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20"/>
  </p:notesMasterIdLst>
  <p:sldIdLst>
    <p:sldId id="485" r:id="rId3"/>
    <p:sldId id="545" r:id="rId4"/>
    <p:sldId id="546" r:id="rId5"/>
    <p:sldId id="560" r:id="rId6"/>
    <p:sldId id="547" r:id="rId7"/>
    <p:sldId id="559" r:id="rId8"/>
    <p:sldId id="548" r:id="rId9"/>
    <p:sldId id="556" r:id="rId10"/>
    <p:sldId id="549" r:id="rId11"/>
    <p:sldId id="550" r:id="rId12"/>
    <p:sldId id="551" r:id="rId13"/>
    <p:sldId id="552" r:id="rId14"/>
    <p:sldId id="557" r:id="rId15"/>
    <p:sldId id="553" r:id="rId16"/>
    <p:sldId id="554" r:id="rId17"/>
    <p:sldId id="558" r:id="rId18"/>
    <p:sldId id="55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B7450C-602D-1F23-0FC3-FFD64FECE598}" name="Sharon Wigneshweraraj" initials="SW" userId="S::sharon.wigneshweraraj@communities.gov.uk::3ec8a8dc-a25d-4303-b166-369214aa59b0" providerId="AD"/>
  <p188:author id="{842044E3-6AFF-86F4-C0F2-27C4082927F1}" name="Rudy De Belegeonne" initials="RB" userId="S::rudy.belgeonne@communities.gov.uk::390f3d68-71d7-4747-9e7d-9037fb40a1a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695" autoAdjust="0"/>
    <p:restoredTop sz="76810" autoAdjust="0"/>
  </p:normalViewPr>
  <p:slideViewPr>
    <p:cSldViewPr snapToGrid="0">
      <p:cViewPr varScale="1">
        <p:scale>
          <a:sx n="87" d="100"/>
          <a:sy n="87" d="100"/>
        </p:scale>
        <p:origin x="18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8/10/relationships/authors" Target="authors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Ford" userId="7f68e3ff-d45d-46b4-b9de-a0cf65c6ba03" providerId="ADAL" clId="{1EA2965D-C7FD-4D33-8236-2EE4A6E15199}"/>
    <pc:docChg chg="modSld">
      <pc:chgData name="Peter Ford" userId="7f68e3ff-d45d-46b4-b9de-a0cf65c6ba03" providerId="ADAL" clId="{1EA2965D-C7FD-4D33-8236-2EE4A6E15199}" dt="2023-10-06T08:57:35.810" v="324" actId="20577"/>
      <pc:docMkLst>
        <pc:docMk/>
      </pc:docMkLst>
      <pc:sldChg chg="modSp mod">
        <pc:chgData name="Peter Ford" userId="7f68e3ff-d45d-46b4-b9de-a0cf65c6ba03" providerId="ADAL" clId="{1EA2965D-C7FD-4D33-8236-2EE4A6E15199}" dt="2023-10-06T08:43:49.539" v="10" actId="14100"/>
        <pc:sldMkLst>
          <pc:docMk/>
          <pc:sldMk cId="2259260957" sldId="547"/>
        </pc:sldMkLst>
        <pc:spChg chg="mod">
          <ac:chgData name="Peter Ford" userId="7f68e3ff-d45d-46b4-b9de-a0cf65c6ba03" providerId="ADAL" clId="{1EA2965D-C7FD-4D33-8236-2EE4A6E15199}" dt="2023-10-06T08:43:37.024" v="8" actId="1076"/>
          <ac:spMkLst>
            <pc:docMk/>
            <pc:sldMk cId="2259260957" sldId="547"/>
            <ac:spMk id="2" creationId="{D1F3ABF2-DD41-9491-AA5A-CE0BB3027CEF}"/>
          </ac:spMkLst>
        </pc:spChg>
        <pc:picChg chg="mod">
          <ac:chgData name="Peter Ford" userId="7f68e3ff-d45d-46b4-b9de-a0cf65c6ba03" providerId="ADAL" clId="{1EA2965D-C7FD-4D33-8236-2EE4A6E15199}" dt="2023-10-06T08:43:49.539" v="10" actId="14100"/>
          <ac:picMkLst>
            <pc:docMk/>
            <pc:sldMk cId="2259260957" sldId="547"/>
            <ac:picMk id="5" creationId="{612338FA-EB0A-1B3C-3283-47C8F6FCAFB4}"/>
          </ac:picMkLst>
        </pc:picChg>
      </pc:sldChg>
      <pc:sldChg chg="modSp mod">
        <pc:chgData name="Peter Ford" userId="7f68e3ff-d45d-46b4-b9de-a0cf65c6ba03" providerId="ADAL" clId="{1EA2965D-C7FD-4D33-8236-2EE4A6E15199}" dt="2023-10-06T08:50:06.618" v="127" actId="20577"/>
        <pc:sldMkLst>
          <pc:docMk/>
          <pc:sldMk cId="1300649350" sldId="548"/>
        </pc:sldMkLst>
        <pc:spChg chg="mod">
          <ac:chgData name="Peter Ford" userId="7f68e3ff-d45d-46b4-b9de-a0cf65c6ba03" providerId="ADAL" clId="{1EA2965D-C7FD-4D33-8236-2EE4A6E15199}" dt="2023-10-06T08:50:06.618" v="127" actId="20577"/>
          <ac:spMkLst>
            <pc:docMk/>
            <pc:sldMk cId="1300649350" sldId="548"/>
            <ac:spMk id="3" creationId="{5EEE8B45-2607-FA80-7E25-BC6ADCC7F8E8}"/>
          </ac:spMkLst>
        </pc:spChg>
      </pc:sldChg>
      <pc:sldChg chg="modSp mod">
        <pc:chgData name="Peter Ford" userId="7f68e3ff-d45d-46b4-b9de-a0cf65c6ba03" providerId="ADAL" clId="{1EA2965D-C7FD-4D33-8236-2EE4A6E15199}" dt="2023-10-06T08:53:52.740" v="294" actId="20577"/>
        <pc:sldMkLst>
          <pc:docMk/>
          <pc:sldMk cId="2035291960" sldId="549"/>
        </pc:sldMkLst>
        <pc:spChg chg="mod">
          <ac:chgData name="Peter Ford" userId="7f68e3ff-d45d-46b4-b9de-a0cf65c6ba03" providerId="ADAL" clId="{1EA2965D-C7FD-4D33-8236-2EE4A6E15199}" dt="2023-10-06T08:53:52.740" v="294" actId="20577"/>
          <ac:spMkLst>
            <pc:docMk/>
            <pc:sldMk cId="2035291960" sldId="549"/>
            <ac:spMk id="3" creationId="{93D7E8EB-50C0-6391-BF94-CF97974036F7}"/>
          </ac:spMkLst>
        </pc:spChg>
      </pc:sldChg>
      <pc:sldChg chg="modSp mod">
        <pc:chgData name="Peter Ford" userId="7f68e3ff-d45d-46b4-b9de-a0cf65c6ba03" providerId="ADAL" clId="{1EA2965D-C7FD-4D33-8236-2EE4A6E15199}" dt="2023-10-06T08:56:20.376" v="306" actId="20577"/>
        <pc:sldMkLst>
          <pc:docMk/>
          <pc:sldMk cId="1928726805" sldId="553"/>
        </pc:sldMkLst>
        <pc:spChg chg="mod">
          <ac:chgData name="Peter Ford" userId="7f68e3ff-d45d-46b4-b9de-a0cf65c6ba03" providerId="ADAL" clId="{1EA2965D-C7FD-4D33-8236-2EE4A6E15199}" dt="2023-10-06T08:56:20.376" v="306" actId="20577"/>
          <ac:spMkLst>
            <pc:docMk/>
            <pc:sldMk cId="1928726805" sldId="553"/>
            <ac:spMk id="3" creationId="{BBF1AD90-FF8E-9B68-4AAC-55A8BE7EA3A6}"/>
          </ac:spMkLst>
        </pc:spChg>
      </pc:sldChg>
      <pc:sldChg chg="modSp mod">
        <pc:chgData name="Peter Ford" userId="7f68e3ff-d45d-46b4-b9de-a0cf65c6ba03" providerId="ADAL" clId="{1EA2965D-C7FD-4D33-8236-2EE4A6E15199}" dt="2023-10-06T08:57:35.810" v="324" actId="20577"/>
        <pc:sldMkLst>
          <pc:docMk/>
          <pc:sldMk cId="2407776387" sldId="555"/>
        </pc:sldMkLst>
        <pc:spChg chg="mod">
          <ac:chgData name="Peter Ford" userId="7f68e3ff-d45d-46b4-b9de-a0cf65c6ba03" providerId="ADAL" clId="{1EA2965D-C7FD-4D33-8236-2EE4A6E15199}" dt="2023-10-06T08:57:35.810" v="324" actId="20577"/>
          <ac:spMkLst>
            <pc:docMk/>
            <pc:sldMk cId="2407776387" sldId="555"/>
            <ac:spMk id="3" creationId="{1DDC4C49-D3F6-0257-8221-568B43CEF87C}"/>
          </ac:spMkLst>
        </pc:spChg>
      </pc:sldChg>
      <pc:sldChg chg="modSp mod">
        <pc:chgData name="Peter Ford" userId="7f68e3ff-d45d-46b4-b9de-a0cf65c6ba03" providerId="ADAL" clId="{1EA2965D-C7FD-4D33-8236-2EE4A6E15199}" dt="2023-10-06T08:52:49.844" v="279" actId="20577"/>
        <pc:sldMkLst>
          <pc:docMk/>
          <pc:sldMk cId="1516841170" sldId="556"/>
        </pc:sldMkLst>
        <pc:spChg chg="mod">
          <ac:chgData name="Peter Ford" userId="7f68e3ff-d45d-46b4-b9de-a0cf65c6ba03" providerId="ADAL" clId="{1EA2965D-C7FD-4D33-8236-2EE4A6E15199}" dt="2023-10-06T08:52:49.844" v="279" actId="20577"/>
          <ac:spMkLst>
            <pc:docMk/>
            <pc:sldMk cId="1516841170" sldId="556"/>
            <ac:spMk id="3" creationId="{C71C5CDD-42D0-54CC-4946-69B83EE8AF43}"/>
          </ac:spMkLst>
        </pc:spChg>
      </pc:sldChg>
      <pc:sldChg chg="modSp mod">
        <pc:chgData name="Peter Ford" userId="7f68e3ff-d45d-46b4-b9de-a0cf65c6ba03" providerId="ADAL" clId="{1EA2965D-C7FD-4D33-8236-2EE4A6E15199}" dt="2023-10-06T08:55:59.746" v="301" actId="20577"/>
        <pc:sldMkLst>
          <pc:docMk/>
          <pc:sldMk cId="2371724906" sldId="557"/>
        </pc:sldMkLst>
        <pc:spChg chg="mod">
          <ac:chgData name="Peter Ford" userId="7f68e3ff-d45d-46b4-b9de-a0cf65c6ba03" providerId="ADAL" clId="{1EA2965D-C7FD-4D33-8236-2EE4A6E15199}" dt="2023-10-06T08:55:59.746" v="301" actId="20577"/>
          <ac:spMkLst>
            <pc:docMk/>
            <pc:sldMk cId="2371724906" sldId="557"/>
            <ac:spMk id="3" creationId="{12273696-3BEA-B44C-8110-F3216421344D}"/>
          </ac:spMkLst>
        </pc:spChg>
      </pc:sldChg>
      <pc:sldChg chg="modSp mod">
        <pc:chgData name="Peter Ford" userId="7f68e3ff-d45d-46b4-b9de-a0cf65c6ba03" providerId="ADAL" clId="{1EA2965D-C7FD-4D33-8236-2EE4A6E15199}" dt="2023-10-06T08:48:41.137" v="115" actId="20577"/>
        <pc:sldMkLst>
          <pc:docMk/>
          <pc:sldMk cId="3736181203" sldId="559"/>
        </pc:sldMkLst>
        <pc:spChg chg="mod">
          <ac:chgData name="Peter Ford" userId="7f68e3ff-d45d-46b4-b9de-a0cf65c6ba03" providerId="ADAL" clId="{1EA2965D-C7FD-4D33-8236-2EE4A6E15199}" dt="2023-10-06T08:48:41.137" v="115" actId="20577"/>
          <ac:spMkLst>
            <pc:docMk/>
            <pc:sldMk cId="3736181203" sldId="559"/>
            <ac:spMk id="3" creationId="{DEF59E4B-66AE-72FA-F9A9-2538A3E8CD1E}"/>
          </ac:spMkLst>
        </pc:spChg>
      </pc:sldChg>
      <pc:sldChg chg="modSp mod">
        <pc:chgData name="Peter Ford" userId="7f68e3ff-d45d-46b4-b9de-a0cf65c6ba03" providerId="ADAL" clId="{1EA2965D-C7FD-4D33-8236-2EE4A6E15199}" dt="2023-10-06T08:42:17.427" v="2" actId="20577"/>
        <pc:sldMkLst>
          <pc:docMk/>
          <pc:sldMk cId="1668926040" sldId="560"/>
        </pc:sldMkLst>
        <pc:spChg chg="mod">
          <ac:chgData name="Peter Ford" userId="7f68e3ff-d45d-46b4-b9de-a0cf65c6ba03" providerId="ADAL" clId="{1EA2965D-C7FD-4D33-8236-2EE4A6E15199}" dt="2023-10-06T08:42:17.427" v="2" actId="20577"/>
          <ac:spMkLst>
            <pc:docMk/>
            <pc:sldMk cId="1668926040" sldId="560"/>
            <ac:spMk id="3" creationId="{197DBF7A-8C8C-FBE2-2FDE-380B66091777}"/>
          </ac:spMkLst>
        </pc:spChg>
      </pc:sldChg>
    </pc:docChg>
  </pc:docChgLst>
  <pc:docChgLst>
    <pc:chgData name="Peter Ford" userId="7f68e3ff-d45d-46b4-b9de-a0cf65c6ba03" providerId="ADAL" clId="{E5D64A64-9DCF-4EDB-907F-C578351C2394}"/>
    <pc:docChg chg="custSel modSld">
      <pc:chgData name="Peter Ford" userId="7f68e3ff-d45d-46b4-b9de-a0cf65c6ba03" providerId="ADAL" clId="{E5D64A64-9DCF-4EDB-907F-C578351C2394}" dt="2023-10-16T13:09:51.876" v="820" actId="20577"/>
      <pc:docMkLst>
        <pc:docMk/>
      </pc:docMkLst>
      <pc:sldChg chg="modNotesTx">
        <pc:chgData name="Peter Ford" userId="7f68e3ff-d45d-46b4-b9de-a0cf65c6ba03" providerId="ADAL" clId="{E5D64A64-9DCF-4EDB-907F-C578351C2394}" dt="2023-10-16T13:05:41.735" v="382" actId="20577"/>
        <pc:sldMkLst>
          <pc:docMk/>
          <pc:sldMk cId="1300649350" sldId="548"/>
        </pc:sldMkLst>
      </pc:sldChg>
      <pc:sldChg chg="modNotesTx">
        <pc:chgData name="Peter Ford" userId="7f68e3ff-d45d-46b4-b9de-a0cf65c6ba03" providerId="ADAL" clId="{E5D64A64-9DCF-4EDB-907F-C578351C2394}" dt="2023-10-16T13:09:51.876" v="820" actId="20577"/>
        <pc:sldMkLst>
          <pc:docMk/>
          <pc:sldMk cId="1878812653" sldId="550"/>
        </pc:sldMkLst>
      </pc:sldChg>
      <pc:sldChg chg="modNotesTx">
        <pc:chgData name="Peter Ford" userId="7f68e3ff-d45d-46b4-b9de-a0cf65c6ba03" providerId="ADAL" clId="{E5D64A64-9DCF-4EDB-907F-C578351C2394}" dt="2023-10-16T13:08:46.290" v="725" actId="20577"/>
        <pc:sldMkLst>
          <pc:docMk/>
          <pc:sldMk cId="1516841170" sldId="556"/>
        </pc:sldMkLst>
      </pc:sldChg>
      <pc:sldChg chg="modNotesTx">
        <pc:chgData name="Peter Ford" userId="7f68e3ff-d45d-46b4-b9de-a0cf65c6ba03" providerId="ADAL" clId="{E5D64A64-9DCF-4EDB-907F-C578351C2394}" dt="2023-10-16T12:59:18.079" v="49" actId="20577"/>
        <pc:sldMkLst>
          <pc:docMk/>
          <pc:sldMk cId="3736181203" sldId="559"/>
        </pc:sldMkLst>
      </pc:sldChg>
    </pc:docChg>
  </pc:docChgLst>
  <pc:docChgLst>
    <pc:chgData name="Peter Ford" userId="7f68e3ff-d45d-46b4-b9de-a0cf65c6ba03" providerId="ADAL" clId="{616F46C6-BBB7-47C7-B603-487310142CC1}"/>
    <pc:docChg chg="custSel modSld">
      <pc:chgData name="Peter Ford" userId="7f68e3ff-d45d-46b4-b9de-a0cf65c6ba03" providerId="ADAL" clId="{616F46C6-BBB7-47C7-B603-487310142CC1}" dt="2023-10-17T09:21:02.518" v="183" actId="20577"/>
      <pc:docMkLst>
        <pc:docMk/>
      </pc:docMkLst>
      <pc:sldChg chg="modNotesTx">
        <pc:chgData name="Peter Ford" userId="7f68e3ff-d45d-46b4-b9de-a0cf65c6ba03" providerId="ADAL" clId="{616F46C6-BBB7-47C7-B603-487310142CC1}" dt="2023-10-17T08:58:36.501" v="4" actId="20577"/>
        <pc:sldMkLst>
          <pc:docMk/>
          <pc:sldMk cId="1420425705" sldId="546"/>
        </pc:sldMkLst>
      </pc:sldChg>
      <pc:sldChg chg="modNotesTx">
        <pc:chgData name="Peter Ford" userId="7f68e3ff-d45d-46b4-b9de-a0cf65c6ba03" providerId="ADAL" clId="{616F46C6-BBB7-47C7-B603-487310142CC1}" dt="2023-10-17T09:01:39.627" v="68" actId="20577"/>
        <pc:sldMkLst>
          <pc:docMk/>
          <pc:sldMk cId="2259260957" sldId="547"/>
        </pc:sldMkLst>
      </pc:sldChg>
      <pc:sldChg chg="modNotesTx">
        <pc:chgData name="Peter Ford" userId="7f68e3ff-d45d-46b4-b9de-a0cf65c6ba03" providerId="ADAL" clId="{616F46C6-BBB7-47C7-B603-487310142CC1}" dt="2023-10-17T09:21:02.518" v="183" actId="20577"/>
        <pc:sldMkLst>
          <pc:docMk/>
          <pc:sldMk cId="1614744827" sldId="551"/>
        </pc:sldMkLst>
      </pc:sldChg>
      <pc:sldChg chg="modNotesTx">
        <pc:chgData name="Peter Ford" userId="7f68e3ff-d45d-46b4-b9de-a0cf65c6ba03" providerId="ADAL" clId="{616F46C6-BBB7-47C7-B603-487310142CC1}" dt="2023-10-17T09:10:48.049" v="118" actId="20577"/>
        <pc:sldMkLst>
          <pc:docMk/>
          <pc:sldMk cId="1516841170" sldId="556"/>
        </pc:sldMkLst>
      </pc:sldChg>
    </pc:docChg>
  </pc:docChgLst>
  <pc:docChgLst>
    <pc:chgData name="Peter Ford" userId="7f68e3ff-d45d-46b4-b9de-a0cf65c6ba03" providerId="ADAL" clId="{077974E8-231B-4229-974A-6076F50CB908}"/>
    <pc:docChg chg="custSel addSld delSld modSld">
      <pc:chgData name="Peter Ford" userId="7f68e3ff-d45d-46b4-b9de-a0cf65c6ba03" providerId="ADAL" clId="{077974E8-231B-4229-974A-6076F50CB908}" dt="2023-09-29T15:06:46.074" v="1981" actId="20577"/>
      <pc:docMkLst>
        <pc:docMk/>
      </pc:docMkLst>
      <pc:sldChg chg="addSp delSp modSp mod">
        <pc:chgData name="Peter Ford" userId="7f68e3ff-d45d-46b4-b9de-a0cf65c6ba03" providerId="ADAL" clId="{077974E8-231B-4229-974A-6076F50CB908}" dt="2023-09-29T14:19:43.900" v="13" actId="20577"/>
        <pc:sldMkLst>
          <pc:docMk/>
          <pc:sldMk cId="3634282972" sldId="485"/>
        </pc:sldMkLst>
        <pc:spChg chg="mod">
          <ac:chgData name="Peter Ford" userId="7f68e3ff-d45d-46b4-b9de-a0cf65c6ba03" providerId="ADAL" clId="{077974E8-231B-4229-974A-6076F50CB908}" dt="2023-09-29T14:19:43.900" v="13" actId="20577"/>
          <ac:spMkLst>
            <pc:docMk/>
            <pc:sldMk cId="3634282972" sldId="485"/>
            <ac:spMk id="3" creationId="{48FE592A-9729-9780-8155-F924D1A8C0A3}"/>
          </ac:spMkLst>
        </pc:spChg>
        <pc:spChg chg="mod">
          <ac:chgData name="Peter Ford" userId="7f68e3ff-d45d-46b4-b9de-a0cf65c6ba03" providerId="ADAL" clId="{077974E8-231B-4229-974A-6076F50CB908}" dt="2023-09-29T14:19:34.012" v="10" actId="122"/>
          <ac:spMkLst>
            <pc:docMk/>
            <pc:sldMk cId="3634282972" sldId="485"/>
            <ac:spMk id="3074" creationId="{A86612DD-8F91-4860-81B7-789C0519200D}"/>
          </ac:spMkLst>
        </pc:spChg>
        <pc:picChg chg="del">
          <ac:chgData name="Peter Ford" userId="7f68e3ff-d45d-46b4-b9de-a0cf65c6ba03" providerId="ADAL" clId="{077974E8-231B-4229-974A-6076F50CB908}" dt="2023-09-29T14:17:36.084" v="0" actId="478"/>
          <ac:picMkLst>
            <pc:docMk/>
            <pc:sldMk cId="3634282972" sldId="485"/>
            <ac:picMk id="2" creationId="{8AC6A20F-C0BF-4977-B912-4DB21F689072}"/>
          </ac:picMkLst>
        </pc:picChg>
        <pc:picChg chg="add mod">
          <ac:chgData name="Peter Ford" userId="7f68e3ff-d45d-46b4-b9de-a0cf65c6ba03" providerId="ADAL" clId="{077974E8-231B-4229-974A-6076F50CB908}" dt="2023-09-29T14:17:48.632" v="5" actId="14100"/>
          <ac:picMkLst>
            <pc:docMk/>
            <pc:sldMk cId="3634282972" sldId="485"/>
            <ac:picMk id="1026" creationId="{77C32B8A-4E83-C505-2110-E88261F54F1D}"/>
          </ac:picMkLst>
        </pc:picChg>
      </pc:sldChg>
      <pc:sldChg chg="del">
        <pc:chgData name="Peter Ford" userId="7f68e3ff-d45d-46b4-b9de-a0cf65c6ba03" providerId="ADAL" clId="{077974E8-231B-4229-974A-6076F50CB908}" dt="2023-09-29T14:20:06.761" v="14" actId="47"/>
        <pc:sldMkLst>
          <pc:docMk/>
          <pc:sldMk cId="389028793" sldId="546"/>
        </pc:sldMkLst>
      </pc:sldChg>
      <pc:sldChg chg="addSp delSp modSp new mod">
        <pc:chgData name="Peter Ford" userId="7f68e3ff-d45d-46b4-b9de-a0cf65c6ba03" providerId="ADAL" clId="{077974E8-231B-4229-974A-6076F50CB908}" dt="2023-09-29T14:42:27.415" v="765" actId="1076"/>
        <pc:sldMkLst>
          <pc:docMk/>
          <pc:sldMk cId="1420425705" sldId="546"/>
        </pc:sldMkLst>
        <pc:spChg chg="mod">
          <ac:chgData name="Peter Ford" userId="7f68e3ff-d45d-46b4-b9de-a0cf65c6ba03" providerId="ADAL" clId="{077974E8-231B-4229-974A-6076F50CB908}" dt="2023-09-29T14:20:48.712" v="55" actId="20577"/>
          <ac:spMkLst>
            <pc:docMk/>
            <pc:sldMk cId="1420425705" sldId="546"/>
            <ac:spMk id="2" creationId="{CBA4CEF7-9FC3-B8A7-389B-14285B6B84CF}"/>
          </ac:spMkLst>
        </pc:spChg>
        <pc:spChg chg="del">
          <ac:chgData name="Peter Ford" userId="7f68e3ff-d45d-46b4-b9de-a0cf65c6ba03" providerId="ADAL" clId="{077974E8-231B-4229-974A-6076F50CB908}" dt="2023-09-29T14:21:51.983" v="56" actId="22"/>
          <ac:spMkLst>
            <pc:docMk/>
            <pc:sldMk cId="1420425705" sldId="546"/>
            <ac:spMk id="3" creationId="{4B808D42-8D65-889A-025E-5D29E4182015}"/>
          </ac:spMkLst>
        </pc:spChg>
        <pc:picChg chg="add mod ord">
          <ac:chgData name="Peter Ford" userId="7f68e3ff-d45d-46b4-b9de-a0cf65c6ba03" providerId="ADAL" clId="{077974E8-231B-4229-974A-6076F50CB908}" dt="2023-09-29T14:21:51.983" v="56" actId="22"/>
          <ac:picMkLst>
            <pc:docMk/>
            <pc:sldMk cId="1420425705" sldId="546"/>
            <ac:picMk id="5" creationId="{A5FD6F8F-713A-0948-2DF1-EB0BB707B9FB}"/>
          </ac:picMkLst>
        </pc:picChg>
        <pc:picChg chg="add mod">
          <ac:chgData name="Peter Ford" userId="7f68e3ff-d45d-46b4-b9de-a0cf65c6ba03" providerId="ADAL" clId="{077974E8-231B-4229-974A-6076F50CB908}" dt="2023-09-29T14:42:27.415" v="765" actId="1076"/>
          <ac:picMkLst>
            <pc:docMk/>
            <pc:sldMk cId="1420425705" sldId="546"/>
            <ac:picMk id="6" creationId="{77EBF2CE-D471-1C70-952A-EB884B8FF147}"/>
          </ac:picMkLst>
        </pc:picChg>
        <pc:picChg chg="add mod">
          <ac:chgData name="Peter Ford" userId="7f68e3ff-d45d-46b4-b9de-a0cf65c6ba03" providerId="ADAL" clId="{077974E8-231B-4229-974A-6076F50CB908}" dt="2023-09-29T14:42:23.354" v="764" actId="1076"/>
          <ac:picMkLst>
            <pc:docMk/>
            <pc:sldMk cId="1420425705" sldId="546"/>
            <ac:picMk id="7" creationId="{B29C474E-6FD4-C576-920E-E177DF36049A}"/>
          </ac:picMkLst>
        </pc:picChg>
      </pc:sldChg>
      <pc:sldChg chg="addSp delSp modSp new mod">
        <pc:chgData name="Peter Ford" userId="7f68e3ff-d45d-46b4-b9de-a0cf65c6ba03" providerId="ADAL" clId="{077974E8-231B-4229-974A-6076F50CB908}" dt="2023-09-29T14:24:41.865" v="70" actId="20577"/>
        <pc:sldMkLst>
          <pc:docMk/>
          <pc:sldMk cId="2259260957" sldId="547"/>
        </pc:sldMkLst>
        <pc:spChg chg="mod">
          <ac:chgData name="Peter Ford" userId="7f68e3ff-d45d-46b4-b9de-a0cf65c6ba03" providerId="ADAL" clId="{077974E8-231B-4229-974A-6076F50CB908}" dt="2023-09-29T14:24:41.865" v="70" actId="20577"/>
          <ac:spMkLst>
            <pc:docMk/>
            <pc:sldMk cId="2259260957" sldId="547"/>
            <ac:spMk id="2" creationId="{D1F3ABF2-DD41-9491-AA5A-CE0BB3027CEF}"/>
          </ac:spMkLst>
        </pc:spChg>
        <pc:spChg chg="del">
          <ac:chgData name="Peter Ford" userId="7f68e3ff-d45d-46b4-b9de-a0cf65c6ba03" providerId="ADAL" clId="{077974E8-231B-4229-974A-6076F50CB908}" dt="2023-09-29T14:24:14.557" v="58" actId="22"/>
          <ac:spMkLst>
            <pc:docMk/>
            <pc:sldMk cId="2259260957" sldId="547"/>
            <ac:spMk id="3" creationId="{9E336BFE-30D4-3C9E-3AEB-CC4C38BD0B7B}"/>
          </ac:spMkLst>
        </pc:spChg>
        <pc:picChg chg="add mod ord">
          <ac:chgData name="Peter Ford" userId="7f68e3ff-d45d-46b4-b9de-a0cf65c6ba03" providerId="ADAL" clId="{077974E8-231B-4229-974A-6076F50CB908}" dt="2023-09-29T14:24:24.236" v="59" actId="14100"/>
          <ac:picMkLst>
            <pc:docMk/>
            <pc:sldMk cId="2259260957" sldId="547"/>
            <ac:picMk id="5" creationId="{612338FA-EB0A-1B3C-3283-47C8F6FCAFB4}"/>
          </ac:picMkLst>
        </pc:picChg>
      </pc:sldChg>
      <pc:sldChg chg="del">
        <pc:chgData name="Peter Ford" userId="7f68e3ff-d45d-46b4-b9de-a0cf65c6ba03" providerId="ADAL" clId="{077974E8-231B-4229-974A-6076F50CB908}" dt="2023-09-29T14:20:07.347" v="15" actId="47"/>
        <pc:sldMkLst>
          <pc:docMk/>
          <pc:sldMk cId="3768621016" sldId="547"/>
        </pc:sldMkLst>
      </pc:sldChg>
      <pc:sldChg chg="del">
        <pc:chgData name="Peter Ford" userId="7f68e3ff-d45d-46b4-b9de-a0cf65c6ba03" providerId="ADAL" clId="{077974E8-231B-4229-974A-6076F50CB908}" dt="2023-09-29T14:20:08.918" v="16" actId="47"/>
        <pc:sldMkLst>
          <pc:docMk/>
          <pc:sldMk cId="296910720" sldId="548"/>
        </pc:sldMkLst>
      </pc:sldChg>
      <pc:sldChg chg="modSp new mod">
        <pc:chgData name="Peter Ford" userId="7f68e3ff-d45d-46b4-b9de-a0cf65c6ba03" providerId="ADAL" clId="{077974E8-231B-4229-974A-6076F50CB908}" dt="2023-09-29T14:39:07.428" v="713" actId="21"/>
        <pc:sldMkLst>
          <pc:docMk/>
          <pc:sldMk cId="1300649350" sldId="548"/>
        </pc:sldMkLst>
        <pc:spChg chg="mod">
          <ac:chgData name="Peter Ford" userId="7f68e3ff-d45d-46b4-b9de-a0cf65c6ba03" providerId="ADAL" clId="{077974E8-231B-4229-974A-6076F50CB908}" dt="2023-09-29T14:25:32.268" v="90" actId="20577"/>
          <ac:spMkLst>
            <pc:docMk/>
            <pc:sldMk cId="1300649350" sldId="548"/>
            <ac:spMk id="2" creationId="{149170E3-3CC1-EB7C-9B3B-C9469B4AFD51}"/>
          </ac:spMkLst>
        </pc:spChg>
        <pc:spChg chg="mod">
          <ac:chgData name="Peter Ford" userId="7f68e3ff-d45d-46b4-b9de-a0cf65c6ba03" providerId="ADAL" clId="{077974E8-231B-4229-974A-6076F50CB908}" dt="2023-09-29T14:39:07.428" v="713" actId="21"/>
          <ac:spMkLst>
            <pc:docMk/>
            <pc:sldMk cId="1300649350" sldId="548"/>
            <ac:spMk id="3" creationId="{5EEE8B45-2607-FA80-7E25-BC6ADCC7F8E8}"/>
          </ac:spMkLst>
        </pc:spChg>
      </pc:sldChg>
      <pc:sldChg chg="del">
        <pc:chgData name="Peter Ford" userId="7f68e3ff-d45d-46b4-b9de-a0cf65c6ba03" providerId="ADAL" clId="{077974E8-231B-4229-974A-6076F50CB908}" dt="2023-09-29T14:20:09.265" v="17" actId="47"/>
        <pc:sldMkLst>
          <pc:docMk/>
          <pc:sldMk cId="1867960505" sldId="549"/>
        </pc:sldMkLst>
      </pc:sldChg>
      <pc:sldChg chg="modSp new mod">
        <pc:chgData name="Peter Ford" userId="7f68e3ff-d45d-46b4-b9de-a0cf65c6ba03" providerId="ADAL" clId="{077974E8-231B-4229-974A-6076F50CB908}" dt="2023-09-29T14:52:26.162" v="1121" actId="20577"/>
        <pc:sldMkLst>
          <pc:docMk/>
          <pc:sldMk cId="2035291960" sldId="549"/>
        </pc:sldMkLst>
        <pc:spChg chg="mod">
          <ac:chgData name="Peter Ford" userId="7f68e3ff-d45d-46b4-b9de-a0cf65c6ba03" providerId="ADAL" clId="{077974E8-231B-4229-974A-6076F50CB908}" dt="2023-09-29T14:26:04.184" v="131" actId="20577"/>
          <ac:spMkLst>
            <pc:docMk/>
            <pc:sldMk cId="2035291960" sldId="549"/>
            <ac:spMk id="2" creationId="{4528C0F1-C9F0-6484-36AE-3F0910B6B446}"/>
          </ac:spMkLst>
        </pc:spChg>
        <pc:spChg chg="mod">
          <ac:chgData name="Peter Ford" userId="7f68e3ff-d45d-46b4-b9de-a0cf65c6ba03" providerId="ADAL" clId="{077974E8-231B-4229-974A-6076F50CB908}" dt="2023-09-29T14:52:26.162" v="1121" actId="20577"/>
          <ac:spMkLst>
            <pc:docMk/>
            <pc:sldMk cId="2035291960" sldId="549"/>
            <ac:spMk id="3" creationId="{93D7E8EB-50C0-6391-BF94-CF97974036F7}"/>
          </ac:spMkLst>
        </pc:spChg>
      </pc:sldChg>
      <pc:sldChg chg="modSp new mod">
        <pc:chgData name="Peter Ford" userId="7f68e3ff-d45d-46b4-b9de-a0cf65c6ba03" providerId="ADAL" clId="{077974E8-231B-4229-974A-6076F50CB908}" dt="2023-09-29T14:56:34.487" v="1441" actId="20577"/>
        <pc:sldMkLst>
          <pc:docMk/>
          <pc:sldMk cId="1878812653" sldId="550"/>
        </pc:sldMkLst>
        <pc:spChg chg="mod">
          <ac:chgData name="Peter Ford" userId="7f68e3ff-d45d-46b4-b9de-a0cf65c6ba03" providerId="ADAL" clId="{077974E8-231B-4229-974A-6076F50CB908}" dt="2023-09-29T14:26:26.533" v="155" actId="20577"/>
          <ac:spMkLst>
            <pc:docMk/>
            <pc:sldMk cId="1878812653" sldId="550"/>
            <ac:spMk id="2" creationId="{04C3FDA7-2742-32C9-3251-BE38F51380C4}"/>
          </ac:spMkLst>
        </pc:spChg>
        <pc:spChg chg="mod">
          <ac:chgData name="Peter Ford" userId="7f68e3ff-d45d-46b4-b9de-a0cf65c6ba03" providerId="ADAL" clId="{077974E8-231B-4229-974A-6076F50CB908}" dt="2023-09-29T14:56:34.487" v="1441" actId="20577"/>
          <ac:spMkLst>
            <pc:docMk/>
            <pc:sldMk cId="1878812653" sldId="550"/>
            <ac:spMk id="3" creationId="{3AB0F1F8-8CFD-8D23-9493-C4A3F1D8E675}"/>
          </ac:spMkLst>
        </pc:spChg>
      </pc:sldChg>
      <pc:sldChg chg="del">
        <pc:chgData name="Peter Ford" userId="7f68e3ff-d45d-46b4-b9de-a0cf65c6ba03" providerId="ADAL" clId="{077974E8-231B-4229-974A-6076F50CB908}" dt="2023-09-29T14:20:09.653" v="18" actId="47"/>
        <pc:sldMkLst>
          <pc:docMk/>
          <pc:sldMk cId="3524171458" sldId="550"/>
        </pc:sldMkLst>
      </pc:sldChg>
      <pc:sldChg chg="del">
        <pc:chgData name="Peter Ford" userId="7f68e3ff-d45d-46b4-b9de-a0cf65c6ba03" providerId="ADAL" clId="{077974E8-231B-4229-974A-6076F50CB908}" dt="2023-09-29T14:20:10.861" v="20" actId="47"/>
        <pc:sldMkLst>
          <pc:docMk/>
          <pc:sldMk cId="117930818" sldId="551"/>
        </pc:sldMkLst>
      </pc:sldChg>
      <pc:sldChg chg="modSp new mod">
        <pc:chgData name="Peter Ford" userId="7f68e3ff-d45d-46b4-b9de-a0cf65c6ba03" providerId="ADAL" clId="{077974E8-231B-4229-974A-6076F50CB908}" dt="2023-09-29T15:00:44.357" v="1487" actId="20577"/>
        <pc:sldMkLst>
          <pc:docMk/>
          <pc:sldMk cId="1614744827" sldId="551"/>
        </pc:sldMkLst>
        <pc:spChg chg="mod">
          <ac:chgData name="Peter Ford" userId="7f68e3ff-d45d-46b4-b9de-a0cf65c6ba03" providerId="ADAL" clId="{077974E8-231B-4229-974A-6076F50CB908}" dt="2023-09-29T14:26:48.840" v="184" actId="20577"/>
          <ac:spMkLst>
            <pc:docMk/>
            <pc:sldMk cId="1614744827" sldId="551"/>
            <ac:spMk id="2" creationId="{FB8FA7E3-EABE-FDA0-D6FA-3F64B4D89438}"/>
          </ac:spMkLst>
        </pc:spChg>
        <pc:spChg chg="mod">
          <ac:chgData name="Peter Ford" userId="7f68e3ff-d45d-46b4-b9de-a0cf65c6ba03" providerId="ADAL" clId="{077974E8-231B-4229-974A-6076F50CB908}" dt="2023-09-29T15:00:44.357" v="1487" actId="20577"/>
          <ac:spMkLst>
            <pc:docMk/>
            <pc:sldMk cId="1614744827" sldId="551"/>
            <ac:spMk id="3" creationId="{E947B3F8-F46C-5F95-EFF1-0C2DD1D36692}"/>
          </ac:spMkLst>
        </pc:spChg>
      </pc:sldChg>
      <pc:sldChg chg="modSp new mod">
        <pc:chgData name="Peter Ford" userId="7f68e3ff-d45d-46b4-b9de-a0cf65c6ba03" providerId="ADAL" clId="{077974E8-231B-4229-974A-6076F50CB908}" dt="2023-09-29T15:04:42.717" v="1837" actId="20577"/>
        <pc:sldMkLst>
          <pc:docMk/>
          <pc:sldMk cId="46508635" sldId="552"/>
        </pc:sldMkLst>
        <pc:spChg chg="mod">
          <ac:chgData name="Peter Ford" userId="7f68e3ff-d45d-46b4-b9de-a0cf65c6ba03" providerId="ADAL" clId="{077974E8-231B-4229-974A-6076F50CB908}" dt="2023-09-29T14:27:09.752" v="210" actId="20577"/>
          <ac:spMkLst>
            <pc:docMk/>
            <pc:sldMk cId="46508635" sldId="552"/>
            <ac:spMk id="2" creationId="{0D28190B-8124-A8EA-FEC3-39E131CB2334}"/>
          </ac:spMkLst>
        </pc:spChg>
        <pc:spChg chg="mod">
          <ac:chgData name="Peter Ford" userId="7f68e3ff-d45d-46b4-b9de-a0cf65c6ba03" providerId="ADAL" clId="{077974E8-231B-4229-974A-6076F50CB908}" dt="2023-09-29T15:04:42.717" v="1837" actId="20577"/>
          <ac:spMkLst>
            <pc:docMk/>
            <pc:sldMk cId="46508635" sldId="552"/>
            <ac:spMk id="3" creationId="{2D0225DD-484C-B0ED-1792-69AE44C1306D}"/>
          </ac:spMkLst>
        </pc:spChg>
      </pc:sldChg>
      <pc:sldChg chg="del">
        <pc:chgData name="Peter Ford" userId="7f68e3ff-d45d-46b4-b9de-a0cf65c6ba03" providerId="ADAL" clId="{077974E8-231B-4229-974A-6076F50CB908}" dt="2023-09-29T14:20:10.176" v="19" actId="47"/>
        <pc:sldMkLst>
          <pc:docMk/>
          <pc:sldMk cId="485082720" sldId="552"/>
        </pc:sldMkLst>
      </pc:sldChg>
      <pc:sldChg chg="modSp new mod">
        <pc:chgData name="Peter Ford" userId="7f68e3ff-d45d-46b4-b9de-a0cf65c6ba03" providerId="ADAL" clId="{077974E8-231B-4229-974A-6076F50CB908}" dt="2023-09-29T14:28:34.801" v="238" actId="20577"/>
        <pc:sldMkLst>
          <pc:docMk/>
          <pc:sldMk cId="1928726805" sldId="553"/>
        </pc:sldMkLst>
        <pc:spChg chg="mod">
          <ac:chgData name="Peter Ford" userId="7f68e3ff-d45d-46b4-b9de-a0cf65c6ba03" providerId="ADAL" clId="{077974E8-231B-4229-974A-6076F50CB908}" dt="2023-09-29T14:28:34.801" v="238" actId="20577"/>
          <ac:spMkLst>
            <pc:docMk/>
            <pc:sldMk cId="1928726805" sldId="553"/>
            <ac:spMk id="2" creationId="{AFEB0E16-DE7F-08F2-BC71-3A203019BC64}"/>
          </ac:spMkLst>
        </pc:spChg>
      </pc:sldChg>
      <pc:sldChg chg="modSp new mod">
        <pc:chgData name="Peter Ford" userId="7f68e3ff-d45d-46b4-b9de-a0cf65c6ba03" providerId="ADAL" clId="{077974E8-231B-4229-974A-6076F50CB908}" dt="2023-09-29T14:29:05.828" v="255" actId="20577"/>
        <pc:sldMkLst>
          <pc:docMk/>
          <pc:sldMk cId="2927023337" sldId="554"/>
        </pc:sldMkLst>
        <pc:spChg chg="mod">
          <ac:chgData name="Peter Ford" userId="7f68e3ff-d45d-46b4-b9de-a0cf65c6ba03" providerId="ADAL" clId="{077974E8-231B-4229-974A-6076F50CB908}" dt="2023-09-29T14:29:05.828" v="255" actId="20577"/>
          <ac:spMkLst>
            <pc:docMk/>
            <pc:sldMk cId="2927023337" sldId="554"/>
            <ac:spMk id="2" creationId="{C1D4AB45-1474-6E82-4594-D1D5B61409CE}"/>
          </ac:spMkLst>
        </pc:spChg>
      </pc:sldChg>
      <pc:sldChg chg="modSp new mod">
        <pc:chgData name="Peter Ford" userId="7f68e3ff-d45d-46b4-b9de-a0cf65c6ba03" providerId="ADAL" clId="{077974E8-231B-4229-974A-6076F50CB908}" dt="2023-09-29T14:29:26.012" v="281" actId="20577"/>
        <pc:sldMkLst>
          <pc:docMk/>
          <pc:sldMk cId="2407776387" sldId="555"/>
        </pc:sldMkLst>
        <pc:spChg chg="mod">
          <ac:chgData name="Peter Ford" userId="7f68e3ff-d45d-46b4-b9de-a0cf65c6ba03" providerId="ADAL" clId="{077974E8-231B-4229-974A-6076F50CB908}" dt="2023-09-29T14:29:26.012" v="281" actId="20577"/>
          <ac:spMkLst>
            <pc:docMk/>
            <pc:sldMk cId="2407776387" sldId="555"/>
            <ac:spMk id="2" creationId="{FDD9E994-37AF-572C-C9AC-E745FF64AE9F}"/>
          </ac:spMkLst>
        </pc:spChg>
      </pc:sldChg>
      <pc:sldChg chg="modSp new mod">
        <pc:chgData name="Peter Ford" userId="7f68e3ff-d45d-46b4-b9de-a0cf65c6ba03" providerId="ADAL" clId="{077974E8-231B-4229-974A-6076F50CB908}" dt="2023-09-29T14:40:44.859" v="758" actId="20577"/>
        <pc:sldMkLst>
          <pc:docMk/>
          <pc:sldMk cId="1516841170" sldId="556"/>
        </pc:sldMkLst>
        <pc:spChg chg="mod">
          <ac:chgData name="Peter Ford" userId="7f68e3ff-d45d-46b4-b9de-a0cf65c6ba03" providerId="ADAL" clId="{077974E8-231B-4229-974A-6076F50CB908}" dt="2023-09-29T14:38:56.640" v="712"/>
          <ac:spMkLst>
            <pc:docMk/>
            <pc:sldMk cId="1516841170" sldId="556"/>
            <ac:spMk id="2" creationId="{F0364C99-8C2D-F68C-1081-189F71FEE57B}"/>
          </ac:spMkLst>
        </pc:spChg>
        <pc:spChg chg="mod">
          <ac:chgData name="Peter Ford" userId="7f68e3ff-d45d-46b4-b9de-a0cf65c6ba03" providerId="ADAL" clId="{077974E8-231B-4229-974A-6076F50CB908}" dt="2023-09-29T14:40:44.859" v="758" actId="20577"/>
          <ac:spMkLst>
            <pc:docMk/>
            <pc:sldMk cId="1516841170" sldId="556"/>
            <ac:spMk id="3" creationId="{C71C5CDD-42D0-54CC-4946-69B83EE8AF43}"/>
          </ac:spMkLst>
        </pc:spChg>
      </pc:sldChg>
      <pc:sldChg chg="modSp new mod">
        <pc:chgData name="Peter Ford" userId="7f68e3ff-d45d-46b4-b9de-a0cf65c6ba03" providerId="ADAL" clId="{077974E8-231B-4229-974A-6076F50CB908}" dt="2023-09-29T15:06:46.074" v="1981" actId="20577"/>
        <pc:sldMkLst>
          <pc:docMk/>
          <pc:sldMk cId="2371724906" sldId="557"/>
        </pc:sldMkLst>
        <pc:spChg chg="mod">
          <ac:chgData name="Peter Ford" userId="7f68e3ff-d45d-46b4-b9de-a0cf65c6ba03" providerId="ADAL" clId="{077974E8-231B-4229-974A-6076F50CB908}" dt="2023-09-29T15:04:58.922" v="1839"/>
          <ac:spMkLst>
            <pc:docMk/>
            <pc:sldMk cId="2371724906" sldId="557"/>
            <ac:spMk id="2" creationId="{DA4E3442-EB98-3791-93C4-E1210D896B4F}"/>
          </ac:spMkLst>
        </pc:spChg>
        <pc:spChg chg="mod">
          <ac:chgData name="Peter Ford" userId="7f68e3ff-d45d-46b4-b9de-a0cf65c6ba03" providerId="ADAL" clId="{077974E8-231B-4229-974A-6076F50CB908}" dt="2023-09-29T15:06:46.074" v="1981" actId="20577"/>
          <ac:spMkLst>
            <pc:docMk/>
            <pc:sldMk cId="2371724906" sldId="557"/>
            <ac:spMk id="3" creationId="{12273696-3BEA-B44C-8110-F3216421344D}"/>
          </ac:spMkLst>
        </pc:spChg>
      </pc:sldChg>
    </pc:docChg>
  </pc:docChgLst>
  <pc:docChgLst>
    <pc:chgData name="Peter Ford" userId="7f68e3ff-d45d-46b4-b9de-a0cf65c6ba03" providerId="ADAL" clId="{F7139D9F-C65F-4670-81CF-4A32A51085FD}"/>
    <pc:docChg chg="custSel addSld modSld">
      <pc:chgData name="Peter Ford" userId="7f68e3ff-d45d-46b4-b9de-a0cf65c6ba03" providerId="ADAL" clId="{F7139D9F-C65F-4670-81CF-4A32A51085FD}" dt="2023-10-03T11:01:10.307" v="1714" actId="20577"/>
      <pc:docMkLst>
        <pc:docMk/>
      </pc:docMkLst>
      <pc:sldChg chg="modSp mod">
        <pc:chgData name="Peter Ford" userId="7f68e3ff-d45d-46b4-b9de-a0cf65c6ba03" providerId="ADAL" clId="{F7139D9F-C65F-4670-81CF-4A32A51085FD}" dt="2023-10-03T10:31:11.580" v="1107" actId="20577"/>
        <pc:sldMkLst>
          <pc:docMk/>
          <pc:sldMk cId="3436760445" sldId="545"/>
        </pc:sldMkLst>
        <pc:spChg chg="mod">
          <ac:chgData name="Peter Ford" userId="7f68e3ff-d45d-46b4-b9de-a0cf65c6ba03" providerId="ADAL" clId="{F7139D9F-C65F-4670-81CF-4A32A51085FD}" dt="2023-10-03T10:31:11.580" v="1107" actId="20577"/>
          <ac:spMkLst>
            <pc:docMk/>
            <pc:sldMk cId="3436760445" sldId="545"/>
            <ac:spMk id="3" creationId="{20AF289E-F195-4F86-BE55-E45262B68A27}"/>
          </ac:spMkLst>
        </pc:spChg>
      </pc:sldChg>
      <pc:sldChg chg="modSp mod">
        <pc:chgData name="Peter Ford" userId="7f68e3ff-d45d-46b4-b9de-a0cf65c6ba03" providerId="ADAL" clId="{F7139D9F-C65F-4670-81CF-4A32A51085FD}" dt="2023-10-03T09:08:33.339" v="275" actId="6549"/>
        <pc:sldMkLst>
          <pc:docMk/>
          <pc:sldMk cId="1928726805" sldId="553"/>
        </pc:sldMkLst>
        <pc:spChg chg="mod">
          <ac:chgData name="Peter Ford" userId="7f68e3ff-d45d-46b4-b9de-a0cf65c6ba03" providerId="ADAL" clId="{F7139D9F-C65F-4670-81CF-4A32A51085FD}" dt="2023-10-03T09:08:33.339" v="275" actId="6549"/>
          <ac:spMkLst>
            <pc:docMk/>
            <pc:sldMk cId="1928726805" sldId="553"/>
            <ac:spMk id="3" creationId="{BBF1AD90-FF8E-9B68-4AAC-55A8BE7EA3A6}"/>
          </ac:spMkLst>
        </pc:spChg>
      </pc:sldChg>
      <pc:sldChg chg="modSp mod">
        <pc:chgData name="Peter Ford" userId="7f68e3ff-d45d-46b4-b9de-a0cf65c6ba03" providerId="ADAL" clId="{F7139D9F-C65F-4670-81CF-4A32A51085FD}" dt="2023-10-03T09:17:59.039" v="775" actId="21"/>
        <pc:sldMkLst>
          <pc:docMk/>
          <pc:sldMk cId="2927023337" sldId="554"/>
        </pc:sldMkLst>
        <pc:spChg chg="mod">
          <ac:chgData name="Peter Ford" userId="7f68e3ff-d45d-46b4-b9de-a0cf65c6ba03" providerId="ADAL" clId="{F7139D9F-C65F-4670-81CF-4A32A51085FD}" dt="2023-10-03T09:17:59.039" v="775" actId="21"/>
          <ac:spMkLst>
            <pc:docMk/>
            <pc:sldMk cId="2927023337" sldId="554"/>
            <ac:spMk id="3" creationId="{D5FDC359-CCE0-DAF1-FA24-7E4BFAE4E4C6}"/>
          </ac:spMkLst>
        </pc:spChg>
      </pc:sldChg>
      <pc:sldChg chg="modSp mod">
        <pc:chgData name="Peter Ford" userId="7f68e3ff-d45d-46b4-b9de-a0cf65c6ba03" providerId="ADAL" clId="{F7139D9F-C65F-4670-81CF-4A32A51085FD}" dt="2023-10-03T09:24:12.260" v="1087" actId="20577"/>
        <pc:sldMkLst>
          <pc:docMk/>
          <pc:sldMk cId="2407776387" sldId="555"/>
        </pc:sldMkLst>
        <pc:spChg chg="mod">
          <ac:chgData name="Peter Ford" userId="7f68e3ff-d45d-46b4-b9de-a0cf65c6ba03" providerId="ADAL" clId="{F7139D9F-C65F-4670-81CF-4A32A51085FD}" dt="2023-10-03T09:24:12.260" v="1087" actId="20577"/>
          <ac:spMkLst>
            <pc:docMk/>
            <pc:sldMk cId="2407776387" sldId="555"/>
            <ac:spMk id="3" creationId="{1DDC4C49-D3F6-0257-8221-568B43CEF87C}"/>
          </ac:spMkLst>
        </pc:spChg>
      </pc:sldChg>
      <pc:sldChg chg="modSp new mod">
        <pc:chgData name="Peter Ford" userId="7f68e3ff-d45d-46b4-b9de-a0cf65c6ba03" providerId="ADAL" clId="{F7139D9F-C65F-4670-81CF-4A32A51085FD}" dt="2023-10-03T09:18:07.706" v="779" actId="20577"/>
        <pc:sldMkLst>
          <pc:docMk/>
          <pc:sldMk cId="3413373774" sldId="558"/>
        </pc:sldMkLst>
        <pc:spChg chg="mod">
          <ac:chgData name="Peter Ford" userId="7f68e3ff-d45d-46b4-b9de-a0cf65c6ba03" providerId="ADAL" clId="{F7139D9F-C65F-4670-81CF-4A32A51085FD}" dt="2023-10-03T09:14:18.429" v="632"/>
          <ac:spMkLst>
            <pc:docMk/>
            <pc:sldMk cId="3413373774" sldId="558"/>
            <ac:spMk id="2" creationId="{E1DAEB07-1AB1-8A92-5758-D57FDF7B2580}"/>
          </ac:spMkLst>
        </pc:spChg>
        <pc:spChg chg="mod">
          <ac:chgData name="Peter Ford" userId="7f68e3ff-d45d-46b4-b9de-a0cf65c6ba03" providerId="ADAL" clId="{F7139D9F-C65F-4670-81CF-4A32A51085FD}" dt="2023-10-03T09:18:07.706" v="779" actId="20577"/>
          <ac:spMkLst>
            <pc:docMk/>
            <pc:sldMk cId="3413373774" sldId="558"/>
            <ac:spMk id="3" creationId="{CAB65368-E378-DD0E-F52B-A279316F1470}"/>
          </ac:spMkLst>
        </pc:spChg>
      </pc:sldChg>
      <pc:sldChg chg="modSp new mod">
        <pc:chgData name="Peter Ford" userId="7f68e3ff-d45d-46b4-b9de-a0cf65c6ba03" providerId="ADAL" clId="{F7139D9F-C65F-4670-81CF-4A32A51085FD}" dt="2023-10-03T10:59:02.940" v="1520" actId="255"/>
        <pc:sldMkLst>
          <pc:docMk/>
          <pc:sldMk cId="3736181203" sldId="559"/>
        </pc:sldMkLst>
        <pc:spChg chg="mod">
          <ac:chgData name="Peter Ford" userId="7f68e3ff-d45d-46b4-b9de-a0cf65c6ba03" providerId="ADAL" clId="{F7139D9F-C65F-4670-81CF-4A32A51085FD}" dt="2023-10-03T10:53:52.919" v="1122" actId="20577"/>
          <ac:spMkLst>
            <pc:docMk/>
            <pc:sldMk cId="3736181203" sldId="559"/>
            <ac:spMk id="2" creationId="{7803D1CD-2FBE-5EB5-5012-38CD399C146D}"/>
          </ac:spMkLst>
        </pc:spChg>
        <pc:spChg chg="mod">
          <ac:chgData name="Peter Ford" userId="7f68e3ff-d45d-46b4-b9de-a0cf65c6ba03" providerId="ADAL" clId="{F7139D9F-C65F-4670-81CF-4A32A51085FD}" dt="2023-10-03T10:59:02.940" v="1520" actId="255"/>
          <ac:spMkLst>
            <pc:docMk/>
            <pc:sldMk cId="3736181203" sldId="559"/>
            <ac:spMk id="3" creationId="{DEF59E4B-66AE-72FA-F9A9-2538A3E8CD1E}"/>
          </ac:spMkLst>
        </pc:spChg>
      </pc:sldChg>
      <pc:sldChg chg="modSp new mod">
        <pc:chgData name="Peter Ford" userId="7f68e3ff-d45d-46b4-b9de-a0cf65c6ba03" providerId="ADAL" clId="{F7139D9F-C65F-4670-81CF-4A32A51085FD}" dt="2023-10-03T11:01:10.307" v="1714" actId="20577"/>
        <pc:sldMkLst>
          <pc:docMk/>
          <pc:sldMk cId="1668926040" sldId="560"/>
        </pc:sldMkLst>
        <pc:spChg chg="mod">
          <ac:chgData name="Peter Ford" userId="7f68e3ff-d45d-46b4-b9de-a0cf65c6ba03" providerId="ADAL" clId="{F7139D9F-C65F-4670-81CF-4A32A51085FD}" dt="2023-10-03T10:59:38.662" v="1573" actId="255"/>
          <ac:spMkLst>
            <pc:docMk/>
            <pc:sldMk cId="1668926040" sldId="560"/>
            <ac:spMk id="2" creationId="{F2E5A985-A81F-21DD-402F-82133A330331}"/>
          </ac:spMkLst>
        </pc:spChg>
        <pc:spChg chg="mod">
          <ac:chgData name="Peter Ford" userId="7f68e3ff-d45d-46b4-b9de-a0cf65c6ba03" providerId="ADAL" clId="{F7139D9F-C65F-4670-81CF-4A32A51085FD}" dt="2023-10-03T11:01:10.307" v="1714" actId="20577"/>
          <ac:spMkLst>
            <pc:docMk/>
            <pc:sldMk cId="1668926040" sldId="560"/>
            <ac:spMk id="3" creationId="{197DBF7A-8C8C-FBE2-2FDE-380B6609177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264E0-7269-448E-8F42-7592B6AA20B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E14C0-DC8F-4751-93A6-16C309C8C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63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B8EEFF37-FC6C-4ACB-9FE1-1A4551AD35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BE157A-2B0D-4BBF-8600-EF0FFA1C1BF4}" type="slidenum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58FE0577-4B86-47EB-B9E8-661F86A501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8" y="741363"/>
            <a:ext cx="6578600" cy="3702050"/>
          </a:xfrm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B5C95617-3F16-4105-ADE2-A5EF4BB31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Poll (Zoom): have you worked with PAS before?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726B578-42ED-4242-BA11-0FD7A68ECD1F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551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ATLAS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641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All parties – LPA, applicant, consultees and other stakeholders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203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Lifecycle ideally to include post decision matters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071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Purpose – complex, contentious, time dependent, involve many parties, strategic, </a:t>
            </a:r>
          </a:p>
          <a:p>
            <a:r>
              <a:rPr lang="en-GB" dirty="0"/>
              <a:t>Signatories – applicant, LPA, funders, outside bodies</a:t>
            </a:r>
          </a:p>
          <a:p>
            <a:r>
              <a:rPr lang="en-GB" dirty="0"/>
              <a:t>Issues – 1 key issue, many layered and interdependent, politics</a:t>
            </a:r>
          </a:p>
          <a:p>
            <a:r>
              <a:rPr lang="en-GB" dirty="0"/>
              <a:t>Individuals – usually case officer and applicant project manager</a:t>
            </a:r>
          </a:p>
          <a:p>
            <a:r>
              <a:rPr lang="en-GB" dirty="0"/>
              <a:t>Project team – key people who are critical to delivery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221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Stakeholders – consultees, Members, community organisations, Govt departments, funders</a:t>
            </a:r>
          </a:p>
          <a:p>
            <a:r>
              <a:rPr lang="en-GB" dirty="0"/>
              <a:t>Milestones – Applicant over optimistic</a:t>
            </a:r>
          </a:p>
          <a:p>
            <a:r>
              <a:rPr lang="en-GB" dirty="0"/>
              <a:t>Performance standards – agree lead in times for info, response times, formal consultation responses, attendance at meetings</a:t>
            </a:r>
          </a:p>
          <a:p>
            <a:r>
              <a:rPr lang="en-GB" dirty="0"/>
              <a:t>Risks – funding deadlines, critical infrastructure to be delivered, planning committee, other council decisions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565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Organisations that matter – LPA, applicant, other key signatories</a:t>
            </a:r>
          </a:p>
          <a:p>
            <a:r>
              <a:rPr lang="en-GB" dirty="0"/>
              <a:t>Public – if not why not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432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People on holiday?</a:t>
            </a:r>
          </a:p>
          <a:p>
            <a:r>
              <a:rPr lang="en-GB" dirty="0"/>
              <a:t>Resources – dedicated case officer?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808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title_background">
            <a:extLst>
              <a:ext uri="{FF2B5EF4-FFF2-40B4-BE49-F238E27FC236}">
                <a16:creationId xmlns:a16="http://schemas.microsoft.com/office/drawing/2014/main" id="{2340753C-8F46-4CEE-90B1-B4FB182352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3175"/>
            <a:ext cx="12211538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>
            <a:extLst>
              <a:ext uri="{FF2B5EF4-FFF2-40B4-BE49-F238E27FC236}">
                <a16:creationId xmlns:a16="http://schemas.microsoft.com/office/drawing/2014/main" id="{1A244972-A71F-4714-969E-D261940E2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631" y="44451"/>
            <a:ext cx="709247" cy="5762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eaLnBrk="0" hangingPunct="0">
              <a:defRPr sz="4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z="4400" dirty="0">
              <a:ea typeface="+mn-ea"/>
            </a:endParaRPr>
          </a:p>
        </p:txBody>
      </p:sp>
      <p:pic>
        <p:nvPicPr>
          <p:cNvPr id="6" name="Picture 12" descr="PAS logo green TIF">
            <a:extLst>
              <a:ext uri="{FF2B5EF4-FFF2-40B4-BE49-F238E27FC236}">
                <a16:creationId xmlns:a16="http://schemas.microsoft.com/office/drawing/2014/main" id="{04F7379A-D3DC-41E6-953A-1F1467E08E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3986" y="333375"/>
            <a:ext cx="2393461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 descr="LG_Group_RGB">
            <a:extLst>
              <a:ext uri="{FF2B5EF4-FFF2-40B4-BE49-F238E27FC236}">
                <a16:creationId xmlns:a16="http://schemas.microsoft.com/office/drawing/2014/main" id="{EC4500A1-5FCB-4FC2-BDE4-8DDC1118016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65309" y="333376"/>
            <a:ext cx="2643553" cy="131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77631" y="2420939"/>
            <a:ext cx="103632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0154" y="3573463"/>
            <a:ext cx="85344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826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 bwMode="auto">
          <a:xfrm>
            <a:off x="479376" y="2132856"/>
            <a:ext cx="13033448" cy="5616624"/>
          </a:xfrm>
          <a:prstGeom prst="roundRect">
            <a:avLst>
              <a:gd name="adj" fmla="val 7595"/>
            </a:avLst>
          </a:prstGeom>
          <a:solidFill>
            <a:srgbClr val="BBCB4F"/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777875" y="44450"/>
            <a:ext cx="70961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endParaRPr lang="en-US" sz="5416">
              <a:cs typeface="+mn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16892" y="2145710"/>
            <a:ext cx="10363200" cy="112553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16892" y="3404592"/>
            <a:ext cx="85344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Master subtitle style</a:t>
            </a:r>
          </a:p>
        </p:txBody>
      </p:sp>
      <p:pic>
        <p:nvPicPr>
          <p:cNvPr id="6" name="Picture 5" descr="LG_Association_RG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376" y="476672"/>
            <a:ext cx="1950216" cy="1152128"/>
          </a:xfrm>
          <a:prstGeom prst="rect">
            <a:avLst/>
          </a:prstGeom>
        </p:spPr>
      </p:pic>
      <p:sp>
        <p:nvSpPr>
          <p:cNvPr id="10" name="Text Box 5"/>
          <p:cNvSpPr txBox="1">
            <a:spLocks noChangeArrowheads="1"/>
          </p:cNvSpPr>
          <p:nvPr userDrawn="1"/>
        </p:nvSpPr>
        <p:spPr bwMode="auto">
          <a:xfrm>
            <a:off x="8472264" y="6246813"/>
            <a:ext cx="32053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GB" sz="2800" dirty="0">
                <a:solidFill>
                  <a:schemeClr val="bg1"/>
                </a:solidFill>
                <a:cs typeface="+mn-cs"/>
              </a:rPr>
              <a:t>local.gov.uk/pas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767A59-89DB-42BE-854C-995AB425B3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095630" y="476672"/>
            <a:ext cx="1785098" cy="118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09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1124744"/>
            <a:ext cx="10972800" cy="5762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1844825"/>
            <a:ext cx="10972800" cy="428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5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018" y="2276872"/>
            <a:ext cx="5392615" cy="3849296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3" y="2276872"/>
            <a:ext cx="5392615" cy="3849296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939"/>
            </a:lvl1pPr>
            <a:lvl2pPr marL="562722" indent="0">
              <a:buNone/>
              <a:defRPr sz="3446"/>
            </a:lvl2pPr>
            <a:lvl3pPr marL="1125444" indent="0">
              <a:buNone/>
              <a:defRPr sz="2954"/>
            </a:lvl3pPr>
            <a:lvl4pPr marL="1688165" indent="0">
              <a:buNone/>
              <a:defRPr sz="2462"/>
            </a:lvl4pPr>
            <a:lvl5pPr marL="2250887" indent="0">
              <a:buNone/>
              <a:defRPr sz="2462"/>
            </a:lvl5pPr>
            <a:lvl6pPr marL="2813609" indent="0">
              <a:buNone/>
              <a:defRPr sz="2462"/>
            </a:lvl6pPr>
            <a:lvl7pPr marL="3376331" indent="0">
              <a:buNone/>
              <a:defRPr sz="2462"/>
            </a:lvl7pPr>
            <a:lvl8pPr marL="3939052" indent="0">
              <a:buNone/>
              <a:defRPr sz="2462"/>
            </a:lvl8pPr>
            <a:lvl9pPr marL="4501774" indent="0">
              <a:buNone/>
              <a:defRPr sz="2462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723"/>
            </a:lvl1pPr>
            <a:lvl2pPr marL="562722" indent="0">
              <a:buNone/>
              <a:defRPr sz="1477"/>
            </a:lvl2pPr>
            <a:lvl3pPr marL="1125444" indent="0">
              <a:buNone/>
              <a:defRPr sz="1231"/>
            </a:lvl3pPr>
            <a:lvl4pPr marL="1688165" indent="0">
              <a:buNone/>
              <a:defRPr sz="1108"/>
            </a:lvl4pPr>
            <a:lvl5pPr marL="2250887" indent="0">
              <a:buNone/>
              <a:defRPr sz="1108"/>
            </a:lvl5pPr>
            <a:lvl6pPr marL="2813609" indent="0">
              <a:buNone/>
              <a:defRPr sz="1108"/>
            </a:lvl6pPr>
            <a:lvl7pPr marL="3376331" indent="0">
              <a:buNone/>
              <a:defRPr sz="1108"/>
            </a:lvl7pPr>
            <a:lvl8pPr marL="3939052" indent="0">
              <a:buNone/>
              <a:defRPr sz="1108"/>
            </a:lvl8pPr>
            <a:lvl9pPr marL="4501774" indent="0">
              <a:buNone/>
              <a:defRPr sz="1108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134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598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DC6885A-A526-48ED-8386-8693F10E9F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19015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14A046-73AA-4680-B82F-E03C38DB71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5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Line 4">
            <a:extLst>
              <a:ext uri="{FF2B5EF4-FFF2-40B4-BE49-F238E27FC236}">
                <a16:creationId xmlns:a16="http://schemas.microsoft.com/office/drawing/2014/main" id="{F593C0EC-9C05-44FB-9C31-64633B2463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9016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sz="4400"/>
          </a:p>
        </p:txBody>
      </p:sp>
    </p:spTree>
    <p:extLst>
      <p:ext uri="{BB962C8B-B14F-4D97-AF65-F5344CB8AC3E}">
        <p14:creationId xmlns:p14="http://schemas.microsoft.com/office/powerpoint/2010/main" val="14549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33456" y="1031785"/>
            <a:ext cx="109728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59105"/>
            <a:ext cx="10972800" cy="4650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138" y="6453188"/>
            <a:ext cx="109458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pic>
        <p:nvPicPr>
          <p:cNvPr id="7" name="Picture 6" descr="LG_Association_RGB.jpg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360" y="260648"/>
            <a:ext cx="1218885" cy="720080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10145272" y="6453336"/>
            <a:ext cx="16393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/>
              <a:t>local.gov.uk/pas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B20F50-BDD7-4741-8BB5-4BC2BD2E5580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554897" y="260648"/>
            <a:ext cx="116205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894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BBCB4F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5pPr>
      <a:lvl6pPr marL="562722" algn="l" rtl="0" eaLnBrk="1" fontAlgn="base" hangingPunct="1">
        <a:spcBef>
          <a:spcPct val="0"/>
        </a:spcBef>
        <a:spcAft>
          <a:spcPct val="0"/>
        </a:spcAft>
        <a:defRPr sz="4923" b="1">
          <a:solidFill>
            <a:srgbClr val="91278F"/>
          </a:solidFill>
          <a:latin typeface="Arial" charset="0"/>
          <a:ea typeface="ＭＳ Ｐゴシック" charset="0"/>
        </a:defRPr>
      </a:lvl6pPr>
      <a:lvl7pPr marL="1125444" algn="l" rtl="0" eaLnBrk="1" fontAlgn="base" hangingPunct="1">
        <a:spcBef>
          <a:spcPct val="0"/>
        </a:spcBef>
        <a:spcAft>
          <a:spcPct val="0"/>
        </a:spcAft>
        <a:defRPr sz="4923" b="1">
          <a:solidFill>
            <a:srgbClr val="91278F"/>
          </a:solidFill>
          <a:latin typeface="Arial" charset="0"/>
          <a:ea typeface="ＭＳ Ｐゴシック" charset="0"/>
        </a:defRPr>
      </a:lvl7pPr>
      <a:lvl8pPr marL="1688165" algn="l" rtl="0" eaLnBrk="1" fontAlgn="base" hangingPunct="1">
        <a:spcBef>
          <a:spcPct val="0"/>
        </a:spcBef>
        <a:spcAft>
          <a:spcPct val="0"/>
        </a:spcAft>
        <a:defRPr sz="4923" b="1">
          <a:solidFill>
            <a:srgbClr val="91278F"/>
          </a:solidFill>
          <a:latin typeface="Arial" charset="0"/>
          <a:ea typeface="ＭＳ Ｐゴシック" charset="0"/>
        </a:defRPr>
      </a:lvl8pPr>
      <a:lvl9pPr marL="2250887" algn="l" rtl="0" eaLnBrk="1" fontAlgn="base" hangingPunct="1">
        <a:spcBef>
          <a:spcPct val="0"/>
        </a:spcBef>
        <a:spcAft>
          <a:spcPct val="0"/>
        </a:spcAft>
        <a:defRPr sz="4923" b="1">
          <a:solidFill>
            <a:srgbClr val="91278F"/>
          </a:solidFill>
          <a:latin typeface="Arial" charset="0"/>
          <a:ea typeface="ＭＳ Ｐゴシック" charset="0"/>
        </a:defRPr>
      </a:lvl9pPr>
    </p:titleStyle>
    <p:bodyStyle>
      <a:lvl1pPr marL="420688" indent="-420688" algn="l" rtl="0" eaLnBrk="1" fontAlgn="base" hangingPunct="1">
        <a:spcBef>
          <a:spcPct val="20000"/>
        </a:spcBef>
        <a:spcAft>
          <a:spcPct val="0"/>
        </a:spcAft>
        <a:buChar char="•"/>
        <a:defRPr sz="39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914400" indent="-350838" algn="l" rtl="0" eaLnBrk="1" fontAlgn="base" hangingPunct="1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ea typeface="+mn-ea"/>
        </a:defRPr>
      </a:lvl2pPr>
      <a:lvl3pPr marL="1406525" indent="-280988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</a:defRPr>
      </a:lvl3pPr>
      <a:lvl4pPr marL="1968500" indent="-280988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532063" indent="-280988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3094970" indent="-281361" algn="l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  <a:ea typeface="+mn-ea"/>
        </a:defRPr>
      </a:lvl6pPr>
      <a:lvl7pPr marL="3657691" indent="-281361" algn="l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  <a:ea typeface="+mn-ea"/>
        </a:defRPr>
      </a:lvl7pPr>
      <a:lvl8pPr marL="4220413" indent="-281361" algn="l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  <a:ea typeface="+mn-ea"/>
        </a:defRPr>
      </a:lvl8pPr>
      <a:lvl9pPr marL="4783135" indent="-281361" algn="l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ocal.gov.uk/pas/development-mgmt/pre-application-advice-and-planning-performance-agreements-ppas/setting-and-1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image" Target="../media/image10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ocal.gov.uk/pas/development-mgmt/pre-application-advice-and-planning-performance-agreements-ppas/planning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86612DD-8F91-4860-81B7-789C0519200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58316" y="2651760"/>
            <a:ext cx="10543084" cy="2593340"/>
          </a:xfrm>
        </p:spPr>
        <p:txBody>
          <a:bodyPr/>
          <a:lstStyle/>
          <a:p>
            <a:pPr algn="ctr"/>
            <a:r>
              <a:rPr lang="en-GB" b="1" i="0" u="none" strike="noStrike" dirty="0">
                <a:solidFill>
                  <a:srgbClr val="1E0A3C"/>
                </a:solidFill>
                <a:effectLst/>
              </a:rPr>
              <a:t>The use of PPAs for Energy Security planning proposals</a:t>
            </a:r>
            <a:endParaRPr lang="en-GB" b="1" i="0" dirty="0">
              <a:effectLst/>
            </a:endParaRPr>
          </a:p>
        </p:txBody>
      </p:sp>
      <p:sp>
        <p:nvSpPr>
          <p:cNvPr id="5124" name="Text Box 5">
            <a:extLst>
              <a:ext uri="{FF2B5EF4-FFF2-40B4-BE49-F238E27FC236}">
                <a16:creationId xmlns:a16="http://schemas.microsoft.com/office/drawing/2014/main" id="{59EB4D83-546B-4118-B8B7-872CDB5CE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3313" y="5854700"/>
            <a:ext cx="3167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www.pas.gov.uk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FE592A-9729-9780-8155-F924D1A8C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7448" y="5854700"/>
            <a:ext cx="8534400" cy="1752600"/>
          </a:xfrm>
        </p:spPr>
        <p:txBody>
          <a:bodyPr/>
          <a:lstStyle/>
          <a:p>
            <a:r>
              <a:rPr lang="en-GB" dirty="0"/>
              <a:t>17 October 2023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C32B8A-4E83-C505-2110-E88261F54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815" y="427411"/>
            <a:ext cx="2236424" cy="1094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4282972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3FDA7-2742-32C9-3251-BE38F5138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3 – sign the PPA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0F1F8-8CFD-8D23-9493-C4A3F1D8E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Ensure it is signed by the organisations that matter</a:t>
            </a:r>
          </a:p>
          <a:p>
            <a:r>
              <a:rPr lang="en-GB" sz="3200" dirty="0"/>
              <a:t>For LPA this should be chief Planner / Head of Service</a:t>
            </a:r>
          </a:p>
          <a:p>
            <a:r>
              <a:rPr lang="en-GB" sz="3200" dirty="0"/>
              <a:t>Who are the accountable individuals?</a:t>
            </a:r>
          </a:p>
          <a:p>
            <a:r>
              <a:rPr lang="en-GB" sz="3200" dirty="0"/>
              <a:t>Has everyone in the project team “signed up” to the PPA</a:t>
            </a:r>
          </a:p>
          <a:p>
            <a:r>
              <a:rPr lang="en-GB" sz="3200" dirty="0"/>
              <a:t>Are you making it public – better if you do?</a:t>
            </a:r>
          </a:p>
        </p:txBody>
      </p:sp>
    </p:spTree>
    <p:extLst>
      <p:ext uri="{BB962C8B-B14F-4D97-AF65-F5344CB8AC3E}">
        <p14:creationId xmlns:p14="http://schemas.microsoft.com/office/powerpoint/2010/main" val="1878812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FA7E3-EABE-FDA0-D6FA-3F64B4D89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4 – implement the PPA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7B3F8-F46C-5F95-EFF1-0C2DD1D36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A</a:t>
            </a:r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rrange meetings linked to key milestones and diarise the project, including the PPA project review meetings 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R</a:t>
            </a:r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aise invoices if payments are to be made 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P</a:t>
            </a:r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rocure consultants if needed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P</a:t>
            </a:r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ut resources in place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Set up working groups as necessary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Monitoring arrangements</a:t>
            </a:r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4744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8190B-8124-A8EA-FEC3-39E131CB2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5 – project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225DD-484C-B0ED-1792-69AE44C13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Is collaboration going as intended?</a:t>
            </a:r>
          </a:p>
          <a:p>
            <a:r>
              <a:rPr lang="en-GB" sz="3200" dirty="0"/>
              <a:t>Are you having review meetings at the right intervals?</a:t>
            </a:r>
          </a:p>
          <a:p>
            <a:r>
              <a:rPr lang="en-GB" sz="3200" dirty="0"/>
              <a:t>Are you meeting key milestones?  If not what are you doing about it?</a:t>
            </a:r>
          </a:p>
          <a:p>
            <a:r>
              <a:rPr lang="en-GB" sz="3200" dirty="0"/>
              <a:t>Are the right resources going into the work?  If not what are you going to do about it?</a:t>
            </a:r>
          </a:p>
          <a:p>
            <a:r>
              <a:rPr lang="en-GB" sz="3200" dirty="0"/>
              <a:t>Are you achieving the right outcomes? If not what are you going to do about it?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08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E3442-EB98-3791-93C4-E1210D896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5 – project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73696-3BEA-B44C-8110-F32164213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 you need to change the PPA?  How are you going to agree changes?</a:t>
            </a:r>
          </a:p>
          <a:p>
            <a:r>
              <a:rPr lang="en-GB" dirty="0"/>
              <a:t>Is the PPA doing what you thought it would do?  Is it working for everyone?</a:t>
            </a:r>
          </a:p>
        </p:txBody>
      </p:sp>
    </p:spTree>
    <p:extLst>
      <p:ext uri="{BB962C8B-B14F-4D97-AF65-F5344CB8AC3E}">
        <p14:creationId xmlns:p14="http://schemas.microsoft.com/office/powerpoint/2010/main" val="2371724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B0E16-DE7F-08F2-BC71-3A203019B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6 – project closure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1AD90-FF8E-9B68-4AAC-55A8BE7EA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Review the outcomes and outputs – are they the same as in the inception meeting?</a:t>
            </a:r>
          </a:p>
          <a:p>
            <a:r>
              <a:rPr lang="en-GB" dirty="0"/>
              <a:t>What worked well and what didn’t work well?</a:t>
            </a:r>
          </a:p>
          <a:p>
            <a:r>
              <a:rPr lang="en-GB" dirty="0"/>
              <a:t>Has it been value for money?</a:t>
            </a:r>
          </a:p>
          <a:p>
            <a:r>
              <a:rPr lang="en-GB" dirty="0"/>
              <a:t>Will all parties do it again?  If not, why?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8726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4AB45-1474-6E82-4594-D1D5B6140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Resourcing a PPA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DC359-CCE0-DAF1-FA24-7E4BFAE4E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Can it be resourced without additional staff? </a:t>
            </a:r>
          </a:p>
          <a:p>
            <a:r>
              <a:rPr lang="en-GB" sz="3200" dirty="0"/>
              <a:t>Do you backfill or bring in new people? </a:t>
            </a:r>
          </a:p>
          <a:p>
            <a:r>
              <a:rPr lang="en-GB" sz="3200" dirty="0"/>
              <a:t>How long do you need the additional resources?</a:t>
            </a:r>
          </a:p>
          <a:p>
            <a:r>
              <a:rPr lang="en-GB" sz="3200" dirty="0"/>
              <a:t>What are the training needs?</a:t>
            </a:r>
          </a:p>
          <a:p>
            <a:r>
              <a:rPr lang="en-GB" sz="3200" dirty="0"/>
              <a:t>Can you use more junior staff as a development opportunity to assist lead?</a:t>
            </a:r>
          </a:p>
          <a:p>
            <a:r>
              <a:rPr lang="en-GB" sz="3200" dirty="0"/>
              <a:t>Do you need a separate project manager?</a:t>
            </a:r>
          </a:p>
        </p:txBody>
      </p:sp>
    </p:spTree>
    <p:extLst>
      <p:ext uri="{BB962C8B-B14F-4D97-AF65-F5344CB8AC3E}">
        <p14:creationId xmlns:p14="http://schemas.microsoft.com/office/powerpoint/2010/main" val="2927023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AEB07-1AB1-8A92-5758-D57FDF7B2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Resourcing a PPA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65368-E378-DD0E-F52B-A279316F1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/>
              <a:t>How will you cost the work and recharge time? </a:t>
            </a:r>
            <a:r>
              <a:rPr lang="en-GB" sz="4000" b="1" i="0" u="none" strike="noStrike" dirty="0">
                <a:effectLst/>
                <a:latin typeface="Arial" panose="020B0604020202020204" pitchFamily="34" charset="0"/>
                <a:hlinkClick r:id="rId2"/>
              </a:rPr>
              <a:t>pre-app fees calculator</a:t>
            </a:r>
            <a:endParaRPr lang="en-GB" dirty="0"/>
          </a:p>
          <a:p>
            <a:r>
              <a:rPr lang="en-GB" dirty="0"/>
              <a:t>Who is paying for external support and specialists?</a:t>
            </a:r>
          </a:p>
          <a:p>
            <a:r>
              <a:rPr lang="en-GB" dirty="0"/>
              <a:t>How will you manage changes in costs?</a:t>
            </a:r>
          </a:p>
        </p:txBody>
      </p:sp>
    </p:spTree>
    <p:extLst>
      <p:ext uri="{BB962C8B-B14F-4D97-AF65-F5344CB8AC3E}">
        <p14:creationId xmlns:p14="http://schemas.microsoft.com/office/powerpoint/2010/main" val="3413373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9E994-37AF-572C-C9AC-E745FF64A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Procurement and budgeting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4C49-D3F6-0257-8221-568B43CEF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Understand your procurement rules and leave yourself enough time </a:t>
            </a:r>
            <a:r>
              <a:rPr lang="en-GB" sz="3200"/>
              <a:t>for procurement</a:t>
            </a:r>
            <a:endParaRPr lang="en-GB" sz="3200" dirty="0"/>
          </a:p>
          <a:p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 Do you need to set up a call-off contract with a number of suppliers and what does Finance think about that?</a:t>
            </a:r>
          </a:p>
          <a:p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Alternatively a procurement framework?</a:t>
            </a:r>
          </a:p>
          <a:p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Upfront fees or staged payments?</a:t>
            </a:r>
          </a:p>
          <a:p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Where does the income go? Governance?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40777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2BC85-E989-4C6E-AB20-B96EEC26B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Planning Advisory Service (PAS)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F289E-F195-4F86-BE55-E45262B68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78" y="1898923"/>
            <a:ext cx="6833202" cy="4281338"/>
          </a:xfrm>
        </p:spPr>
        <p:txBody>
          <a:bodyPr/>
          <a:lstStyle/>
          <a:p>
            <a:r>
              <a:rPr lang="en-GB" sz="2800" dirty="0"/>
              <a:t>Team of 15</a:t>
            </a:r>
          </a:p>
          <a:p>
            <a:r>
              <a:rPr lang="en-GB" sz="2800" dirty="0"/>
              <a:t>Part of Local Government Association</a:t>
            </a:r>
          </a:p>
          <a:p>
            <a:r>
              <a:rPr lang="en-GB" sz="2800" dirty="0"/>
              <a:t>Funded by DLUHC and Defra to support English planning authorities</a:t>
            </a:r>
          </a:p>
          <a:p>
            <a:pPr marL="0" indent="0">
              <a:buNone/>
            </a:pPr>
            <a:endParaRPr lang="en-GB" sz="1200" dirty="0"/>
          </a:p>
          <a:p>
            <a:pPr marL="0" indent="0" algn="ctr">
              <a:buNone/>
            </a:pPr>
            <a:r>
              <a:rPr lang="en-GB" sz="2400" i="1" dirty="0"/>
              <a:t>“PAS exists to support local planning authorities in providing effective and efficient planning services and to support the implementation of changes in the planning system”</a:t>
            </a:r>
          </a:p>
        </p:txBody>
      </p:sp>
      <p:pic>
        <p:nvPicPr>
          <p:cNvPr id="6" name="Picture 5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97E6367D-CD32-4517-9758-B24C91671D6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9470" y="2636912"/>
            <a:ext cx="4469238" cy="245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760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4CEF7-9FC3-B8A7-389B-14285B6B8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Best practice in pre apps and PPAs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5FD6F8F-713A-0948-2DF1-EB0BB707B9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48942" y="1844675"/>
            <a:ext cx="8113191" cy="4281488"/>
          </a:xfrm>
        </p:spPr>
      </p:pic>
      <p:pic>
        <p:nvPicPr>
          <p:cNvPr id="6" name="image1.jpg">
            <a:extLst>
              <a:ext uri="{FF2B5EF4-FFF2-40B4-BE49-F238E27FC236}">
                <a16:creationId xmlns:a16="http://schemas.microsoft.com/office/drawing/2014/main" id="{77EBF2CE-D471-1C70-952A-EB884B8FF147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02413" y="4816541"/>
            <a:ext cx="2773680" cy="794385"/>
          </a:xfrm>
          <a:prstGeom prst="rect">
            <a:avLst/>
          </a:prstGeom>
          <a:ln/>
        </p:spPr>
      </p:pic>
      <p:pic>
        <p:nvPicPr>
          <p:cNvPr id="7" name="image2.png">
            <a:extLst>
              <a:ext uri="{FF2B5EF4-FFF2-40B4-BE49-F238E27FC236}">
                <a16:creationId xmlns:a16="http://schemas.microsoft.com/office/drawing/2014/main" id="{B29C474E-6FD4-C576-920E-E177DF36049A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892366" y="2401678"/>
            <a:ext cx="1755227" cy="172729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420425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5A985-A81F-21DD-402F-82133A330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What is a Planning Performance Agreement (PPA)?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DBF7A-8C8C-FBE2-2FDE-380B66091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040C28"/>
                </a:solidFill>
                <a:latin typeface="Google Sans"/>
              </a:rPr>
              <a:t>A</a:t>
            </a:r>
            <a:r>
              <a:rPr lang="en-GB" b="0" i="0" dirty="0">
                <a:solidFill>
                  <a:srgbClr val="040C28"/>
                </a:solidFill>
                <a:effectLst/>
                <a:latin typeface="Google Sans"/>
              </a:rPr>
              <a:t> project management tool used for planning applications, which enable all parties to be clear about what is required of them at all stages of the planning application process</a:t>
            </a:r>
            <a:r>
              <a:rPr lang="en-GB" b="0" i="0" dirty="0">
                <a:solidFill>
                  <a:srgbClr val="202124"/>
                </a:solidFill>
                <a:effectLst/>
                <a:latin typeface="Google Sans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8926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3ABF2-DD41-9491-AA5A-CE0BB3027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883" y="2853336"/>
            <a:ext cx="3915492" cy="576263"/>
          </a:xfrm>
        </p:spPr>
        <p:txBody>
          <a:bodyPr/>
          <a:lstStyle/>
          <a:p>
            <a:r>
              <a:rPr lang="en-GB" dirty="0"/>
              <a:t>The process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2338FA-EB0A-1B3C-3283-47C8F6FCAF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21896" y="152230"/>
            <a:ext cx="5987440" cy="6335144"/>
          </a:xfrm>
        </p:spPr>
      </p:pic>
    </p:spTree>
    <p:extLst>
      <p:ext uri="{BB962C8B-B14F-4D97-AF65-F5344CB8AC3E}">
        <p14:creationId xmlns:p14="http://schemas.microsoft.com/office/powerpoint/2010/main" val="2259260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3D1CD-2FBE-5EB5-5012-38CD399C1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59E4B-66AE-72FA-F9A9-2538A3E8C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Good to take a common approach as long as each PPA is bespoke to the proposal</a:t>
            </a:r>
          </a:p>
          <a:p>
            <a:r>
              <a:rPr lang="en-GB" sz="2800" dirty="0"/>
              <a:t>Can cover any development proposal, but is usually used for large-scale and complex applications</a:t>
            </a:r>
          </a:p>
          <a:p>
            <a:r>
              <a:rPr lang="en-GB" sz="2800" dirty="0"/>
              <a:t>Can cover any stage of the development process, but works best if it covers the whole lifecycle of a planning application</a:t>
            </a:r>
          </a:p>
          <a:p>
            <a:r>
              <a:rPr lang="en-GB" sz="2800" dirty="0"/>
              <a:t>They are a project management tool and don’t have to be complicated</a:t>
            </a:r>
          </a:p>
          <a:p>
            <a:r>
              <a:rPr lang="en-GB" sz="2800" dirty="0"/>
              <a:t>Everyone involved needs to agree to the PPA </a:t>
            </a:r>
          </a:p>
        </p:txBody>
      </p:sp>
    </p:spTree>
    <p:extLst>
      <p:ext uri="{BB962C8B-B14F-4D97-AF65-F5344CB8AC3E}">
        <p14:creationId xmlns:p14="http://schemas.microsoft.com/office/powerpoint/2010/main" val="3736181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170E3-3CC1-EB7C-9B3B-C9469B4AF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1 - Inception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E8B45-2607-FA80-7E25-BC6ADCC7F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What is the purpose of the PPA?</a:t>
            </a:r>
          </a:p>
          <a:p>
            <a:r>
              <a:rPr lang="en-GB" sz="3200" dirty="0"/>
              <a:t>Who are the signatories to the PPA?</a:t>
            </a:r>
          </a:p>
          <a:p>
            <a:r>
              <a:rPr lang="en-GB" sz="3200" dirty="0"/>
              <a:t>What are the issues to be addressed?</a:t>
            </a:r>
          </a:p>
          <a:p>
            <a:r>
              <a:rPr lang="en-GB" sz="3200" dirty="0"/>
              <a:t>Who are the individuals who are running the show?</a:t>
            </a:r>
          </a:p>
          <a:p>
            <a:r>
              <a:rPr lang="en-GB" sz="3200" dirty="0"/>
              <a:t>Who’s on the project team?</a:t>
            </a:r>
          </a:p>
          <a:p>
            <a:endParaRPr lang="en-GB" sz="3200" dirty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300649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4C99-8C2D-F68C-1081-189F71FEE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1 - Inception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C5CDD-42D0-54CC-4946-69B83EE8A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Who are the other stakeholders?</a:t>
            </a:r>
          </a:p>
          <a:p>
            <a:r>
              <a:rPr lang="en-GB" sz="3200" dirty="0"/>
              <a:t>Key dates and milestones</a:t>
            </a:r>
          </a:p>
          <a:p>
            <a:r>
              <a:rPr lang="en-GB" sz="3200" dirty="0"/>
              <a:t>Performance standards</a:t>
            </a:r>
          </a:p>
          <a:p>
            <a:r>
              <a:rPr lang="en-GB" sz="3200" dirty="0"/>
              <a:t>What are the risks?</a:t>
            </a:r>
          </a:p>
          <a:p>
            <a:r>
              <a:rPr lang="en-GB" sz="3200" dirty="0"/>
              <a:t>Who’s paying?</a:t>
            </a:r>
          </a:p>
          <a:p>
            <a:pPr marL="0" indent="0">
              <a:buNone/>
            </a:pPr>
            <a:r>
              <a:rPr lang="en-GB" sz="3200" dirty="0"/>
              <a:t>Does this stage need a whole day workshop, exchange of emails or a chat with a few key people?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6841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8C0F1-C9F0-6484-36AE-3F0910B6B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2 – draft the PPA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7E8EB-50C0-6391-BF94-CF9797403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the </a:t>
            </a:r>
            <a:r>
              <a:rPr lang="en-GB" dirty="0">
                <a:hlinkClick r:id="rId2"/>
              </a:rPr>
              <a:t>PAS framework</a:t>
            </a:r>
            <a:endParaRPr lang="en-GB" dirty="0"/>
          </a:p>
          <a:p>
            <a:r>
              <a:rPr lang="en-GB" dirty="0"/>
              <a:t>Base it on inception workshop</a:t>
            </a:r>
          </a:p>
          <a:p>
            <a:r>
              <a:rPr lang="en-GB" dirty="0"/>
              <a:t>Normally LPA to lead on getting it agreed and signed</a:t>
            </a:r>
          </a:p>
          <a:p>
            <a:r>
              <a:rPr lang="en-GB" dirty="0"/>
              <a:t>Don’t overcomplicate matters and avoid lawyers if you can</a:t>
            </a:r>
          </a:p>
          <a:p>
            <a:r>
              <a:rPr lang="en-GB" dirty="0"/>
              <a:t>Do it quickly and don’t expect it to be perfect</a:t>
            </a:r>
          </a:p>
        </p:txBody>
      </p:sp>
    </p:spTree>
    <p:extLst>
      <p:ext uri="{BB962C8B-B14F-4D97-AF65-F5344CB8AC3E}">
        <p14:creationId xmlns:p14="http://schemas.microsoft.com/office/powerpoint/2010/main" val="2035291960"/>
      </p:ext>
    </p:extLst>
  </p:cSld>
  <p:clrMapOvr>
    <a:masterClrMapping/>
  </p:clrMapOvr>
</p:sld>
</file>

<file path=ppt/theme/theme1.xml><?xml version="1.0" encoding="utf-8"?>
<a:theme xmlns:a="http://schemas.openxmlformats.org/drawingml/2006/main" name="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GA powerpoint template NEW v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GA powerpoint template widescreen [Compatibility Mode]" id="{98991088-C976-4F39-B534-41C224956264}" vid="{374663E8-826B-43C4-AE53-D982665DF00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3623</TotalTime>
  <Words>914</Words>
  <Application>Microsoft Office PowerPoint</Application>
  <PresentationFormat>Widescreen</PresentationFormat>
  <Paragraphs>109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Google Sans</vt:lpstr>
      <vt:lpstr>LG Group 2</vt:lpstr>
      <vt:lpstr>LGA powerpoint template NEW v2</vt:lpstr>
      <vt:lpstr>The use of PPAs for Energy Security planning proposals</vt:lpstr>
      <vt:lpstr>Planning Advisory Service (PAS)</vt:lpstr>
      <vt:lpstr>Best practice in pre apps and PPAs</vt:lpstr>
      <vt:lpstr>What is a Planning Performance Agreement (PPA)?</vt:lpstr>
      <vt:lpstr>The process</vt:lpstr>
      <vt:lpstr>Key principles</vt:lpstr>
      <vt:lpstr>Stage 1 - Inception</vt:lpstr>
      <vt:lpstr>Stage 1 - Inception</vt:lpstr>
      <vt:lpstr>Stage 2 – draft the PPA</vt:lpstr>
      <vt:lpstr>Stage 3 – sign the PPA</vt:lpstr>
      <vt:lpstr>Stage 4 – implement the PPA</vt:lpstr>
      <vt:lpstr>Stage 5 – project review</vt:lpstr>
      <vt:lpstr>Stage 5 – project review</vt:lpstr>
      <vt:lpstr>Stage 6 – project closure </vt:lpstr>
      <vt:lpstr>Resourcing a PPA</vt:lpstr>
      <vt:lpstr>Resourcing a PPA</vt:lpstr>
      <vt:lpstr>Procurement and budgeting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Making Reforms:  Consultation on Implementation  September 2023 Event Series</dc:title>
  <dc:creator>Martin Hutchings</dc:creator>
  <cp:lastModifiedBy>Peter Ford</cp:lastModifiedBy>
  <cp:revision>24</cp:revision>
  <dcterms:created xsi:type="dcterms:W3CDTF">2023-08-31T17:51:19Z</dcterms:created>
  <dcterms:modified xsi:type="dcterms:W3CDTF">2023-10-17T09:21:57Z</dcterms:modified>
</cp:coreProperties>
</file>