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83" r:id="rId5"/>
    <p:sldMasterId id="2147483670" r:id="rId6"/>
  </p:sldMasterIdLst>
  <p:notesMasterIdLst>
    <p:notesMasterId r:id="rId15"/>
  </p:notesMasterIdLst>
  <p:handoutMasterIdLst>
    <p:handoutMasterId r:id="rId16"/>
  </p:handoutMasterIdLst>
  <p:sldIdLst>
    <p:sldId id="294" r:id="rId7"/>
    <p:sldId id="308" r:id="rId8"/>
    <p:sldId id="326" r:id="rId9"/>
    <p:sldId id="306" r:id="rId10"/>
    <p:sldId id="325" r:id="rId11"/>
    <p:sldId id="324" r:id="rId12"/>
    <p:sldId id="327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93EA26-E8A7-0481-9158-822ECF132AD2}" name="Amy Lane" initials="AL" userId="S::amy.lane@communities.gov.uk::fc306f7b-2350-4431-b7fe-5817f14fded8" providerId="AD"/>
  <p188:author id="{B0457738-EF45-60E6-A038-59C867270E85}" name="Jenny Luckett" initials="JL" userId="S::jenny.luckett@communities.gov.uk::fa779b83-6afb-4b44-9e6b-25b8e838da30" providerId="AD"/>
  <p188:author id="{C62B776B-8CC9-929B-5526-AD1A2D37EFDE}" name="Jacqueline Thomas" initials="JT" userId="S::jacqueline.thomas@communities.gov.uk::55de3c8a-7119-4d33-ab07-4cd377e5c935" providerId="AD"/>
  <p188:author id="{7D11A48C-B1B7-A03E-C415-1DA8F2BE6BC3}" name="Darren Grimes" initials="DG" userId="S::darren.grimes@theapsgroup.com::d0f171b2-caa0-414b-84fb-340ba9c46206" providerId="AD"/>
  <p188:author id="{E8FA9F9E-3A0F-6326-1EBC-8E85BC8A13BE}" name="Lucy Hargreaves" initials="LH" userId="S::lucy.hargreaves@communities.gov.uk::a6369aab-59e3-4f71-9649-74d5597c9be7" providerId="AD"/>
  <p188:author id="{AD7F6BD2-9256-8563-BB32-7671874BDA2C}" name="Widemar Spruijt" initials="WS" userId="S::widemar.spruijt@communities.gov.uk::addb7c9a-4447-4c11-90c9-1cf3d5e4452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2D5"/>
    <a:srgbClr val="006660"/>
    <a:srgbClr val="00625E"/>
    <a:srgbClr val="005E62"/>
    <a:srgbClr val="535453"/>
    <a:srgbClr val="85292A"/>
    <a:srgbClr val="333366"/>
    <a:srgbClr val="33282A"/>
    <a:srgbClr val="99988F"/>
    <a:srgbClr val="868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493EB7-2C64-ABDE-4EDE-1F38510BC393}" v="4413" dt="2026-04-08T12:24:02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3" d="100"/>
          <a:sy n="163" d="100"/>
        </p:scale>
        <p:origin x="22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ACDA1C-C513-FEDB-1B28-D95FC9E454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4DC6C4-95C7-6F5C-4B24-16A5C1DE1D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1E27D-3AA0-FF49-BF80-1D5029A1458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C4783-165D-FDB0-1F1E-F7235E9006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7BD00D-B280-EC90-0559-3136D1BC4F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EEBA1-7778-B244-849D-DCA48F006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81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B0F88-AE9A-4C54-8E20-52AF2A55CAC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B5F3E-9433-4D4B-8703-99BBF0C65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74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CB5F3E-9433-4D4B-8703-99BBF0C656F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916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CB5F3E-9433-4D4B-8703-99BBF0C656F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9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BA86227-5C0F-81C0-0265-714993E6D9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394624"/>
            <a:ext cx="12192000" cy="54633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CE8BEA-E477-9608-B8E8-7158F90D1A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20352" y="6663600"/>
            <a:ext cx="751297" cy="123111"/>
          </a:xfrm>
          <a:prstGeom prst="rect">
            <a:avLst/>
          </a:prstGeom>
        </p:spPr>
        <p:txBody>
          <a:bodyPr horzOverflow="overflow" wrap="square" lIns="0" tIns="0" rIns="0" bIns="0">
            <a:spAutoFit/>
          </a:bodyPr>
          <a:lstStyle/>
          <a:p>
            <a:pPr algn="ctr"/>
            <a:r>
              <a:rPr lang="en-GB" sz="80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9BFA732-254E-197F-FB34-83F104CF0D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24EF032-67A5-383B-A2F6-164155C82D4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 hasCustomPrompt="1"/>
          </p:nvPr>
        </p:nvSpPr>
        <p:spPr>
          <a:xfrm>
            <a:off x="2122636" y="4595631"/>
            <a:ext cx="7946728" cy="3323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Team – X Month 2023</a:t>
            </a:r>
          </a:p>
        </p:txBody>
      </p:sp>
      <p:sp>
        <p:nvSpPr>
          <p:cNvPr id="5" name="Title Placeholder 2">
            <a:extLst>
              <a:ext uri="{FF2B5EF4-FFF2-40B4-BE49-F238E27FC236}">
                <a16:creationId xmlns:a16="http://schemas.microsoft.com/office/drawing/2014/main" id="{C5D17A20-EF02-88BA-B0D8-AEC31AF2FA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2122636" y="3429000"/>
            <a:ext cx="7946728" cy="914096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 algn="ctr">
              <a:defRPr sz="6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6627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of infographic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8630B50-84DA-5FC4-84A1-1A4ED10B439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7AD4746-9DC7-13F7-934E-B03E9B5986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27" name="SmartArt Placeholder 1">
            <a:extLst>
              <a:ext uri="{FF2B5EF4-FFF2-40B4-BE49-F238E27FC236}">
                <a16:creationId xmlns:a16="http://schemas.microsoft.com/office/drawing/2014/main" id="{AB4A304E-68FB-0CDC-9A6B-0CA3E57E4B28}"/>
              </a:ext>
            </a:extLst>
          </p:cNvPr>
          <p:cNvSpPr>
            <a:spLocks noGrp="1"/>
          </p:cNvSpPr>
          <p:nvPr>
            <p:ph type="dgm" sz="quarter" idx="23"/>
          </p:nvPr>
        </p:nvSpPr>
        <p:spPr>
          <a:xfrm>
            <a:off x="6457201" y="1836498"/>
            <a:ext cx="5374797" cy="451750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lang="en-US"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8BE6983-A079-D5D8-1F9F-DF09796DBA9E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6096000" y="1842247"/>
            <a:ext cx="0" cy="452179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0DDF0EAE-985C-CC15-F982-4D4F4C119B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4307" y="2593372"/>
            <a:ext cx="470304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DB060B3C-2AF3-1D3D-DE28-9841D46F83B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9258" y="1810870"/>
            <a:ext cx="5056086" cy="455855"/>
          </a:xfrm>
          <a:prstGeom prst="roundRect">
            <a:avLst/>
          </a:prstGeom>
          <a:solidFill>
            <a:schemeClr val="tx2"/>
          </a:solidFill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header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DF5227-C3B1-EA22-D494-37A10E8E90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F5C7240-BC70-F047-76C1-F4F895E6FAF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9" name="Title Placeholder 2">
            <a:extLst>
              <a:ext uri="{FF2B5EF4-FFF2-40B4-BE49-F238E27FC236}">
                <a16:creationId xmlns:a16="http://schemas.microsoft.com/office/drawing/2014/main" id="{780DEBAF-6038-2055-ABB1-098B08B555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05656" y="504000"/>
            <a:ext cx="7618405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170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icon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>
            <a:extLst>
              <a:ext uri="{FF2B5EF4-FFF2-40B4-BE49-F238E27FC236}">
                <a16:creationId xmlns:a16="http://schemas.microsoft.com/office/drawing/2014/main" id="{B9C17506-8579-8975-52FC-81F63B6B15F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4" name="Footer Placeholder 4">
            <a:extLst>
              <a:ext uri="{FF2B5EF4-FFF2-40B4-BE49-F238E27FC236}">
                <a16:creationId xmlns:a16="http://schemas.microsoft.com/office/drawing/2014/main" id="{0708DEB4-A3E4-C135-CC90-1E47C78A74F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cxnSp>
        <p:nvCxnSpPr>
          <p:cNvPr id="14" name="Straight Connector 3">
            <a:extLst>
              <a:ext uri="{FF2B5EF4-FFF2-40B4-BE49-F238E27FC236}">
                <a16:creationId xmlns:a16="http://schemas.microsoft.com/office/drawing/2014/main" id="{2FEB0E83-A665-4F42-2656-A6DE1D1E7DB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367200" y="6334344"/>
            <a:ext cx="11340000" cy="0"/>
          </a:xfrm>
          <a:prstGeom prst="line">
            <a:avLst/>
          </a:prstGeom>
          <a:ln w="952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7A388780-0C1E-734B-FF34-87D783F10E4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255662" y="5289041"/>
            <a:ext cx="799652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76C1C6-4B2C-0DCF-2CC2-9B8AE2C7434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37881" y="4914540"/>
            <a:ext cx="2532530" cy="1026000"/>
          </a:xfrm>
          <a:prstGeom prst="roundRect">
            <a:avLst/>
          </a:prstGeom>
          <a:solidFill>
            <a:schemeClr val="tx2"/>
          </a:solidFill>
        </p:spPr>
        <p:txBody>
          <a:bodyPr lIns="827999" tIns="0" rIns="90000" bIns="0" anchor="ctr" anchorCtr="0"/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None/>
              <a:defRPr lang="en-GB" sz="18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E66B355-7B88-4035-5471-D1DFCCD6BCFE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627258" y="4990167"/>
            <a:ext cx="708784" cy="87840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23000480-EA21-3B7D-25C7-42525B61BE3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367200" y="4740868"/>
            <a:ext cx="11340000" cy="0"/>
          </a:xfrm>
          <a:prstGeom prst="line">
            <a:avLst/>
          </a:prstGeom>
          <a:ln w="952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CA83351C-C32B-FF19-4AA4-536F9F2A85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55662" y="3700873"/>
            <a:ext cx="799652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2510443C-95B1-C730-80BF-853387A908F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7881" y="3326372"/>
            <a:ext cx="2532530" cy="1026000"/>
          </a:xfrm>
          <a:prstGeom prst="roundRect">
            <a:avLst/>
          </a:prstGeom>
          <a:solidFill>
            <a:schemeClr val="tx2"/>
          </a:solidFill>
        </p:spPr>
        <p:txBody>
          <a:bodyPr lIns="827999" tIns="0" rIns="90000" bIns="0" anchor="ctr" anchorCtr="0"/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None/>
              <a:defRPr lang="en-GB" sz="18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</a:t>
            </a:r>
          </a:p>
        </p:txBody>
      </p:sp>
      <p:sp>
        <p:nvSpPr>
          <p:cNvPr id="37" name="Picture Placeholder 2">
            <a:extLst>
              <a:ext uri="{FF2B5EF4-FFF2-40B4-BE49-F238E27FC236}">
                <a16:creationId xmlns:a16="http://schemas.microsoft.com/office/drawing/2014/main" id="{3CE9F517-024D-0D74-D269-83DA2D17C15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7258" y="3401999"/>
            <a:ext cx="708784" cy="87840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cxnSp>
        <p:nvCxnSpPr>
          <p:cNvPr id="11" name="Straight Connector 1">
            <a:extLst>
              <a:ext uri="{FF2B5EF4-FFF2-40B4-BE49-F238E27FC236}">
                <a16:creationId xmlns:a16="http://schemas.microsoft.com/office/drawing/2014/main" id="{1033842E-FE73-A8AE-3074-E0DD4F678CC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367200" y="3147392"/>
            <a:ext cx="11340000" cy="0"/>
          </a:xfrm>
          <a:prstGeom prst="line">
            <a:avLst/>
          </a:prstGeom>
          <a:ln w="952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25BD43C2-5E65-024F-F2D7-1623C84E025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55662" y="2104876"/>
            <a:ext cx="799652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30" name="Text Placeholder 1">
            <a:extLst>
              <a:ext uri="{FF2B5EF4-FFF2-40B4-BE49-F238E27FC236}">
                <a16:creationId xmlns:a16="http://schemas.microsoft.com/office/drawing/2014/main" id="{AF4A1666-ED29-F94C-EA0C-CAB8204D3A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7881" y="1730375"/>
            <a:ext cx="2532530" cy="1026000"/>
          </a:xfrm>
          <a:prstGeom prst="roundRect">
            <a:avLst/>
          </a:prstGeom>
          <a:solidFill>
            <a:schemeClr val="tx2"/>
          </a:solidFill>
        </p:spPr>
        <p:txBody>
          <a:bodyPr lIns="827999" tIns="0" rIns="90000" bIns="0" anchor="ctr" anchorCtr="0"/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None/>
              <a:defRPr lang="en-GB" sz="18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</a:t>
            </a:r>
          </a:p>
        </p:txBody>
      </p:sp>
      <p:sp>
        <p:nvSpPr>
          <p:cNvPr id="33" name="Picture Placeholder 1">
            <a:extLst>
              <a:ext uri="{FF2B5EF4-FFF2-40B4-BE49-F238E27FC236}">
                <a16:creationId xmlns:a16="http://schemas.microsoft.com/office/drawing/2014/main" id="{5C5FED16-432A-1305-B6EB-4CD0640437B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7258" y="1806002"/>
            <a:ext cx="708784" cy="87840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F9218C3-5425-4781-DFD8-FD8BB8DB907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29757ACF-BF1B-B2DE-15DF-32EA8A5349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42" name="Title Placeholder 2">
            <a:extLst>
              <a:ext uri="{FF2B5EF4-FFF2-40B4-BE49-F238E27FC236}">
                <a16:creationId xmlns:a16="http://schemas.microsoft.com/office/drawing/2014/main" id="{B67761A9-73CB-B603-1585-51146EA503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14800" y="504000"/>
            <a:ext cx="7609261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1578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icon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5">
            <a:extLst>
              <a:ext uri="{FF2B5EF4-FFF2-40B4-BE49-F238E27FC236}">
                <a16:creationId xmlns:a16="http://schemas.microsoft.com/office/drawing/2014/main" id="{BB9493E2-AB30-4E8D-01FB-ED3A6EF39A5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8" name="Footer Placeholder 4">
            <a:extLst>
              <a:ext uri="{FF2B5EF4-FFF2-40B4-BE49-F238E27FC236}">
                <a16:creationId xmlns:a16="http://schemas.microsoft.com/office/drawing/2014/main" id="{7FC05237-CEA4-090B-5C6E-FCB92CA748C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676691FD-8AFD-D8E6-68B3-FD29BE11635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55978" y="4716000"/>
            <a:ext cx="5083200" cy="156599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lIns="288000" tIns="216000" rIns="216000" bIns="7200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1"/>
                </a:solidFill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41" name="Text Placeholder 1">
            <a:extLst>
              <a:ext uri="{FF2B5EF4-FFF2-40B4-BE49-F238E27FC236}">
                <a16:creationId xmlns:a16="http://schemas.microsoft.com/office/drawing/2014/main" id="{6791F2DD-5D9A-CBD5-7D9E-84D57B5536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52824" y="4716000"/>
            <a:ext cx="5083200" cy="156599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lIns="288000" tIns="216000" rIns="216000" bIns="7200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1"/>
                </a:solidFill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AF6920D-A27B-DFC6-46A7-3D4F3A79E647}"/>
              </a:ext>
            </a:extLst>
          </p:cNvPr>
          <p:cNvCxnSpPr>
            <a:cxnSpLocks/>
          </p:cNvCxnSpPr>
          <p:nvPr/>
        </p:nvCxnSpPr>
        <p:spPr>
          <a:xfrm>
            <a:off x="555361" y="3101266"/>
            <a:ext cx="11081279" cy="0"/>
          </a:xfrm>
          <a:prstGeom prst="straightConnector1">
            <a:avLst/>
          </a:prstGeom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2" name="Oval 4">
            <a:extLst>
              <a:ext uri="{FF2B5EF4-FFF2-40B4-BE49-F238E27FC236}">
                <a16:creationId xmlns:a16="http://schemas.microsoft.com/office/drawing/2014/main" id="{1C7426EE-1333-F01D-A323-4B9A5C943EED}"/>
              </a:ext>
            </a:extLst>
          </p:cNvPr>
          <p:cNvSpPr>
            <a:spLocks noChangeAspect="1"/>
          </p:cNvSpPr>
          <p:nvPr userDrawn="1"/>
        </p:nvSpPr>
        <p:spPr>
          <a:xfrm>
            <a:off x="9524341" y="2435266"/>
            <a:ext cx="1332000" cy="1332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Picture Placeholder 4">
            <a:extLst>
              <a:ext uri="{FF2B5EF4-FFF2-40B4-BE49-F238E27FC236}">
                <a16:creationId xmlns:a16="http://schemas.microsoft.com/office/drawing/2014/main" id="{C1ECA2C2-CFA0-6CD8-D669-39A95ED44C9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848341" y="2759266"/>
            <a:ext cx="684000" cy="684000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sp>
        <p:nvSpPr>
          <p:cNvPr id="53" name="Oval 3">
            <a:extLst>
              <a:ext uri="{FF2B5EF4-FFF2-40B4-BE49-F238E27FC236}">
                <a16:creationId xmlns:a16="http://schemas.microsoft.com/office/drawing/2014/main" id="{CD3003A9-ED4B-D256-7D49-F73784E26871}"/>
              </a:ext>
            </a:extLst>
          </p:cNvPr>
          <p:cNvSpPr>
            <a:spLocks noChangeAspect="1"/>
          </p:cNvSpPr>
          <p:nvPr userDrawn="1"/>
        </p:nvSpPr>
        <p:spPr>
          <a:xfrm>
            <a:off x="6808148" y="2435266"/>
            <a:ext cx="1332000" cy="1332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icture Placeholder 3">
            <a:extLst>
              <a:ext uri="{FF2B5EF4-FFF2-40B4-BE49-F238E27FC236}">
                <a16:creationId xmlns:a16="http://schemas.microsoft.com/office/drawing/2014/main" id="{93019B69-1557-D66B-A564-CE75D535781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132148" y="2759266"/>
            <a:ext cx="684000" cy="684000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sp>
        <p:nvSpPr>
          <p:cNvPr id="54" name="Oval 2">
            <a:extLst>
              <a:ext uri="{FF2B5EF4-FFF2-40B4-BE49-F238E27FC236}">
                <a16:creationId xmlns:a16="http://schemas.microsoft.com/office/drawing/2014/main" id="{8A8ACA49-DE03-B274-D830-F48226F73981}"/>
              </a:ext>
            </a:extLst>
          </p:cNvPr>
          <p:cNvSpPr>
            <a:spLocks noChangeAspect="1"/>
          </p:cNvSpPr>
          <p:nvPr userDrawn="1"/>
        </p:nvSpPr>
        <p:spPr>
          <a:xfrm>
            <a:off x="4091956" y="2435266"/>
            <a:ext cx="1332000" cy="1332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Picture Placeholder 2">
            <a:extLst>
              <a:ext uri="{FF2B5EF4-FFF2-40B4-BE49-F238E27FC236}">
                <a16:creationId xmlns:a16="http://schemas.microsoft.com/office/drawing/2014/main" id="{9D12E80A-5EA9-35E8-184B-0C806469B24C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415956" y="2759266"/>
            <a:ext cx="684000" cy="684000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sp>
        <p:nvSpPr>
          <p:cNvPr id="51" name="Oval 1">
            <a:extLst>
              <a:ext uri="{FF2B5EF4-FFF2-40B4-BE49-F238E27FC236}">
                <a16:creationId xmlns:a16="http://schemas.microsoft.com/office/drawing/2014/main" id="{924CC745-07D4-BECF-CC5A-3EA7D5AA43A6}"/>
              </a:ext>
            </a:extLst>
          </p:cNvPr>
          <p:cNvSpPr>
            <a:spLocks noChangeAspect="1"/>
          </p:cNvSpPr>
          <p:nvPr userDrawn="1"/>
        </p:nvSpPr>
        <p:spPr>
          <a:xfrm>
            <a:off x="1375764" y="2435266"/>
            <a:ext cx="1332000" cy="1332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Picture Placeholder 1">
            <a:extLst>
              <a:ext uri="{FF2B5EF4-FFF2-40B4-BE49-F238E27FC236}">
                <a16:creationId xmlns:a16="http://schemas.microsoft.com/office/drawing/2014/main" id="{133461F1-D380-F735-092B-1FDB17251D0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699764" y="2759266"/>
            <a:ext cx="684000" cy="684000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41BC2C6-A5A7-7DC9-FB23-7BBED8792A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 Placeholder 8">
            <a:extLst>
              <a:ext uri="{FF2B5EF4-FFF2-40B4-BE49-F238E27FC236}">
                <a16:creationId xmlns:a16="http://schemas.microsoft.com/office/drawing/2014/main" id="{6FD13E02-A7F3-9A62-A198-C4E0718DE7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46" name="Title Placeholder 2">
            <a:extLst>
              <a:ext uri="{FF2B5EF4-FFF2-40B4-BE49-F238E27FC236}">
                <a16:creationId xmlns:a16="http://schemas.microsoft.com/office/drawing/2014/main" id="{780CAE6E-1E91-C589-92B7-A1C2E645A1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05656" y="504000"/>
            <a:ext cx="7618405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45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8F13215-DF3F-84FC-181D-28AAC5B966B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D5715F-53C1-8366-5642-A299DA8429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20352" y="6663600"/>
            <a:ext cx="751297" cy="123111"/>
          </a:xfrm>
          <a:prstGeom prst="rect">
            <a:avLst/>
          </a:prstGeom>
        </p:spPr>
        <p:txBody>
          <a:bodyPr horzOverflow="overflow" wrap="square" lIns="0" tIns="0" rIns="0" bIns="0">
            <a:spAutoFit/>
          </a:bodyPr>
          <a:lstStyle/>
          <a:p>
            <a:pPr algn="ctr"/>
            <a:r>
              <a:rPr lang="en-GB" sz="80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6259E98-A45C-8354-3709-5471A2DFB7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67461119-E326-F41A-C3F7-6F60F03256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 hasCustomPrompt="1"/>
          </p:nvPr>
        </p:nvSpPr>
        <p:spPr>
          <a:xfrm>
            <a:off x="2122636" y="3653890"/>
            <a:ext cx="7946728" cy="6093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of section</a:t>
            </a:r>
          </a:p>
        </p:txBody>
      </p:sp>
      <p:sp>
        <p:nvSpPr>
          <p:cNvPr id="21" name="Title Placeholder 2">
            <a:extLst>
              <a:ext uri="{FF2B5EF4-FFF2-40B4-BE49-F238E27FC236}">
                <a16:creationId xmlns:a16="http://schemas.microsoft.com/office/drawing/2014/main" id="{F88113C1-AB65-D428-899B-545C227EDD6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2122636" y="2591872"/>
            <a:ext cx="7946728" cy="830997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 algn="ctr"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Part X</a:t>
            </a:r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CCA786-F79C-654B-E344-E04484D2015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20352" y="72000"/>
            <a:ext cx="751297" cy="123111"/>
          </a:xfrm>
          <a:prstGeom prst="rect">
            <a:avLst/>
          </a:prstGeom>
        </p:spPr>
        <p:txBody>
          <a:bodyPr horzOverflow="overflow" wrap="square" lIns="0" tIns="0" rIns="0" bIns="0">
            <a:spAutoFit/>
          </a:bodyPr>
          <a:lstStyle/>
          <a:p>
            <a:pPr algn="ctr"/>
            <a:r>
              <a:rPr lang="en-GB" sz="80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333325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ex 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C915F09-36C5-271F-BFA7-C97BD55487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394624"/>
            <a:ext cx="12192000" cy="54633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7E0EF1-B413-0A64-F524-8C707AABA7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20352" y="6663600"/>
            <a:ext cx="751297" cy="123111"/>
          </a:xfrm>
          <a:prstGeom prst="rect">
            <a:avLst/>
          </a:prstGeom>
        </p:spPr>
        <p:txBody>
          <a:bodyPr horzOverflow="overflow" wrap="square" lIns="0" tIns="0" rIns="0" bIns="0">
            <a:spAutoFit/>
          </a:bodyPr>
          <a:lstStyle/>
          <a:p>
            <a:pPr algn="ctr"/>
            <a:r>
              <a:rPr lang="en-GB" sz="80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57F41ED-44AF-D34C-FA8C-A278231602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B0DC00DB-A5B7-CBCD-9E2C-25EEE62C4E3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 hasCustomPrompt="1"/>
          </p:nvPr>
        </p:nvSpPr>
        <p:spPr>
          <a:xfrm>
            <a:off x="1920899" y="4297640"/>
            <a:ext cx="7946728" cy="6093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of annex</a:t>
            </a:r>
          </a:p>
        </p:txBody>
      </p:sp>
      <p:sp>
        <p:nvSpPr>
          <p:cNvPr id="7" name="Title Placeholder 2">
            <a:extLst>
              <a:ext uri="{FF2B5EF4-FFF2-40B4-BE49-F238E27FC236}">
                <a16:creationId xmlns:a16="http://schemas.microsoft.com/office/drawing/2014/main" id="{155A43AE-10F2-A062-CD55-196B0C0F310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1920899" y="3238229"/>
            <a:ext cx="7946728" cy="830997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 algn="ctr"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Annex 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463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89BE559-67BD-BFE2-6B70-37C3902EDDA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20352" y="6663600"/>
            <a:ext cx="751297" cy="123111"/>
          </a:xfrm>
          <a:prstGeom prst="rect">
            <a:avLst/>
          </a:prstGeom>
        </p:spPr>
        <p:txBody>
          <a:bodyPr horzOverflow="overflow" wrap="square" lIns="0" tIns="0" rIns="0" bIns="0">
            <a:spAutoFit/>
          </a:bodyPr>
          <a:lstStyle/>
          <a:p>
            <a:pPr algn="ctr"/>
            <a:r>
              <a:rPr lang="en-GB" sz="800">
                <a:solidFill>
                  <a:srgbClr val="000000"/>
                </a:solidFill>
                <a:latin typeface="+mj-lt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62A061-B0B9-A4E4-B7ED-31AB137E01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20352" y="72000"/>
            <a:ext cx="751297" cy="123111"/>
          </a:xfrm>
          <a:prstGeom prst="rect">
            <a:avLst/>
          </a:prstGeom>
        </p:spPr>
        <p:txBody>
          <a:bodyPr horzOverflow="overflow" wrap="square" lIns="0" tIns="0" rIns="0" bIns="0">
            <a:spAutoFit/>
          </a:bodyPr>
          <a:lstStyle/>
          <a:p>
            <a:pPr algn="ctr"/>
            <a:r>
              <a:rPr lang="en-GB" sz="800">
                <a:solidFill>
                  <a:srgbClr val="000000"/>
                </a:solidFill>
                <a:latin typeface="+mj-lt"/>
                <a:cs typeface="Calibri" panose="020F0502020204030204" pitchFamily="34" charset="0"/>
              </a:rPr>
              <a:t>OFFICIAL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1AF274C-ADA4-D3DB-38EC-73DC750EAF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72333" y="0"/>
            <a:ext cx="48473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416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4388D-7957-D221-5847-FE0D77C80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6B4F6F-B43A-8C9B-B531-F7FC3B55F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07B67-F5BD-DA6D-008D-2C2EF6F7A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E2773-7DBC-5645-74F0-445B8D4B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9D3C-8FF1-5CAF-1573-8ED99BD2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562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BFEE-EAF5-1C97-6688-B8D427CA3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05AD5-E353-A1B2-25E3-CAC0C8F24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BF093-DAF3-2E1B-EDEA-7479CBA9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1AB08-57A5-0492-89E9-5DC112BD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1ED90-7774-93A5-34CE-101705FCF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181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70C05-8FB8-936A-30C6-602EE33C3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68F9E-0F45-8CA1-25D1-1F9882F1E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AD90F-A530-51B3-B01A-49822FB4B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2A729-5DC9-EFA5-3402-0ECB4B37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C777C-7257-AA9F-68F3-C42B055E1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977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27C00-7F71-54C5-805B-054067F04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0F941-EF45-5C88-A1BC-BC13E3ABE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ECE30-3377-DE2D-D68E-8EAEB372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1A1A6-FEC8-8452-412D-B5995833C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CD6A93-B5EA-D806-7F09-FFC539016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7B49D-7EB4-CB85-A246-392290A6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21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E040D1-633A-C9A9-0918-866B3AA060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42BCD2B-968B-89F9-EE6E-2D3E6456F4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731024-AFF6-56D4-C26A-8047B50A42F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C156E772-C6F9-9BBD-6DFC-3AD17BFFA1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3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Insert purpose of this slide pack </a:t>
            </a:r>
          </a:p>
        </p:txBody>
      </p:sp>
      <p:sp>
        <p:nvSpPr>
          <p:cNvPr id="7" name="Title Placeholder 2">
            <a:extLst>
              <a:ext uri="{FF2B5EF4-FFF2-40B4-BE49-F238E27FC236}">
                <a16:creationId xmlns:a16="http://schemas.microsoft.com/office/drawing/2014/main" id="{C3738235-D9CB-90F0-F068-84EC4DA07FB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05656" y="504000"/>
            <a:ext cx="7618405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3002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5F574-B7FA-B0C4-882E-9D89E20D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4577C-F173-4681-BD50-65334C568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8605E7-208D-19C3-7A96-24932C6BD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198BF9-0245-32EB-0784-1D0A7C3C7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6D37A-945E-D6EC-89DC-E8D1856518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DAE921-376A-7750-1D8F-7CBDC5083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5F9E01-6BDD-9800-BAEF-8E508B3AA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FE61FD-E108-4356-F704-2978C089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382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086FA-75AA-3CCC-87F0-2499165A7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919433-F684-8501-AA2B-058690BF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C9CCE2-1AAB-0477-C3FA-D4C65C5F6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CEE396-7C5A-1083-A1E7-23EFA1A13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498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D72AA8-D080-5E35-B4D9-C3850B070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ED08DB-6AB0-B9B3-8DA7-4CFAFC2C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C2C30-1480-980C-5E82-E86497E6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3362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1DBCC-CD49-09E2-5508-DCD892B9D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CDA20-0B31-7472-AA63-000DE6D53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75894-5238-96C1-16D0-1960EA33F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9729C-AC1E-B7BE-329C-88258EF0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3B564-99CE-47A7-45A7-77D73B59D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6E889-2BB4-3DD4-4009-892AC451F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9754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96F5B-B62A-5361-4B3A-65FB53FA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412DA-EE03-FE3E-C864-7AAD4FCC1D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7E3DE-2279-BDE8-5C46-A2CCFBAB94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5C18F-6238-3AE5-D81A-05715CB07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3826F-6FEB-64CF-5C06-9F1D29C0E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F945C-4F18-68DD-B31E-588FA130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92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216AD-3FBF-4979-5ED2-56896150C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C9DB2-EF6C-DD35-76F6-8CB228DF8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411A9-B4A5-437A-B39B-09FE57209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5BA6C-EC0C-ECB3-BE66-8432FE62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93A7E-6B69-C6B8-5EE2-CABA817B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6972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58114-3F0B-653B-D4AA-15B1B4C0B2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17C2A1-4B94-BBE7-C8BE-B2804C85D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13902-4745-AA07-CFA2-B93668938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5E0CF-017F-27F5-B0DC-B5F451833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616AD-0E45-5D72-CDD7-49DBCFF2E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63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32079-8FC4-53E4-633C-CA2A894D8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D93F6-91EE-7148-45CD-50195D917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30135-CC35-78EB-A591-CE9842AB7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64BDC-4825-3974-6AE5-314EA3502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EB4EA-E49B-675C-3256-F24D9E10A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2464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8AEF-542C-63F8-C94B-56BA577FA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0DEAE-883F-6761-7B2D-E461BE2CB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09607-503A-0197-EB80-0C22C8FB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33402-36E1-2642-1447-8DADC3160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8D46C-A1AD-65C1-E410-83AAD093A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29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E4C74-0BE0-1E8E-9325-110B008E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EBE63-8476-31FF-A1C9-A73F2034F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95446-04B4-9F00-5B38-302ACFCE6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0B34E-613A-266F-3A49-94F7071A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8B466-FE85-0590-791C-DAA128EA7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516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introduction and contents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E040D1-633A-C9A9-0918-866B3AA060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42BCD2B-968B-89F9-EE6E-2D3E6456F4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888B257E-221F-C7E4-8377-2FFFAA4DD00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243332" y="4716495"/>
            <a:ext cx="5988265" cy="1051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7200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E3D03C26-BDAD-233F-6E47-52C4A9DC2F5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953708" y="4716997"/>
            <a:ext cx="2466000" cy="105019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6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</a:t>
            </a:r>
            <a:r>
              <a:rPr lang="en-GB" err="1"/>
              <a:t>secion</a:t>
            </a:r>
            <a:r>
              <a:rPr lang="en-GB"/>
              <a:t> heading</a:t>
            </a:r>
            <a:endParaRPr lang="en-US"/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366B3FBE-753B-F4BF-482C-F5ADAB07EE7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337115" y="4716997"/>
            <a:ext cx="1346400" cy="1050196"/>
          </a:xfrm>
          <a:prstGeom prst="roundRect">
            <a:avLst/>
          </a:prstGeom>
          <a:solidFill>
            <a:schemeClr val="tx2"/>
          </a:solidFill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600" b="1" i="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Part No.</a:t>
            </a:r>
            <a:endParaRPr lang="en-US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D1E4DE86-D338-B2CF-6889-F27AF587367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243332" y="3339108"/>
            <a:ext cx="5988265" cy="1051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7200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3A29D465-4204-0B59-6152-9B9A0EE1857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953708" y="3339610"/>
            <a:ext cx="2466000" cy="105019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6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</a:t>
            </a:r>
            <a:r>
              <a:rPr lang="en-GB" err="1"/>
              <a:t>secion</a:t>
            </a:r>
            <a:r>
              <a:rPr lang="en-GB"/>
              <a:t> heading</a:t>
            </a:r>
            <a:endParaRPr lang="en-US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1A551F4B-755B-AEAC-9FC8-30FF456B00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37115" y="3339610"/>
            <a:ext cx="1346400" cy="1050196"/>
          </a:xfrm>
          <a:prstGeom prst="roundRect">
            <a:avLst/>
          </a:prstGeom>
          <a:solidFill>
            <a:schemeClr val="tx2"/>
          </a:solidFill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600" b="1" i="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Part No.</a:t>
            </a:r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077C276A-D67C-742F-A2B7-5D007EA59B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43332" y="1950146"/>
            <a:ext cx="5988265" cy="1051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7200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ABE0792-97BC-2357-08BF-2774805C38E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53708" y="1950648"/>
            <a:ext cx="2466000" cy="105019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6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</a:t>
            </a:r>
            <a:r>
              <a:rPr lang="en-GB" err="1"/>
              <a:t>secion</a:t>
            </a:r>
            <a:r>
              <a:rPr lang="en-GB"/>
              <a:t> heading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8F259D-179D-20A7-83BD-C20522D645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337115" y="1950648"/>
            <a:ext cx="1346400" cy="1050196"/>
          </a:xfrm>
          <a:prstGeom prst="roundRect">
            <a:avLst/>
          </a:prstGeom>
          <a:solidFill>
            <a:schemeClr val="tx2"/>
          </a:solidFill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600" b="1" i="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Part No.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731024-AFF6-56D4-C26A-8047B50A42F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C156E772-C6F9-9BBD-6DFC-3AD17BFFA1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3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Insert purpose of this slide pack </a:t>
            </a:r>
          </a:p>
        </p:txBody>
      </p:sp>
      <p:sp>
        <p:nvSpPr>
          <p:cNvPr id="7" name="Title Placeholder 2">
            <a:extLst>
              <a:ext uri="{FF2B5EF4-FFF2-40B4-BE49-F238E27FC236}">
                <a16:creationId xmlns:a16="http://schemas.microsoft.com/office/drawing/2014/main" id="{C3738235-D9CB-90F0-F068-84EC4DA07FB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4105656" y="504000"/>
            <a:ext cx="7618405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261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EDBA3-50E9-0F7C-A0D6-395CF9B75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3FB89-1701-B78C-4888-834D8379B8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D5125-71BF-ACBB-7EF3-5077B343C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35DD0-BB9A-7646-AC11-B047BCC4A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A64322-AAA6-DC54-09F0-E9B0F1F95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CF84F-05C2-F798-E5B7-E1CF544D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8278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3406-0E80-593C-3618-29E4DB2B0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88F4A-4E92-3100-6238-A35C0910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B4E84-55EC-E333-7E0D-14A0D49D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A50B96-DFF7-8F6E-B655-4AFEC940A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DAD2E-27E4-3EF6-AF90-54E0C2974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C6B802-69AD-C123-D99E-5A0DFF136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AA4E94-129C-08F4-2EC5-F7195D7B8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E43BD-6B9A-ABB3-0CC4-31BB654E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5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C8FFA-96FE-E089-0059-D30450B0B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72CFB2-305D-3F1E-62EA-C1A157B6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9AF74C-B783-9D55-CFF8-3D7DF44AE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B9D34-9347-BEE9-4E08-C2E98E009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175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2AD7FD-E949-8B51-6E7D-A7BF98BF2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0828-F996-D892-6415-30E151AD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7BF06-E711-00E8-2EC4-BE89FD71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1693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97046-CBAC-C7F3-9A55-7E6AA3BE6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37B9C-3E87-CC42-D49E-D4BD9552E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FBD8-7576-BB39-D0AC-F9F63E3FD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78EECF-7FEE-9BD1-F79C-9A1675179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27B3B-D4A8-FAFD-AFB5-F2FBD24AB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FD077-A226-4BA1-10A3-65CAFED03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403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39A2-2D0A-8FA1-4A3F-044CB8C03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72FF3-062E-5134-0006-6B2DE2DEC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BDE30-0100-6FF2-3FD9-4404C7AFA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5F9F1-4FEC-3723-CD0B-ACEA72310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9CC94-6E18-0D0A-FEF4-8732AB191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F1F45-C56B-7772-0DBB-02A3E674B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519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4E8FE-58EB-009A-90BC-E358B316B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F9298C-0CE0-B32A-4B75-744D1ABDB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2B4F0-EDE8-E4E1-2B01-ED3CDA7B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BE5F3-34B6-ACC0-A7B9-99C554E7F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43468-4889-D823-CCE3-5D345DD72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097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2E687F-176A-00E0-8A92-744E22870B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574AA-A449-99D2-48E4-5A95CCFEE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BB36A-258B-015E-ABAC-10999CED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10979-EBF9-6B52-4FF9-839B0769C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848B3-4F84-0F9A-EE71-0EC1C5B03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72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012246-FEAD-2736-1E40-E7FB72DB061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D01E8D3-6CDB-79F9-ECFF-3651A3086E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E4AB27-3E1D-9704-CD93-9526F2836F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D52D4B64-9D8F-D594-4FDD-E602F723521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6" name="Title Placeholder 2">
            <a:extLst>
              <a:ext uri="{FF2B5EF4-FFF2-40B4-BE49-F238E27FC236}">
                <a16:creationId xmlns:a16="http://schemas.microsoft.com/office/drawing/2014/main" id="{4CDB539E-2F3F-2A61-7B92-04E022F3E1F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14800" y="504000"/>
            <a:ext cx="7609261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916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of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012246-FEAD-2736-1E40-E7FB72DB061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D01E8D3-6CDB-79F9-ECFF-3651A3086E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EC0B2B-C87B-0C51-9F6B-F7FFE8E2787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631911" y="1992578"/>
            <a:ext cx="4872312" cy="646331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lang="en-GB" sz="1600" b="1" i="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54B0265-450F-C335-6CC4-7D2948E79630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6096000" y="1842247"/>
            <a:ext cx="0" cy="452179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07AA62B4-5C1B-8BFC-B491-36C0674777AF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360000" y="1836498"/>
            <a:ext cx="5374800" cy="451750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1200"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E4AB27-3E1D-9704-CD93-9526F2836F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D52D4B64-9D8F-D594-4FDD-E602F723521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6" name="Title Placeholder 2">
            <a:extLst>
              <a:ext uri="{FF2B5EF4-FFF2-40B4-BE49-F238E27FC236}">
                <a16:creationId xmlns:a16="http://schemas.microsoft.com/office/drawing/2014/main" id="{4CDB539E-2F3F-2A61-7B92-04E022F3E1F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14800" y="504000"/>
            <a:ext cx="7609261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9390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of text box, text and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FBE3F79B-2FBC-6E5C-355A-DE48CE2626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01CF29A6-CB41-C2A9-C7BC-86F4CC1A2FF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B5AE1E8-FBBF-7855-3F7B-2B916F13DE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54400" y="1958804"/>
            <a:ext cx="562651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1DD2C8F-1F4A-BD4D-2809-C9417F6087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2000" y="3581400"/>
            <a:ext cx="5011200" cy="26712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lIns="288000" tIns="216000" rIns="288000" bIns="7200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1"/>
                </a:solidFill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  <a:endParaRPr lang="en-US"/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5A9381C4-2FDD-D49A-D43E-1B2ABFA4BA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2000" y="1810870"/>
            <a:ext cx="5011200" cy="1620000"/>
          </a:xfrm>
          <a:prstGeom prst="roundRect">
            <a:avLst/>
          </a:prstGeom>
          <a:solidFill>
            <a:schemeClr val="tx2"/>
          </a:solidFill>
        </p:spPr>
        <p:txBody>
          <a:bodyPr lIns="1368000" tIns="251999" rIns="90000" bIns="4680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0D73907-34CD-8021-D089-CD58996F28C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68149" y="2080870"/>
            <a:ext cx="1080000" cy="1080000"/>
          </a:xfrm>
          <a:prstGeom prst="ellipse">
            <a:avLst/>
          </a:prstGeom>
          <a:solidFill>
            <a:schemeClr val="bg1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0DEA4B-763A-4416-E47F-B2403CE6C1B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B30A3252-52D7-59BC-0144-D2092A1458B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26" name="Title Placeholder 2">
            <a:extLst>
              <a:ext uri="{FF2B5EF4-FFF2-40B4-BE49-F238E27FC236}">
                <a16:creationId xmlns:a16="http://schemas.microsoft.com/office/drawing/2014/main" id="{E436AFEF-FC18-66CC-3632-52F29552E38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05656" y="504000"/>
            <a:ext cx="7618405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400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of grouping multiple informa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>
            <a:extLst>
              <a:ext uri="{FF2B5EF4-FFF2-40B4-BE49-F238E27FC236}">
                <a16:creationId xmlns:a16="http://schemas.microsoft.com/office/drawing/2014/main" id="{DC0B72B6-605B-094B-0AF4-DAB1832690F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0" name="Footer Placeholder 4">
            <a:extLst>
              <a:ext uri="{FF2B5EF4-FFF2-40B4-BE49-F238E27FC236}">
                <a16:creationId xmlns:a16="http://schemas.microsoft.com/office/drawing/2014/main" id="{DBA4A6F6-191C-3E83-B9AA-E3B3064E30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A19F4D1-0FD2-4233-4831-CFE344BADED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716183" y="4756320"/>
            <a:ext cx="45144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06355359-FD37-A2D4-F1DB-FB7D7696E4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16183" y="4453856"/>
            <a:ext cx="4514400" cy="2215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lang="en-GB" sz="1600" b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header</a:t>
            </a:r>
            <a:endParaRPr lang="en-US"/>
          </a:p>
        </p:txBody>
      </p:sp>
      <p:sp>
        <p:nvSpPr>
          <p:cNvPr id="34" name="Rectangle: Rounded Corners 4">
            <a:extLst>
              <a:ext uri="{FF2B5EF4-FFF2-40B4-BE49-F238E27FC236}">
                <a16:creationId xmlns:a16="http://schemas.microsoft.com/office/drawing/2014/main" id="{EF14570C-57AA-FADD-0C3C-13828D0387FC}"/>
              </a:ext>
            </a:extLst>
          </p:cNvPr>
          <p:cNvSpPr/>
          <p:nvPr userDrawn="1"/>
        </p:nvSpPr>
        <p:spPr>
          <a:xfrm>
            <a:off x="6393600" y="4227338"/>
            <a:ext cx="5148000" cy="2052000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0C8CFDB4-BA55-3B38-87C1-145124EF559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00000" y="4756320"/>
            <a:ext cx="45144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60A22822-4F89-6D2F-2D52-A25ED2032D1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0000" y="4453856"/>
            <a:ext cx="4514400" cy="2215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lang="en-GB" sz="1600" b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header</a:t>
            </a:r>
            <a:endParaRPr lang="en-US"/>
          </a:p>
        </p:txBody>
      </p:sp>
      <p:sp>
        <p:nvSpPr>
          <p:cNvPr id="31" name="Rectangle: Rounded Corners 3">
            <a:extLst>
              <a:ext uri="{FF2B5EF4-FFF2-40B4-BE49-F238E27FC236}">
                <a16:creationId xmlns:a16="http://schemas.microsoft.com/office/drawing/2014/main" id="{12ADCB45-D977-07A6-FDA2-6EF04EE05353}"/>
              </a:ext>
            </a:extLst>
          </p:cNvPr>
          <p:cNvSpPr/>
          <p:nvPr userDrawn="1"/>
        </p:nvSpPr>
        <p:spPr>
          <a:xfrm>
            <a:off x="576000" y="4227338"/>
            <a:ext cx="5148000" cy="2052000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49814ED8-F60A-01A4-09E8-A01B54A61B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16183" y="2387874"/>
            <a:ext cx="45144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B9BF4D4C-D0EE-7FF2-5452-838C9B636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16183" y="2085410"/>
            <a:ext cx="4514400" cy="2215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lang="en-GB" sz="1600" b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header</a:t>
            </a:r>
            <a:endParaRPr lang="en-US"/>
          </a:p>
        </p:txBody>
      </p:sp>
      <p:sp>
        <p:nvSpPr>
          <p:cNvPr id="27" name="Rectangle: Rounded Corners 2">
            <a:extLst>
              <a:ext uri="{FF2B5EF4-FFF2-40B4-BE49-F238E27FC236}">
                <a16:creationId xmlns:a16="http://schemas.microsoft.com/office/drawing/2014/main" id="{A7802BF0-16BB-D154-0547-16D7919BF06E}"/>
              </a:ext>
            </a:extLst>
          </p:cNvPr>
          <p:cNvSpPr/>
          <p:nvPr userDrawn="1"/>
        </p:nvSpPr>
        <p:spPr>
          <a:xfrm>
            <a:off x="6393600" y="1858892"/>
            <a:ext cx="5148000" cy="2052000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0DDF0EAE-985C-CC15-F982-4D4F4C119B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00000" y="2387874"/>
            <a:ext cx="45144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24" name="Text Placeholder 1">
            <a:extLst>
              <a:ext uri="{FF2B5EF4-FFF2-40B4-BE49-F238E27FC236}">
                <a16:creationId xmlns:a16="http://schemas.microsoft.com/office/drawing/2014/main" id="{6750055F-362E-44AC-5356-F05F2077011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00000" y="2085410"/>
            <a:ext cx="4514400" cy="2215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lang="en-GB" sz="1600" b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header</a:t>
            </a:r>
            <a:endParaRPr lang="en-US"/>
          </a:p>
        </p:txBody>
      </p:sp>
      <p:sp>
        <p:nvSpPr>
          <p:cNvPr id="23" name="Rectangle: Rounded Corners 1">
            <a:extLst>
              <a:ext uri="{FF2B5EF4-FFF2-40B4-BE49-F238E27FC236}">
                <a16:creationId xmlns:a16="http://schemas.microsoft.com/office/drawing/2014/main" id="{F69F61DD-59F1-C0BB-C9E0-F02EB6017E0C}"/>
              </a:ext>
            </a:extLst>
          </p:cNvPr>
          <p:cNvSpPr/>
          <p:nvPr userDrawn="1"/>
        </p:nvSpPr>
        <p:spPr>
          <a:xfrm>
            <a:off x="576000" y="1858892"/>
            <a:ext cx="5148000" cy="2052000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9C4B612-4C7F-2115-6CD8-9B5093A637C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D1B96993-1626-44FD-6192-C83FAB0E97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38" name="Title Placeholder 2">
            <a:extLst>
              <a:ext uri="{FF2B5EF4-FFF2-40B4-BE49-F238E27FC236}">
                <a16:creationId xmlns:a16="http://schemas.microsoft.com/office/drawing/2014/main" id="{C6055F86-BEA3-116C-FBED-721EE9794F3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09014" y="504000"/>
            <a:ext cx="7615048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465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of grouping multiple informa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836D8CF6-69B5-F29F-B657-A7A1E845F3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9" name="Footer Placeholder 4">
            <a:extLst>
              <a:ext uri="{FF2B5EF4-FFF2-40B4-BE49-F238E27FC236}">
                <a16:creationId xmlns:a16="http://schemas.microsoft.com/office/drawing/2014/main" id="{451DE942-8D92-123B-659F-FAB2FFEB95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19" name="Rectangle: Rounded Corners 5">
            <a:extLst>
              <a:ext uri="{FF2B5EF4-FFF2-40B4-BE49-F238E27FC236}">
                <a16:creationId xmlns:a16="http://schemas.microsoft.com/office/drawing/2014/main" id="{CE067A2C-46F7-2825-434F-CEE7DFAE41D1}"/>
              </a:ext>
            </a:extLst>
          </p:cNvPr>
          <p:cNvSpPr/>
          <p:nvPr userDrawn="1"/>
        </p:nvSpPr>
        <p:spPr>
          <a:xfrm>
            <a:off x="6485450" y="1858891"/>
            <a:ext cx="5078543" cy="4397187"/>
          </a:xfrm>
          <a:prstGeom prst="round2SameRect">
            <a:avLst>
              <a:gd name="adj1" fmla="val 0"/>
              <a:gd name="adj2" fmla="val 9213"/>
            </a:avLst>
          </a:pr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196DEA97-70B7-4002-C04D-03B6F8474C8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807497" y="2574322"/>
            <a:ext cx="443444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96BBDDA6-345B-B843-B5D2-3FD422F0B78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75921" y="1794286"/>
            <a:ext cx="5097600" cy="558000"/>
          </a:xfrm>
          <a:prstGeom prst="roundRect">
            <a:avLst/>
          </a:prstGeom>
          <a:solidFill>
            <a:schemeClr val="tx2"/>
          </a:solidFill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sub-header</a:t>
            </a:r>
            <a:endParaRPr lang="en-US"/>
          </a:p>
        </p:txBody>
      </p:sp>
      <p:sp>
        <p:nvSpPr>
          <p:cNvPr id="23" name="Rectangle: Rounded Corners 1">
            <a:extLst>
              <a:ext uri="{FF2B5EF4-FFF2-40B4-BE49-F238E27FC236}">
                <a16:creationId xmlns:a16="http://schemas.microsoft.com/office/drawing/2014/main" id="{F69F61DD-59F1-C0BB-C9E0-F02EB6017E0C}"/>
              </a:ext>
            </a:extLst>
          </p:cNvPr>
          <p:cNvSpPr/>
          <p:nvPr userDrawn="1"/>
        </p:nvSpPr>
        <p:spPr>
          <a:xfrm>
            <a:off x="651810" y="1858891"/>
            <a:ext cx="5078543" cy="4397187"/>
          </a:xfrm>
          <a:prstGeom prst="round2SameRect">
            <a:avLst>
              <a:gd name="adj1" fmla="val 0"/>
              <a:gd name="adj2" fmla="val 9213"/>
            </a:avLst>
          </a:pr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0DDF0EAE-985C-CC15-F982-4D4F4C119B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73857" y="2574322"/>
            <a:ext cx="443444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24" name="Text Placeholder 1">
            <a:extLst>
              <a:ext uri="{FF2B5EF4-FFF2-40B4-BE49-F238E27FC236}">
                <a16:creationId xmlns:a16="http://schemas.microsoft.com/office/drawing/2014/main" id="{6750055F-362E-44AC-5356-F05F2077011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2281" y="1794286"/>
            <a:ext cx="5097600" cy="558000"/>
          </a:xfrm>
          <a:prstGeom prst="roundRect">
            <a:avLst/>
          </a:prstGeom>
          <a:solidFill>
            <a:schemeClr val="tx2"/>
          </a:solidFill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lang="en-US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600" b="1" kern="1200" dirty="0" smtClean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600" b="1" kern="1200" dirty="0">
                <a:solidFill>
                  <a:srgbClr val="012169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sub-header</a:t>
            </a:r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9F0512B-71BC-CC69-CBD8-A5AC0FEAA9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771ED409-3394-EB5B-CCFA-36A4897129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37" name="Title Placeholder 2">
            <a:extLst>
              <a:ext uri="{FF2B5EF4-FFF2-40B4-BE49-F238E27FC236}">
                <a16:creationId xmlns:a16="http://schemas.microsoft.com/office/drawing/2014/main" id="{2A82B2AA-3882-11C8-4928-8012D82E77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09014" y="504000"/>
            <a:ext cx="7615048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980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xample of grouping multiple informa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836D8CF6-69B5-F29F-B657-A7A1E845F3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9" name="Footer Placeholder 4">
            <a:extLst>
              <a:ext uri="{FF2B5EF4-FFF2-40B4-BE49-F238E27FC236}">
                <a16:creationId xmlns:a16="http://schemas.microsoft.com/office/drawing/2014/main" id="{451DE942-8D92-123B-659F-FAB2FFEB95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9F0512B-71BC-CC69-CBD8-A5AC0FEAA9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88233" y="1442523"/>
            <a:ext cx="11617483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771ED409-3394-EB5B-CCFA-36A4897129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8" hasCustomPrompt="1"/>
          </p:nvPr>
        </p:nvSpPr>
        <p:spPr>
          <a:xfrm>
            <a:off x="188233" y="1064174"/>
            <a:ext cx="11528628" cy="221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One line summary of slide / key takeaway</a:t>
            </a:r>
          </a:p>
        </p:txBody>
      </p:sp>
      <p:sp>
        <p:nvSpPr>
          <p:cNvPr id="37" name="Title Placeholder 2">
            <a:extLst>
              <a:ext uri="{FF2B5EF4-FFF2-40B4-BE49-F238E27FC236}">
                <a16:creationId xmlns:a16="http://schemas.microsoft.com/office/drawing/2014/main" id="{2A82B2AA-3882-11C8-4928-8012D82E77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4109014" y="504000"/>
            <a:ext cx="7615048" cy="3877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slide</a:t>
            </a:r>
            <a:endParaRPr lang="en-GB"/>
          </a:p>
        </p:txBody>
      </p:sp>
      <p:cxnSp>
        <p:nvCxnSpPr>
          <p:cNvPr id="2" name="Straight Connector 3">
            <a:extLst>
              <a:ext uri="{FF2B5EF4-FFF2-40B4-BE49-F238E27FC236}">
                <a16:creationId xmlns:a16="http://schemas.microsoft.com/office/drawing/2014/main" id="{7E573E55-92C6-71A4-135A-790DFD82F262}"/>
              </a:ext>
            </a:extLst>
          </p:cNvPr>
          <p:cNvCxnSpPr>
            <a:cxnSpLocks/>
          </p:cNvCxnSpPr>
          <p:nvPr userDrawn="1"/>
        </p:nvCxnSpPr>
        <p:spPr>
          <a:xfrm>
            <a:off x="384062" y="5051809"/>
            <a:ext cx="11258743" cy="0"/>
          </a:xfrm>
          <a:prstGeom prst="line">
            <a:avLst/>
          </a:prstGeom>
          <a:ln w="952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5D06689-7E0E-DB21-033A-806A04A0C3D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255662" y="4303381"/>
            <a:ext cx="799652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952E2FB3-3AAA-A565-C95E-A6746CB56BE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37881" y="3928880"/>
            <a:ext cx="2532530" cy="1026000"/>
          </a:xfrm>
          <a:prstGeom prst="roundRect">
            <a:avLst/>
          </a:prstGeom>
          <a:solidFill>
            <a:schemeClr val="tx2"/>
          </a:solidFill>
        </p:spPr>
        <p:txBody>
          <a:bodyPr lIns="827999" tIns="0" rIns="90000" bIns="0" anchor="ctr" anchorCtr="0"/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None/>
              <a:defRPr lang="en-GB" sz="18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871B79B-EFEA-DEAD-B73F-FE72870BD75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627258" y="4004507"/>
            <a:ext cx="708784" cy="87840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cxnSp>
        <p:nvCxnSpPr>
          <p:cNvPr id="6" name="Straight Connector 2">
            <a:extLst>
              <a:ext uri="{FF2B5EF4-FFF2-40B4-BE49-F238E27FC236}">
                <a16:creationId xmlns:a16="http://schemas.microsoft.com/office/drawing/2014/main" id="{019C3E4C-B64F-F8CF-8847-ED242E725C82}"/>
              </a:ext>
            </a:extLst>
          </p:cNvPr>
          <p:cNvCxnSpPr>
            <a:cxnSpLocks/>
          </p:cNvCxnSpPr>
          <p:nvPr userDrawn="1"/>
        </p:nvCxnSpPr>
        <p:spPr>
          <a:xfrm>
            <a:off x="384062" y="3820531"/>
            <a:ext cx="11340000" cy="0"/>
          </a:xfrm>
          <a:prstGeom prst="line">
            <a:avLst/>
          </a:prstGeom>
          <a:ln w="952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C077F85-8CB5-D5D2-C5FB-04808FB7816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55662" y="3065540"/>
            <a:ext cx="799652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C88213E-0230-96A1-BF12-8D99CE8ABCB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7881" y="2691039"/>
            <a:ext cx="2532530" cy="1026000"/>
          </a:xfrm>
          <a:prstGeom prst="roundRect">
            <a:avLst/>
          </a:prstGeom>
          <a:solidFill>
            <a:schemeClr val="tx2"/>
          </a:solidFill>
        </p:spPr>
        <p:txBody>
          <a:bodyPr lIns="827999" tIns="0" rIns="90000" bIns="0" anchor="ctr" anchorCtr="0"/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None/>
              <a:defRPr lang="en-GB" sz="18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F8AA994-E5EA-2118-44E4-7A716E17CCC5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7258" y="2766666"/>
            <a:ext cx="708784" cy="87840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cxnSp>
        <p:nvCxnSpPr>
          <p:cNvPr id="10" name="Straight Connector 1">
            <a:extLst>
              <a:ext uri="{FF2B5EF4-FFF2-40B4-BE49-F238E27FC236}">
                <a16:creationId xmlns:a16="http://schemas.microsoft.com/office/drawing/2014/main" id="{26EA4133-992E-C81E-CB73-F06D0542E425}"/>
              </a:ext>
            </a:extLst>
          </p:cNvPr>
          <p:cNvCxnSpPr>
            <a:cxnSpLocks/>
          </p:cNvCxnSpPr>
          <p:nvPr userDrawn="1"/>
        </p:nvCxnSpPr>
        <p:spPr>
          <a:xfrm>
            <a:off x="367200" y="2613003"/>
            <a:ext cx="11340000" cy="0"/>
          </a:xfrm>
          <a:prstGeom prst="line">
            <a:avLst/>
          </a:prstGeom>
          <a:ln w="952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04F7C2E-81F7-4833-8CEA-64BB1B605D2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55662" y="1885183"/>
            <a:ext cx="799652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1EDED306-0079-37CF-BFF1-E27EF44158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7881" y="1510682"/>
            <a:ext cx="2532530" cy="1026000"/>
          </a:xfrm>
          <a:prstGeom prst="roundRect">
            <a:avLst/>
          </a:prstGeom>
          <a:solidFill>
            <a:schemeClr val="tx2"/>
          </a:solidFill>
        </p:spPr>
        <p:txBody>
          <a:bodyPr lIns="827999" tIns="0" rIns="90000" bIns="0" anchor="ctr" anchorCtr="0"/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None/>
              <a:defRPr lang="en-GB" sz="18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</a:t>
            </a:r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FF62F3D-F811-3DBC-D4A9-395768429D9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7258" y="1586309"/>
            <a:ext cx="708784" cy="87840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  <p:cxnSp>
        <p:nvCxnSpPr>
          <p:cNvPr id="18" name="Straight Connector 3">
            <a:extLst>
              <a:ext uri="{FF2B5EF4-FFF2-40B4-BE49-F238E27FC236}">
                <a16:creationId xmlns:a16="http://schemas.microsoft.com/office/drawing/2014/main" id="{FFB5D3E4-42BF-CBC3-820D-05695A8BD5FB}"/>
              </a:ext>
            </a:extLst>
          </p:cNvPr>
          <p:cNvCxnSpPr>
            <a:cxnSpLocks/>
          </p:cNvCxnSpPr>
          <p:nvPr userDrawn="1"/>
        </p:nvCxnSpPr>
        <p:spPr>
          <a:xfrm>
            <a:off x="411766" y="6290798"/>
            <a:ext cx="11258743" cy="0"/>
          </a:xfrm>
          <a:prstGeom prst="line">
            <a:avLst/>
          </a:prstGeom>
          <a:ln w="952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2EE4A483-85F8-A2C6-4FAB-F29F0BD4B89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283366" y="5536432"/>
            <a:ext cx="7996521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GB"/>
              <a:t>Click to edit Master text styles</a:t>
            </a:r>
            <a:endParaRPr lang="en-US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61FBCD55-D65F-3ED1-7745-38B69FCB592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65585" y="5161931"/>
            <a:ext cx="2532530" cy="1026000"/>
          </a:xfrm>
          <a:prstGeom prst="roundRect">
            <a:avLst/>
          </a:prstGeom>
          <a:solidFill>
            <a:schemeClr val="tx2"/>
          </a:solidFill>
        </p:spPr>
        <p:txBody>
          <a:bodyPr lIns="827999" tIns="0" rIns="90000" bIns="0" anchor="ctr" anchorCtr="0"/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None/>
              <a:defRPr lang="en-GB" sz="18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</a:t>
            </a: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5C1AC753-3991-62DF-57F5-C93240E66FE6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54962" y="5237558"/>
            <a:ext cx="708784" cy="878408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ctr">
              <a:buNone/>
              <a:defRPr sz="1000">
                <a:solidFill>
                  <a:srgbClr val="D02F7C"/>
                </a:solidFill>
              </a:defRPr>
            </a:lvl1pPr>
          </a:lstStyle>
          <a:p>
            <a:r>
              <a:rPr lang="en-US"/>
              <a:t>Click to place icon</a:t>
            </a:r>
          </a:p>
        </p:txBody>
      </p:sp>
    </p:spTree>
    <p:extLst>
      <p:ext uri="{BB962C8B-B14F-4D97-AF65-F5344CB8AC3E}">
        <p14:creationId xmlns:p14="http://schemas.microsoft.com/office/powerpoint/2010/main" val="563269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9AD0E7C-0CF4-9B32-F0DC-5DEEC72C7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0000"/>
            <a:ext cx="4114800" cy="16158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lang="en-US" sz="1050" i="0" kern="1200" cap="all" baseline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GB"/>
              <a:t>SENSITIVITY MARKING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C2A0B67-A808-6FB5-1EC1-EAD0A62DA8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8249" y="6565990"/>
            <a:ext cx="567415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318356DC-334E-1146-8C47-B0DA3BCDFC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5B5BF0-C4EA-5B26-031E-06FF180AB9E3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589B16-E386-8061-D4FC-113508B94A7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4512369-0278-6007-C0B2-5351671A40F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640" y="-87439"/>
            <a:ext cx="2496240" cy="163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14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0" r:id="rId2"/>
    <p:sldLayoutId id="2147483668" r:id="rId3"/>
    <p:sldLayoutId id="2147483652" r:id="rId4"/>
    <p:sldLayoutId id="2147483669" r:id="rId5"/>
    <p:sldLayoutId id="2147483662" r:id="rId6"/>
    <p:sldLayoutId id="2147483663" r:id="rId7"/>
    <p:sldLayoutId id="2147483664" r:id="rId8"/>
    <p:sldLayoutId id="2147483682" r:id="rId9"/>
    <p:sldLayoutId id="2147483665" r:id="rId10"/>
    <p:sldLayoutId id="2147483666" r:id="rId11"/>
    <p:sldLayoutId id="2147483667" r:id="rId12"/>
    <p:sldLayoutId id="2147483659" r:id="rId13"/>
    <p:sldLayoutId id="2147483658" r:id="rId14"/>
    <p:sldLayoutId id="2147483661" r:id="rId15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2169"/>
          </a:solidFill>
          <a:latin typeface="Helvetica Neue" panose="020005030000000200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CF2F1B-9E1D-CA72-17DA-B0328BAF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D5CF4-58A4-EC5D-88EA-086F12A3A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47698-A2B3-F5C2-5FAF-5E1EB2749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63E801-D970-4572-889F-6AF9B1BF0057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D0064-3554-7EE6-4D7F-91B460F51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59E7A-9FE7-6861-8D6B-42888376B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452E52-9EA4-4B80-887C-BF2B62D14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97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D7D475-3DDA-5A06-E01A-A9178534F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247F4-5E30-12B2-6D88-BBE06F7C8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0B31F-1950-26E0-076C-696A34C89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8CD4A0-FD84-412B-8423-9922EF69C200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91057-BB45-8EF5-CA19-C49552885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00444-78FA-B841-3AEE-5BBDC245FB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5020E5-B197-4570-989E-64405A59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31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ills.parliament.uk/bills/3946" TargetMode="External"/><Relationship Id="rId2" Type="http://schemas.openxmlformats.org/officeDocument/2006/relationships/hyperlink" Target="https://www.gov.uk/government/publications/planning-reform-working-paper-planning-committees/planning-reform-working-paper-planning-committees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gov.uk/government/consultations/planning-committee-reform-draft-regulations-and-guidance" TargetMode="External"/><Relationship Id="rId5" Type="http://schemas.openxmlformats.org/officeDocument/2006/relationships/hyperlink" Target="https://www.legislation.gov.uk/ukpga/2025/34/contents" TargetMode="External"/><Relationship Id="rId4" Type="http://schemas.openxmlformats.org/officeDocument/2006/relationships/hyperlink" Target="https://www.gov.uk/government/consultations/reform-of-planning-committees-technical-consultation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lanningcommittees@communities.gov.uk" TargetMode="External"/><Relationship Id="rId7" Type="http://schemas.openxmlformats.org/officeDocument/2006/relationships/hyperlink" Target="https://www.gov.uk/government/consultations/planning-committee-reform-draft-regulations-and-guidanc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www.gov.uk/government/consultations/reform-of-planning-committees-technical-consultation" TargetMode="External"/><Relationship Id="rId5" Type="http://schemas.openxmlformats.org/officeDocument/2006/relationships/hyperlink" Target="https://www.legislation.gov.uk/ukpga/2025/34/contents" TargetMode="External"/><Relationship Id="rId4" Type="http://schemas.openxmlformats.org/officeDocument/2006/relationships/hyperlink" Target="https://www.gov.uk/government/publications/planning-reform-working-paper-planning-committe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D1FAC-86D8-7A84-2E09-90ACB1C08D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/>
          </p:nvPr>
        </p:nvSpPr>
        <p:spPr>
          <a:xfrm>
            <a:off x="2122636" y="4595631"/>
            <a:ext cx="7946728" cy="793038"/>
          </a:xfrm>
        </p:spPr>
        <p:txBody>
          <a:bodyPr lIns="0" tIns="0" rIns="0" bIns="0" anchor="t">
            <a:spAutoFit/>
          </a:bodyPr>
          <a:lstStyle/>
          <a:p>
            <a:endParaRPr lang="en-GB" dirty="0">
              <a:latin typeface="Arial"/>
              <a:cs typeface="Arial"/>
            </a:endParaRPr>
          </a:p>
          <a:p>
            <a:r>
              <a:rPr lang="en-GB" dirty="0">
                <a:latin typeface="Arial"/>
                <a:cs typeface="Arial"/>
              </a:rPr>
              <a:t>MHCLG – Planning Directorate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3F8C3E-7E04-4625-CA41-6538E725A3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2122636" y="2099405"/>
            <a:ext cx="7946728" cy="2243691"/>
          </a:xfrm>
        </p:spPr>
        <p:txBody>
          <a:bodyPr/>
          <a:lstStyle/>
          <a:p>
            <a:r>
              <a:rPr lang="en-GB" sz="5400" dirty="0"/>
              <a:t>Planning Committees Reform</a:t>
            </a:r>
            <a:br>
              <a:rPr lang="en-GB" sz="5400" dirty="0"/>
            </a:br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BDA8B2-60A0-699B-274E-6FAD4F39BE0C}"/>
              </a:ext>
            </a:extLst>
          </p:cNvPr>
          <p:cNvSpPr txBox="1"/>
          <p:nvPr/>
        </p:nvSpPr>
        <p:spPr>
          <a:xfrm>
            <a:off x="6452103" y="5999430"/>
            <a:ext cx="542457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GB" sz="2000" dirty="0">
                <a:solidFill>
                  <a:srgbClr val="FFFFFF"/>
                </a:solidFill>
              </a:rPr>
              <a:t>Planning Advisory</a:t>
            </a:r>
            <a:r>
              <a:rPr lang="en-GB" sz="2000">
                <a:solidFill>
                  <a:srgbClr val="FFFFFF"/>
                </a:solidFill>
                <a:cs typeface="Arial"/>
              </a:rPr>
              <a:t> Service event, 9 April </a:t>
            </a:r>
            <a:r>
              <a:rPr lang="en-GB" sz="2000" dirty="0">
                <a:solidFill>
                  <a:srgbClr val="FFFFFF"/>
                </a:solidFill>
                <a:cs typeface="Arial"/>
              </a:rPr>
              <a:t>2026 </a:t>
            </a:r>
            <a:r>
              <a:rPr lang="en-GB" sz="2000" dirty="0">
                <a:cs typeface="Arial"/>
              </a:rPr>
              <a:t>​</a:t>
            </a:r>
            <a:endParaRPr lang="en-GB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684229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949D99-7C74-CD1C-7B80-D9D00BF82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Arial"/>
                <a:cs typeface="Arial"/>
              </a:rPr>
              <a:t>Objectives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7DAC39-7B0A-9065-96E0-E4BD7628815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772852" y="4287991"/>
            <a:ext cx="9479331" cy="307777"/>
          </a:xfrm>
        </p:spPr>
        <p:txBody>
          <a:bodyPr/>
          <a:lstStyle/>
          <a:p>
            <a:pPr marL="283845" indent="-283845"/>
            <a:r>
              <a:rPr lang="en-GB" sz="2000">
                <a:cs typeface="Arial"/>
              </a:rPr>
              <a:t>Ensure good quality of decision making</a:t>
            </a:r>
            <a:endParaRPr lang="en-US" sz="2000">
              <a:cs typeface="Arial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C11F6B-1E02-FB04-401F-A332CF1FB69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37881" y="3956339"/>
            <a:ext cx="1001666" cy="971082"/>
          </a:xfrm>
        </p:spPr>
        <p:txBody>
          <a:bodyPr/>
          <a:lstStyle/>
          <a:p>
            <a:endParaRPr lang="en-US">
              <a:cs typeface="Arial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503C0B-4DF5-E716-37E1-486BF9A04E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772852" y="3050150"/>
            <a:ext cx="9479331" cy="307777"/>
          </a:xfrm>
        </p:spPr>
        <p:txBody>
          <a:bodyPr/>
          <a:lstStyle/>
          <a:p>
            <a:pPr marL="283845" indent="-283845"/>
            <a:r>
              <a:rPr lang="en-GB" sz="2000" b="0" i="0" u="none" strike="noStrike" baseline="0">
                <a:solidFill>
                  <a:srgbClr val="000000"/>
                </a:solidFill>
                <a:latin typeface="Arial"/>
              </a:rPr>
              <a:t>Tackle inefficiency and delays </a:t>
            </a:r>
            <a:endParaRPr lang="en-GB" sz="2000">
              <a:solidFill>
                <a:srgbClr val="0B0C0C"/>
              </a:solidFill>
              <a:cs typeface="Arial" panose="020B0604020202020204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E9F960-2F5F-9C0B-E7A7-6A1818EC5EB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4745" y="2663580"/>
            <a:ext cx="1001666" cy="1080918"/>
          </a:xfrm>
        </p:spPr>
        <p:txBody>
          <a:bodyPr/>
          <a:lstStyle/>
          <a:p>
            <a:endParaRPr lang="en-US">
              <a:cs typeface="Arial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0889260-1DFE-9109-5C66-534AB355B2B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772852" y="1869793"/>
            <a:ext cx="9479331" cy="307777"/>
          </a:xfrm>
        </p:spPr>
        <p:txBody>
          <a:bodyPr/>
          <a:lstStyle/>
          <a:p>
            <a:pPr marL="283845" indent="-283845"/>
            <a:r>
              <a:rPr lang="en-GB" sz="2000"/>
              <a:t>Address variation and inconsistency across the country</a:t>
            </a:r>
            <a:r>
              <a:rPr lang="en-US" sz="2000"/>
              <a:t>.</a:t>
            </a:r>
            <a:endParaRPr lang="en-US" sz="2000">
              <a:cs typeface="Arial" panose="020B0604020202020204"/>
            </a:endParaRP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E4CDBC2-59DE-9D84-882E-0D3C21BF78B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1CB3F67-B76E-2BF2-2E15-D54921BB4B3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1892" y="1538759"/>
            <a:ext cx="1001198" cy="1025525"/>
          </a:xfrm>
        </p:spPr>
        <p:txBody>
          <a:bodyPr/>
          <a:lstStyle/>
          <a:p>
            <a:endParaRPr lang="en-US" dirty="0">
              <a:cs typeface="Arial"/>
            </a:endParaRPr>
          </a:p>
        </p:txBody>
      </p:sp>
      <p:pic>
        <p:nvPicPr>
          <p:cNvPr id="18" name="Picture Placeholder 14" descr="Badge 1 with solid fill">
            <a:extLst>
              <a:ext uri="{FF2B5EF4-FFF2-40B4-BE49-F238E27FC236}">
                <a16:creationId xmlns:a16="http://schemas.microsoft.com/office/drawing/2014/main" id="{F6C93F89-D938-F28D-5247-101CFFCD2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655" r="9655"/>
          <a:stretch/>
        </p:blipFill>
        <p:spPr>
          <a:xfrm>
            <a:off x="627258" y="1565084"/>
            <a:ext cx="708784" cy="878408"/>
          </a:xfrm>
          <a:prstGeom prst="rect">
            <a:avLst/>
          </a:prstGeom>
          <a:noFill/>
        </p:spPr>
      </p:pic>
      <p:pic>
        <p:nvPicPr>
          <p:cNvPr id="19" name="Picture Placeholder 16" descr="Badge with solid fill">
            <a:extLst>
              <a:ext uri="{FF2B5EF4-FFF2-40B4-BE49-F238E27FC236}">
                <a16:creationId xmlns:a16="http://schemas.microsoft.com/office/drawing/2014/main" id="{6D373BD7-CC2F-8813-279B-EEAE53AA72DE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9584" r="9584"/>
          <a:stretch/>
        </p:blipFill>
        <p:spPr>
          <a:xfrm>
            <a:off x="627063" y="2767013"/>
            <a:ext cx="709612" cy="877887"/>
          </a:xfrm>
        </p:spPr>
      </p:pic>
      <p:pic>
        <p:nvPicPr>
          <p:cNvPr id="21" name="Picture Placeholder 20" descr="Badge 3 with solid fill">
            <a:extLst>
              <a:ext uri="{FF2B5EF4-FFF2-40B4-BE49-F238E27FC236}">
                <a16:creationId xmlns:a16="http://schemas.microsoft.com/office/drawing/2014/main" id="{C2003139-41A1-BDCC-A1F9-F2D9D7CCA802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9584" r="9584"/>
          <a:stretch/>
        </p:blipFill>
        <p:spPr>
          <a:xfrm>
            <a:off x="627063" y="4005263"/>
            <a:ext cx="709612" cy="877887"/>
          </a:xfr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A4640BF-C514-ADCB-2109-164D18688235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B2B47CA-945A-8ADA-D280-6B7D8249255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8721" y="5196255"/>
            <a:ext cx="987935" cy="957352"/>
          </a:xfrm>
        </p:spPr>
        <p:txBody>
          <a:bodyPr/>
          <a:lstStyle/>
          <a:p>
            <a:endParaRPr lang="en-GB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96C9883-D6F2-6358-DC4E-35364E23DB0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00556" y="5367156"/>
            <a:ext cx="9479331" cy="615553"/>
          </a:xfrm>
        </p:spPr>
        <p:txBody>
          <a:bodyPr/>
          <a:lstStyle/>
          <a:p>
            <a:pPr marL="283845" indent="-283845"/>
            <a:r>
              <a:rPr lang="en-GB" sz="2000">
                <a:cs typeface="Arial"/>
              </a:rPr>
              <a:t>Empower planning professionals and committee members to make sound planning decisions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E54F2CA-85A8-0164-7F5C-C97765C5E24A}"/>
              </a:ext>
            </a:extLst>
          </p:cNvPr>
          <p:cNvSpPr/>
          <p:nvPr/>
        </p:nvSpPr>
        <p:spPr>
          <a:xfrm>
            <a:off x="656912" y="5317585"/>
            <a:ext cx="714095" cy="71409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63500" dist="38100" dir="270000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1D99AEC-AED4-2450-F541-5FD5EF1357EB}"/>
              </a:ext>
            </a:extLst>
          </p:cNvPr>
          <p:cNvSpPr txBox="1"/>
          <p:nvPr/>
        </p:nvSpPr>
        <p:spPr>
          <a:xfrm>
            <a:off x="761653" y="5331800"/>
            <a:ext cx="280987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400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1556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7C008-03FA-737C-B4B1-2AF74BC28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ED3842-0BB5-1D35-0BD8-BF8D51F4A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18356DC-334E-1146-8C47-B0DA3BCDFCC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99B9F-11C5-0739-46C1-FA645AB81D5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807497" y="2574322"/>
            <a:ext cx="4434448" cy="2262158"/>
          </a:xfrm>
        </p:spPr>
        <p:txBody>
          <a:bodyPr wrap="square" lIns="0" tIns="0" rIns="0" bIns="0" anchor="t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en-GB" sz="1600" dirty="0">
              <a:solidFill>
                <a:srgbClr val="0B0C0C"/>
              </a:solidFill>
              <a:cs typeface="Arial" panose="020B0604020202020204" pitchFamily="34" charset="0"/>
            </a:endParaRPr>
          </a:p>
          <a:p>
            <a:pPr marL="283845" indent="-283845"/>
            <a:r>
              <a:rPr lang="en-GB">
                <a:cs typeface="Arial" panose="020B0604020202020204"/>
              </a:rPr>
              <a:t>Power to delegate planning decisions</a:t>
            </a:r>
          </a:p>
          <a:p>
            <a:pPr marL="283845" indent="-283845"/>
            <a:r>
              <a:rPr lang="en-GB">
                <a:cs typeface="Arial" panose="020B0604020202020204"/>
              </a:rPr>
              <a:t>Power to control the size and composition of planning committees</a:t>
            </a:r>
          </a:p>
          <a:p>
            <a:pPr marL="283845" indent="-283845"/>
            <a:r>
              <a:rPr lang="en-GB">
                <a:cs typeface="Arial" panose="020B0604020202020204"/>
              </a:rPr>
              <a:t>Power to mandate training for committee members</a:t>
            </a:r>
          </a:p>
          <a:p>
            <a:pPr marL="283845" indent="-283845"/>
            <a:endParaRPr lang="en-GB">
              <a:cs typeface="Arial" panose="020B0604020202020204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9FFCE-24C9-502F-6ECF-66889111DE5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GB">
                <a:cs typeface="Arial"/>
              </a:rPr>
              <a:t>Measures in the Act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DCC83-E7D0-144B-1A94-241F526508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73857" y="2355247"/>
            <a:ext cx="4434448" cy="4278094"/>
          </a:xfrm>
        </p:spPr>
        <p:txBody>
          <a:bodyPr wrap="square" lIns="0" tIns="0" rIns="0" bIns="0" anchor="t">
            <a:spAutoFit/>
          </a:bodyPr>
          <a:lstStyle/>
          <a:p>
            <a:pPr marL="283845" indent="-283845"/>
            <a:r>
              <a:rPr lang="en-GB" sz="1600" b="0" i="0" dirty="0">
                <a:effectLst/>
              </a:rPr>
              <a:t>Dec. 2024: </a:t>
            </a:r>
            <a:r>
              <a:rPr lang="en-GB" sz="1600" b="0" i="0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Planning Reform Working Paper - </a:t>
            </a:r>
            <a:r>
              <a:rPr lang="en-GB" sz="1600" b="0" i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Modernising Planning Committees</a:t>
            </a:r>
            <a:r>
              <a:rPr lang="en-GB" sz="1600" b="0" i="0">
                <a:effectLst/>
              </a:rPr>
              <a:t> </a:t>
            </a:r>
            <a:endParaRPr lang="en-GB">
              <a:cs typeface="Arial"/>
            </a:endParaRPr>
          </a:p>
          <a:p>
            <a:pPr marL="283845" indent="-283845"/>
            <a:r>
              <a:rPr lang="en-GB" sz="1600" b="0" i="0" dirty="0">
                <a:effectLst/>
              </a:rPr>
              <a:t>Mar</a:t>
            </a:r>
            <a:r>
              <a:rPr lang="en-GB" sz="1600" dirty="0"/>
              <a:t>ch 2025: </a:t>
            </a:r>
            <a:r>
              <a:rPr lang="en-GB" sz="1600" b="0" i="0" dirty="0"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Planning and Infrastructure Bill</a:t>
            </a:r>
            <a:r>
              <a:rPr lang="en-GB" sz="1600" b="0" i="0" dirty="0">
                <a:effectLst/>
              </a:rPr>
              <a:t> introduced in Parliament</a:t>
            </a:r>
            <a:endParaRPr lang="en-GB" sz="1600" b="0" i="0" dirty="0">
              <a:effectLst/>
              <a:cs typeface="Arial"/>
            </a:endParaRPr>
          </a:p>
          <a:p>
            <a:pPr marL="283845" indent="-283845"/>
            <a:r>
              <a:rPr lang="en-GB">
                <a:cs typeface="Arial"/>
              </a:rPr>
              <a:t>Summer 2025: Consultation on reform proposals: </a:t>
            </a:r>
            <a:r>
              <a:rPr lang="en-GB">
                <a:ea typeface="+mn-lt"/>
                <a:cs typeface="+mn-lt"/>
                <a:hlinkClick r:id="rId4"/>
              </a:rPr>
              <a:t>Reform of planning committees: technical consultation - GOV.UK</a:t>
            </a:r>
            <a:endParaRPr lang="en-GB" sz="1600">
              <a:ea typeface="+mn-lt"/>
              <a:cs typeface="+mn-lt"/>
              <a:hlinkClick r:id="rId4"/>
            </a:endParaRPr>
          </a:p>
          <a:p>
            <a:pPr marL="283845" indent="-283845"/>
            <a:r>
              <a:rPr lang="en-GB">
                <a:latin typeface="+mj-lt"/>
                <a:cs typeface="Arial" panose="020B0604020202020204"/>
              </a:rPr>
              <a:t>December 2025: Bill becomes an Act </a:t>
            </a:r>
            <a:r>
              <a:rPr lang="en-GB">
                <a:ea typeface="+mn-lt"/>
                <a:cs typeface="+mn-lt"/>
                <a:hlinkClick r:id="rId5"/>
              </a:rPr>
              <a:t>Planning and Infrastructure Act 2025</a:t>
            </a:r>
          </a:p>
          <a:p>
            <a:pPr marL="283845" indent="-283845"/>
            <a:r>
              <a:rPr lang="en-GB">
                <a:latin typeface="+mj-lt"/>
                <a:cs typeface="Arial" panose="020B0604020202020204"/>
              </a:rPr>
              <a:t>March 2026: Consultation on Regulations/Guidance: </a:t>
            </a:r>
            <a:r>
              <a:rPr lang="en-GB">
                <a:ea typeface="+mn-lt"/>
                <a:cs typeface="+mn-lt"/>
                <a:hlinkClick r:id="rId6"/>
              </a:rPr>
              <a:t>Planning committee reform: draft regulations and guidance - GOV.UK</a:t>
            </a:r>
            <a:r>
              <a:rPr lang="en-GB">
                <a:ea typeface="+mn-lt"/>
                <a:cs typeface="+mn-lt"/>
              </a:rPr>
              <a:t> closes 23 April</a:t>
            </a:r>
          </a:p>
          <a:p>
            <a:pPr marL="0" indent="0">
              <a:buNone/>
            </a:pPr>
            <a:endParaRPr lang="en-GB" sz="2000" dirty="0">
              <a:latin typeface="+mj-lt"/>
              <a:cs typeface="Arial" panose="020B0604020202020204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65ACF00-43FD-4710-9FD2-C85CB535E4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 dirty="0"/>
              <a:t>Planning Committee Reform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AA4064-097B-F539-A0A2-8A131CC8DE1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442AFB3-ED5C-0E4F-656F-E3AE4EE19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Planning Committee Reform</a:t>
            </a:r>
          </a:p>
        </p:txBody>
      </p:sp>
    </p:spTree>
    <p:extLst>
      <p:ext uri="{BB962C8B-B14F-4D97-AF65-F5344CB8AC3E}">
        <p14:creationId xmlns:p14="http://schemas.microsoft.com/office/powerpoint/2010/main" val="162412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23930-059C-36ED-6620-0426C1CE4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63DDDFE-91E4-034D-75BB-A4953A5DD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18356DC-334E-1146-8C47-B0DA3BCDFCC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F25C5-1F19-FD49-48EA-CDB92A704CC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75921" y="1592740"/>
            <a:ext cx="5097600" cy="558000"/>
          </a:xfrm>
        </p:spPr>
        <p:txBody>
          <a:bodyPr/>
          <a:lstStyle/>
          <a:p>
            <a:r>
              <a:rPr lang="en-US">
                <a:cs typeface="Arial"/>
              </a:rPr>
              <a:t>Schedule 2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44232-530F-F997-38D1-D1AC42F0D6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1903" y="2128066"/>
            <a:ext cx="4512601" cy="4251933"/>
          </a:xfrm>
        </p:spPr>
        <p:txBody>
          <a:bodyPr wrap="square" lIns="0" tIns="0" rIns="0" bIns="0" anchor="t">
            <a:spAutoFit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en-GB" sz="1400" dirty="0">
                <a:solidFill>
                  <a:srgbClr val="0B0C0C"/>
                </a:solidFill>
                <a:cs typeface="Arial" panose="020B0604020202020204" pitchFamily="34" charset="0"/>
              </a:rPr>
              <a:t>T</a:t>
            </a:r>
            <a:r>
              <a:rPr lang="en-GB" sz="1400" b="0" i="0" dirty="0">
                <a:solidFill>
                  <a:srgbClr val="0B0C0C"/>
                </a:solidFill>
                <a:effectLst/>
                <a:cs typeface="Arial" panose="020B0604020202020204" pitchFamily="34" charset="0"/>
              </a:rPr>
              <a:t>ypes of applications which must be delegated to officers in all cases:</a:t>
            </a:r>
          </a:p>
          <a:p>
            <a:pPr algn="l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applications for planning permission for:</a:t>
            </a:r>
          </a:p>
          <a:p>
            <a:pPr marL="742950" lvl="1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</a:rPr>
              <a:t>Householder development</a:t>
            </a:r>
          </a:p>
          <a:p>
            <a:pPr marL="742950" lvl="1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</a:rPr>
              <a:t>Minor commercial development</a:t>
            </a:r>
          </a:p>
          <a:p>
            <a:pPr marL="742950" lvl="1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</a:rPr>
              <a:t>Minor residential development</a:t>
            </a:r>
          </a:p>
          <a:p>
            <a:pPr marL="283845" indent="-283845">
              <a:spcAft>
                <a:spcPts val="600"/>
              </a:spcAft>
            </a:pPr>
            <a:r>
              <a:rPr lang="en-GB" sz="1400" b="0" i="0">
                <a:solidFill>
                  <a:srgbClr val="0B0C0C"/>
                </a:solidFill>
                <a:effectLst/>
              </a:rPr>
              <a:t>applications </a:t>
            </a:r>
            <a:r>
              <a:rPr lang="en-GB" sz="1400">
                <a:solidFill>
                  <a:srgbClr val="0B0C0C"/>
                </a:solidFill>
              </a:rPr>
              <a:t>for reserved </a:t>
            </a:r>
            <a:r>
              <a:rPr lang="en-GB" sz="1400" b="0" i="0">
                <a:solidFill>
                  <a:srgbClr val="0B0C0C"/>
                </a:solidFill>
                <a:effectLst/>
              </a:rPr>
              <a:t>matter approvals</a:t>
            </a:r>
            <a:r>
              <a:rPr lang="en-GB" sz="1400">
                <a:solidFill>
                  <a:srgbClr val="0B0C0C"/>
                </a:solidFill>
              </a:rPr>
              <a:t> other than phased reserved matters</a:t>
            </a:r>
            <a:endParaRPr lang="en-GB" sz="1400" b="0" i="0">
              <a:solidFill>
                <a:srgbClr val="0B0C0C"/>
              </a:solidFill>
              <a:effectLst/>
              <a:cs typeface="Arial"/>
            </a:endParaRP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applications for s96A non-material amendments to planning permissions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applications for the approval of conditions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applications for approval of the BNG Plan</a:t>
            </a:r>
          </a:p>
          <a:p>
            <a:pPr marL="283845" indent="-283845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applications for approval of prior approval (for permitted development rights)</a:t>
            </a:r>
            <a:endParaRPr lang="en-GB" sz="1400" b="0" i="0" dirty="0">
              <a:solidFill>
                <a:srgbClr val="0B0C0C"/>
              </a:solidFill>
              <a:effectLst/>
              <a:cs typeface="Arial" panose="020B0604020202020204"/>
            </a:endParaRP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applications for Lawful Development Certificates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applications for a Certificate of Appropriate Alternative Development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132538-9C7B-752B-C611-EF4D82F41F5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2281" y="1592740"/>
            <a:ext cx="5097600" cy="558000"/>
          </a:xfrm>
        </p:spPr>
        <p:txBody>
          <a:bodyPr/>
          <a:lstStyle/>
          <a:p>
            <a:r>
              <a:rPr lang="en-US"/>
              <a:t>Schedule 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2482B9D-4406-8ADD-2004-3D63463A7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6726" y="504000"/>
            <a:ext cx="8417336" cy="387798"/>
          </a:xfrm>
        </p:spPr>
        <p:txBody>
          <a:bodyPr/>
          <a:lstStyle/>
          <a:p>
            <a:r>
              <a:rPr lang="en-GB" dirty="0">
                <a:latin typeface="Arial"/>
                <a:cs typeface="Arial"/>
              </a:rPr>
              <a:t>National Scheme of Delegation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71907BD-5A90-208B-9D7B-72FA37C9AF4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29345" y="2219241"/>
            <a:ext cx="4590752" cy="3539430"/>
          </a:xfrm>
        </p:spPr>
        <p:txBody>
          <a:bodyPr wrap="square" lIns="0" tIns="0" rIns="0" bIns="0" anchor="t">
            <a:spAutoFit/>
          </a:bodyPr>
          <a:lstStyle/>
          <a:p>
            <a:pPr marL="0" indent="-283845">
              <a:spcAft>
                <a:spcPts val="600"/>
              </a:spcAft>
              <a:buNone/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The starting point for Tier B is that all applications should be delegated to officers, subject to a gateway test through </a:t>
            </a:r>
            <a:r>
              <a:rPr lang="en-GB" sz="1400" b="0" i="0">
                <a:solidFill>
                  <a:srgbClr val="0B0C0C"/>
                </a:solidFill>
                <a:effectLst/>
              </a:rPr>
              <a:t>which the </a:t>
            </a:r>
            <a:r>
              <a:rPr lang="en-GB" sz="1400">
                <a:solidFill>
                  <a:srgbClr val="0B0C0C"/>
                </a:solidFill>
              </a:rPr>
              <a:t>nominated officer (usually the chief planner or equivalent, but can be any officer) and</a:t>
            </a:r>
            <a:r>
              <a:rPr lang="en-GB" sz="1400" b="0" i="0">
                <a:solidFill>
                  <a:srgbClr val="0B0C0C"/>
                </a:solidFill>
                <a:effectLst/>
              </a:rPr>
              <a:t> </a:t>
            </a:r>
            <a:r>
              <a:rPr lang="en-GB" sz="1400">
                <a:solidFill>
                  <a:srgbClr val="0B0C0C"/>
                </a:solidFill>
              </a:rPr>
              <a:t>nominated member (usually the chair) must</a:t>
            </a:r>
            <a:r>
              <a:rPr lang="en-GB" sz="1400" b="0" i="0">
                <a:solidFill>
                  <a:srgbClr val="0B0C0C"/>
                </a:solidFill>
                <a:effectLst/>
              </a:rPr>
              <a:t> mutually agree that they should go to committee if </a:t>
            </a:r>
            <a:r>
              <a:rPr lang="en-GB" sz="1400" b="0" i="0" dirty="0">
                <a:solidFill>
                  <a:srgbClr val="0B0C0C"/>
                </a:solidFill>
                <a:effectLst/>
              </a:rPr>
              <a:t>they are to depart from the assumed delegation:</a:t>
            </a:r>
            <a:endParaRPr lang="en-US"/>
          </a:p>
          <a:p>
            <a:pPr marL="283845" indent="-283845">
              <a:spcAft>
                <a:spcPts val="600"/>
              </a:spcAft>
            </a:pPr>
            <a:r>
              <a:rPr lang="en-GB" sz="1400">
                <a:solidFill>
                  <a:srgbClr val="0B0C0C"/>
                </a:solidFill>
              </a:rPr>
              <a:t>Applications for planning permission not in Schedule 1 (i.e. applications for planning permission aside from: </a:t>
            </a:r>
            <a:r>
              <a:rPr lang="en-GB" sz="1400" dirty="0">
                <a:solidFill>
                  <a:srgbClr val="0B0C0C"/>
                </a:solidFill>
              </a:rPr>
              <a:t>Householder applications, Minor commercial applications or Minor residential development applications)</a:t>
            </a:r>
            <a:endParaRPr lang="en-GB" sz="1400" dirty="0">
              <a:solidFill>
                <a:srgbClr val="0B0C0C"/>
              </a:solidFill>
              <a:cs typeface="Arial"/>
            </a:endParaRPr>
          </a:p>
          <a:p>
            <a:pPr marL="283845" indent="-283845">
              <a:spcAft>
                <a:spcPts val="600"/>
              </a:spcAft>
            </a:pPr>
            <a:r>
              <a:rPr lang="en-GB" sz="1400">
                <a:solidFill>
                  <a:srgbClr val="0B0C0C"/>
                </a:solidFill>
                <a:cs typeface="Arial"/>
              </a:rPr>
              <a:t>Phased reserved matters applications</a:t>
            </a:r>
            <a:endParaRPr lang="en-GB" sz="1400">
              <a:solidFill>
                <a:srgbClr val="0B0C0C"/>
              </a:solidFill>
            </a:endParaRPr>
          </a:p>
          <a:p>
            <a:pPr marL="283845" indent="-283845">
              <a:spcAft>
                <a:spcPts val="600"/>
              </a:spcAft>
            </a:pPr>
            <a:r>
              <a:rPr lang="en-GB" sz="1400" b="0" i="0">
                <a:solidFill>
                  <a:srgbClr val="0B0C0C"/>
                </a:solidFill>
                <a:effectLst/>
              </a:rPr>
              <a:t>Section 73 applications to vary conditions</a:t>
            </a:r>
            <a:endParaRPr lang="en-GB" sz="1400" b="0" i="0">
              <a:solidFill>
                <a:srgbClr val="0B0C0C"/>
              </a:solidFill>
              <a:effectLst/>
              <a:cs typeface="Arial"/>
            </a:endParaRPr>
          </a:p>
          <a:p>
            <a:pPr>
              <a:spcAft>
                <a:spcPts val="600"/>
              </a:spcAft>
            </a:pPr>
            <a:r>
              <a:rPr lang="en-GB" sz="1400" b="0" i="0" dirty="0">
                <a:solidFill>
                  <a:srgbClr val="0B0C0C"/>
                </a:solidFill>
                <a:effectLst/>
              </a:rPr>
              <a:t>Review of mineral planning conditions</a:t>
            </a:r>
            <a:endParaRPr lang="en-GB" sz="1400" dirty="0">
              <a:cs typeface="Arial" panose="020B0604020202020204" pitchFamily="34" charset="0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D9C93-08B6-0B9E-1548-892A2A3751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88233" y="1064174"/>
            <a:ext cx="11528628" cy="221599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792807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E9A7EB-A772-46D8-A9F0-6ABDD17486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18356DC-334E-1146-8C47-B0DA3BCDFCC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06442-957F-ADC5-53DB-15FB19493AB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807497" y="2426361"/>
            <a:ext cx="4434448" cy="3719993"/>
          </a:xfrm>
        </p:spPr>
        <p:txBody>
          <a:bodyPr wrap="square" lIns="0" tIns="0" rIns="0" bIns="0" anchor="t">
            <a:spAutoFit/>
          </a:bodyPr>
          <a:lstStyle/>
          <a:p>
            <a:pPr marL="283845" indent="-283845">
              <a:spcAft>
                <a:spcPts val="600"/>
              </a:spcAft>
            </a:pPr>
            <a:r>
              <a:rPr lang="en-GB">
                <a:solidFill>
                  <a:srgbClr val="0B0C0C"/>
                </a:solidFill>
                <a:cs typeface="Arial"/>
              </a:rPr>
              <a:t>Agreement between Chief Planner (or equivalent) and the chair of the committee to send something to committee</a:t>
            </a:r>
          </a:p>
          <a:p>
            <a:pPr marL="283845" indent="-283845"/>
            <a:r>
              <a:rPr lang="en-GB">
                <a:solidFill>
                  <a:srgbClr val="0B0C0C"/>
                </a:solidFill>
                <a:ea typeface="+mn-lt"/>
                <a:cs typeface="+mn-lt"/>
              </a:rPr>
              <a:t>Must meet one of the following criteria:</a:t>
            </a:r>
            <a:endParaRPr lang="en-GB">
              <a:solidFill>
                <a:srgbClr val="0B0C0C"/>
              </a:solidFill>
              <a:cs typeface="Arial"/>
            </a:endParaRPr>
          </a:p>
          <a:p>
            <a:pPr lvl="1">
              <a:spcAft>
                <a:spcPts val="1200"/>
              </a:spcAft>
              <a:buFont typeface="Courier New" panose="020B0604020202020204" pitchFamily="34" charset="0"/>
              <a:buChar char="o"/>
            </a:pPr>
            <a:r>
              <a:rPr lang="en-GB" sz="1600" dirty="0">
                <a:solidFill>
                  <a:srgbClr val="0B0C0C"/>
                </a:solidFill>
                <a:ea typeface="+mn-lt"/>
                <a:cs typeface="+mn-lt"/>
              </a:rPr>
              <a:t>where the application raises an economic, social or environmental issue of significance to the local area</a:t>
            </a:r>
            <a:endParaRPr lang="en-GB" sz="1600" dirty="0">
              <a:cs typeface="Arial"/>
            </a:endParaRPr>
          </a:p>
          <a:p>
            <a:pPr lvl="1">
              <a:spcAft>
                <a:spcPts val="1200"/>
              </a:spcAft>
              <a:buFont typeface="Courier New" panose="020B0604020202020204" pitchFamily="34" charset="0"/>
              <a:buChar char="o"/>
            </a:pPr>
            <a:r>
              <a:rPr lang="en-GB" sz="1600">
                <a:solidFill>
                  <a:srgbClr val="0B0C0C"/>
                </a:solidFill>
                <a:ea typeface="+mn-lt"/>
                <a:cs typeface="+mn-lt"/>
              </a:rPr>
              <a:t>where the application raises a significant planning matter having regard to the development plan</a:t>
            </a:r>
            <a:endParaRPr lang="en-GB" sz="1600">
              <a:cs typeface="Arial"/>
            </a:endParaRPr>
          </a:p>
          <a:p>
            <a:pPr marL="283845" indent="-283845">
              <a:spcAft>
                <a:spcPts val="600"/>
              </a:spcAft>
            </a:pPr>
            <a:r>
              <a:rPr lang="en-GB">
                <a:solidFill>
                  <a:srgbClr val="0B0C0C"/>
                </a:solidFill>
                <a:cs typeface="Arial"/>
              </a:rPr>
              <a:t>Don't need to take all Schedule 2 applications through here, LPAs can determine their own triaging approach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F4EFA-F5DF-D7CF-D563-8CB341EBC37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GB">
                <a:cs typeface="Arial"/>
              </a:rPr>
              <a:t>Gateway Test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E7957E-A0E4-650F-791E-1F8CB1D3C5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73857" y="2574322"/>
            <a:ext cx="4434448" cy="2031325"/>
          </a:xfrm>
        </p:spPr>
        <p:txBody>
          <a:bodyPr wrap="square" lIns="0" tIns="0" rIns="0" bIns="0" anchor="t">
            <a:spAutoFit/>
          </a:bodyPr>
          <a:lstStyle/>
          <a:p>
            <a:pPr marL="283845" indent="-283845"/>
            <a:r>
              <a:rPr lang="en-GB">
                <a:cs typeface="Arial" panose="020B0604020202020204"/>
              </a:rPr>
              <a:t>Approach to Reserved Matters has changed from our previous consultation, is this the right approach?</a:t>
            </a:r>
          </a:p>
          <a:p>
            <a:pPr marL="283845" indent="-283845"/>
            <a:r>
              <a:rPr lang="en-GB">
                <a:cs typeface="Arial" panose="020B0604020202020204"/>
              </a:rPr>
              <a:t>We have made specific provision for LPAs own applications, </a:t>
            </a:r>
            <a:r>
              <a:rPr lang="en-GB" err="1">
                <a:cs typeface="Arial" panose="020B0604020202020204"/>
              </a:rPr>
              <a:t>incl</a:t>
            </a:r>
            <a:r>
              <a:rPr lang="en-GB">
                <a:cs typeface="Arial" panose="020B0604020202020204"/>
              </a:rPr>
              <a:t> those of officers, members or by bodies owned by LPA.</a:t>
            </a:r>
          </a:p>
          <a:p>
            <a:pPr marL="283845" indent="-283845"/>
            <a:endParaRPr lang="en-GB">
              <a:cs typeface="Arial" panose="020B0604020202020204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121E1A-02BD-6D13-1335-67F1F81B7C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>
                <a:cs typeface="Arial"/>
              </a:rPr>
              <a:t>Other matters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F9789A7-C7E1-4506-C1B1-D662C414C9A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F7AA5D5-824F-C189-32C4-2EB428883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Arial"/>
                <a:cs typeface="Arial"/>
              </a:rPr>
              <a:t>National Scheme of Delegation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99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EEFCBD5-8D40-7CB5-4387-8A69B2BD2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18356DC-334E-1146-8C47-B0DA3BCDFCC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36DFD-E5E3-36E2-62AA-CB6B5AD1D9E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807497" y="2574322"/>
            <a:ext cx="4434448" cy="3323987"/>
          </a:xfrm>
        </p:spPr>
        <p:txBody>
          <a:bodyPr wrap="square" lIns="0" tIns="0" rIns="0" bIns="0" anchor="t">
            <a:spAutoFit/>
          </a:bodyPr>
          <a:lstStyle/>
          <a:p>
            <a:pPr marL="283845" indent="-283845"/>
            <a:r>
              <a:rPr lang="en-GB">
                <a:cs typeface="Arial"/>
              </a:rPr>
              <a:t>Consultation open until 23 April</a:t>
            </a:r>
          </a:p>
          <a:p>
            <a:pPr marL="283845" indent="-283845"/>
            <a:r>
              <a:rPr lang="en-GB">
                <a:cs typeface="Arial"/>
              </a:rPr>
              <a:t>Consider responses and hope to lay Regulations in June</a:t>
            </a:r>
          </a:p>
          <a:p>
            <a:pPr marL="283845" indent="-283845"/>
            <a:r>
              <a:rPr lang="en-GB">
                <a:cs typeface="Arial"/>
              </a:rPr>
              <a:t>Debates in both Houses of Parliament in summer</a:t>
            </a:r>
          </a:p>
          <a:p>
            <a:pPr marL="283845" indent="-283845"/>
            <a:r>
              <a:rPr lang="en-GB">
                <a:cs typeface="Arial"/>
              </a:rPr>
              <a:t>Hope to have the Regulations agreed by Parliament in July, subject to Parliamentary time</a:t>
            </a:r>
          </a:p>
          <a:p>
            <a:pPr marL="283845" indent="-283845"/>
            <a:r>
              <a:rPr lang="en-GB">
                <a:cs typeface="Arial"/>
              </a:rPr>
              <a:t>Councils to implement changes to their constitutions to reflect Regulations by 30 September 2026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4FB7DC-D465-F9CA-C6E4-9CF36750736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GB">
                <a:cs typeface="Arial"/>
              </a:rPr>
              <a:t>Implementation timetable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5EBD10-E987-89DC-8D61-4FEA5D2D50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73857" y="2574322"/>
            <a:ext cx="4434448" cy="2277547"/>
          </a:xfrm>
        </p:spPr>
        <p:txBody>
          <a:bodyPr wrap="square" lIns="0" tIns="0" rIns="0" bIns="0" anchor="t">
            <a:spAutoFit/>
          </a:bodyPr>
          <a:lstStyle/>
          <a:p>
            <a:pPr marL="283845" indent="-283845"/>
            <a:r>
              <a:rPr lang="en-GB">
                <a:cs typeface="Arial"/>
              </a:rPr>
              <a:t>We have set the threshold for maximum size of committee at 13 members reflecting best practice following feedback through consultation . </a:t>
            </a:r>
            <a:endParaRPr lang="en-US">
              <a:cs typeface="Arial"/>
            </a:endParaRPr>
          </a:p>
          <a:p>
            <a:pPr marL="283845" indent="-283845"/>
            <a:r>
              <a:rPr lang="en-GB">
                <a:cs typeface="Arial"/>
              </a:rPr>
              <a:t>More to follow on mandatory training, will be doing further sector engagement to get the approach correct. </a:t>
            </a:r>
          </a:p>
          <a:p>
            <a:pPr marL="0" indent="0">
              <a:buNone/>
            </a:pPr>
            <a:endParaRPr lang="en-GB">
              <a:cs typeface="Arial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3A612E5-30B2-A6A9-B4C3-85E8DCB0FEC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>
                <a:cs typeface="Arial"/>
              </a:rPr>
              <a:t>Size of committees and Mandatory training</a:t>
            </a:r>
            <a:endParaRPr lang="en-US"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6F322E-0806-FB5E-5C63-16D5CA4848F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EA68566-E71D-10BE-A029-694224993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cs typeface="Arial"/>
              </a:rPr>
              <a:t>Other proposals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485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0B1FC5-80C0-7DB4-E01C-86BA788D9B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18356DC-334E-1146-8C47-B0DA3BCDFCC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A367B-1B8C-7FAE-77B3-47F9DF5D54E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807497" y="2574322"/>
            <a:ext cx="4434448" cy="1292662"/>
          </a:xfrm>
        </p:spPr>
        <p:txBody>
          <a:bodyPr wrap="square" lIns="0" tIns="0" rIns="0" bIns="0" anchor="t">
            <a:spAutoFit/>
          </a:bodyPr>
          <a:lstStyle/>
          <a:p>
            <a:pPr marL="283845" indent="-283845"/>
            <a:r>
              <a:rPr lang="en-GB">
                <a:cs typeface="Arial" panose="020B0604020202020204"/>
              </a:rPr>
              <a:t>Is it achievable? </a:t>
            </a:r>
            <a:endParaRPr lang="en-US">
              <a:cs typeface="Arial" panose="020B0604020202020204"/>
            </a:endParaRPr>
          </a:p>
          <a:p>
            <a:pPr marL="283845" indent="-283845"/>
            <a:r>
              <a:rPr lang="en-GB">
                <a:cs typeface="Arial" panose="020B0604020202020204"/>
              </a:rPr>
              <a:t>What support do you require?</a:t>
            </a:r>
            <a:endParaRPr lang="en-US"/>
          </a:p>
          <a:p>
            <a:pPr marL="283845" indent="-283845"/>
            <a:r>
              <a:rPr lang="en-GB">
                <a:cs typeface="Arial" panose="020B0604020202020204"/>
              </a:rPr>
              <a:t>PAS will be supporting authorities through implementation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54A0E-0621-F088-E085-00C679FD03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GB">
                <a:cs typeface="Arial"/>
              </a:rPr>
              <a:t>Implementation timetables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C1639C-4EA6-926A-E443-CED5178B3F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73857" y="2574322"/>
            <a:ext cx="4434448" cy="2523768"/>
          </a:xfrm>
        </p:spPr>
        <p:txBody>
          <a:bodyPr wrap="square" lIns="0" tIns="0" rIns="0" bIns="0" anchor="t">
            <a:spAutoFit/>
          </a:bodyPr>
          <a:lstStyle/>
          <a:p>
            <a:pPr marL="283845" indent="-283845"/>
            <a:r>
              <a:rPr lang="en-GB">
                <a:cs typeface="Arial" panose="020B0604020202020204"/>
              </a:rPr>
              <a:t>Are there any practical issues with the list of applications in either Schedule – for example is there a reason why one particular application type wouldn't work in Schedule 1?</a:t>
            </a:r>
          </a:p>
          <a:p>
            <a:pPr marL="283845" indent="-283845"/>
            <a:r>
              <a:rPr lang="en-GB">
                <a:cs typeface="Arial" panose="020B0604020202020204"/>
              </a:rPr>
              <a:t>Is our approach to reserved matters applications the right one? </a:t>
            </a:r>
          </a:p>
          <a:p>
            <a:pPr marL="283845" indent="-283845"/>
            <a:r>
              <a:rPr lang="en-GB">
                <a:cs typeface="Arial" panose="020B0604020202020204"/>
              </a:rPr>
              <a:t>The Regulations are silent on certain matters e.g. enforcement to allow LPAs to make their own arrangements, does this work?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05AB89E-3695-706F-20FA-8B8CA1728A9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>
                <a:cs typeface="Arial"/>
              </a:rPr>
              <a:t>Regulations themselves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70136B-66A1-2726-489F-EDED3F05C6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67F3044-A072-D6F4-A6EB-2FD78300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Arial"/>
                <a:cs typeface="Arial"/>
              </a:rPr>
              <a:t>Welcome views and questions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73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7DF9D9-5A52-F472-7BFF-71ED94C431D0}"/>
              </a:ext>
            </a:extLst>
          </p:cNvPr>
          <p:cNvSpPr txBox="1"/>
          <p:nvPr/>
        </p:nvSpPr>
        <p:spPr>
          <a:xfrm>
            <a:off x="399677" y="565523"/>
            <a:ext cx="10788276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dirty="0"/>
              <a:t>Email: </a:t>
            </a:r>
            <a:r>
              <a:rPr lang="en-GB" sz="1600" dirty="0">
                <a:hlinkClick r:id="rId3"/>
              </a:rPr>
              <a:t>planningcommittees@communities.gov.uk</a:t>
            </a:r>
            <a:endParaRPr lang="en-GB" sz="1600" dirty="0"/>
          </a:p>
          <a:p>
            <a:r>
              <a:rPr lang="en-GB" sz="1600" dirty="0"/>
              <a:t>Planning Reform Working Paper: </a:t>
            </a:r>
            <a:r>
              <a:rPr lang="en-GB" sz="1600" dirty="0">
                <a:hlinkClick r:id="rId4"/>
              </a:rPr>
              <a:t>Planning Reform Working Paper: Planning Committees - GOV.UK</a:t>
            </a:r>
            <a:endParaRPr lang="en-GB" sz="1600" dirty="0"/>
          </a:p>
          <a:p>
            <a:r>
              <a:rPr lang="en-GB" sz="1600"/>
              <a:t>Planning and Infrastructure Act: </a:t>
            </a:r>
            <a:r>
              <a:rPr lang="en-GB" sz="1600" dirty="0">
                <a:ea typeface="+mn-lt"/>
                <a:cs typeface="+mn-lt"/>
                <a:hlinkClick r:id="rId5"/>
              </a:rPr>
              <a:t>Planning and Infrastructure Act 2025</a:t>
            </a:r>
            <a:endParaRPr lang="en-GB" sz="1600">
              <a:cs typeface="Arial"/>
            </a:endParaRPr>
          </a:p>
          <a:p>
            <a:r>
              <a:rPr lang="en-GB" sz="1600"/>
              <a:t>Summer 2025 </a:t>
            </a:r>
            <a:r>
              <a:rPr lang="en-GB" sz="1600">
                <a:ea typeface="+mn-lt"/>
                <a:cs typeface="+mn-lt"/>
              </a:rPr>
              <a:t>consultation</a:t>
            </a:r>
            <a:r>
              <a:rPr lang="en-GB" sz="1600"/>
              <a:t>: </a:t>
            </a:r>
            <a:r>
              <a:rPr lang="en-GB" sz="1600" dirty="0">
                <a:ea typeface="+mn-lt"/>
                <a:cs typeface="+mn-lt"/>
                <a:hlinkClick r:id="rId6"/>
              </a:rPr>
              <a:t>Reform of planning committees: technical consultation - GOV.UK</a:t>
            </a:r>
            <a:r>
              <a:rPr lang="en-GB" sz="1600" dirty="0"/>
              <a:t> </a:t>
            </a:r>
            <a:endParaRPr lang="en-GB" sz="1600">
              <a:solidFill>
                <a:srgbClr val="08B2D5"/>
              </a:solidFill>
              <a:cs typeface="Arial"/>
            </a:endParaRPr>
          </a:p>
          <a:p>
            <a:r>
              <a:rPr lang="en-GB" sz="1600"/>
              <a:t>March 2026 consultation: </a:t>
            </a:r>
            <a:r>
              <a:rPr lang="en-GB" sz="1600" dirty="0">
                <a:ea typeface="+mn-lt"/>
                <a:cs typeface="+mn-lt"/>
                <a:hlinkClick r:id="rId7"/>
              </a:rPr>
              <a:t>Planning committee reform: draft regulations and guidance - GOV.UK</a:t>
            </a:r>
            <a:endParaRPr lang="en-GB" sz="16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02199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Design">
  <a:themeElements>
    <a:clrScheme name="MHCLG Theme">
      <a:dk1>
        <a:srgbClr val="000000"/>
      </a:dk1>
      <a:lt1>
        <a:srgbClr val="FFFFFF"/>
      </a:lt1>
      <a:dk2>
        <a:srgbClr val="00625E"/>
      </a:dk2>
      <a:lt2>
        <a:srgbClr val="E5E5E5"/>
      </a:lt2>
      <a:accent1>
        <a:srgbClr val="932A71"/>
      </a:accent1>
      <a:accent2>
        <a:srgbClr val="00625E"/>
      </a:accent2>
      <a:accent3>
        <a:srgbClr val="BF491D"/>
      </a:accent3>
      <a:accent4>
        <a:srgbClr val="40611F"/>
      </a:accent4>
      <a:accent5>
        <a:srgbClr val="205083"/>
      </a:accent5>
      <a:accent6>
        <a:srgbClr val="85282A"/>
      </a:accent6>
      <a:hlink>
        <a:srgbClr val="0099CC"/>
      </a:hlink>
      <a:folHlink>
        <a:srgbClr val="00625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3E7AFB5A1DF64D846695AFCA54B68B" ma:contentTypeVersion="21" ma:contentTypeDescription="Create a new document." ma:contentTypeScope="" ma:versionID="6074762855c6840a4990bc161eccbeae">
  <xsd:schema xmlns:xsd="http://www.w3.org/2001/XMLSchema" xmlns:xs="http://www.w3.org/2001/XMLSchema" xmlns:p="http://schemas.microsoft.com/office/2006/metadata/properties" xmlns:ns1="http://schemas.microsoft.com/sharepoint/v3" xmlns:ns2="d502b3ff-8f09-4081-8833-b4c510e42fbb" xmlns:ns3="6f7e91c6-bdb7-4b1d-ba58-7ffef3a5da7c" xmlns:ns4="83a87e31-bf32-46ab-8e70-9fa18461fa4d" targetNamespace="http://schemas.microsoft.com/office/2006/metadata/properties" ma:root="true" ma:fieldsID="24429d0ad7047f45fc9f602341730af0" ns1:_="" ns2:_="" ns3:_="" ns4:_="">
    <xsd:import namespace="http://schemas.microsoft.com/sharepoint/v3"/>
    <xsd:import namespace="d502b3ff-8f09-4081-8833-b4c510e42fbb"/>
    <xsd:import namespace="6f7e91c6-bdb7-4b1d-ba58-7ffef3a5da7c"/>
    <xsd:import namespace="83a87e31-bf32-46ab-8e70-9fa18461fa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02b3ff-8f09-4081-8833-b4c510e42f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56ca3a0-e5c0-40d7-8522-e7aae8be60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e91c6-bdb7-4b1d-ba58-7ffef3a5da7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a87e31-bf32-46ab-8e70-9fa18461fa4d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151ed377-a28f-4c50-8904-0b66ae54a732}" ma:internalName="TaxCatchAll" ma:showField="CatchAllData" ma:web="6f7e91c6-bdb7-4b1d-ba58-7ffef3a5da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83a87e31-bf32-46ab-8e70-9fa18461fa4d" xsi:nil="true"/>
    <lcf76f155ced4ddcb4097134ff3c332f xmlns="d502b3ff-8f09-4081-8833-b4c510e42fb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C003B2-F9B2-48BF-8A5C-FAB7C8A49E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02b3ff-8f09-4081-8833-b4c510e42fbb"/>
    <ds:schemaRef ds:uri="6f7e91c6-bdb7-4b1d-ba58-7ffef3a5da7c"/>
    <ds:schemaRef ds:uri="83a87e31-bf32-46ab-8e70-9fa18461fa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683313-30BB-4F73-A6E2-1539437EA9CC}">
  <ds:schemaRefs>
    <ds:schemaRef ds:uri="http://schemas.microsoft.com/office/2006/metadata/properties"/>
    <ds:schemaRef ds:uri="6f7e91c6-bdb7-4b1d-ba58-7ffef3a5da7c"/>
    <ds:schemaRef ds:uri="http://schemas.microsoft.com/sharepoint/v3"/>
    <ds:schemaRef ds:uri="d502b3ff-8f09-4081-8833-b4c510e42fbb"/>
    <ds:schemaRef ds:uri="http://purl.org/dc/terms/"/>
    <ds:schemaRef ds:uri="http://schemas.microsoft.com/office/infopath/2007/PartnerControls"/>
    <ds:schemaRef ds:uri="http://schemas.microsoft.com/office/2006/documentManagement/types"/>
    <ds:schemaRef ds:uri="83a87e31-bf32-46ab-8e70-9fa18461fa4d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6D30B81-FBD6-4A7F-8112-703D03D14E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bd41ebe-fca6-4f2c-aecb-bf3a17e72416}" enabled="1" method="Privileged" siteId="{bf346810-9c7d-43de-a872-24a2ef3995a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752</Words>
  <Application>Microsoft Office PowerPoint</Application>
  <PresentationFormat>Widescreen</PresentationFormat>
  <Paragraphs>83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Courier New</vt:lpstr>
      <vt:lpstr>Helvetica Neue</vt:lpstr>
      <vt:lpstr>Custom Design</vt:lpstr>
      <vt:lpstr>2_Custom Design</vt:lpstr>
      <vt:lpstr>1_Custom Design</vt:lpstr>
      <vt:lpstr>Planning Committees Reform </vt:lpstr>
      <vt:lpstr>Objectives</vt:lpstr>
      <vt:lpstr>Planning Committee Reform</vt:lpstr>
      <vt:lpstr>National Scheme of Delegation</vt:lpstr>
      <vt:lpstr>National Scheme of Delegation</vt:lpstr>
      <vt:lpstr>Other proposals</vt:lpstr>
      <vt:lpstr>Welcome views and 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Betty Du</dc:creator>
  <cp:lastModifiedBy>Stephen Barker</cp:lastModifiedBy>
  <cp:revision>296</cp:revision>
  <dcterms:created xsi:type="dcterms:W3CDTF">2023-02-08T12:09:57Z</dcterms:created>
  <dcterms:modified xsi:type="dcterms:W3CDTF">2026-04-14T14:15:43Z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0x0101008C3E7AFB5A1DF64D846695AFCA54B68B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Custom Design:9</vt:lpwstr>
  </property>
  <property fmtid="{D5CDD505-2E9C-101B-9397-08002B2CF9AE}" pid="5" name="ClassificationContentMarkingFooterText">
    <vt:lpwstr>OFFICIAL</vt:lpwstr>
  </property>
  <property fmtid="{D5CDD505-2E9C-101B-9397-08002B2CF9AE}" pid="6" name="ClassificationContentMarkingHeaderLocations">
    <vt:lpwstr>Custom Design:6</vt:lpwstr>
  </property>
  <property fmtid="{D5CDD505-2E9C-101B-9397-08002B2CF9AE}" pid="7" name="ClassificationContentMarkingHeaderText">
    <vt:lpwstr>OFFICIAL</vt:lpwstr>
  </property>
</Properties>
</file>