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409" r:id="rId3"/>
    <p:sldId id="452" r:id="rId4"/>
    <p:sldId id="453" r:id="rId5"/>
    <p:sldId id="454" r:id="rId6"/>
  </p:sldIdLst>
  <p:sldSz cx="9906000" cy="6858000" type="A4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3126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DD563B8C-C3B6-4F7C-AC25-60687593FA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C185F21A-DBB8-4E65-9E4E-3435B804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6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86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921875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2420938"/>
            <a:ext cx="84201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573463"/>
            <a:ext cx="69342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31825" y="44450"/>
            <a:ext cx="5762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333375"/>
            <a:ext cx="1944687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09184" y="167258"/>
            <a:ext cx="2708563" cy="159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95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1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5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59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9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5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5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5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621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584200" y="6453188"/>
            <a:ext cx="889317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9975" y="2468563"/>
            <a:ext cx="8420100" cy="11255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000000"/>
                </a:solidFill>
              </a:rPr>
              <a:t>DM </a:t>
            </a:r>
            <a:r>
              <a:rPr lang="en-US" dirty="0" err="1" smtClean="0">
                <a:solidFill>
                  <a:srgbClr val="000000"/>
                </a:solidFill>
              </a:rPr>
              <a:t>cribsheet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5213" y="4365104"/>
            <a:ext cx="7991475" cy="1008584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Richard Crawley, </a:t>
            </a:r>
            <a:r>
              <a:rPr lang="en-US" dirty="0" err="1">
                <a:solidFill>
                  <a:srgbClr val="000000"/>
                </a:solidFill>
              </a:rPr>
              <a:t>Programme</a:t>
            </a:r>
            <a:r>
              <a:rPr lang="en-US" dirty="0">
                <a:solidFill>
                  <a:srgbClr val="000000"/>
                </a:solidFill>
              </a:rPr>
              <a:t> Manager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36650" y="6021388"/>
            <a:ext cx="4680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 dirty="0" smtClean="0">
                <a:solidFill>
                  <a:srgbClr val="000000"/>
                </a:solidFill>
                <a:latin typeface="Arial"/>
              </a:rPr>
              <a:t>Leadership academy Oct 15</a:t>
            </a:r>
            <a:endParaRPr lang="en-GB" sz="2400" dirty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321425" y="6021388"/>
            <a:ext cx="3167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2400" dirty="0">
                <a:solidFill>
                  <a:schemeClr val="tx1"/>
                </a:solidFill>
              </a:rPr>
              <a:t>www.pas.gov.uk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secret </a:t>
            </a:r>
            <a:r>
              <a:rPr lang="en-GB" dirty="0" err="1" smtClean="0"/>
              <a:t>cribsheet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00" y="1196752"/>
            <a:ext cx="8915400" cy="4929411"/>
          </a:xfrm>
        </p:spPr>
        <p:txBody>
          <a:bodyPr/>
          <a:lstStyle/>
          <a:p>
            <a:r>
              <a:rPr lang="en-US" sz="2800" dirty="0" smtClean="0"/>
              <a:t>In preparation for non-majors designation</a:t>
            </a:r>
            <a:endParaRPr lang="en-US" sz="2800" dirty="0"/>
          </a:p>
          <a:p>
            <a:r>
              <a:rPr lang="en-US" sz="2800" dirty="0" smtClean="0"/>
              <a:t>How do the top councils help the bottom councils?</a:t>
            </a:r>
          </a:p>
          <a:p>
            <a:r>
              <a:rPr lang="en-US" sz="2800" dirty="0" smtClean="0"/>
              <a:t>We asked our top 10 for their help and these councils answered our call:</a:t>
            </a:r>
          </a:p>
          <a:p>
            <a:pPr lvl="1"/>
            <a:r>
              <a:rPr lang="en-US" sz="2400" dirty="0" smtClean="0"/>
              <a:t>Bolton, Bournemouth, Bury, Hastings, </a:t>
            </a:r>
            <a:r>
              <a:rPr lang="en-US" sz="2400" dirty="0" err="1" smtClean="0"/>
              <a:t>Notts</a:t>
            </a:r>
            <a:r>
              <a:rPr lang="en-US" sz="2400" dirty="0" smtClean="0"/>
              <a:t>, </a:t>
            </a:r>
            <a:r>
              <a:rPr lang="en-US" sz="2400" dirty="0" err="1" smtClean="0"/>
              <a:t>Rotherham</a:t>
            </a:r>
            <a:r>
              <a:rPr lang="en-US" sz="2400" dirty="0" smtClean="0"/>
              <a:t>, </a:t>
            </a:r>
            <a:r>
              <a:rPr lang="en-US" sz="2400" dirty="0" err="1" smtClean="0"/>
              <a:t>Wolverhampton</a:t>
            </a:r>
            <a:endParaRPr lang="en-US" sz="24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624" y="4077072"/>
            <a:ext cx="6720404" cy="2247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17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2393950"/>
            <a:ext cx="6806996" cy="3915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 10 councils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Have quick end-to-end times</a:t>
            </a:r>
          </a:p>
          <a:p>
            <a:r>
              <a:rPr lang="en-GB" dirty="0" smtClean="0"/>
              <a:t>And low waste (</a:t>
            </a:r>
            <a:r>
              <a:rPr lang="en-GB" dirty="0" err="1" smtClean="0"/>
              <a:t>withdrawns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58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 there one way to do things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 approaches / behaviours</a:t>
            </a:r>
          </a:p>
          <a:p>
            <a:pPr lvl="1"/>
            <a:r>
              <a:rPr lang="en-GB" dirty="0" smtClean="0"/>
              <a:t>Prepared to learn</a:t>
            </a:r>
          </a:p>
          <a:p>
            <a:pPr lvl="1"/>
            <a:r>
              <a:rPr lang="en-GB" dirty="0" smtClean="0"/>
              <a:t>Share and work with colleagues</a:t>
            </a:r>
          </a:p>
          <a:p>
            <a:pPr lvl="1"/>
            <a:r>
              <a:rPr lang="en-GB" dirty="0" smtClean="0"/>
              <a:t>Dig into things and challenge</a:t>
            </a:r>
          </a:p>
          <a:p>
            <a:r>
              <a:rPr lang="en-GB" dirty="0" err="1" smtClean="0"/>
              <a:t>Cribsheet</a:t>
            </a:r>
            <a:r>
              <a:rPr lang="en-GB" dirty="0" smtClean="0"/>
              <a:t> = observations and good prompts</a:t>
            </a:r>
          </a:p>
          <a:p>
            <a:r>
              <a:rPr lang="en-GB" dirty="0" smtClean="0"/>
              <a:t>PS Useful on peer challenges (become a peer! See the world !)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1085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Cribsheet</a:t>
            </a:r>
            <a:r>
              <a:rPr lang="en-GB" dirty="0" smtClean="0"/>
              <a:t>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Culture and ‘enablers’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Process </a:t>
            </a:r>
            <a:r>
              <a:rPr lang="en-GB" dirty="0" err="1" smtClean="0"/>
              <a:t>cribsheet</a:t>
            </a:r>
            <a:endParaRPr lang="en-GB" dirty="0" smtClean="0"/>
          </a:p>
          <a:p>
            <a:r>
              <a:rPr lang="en-GB" dirty="0" smtClean="0"/>
              <a:t>Your view</a:t>
            </a:r>
          </a:p>
          <a:p>
            <a:pPr lvl="1"/>
            <a:r>
              <a:rPr lang="en-GB" dirty="0" smtClean="0"/>
              <a:t>Check culture</a:t>
            </a:r>
          </a:p>
          <a:p>
            <a:pPr lvl="1"/>
            <a:r>
              <a:rPr lang="en-GB" dirty="0" smtClean="0"/>
              <a:t>Check first process</a:t>
            </a:r>
          </a:p>
          <a:p>
            <a:pPr lvl="1"/>
            <a:r>
              <a:rPr lang="en-GB" dirty="0" smtClean="0"/>
              <a:t>Find something you don’t agree with ? Something missing ?</a:t>
            </a:r>
          </a:p>
          <a:p>
            <a:r>
              <a:rPr lang="en-GB" dirty="0" smtClean="0"/>
              <a:t>Do ‘councillors’ or ‘leadership’ need their own page ? Is it useful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4588148"/>
      </p:ext>
    </p:extLst>
  </p:cSld>
  <p:clrMapOvr>
    <a:masterClrMapping/>
  </p:clrMapOvr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4725</TotalTime>
  <Words>160</Words>
  <Application>Microsoft Office PowerPoint</Application>
  <PresentationFormat>A4 Paper (210x297 mm)</PresentationFormat>
  <Paragraphs>28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LG Group 2</vt:lpstr>
      <vt:lpstr>DM cribsheet</vt:lpstr>
      <vt:lpstr>My secret cribsheet</vt:lpstr>
      <vt:lpstr>Top 10 councils</vt:lpstr>
      <vt:lpstr>Is there one way to do things ?</vt:lpstr>
      <vt:lpstr>Cribsheet structure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main title here</dc:title>
  <dc:creator>marinah</dc:creator>
  <cp:lastModifiedBy>Richard Crawley</cp:lastModifiedBy>
  <cp:revision>189</cp:revision>
  <cp:lastPrinted>2015-09-29T08:28:14Z</cp:lastPrinted>
  <dcterms:created xsi:type="dcterms:W3CDTF">2010-06-21T13:45:43Z</dcterms:created>
  <dcterms:modified xsi:type="dcterms:W3CDTF">2015-10-22T16:22:34Z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C.identifier">
    <vt:lpwstr>IDEA</vt:lpwstr>
  </property>
  <property fmtid="{D5CDD505-2E9C-101B-9397-08002B2CF9AE}" pid="3" name="DC.date.issued">
    <vt:lpwstr>2010-06-22T00:00:00Z</vt:lpwstr>
  </property>
  <property fmtid="{D5CDD505-2E9C-101B-9397-08002B2CF9AE}" pid="4" name="Work area">
    <vt:lpwstr>29</vt:lpwstr>
  </property>
  <property fmtid="{D5CDD505-2E9C-101B-9397-08002B2CF9AE}" pid="5" name="Move to Archive">
    <vt:lpwstr>Current</vt:lpwstr>
  </property>
  <property fmtid="{D5CDD505-2E9C-101B-9397-08002B2CF9AE}" pid="6" name="DC.Description">
    <vt:lpwstr>LG Improvement and development powerpoint template</vt:lpwstr>
  </property>
  <property fmtid="{D5CDD505-2E9C-101B-9397-08002B2CF9AE}" pid="7" name="Status">
    <vt:lpwstr>Final</vt:lpwstr>
  </property>
  <property fmtid="{D5CDD505-2E9C-101B-9397-08002B2CF9AE}" pid="8" name="DC.Type">
    <vt:lpwstr>233</vt:lpwstr>
  </property>
  <property fmtid="{D5CDD505-2E9C-101B-9397-08002B2CF9AE}" pid="9" name="DC.Author">
    <vt:lpwstr>julia white</vt:lpwstr>
  </property>
  <property fmtid="{D5CDD505-2E9C-101B-9397-08002B2CF9AE}" pid="10" name="DC.creator">
    <vt:lpwstr>Communications and Marketing</vt:lpwstr>
  </property>
  <property fmtid="{D5CDD505-2E9C-101B-9397-08002B2CF9AE}" pid="11" name="e-GMS.subject.keyword">
    <vt:lpwstr>LG Improvement and development powerpoint template</vt:lpwstr>
  </property>
  <property fmtid="{D5CDD505-2E9C-101B-9397-08002B2CF9AE}" pid="12" name="Date">
    <vt:lpwstr>2010-06-22T00:00:00Z</vt:lpwstr>
  </property>
  <property fmtid="{D5CDD505-2E9C-101B-9397-08002B2CF9AE}" pid="13" name="DC.Language">
    <vt:lpwstr>eng</vt:lpwstr>
  </property>
</Properties>
</file>