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
  </p:notesMasterIdLst>
  <p:sldIdLst>
    <p:sldId id="261" r:id="rId5"/>
    <p:sldId id="2147139351" r:id="rId6"/>
    <p:sldId id="2147139346" r:id="rId7"/>
    <p:sldId id="2147139345" r:id="rId8"/>
    <p:sldId id="2147139348" r:id="rId9"/>
    <p:sldId id="2147139349" r:id="rId10"/>
    <p:sldId id="2147139347" r:id="rId11"/>
    <p:sldId id="2147139350" r:id="rId12"/>
    <p:sldId id="214713930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C5D3FF"/>
    <a:srgbClr val="A3DBFF"/>
    <a:srgbClr val="FFC6C6"/>
    <a:srgbClr val="A4E16B"/>
    <a:srgbClr val="990099"/>
    <a:srgbClr val="00FF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F1B37B-FD64-4B59-A57B-3C040C61AE01}" v="55" dt="2025-11-25T15:28:56.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83" autoAdjust="0"/>
    <p:restoredTop sz="51703" autoAdjust="0"/>
  </p:normalViewPr>
  <p:slideViewPr>
    <p:cSldViewPr snapToGrid="0">
      <p:cViewPr varScale="1">
        <p:scale>
          <a:sx n="37" d="100"/>
          <a:sy n="37" d="100"/>
        </p:scale>
        <p:origin x="1648" y="40"/>
      </p:cViewPr>
      <p:guideLst/>
    </p:cSldViewPr>
  </p:slideViewPr>
  <p:outlineViewPr>
    <p:cViewPr>
      <p:scale>
        <a:sx n="33" d="100"/>
        <a:sy n="33" d="100"/>
      </p:scale>
      <p:origin x="0" y="-1272"/>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56" d="100"/>
          <a:sy n="56" d="100"/>
        </p:scale>
        <p:origin x="2588"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Murtagh" userId="4b634a27-c375-4c7b-bd70-17552ddc5977" providerId="ADAL" clId="{D0EAD609-F672-4827-8D92-A67ED7121989}"/>
    <pc:docChg chg="undo custSel addSld delSld modSld sldOrd modMainMaster modNotesMaster">
      <pc:chgData name="Rachel Murtagh" userId="4b634a27-c375-4c7b-bd70-17552ddc5977" providerId="ADAL" clId="{D0EAD609-F672-4827-8D92-A67ED7121989}" dt="2025-12-05T14:26:29.975" v="8169" actId="20577"/>
      <pc:docMkLst>
        <pc:docMk/>
      </pc:docMkLst>
      <pc:sldChg chg="addSp delSp modSp mod">
        <pc:chgData name="Rachel Murtagh" userId="4b634a27-c375-4c7b-bd70-17552ddc5977" providerId="ADAL" clId="{D0EAD609-F672-4827-8D92-A67ED7121989}" dt="2025-11-25T14:34:22.481" v="8051" actId="14100"/>
        <pc:sldMkLst>
          <pc:docMk/>
          <pc:sldMk cId="250264041" sldId="261"/>
        </pc:sldMkLst>
        <pc:spChg chg="mod">
          <ac:chgData name="Rachel Murtagh" userId="4b634a27-c375-4c7b-bd70-17552ddc5977" providerId="ADAL" clId="{D0EAD609-F672-4827-8D92-A67ED7121989}" dt="2025-11-25T14:34:22.481" v="8051" actId="14100"/>
          <ac:spMkLst>
            <pc:docMk/>
            <pc:sldMk cId="250264041" sldId="261"/>
            <ac:spMk id="3" creationId="{5056B856-4FEA-F079-C814-D5B7B0A69C60}"/>
          </ac:spMkLst>
        </pc:spChg>
        <pc:picChg chg="add mod">
          <ac:chgData name="Rachel Murtagh" userId="4b634a27-c375-4c7b-bd70-17552ddc5977" providerId="ADAL" clId="{D0EAD609-F672-4827-8D92-A67ED7121989}" dt="2025-11-07T15:45:24.733" v="3457" actId="1076"/>
          <ac:picMkLst>
            <pc:docMk/>
            <pc:sldMk cId="250264041" sldId="261"/>
            <ac:picMk id="1026" creationId="{933F2372-822D-E696-F747-8E4B921AB140}"/>
          </ac:picMkLst>
        </pc:picChg>
      </pc:sldChg>
      <pc:sldChg chg="del">
        <pc:chgData name="Rachel Murtagh" userId="4b634a27-c375-4c7b-bd70-17552ddc5977" providerId="ADAL" clId="{D0EAD609-F672-4827-8D92-A67ED7121989}" dt="2025-11-10T14:54:58.562" v="4380" actId="47"/>
        <pc:sldMkLst>
          <pc:docMk/>
          <pc:sldMk cId="422680808" sldId="289"/>
        </pc:sldMkLst>
      </pc:sldChg>
      <pc:sldChg chg="del">
        <pc:chgData name="Rachel Murtagh" userId="4b634a27-c375-4c7b-bd70-17552ddc5977" providerId="ADAL" clId="{D0EAD609-F672-4827-8D92-A67ED7121989}" dt="2025-10-30T09:50:09.563" v="2551" actId="47"/>
        <pc:sldMkLst>
          <pc:docMk/>
          <pc:sldMk cId="3324850853" sldId="343"/>
        </pc:sldMkLst>
      </pc:sldChg>
      <pc:sldChg chg="del">
        <pc:chgData name="Rachel Murtagh" userId="4b634a27-c375-4c7b-bd70-17552ddc5977" providerId="ADAL" clId="{D0EAD609-F672-4827-8D92-A67ED7121989}" dt="2025-11-10T14:54:56.512" v="4379" actId="47"/>
        <pc:sldMkLst>
          <pc:docMk/>
          <pc:sldMk cId="1687203852" sldId="1081"/>
        </pc:sldMkLst>
      </pc:sldChg>
      <pc:sldChg chg="del">
        <pc:chgData name="Rachel Murtagh" userId="4b634a27-c375-4c7b-bd70-17552ddc5977" providerId="ADAL" clId="{D0EAD609-F672-4827-8D92-A67ED7121989}" dt="2025-11-10T14:54:55.724" v="4378" actId="47"/>
        <pc:sldMkLst>
          <pc:docMk/>
          <pc:sldMk cId="3534633881" sldId="1141"/>
        </pc:sldMkLst>
      </pc:sldChg>
      <pc:sldChg chg="del">
        <pc:chgData name="Rachel Murtagh" userId="4b634a27-c375-4c7b-bd70-17552ddc5977" providerId="ADAL" clId="{D0EAD609-F672-4827-8D92-A67ED7121989}" dt="2025-11-10T14:55:04.705" v="4381" actId="47"/>
        <pc:sldMkLst>
          <pc:docMk/>
          <pc:sldMk cId="1792997764" sldId="2134805674"/>
        </pc:sldMkLst>
      </pc:sldChg>
      <pc:sldChg chg="addSp delSp modSp del mod">
        <pc:chgData name="Rachel Murtagh" userId="4b634a27-c375-4c7b-bd70-17552ddc5977" providerId="ADAL" clId="{D0EAD609-F672-4827-8D92-A67ED7121989}" dt="2025-11-24T16:36:52.186" v="7011" actId="47"/>
        <pc:sldMkLst>
          <pc:docMk/>
          <pc:sldMk cId="4060306722" sldId="2134805710"/>
        </pc:sldMkLst>
      </pc:sldChg>
      <pc:sldChg chg="modSp del mod modNotesTx">
        <pc:chgData name="Rachel Murtagh" userId="4b634a27-c375-4c7b-bd70-17552ddc5977" providerId="ADAL" clId="{D0EAD609-F672-4827-8D92-A67ED7121989}" dt="2025-11-24T16:45:41.210" v="7077" actId="47"/>
        <pc:sldMkLst>
          <pc:docMk/>
          <pc:sldMk cId="284055109" sldId="2134805712"/>
        </pc:sldMkLst>
      </pc:sldChg>
      <pc:sldChg chg="addSp delSp modSp del mod modNotesTx">
        <pc:chgData name="Rachel Murtagh" userId="4b634a27-c375-4c7b-bd70-17552ddc5977" providerId="ADAL" clId="{D0EAD609-F672-4827-8D92-A67ED7121989}" dt="2025-11-10T14:24:15.380" v="3520" actId="2696"/>
        <pc:sldMkLst>
          <pc:docMk/>
          <pc:sldMk cId="920485138" sldId="2134805742"/>
        </pc:sldMkLst>
      </pc:sldChg>
      <pc:sldChg chg="del">
        <pc:chgData name="Rachel Murtagh" userId="4b634a27-c375-4c7b-bd70-17552ddc5977" providerId="ADAL" clId="{D0EAD609-F672-4827-8D92-A67ED7121989}" dt="2025-11-10T14:55:07.713" v="4392" actId="47"/>
        <pc:sldMkLst>
          <pc:docMk/>
          <pc:sldMk cId="3995287236" sldId="2134805754"/>
        </pc:sldMkLst>
      </pc:sldChg>
      <pc:sldChg chg="del">
        <pc:chgData name="Rachel Murtagh" userId="4b634a27-c375-4c7b-bd70-17552ddc5977" providerId="ADAL" clId="{D0EAD609-F672-4827-8D92-A67ED7121989}" dt="2025-11-10T14:55:05.065" v="4383" actId="47"/>
        <pc:sldMkLst>
          <pc:docMk/>
          <pc:sldMk cId="2989490293" sldId="2134805757"/>
        </pc:sldMkLst>
      </pc:sldChg>
      <pc:sldChg chg="del">
        <pc:chgData name="Rachel Murtagh" userId="4b634a27-c375-4c7b-bd70-17552ddc5977" providerId="ADAL" clId="{D0EAD609-F672-4827-8D92-A67ED7121989}" dt="2025-11-10T14:55:08.098" v="4394" actId="47"/>
        <pc:sldMkLst>
          <pc:docMk/>
          <pc:sldMk cId="2525442507" sldId="2147139040"/>
        </pc:sldMkLst>
      </pc:sldChg>
      <pc:sldChg chg="del">
        <pc:chgData name="Rachel Murtagh" userId="4b634a27-c375-4c7b-bd70-17552ddc5977" providerId="ADAL" clId="{D0EAD609-F672-4827-8D92-A67ED7121989}" dt="2025-11-07T15:42:12.278" v="3413" actId="47"/>
        <pc:sldMkLst>
          <pc:docMk/>
          <pc:sldMk cId="2880725074" sldId="2147139046"/>
        </pc:sldMkLst>
      </pc:sldChg>
      <pc:sldChg chg="del">
        <pc:chgData name="Rachel Murtagh" userId="4b634a27-c375-4c7b-bd70-17552ddc5977" providerId="ADAL" clId="{D0EAD609-F672-4827-8D92-A67ED7121989}" dt="2025-11-10T14:54:26.229" v="4357" actId="47"/>
        <pc:sldMkLst>
          <pc:docMk/>
          <pc:sldMk cId="3965379365" sldId="2147139047"/>
        </pc:sldMkLst>
      </pc:sldChg>
      <pc:sldChg chg="del">
        <pc:chgData name="Rachel Murtagh" userId="4b634a27-c375-4c7b-bd70-17552ddc5977" providerId="ADAL" clId="{D0EAD609-F672-4827-8D92-A67ED7121989}" dt="2025-10-31T11:37:30.038" v="2864" actId="47"/>
        <pc:sldMkLst>
          <pc:docMk/>
          <pc:sldMk cId="3445151762" sldId="2147139049"/>
        </pc:sldMkLst>
      </pc:sldChg>
      <pc:sldChg chg="del">
        <pc:chgData name="Rachel Murtagh" userId="4b634a27-c375-4c7b-bd70-17552ddc5977" providerId="ADAL" clId="{D0EAD609-F672-4827-8D92-A67ED7121989}" dt="2025-11-10T14:54:30.528" v="4363" actId="47"/>
        <pc:sldMkLst>
          <pc:docMk/>
          <pc:sldMk cId="1640671489" sldId="2147139084"/>
        </pc:sldMkLst>
      </pc:sldChg>
      <pc:sldChg chg="del">
        <pc:chgData name="Rachel Murtagh" userId="4b634a27-c375-4c7b-bd70-17552ddc5977" providerId="ADAL" clId="{D0EAD609-F672-4827-8D92-A67ED7121989}" dt="2025-11-10T14:55:04.813" v="4382" actId="47"/>
        <pc:sldMkLst>
          <pc:docMk/>
          <pc:sldMk cId="2348931646" sldId="2147139085"/>
        </pc:sldMkLst>
      </pc:sldChg>
      <pc:sldChg chg="del">
        <pc:chgData name="Rachel Murtagh" userId="4b634a27-c375-4c7b-bd70-17552ddc5977" providerId="ADAL" clId="{D0EAD609-F672-4827-8D92-A67ED7121989}" dt="2025-11-10T14:54:26.898" v="4358" actId="47"/>
        <pc:sldMkLst>
          <pc:docMk/>
          <pc:sldMk cId="3560987318" sldId="2147139086"/>
        </pc:sldMkLst>
      </pc:sldChg>
      <pc:sldChg chg="del">
        <pc:chgData name="Rachel Murtagh" userId="4b634a27-c375-4c7b-bd70-17552ddc5977" providerId="ADAL" clId="{D0EAD609-F672-4827-8D92-A67ED7121989}" dt="2025-11-10T14:54:53.902" v="4377" actId="47"/>
        <pc:sldMkLst>
          <pc:docMk/>
          <pc:sldMk cId="1453805079" sldId="2147139093"/>
        </pc:sldMkLst>
      </pc:sldChg>
      <pc:sldChg chg="del">
        <pc:chgData name="Rachel Murtagh" userId="4b634a27-c375-4c7b-bd70-17552ddc5977" providerId="ADAL" clId="{D0EAD609-F672-4827-8D92-A67ED7121989}" dt="2025-11-10T14:56:55.510" v="4494" actId="47"/>
        <pc:sldMkLst>
          <pc:docMk/>
          <pc:sldMk cId="1591640903" sldId="2147139099"/>
        </pc:sldMkLst>
      </pc:sldChg>
      <pc:sldChg chg="modSp del mod">
        <pc:chgData name="Rachel Murtagh" userId="4b634a27-c375-4c7b-bd70-17552ddc5977" providerId="ADAL" clId="{D0EAD609-F672-4827-8D92-A67ED7121989}" dt="2025-11-10T14:54:28.249" v="4360" actId="47"/>
        <pc:sldMkLst>
          <pc:docMk/>
          <pc:sldMk cId="2566246841" sldId="2147139104"/>
        </pc:sldMkLst>
      </pc:sldChg>
      <pc:sldChg chg="del">
        <pc:chgData name="Rachel Murtagh" userId="4b634a27-c375-4c7b-bd70-17552ddc5977" providerId="ADAL" clId="{D0EAD609-F672-4827-8D92-A67ED7121989}" dt="2025-11-10T14:54:28.931" v="4361" actId="47"/>
        <pc:sldMkLst>
          <pc:docMk/>
          <pc:sldMk cId="2064560002" sldId="2147139106"/>
        </pc:sldMkLst>
      </pc:sldChg>
      <pc:sldChg chg="del">
        <pc:chgData name="Rachel Murtagh" userId="4b634a27-c375-4c7b-bd70-17552ddc5977" providerId="ADAL" clId="{D0EAD609-F672-4827-8D92-A67ED7121989}" dt="2025-11-10T14:54:50.755" v="4372" actId="47"/>
        <pc:sldMkLst>
          <pc:docMk/>
          <pc:sldMk cId="154526984" sldId="2147139108"/>
        </pc:sldMkLst>
      </pc:sldChg>
      <pc:sldChg chg="del">
        <pc:chgData name="Rachel Murtagh" userId="4b634a27-c375-4c7b-bd70-17552ddc5977" providerId="ADAL" clId="{D0EAD609-F672-4827-8D92-A67ED7121989}" dt="2025-11-10T14:54:52.441" v="4374" actId="47"/>
        <pc:sldMkLst>
          <pc:docMk/>
          <pc:sldMk cId="3811761170" sldId="2147139123"/>
        </pc:sldMkLst>
      </pc:sldChg>
      <pc:sldChg chg="del modNotesTx">
        <pc:chgData name="Rachel Murtagh" userId="4b634a27-c375-4c7b-bd70-17552ddc5977" providerId="ADAL" clId="{D0EAD609-F672-4827-8D92-A67ED7121989}" dt="2025-11-07T15:42:19.090" v="3414" actId="47"/>
        <pc:sldMkLst>
          <pc:docMk/>
          <pc:sldMk cId="3935988931" sldId="2147139125"/>
        </pc:sldMkLst>
      </pc:sldChg>
      <pc:sldChg chg="del">
        <pc:chgData name="Rachel Murtagh" userId="4b634a27-c375-4c7b-bd70-17552ddc5977" providerId="ADAL" clId="{D0EAD609-F672-4827-8D92-A67ED7121989}" dt="2025-11-10T14:55:06.906" v="4388" actId="47"/>
        <pc:sldMkLst>
          <pc:docMk/>
          <pc:sldMk cId="1853296682" sldId="2147139133"/>
        </pc:sldMkLst>
      </pc:sldChg>
      <pc:sldChg chg="addSp delSp modSp del mod modNotesTx">
        <pc:chgData name="Rachel Murtagh" userId="4b634a27-c375-4c7b-bd70-17552ddc5977" providerId="ADAL" clId="{D0EAD609-F672-4827-8D92-A67ED7121989}" dt="2025-11-10T14:05:56.576" v="3458" actId="47"/>
        <pc:sldMkLst>
          <pc:docMk/>
          <pc:sldMk cId="1071668777" sldId="2147139138"/>
        </pc:sldMkLst>
      </pc:sldChg>
      <pc:sldChg chg="modSp del mod">
        <pc:chgData name="Rachel Murtagh" userId="4b634a27-c375-4c7b-bd70-17552ddc5977" providerId="ADAL" clId="{D0EAD609-F672-4827-8D92-A67ED7121989}" dt="2025-11-10T14:54:24.766" v="4356" actId="47"/>
        <pc:sldMkLst>
          <pc:docMk/>
          <pc:sldMk cId="3494250487" sldId="2147139139"/>
        </pc:sldMkLst>
      </pc:sldChg>
      <pc:sldChg chg="del">
        <pc:chgData name="Rachel Murtagh" userId="4b634a27-c375-4c7b-bd70-17552ddc5977" providerId="ADAL" clId="{D0EAD609-F672-4827-8D92-A67ED7121989}" dt="2025-11-10T14:54:27.672" v="4359" actId="47"/>
        <pc:sldMkLst>
          <pc:docMk/>
          <pc:sldMk cId="3790743859" sldId="2147139140"/>
        </pc:sldMkLst>
      </pc:sldChg>
      <pc:sldChg chg="del">
        <pc:chgData name="Rachel Murtagh" userId="4b634a27-c375-4c7b-bd70-17552ddc5977" providerId="ADAL" clId="{D0EAD609-F672-4827-8D92-A67ED7121989}" dt="2025-11-10T14:54:29.648" v="4362" actId="47"/>
        <pc:sldMkLst>
          <pc:docMk/>
          <pc:sldMk cId="505315441" sldId="2147139141"/>
        </pc:sldMkLst>
      </pc:sldChg>
      <pc:sldChg chg="del">
        <pc:chgData name="Rachel Murtagh" userId="4b634a27-c375-4c7b-bd70-17552ddc5977" providerId="ADAL" clId="{D0EAD609-F672-4827-8D92-A67ED7121989}" dt="2025-11-10T14:54:40.262" v="4366" actId="47"/>
        <pc:sldMkLst>
          <pc:docMk/>
          <pc:sldMk cId="2360858276" sldId="2147139142"/>
        </pc:sldMkLst>
      </pc:sldChg>
      <pc:sldChg chg="del">
        <pc:chgData name="Rachel Murtagh" userId="4b634a27-c375-4c7b-bd70-17552ddc5977" providerId="ADAL" clId="{D0EAD609-F672-4827-8D92-A67ED7121989}" dt="2025-11-10T14:54:53.675" v="4376" actId="47"/>
        <pc:sldMkLst>
          <pc:docMk/>
          <pc:sldMk cId="2785294642" sldId="2147139144"/>
        </pc:sldMkLst>
      </pc:sldChg>
      <pc:sldChg chg="del">
        <pc:chgData name="Rachel Murtagh" userId="4b634a27-c375-4c7b-bd70-17552ddc5977" providerId="ADAL" clId="{D0EAD609-F672-4827-8D92-A67ED7121989}" dt="2025-11-10T14:55:05.918" v="4387" actId="47"/>
        <pc:sldMkLst>
          <pc:docMk/>
          <pc:sldMk cId="2126801380" sldId="2147139154"/>
        </pc:sldMkLst>
      </pc:sldChg>
      <pc:sldChg chg="del">
        <pc:chgData name="Rachel Murtagh" userId="4b634a27-c375-4c7b-bd70-17552ddc5977" providerId="ADAL" clId="{D0EAD609-F672-4827-8D92-A67ED7121989}" dt="2025-11-10T14:55:07.108" v="4389" actId="47"/>
        <pc:sldMkLst>
          <pc:docMk/>
          <pc:sldMk cId="4122129039" sldId="2147139156"/>
        </pc:sldMkLst>
      </pc:sldChg>
      <pc:sldChg chg="del">
        <pc:chgData name="Rachel Murtagh" userId="4b634a27-c375-4c7b-bd70-17552ddc5977" providerId="ADAL" clId="{D0EAD609-F672-4827-8D92-A67ED7121989}" dt="2025-11-10T14:55:05.441" v="4385" actId="47"/>
        <pc:sldMkLst>
          <pc:docMk/>
          <pc:sldMk cId="1287483045" sldId="2147139163"/>
        </pc:sldMkLst>
      </pc:sldChg>
      <pc:sldChg chg="del">
        <pc:chgData name="Rachel Murtagh" userId="4b634a27-c375-4c7b-bd70-17552ddc5977" providerId="ADAL" clId="{D0EAD609-F672-4827-8D92-A67ED7121989}" dt="2025-11-10T14:55:05.690" v="4386" actId="47"/>
        <pc:sldMkLst>
          <pc:docMk/>
          <pc:sldMk cId="2887987983" sldId="2147139164"/>
        </pc:sldMkLst>
      </pc:sldChg>
      <pc:sldChg chg="del">
        <pc:chgData name="Rachel Murtagh" userId="4b634a27-c375-4c7b-bd70-17552ddc5977" providerId="ADAL" clId="{D0EAD609-F672-4827-8D92-A67ED7121989}" dt="2025-11-10T14:55:05.267" v="4384" actId="47"/>
        <pc:sldMkLst>
          <pc:docMk/>
          <pc:sldMk cId="2088002932" sldId="2147139168"/>
        </pc:sldMkLst>
      </pc:sldChg>
      <pc:sldChg chg="del">
        <pc:chgData name="Rachel Murtagh" userId="4b634a27-c375-4c7b-bd70-17552ddc5977" providerId="ADAL" clId="{D0EAD609-F672-4827-8D92-A67ED7121989}" dt="2025-11-24T16:36:54.594" v="7012" actId="47"/>
        <pc:sldMkLst>
          <pc:docMk/>
          <pc:sldMk cId="3160616300" sldId="2147139169"/>
        </pc:sldMkLst>
      </pc:sldChg>
      <pc:sldChg chg="addSp delSp modSp del mod">
        <pc:chgData name="Rachel Murtagh" userId="4b634a27-c375-4c7b-bd70-17552ddc5977" providerId="ADAL" clId="{D0EAD609-F672-4827-8D92-A67ED7121989}" dt="2025-11-24T16:28:10.303" v="6979" actId="47"/>
        <pc:sldMkLst>
          <pc:docMk/>
          <pc:sldMk cId="410723072" sldId="2147139170"/>
        </pc:sldMkLst>
      </pc:sldChg>
      <pc:sldChg chg="modSp del mod modNotesTx">
        <pc:chgData name="Rachel Murtagh" userId="4b634a27-c375-4c7b-bd70-17552ddc5977" providerId="ADAL" clId="{D0EAD609-F672-4827-8D92-A67ED7121989}" dt="2025-11-10T14:54:18.061" v="4353" actId="47"/>
        <pc:sldMkLst>
          <pc:docMk/>
          <pc:sldMk cId="2287007430" sldId="2147139171"/>
        </pc:sldMkLst>
      </pc:sldChg>
      <pc:sldChg chg="del">
        <pc:chgData name="Rachel Murtagh" userId="4b634a27-c375-4c7b-bd70-17552ddc5977" providerId="ADAL" clId="{D0EAD609-F672-4827-8D92-A67ED7121989}" dt="2025-11-10T14:54:22.535" v="4354" actId="47"/>
        <pc:sldMkLst>
          <pc:docMk/>
          <pc:sldMk cId="1784574188" sldId="2147139172"/>
        </pc:sldMkLst>
      </pc:sldChg>
      <pc:sldChg chg="del">
        <pc:chgData name="Rachel Murtagh" userId="4b634a27-c375-4c7b-bd70-17552ddc5977" providerId="ADAL" clId="{D0EAD609-F672-4827-8D92-A67ED7121989}" dt="2025-11-10T14:54:40.533" v="4367" actId="47"/>
        <pc:sldMkLst>
          <pc:docMk/>
          <pc:sldMk cId="323277198" sldId="2147139173"/>
        </pc:sldMkLst>
      </pc:sldChg>
      <pc:sldChg chg="del">
        <pc:chgData name="Rachel Murtagh" userId="4b634a27-c375-4c7b-bd70-17552ddc5977" providerId="ADAL" clId="{D0EAD609-F672-4827-8D92-A67ED7121989}" dt="2025-11-10T14:54:40.761" v="4368" actId="47"/>
        <pc:sldMkLst>
          <pc:docMk/>
          <pc:sldMk cId="3824224228" sldId="2147139174"/>
        </pc:sldMkLst>
      </pc:sldChg>
      <pc:sldChg chg="del">
        <pc:chgData name="Rachel Murtagh" userId="4b634a27-c375-4c7b-bd70-17552ddc5977" providerId="ADAL" clId="{D0EAD609-F672-4827-8D92-A67ED7121989}" dt="2025-11-10T14:54:47.870" v="4369" actId="47"/>
        <pc:sldMkLst>
          <pc:docMk/>
          <pc:sldMk cId="1211470243" sldId="2147139175"/>
        </pc:sldMkLst>
      </pc:sldChg>
      <pc:sldChg chg="del modNotesTx">
        <pc:chgData name="Rachel Murtagh" userId="4b634a27-c375-4c7b-bd70-17552ddc5977" providerId="ADAL" clId="{D0EAD609-F672-4827-8D92-A67ED7121989}" dt="2025-11-10T14:54:49.782" v="4371" actId="47"/>
        <pc:sldMkLst>
          <pc:docMk/>
          <pc:sldMk cId="2607711108" sldId="2147139176"/>
        </pc:sldMkLst>
      </pc:sldChg>
      <pc:sldChg chg="del modNotesTx">
        <pc:chgData name="Rachel Murtagh" userId="4b634a27-c375-4c7b-bd70-17552ddc5977" providerId="ADAL" clId="{D0EAD609-F672-4827-8D92-A67ED7121989}" dt="2025-11-10T14:54:52.171" v="4373" actId="47"/>
        <pc:sldMkLst>
          <pc:docMk/>
          <pc:sldMk cId="4170909032" sldId="2147139177"/>
        </pc:sldMkLst>
      </pc:sldChg>
      <pc:sldChg chg="modSp del mod">
        <pc:chgData name="Rachel Murtagh" userId="4b634a27-c375-4c7b-bd70-17552ddc5977" providerId="ADAL" clId="{D0EAD609-F672-4827-8D92-A67ED7121989}" dt="2025-11-10T14:54:53.407" v="4375" actId="47"/>
        <pc:sldMkLst>
          <pc:docMk/>
          <pc:sldMk cId="2211818204" sldId="2147139178"/>
        </pc:sldMkLst>
      </pc:sldChg>
      <pc:sldChg chg="modSp del mod">
        <pc:chgData name="Rachel Murtagh" userId="4b634a27-c375-4c7b-bd70-17552ddc5977" providerId="ADAL" clId="{D0EAD609-F672-4827-8D92-A67ED7121989}" dt="2025-11-10T14:55:10.723" v="4395" actId="47"/>
        <pc:sldMkLst>
          <pc:docMk/>
          <pc:sldMk cId="1206077412" sldId="2147139180"/>
        </pc:sldMkLst>
      </pc:sldChg>
      <pc:sldChg chg="del">
        <pc:chgData name="Rachel Murtagh" userId="4b634a27-c375-4c7b-bd70-17552ddc5977" providerId="ADAL" clId="{D0EAD609-F672-4827-8D92-A67ED7121989}" dt="2025-11-10T14:55:10.955" v="4396" actId="47"/>
        <pc:sldMkLst>
          <pc:docMk/>
          <pc:sldMk cId="417518650" sldId="2147139181"/>
        </pc:sldMkLst>
      </pc:sldChg>
      <pc:sldChg chg="del modNotesTx">
        <pc:chgData name="Rachel Murtagh" userId="4b634a27-c375-4c7b-bd70-17552ddc5977" providerId="ADAL" clId="{D0EAD609-F672-4827-8D92-A67ED7121989}" dt="2025-11-10T14:55:12.288" v="4397" actId="47"/>
        <pc:sldMkLst>
          <pc:docMk/>
          <pc:sldMk cId="2153490697" sldId="2147139182"/>
        </pc:sldMkLst>
      </pc:sldChg>
      <pc:sldChg chg="del">
        <pc:chgData name="Rachel Murtagh" userId="4b634a27-c375-4c7b-bd70-17552ddc5977" providerId="ADAL" clId="{D0EAD609-F672-4827-8D92-A67ED7121989}" dt="2025-11-10T14:55:13.161" v="4398" actId="47"/>
        <pc:sldMkLst>
          <pc:docMk/>
          <pc:sldMk cId="2350888447" sldId="2147139184"/>
        </pc:sldMkLst>
      </pc:sldChg>
      <pc:sldChg chg="del">
        <pc:chgData name="Rachel Murtagh" userId="4b634a27-c375-4c7b-bd70-17552ddc5977" providerId="ADAL" clId="{D0EAD609-F672-4827-8D92-A67ED7121989}" dt="2025-11-10T14:55:13.813" v="4399" actId="47"/>
        <pc:sldMkLst>
          <pc:docMk/>
          <pc:sldMk cId="2820310440" sldId="2147139185"/>
        </pc:sldMkLst>
      </pc:sldChg>
      <pc:sldChg chg="del">
        <pc:chgData name="Rachel Murtagh" userId="4b634a27-c375-4c7b-bd70-17552ddc5977" providerId="ADAL" clId="{D0EAD609-F672-4827-8D92-A67ED7121989}" dt="2025-10-30T10:07:50.675" v="2672" actId="47"/>
        <pc:sldMkLst>
          <pc:docMk/>
          <pc:sldMk cId="3805964561" sldId="2147139186"/>
        </pc:sldMkLst>
      </pc:sldChg>
      <pc:sldChg chg="modSp del mod">
        <pc:chgData name="Rachel Murtagh" userId="4b634a27-c375-4c7b-bd70-17552ddc5977" providerId="ADAL" clId="{D0EAD609-F672-4827-8D92-A67ED7121989}" dt="2025-11-10T14:55:15.791" v="4401" actId="47"/>
        <pc:sldMkLst>
          <pc:docMk/>
          <pc:sldMk cId="38656792" sldId="2147139193"/>
        </pc:sldMkLst>
      </pc:sldChg>
      <pc:sldChg chg="modSp del mod">
        <pc:chgData name="Rachel Murtagh" userId="4b634a27-c375-4c7b-bd70-17552ddc5977" providerId="ADAL" clId="{D0EAD609-F672-4827-8D92-A67ED7121989}" dt="2025-11-10T14:55:17.994" v="4402" actId="47"/>
        <pc:sldMkLst>
          <pc:docMk/>
          <pc:sldMk cId="273548802" sldId="2147139196"/>
        </pc:sldMkLst>
      </pc:sldChg>
      <pc:sldChg chg="modSp del mod">
        <pc:chgData name="Rachel Murtagh" userId="4b634a27-c375-4c7b-bd70-17552ddc5977" providerId="ADAL" clId="{D0EAD609-F672-4827-8D92-A67ED7121989}" dt="2025-11-10T14:55:22.657" v="4404" actId="47"/>
        <pc:sldMkLst>
          <pc:docMk/>
          <pc:sldMk cId="3868919550" sldId="2147139199"/>
        </pc:sldMkLst>
      </pc:sldChg>
      <pc:sldChg chg="modSp del mod">
        <pc:chgData name="Rachel Murtagh" userId="4b634a27-c375-4c7b-bd70-17552ddc5977" providerId="ADAL" clId="{D0EAD609-F672-4827-8D92-A67ED7121989}" dt="2025-11-10T14:55:23.305" v="4405" actId="47"/>
        <pc:sldMkLst>
          <pc:docMk/>
          <pc:sldMk cId="413243516" sldId="2147139200"/>
        </pc:sldMkLst>
      </pc:sldChg>
      <pc:sldChg chg="modSp del mod">
        <pc:chgData name="Rachel Murtagh" userId="4b634a27-c375-4c7b-bd70-17552ddc5977" providerId="ADAL" clId="{D0EAD609-F672-4827-8D92-A67ED7121989}" dt="2025-11-24T16:28:34.845" v="6980" actId="47"/>
        <pc:sldMkLst>
          <pc:docMk/>
          <pc:sldMk cId="482409888" sldId="2147139201"/>
        </pc:sldMkLst>
      </pc:sldChg>
      <pc:sldChg chg="modSp del mod">
        <pc:chgData name="Rachel Murtagh" userId="4b634a27-c375-4c7b-bd70-17552ddc5977" providerId="ADAL" clId="{D0EAD609-F672-4827-8D92-A67ED7121989}" dt="2025-11-10T14:55:30.213" v="4406" actId="47"/>
        <pc:sldMkLst>
          <pc:docMk/>
          <pc:sldMk cId="1799143857" sldId="2147139202"/>
        </pc:sldMkLst>
      </pc:sldChg>
      <pc:sldChg chg="modSp del mod">
        <pc:chgData name="Rachel Murtagh" userId="4b634a27-c375-4c7b-bd70-17552ddc5977" providerId="ADAL" clId="{D0EAD609-F672-4827-8D92-A67ED7121989}" dt="2025-11-10T14:55:30.420" v="4407" actId="47"/>
        <pc:sldMkLst>
          <pc:docMk/>
          <pc:sldMk cId="4292479505" sldId="2147139203"/>
        </pc:sldMkLst>
      </pc:sldChg>
      <pc:sldChg chg="modSp del mod">
        <pc:chgData name="Rachel Murtagh" userId="4b634a27-c375-4c7b-bd70-17552ddc5977" providerId="ADAL" clId="{D0EAD609-F672-4827-8D92-A67ED7121989}" dt="2025-11-10T14:55:31.299" v="4408" actId="47"/>
        <pc:sldMkLst>
          <pc:docMk/>
          <pc:sldMk cId="3097002799" sldId="2147139204"/>
        </pc:sldMkLst>
      </pc:sldChg>
      <pc:sldChg chg="modSp del mod">
        <pc:chgData name="Rachel Murtagh" userId="4b634a27-c375-4c7b-bd70-17552ddc5977" providerId="ADAL" clId="{D0EAD609-F672-4827-8D92-A67ED7121989}" dt="2025-11-10T14:55:31.567" v="4409" actId="47"/>
        <pc:sldMkLst>
          <pc:docMk/>
          <pc:sldMk cId="1546017380" sldId="2147139205"/>
        </pc:sldMkLst>
      </pc:sldChg>
      <pc:sldChg chg="modSp del mod">
        <pc:chgData name="Rachel Murtagh" userId="4b634a27-c375-4c7b-bd70-17552ddc5977" providerId="ADAL" clId="{D0EAD609-F672-4827-8D92-A67ED7121989}" dt="2025-11-10T14:55:33.882" v="4410" actId="47"/>
        <pc:sldMkLst>
          <pc:docMk/>
          <pc:sldMk cId="875549078" sldId="2147139206"/>
        </pc:sldMkLst>
      </pc:sldChg>
      <pc:sldChg chg="modSp del mod">
        <pc:chgData name="Rachel Murtagh" userId="4b634a27-c375-4c7b-bd70-17552ddc5977" providerId="ADAL" clId="{D0EAD609-F672-4827-8D92-A67ED7121989}" dt="2025-11-10T14:55:34.150" v="4411" actId="47"/>
        <pc:sldMkLst>
          <pc:docMk/>
          <pc:sldMk cId="920443385" sldId="2147139207"/>
        </pc:sldMkLst>
      </pc:sldChg>
      <pc:sldChg chg="modSp del mod">
        <pc:chgData name="Rachel Murtagh" userId="4b634a27-c375-4c7b-bd70-17552ddc5977" providerId="ADAL" clId="{D0EAD609-F672-4827-8D92-A67ED7121989}" dt="2025-11-10T14:55:36.577" v="4412" actId="47"/>
        <pc:sldMkLst>
          <pc:docMk/>
          <pc:sldMk cId="594635194" sldId="2147139208"/>
        </pc:sldMkLst>
      </pc:sldChg>
      <pc:sldChg chg="modSp del mod ord modNotesTx">
        <pc:chgData name="Rachel Murtagh" userId="4b634a27-c375-4c7b-bd70-17552ddc5977" providerId="ADAL" clId="{D0EAD609-F672-4827-8D92-A67ED7121989}" dt="2025-11-10T14:55:21.987" v="4403" actId="47"/>
        <pc:sldMkLst>
          <pc:docMk/>
          <pc:sldMk cId="2221564038" sldId="2147139209"/>
        </pc:sldMkLst>
      </pc:sldChg>
      <pc:sldChg chg="modSp del mod">
        <pc:chgData name="Rachel Murtagh" userId="4b634a27-c375-4c7b-bd70-17552ddc5977" providerId="ADAL" clId="{D0EAD609-F672-4827-8D92-A67ED7121989}" dt="2025-11-10T14:55:36.899" v="4413" actId="47"/>
        <pc:sldMkLst>
          <pc:docMk/>
          <pc:sldMk cId="1047373279" sldId="2147139210"/>
        </pc:sldMkLst>
      </pc:sldChg>
      <pc:sldChg chg="modSp del mod">
        <pc:chgData name="Rachel Murtagh" userId="4b634a27-c375-4c7b-bd70-17552ddc5977" providerId="ADAL" clId="{D0EAD609-F672-4827-8D92-A67ED7121989}" dt="2025-11-10T14:55:38.429" v="4414" actId="47"/>
        <pc:sldMkLst>
          <pc:docMk/>
          <pc:sldMk cId="810966128" sldId="2147139211"/>
        </pc:sldMkLst>
      </pc:sldChg>
      <pc:sldChg chg="modSp del mod">
        <pc:chgData name="Rachel Murtagh" userId="4b634a27-c375-4c7b-bd70-17552ddc5977" providerId="ADAL" clId="{D0EAD609-F672-4827-8D92-A67ED7121989}" dt="2025-11-10T14:55:38.765" v="4415" actId="47"/>
        <pc:sldMkLst>
          <pc:docMk/>
          <pc:sldMk cId="2686389534" sldId="2147139212"/>
        </pc:sldMkLst>
      </pc:sldChg>
      <pc:sldChg chg="modSp del mod">
        <pc:chgData name="Rachel Murtagh" userId="4b634a27-c375-4c7b-bd70-17552ddc5977" providerId="ADAL" clId="{D0EAD609-F672-4827-8D92-A67ED7121989}" dt="2025-11-10T14:55:40.070" v="4416" actId="47"/>
        <pc:sldMkLst>
          <pc:docMk/>
          <pc:sldMk cId="530014449" sldId="2147139213"/>
        </pc:sldMkLst>
      </pc:sldChg>
      <pc:sldChg chg="modSp del mod">
        <pc:chgData name="Rachel Murtagh" userId="4b634a27-c375-4c7b-bd70-17552ddc5977" providerId="ADAL" clId="{D0EAD609-F672-4827-8D92-A67ED7121989}" dt="2025-11-24T16:35:38.731" v="7010" actId="47"/>
        <pc:sldMkLst>
          <pc:docMk/>
          <pc:sldMk cId="2735340657" sldId="2147139214"/>
        </pc:sldMkLst>
      </pc:sldChg>
      <pc:sldChg chg="modSp del mod">
        <pc:chgData name="Rachel Murtagh" userId="4b634a27-c375-4c7b-bd70-17552ddc5977" providerId="ADAL" clId="{D0EAD609-F672-4827-8D92-A67ED7121989}" dt="2025-11-10T14:55:56.222" v="4420" actId="47"/>
        <pc:sldMkLst>
          <pc:docMk/>
          <pc:sldMk cId="928784104" sldId="2147139215"/>
        </pc:sldMkLst>
      </pc:sldChg>
      <pc:sldChg chg="modSp del mod">
        <pc:chgData name="Rachel Murtagh" userId="4b634a27-c375-4c7b-bd70-17552ddc5977" providerId="ADAL" clId="{D0EAD609-F672-4827-8D92-A67ED7121989}" dt="2025-11-10T14:55:55.332" v="4418" actId="47"/>
        <pc:sldMkLst>
          <pc:docMk/>
          <pc:sldMk cId="671552448" sldId="2147139216"/>
        </pc:sldMkLst>
      </pc:sldChg>
      <pc:sldChg chg="modSp del mod">
        <pc:chgData name="Rachel Murtagh" userId="4b634a27-c375-4c7b-bd70-17552ddc5977" providerId="ADAL" clId="{D0EAD609-F672-4827-8D92-A67ED7121989}" dt="2025-11-10T14:55:55.617" v="4419" actId="47"/>
        <pc:sldMkLst>
          <pc:docMk/>
          <pc:sldMk cId="3234563895" sldId="2147139217"/>
        </pc:sldMkLst>
      </pc:sldChg>
      <pc:sldChg chg="modSp del mod">
        <pc:chgData name="Rachel Murtagh" userId="4b634a27-c375-4c7b-bd70-17552ddc5977" providerId="ADAL" clId="{D0EAD609-F672-4827-8D92-A67ED7121989}" dt="2025-11-10T14:55:56.575" v="4421" actId="47"/>
        <pc:sldMkLst>
          <pc:docMk/>
          <pc:sldMk cId="3653916905" sldId="2147139218"/>
        </pc:sldMkLst>
      </pc:sldChg>
      <pc:sldChg chg="modSp del mod">
        <pc:chgData name="Rachel Murtagh" userId="4b634a27-c375-4c7b-bd70-17552ddc5977" providerId="ADAL" clId="{D0EAD609-F672-4827-8D92-A67ED7121989}" dt="2025-11-10T14:55:57.280" v="4422" actId="47"/>
        <pc:sldMkLst>
          <pc:docMk/>
          <pc:sldMk cId="1604462883" sldId="2147139219"/>
        </pc:sldMkLst>
      </pc:sldChg>
      <pc:sldChg chg="modSp del mod">
        <pc:chgData name="Rachel Murtagh" userId="4b634a27-c375-4c7b-bd70-17552ddc5977" providerId="ADAL" clId="{D0EAD609-F672-4827-8D92-A67ED7121989}" dt="2025-11-10T14:55:57.684" v="4423" actId="47"/>
        <pc:sldMkLst>
          <pc:docMk/>
          <pc:sldMk cId="2304918080" sldId="2147139220"/>
        </pc:sldMkLst>
      </pc:sldChg>
      <pc:sldChg chg="modSp del mod">
        <pc:chgData name="Rachel Murtagh" userId="4b634a27-c375-4c7b-bd70-17552ddc5977" providerId="ADAL" clId="{D0EAD609-F672-4827-8D92-A67ED7121989}" dt="2025-11-10T14:55:58.138" v="4424" actId="47"/>
        <pc:sldMkLst>
          <pc:docMk/>
          <pc:sldMk cId="1881897823" sldId="2147139221"/>
        </pc:sldMkLst>
      </pc:sldChg>
      <pc:sldChg chg="modSp del mod">
        <pc:chgData name="Rachel Murtagh" userId="4b634a27-c375-4c7b-bd70-17552ddc5977" providerId="ADAL" clId="{D0EAD609-F672-4827-8D92-A67ED7121989}" dt="2025-11-10T14:55:58.700" v="4425" actId="47"/>
        <pc:sldMkLst>
          <pc:docMk/>
          <pc:sldMk cId="1014480613" sldId="2147139222"/>
        </pc:sldMkLst>
      </pc:sldChg>
      <pc:sldChg chg="modSp del mod">
        <pc:chgData name="Rachel Murtagh" userId="4b634a27-c375-4c7b-bd70-17552ddc5977" providerId="ADAL" clId="{D0EAD609-F672-4827-8D92-A67ED7121989}" dt="2025-11-10T14:55:59.016" v="4426" actId="47"/>
        <pc:sldMkLst>
          <pc:docMk/>
          <pc:sldMk cId="2069025195" sldId="2147139223"/>
        </pc:sldMkLst>
      </pc:sldChg>
      <pc:sldChg chg="modSp del mod">
        <pc:chgData name="Rachel Murtagh" userId="4b634a27-c375-4c7b-bd70-17552ddc5977" providerId="ADAL" clId="{D0EAD609-F672-4827-8D92-A67ED7121989}" dt="2025-11-10T14:55:59.759" v="4427" actId="47"/>
        <pc:sldMkLst>
          <pc:docMk/>
          <pc:sldMk cId="250056439" sldId="2147139224"/>
        </pc:sldMkLst>
      </pc:sldChg>
      <pc:sldChg chg="del">
        <pc:chgData name="Rachel Murtagh" userId="4b634a27-c375-4c7b-bd70-17552ddc5977" providerId="ADAL" clId="{D0EAD609-F672-4827-8D92-A67ED7121989}" dt="2025-11-10T14:56:00.046" v="4428" actId="47"/>
        <pc:sldMkLst>
          <pc:docMk/>
          <pc:sldMk cId="41011593" sldId="2147139225"/>
        </pc:sldMkLst>
      </pc:sldChg>
      <pc:sldChg chg="del">
        <pc:chgData name="Rachel Murtagh" userId="4b634a27-c375-4c7b-bd70-17552ddc5977" providerId="ADAL" clId="{D0EAD609-F672-4827-8D92-A67ED7121989}" dt="2025-11-10T14:56:00.339" v="4429" actId="47"/>
        <pc:sldMkLst>
          <pc:docMk/>
          <pc:sldMk cId="889495575" sldId="2147139226"/>
        </pc:sldMkLst>
      </pc:sldChg>
      <pc:sldChg chg="modSp del mod ord">
        <pc:chgData name="Rachel Murtagh" userId="4b634a27-c375-4c7b-bd70-17552ddc5977" providerId="ADAL" clId="{D0EAD609-F672-4827-8D92-A67ED7121989}" dt="2025-11-10T14:56:02.506" v="4431" actId="47"/>
        <pc:sldMkLst>
          <pc:docMk/>
          <pc:sldMk cId="1730805737" sldId="2147139227"/>
        </pc:sldMkLst>
      </pc:sldChg>
      <pc:sldChg chg="modSp del mod">
        <pc:chgData name="Rachel Murtagh" userId="4b634a27-c375-4c7b-bd70-17552ddc5977" providerId="ADAL" clId="{D0EAD609-F672-4827-8D92-A67ED7121989}" dt="2025-11-10T14:56:03.131" v="4432" actId="47"/>
        <pc:sldMkLst>
          <pc:docMk/>
          <pc:sldMk cId="229040900" sldId="2147139230"/>
        </pc:sldMkLst>
      </pc:sldChg>
      <pc:sldChg chg="modSp del mod">
        <pc:chgData name="Rachel Murtagh" userId="4b634a27-c375-4c7b-bd70-17552ddc5977" providerId="ADAL" clId="{D0EAD609-F672-4827-8D92-A67ED7121989}" dt="2025-11-10T14:56:03.534" v="4433" actId="47"/>
        <pc:sldMkLst>
          <pc:docMk/>
          <pc:sldMk cId="3769270892" sldId="2147139231"/>
        </pc:sldMkLst>
      </pc:sldChg>
      <pc:sldChg chg="del">
        <pc:chgData name="Rachel Murtagh" userId="4b634a27-c375-4c7b-bd70-17552ddc5977" providerId="ADAL" clId="{D0EAD609-F672-4827-8D92-A67ED7121989}" dt="2025-10-31T12:00:21.126" v="3044" actId="47"/>
        <pc:sldMkLst>
          <pc:docMk/>
          <pc:sldMk cId="3813584011" sldId="2147139234"/>
        </pc:sldMkLst>
      </pc:sldChg>
      <pc:sldChg chg="del">
        <pc:chgData name="Rachel Murtagh" userId="4b634a27-c375-4c7b-bd70-17552ddc5977" providerId="ADAL" clId="{D0EAD609-F672-4827-8D92-A67ED7121989}" dt="2025-10-31T11:59:52.085" v="3042" actId="47"/>
        <pc:sldMkLst>
          <pc:docMk/>
          <pc:sldMk cId="3131023831" sldId="2147139235"/>
        </pc:sldMkLst>
      </pc:sldChg>
      <pc:sldChg chg="modSp del mod">
        <pc:chgData name="Rachel Murtagh" userId="4b634a27-c375-4c7b-bd70-17552ddc5977" providerId="ADAL" clId="{D0EAD609-F672-4827-8D92-A67ED7121989}" dt="2025-11-10T14:56:04.847" v="4435" actId="47"/>
        <pc:sldMkLst>
          <pc:docMk/>
          <pc:sldMk cId="563624228" sldId="2147139236"/>
        </pc:sldMkLst>
      </pc:sldChg>
      <pc:sldChg chg="del">
        <pc:chgData name="Rachel Murtagh" userId="4b634a27-c375-4c7b-bd70-17552ddc5977" providerId="ADAL" clId="{D0EAD609-F672-4827-8D92-A67ED7121989}" dt="2025-10-30T11:01:13.866" v="2729" actId="2696"/>
        <pc:sldMkLst>
          <pc:docMk/>
          <pc:sldMk cId="2785280291" sldId="2147139237"/>
        </pc:sldMkLst>
      </pc:sldChg>
      <pc:sldChg chg="modSp del mod">
        <pc:chgData name="Rachel Murtagh" userId="4b634a27-c375-4c7b-bd70-17552ddc5977" providerId="ADAL" clId="{D0EAD609-F672-4827-8D92-A67ED7121989}" dt="2025-11-10T14:56:05.921" v="4438" actId="47"/>
        <pc:sldMkLst>
          <pc:docMk/>
          <pc:sldMk cId="2081345540" sldId="2147139239"/>
        </pc:sldMkLst>
      </pc:sldChg>
      <pc:sldChg chg="del">
        <pc:chgData name="Rachel Murtagh" userId="4b634a27-c375-4c7b-bd70-17552ddc5977" providerId="ADAL" clId="{D0EAD609-F672-4827-8D92-A67ED7121989}" dt="2025-11-10T14:56:56.046" v="4495" actId="47"/>
        <pc:sldMkLst>
          <pc:docMk/>
          <pc:sldMk cId="434549339" sldId="2147139240"/>
        </pc:sldMkLst>
      </pc:sldChg>
      <pc:sldChg chg="del">
        <pc:chgData name="Rachel Murtagh" userId="4b634a27-c375-4c7b-bd70-17552ddc5977" providerId="ADAL" clId="{D0EAD609-F672-4827-8D92-A67ED7121989}" dt="2025-10-30T11:03:25.586" v="2735" actId="2696"/>
        <pc:sldMkLst>
          <pc:docMk/>
          <pc:sldMk cId="1419923091" sldId="2147139241"/>
        </pc:sldMkLst>
      </pc:sldChg>
      <pc:sldChg chg="modSp del mod modNotesTx">
        <pc:chgData name="Rachel Murtagh" userId="4b634a27-c375-4c7b-bd70-17552ddc5977" providerId="ADAL" clId="{D0EAD609-F672-4827-8D92-A67ED7121989}" dt="2025-10-31T11:36:38.797" v="2862" actId="47"/>
        <pc:sldMkLst>
          <pc:docMk/>
          <pc:sldMk cId="441600713" sldId="2147139247"/>
        </pc:sldMkLst>
      </pc:sldChg>
      <pc:sldChg chg="modSp del mod modNotesTx">
        <pc:chgData name="Rachel Murtagh" userId="4b634a27-c375-4c7b-bd70-17552ddc5977" providerId="ADAL" clId="{D0EAD609-F672-4827-8D92-A67ED7121989}" dt="2025-11-10T14:56:10.875" v="4441" actId="47"/>
        <pc:sldMkLst>
          <pc:docMk/>
          <pc:sldMk cId="2722441598" sldId="2147139248"/>
        </pc:sldMkLst>
      </pc:sldChg>
      <pc:sldChg chg="modSp del mod modNotesTx">
        <pc:chgData name="Rachel Murtagh" userId="4b634a27-c375-4c7b-bd70-17552ddc5977" providerId="ADAL" clId="{D0EAD609-F672-4827-8D92-A67ED7121989}" dt="2025-11-10T14:56:11.278" v="4442" actId="47"/>
        <pc:sldMkLst>
          <pc:docMk/>
          <pc:sldMk cId="1433025041" sldId="2147139251"/>
        </pc:sldMkLst>
      </pc:sldChg>
      <pc:sldChg chg="modSp del mod">
        <pc:chgData name="Rachel Murtagh" userId="4b634a27-c375-4c7b-bd70-17552ddc5977" providerId="ADAL" clId="{D0EAD609-F672-4827-8D92-A67ED7121989}" dt="2025-11-10T14:56:14.129" v="4443" actId="47"/>
        <pc:sldMkLst>
          <pc:docMk/>
          <pc:sldMk cId="3236524487" sldId="2147139253"/>
        </pc:sldMkLst>
      </pc:sldChg>
      <pc:sldChg chg="modSp del mod ord modNotesTx">
        <pc:chgData name="Rachel Murtagh" userId="4b634a27-c375-4c7b-bd70-17552ddc5977" providerId="ADAL" clId="{D0EAD609-F672-4827-8D92-A67ED7121989}" dt="2025-11-10T14:56:10.444" v="4440" actId="47"/>
        <pc:sldMkLst>
          <pc:docMk/>
          <pc:sldMk cId="500752916" sldId="2147139254"/>
        </pc:sldMkLst>
      </pc:sldChg>
      <pc:sldChg chg="modSp del mod modNotesTx">
        <pc:chgData name="Rachel Murtagh" userId="4b634a27-c375-4c7b-bd70-17552ddc5977" providerId="ADAL" clId="{D0EAD609-F672-4827-8D92-A67ED7121989}" dt="2025-11-10T14:56:15.167" v="4444" actId="47"/>
        <pc:sldMkLst>
          <pc:docMk/>
          <pc:sldMk cId="2684698584" sldId="2147139255"/>
        </pc:sldMkLst>
      </pc:sldChg>
      <pc:sldChg chg="modSp del mod">
        <pc:chgData name="Rachel Murtagh" userId="4b634a27-c375-4c7b-bd70-17552ddc5977" providerId="ADAL" clId="{D0EAD609-F672-4827-8D92-A67ED7121989}" dt="2025-11-10T14:56:15.617" v="4445" actId="47"/>
        <pc:sldMkLst>
          <pc:docMk/>
          <pc:sldMk cId="2249154171" sldId="2147139256"/>
        </pc:sldMkLst>
      </pc:sldChg>
      <pc:sldChg chg="modSp del mod">
        <pc:chgData name="Rachel Murtagh" userId="4b634a27-c375-4c7b-bd70-17552ddc5977" providerId="ADAL" clId="{D0EAD609-F672-4827-8D92-A67ED7121989}" dt="2025-11-10T14:56:17.284" v="4446" actId="47"/>
        <pc:sldMkLst>
          <pc:docMk/>
          <pc:sldMk cId="3559316205" sldId="2147139257"/>
        </pc:sldMkLst>
      </pc:sldChg>
      <pc:sldChg chg="modSp del mod">
        <pc:chgData name="Rachel Murtagh" userId="4b634a27-c375-4c7b-bd70-17552ddc5977" providerId="ADAL" clId="{D0EAD609-F672-4827-8D92-A67ED7121989}" dt="2025-11-10T14:56:17.598" v="4447" actId="47"/>
        <pc:sldMkLst>
          <pc:docMk/>
          <pc:sldMk cId="3252533687" sldId="2147139258"/>
        </pc:sldMkLst>
      </pc:sldChg>
      <pc:sldChg chg="del">
        <pc:chgData name="Rachel Murtagh" userId="4b634a27-c375-4c7b-bd70-17552ddc5977" providerId="ADAL" clId="{D0EAD609-F672-4827-8D92-A67ED7121989}" dt="2025-11-10T14:56:18.116" v="4448" actId="47"/>
        <pc:sldMkLst>
          <pc:docMk/>
          <pc:sldMk cId="2449114397" sldId="2147139259"/>
        </pc:sldMkLst>
      </pc:sldChg>
      <pc:sldChg chg="modSp del mod">
        <pc:chgData name="Rachel Murtagh" userId="4b634a27-c375-4c7b-bd70-17552ddc5977" providerId="ADAL" clId="{D0EAD609-F672-4827-8D92-A67ED7121989}" dt="2025-11-10T14:56:18.517" v="4449" actId="47"/>
        <pc:sldMkLst>
          <pc:docMk/>
          <pc:sldMk cId="1798253801" sldId="2147139260"/>
        </pc:sldMkLst>
      </pc:sldChg>
      <pc:sldChg chg="modSp del mod">
        <pc:chgData name="Rachel Murtagh" userId="4b634a27-c375-4c7b-bd70-17552ddc5977" providerId="ADAL" clId="{D0EAD609-F672-4827-8D92-A67ED7121989}" dt="2025-11-10T14:56:19.242" v="4450" actId="47"/>
        <pc:sldMkLst>
          <pc:docMk/>
          <pc:sldMk cId="3638499793" sldId="2147139261"/>
        </pc:sldMkLst>
      </pc:sldChg>
      <pc:sldChg chg="modSp del mod">
        <pc:chgData name="Rachel Murtagh" userId="4b634a27-c375-4c7b-bd70-17552ddc5977" providerId="ADAL" clId="{D0EAD609-F672-4827-8D92-A67ED7121989}" dt="2025-11-10T14:56:19.532" v="4451" actId="47"/>
        <pc:sldMkLst>
          <pc:docMk/>
          <pc:sldMk cId="32281801" sldId="2147139262"/>
        </pc:sldMkLst>
      </pc:sldChg>
      <pc:sldChg chg="modSp del mod">
        <pc:chgData name="Rachel Murtagh" userId="4b634a27-c375-4c7b-bd70-17552ddc5977" providerId="ADAL" clId="{D0EAD609-F672-4827-8D92-A67ED7121989}" dt="2025-11-10T14:56:20.414" v="4452" actId="47"/>
        <pc:sldMkLst>
          <pc:docMk/>
          <pc:sldMk cId="1826403283" sldId="2147139263"/>
        </pc:sldMkLst>
      </pc:sldChg>
      <pc:sldChg chg="modSp del mod">
        <pc:chgData name="Rachel Murtagh" userId="4b634a27-c375-4c7b-bd70-17552ddc5977" providerId="ADAL" clId="{D0EAD609-F672-4827-8D92-A67ED7121989}" dt="2025-11-10T14:56:20.863" v="4453" actId="47"/>
        <pc:sldMkLst>
          <pc:docMk/>
          <pc:sldMk cId="1762610000" sldId="2147139264"/>
        </pc:sldMkLst>
      </pc:sldChg>
      <pc:sldChg chg="modSp del mod">
        <pc:chgData name="Rachel Murtagh" userId="4b634a27-c375-4c7b-bd70-17552ddc5977" providerId="ADAL" clId="{D0EAD609-F672-4827-8D92-A67ED7121989}" dt="2025-11-10T14:56:22.168" v="4454" actId="47"/>
        <pc:sldMkLst>
          <pc:docMk/>
          <pc:sldMk cId="757579106" sldId="2147139265"/>
        </pc:sldMkLst>
      </pc:sldChg>
      <pc:sldChg chg="modSp del mod">
        <pc:chgData name="Rachel Murtagh" userId="4b634a27-c375-4c7b-bd70-17552ddc5977" providerId="ADAL" clId="{D0EAD609-F672-4827-8D92-A67ED7121989}" dt="2025-11-10T14:56:22.550" v="4455" actId="47"/>
        <pc:sldMkLst>
          <pc:docMk/>
          <pc:sldMk cId="2554022258" sldId="2147139266"/>
        </pc:sldMkLst>
      </pc:sldChg>
      <pc:sldChg chg="modSp del mod modNotesTx">
        <pc:chgData name="Rachel Murtagh" userId="4b634a27-c375-4c7b-bd70-17552ddc5977" providerId="ADAL" clId="{D0EAD609-F672-4827-8D92-A67ED7121989}" dt="2025-11-10T14:56:22.959" v="4456" actId="47"/>
        <pc:sldMkLst>
          <pc:docMk/>
          <pc:sldMk cId="876515250" sldId="2147139267"/>
        </pc:sldMkLst>
      </pc:sldChg>
      <pc:sldChg chg="modSp del mod">
        <pc:chgData name="Rachel Murtagh" userId="4b634a27-c375-4c7b-bd70-17552ddc5977" providerId="ADAL" clId="{D0EAD609-F672-4827-8D92-A67ED7121989}" dt="2025-11-10T14:56:24.080" v="4457" actId="47"/>
        <pc:sldMkLst>
          <pc:docMk/>
          <pc:sldMk cId="3696489525" sldId="2147139268"/>
        </pc:sldMkLst>
      </pc:sldChg>
      <pc:sldChg chg="modSp del mod">
        <pc:chgData name="Rachel Murtagh" userId="4b634a27-c375-4c7b-bd70-17552ddc5977" providerId="ADAL" clId="{D0EAD609-F672-4827-8D92-A67ED7121989}" dt="2025-11-10T14:56:24.533" v="4458" actId="47"/>
        <pc:sldMkLst>
          <pc:docMk/>
          <pc:sldMk cId="2051132477" sldId="2147139269"/>
        </pc:sldMkLst>
      </pc:sldChg>
      <pc:sldChg chg="modSp del mod">
        <pc:chgData name="Rachel Murtagh" userId="4b634a27-c375-4c7b-bd70-17552ddc5977" providerId="ADAL" clId="{D0EAD609-F672-4827-8D92-A67ED7121989}" dt="2025-11-10T14:56:25.004" v="4459" actId="47"/>
        <pc:sldMkLst>
          <pc:docMk/>
          <pc:sldMk cId="4086317998" sldId="2147139270"/>
        </pc:sldMkLst>
      </pc:sldChg>
      <pc:sldChg chg="del">
        <pc:chgData name="Rachel Murtagh" userId="4b634a27-c375-4c7b-bd70-17552ddc5977" providerId="ADAL" clId="{D0EAD609-F672-4827-8D92-A67ED7121989}" dt="2025-11-10T14:56:25.341" v="4460" actId="47"/>
        <pc:sldMkLst>
          <pc:docMk/>
          <pc:sldMk cId="2939805449" sldId="2147139271"/>
        </pc:sldMkLst>
      </pc:sldChg>
      <pc:sldChg chg="del">
        <pc:chgData name="Rachel Murtagh" userId="4b634a27-c375-4c7b-bd70-17552ddc5977" providerId="ADAL" clId="{D0EAD609-F672-4827-8D92-A67ED7121989}" dt="2025-11-10T14:56:25.609" v="4461" actId="47"/>
        <pc:sldMkLst>
          <pc:docMk/>
          <pc:sldMk cId="1661858923" sldId="2147139272"/>
        </pc:sldMkLst>
      </pc:sldChg>
      <pc:sldChg chg="modSp del mod">
        <pc:chgData name="Rachel Murtagh" userId="4b634a27-c375-4c7b-bd70-17552ddc5977" providerId="ADAL" clId="{D0EAD609-F672-4827-8D92-A67ED7121989}" dt="2025-11-10T14:56:26.015" v="4462" actId="47"/>
        <pc:sldMkLst>
          <pc:docMk/>
          <pc:sldMk cId="1792837991" sldId="2147139273"/>
        </pc:sldMkLst>
      </pc:sldChg>
      <pc:sldChg chg="modSp del mod">
        <pc:chgData name="Rachel Murtagh" userId="4b634a27-c375-4c7b-bd70-17552ddc5977" providerId="ADAL" clId="{D0EAD609-F672-4827-8D92-A67ED7121989}" dt="2025-11-10T14:56:29.211" v="4469" actId="47"/>
        <pc:sldMkLst>
          <pc:docMk/>
          <pc:sldMk cId="1679654878" sldId="2147139274"/>
        </pc:sldMkLst>
      </pc:sldChg>
      <pc:sldChg chg="modSp del mod ord">
        <pc:chgData name="Rachel Murtagh" userId="4b634a27-c375-4c7b-bd70-17552ddc5977" providerId="ADAL" clId="{D0EAD609-F672-4827-8D92-A67ED7121989}" dt="2025-11-10T14:56:26.325" v="4463" actId="47"/>
        <pc:sldMkLst>
          <pc:docMk/>
          <pc:sldMk cId="326883327" sldId="2147139275"/>
        </pc:sldMkLst>
      </pc:sldChg>
      <pc:sldChg chg="modSp del mod ord">
        <pc:chgData name="Rachel Murtagh" userId="4b634a27-c375-4c7b-bd70-17552ddc5977" providerId="ADAL" clId="{D0EAD609-F672-4827-8D92-A67ED7121989}" dt="2025-11-10T14:56:26.597" v="4464" actId="47"/>
        <pc:sldMkLst>
          <pc:docMk/>
          <pc:sldMk cId="414651615" sldId="2147139276"/>
        </pc:sldMkLst>
      </pc:sldChg>
      <pc:sldChg chg="modSp del mod ord">
        <pc:chgData name="Rachel Murtagh" userId="4b634a27-c375-4c7b-bd70-17552ddc5977" providerId="ADAL" clId="{D0EAD609-F672-4827-8D92-A67ED7121989}" dt="2025-11-10T14:56:26.881" v="4465" actId="47"/>
        <pc:sldMkLst>
          <pc:docMk/>
          <pc:sldMk cId="984803130" sldId="2147139277"/>
        </pc:sldMkLst>
      </pc:sldChg>
      <pc:sldChg chg="modSp del mod ord modNotesTx">
        <pc:chgData name="Rachel Murtagh" userId="4b634a27-c375-4c7b-bd70-17552ddc5977" providerId="ADAL" clId="{D0EAD609-F672-4827-8D92-A67ED7121989}" dt="2025-11-10T14:56:27.166" v="4466" actId="47"/>
        <pc:sldMkLst>
          <pc:docMk/>
          <pc:sldMk cId="2774201113" sldId="2147139278"/>
        </pc:sldMkLst>
      </pc:sldChg>
      <pc:sldChg chg="modSp del mod ord">
        <pc:chgData name="Rachel Murtagh" userId="4b634a27-c375-4c7b-bd70-17552ddc5977" providerId="ADAL" clId="{D0EAD609-F672-4827-8D92-A67ED7121989}" dt="2025-11-10T14:56:28.692" v="4468" actId="47"/>
        <pc:sldMkLst>
          <pc:docMk/>
          <pc:sldMk cId="3165167143" sldId="2147139279"/>
        </pc:sldMkLst>
      </pc:sldChg>
      <pc:sldChg chg="modSp del mod ord">
        <pc:chgData name="Rachel Murtagh" userId="4b634a27-c375-4c7b-bd70-17552ddc5977" providerId="ADAL" clId="{D0EAD609-F672-4827-8D92-A67ED7121989}" dt="2025-11-10T14:56:28.352" v="4467" actId="47"/>
        <pc:sldMkLst>
          <pc:docMk/>
          <pc:sldMk cId="2033810087" sldId="2147139280"/>
        </pc:sldMkLst>
      </pc:sldChg>
      <pc:sldChg chg="modSp del mod">
        <pc:chgData name="Rachel Murtagh" userId="4b634a27-c375-4c7b-bd70-17552ddc5977" providerId="ADAL" clId="{D0EAD609-F672-4827-8D92-A67ED7121989}" dt="2025-11-10T14:56:29.523" v="4470" actId="47"/>
        <pc:sldMkLst>
          <pc:docMk/>
          <pc:sldMk cId="3763885789" sldId="2147139281"/>
        </pc:sldMkLst>
      </pc:sldChg>
      <pc:sldChg chg="modSp del mod">
        <pc:chgData name="Rachel Murtagh" userId="4b634a27-c375-4c7b-bd70-17552ddc5977" providerId="ADAL" clId="{D0EAD609-F672-4827-8D92-A67ED7121989}" dt="2025-11-10T14:56:30.065" v="4471" actId="47"/>
        <pc:sldMkLst>
          <pc:docMk/>
          <pc:sldMk cId="195324857" sldId="2147139282"/>
        </pc:sldMkLst>
      </pc:sldChg>
      <pc:sldChg chg="modSp del mod">
        <pc:chgData name="Rachel Murtagh" userId="4b634a27-c375-4c7b-bd70-17552ddc5977" providerId="ADAL" clId="{D0EAD609-F672-4827-8D92-A67ED7121989}" dt="2025-11-10T14:56:30.470" v="4472" actId="47"/>
        <pc:sldMkLst>
          <pc:docMk/>
          <pc:sldMk cId="1855399047" sldId="2147139283"/>
        </pc:sldMkLst>
      </pc:sldChg>
      <pc:sldChg chg="modSp del mod">
        <pc:chgData name="Rachel Murtagh" userId="4b634a27-c375-4c7b-bd70-17552ddc5977" providerId="ADAL" clId="{D0EAD609-F672-4827-8D92-A67ED7121989}" dt="2025-11-10T14:56:30.785" v="4473" actId="47"/>
        <pc:sldMkLst>
          <pc:docMk/>
          <pc:sldMk cId="1687980810" sldId="2147139284"/>
        </pc:sldMkLst>
      </pc:sldChg>
      <pc:sldChg chg="del">
        <pc:chgData name="Rachel Murtagh" userId="4b634a27-c375-4c7b-bd70-17552ddc5977" providerId="ADAL" clId="{D0EAD609-F672-4827-8D92-A67ED7121989}" dt="2025-10-30T11:14:38.391" v="2808" actId="2696"/>
        <pc:sldMkLst>
          <pc:docMk/>
          <pc:sldMk cId="4082911447" sldId="2147139285"/>
        </pc:sldMkLst>
      </pc:sldChg>
      <pc:sldChg chg="modSp del mod">
        <pc:chgData name="Rachel Murtagh" userId="4b634a27-c375-4c7b-bd70-17552ddc5977" providerId="ADAL" clId="{D0EAD609-F672-4827-8D92-A67ED7121989}" dt="2025-11-10T14:56:31.886" v="4476" actId="47"/>
        <pc:sldMkLst>
          <pc:docMk/>
          <pc:sldMk cId="1495594097" sldId="2147139286"/>
        </pc:sldMkLst>
      </pc:sldChg>
      <pc:sldChg chg="modSp del mod ord">
        <pc:chgData name="Rachel Murtagh" userId="4b634a27-c375-4c7b-bd70-17552ddc5977" providerId="ADAL" clId="{D0EAD609-F672-4827-8D92-A67ED7121989}" dt="2025-11-10T14:56:31.549" v="4475" actId="47"/>
        <pc:sldMkLst>
          <pc:docMk/>
          <pc:sldMk cId="1978589488" sldId="2147139287"/>
        </pc:sldMkLst>
      </pc:sldChg>
      <pc:sldChg chg="modSp del mod">
        <pc:chgData name="Rachel Murtagh" userId="4b634a27-c375-4c7b-bd70-17552ddc5977" providerId="ADAL" clId="{D0EAD609-F672-4827-8D92-A67ED7121989}" dt="2025-11-10T14:56:32.270" v="4477" actId="47"/>
        <pc:sldMkLst>
          <pc:docMk/>
          <pc:sldMk cId="3364063073" sldId="2147139288"/>
        </pc:sldMkLst>
      </pc:sldChg>
      <pc:sldChg chg="modSp del mod">
        <pc:chgData name="Rachel Murtagh" userId="4b634a27-c375-4c7b-bd70-17552ddc5977" providerId="ADAL" clId="{D0EAD609-F672-4827-8D92-A67ED7121989}" dt="2025-11-10T14:56:33.847" v="4478" actId="47"/>
        <pc:sldMkLst>
          <pc:docMk/>
          <pc:sldMk cId="2416551867" sldId="2147139289"/>
        </pc:sldMkLst>
      </pc:sldChg>
      <pc:sldChg chg="modSp del mod">
        <pc:chgData name="Rachel Murtagh" userId="4b634a27-c375-4c7b-bd70-17552ddc5977" providerId="ADAL" clId="{D0EAD609-F672-4827-8D92-A67ED7121989}" dt="2025-11-10T14:56:34.161" v="4479" actId="47"/>
        <pc:sldMkLst>
          <pc:docMk/>
          <pc:sldMk cId="236258593" sldId="2147139290"/>
        </pc:sldMkLst>
      </pc:sldChg>
      <pc:sldChg chg="modSp del mod">
        <pc:chgData name="Rachel Murtagh" userId="4b634a27-c375-4c7b-bd70-17552ddc5977" providerId="ADAL" clId="{D0EAD609-F672-4827-8D92-A67ED7121989}" dt="2025-11-10T14:56:34.901" v="4480" actId="47"/>
        <pc:sldMkLst>
          <pc:docMk/>
          <pc:sldMk cId="274288302" sldId="2147139291"/>
        </pc:sldMkLst>
      </pc:sldChg>
      <pc:sldChg chg="modSp del mod">
        <pc:chgData name="Rachel Murtagh" userId="4b634a27-c375-4c7b-bd70-17552ddc5977" providerId="ADAL" clId="{D0EAD609-F672-4827-8D92-A67ED7121989}" dt="2025-11-10T14:56:35.435" v="4481" actId="47"/>
        <pc:sldMkLst>
          <pc:docMk/>
          <pc:sldMk cId="2667702728" sldId="2147139292"/>
        </pc:sldMkLst>
      </pc:sldChg>
      <pc:sldChg chg="modSp del mod">
        <pc:chgData name="Rachel Murtagh" userId="4b634a27-c375-4c7b-bd70-17552ddc5977" providerId="ADAL" clId="{D0EAD609-F672-4827-8D92-A67ED7121989}" dt="2025-11-10T14:56:36.388" v="4483" actId="47"/>
        <pc:sldMkLst>
          <pc:docMk/>
          <pc:sldMk cId="60491761" sldId="2147139293"/>
        </pc:sldMkLst>
      </pc:sldChg>
      <pc:sldChg chg="del">
        <pc:chgData name="Rachel Murtagh" userId="4b634a27-c375-4c7b-bd70-17552ddc5977" providerId="ADAL" clId="{D0EAD609-F672-4827-8D92-A67ED7121989}" dt="2025-10-30T11:16:02.894" v="2809" actId="2696"/>
        <pc:sldMkLst>
          <pc:docMk/>
          <pc:sldMk cId="878257292" sldId="2147139294"/>
        </pc:sldMkLst>
      </pc:sldChg>
      <pc:sldChg chg="modSp del mod">
        <pc:chgData name="Rachel Murtagh" userId="4b634a27-c375-4c7b-bd70-17552ddc5977" providerId="ADAL" clId="{D0EAD609-F672-4827-8D92-A67ED7121989}" dt="2025-11-10T14:56:36.745" v="4484" actId="47"/>
        <pc:sldMkLst>
          <pc:docMk/>
          <pc:sldMk cId="1974030714" sldId="2147139296"/>
        </pc:sldMkLst>
      </pc:sldChg>
      <pc:sldChg chg="modSp del mod">
        <pc:chgData name="Rachel Murtagh" userId="4b634a27-c375-4c7b-bd70-17552ddc5977" providerId="ADAL" clId="{D0EAD609-F672-4827-8D92-A67ED7121989}" dt="2025-11-10T14:56:37.058" v="4485" actId="47"/>
        <pc:sldMkLst>
          <pc:docMk/>
          <pc:sldMk cId="1992617305" sldId="2147139297"/>
        </pc:sldMkLst>
      </pc:sldChg>
      <pc:sldChg chg="del">
        <pc:chgData name="Rachel Murtagh" userId="4b634a27-c375-4c7b-bd70-17552ddc5977" providerId="ADAL" clId="{D0EAD609-F672-4827-8D92-A67ED7121989}" dt="2025-10-30T11:17:13.936" v="2814" actId="2696"/>
        <pc:sldMkLst>
          <pc:docMk/>
          <pc:sldMk cId="121735711" sldId="2147139298"/>
        </pc:sldMkLst>
      </pc:sldChg>
      <pc:sldChg chg="modSp del mod">
        <pc:chgData name="Rachel Murtagh" userId="4b634a27-c375-4c7b-bd70-17552ddc5977" providerId="ADAL" clId="{D0EAD609-F672-4827-8D92-A67ED7121989}" dt="2025-10-30T11:17:10.819" v="2813" actId="2696"/>
        <pc:sldMkLst>
          <pc:docMk/>
          <pc:sldMk cId="2029866596" sldId="2147139299"/>
        </pc:sldMkLst>
      </pc:sldChg>
      <pc:sldChg chg="del">
        <pc:chgData name="Rachel Murtagh" userId="4b634a27-c375-4c7b-bd70-17552ddc5977" providerId="ADAL" clId="{D0EAD609-F672-4827-8D92-A67ED7121989}" dt="2025-10-31T12:37:29.665" v="3404" actId="47"/>
        <pc:sldMkLst>
          <pc:docMk/>
          <pc:sldMk cId="2551885152" sldId="2147139300"/>
        </pc:sldMkLst>
      </pc:sldChg>
      <pc:sldChg chg="modSp del mod">
        <pc:chgData name="Rachel Murtagh" userId="4b634a27-c375-4c7b-bd70-17552ddc5977" providerId="ADAL" clId="{D0EAD609-F672-4827-8D92-A67ED7121989}" dt="2025-11-10T14:56:39.407" v="4489" actId="47"/>
        <pc:sldMkLst>
          <pc:docMk/>
          <pc:sldMk cId="257952478" sldId="2147139301"/>
        </pc:sldMkLst>
      </pc:sldChg>
      <pc:sldChg chg="modSp del mod">
        <pc:chgData name="Rachel Murtagh" userId="4b634a27-c375-4c7b-bd70-17552ddc5977" providerId="ADAL" clId="{D0EAD609-F672-4827-8D92-A67ED7121989}" dt="2025-11-10T14:56:38.092" v="4487" actId="47"/>
        <pc:sldMkLst>
          <pc:docMk/>
          <pc:sldMk cId="2159450952" sldId="2147139302"/>
        </pc:sldMkLst>
      </pc:sldChg>
      <pc:sldChg chg="del">
        <pc:chgData name="Rachel Murtagh" userId="4b634a27-c375-4c7b-bd70-17552ddc5977" providerId="ADAL" clId="{D0EAD609-F672-4827-8D92-A67ED7121989}" dt="2025-10-31T12:38:29.653" v="3410" actId="2696"/>
        <pc:sldMkLst>
          <pc:docMk/>
          <pc:sldMk cId="644094220" sldId="2147139303"/>
        </pc:sldMkLst>
      </pc:sldChg>
      <pc:sldChg chg="del">
        <pc:chgData name="Rachel Murtagh" userId="4b634a27-c375-4c7b-bd70-17552ddc5977" providerId="ADAL" clId="{D0EAD609-F672-4827-8D92-A67ED7121989}" dt="2025-11-10T14:56:44.501" v="4491" actId="47"/>
        <pc:sldMkLst>
          <pc:docMk/>
          <pc:sldMk cId="794080682" sldId="2147139304"/>
        </pc:sldMkLst>
      </pc:sldChg>
      <pc:sldChg chg="del">
        <pc:chgData name="Rachel Murtagh" userId="4b634a27-c375-4c7b-bd70-17552ddc5977" providerId="ADAL" clId="{D0EAD609-F672-4827-8D92-A67ED7121989}" dt="2025-11-10T14:56:57.237" v="4496" actId="47"/>
        <pc:sldMkLst>
          <pc:docMk/>
          <pc:sldMk cId="1109201349" sldId="2147139305"/>
        </pc:sldMkLst>
      </pc:sldChg>
      <pc:sldChg chg="addSp delSp modSp mod ord modNotesTx">
        <pc:chgData name="Rachel Murtagh" userId="4b634a27-c375-4c7b-bd70-17552ddc5977" providerId="ADAL" clId="{D0EAD609-F672-4827-8D92-A67ED7121989}" dt="2025-11-25T13:36:03.268" v="7978" actId="313"/>
        <pc:sldMkLst>
          <pc:docMk/>
          <pc:sldMk cId="1275875798" sldId="2147139306"/>
        </pc:sldMkLst>
        <pc:spChg chg="mod">
          <ac:chgData name="Rachel Murtagh" userId="4b634a27-c375-4c7b-bd70-17552ddc5977" providerId="ADAL" clId="{D0EAD609-F672-4827-8D92-A67ED7121989}" dt="2025-11-24T11:23:28.443" v="4650" actId="1076"/>
          <ac:spMkLst>
            <pc:docMk/>
            <pc:sldMk cId="1275875798" sldId="2147139306"/>
            <ac:spMk id="2" creationId="{38A60543-CC70-B5AE-D22D-E49BA7556EED}"/>
          </ac:spMkLst>
        </pc:spChg>
        <pc:spChg chg="mod">
          <ac:chgData name="Rachel Murtagh" userId="4b634a27-c375-4c7b-bd70-17552ddc5977" providerId="ADAL" clId="{D0EAD609-F672-4827-8D92-A67ED7121989}" dt="2025-11-24T11:40:55.007" v="4941" actId="113"/>
          <ac:spMkLst>
            <pc:docMk/>
            <pc:sldMk cId="1275875798" sldId="2147139306"/>
            <ac:spMk id="3" creationId="{6C484792-7D88-7ED7-0259-F90C81FD47CB}"/>
          </ac:spMkLst>
        </pc:spChg>
        <pc:spChg chg="add mod">
          <ac:chgData name="Rachel Murtagh" userId="4b634a27-c375-4c7b-bd70-17552ddc5977" providerId="ADAL" clId="{D0EAD609-F672-4827-8D92-A67ED7121989}" dt="2025-11-25T13:36:03.268" v="7978" actId="313"/>
          <ac:spMkLst>
            <pc:docMk/>
            <pc:sldMk cId="1275875798" sldId="2147139306"/>
            <ac:spMk id="4" creationId="{8E45C168-228D-7104-AFD5-1D7CE44D05AB}"/>
          </ac:spMkLst>
        </pc:spChg>
        <pc:picChg chg="mod">
          <ac:chgData name="Rachel Murtagh" userId="4b634a27-c375-4c7b-bd70-17552ddc5977" providerId="ADAL" clId="{D0EAD609-F672-4827-8D92-A67ED7121989}" dt="2025-11-24T11:40:46.246" v="4939" actId="1076"/>
          <ac:picMkLst>
            <pc:docMk/>
            <pc:sldMk cId="1275875798" sldId="2147139306"/>
            <ac:picMk id="7" creationId="{04B3DC8C-5269-8CF1-9424-DBA457218112}"/>
          </ac:picMkLst>
        </pc:picChg>
      </pc:sldChg>
      <pc:sldChg chg="addSp modSp del mod">
        <pc:chgData name="Rachel Murtagh" userId="4b634a27-c375-4c7b-bd70-17552ddc5977" providerId="ADAL" clId="{D0EAD609-F672-4827-8D92-A67ED7121989}" dt="2025-11-24T10:53:30.341" v="4553" actId="2696"/>
        <pc:sldMkLst>
          <pc:docMk/>
          <pc:sldMk cId="4235917958" sldId="2147139307"/>
        </pc:sldMkLst>
      </pc:sldChg>
      <pc:sldChg chg="modSp del mod modNotesTx">
        <pc:chgData name="Rachel Murtagh" userId="4b634a27-c375-4c7b-bd70-17552ddc5977" providerId="ADAL" clId="{D0EAD609-F672-4827-8D92-A67ED7121989}" dt="2025-10-31T11:30:25.617" v="2858" actId="47"/>
        <pc:sldMkLst>
          <pc:docMk/>
          <pc:sldMk cId="3626237509" sldId="2147139308"/>
        </pc:sldMkLst>
      </pc:sldChg>
      <pc:sldChg chg="del">
        <pc:chgData name="Rachel Murtagh" userId="4b634a27-c375-4c7b-bd70-17552ddc5977" providerId="ADAL" clId="{D0EAD609-F672-4827-8D92-A67ED7121989}" dt="2025-11-07T15:42:08.729" v="3411" actId="47"/>
        <pc:sldMkLst>
          <pc:docMk/>
          <pc:sldMk cId="3036172671" sldId="2147139309"/>
        </pc:sldMkLst>
      </pc:sldChg>
      <pc:sldChg chg="del">
        <pc:chgData name="Rachel Murtagh" userId="4b634a27-c375-4c7b-bd70-17552ddc5977" providerId="ADAL" clId="{D0EAD609-F672-4827-8D92-A67ED7121989}" dt="2025-10-29T14:16:08.949" v="237" actId="2696"/>
        <pc:sldMkLst>
          <pc:docMk/>
          <pc:sldMk cId="525016417" sldId="2147139310"/>
        </pc:sldMkLst>
      </pc:sldChg>
      <pc:sldChg chg="del modNotesTx">
        <pc:chgData name="Rachel Murtagh" userId="4b634a27-c375-4c7b-bd70-17552ddc5977" providerId="ADAL" clId="{D0EAD609-F672-4827-8D92-A67ED7121989}" dt="2025-11-10T14:55:07.536" v="4391" actId="47"/>
        <pc:sldMkLst>
          <pc:docMk/>
          <pc:sldMk cId="3553316509" sldId="2147139311"/>
        </pc:sldMkLst>
      </pc:sldChg>
      <pc:sldChg chg="del">
        <pc:chgData name="Rachel Murtagh" userId="4b634a27-c375-4c7b-bd70-17552ddc5977" providerId="ADAL" clId="{D0EAD609-F672-4827-8D92-A67ED7121989}" dt="2025-11-10T14:54:39.948" v="4365" actId="47"/>
        <pc:sldMkLst>
          <pc:docMk/>
          <pc:sldMk cId="3283059503" sldId="2147139312"/>
        </pc:sldMkLst>
      </pc:sldChg>
      <pc:sldChg chg="modSp del mod modNotesTx">
        <pc:chgData name="Rachel Murtagh" userId="4b634a27-c375-4c7b-bd70-17552ddc5977" providerId="ADAL" clId="{D0EAD609-F672-4827-8D92-A67ED7121989}" dt="2025-10-31T11:58:03.600" v="3033" actId="47"/>
        <pc:sldMkLst>
          <pc:docMk/>
          <pc:sldMk cId="3829060925" sldId="2147139313"/>
        </pc:sldMkLst>
      </pc:sldChg>
      <pc:sldChg chg="del">
        <pc:chgData name="Rachel Murtagh" userId="4b634a27-c375-4c7b-bd70-17552ddc5977" providerId="ADAL" clId="{D0EAD609-F672-4827-8D92-A67ED7121989}" dt="2025-10-31T11:30:45.119" v="2860" actId="47"/>
        <pc:sldMkLst>
          <pc:docMk/>
          <pc:sldMk cId="2675985954" sldId="2147139314"/>
        </pc:sldMkLst>
      </pc:sldChg>
      <pc:sldChg chg="del">
        <pc:chgData name="Rachel Murtagh" userId="4b634a27-c375-4c7b-bd70-17552ddc5977" providerId="ADAL" clId="{D0EAD609-F672-4827-8D92-A67ED7121989}" dt="2025-11-10T14:54:37.899" v="4364" actId="47"/>
        <pc:sldMkLst>
          <pc:docMk/>
          <pc:sldMk cId="249163933" sldId="2147139315"/>
        </pc:sldMkLst>
      </pc:sldChg>
      <pc:sldChg chg="del">
        <pc:chgData name="Rachel Murtagh" userId="4b634a27-c375-4c7b-bd70-17552ddc5977" providerId="ADAL" clId="{D0EAD609-F672-4827-8D92-A67ED7121989}" dt="2025-11-10T14:54:48.119" v="4370" actId="47"/>
        <pc:sldMkLst>
          <pc:docMk/>
          <pc:sldMk cId="3681498159" sldId="2147139316"/>
        </pc:sldMkLst>
      </pc:sldChg>
      <pc:sldChg chg="modSp del mod">
        <pc:chgData name="Rachel Murtagh" userId="4b634a27-c375-4c7b-bd70-17552ddc5977" providerId="ADAL" clId="{D0EAD609-F672-4827-8D92-A67ED7121989}" dt="2025-11-10T14:55:54.536" v="4417" actId="47"/>
        <pc:sldMkLst>
          <pc:docMk/>
          <pc:sldMk cId="2379175787" sldId="2147139317"/>
        </pc:sldMkLst>
      </pc:sldChg>
      <pc:sldChg chg="modSp del mod modNotesTx">
        <pc:chgData name="Rachel Murtagh" userId="4b634a27-c375-4c7b-bd70-17552ddc5977" providerId="ADAL" clId="{D0EAD609-F672-4827-8D92-A67ED7121989}" dt="2025-10-31T11:58:50.038" v="3035" actId="2696"/>
        <pc:sldMkLst>
          <pc:docMk/>
          <pc:sldMk cId="2944211990" sldId="2147139318"/>
        </pc:sldMkLst>
      </pc:sldChg>
      <pc:sldChg chg="addSp modSp del mod">
        <pc:chgData name="Rachel Murtagh" userId="4b634a27-c375-4c7b-bd70-17552ddc5977" providerId="ADAL" clId="{D0EAD609-F672-4827-8D92-A67ED7121989}" dt="2025-11-10T14:56:08.214" v="4439" actId="47"/>
        <pc:sldMkLst>
          <pc:docMk/>
          <pc:sldMk cId="3912810376" sldId="2147139320"/>
        </pc:sldMkLst>
      </pc:sldChg>
      <pc:sldChg chg="modSp del mod ord">
        <pc:chgData name="Rachel Murtagh" userId="4b634a27-c375-4c7b-bd70-17552ddc5977" providerId="ADAL" clId="{D0EAD609-F672-4827-8D92-A67ED7121989}" dt="2025-11-10T14:56:35.962" v="4482" actId="47"/>
        <pc:sldMkLst>
          <pc:docMk/>
          <pc:sldMk cId="854578133" sldId="2147139321"/>
        </pc:sldMkLst>
      </pc:sldChg>
      <pc:sldChg chg="modSp del mod modNotesTx">
        <pc:chgData name="Rachel Murtagh" userId="4b634a27-c375-4c7b-bd70-17552ddc5977" providerId="ADAL" clId="{D0EAD609-F672-4827-8D92-A67ED7121989}" dt="2025-10-31T12:36:43.036" v="3399" actId="47"/>
        <pc:sldMkLst>
          <pc:docMk/>
          <pc:sldMk cId="2851885374" sldId="2147139322"/>
        </pc:sldMkLst>
      </pc:sldChg>
      <pc:sldChg chg="addSp delSp modSp new del mod">
        <pc:chgData name="Rachel Murtagh" userId="4b634a27-c375-4c7b-bd70-17552ddc5977" providerId="ADAL" clId="{D0EAD609-F672-4827-8D92-A67ED7121989}" dt="2025-11-10T14:54:23.982" v="4355" actId="47"/>
        <pc:sldMkLst>
          <pc:docMk/>
          <pc:sldMk cId="4242037807" sldId="2147139323"/>
        </pc:sldMkLst>
      </pc:sldChg>
      <pc:sldChg chg="modSp add del mod">
        <pc:chgData name="Rachel Murtagh" userId="4b634a27-c375-4c7b-bd70-17552ddc5977" providerId="ADAL" clId="{D0EAD609-F672-4827-8D92-A67ED7121989}" dt="2025-11-07T15:42:09.825" v="3412" actId="47"/>
        <pc:sldMkLst>
          <pc:docMk/>
          <pc:sldMk cId="2260971840" sldId="2147139324"/>
        </pc:sldMkLst>
      </pc:sldChg>
      <pc:sldChg chg="addSp delSp modSp new del mod">
        <pc:chgData name="Rachel Murtagh" userId="4b634a27-c375-4c7b-bd70-17552ddc5977" providerId="ADAL" clId="{D0EAD609-F672-4827-8D92-A67ED7121989}" dt="2025-10-31T11:38:03.168" v="2866" actId="47"/>
        <pc:sldMkLst>
          <pc:docMk/>
          <pc:sldMk cId="3364505858" sldId="2147139325"/>
        </pc:sldMkLst>
      </pc:sldChg>
      <pc:sldChg chg="modSp new del mod">
        <pc:chgData name="Rachel Murtagh" userId="4b634a27-c375-4c7b-bd70-17552ddc5977" providerId="ADAL" clId="{D0EAD609-F672-4827-8D92-A67ED7121989}" dt="2025-11-10T14:23:48.028" v="3519" actId="2696"/>
        <pc:sldMkLst>
          <pc:docMk/>
          <pc:sldMk cId="1239971421" sldId="2147139326"/>
        </pc:sldMkLst>
      </pc:sldChg>
      <pc:sldChg chg="addSp delSp modSp new del mod modNotesTx">
        <pc:chgData name="Rachel Murtagh" userId="4b634a27-c375-4c7b-bd70-17552ddc5977" providerId="ADAL" clId="{D0EAD609-F672-4827-8D92-A67ED7121989}" dt="2025-11-24T16:25:27.041" v="6972" actId="47"/>
        <pc:sldMkLst>
          <pc:docMk/>
          <pc:sldMk cId="302343248" sldId="2147139327"/>
        </pc:sldMkLst>
      </pc:sldChg>
      <pc:sldChg chg="addSp delSp modSp add del mod modNotesTx">
        <pc:chgData name="Rachel Murtagh" userId="4b634a27-c375-4c7b-bd70-17552ddc5977" providerId="ADAL" clId="{D0EAD609-F672-4827-8D92-A67ED7121989}" dt="2025-11-10T14:48:47.897" v="4333" actId="2696"/>
        <pc:sldMkLst>
          <pc:docMk/>
          <pc:sldMk cId="2847121631" sldId="2147139328"/>
        </pc:sldMkLst>
      </pc:sldChg>
      <pc:sldChg chg="modSp add del mod">
        <pc:chgData name="Rachel Murtagh" userId="4b634a27-c375-4c7b-bd70-17552ddc5977" providerId="ADAL" clId="{D0EAD609-F672-4827-8D92-A67ED7121989}" dt="2025-11-10T15:04:39.453" v="4499" actId="47"/>
        <pc:sldMkLst>
          <pc:docMk/>
          <pc:sldMk cId="4036599701" sldId="2147139329"/>
        </pc:sldMkLst>
      </pc:sldChg>
      <pc:sldChg chg="addSp modSp new del mod">
        <pc:chgData name="Rachel Murtagh" userId="4b634a27-c375-4c7b-bd70-17552ddc5977" providerId="ADAL" clId="{D0EAD609-F672-4827-8D92-A67ED7121989}" dt="2025-10-30T11:43:13.102" v="2852" actId="2696"/>
        <pc:sldMkLst>
          <pc:docMk/>
          <pc:sldMk cId="4066044365" sldId="2147139330"/>
        </pc:sldMkLst>
      </pc:sldChg>
      <pc:sldChg chg="delSp modSp add del mod">
        <pc:chgData name="Rachel Murtagh" userId="4b634a27-c375-4c7b-bd70-17552ddc5977" providerId="ADAL" clId="{D0EAD609-F672-4827-8D92-A67ED7121989}" dt="2025-11-10T15:05:34.359" v="4503" actId="47"/>
        <pc:sldMkLst>
          <pc:docMk/>
          <pc:sldMk cId="3744883514" sldId="2147139331"/>
        </pc:sldMkLst>
      </pc:sldChg>
      <pc:sldChg chg="add del">
        <pc:chgData name="Rachel Murtagh" userId="4b634a27-c375-4c7b-bd70-17552ddc5977" providerId="ADAL" clId="{D0EAD609-F672-4827-8D92-A67ED7121989}" dt="2025-11-10T14:08:45.758" v="3460" actId="2696"/>
        <pc:sldMkLst>
          <pc:docMk/>
          <pc:sldMk cId="3596486414" sldId="2147139332"/>
        </pc:sldMkLst>
      </pc:sldChg>
      <pc:sldChg chg="delSp add del mod ord">
        <pc:chgData name="Rachel Murtagh" userId="4b634a27-c375-4c7b-bd70-17552ddc5977" providerId="ADAL" clId="{D0EAD609-F672-4827-8D92-A67ED7121989}" dt="2025-11-10T14:47:28.896" v="4329" actId="2696"/>
        <pc:sldMkLst>
          <pc:docMk/>
          <pc:sldMk cId="3352982378" sldId="2147139333"/>
        </pc:sldMkLst>
      </pc:sldChg>
      <pc:sldChg chg="add del">
        <pc:chgData name="Rachel Murtagh" userId="4b634a27-c375-4c7b-bd70-17552ddc5977" providerId="ADAL" clId="{D0EAD609-F672-4827-8D92-A67ED7121989}" dt="2025-11-10T14:55:07.315" v="4390" actId="47"/>
        <pc:sldMkLst>
          <pc:docMk/>
          <pc:sldMk cId="2341564467" sldId="2147139334"/>
        </pc:sldMkLst>
      </pc:sldChg>
      <pc:sldChg chg="add del">
        <pc:chgData name="Rachel Murtagh" userId="4b634a27-c375-4c7b-bd70-17552ddc5977" providerId="ADAL" clId="{D0EAD609-F672-4827-8D92-A67ED7121989}" dt="2025-11-10T14:55:07.920" v="4393" actId="47"/>
        <pc:sldMkLst>
          <pc:docMk/>
          <pc:sldMk cId="3321118823" sldId="2147139335"/>
        </pc:sldMkLst>
      </pc:sldChg>
      <pc:sldChg chg="add del">
        <pc:chgData name="Rachel Murtagh" userId="4b634a27-c375-4c7b-bd70-17552ddc5977" providerId="ADAL" clId="{D0EAD609-F672-4827-8D92-A67ED7121989}" dt="2025-11-10T14:55:14.083" v="4400" actId="47"/>
        <pc:sldMkLst>
          <pc:docMk/>
          <pc:sldMk cId="561741436" sldId="2147139336"/>
        </pc:sldMkLst>
      </pc:sldChg>
      <pc:sldChg chg="add del">
        <pc:chgData name="Rachel Murtagh" userId="4b634a27-c375-4c7b-bd70-17552ddc5977" providerId="ADAL" clId="{D0EAD609-F672-4827-8D92-A67ED7121989}" dt="2025-11-10T14:56:02.080" v="4430" actId="47"/>
        <pc:sldMkLst>
          <pc:docMk/>
          <pc:sldMk cId="2939587215" sldId="2147139337"/>
        </pc:sldMkLst>
      </pc:sldChg>
      <pc:sldChg chg="add del">
        <pc:chgData name="Rachel Murtagh" userId="4b634a27-c375-4c7b-bd70-17552ddc5977" providerId="ADAL" clId="{D0EAD609-F672-4827-8D92-A67ED7121989}" dt="2025-11-10T14:56:04.149" v="4434" actId="47"/>
        <pc:sldMkLst>
          <pc:docMk/>
          <pc:sldMk cId="2780409661" sldId="2147139338"/>
        </pc:sldMkLst>
      </pc:sldChg>
      <pc:sldChg chg="add del">
        <pc:chgData name="Rachel Murtagh" userId="4b634a27-c375-4c7b-bd70-17552ddc5977" providerId="ADAL" clId="{D0EAD609-F672-4827-8D92-A67ED7121989}" dt="2025-11-10T14:56:05.138" v="4436" actId="47"/>
        <pc:sldMkLst>
          <pc:docMk/>
          <pc:sldMk cId="2984849854" sldId="2147139339"/>
        </pc:sldMkLst>
      </pc:sldChg>
      <pc:sldChg chg="add del">
        <pc:chgData name="Rachel Murtagh" userId="4b634a27-c375-4c7b-bd70-17552ddc5977" providerId="ADAL" clId="{D0EAD609-F672-4827-8D92-A67ED7121989}" dt="2025-11-10T14:56:05.628" v="4437" actId="47"/>
        <pc:sldMkLst>
          <pc:docMk/>
          <pc:sldMk cId="2921157882" sldId="2147139340"/>
        </pc:sldMkLst>
      </pc:sldChg>
      <pc:sldChg chg="modSp add del mod modNotesTx">
        <pc:chgData name="Rachel Murtagh" userId="4b634a27-c375-4c7b-bd70-17552ddc5977" providerId="ADAL" clId="{D0EAD609-F672-4827-8D92-A67ED7121989}" dt="2025-11-10T14:56:31.213" v="4474" actId="47"/>
        <pc:sldMkLst>
          <pc:docMk/>
          <pc:sldMk cId="3078075531" sldId="2147139341"/>
        </pc:sldMkLst>
      </pc:sldChg>
      <pc:sldChg chg="add del">
        <pc:chgData name="Rachel Murtagh" userId="4b634a27-c375-4c7b-bd70-17552ddc5977" providerId="ADAL" clId="{D0EAD609-F672-4827-8D92-A67ED7121989}" dt="2025-11-10T14:56:37.626" v="4486" actId="47"/>
        <pc:sldMkLst>
          <pc:docMk/>
          <pc:sldMk cId="4056621363" sldId="2147139342"/>
        </pc:sldMkLst>
      </pc:sldChg>
      <pc:sldChg chg="add del">
        <pc:chgData name="Rachel Murtagh" userId="4b634a27-c375-4c7b-bd70-17552ddc5977" providerId="ADAL" clId="{D0EAD609-F672-4827-8D92-A67ED7121989}" dt="2025-11-10T14:56:38.594" v="4488" actId="47"/>
        <pc:sldMkLst>
          <pc:docMk/>
          <pc:sldMk cId="797065446" sldId="2147139343"/>
        </pc:sldMkLst>
      </pc:sldChg>
      <pc:sldChg chg="delSp add del mod">
        <pc:chgData name="Rachel Murtagh" userId="4b634a27-c375-4c7b-bd70-17552ddc5977" providerId="ADAL" clId="{D0EAD609-F672-4827-8D92-A67ED7121989}" dt="2025-11-10T14:56:39.874" v="4490" actId="47"/>
        <pc:sldMkLst>
          <pc:docMk/>
          <pc:sldMk cId="79717486" sldId="2147139344"/>
        </pc:sldMkLst>
      </pc:sldChg>
      <pc:sldChg chg="addSp modSp add mod ord modNotesTx">
        <pc:chgData name="Rachel Murtagh" userId="4b634a27-c375-4c7b-bd70-17552ddc5977" providerId="ADAL" clId="{D0EAD609-F672-4827-8D92-A67ED7121989}" dt="2025-12-05T14:26:29.975" v="8169" actId="20577"/>
        <pc:sldMkLst>
          <pc:docMk/>
          <pc:sldMk cId="3676449857" sldId="2147139345"/>
        </pc:sldMkLst>
        <pc:spChg chg="mod">
          <ac:chgData name="Rachel Murtagh" userId="4b634a27-c375-4c7b-bd70-17552ddc5977" providerId="ADAL" clId="{D0EAD609-F672-4827-8D92-A67ED7121989}" dt="2025-12-05T14:26:29.975" v="8169" actId="20577"/>
          <ac:spMkLst>
            <pc:docMk/>
            <pc:sldMk cId="3676449857" sldId="2147139345"/>
            <ac:spMk id="3" creationId="{9BE0DC9E-1E66-3FB4-064D-819905643BF5}"/>
          </ac:spMkLst>
        </pc:spChg>
        <pc:spChg chg="add mod">
          <ac:chgData name="Rachel Murtagh" userId="4b634a27-c375-4c7b-bd70-17552ddc5977" providerId="ADAL" clId="{D0EAD609-F672-4827-8D92-A67ED7121989}" dt="2025-11-24T12:30:47.865" v="5884" actId="1076"/>
          <ac:spMkLst>
            <pc:docMk/>
            <pc:sldMk cId="3676449857" sldId="2147139345"/>
            <ac:spMk id="5" creationId="{DD4D38E5-8886-311A-9F8A-BBF8D4BCCB8D}"/>
          </ac:spMkLst>
        </pc:spChg>
        <pc:spChg chg="mod">
          <ac:chgData name="Rachel Murtagh" userId="4b634a27-c375-4c7b-bd70-17552ddc5977" providerId="ADAL" clId="{D0EAD609-F672-4827-8D92-A67ED7121989}" dt="2025-11-24T11:42:16.727" v="4994" actId="20577"/>
          <ac:spMkLst>
            <pc:docMk/>
            <pc:sldMk cId="3676449857" sldId="2147139345"/>
            <ac:spMk id="7" creationId="{A887F455-1A49-7AA0-3BDD-BBF59C33A1FB}"/>
          </ac:spMkLst>
        </pc:spChg>
        <pc:picChg chg="mod">
          <ac:chgData name="Rachel Murtagh" userId="4b634a27-c375-4c7b-bd70-17552ddc5977" providerId="ADAL" clId="{D0EAD609-F672-4827-8D92-A67ED7121989}" dt="2025-11-24T11:47:41.925" v="5141" actId="1076"/>
          <ac:picMkLst>
            <pc:docMk/>
            <pc:sldMk cId="3676449857" sldId="2147139345"/>
            <ac:picMk id="4" creationId="{ED3C67F0-4039-5E03-94BA-86265B6AA02E}"/>
          </ac:picMkLst>
        </pc:picChg>
        <pc:picChg chg="mod">
          <ac:chgData name="Rachel Murtagh" userId="4b634a27-c375-4c7b-bd70-17552ddc5977" providerId="ADAL" clId="{D0EAD609-F672-4827-8D92-A67ED7121989}" dt="2025-11-24T11:47:39.174" v="5140" actId="1076"/>
          <ac:picMkLst>
            <pc:docMk/>
            <pc:sldMk cId="3676449857" sldId="2147139345"/>
            <ac:picMk id="9" creationId="{E473EC7D-3120-EFA9-D8B4-87E345E5262B}"/>
          </ac:picMkLst>
        </pc:picChg>
      </pc:sldChg>
      <pc:sldChg chg="addSp delSp modSp new mod">
        <pc:chgData name="Rachel Murtagh" userId="4b634a27-c375-4c7b-bd70-17552ddc5977" providerId="ADAL" clId="{D0EAD609-F672-4827-8D92-A67ED7121989}" dt="2025-11-24T11:18:58.894" v="4584" actId="1076"/>
        <pc:sldMkLst>
          <pc:docMk/>
          <pc:sldMk cId="3957931747" sldId="2147139346"/>
        </pc:sldMkLst>
        <pc:spChg chg="mod">
          <ac:chgData name="Rachel Murtagh" userId="4b634a27-c375-4c7b-bd70-17552ddc5977" providerId="ADAL" clId="{D0EAD609-F672-4827-8D92-A67ED7121989}" dt="2025-11-24T11:18:58.894" v="4584" actId="1076"/>
          <ac:spMkLst>
            <pc:docMk/>
            <pc:sldMk cId="3957931747" sldId="2147139346"/>
            <ac:spMk id="3" creationId="{01D12995-6329-3FDE-8507-0CDF1784D9D8}"/>
          </ac:spMkLst>
        </pc:spChg>
        <pc:spChg chg="mod">
          <ac:chgData name="Rachel Murtagh" userId="4b634a27-c375-4c7b-bd70-17552ddc5977" providerId="ADAL" clId="{D0EAD609-F672-4827-8D92-A67ED7121989}" dt="2025-11-10T14:39:43.980" v="3964"/>
          <ac:spMkLst>
            <pc:docMk/>
            <pc:sldMk cId="3957931747" sldId="2147139346"/>
            <ac:spMk id="5" creationId="{3E6FB512-0B45-8097-9648-6FF9C79F6A52}"/>
          </ac:spMkLst>
        </pc:spChg>
        <pc:grpChg chg="add mod">
          <ac:chgData name="Rachel Murtagh" userId="4b634a27-c375-4c7b-bd70-17552ddc5977" providerId="ADAL" clId="{D0EAD609-F672-4827-8D92-A67ED7121989}" dt="2025-11-10T14:44:34.116" v="4326" actId="1076"/>
          <ac:grpSpMkLst>
            <pc:docMk/>
            <pc:sldMk cId="3957931747" sldId="2147139346"/>
            <ac:grpSpMk id="6" creationId="{44A64DED-0106-918D-B3A3-9C7A3A2F1189}"/>
          </ac:grpSpMkLst>
        </pc:grpChg>
        <pc:picChg chg="mod">
          <ac:chgData name="Rachel Murtagh" userId="4b634a27-c375-4c7b-bd70-17552ddc5977" providerId="ADAL" clId="{D0EAD609-F672-4827-8D92-A67ED7121989}" dt="2025-11-10T14:39:43.980" v="3964"/>
          <ac:picMkLst>
            <pc:docMk/>
            <pc:sldMk cId="3957931747" sldId="2147139346"/>
            <ac:picMk id="4" creationId="{5014A11E-21F4-8DA2-E2A9-F9BC4BABECEA}"/>
          </ac:picMkLst>
        </pc:picChg>
        <pc:picChg chg="add mod">
          <ac:chgData name="Rachel Murtagh" userId="4b634a27-c375-4c7b-bd70-17552ddc5977" providerId="ADAL" clId="{D0EAD609-F672-4827-8D92-A67ED7121989}" dt="2025-11-10T14:44:50.622" v="4328"/>
          <ac:picMkLst>
            <pc:docMk/>
            <pc:sldMk cId="3957931747" sldId="2147139346"/>
            <ac:picMk id="7" creationId="{EB9BC6F6-4E41-3152-3110-5C2580B57751}"/>
          </ac:picMkLst>
        </pc:picChg>
      </pc:sldChg>
      <pc:sldChg chg="addSp delSp modSp add mod">
        <pc:chgData name="Rachel Murtagh" userId="4b634a27-c375-4c7b-bd70-17552ddc5977" providerId="ADAL" clId="{D0EAD609-F672-4827-8D92-A67ED7121989}" dt="2025-11-24T11:50:34.180" v="5234"/>
        <pc:sldMkLst>
          <pc:docMk/>
          <pc:sldMk cId="4098650622" sldId="2147139347"/>
        </pc:sldMkLst>
        <pc:spChg chg="mod">
          <ac:chgData name="Rachel Murtagh" userId="4b634a27-c375-4c7b-bd70-17552ddc5977" providerId="ADAL" clId="{D0EAD609-F672-4827-8D92-A67ED7121989}" dt="2025-11-24T11:48:24.262" v="5224" actId="20577"/>
          <ac:spMkLst>
            <pc:docMk/>
            <pc:sldMk cId="4098650622" sldId="2147139347"/>
            <ac:spMk id="2" creationId="{EBDC49E8-D8F5-82E6-F445-81B12F917115}"/>
          </ac:spMkLst>
        </pc:spChg>
        <pc:spChg chg="mod">
          <ac:chgData name="Rachel Murtagh" userId="4b634a27-c375-4c7b-bd70-17552ddc5977" providerId="ADAL" clId="{D0EAD609-F672-4827-8D92-A67ED7121989}" dt="2025-11-24T11:50:19.265" v="5233" actId="14100"/>
          <ac:spMkLst>
            <pc:docMk/>
            <pc:sldMk cId="4098650622" sldId="2147139347"/>
            <ac:spMk id="3" creationId="{2A799A36-78E3-F434-457F-0AB868C343C5}"/>
          </ac:spMkLst>
        </pc:spChg>
        <pc:spChg chg="add mod">
          <ac:chgData name="Rachel Murtagh" userId="4b634a27-c375-4c7b-bd70-17552ddc5977" providerId="ADAL" clId="{D0EAD609-F672-4827-8D92-A67ED7121989}" dt="2025-11-24T11:50:34.180" v="5234"/>
          <ac:spMkLst>
            <pc:docMk/>
            <pc:sldMk cId="4098650622" sldId="2147139347"/>
            <ac:spMk id="9" creationId="{F90D5B28-C763-FE0C-29C8-5D8CBE5258FA}"/>
          </ac:spMkLst>
        </pc:spChg>
        <pc:picChg chg="add mod">
          <ac:chgData name="Rachel Murtagh" userId="4b634a27-c375-4c7b-bd70-17552ddc5977" providerId="ADAL" clId="{D0EAD609-F672-4827-8D92-A67ED7121989}" dt="2025-11-24T11:50:15.630" v="5232" actId="14100"/>
          <ac:picMkLst>
            <pc:docMk/>
            <pc:sldMk cId="4098650622" sldId="2147139347"/>
            <ac:picMk id="8" creationId="{19707661-BFF3-8929-CA04-75C277C3A192}"/>
          </ac:picMkLst>
        </pc:picChg>
      </pc:sldChg>
      <pc:sldChg chg="addSp delSp modSp add mod ord">
        <pc:chgData name="Rachel Murtagh" userId="4b634a27-c375-4c7b-bd70-17552ddc5977" providerId="ADAL" clId="{D0EAD609-F672-4827-8D92-A67ED7121989}" dt="2025-11-25T15:30:00.587" v="8153" actId="1076"/>
        <pc:sldMkLst>
          <pc:docMk/>
          <pc:sldMk cId="1971443143" sldId="2147139348"/>
        </pc:sldMkLst>
        <pc:spChg chg="mod">
          <ac:chgData name="Rachel Murtagh" userId="4b634a27-c375-4c7b-bd70-17552ddc5977" providerId="ADAL" clId="{D0EAD609-F672-4827-8D92-A67ED7121989}" dt="2025-11-24T16:00:40.678" v="6572" actId="1076"/>
          <ac:spMkLst>
            <pc:docMk/>
            <pc:sldMk cId="1971443143" sldId="2147139348"/>
            <ac:spMk id="2" creationId="{C9346D69-F2EC-E6EB-F2FF-7D13B6D104D3}"/>
          </ac:spMkLst>
        </pc:spChg>
        <pc:spChg chg="add mod">
          <ac:chgData name="Rachel Murtagh" userId="4b634a27-c375-4c7b-bd70-17552ddc5977" providerId="ADAL" clId="{D0EAD609-F672-4827-8D92-A67ED7121989}" dt="2025-11-25T15:29:53.925" v="8151" actId="1076"/>
          <ac:spMkLst>
            <pc:docMk/>
            <pc:sldMk cId="1971443143" sldId="2147139348"/>
            <ac:spMk id="4" creationId="{72A2E2C1-A6EB-B504-23D9-2EF8B14105E5}"/>
          </ac:spMkLst>
        </pc:spChg>
        <pc:spChg chg="add mod">
          <ac:chgData name="Rachel Murtagh" userId="4b634a27-c375-4c7b-bd70-17552ddc5977" providerId="ADAL" clId="{D0EAD609-F672-4827-8D92-A67ED7121989}" dt="2025-11-24T16:15:58.570" v="6851" actId="1076"/>
          <ac:spMkLst>
            <pc:docMk/>
            <pc:sldMk cId="1971443143" sldId="2147139348"/>
            <ac:spMk id="11" creationId="{7ADBA73F-DB6A-0B1E-61A0-F2C7D072626B}"/>
          </ac:spMkLst>
        </pc:spChg>
        <pc:spChg chg="add mod">
          <ac:chgData name="Rachel Murtagh" userId="4b634a27-c375-4c7b-bd70-17552ddc5977" providerId="ADAL" clId="{D0EAD609-F672-4827-8D92-A67ED7121989}" dt="2025-11-25T15:29:51.167" v="8150" actId="1076"/>
          <ac:spMkLst>
            <pc:docMk/>
            <pc:sldMk cId="1971443143" sldId="2147139348"/>
            <ac:spMk id="15" creationId="{2BB6FED8-7D8E-4FE4-75ED-334B9667D326}"/>
          </ac:spMkLst>
        </pc:spChg>
        <pc:spChg chg="add mod">
          <ac:chgData name="Rachel Murtagh" userId="4b634a27-c375-4c7b-bd70-17552ddc5977" providerId="ADAL" clId="{D0EAD609-F672-4827-8D92-A67ED7121989}" dt="2025-11-24T16:20:45.920" v="6906" actId="1076"/>
          <ac:spMkLst>
            <pc:docMk/>
            <pc:sldMk cId="1971443143" sldId="2147139348"/>
            <ac:spMk id="16" creationId="{05E8AF07-6074-B5AD-116B-B20406872CB2}"/>
          </ac:spMkLst>
        </pc:spChg>
        <pc:spChg chg="add mod">
          <ac:chgData name="Rachel Murtagh" userId="4b634a27-c375-4c7b-bd70-17552ddc5977" providerId="ADAL" clId="{D0EAD609-F672-4827-8D92-A67ED7121989}" dt="2025-11-24T16:20:42.920" v="6905" actId="1076"/>
          <ac:spMkLst>
            <pc:docMk/>
            <pc:sldMk cId="1971443143" sldId="2147139348"/>
            <ac:spMk id="17" creationId="{E20BEB22-CA85-2A52-48D8-A9EC255D0533}"/>
          </ac:spMkLst>
        </pc:spChg>
        <pc:spChg chg="add mod">
          <ac:chgData name="Rachel Murtagh" userId="4b634a27-c375-4c7b-bd70-17552ddc5977" providerId="ADAL" clId="{D0EAD609-F672-4827-8D92-A67ED7121989}" dt="2025-11-25T15:30:00.587" v="8153" actId="1076"/>
          <ac:spMkLst>
            <pc:docMk/>
            <pc:sldMk cId="1971443143" sldId="2147139348"/>
            <ac:spMk id="18" creationId="{9B949A21-FAFA-22A8-61B1-B0157BCBE0DF}"/>
          </ac:spMkLst>
        </pc:spChg>
        <pc:spChg chg="add mod">
          <ac:chgData name="Rachel Murtagh" userId="4b634a27-c375-4c7b-bd70-17552ddc5977" providerId="ADAL" clId="{D0EAD609-F672-4827-8D92-A67ED7121989}" dt="2025-11-24T16:23:16.952" v="6945" actId="1076"/>
          <ac:spMkLst>
            <pc:docMk/>
            <pc:sldMk cId="1971443143" sldId="2147139348"/>
            <ac:spMk id="19" creationId="{BCBBC582-123D-EDEC-4E1A-67871619D1EA}"/>
          </ac:spMkLst>
        </pc:spChg>
        <pc:spChg chg="add mod">
          <ac:chgData name="Rachel Murtagh" userId="4b634a27-c375-4c7b-bd70-17552ddc5977" providerId="ADAL" clId="{D0EAD609-F672-4827-8D92-A67ED7121989}" dt="2025-11-25T15:29:57.225" v="8152" actId="1076"/>
          <ac:spMkLst>
            <pc:docMk/>
            <pc:sldMk cId="1971443143" sldId="2147139348"/>
            <ac:spMk id="20" creationId="{44544CB8-6B96-4B48-44AA-04526A955ED3}"/>
          </ac:spMkLst>
        </pc:spChg>
        <pc:spChg chg="add mod">
          <ac:chgData name="Rachel Murtagh" userId="4b634a27-c375-4c7b-bd70-17552ddc5977" providerId="ADAL" clId="{D0EAD609-F672-4827-8D92-A67ED7121989}" dt="2025-11-24T16:25:13.405" v="6969" actId="1076"/>
          <ac:spMkLst>
            <pc:docMk/>
            <pc:sldMk cId="1971443143" sldId="2147139348"/>
            <ac:spMk id="21" creationId="{52E59F79-B9A4-C595-1AB3-32F280E547CE}"/>
          </ac:spMkLst>
        </pc:spChg>
        <pc:graphicFrameChg chg="add mod modGraphic">
          <ac:chgData name="Rachel Murtagh" userId="4b634a27-c375-4c7b-bd70-17552ddc5977" providerId="ADAL" clId="{D0EAD609-F672-4827-8D92-A67ED7121989}" dt="2025-11-24T16:14:40.147" v="6845" actId="1076"/>
          <ac:graphicFrameMkLst>
            <pc:docMk/>
            <pc:sldMk cId="1971443143" sldId="2147139348"/>
            <ac:graphicFrameMk id="8" creationId="{900D19F3-1B0C-01D1-8943-9AE5433930F6}"/>
          </ac:graphicFrameMkLst>
        </pc:graphicFrameChg>
      </pc:sldChg>
      <pc:sldChg chg="addSp modSp add mod ord">
        <pc:chgData name="Rachel Murtagh" userId="4b634a27-c375-4c7b-bd70-17552ddc5977" providerId="ADAL" clId="{D0EAD609-F672-4827-8D92-A67ED7121989}" dt="2025-11-24T16:45:22.108" v="7076" actId="1076"/>
        <pc:sldMkLst>
          <pc:docMk/>
          <pc:sldMk cId="1249434022" sldId="2147139349"/>
        </pc:sldMkLst>
        <pc:spChg chg="mod">
          <ac:chgData name="Rachel Murtagh" userId="4b634a27-c375-4c7b-bd70-17552ddc5977" providerId="ADAL" clId="{D0EAD609-F672-4827-8D92-A67ED7121989}" dt="2025-11-24T16:45:22.108" v="7076" actId="1076"/>
          <ac:spMkLst>
            <pc:docMk/>
            <pc:sldMk cId="1249434022" sldId="2147139349"/>
            <ac:spMk id="2" creationId="{9FACE628-274A-6FC8-0F31-D21B7E994414}"/>
          </ac:spMkLst>
        </pc:spChg>
        <pc:spChg chg="mod">
          <ac:chgData name="Rachel Murtagh" userId="4b634a27-c375-4c7b-bd70-17552ddc5977" providerId="ADAL" clId="{D0EAD609-F672-4827-8D92-A67ED7121989}" dt="2025-11-24T16:38:25.006" v="7021" actId="1076"/>
          <ac:spMkLst>
            <pc:docMk/>
            <pc:sldMk cId="1249434022" sldId="2147139349"/>
            <ac:spMk id="3" creationId="{9ACAC5D3-7E8D-00FE-807F-354F69DD5496}"/>
          </ac:spMkLst>
        </pc:spChg>
        <pc:spChg chg="mod">
          <ac:chgData name="Rachel Murtagh" userId="4b634a27-c375-4c7b-bd70-17552ddc5977" providerId="ADAL" clId="{D0EAD609-F672-4827-8D92-A67ED7121989}" dt="2025-11-24T16:38:37.629" v="7024" actId="1076"/>
          <ac:spMkLst>
            <pc:docMk/>
            <pc:sldMk cId="1249434022" sldId="2147139349"/>
            <ac:spMk id="4" creationId="{99D6B85F-CE25-AE94-888E-B8659C73C9D1}"/>
          </ac:spMkLst>
        </pc:spChg>
        <pc:spChg chg="mod">
          <ac:chgData name="Rachel Murtagh" userId="4b634a27-c375-4c7b-bd70-17552ddc5977" providerId="ADAL" clId="{D0EAD609-F672-4827-8D92-A67ED7121989}" dt="2025-11-24T16:38:29.201" v="7022" actId="1076"/>
          <ac:spMkLst>
            <pc:docMk/>
            <pc:sldMk cId="1249434022" sldId="2147139349"/>
            <ac:spMk id="6" creationId="{598BBAC6-926A-D978-7317-5397E6FAFA96}"/>
          </ac:spMkLst>
        </pc:spChg>
        <pc:spChg chg="add mod">
          <ac:chgData name="Rachel Murtagh" userId="4b634a27-c375-4c7b-bd70-17552ddc5977" providerId="ADAL" clId="{D0EAD609-F672-4827-8D92-A67ED7121989}" dt="2025-11-24T16:39:59.578" v="7032" actId="14100"/>
          <ac:spMkLst>
            <pc:docMk/>
            <pc:sldMk cId="1249434022" sldId="2147139349"/>
            <ac:spMk id="7" creationId="{A5EFD101-F8C3-3B39-9636-CE004AB0362F}"/>
          </ac:spMkLst>
        </pc:spChg>
        <pc:spChg chg="add mod">
          <ac:chgData name="Rachel Murtagh" userId="4b634a27-c375-4c7b-bd70-17552ddc5977" providerId="ADAL" clId="{D0EAD609-F672-4827-8D92-A67ED7121989}" dt="2025-11-24T16:40:31.835" v="7037" actId="115"/>
          <ac:spMkLst>
            <pc:docMk/>
            <pc:sldMk cId="1249434022" sldId="2147139349"/>
            <ac:spMk id="9" creationId="{9B3C151E-8685-EFD9-A052-74D76C56F475}"/>
          </ac:spMkLst>
        </pc:spChg>
        <pc:spChg chg="mod">
          <ac:chgData name="Rachel Murtagh" userId="4b634a27-c375-4c7b-bd70-17552ddc5977" providerId="ADAL" clId="{D0EAD609-F672-4827-8D92-A67ED7121989}" dt="2025-11-24T16:44:58.001" v="7057" actId="1076"/>
          <ac:spMkLst>
            <pc:docMk/>
            <pc:sldMk cId="1249434022" sldId="2147139349"/>
            <ac:spMk id="11" creationId="{F59446A1-FECA-D527-1D49-142FD7981C04}"/>
          </ac:spMkLst>
        </pc:spChg>
      </pc:sldChg>
      <pc:sldChg chg="modSp add mod ord">
        <pc:chgData name="Rachel Murtagh" userId="4b634a27-c375-4c7b-bd70-17552ddc5977" providerId="ADAL" clId="{D0EAD609-F672-4827-8D92-A67ED7121989}" dt="2025-11-25T15:28:22.554" v="8114" actId="20577"/>
        <pc:sldMkLst>
          <pc:docMk/>
          <pc:sldMk cId="2654961303" sldId="2147139350"/>
        </pc:sldMkLst>
        <pc:spChg chg="mod">
          <ac:chgData name="Rachel Murtagh" userId="4b634a27-c375-4c7b-bd70-17552ddc5977" providerId="ADAL" clId="{D0EAD609-F672-4827-8D92-A67ED7121989}" dt="2025-11-24T12:20:46.704" v="5795" actId="1076"/>
          <ac:spMkLst>
            <pc:docMk/>
            <pc:sldMk cId="2654961303" sldId="2147139350"/>
            <ac:spMk id="2" creationId="{790BAB43-E6DC-27D0-7902-F05A0F82A3DC}"/>
          </ac:spMkLst>
        </pc:spChg>
        <pc:spChg chg="mod">
          <ac:chgData name="Rachel Murtagh" userId="4b634a27-c375-4c7b-bd70-17552ddc5977" providerId="ADAL" clId="{D0EAD609-F672-4827-8D92-A67ED7121989}" dt="2025-11-25T15:28:22.554" v="8114" actId="20577"/>
          <ac:spMkLst>
            <pc:docMk/>
            <pc:sldMk cId="2654961303" sldId="2147139350"/>
            <ac:spMk id="3" creationId="{B230EAF6-8A8C-8BB0-218D-CBFBA8C32555}"/>
          </ac:spMkLst>
        </pc:spChg>
        <pc:grpChg chg="mod">
          <ac:chgData name="Rachel Murtagh" userId="4b634a27-c375-4c7b-bd70-17552ddc5977" providerId="ADAL" clId="{D0EAD609-F672-4827-8D92-A67ED7121989}" dt="2025-11-24T12:16:56.092" v="5755" actId="1076"/>
          <ac:grpSpMkLst>
            <pc:docMk/>
            <pc:sldMk cId="2654961303" sldId="2147139350"/>
            <ac:grpSpMk id="7" creationId="{D758457F-2D89-B26F-861D-028C9BCBE0D0}"/>
          </ac:grpSpMkLst>
        </pc:grpChg>
      </pc:sldChg>
      <pc:sldChg chg="modSp add del mod">
        <pc:chgData name="Rachel Murtagh" userId="4b634a27-c375-4c7b-bd70-17552ddc5977" providerId="ADAL" clId="{D0EAD609-F672-4827-8D92-A67ED7121989}" dt="2025-11-24T16:25:21.213" v="6971" actId="47"/>
        <pc:sldMkLst>
          <pc:docMk/>
          <pc:sldMk cId="1869670378" sldId="2147139351"/>
        </pc:sldMkLst>
      </pc:sldChg>
      <pc:sldChg chg="addSp modSp new mod">
        <pc:chgData name="Rachel Murtagh" userId="4b634a27-c375-4c7b-bd70-17552ddc5977" providerId="ADAL" clId="{D0EAD609-F672-4827-8D92-A67ED7121989}" dt="2025-11-25T14:33:27.079" v="8040" actId="20577"/>
        <pc:sldMkLst>
          <pc:docMk/>
          <pc:sldMk cId="2627651287" sldId="2147139351"/>
        </pc:sldMkLst>
        <pc:spChg chg="mod">
          <ac:chgData name="Rachel Murtagh" userId="4b634a27-c375-4c7b-bd70-17552ddc5977" providerId="ADAL" clId="{D0EAD609-F672-4827-8D92-A67ED7121989}" dt="2025-11-25T13:54:09.913" v="7986" actId="122"/>
          <ac:spMkLst>
            <pc:docMk/>
            <pc:sldMk cId="2627651287" sldId="2147139351"/>
            <ac:spMk id="2" creationId="{2C8A27CC-D1A4-F2BF-407D-2776A6597F92}"/>
          </ac:spMkLst>
        </pc:spChg>
        <pc:spChg chg="mod ord">
          <ac:chgData name="Rachel Murtagh" userId="4b634a27-c375-4c7b-bd70-17552ddc5977" providerId="ADAL" clId="{D0EAD609-F672-4827-8D92-A67ED7121989}" dt="2025-11-25T14:33:27.079" v="8040" actId="20577"/>
          <ac:spMkLst>
            <pc:docMk/>
            <pc:sldMk cId="2627651287" sldId="2147139351"/>
            <ac:spMk id="3" creationId="{CEDCDDC8-7991-F877-D5DF-4710ABF24CC0}"/>
          </ac:spMkLst>
        </pc:spChg>
        <pc:picChg chg="add mod modCrop">
          <ac:chgData name="Rachel Murtagh" userId="4b634a27-c375-4c7b-bd70-17552ddc5977" providerId="ADAL" clId="{D0EAD609-F672-4827-8D92-A67ED7121989}" dt="2025-11-25T14:33:01.045" v="8033" actId="1076"/>
          <ac:picMkLst>
            <pc:docMk/>
            <pc:sldMk cId="2627651287" sldId="2147139351"/>
            <ac:picMk id="5" creationId="{966E1012-5B6F-64B6-B072-09D016363D99}"/>
          </ac:picMkLst>
        </pc:picChg>
      </pc:sldChg>
      <pc:sldChg chg="add del">
        <pc:chgData name="Rachel Murtagh" userId="4b634a27-c375-4c7b-bd70-17552ddc5977" providerId="ADAL" clId="{D0EAD609-F672-4827-8D92-A67ED7121989}" dt="2025-11-24T16:36:55.273" v="7013" actId="47"/>
        <pc:sldMkLst>
          <pc:docMk/>
          <pc:sldMk cId="2663948591" sldId="2147139352"/>
        </pc:sldMkLst>
      </pc:sldChg>
      <pc:sldChg chg="addSp delSp modSp new del mod">
        <pc:chgData name="Rachel Murtagh" userId="4b634a27-c375-4c7b-bd70-17552ddc5977" providerId="ADAL" clId="{D0EAD609-F672-4827-8D92-A67ED7121989}" dt="2025-11-24T15:57:56.735" v="6534" actId="47"/>
        <pc:sldMkLst>
          <pc:docMk/>
          <pc:sldMk cId="4100716297" sldId="2147139353"/>
        </pc:sldMkLst>
      </pc:sldChg>
      <pc:sldMasterChg chg="modSldLayout">
        <pc:chgData name="Rachel Murtagh" userId="4b634a27-c375-4c7b-bd70-17552ddc5977" providerId="ADAL" clId="{D0EAD609-F672-4827-8D92-A67ED7121989}" dt="2025-10-29T16:17:41.136" v="1818" actId="14100"/>
        <pc:sldMasterMkLst>
          <pc:docMk/>
          <pc:sldMasterMk cId="2991693322" sldId="2147483660"/>
        </pc:sldMasterMkLst>
        <pc:sldLayoutChg chg="modSp mod">
          <pc:chgData name="Rachel Murtagh" userId="4b634a27-c375-4c7b-bd70-17552ddc5977" providerId="ADAL" clId="{D0EAD609-F672-4827-8D92-A67ED7121989}" dt="2025-10-29T16:17:41.136" v="1818" actId="14100"/>
          <pc:sldLayoutMkLst>
            <pc:docMk/>
            <pc:sldMasterMk cId="2991693322" sldId="2147483660"/>
            <pc:sldLayoutMk cId="222049052" sldId="2147483662"/>
          </pc:sldLayoutMkLst>
        </pc:sldLayoutChg>
      </pc:sldMasterChg>
    </pc:docChg>
  </pc:docChgLst>
  <pc:docChgLst>
    <pc:chgData name="Rachel Murtagh" userId="4b634a27-c375-4c7b-bd70-17552ddc5977" providerId="ADAL" clId="{054C3797-9B64-409E-A215-FD2659547749}"/>
    <pc:docChg chg="addSld delSld modSld">
      <pc:chgData name="Rachel Murtagh" userId="4b634a27-c375-4c7b-bd70-17552ddc5977" providerId="ADAL" clId="{054C3797-9B64-409E-A215-FD2659547749}" dt="2025-10-23T15:16:56.330" v="116" actId="20577"/>
      <pc:docMkLst>
        <pc:docMk/>
      </pc:docMkLst>
      <pc:sldChg chg="modSp mod">
        <pc:chgData name="Rachel Murtagh" userId="4b634a27-c375-4c7b-bd70-17552ddc5977" providerId="ADAL" clId="{054C3797-9B64-409E-A215-FD2659547749}" dt="2025-10-23T15:16:56.330" v="116" actId="20577"/>
        <pc:sldMkLst>
          <pc:docMk/>
          <pc:sldMk cId="4222463174" sldId="259"/>
        </pc:sldMkLst>
      </pc:sldChg>
      <pc:sldChg chg="new">
        <pc:chgData name="Rachel Murtagh" userId="4b634a27-c375-4c7b-bd70-17552ddc5977" providerId="ADAL" clId="{054C3797-9B64-409E-A215-FD2659547749}" dt="2025-10-23T15:16:22.943" v="18" actId="680"/>
        <pc:sldMkLst>
          <pc:docMk/>
          <pc:sldMk cId="1253340908" sldId="260"/>
        </pc:sldMkLst>
      </pc:sldChg>
      <pc:sldChg chg="del">
        <pc:chgData name="Rachel Murtagh" userId="4b634a27-c375-4c7b-bd70-17552ddc5977" providerId="ADAL" clId="{054C3797-9B64-409E-A215-FD2659547749}" dt="2025-10-23T15:16:09.742" v="4" actId="47"/>
        <pc:sldMkLst>
          <pc:docMk/>
          <pc:sldMk cId="870096480" sldId="292"/>
        </pc:sldMkLst>
      </pc:sldChg>
      <pc:sldChg chg="del">
        <pc:chgData name="Rachel Murtagh" userId="4b634a27-c375-4c7b-bd70-17552ddc5977" providerId="ADAL" clId="{054C3797-9B64-409E-A215-FD2659547749}" dt="2025-10-23T15:15:52.966" v="0" actId="2696"/>
        <pc:sldMkLst>
          <pc:docMk/>
          <pc:sldMk cId="1393208632" sldId="323"/>
        </pc:sldMkLst>
      </pc:sldChg>
      <pc:sldChg chg="del">
        <pc:chgData name="Rachel Murtagh" userId="4b634a27-c375-4c7b-bd70-17552ddc5977" providerId="ADAL" clId="{054C3797-9B64-409E-A215-FD2659547749}" dt="2025-10-23T15:16:01.425" v="3" actId="2696"/>
        <pc:sldMkLst>
          <pc:docMk/>
          <pc:sldMk cId="3893730473" sldId="346"/>
        </pc:sldMkLst>
      </pc:sldChg>
      <pc:sldChg chg="del">
        <pc:chgData name="Rachel Murtagh" userId="4b634a27-c375-4c7b-bd70-17552ddc5977" providerId="ADAL" clId="{054C3797-9B64-409E-A215-FD2659547749}" dt="2025-10-23T15:16:13.609" v="16" actId="47"/>
        <pc:sldMkLst>
          <pc:docMk/>
          <pc:sldMk cId="1351327157" sldId="347"/>
        </pc:sldMkLst>
      </pc:sldChg>
      <pc:sldChg chg="del">
        <pc:chgData name="Rachel Murtagh" userId="4b634a27-c375-4c7b-bd70-17552ddc5977" providerId="ADAL" clId="{054C3797-9B64-409E-A215-FD2659547749}" dt="2025-10-23T15:16:11.313" v="9" actId="47"/>
        <pc:sldMkLst>
          <pc:docMk/>
          <pc:sldMk cId="3499603491" sldId="350"/>
        </pc:sldMkLst>
      </pc:sldChg>
      <pc:sldChg chg="del">
        <pc:chgData name="Rachel Murtagh" userId="4b634a27-c375-4c7b-bd70-17552ddc5977" providerId="ADAL" clId="{054C3797-9B64-409E-A215-FD2659547749}" dt="2025-10-23T15:16:12.458" v="13" actId="47"/>
        <pc:sldMkLst>
          <pc:docMk/>
          <pc:sldMk cId="2501211101" sldId="352"/>
        </pc:sldMkLst>
      </pc:sldChg>
      <pc:sldChg chg="del">
        <pc:chgData name="Rachel Murtagh" userId="4b634a27-c375-4c7b-bd70-17552ddc5977" providerId="ADAL" clId="{054C3797-9B64-409E-A215-FD2659547749}" dt="2025-10-23T15:16:14.009" v="17" actId="47"/>
        <pc:sldMkLst>
          <pc:docMk/>
          <pc:sldMk cId="3642729990" sldId="355"/>
        </pc:sldMkLst>
      </pc:sldChg>
      <pc:sldChg chg="del">
        <pc:chgData name="Rachel Murtagh" userId="4b634a27-c375-4c7b-bd70-17552ddc5977" providerId="ADAL" clId="{054C3797-9B64-409E-A215-FD2659547749}" dt="2025-10-23T15:16:11.875" v="11" actId="47"/>
        <pc:sldMkLst>
          <pc:docMk/>
          <pc:sldMk cId="716988245" sldId="358"/>
        </pc:sldMkLst>
      </pc:sldChg>
      <pc:sldChg chg="del">
        <pc:chgData name="Rachel Murtagh" userId="4b634a27-c375-4c7b-bd70-17552ddc5977" providerId="ADAL" clId="{054C3797-9B64-409E-A215-FD2659547749}" dt="2025-10-23T15:16:11.587" v="10" actId="47"/>
        <pc:sldMkLst>
          <pc:docMk/>
          <pc:sldMk cId="3028148695" sldId="360"/>
        </pc:sldMkLst>
      </pc:sldChg>
      <pc:sldChg chg="del">
        <pc:chgData name="Rachel Murtagh" userId="4b634a27-c375-4c7b-bd70-17552ddc5977" providerId="ADAL" clId="{054C3797-9B64-409E-A215-FD2659547749}" dt="2025-10-23T15:16:12.795" v="14" actId="47"/>
        <pc:sldMkLst>
          <pc:docMk/>
          <pc:sldMk cId="69117202" sldId="361"/>
        </pc:sldMkLst>
      </pc:sldChg>
      <pc:sldChg chg="del">
        <pc:chgData name="Rachel Murtagh" userId="4b634a27-c375-4c7b-bd70-17552ddc5977" providerId="ADAL" clId="{054C3797-9B64-409E-A215-FD2659547749}" dt="2025-10-23T15:16:13.182" v="15" actId="47"/>
        <pc:sldMkLst>
          <pc:docMk/>
          <pc:sldMk cId="1849382283" sldId="362"/>
        </pc:sldMkLst>
      </pc:sldChg>
      <pc:sldChg chg="del">
        <pc:chgData name="Rachel Murtagh" userId="4b634a27-c375-4c7b-bd70-17552ddc5977" providerId="ADAL" clId="{054C3797-9B64-409E-A215-FD2659547749}" dt="2025-10-23T15:16:10.122" v="5" actId="47"/>
        <pc:sldMkLst>
          <pc:docMk/>
          <pc:sldMk cId="2968966841" sldId="363"/>
        </pc:sldMkLst>
      </pc:sldChg>
      <pc:sldChg chg="del">
        <pc:chgData name="Rachel Murtagh" userId="4b634a27-c375-4c7b-bd70-17552ddc5977" providerId="ADAL" clId="{054C3797-9B64-409E-A215-FD2659547749}" dt="2025-10-23T15:16:10.481" v="6" actId="47"/>
        <pc:sldMkLst>
          <pc:docMk/>
          <pc:sldMk cId="769234335" sldId="365"/>
        </pc:sldMkLst>
      </pc:sldChg>
      <pc:sldChg chg="del">
        <pc:chgData name="Rachel Murtagh" userId="4b634a27-c375-4c7b-bd70-17552ddc5977" providerId="ADAL" clId="{054C3797-9B64-409E-A215-FD2659547749}" dt="2025-10-23T15:16:11.020" v="8" actId="47"/>
        <pc:sldMkLst>
          <pc:docMk/>
          <pc:sldMk cId="1871820916" sldId="367"/>
        </pc:sldMkLst>
      </pc:sldChg>
      <pc:sldChg chg="del">
        <pc:chgData name="Rachel Murtagh" userId="4b634a27-c375-4c7b-bd70-17552ddc5977" providerId="ADAL" clId="{054C3797-9B64-409E-A215-FD2659547749}" dt="2025-10-23T15:15:55.244" v="1" actId="2696"/>
        <pc:sldMkLst>
          <pc:docMk/>
          <pc:sldMk cId="3062151170" sldId="368"/>
        </pc:sldMkLst>
      </pc:sldChg>
      <pc:sldChg chg="del">
        <pc:chgData name="Rachel Murtagh" userId="4b634a27-c375-4c7b-bd70-17552ddc5977" providerId="ADAL" clId="{054C3797-9B64-409E-A215-FD2659547749}" dt="2025-10-23T15:16:12.144" v="12" actId="47"/>
        <pc:sldMkLst>
          <pc:docMk/>
          <pc:sldMk cId="11606615" sldId="369"/>
        </pc:sldMkLst>
      </pc:sldChg>
      <pc:sldChg chg="del">
        <pc:chgData name="Rachel Murtagh" userId="4b634a27-c375-4c7b-bd70-17552ddc5977" providerId="ADAL" clId="{054C3797-9B64-409E-A215-FD2659547749}" dt="2025-10-23T15:16:10.710" v="7" actId="47"/>
        <pc:sldMkLst>
          <pc:docMk/>
          <pc:sldMk cId="1183188172" sldId="370"/>
        </pc:sldMkLst>
      </pc:sldChg>
      <pc:sldChg chg="del">
        <pc:chgData name="Rachel Murtagh" userId="4b634a27-c375-4c7b-bd70-17552ddc5977" providerId="ADAL" clId="{054C3797-9B64-409E-A215-FD2659547749}" dt="2025-10-23T15:15:57.967" v="2" actId="2696"/>
        <pc:sldMkLst>
          <pc:docMk/>
          <pc:sldMk cId="3704955002" sldId="371"/>
        </pc:sldMkLst>
      </pc:sldChg>
    </pc:docChg>
  </pc:docChgLst>
  <pc:docChgLst>
    <pc:chgData name="Rachel Murtagh" userId="4b634a27-c375-4c7b-bd70-17552ddc5977" providerId="ADAL" clId="{2B9C36DD-7A01-4664-A900-8DC4A3820A20}"/>
    <pc:docChg chg="delSld">
      <pc:chgData name="Rachel Murtagh" userId="4b634a27-c375-4c7b-bd70-17552ddc5977" providerId="ADAL" clId="{2B9C36DD-7A01-4664-A900-8DC4A3820A20}" dt="2024-06-03T08:31:50.467" v="0" actId="2696"/>
      <pc:docMkLst>
        <pc:docMk/>
      </pc:docMkLst>
      <pc:sldChg chg="del">
        <pc:chgData name="Rachel Murtagh" userId="4b634a27-c375-4c7b-bd70-17552ddc5977" providerId="ADAL" clId="{2B9C36DD-7A01-4664-A900-8DC4A3820A20}" dt="2024-06-03T08:31:50.467" v="0" actId="2696"/>
        <pc:sldMkLst>
          <pc:docMk/>
          <pc:sldMk cId="4282531720" sldId="289"/>
        </pc:sldMkLst>
      </pc:sldChg>
    </pc:docChg>
  </pc:docChgLst>
  <pc:docChgLst>
    <pc:chgData name="Rachel Murtagh" userId="4b634a27-c375-4c7b-bd70-17552ddc5977" providerId="ADAL" clId="{1EC91D66-3997-4F20-866A-0CE74858A82C}"/>
    <pc:docChg chg="undo custSel addSld delSld modSld sldOrd modMainMaster">
      <pc:chgData name="Rachel Murtagh" userId="4b634a27-c375-4c7b-bd70-17552ddc5977" providerId="ADAL" clId="{1EC91D66-3997-4F20-866A-0CE74858A82C}" dt="2025-10-29T11:00:08.045" v="6058" actId="20577"/>
      <pc:docMkLst>
        <pc:docMk/>
      </pc:docMkLst>
      <pc:sldChg chg="del">
        <pc:chgData name="Rachel Murtagh" userId="4b634a27-c375-4c7b-bd70-17552ddc5977" providerId="ADAL" clId="{1EC91D66-3997-4F20-866A-0CE74858A82C}" dt="2025-10-23T15:20:24.058" v="69" actId="47"/>
        <pc:sldMkLst>
          <pc:docMk/>
          <pc:sldMk cId="4222463174" sldId="259"/>
        </pc:sldMkLst>
      </pc:sldChg>
      <pc:sldChg chg="del">
        <pc:chgData name="Rachel Murtagh" userId="4b634a27-c375-4c7b-bd70-17552ddc5977" providerId="ADAL" clId="{1EC91D66-3997-4F20-866A-0CE74858A82C}" dt="2025-10-23T15:20:24.971" v="70" actId="47"/>
        <pc:sldMkLst>
          <pc:docMk/>
          <pc:sldMk cId="1253340908" sldId="260"/>
        </pc:sldMkLst>
      </pc:sldChg>
      <pc:sldChg chg="modSp add mod">
        <pc:chgData name="Rachel Murtagh" userId="4b634a27-c375-4c7b-bd70-17552ddc5977" providerId="ADAL" clId="{1EC91D66-3997-4F20-866A-0CE74858A82C}" dt="2025-10-24T10:25:53" v="421" actId="20577"/>
        <pc:sldMkLst>
          <pc:docMk/>
          <pc:sldMk cId="250264041" sldId="261"/>
        </pc:sldMkLst>
      </pc:sldChg>
      <pc:sldChg chg="add">
        <pc:chgData name="Rachel Murtagh" userId="4b634a27-c375-4c7b-bd70-17552ddc5977" providerId="ADAL" clId="{1EC91D66-3997-4F20-866A-0CE74858A82C}" dt="2025-10-23T15:20:07.514" v="14"/>
        <pc:sldMkLst>
          <pc:docMk/>
          <pc:sldMk cId="422680808" sldId="289"/>
        </pc:sldMkLst>
      </pc:sldChg>
      <pc:sldChg chg="add">
        <pc:chgData name="Rachel Murtagh" userId="4b634a27-c375-4c7b-bd70-17552ddc5977" providerId="ADAL" clId="{1EC91D66-3997-4F20-866A-0CE74858A82C}" dt="2025-10-23T15:19:23.622" v="0"/>
        <pc:sldMkLst>
          <pc:docMk/>
          <pc:sldMk cId="3324850853" sldId="343"/>
        </pc:sldMkLst>
      </pc:sldChg>
      <pc:sldChg chg="modSp add del mod">
        <pc:chgData name="Rachel Murtagh" userId="4b634a27-c375-4c7b-bd70-17552ddc5977" providerId="ADAL" clId="{1EC91D66-3997-4F20-866A-0CE74858A82C}" dt="2025-10-28T11:24:42.843" v="4984" actId="2696"/>
        <pc:sldMkLst>
          <pc:docMk/>
          <pc:sldMk cId="2540372309" sldId="566"/>
        </pc:sldMkLst>
      </pc:sldChg>
      <pc:sldChg chg="modSp add modNotesTx">
        <pc:chgData name="Rachel Murtagh" userId="4b634a27-c375-4c7b-bd70-17552ddc5977" providerId="ADAL" clId="{1EC91D66-3997-4F20-866A-0CE74858A82C}" dt="2025-10-28T11:36:39.966" v="5066" actId="6549"/>
        <pc:sldMkLst>
          <pc:docMk/>
          <pc:sldMk cId="1687203852" sldId="1081"/>
        </pc:sldMkLst>
      </pc:sldChg>
      <pc:sldChg chg="add">
        <pc:chgData name="Rachel Murtagh" userId="4b634a27-c375-4c7b-bd70-17552ddc5977" providerId="ADAL" clId="{1EC91D66-3997-4F20-866A-0CE74858A82C}" dt="2025-10-23T15:20:07.514" v="14"/>
        <pc:sldMkLst>
          <pc:docMk/>
          <pc:sldMk cId="3534633881" sldId="1141"/>
        </pc:sldMkLst>
      </pc:sldChg>
      <pc:sldChg chg="modSp add del mod">
        <pc:chgData name="Rachel Murtagh" userId="4b634a27-c375-4c7b-bd70-17552ddc5977" providerId="ADAL" clId="{1EC91D66-3997-4F20-866A-0CE74858A82C}" dt="2025-10-24T12:58:26.847" v="3037" actId="47"/>
        <pc:sldMkLst>
          <pc:docMk/>
          <pc:sldMk cId="653411643" sldId="4483"/>
        </pc:sldMkLst>
      </pc:sldChg>
      <pc:sldChg chg="modSp add mod">
        <pc:chgData name="Rachel Murtagh" userId="4b634a27-c375-4c7b-bd70-17552ddc5977" providerId="ADAL" clId="{1EC91D66-3997-4F20-866A-0CE74858A82C}" dt="2025-10-28T11:37:55.061" v="5072" actId="1076"/>
        <pc:sldMkLst>
          <pc:docMk/>
          <pc:sldMk cId="1792997764" sldId="2134805674"/>
        </pc:sldMkLst>
      </pc:sldChg>
      <pc:sldChg chg="add">
        <pc:chgData name="Rachel Murtagh" userId="4b634a27-c375-4c7b-bd70-17552ddc5977" providerId="ADAL" clId="{1EC91D66-3997-4F20-866A-0CE74858A82C}" dt="2025-10-23T15:19:23.622" v="0"/>
        <pc:sldMkLst>
          <pc:docMk/>
          <pc:sldMk cId="4060306722" sldId="2134805710"/>
        </pc:sldMkLst>
      </pc:sldChg>
      <pc:sldChg chg="add ord">
        <pc:chgData name="Rachel Murtagh" userId="4b634a27-c375-4c7b-bd70-17552ddc5977" providerId="ADAL" clId="{1EC91D66-3997-4F20-866A-0CE74858A82C}" dt="2025-10-24T11:00:52.609" v="1799"/>
        <pc:sldMkLst>
          <pc:docMk/>
          <pc:sldMk cId="284055109" sldId="2134805712"/>
        </pc:sldMkLst>
      </pc:sldChg>
      <pc:sldChg chg="modSp add del mod">
        <pc:chgData name="Rachel Murtagh" userId="4b634a27-c375-4c7b-bd70-17552ddc5977" providerId="ADAL" clId="{1EC91D66-3997-4F20-866A-0CE74858A82C}" dt="2025-10-23T15:28:03.917" v="142" actId="47"/>
        <pc:sldMkLst>
          <pc:docMk/>
          <pc:sldMk cId="4129258002" sldId="2134805728"/>
        </pc:sldMkLst>
      </pc:sldChg>
      <pc:sldChg chg="add">
        <pc:chgData name="Rachel Murtagh" userId="4b634a27-c375-4c7b-bd70-17552ddc5977" providerId="ADAL" clId="{1EC91D66-3997-4F20-866A-0CE74858A82C}" dt="2025-10-23T15:19:23.622" v="0"/>
        <pc:sldMkLst>
          <pc:docMk/>
          <pc:sldMk cId="920485138" sldId="2134805742"/>
        </pc:sldMkLst>
      </pc:sldChg>
      <pc:sldChg chg="modSp add del mod modNotesTx">
        <pc:chgData name="Rachel Murtagh" userId="4b634a27-c375-4c7b-bd70-17552ddc5977" providerId="ADAL" clId="{1EC91D66-3997-4F20-866A-0CE74858A82C}" dt="2025-10-24T13:31:23.406" v="3464" actId="2696"/>
        <pc:sldMkLst>
          <pc:docMk/>
          <pc:sldMk cId="133971008" sldId="2134805744"/>
        </pc:sldMkLst>
      </pc:sldChg>
      <pc:sldChg chg="addSp delSp modSp add del mod modNotesTx">
        <pc:chgData name="Rachel Murtagh" userId="4b634a27-c375-4c7b-bd70-17552ddc5977" providerId="ADAL" clId="{1EC91D66-3997-4F20-866A-0CE74858A82C}" dt="2025-10-24T13:40:31.885" v="3624" actId="2696"/>
        <pc:sldMkLst>
          <pc:docMk/>
          <pc:sldMk cId="1027210297" sldId="2134805747"/>
        </pc:sldMkLst>
      </pc:sldChg>
      <pc:sldChg chg="modSp add del mod">
        <pc:chgData name="Rachel Murtagh" userId="4b634a27-c375-4c7b-bd70-17552ddc5977" providerId="ADAL" clId="{1EC91D66-3997-4F20-866A-0CE74858A82C}" dt="2025-10-23T15:52:46.244" v="378" actId="47"/>
        <pc:sldMkLst>
          <pc:docMk/>
          <pc:sldMk cId="1214289815" sldId="2134805752"/>
        </pc:sldMkLst>
      </pc:sldChg>
      <pc:sldChg chg="modSp add mod ord modNotesTx">
        <pc:chgData name="Rachel Murtagh" userId="4b634a27-c375-4c7b-bd70-17552ddc5977" providerId="ADAL" clId="{1EC91D66-3997-4F20-866A-0CE74858A82C}" dt="2025-10-24T10:44:23.573" v="1596"/>
        <pc:sldMkLst>
          <pc:docMk/>
          <pc:sldMk cId="3995287236" sldId="2134805754"/>
        </pc:sldMkLst>
      </pc:sldChg>
      <pc:sldChg chg="modSp add mod">
        <pc:chgData name="Rachel Murtagh" userId="4b634a27-c375-4c7b-bd70-17552ddc5977" providerId="ADAL" clId="{1EC91D66-3997-4F20-866A-0CE74858A82C}" dt="2025-10-24T10:44:23.573" v="1596"/>
        <pc:sldMkLst>
          <pc:docMk/>
          <pc:sldMk cId="2989490293" sldId="2134805757"/>
        </pc:sldMkLst>
      </pc:sldChg>
      <pc:sldChg chg="add del">
        <pc:chgData name="Rachel Murtagh" userId="4b634a27-c375-4c7b-bd70-17552ddc5977" providerId="ADAL" clId="{1EC91D66-3997-4F20-866A-0CE74858A82C}" dt="2025-10-23T15:52:50.409" v="379" actId="47"/>
        <pc:sldMkLst>
          <pc:docMk/>
          <pc:sldMk cId="1334128671" sldId="2134805762"/>
        </pc:sldMkLst>
      </pc:sldChg>
      <pc:sldChg chg="add del">
        <pc:chgData name="Rachel Murtagh" userId="4b634a27-c375-4c7b-bd70-17552ddc5977" providerId="ADAL" clId="{1EC91D66-3997-4F20-866A-0CE74858A82C}" dt="2025-10-24T13:41:26.545" v="3627" actId="2696"/>
        <pc:sldMkLst>
          <pc:docMk/>
          <pc:sldMk cId="2949935882" sldId="2134805763"/>
        </pc:sldMkLst>
      </pc:sldChg>
      <pc:sldChg chg="modSp add del mod">
        <pc:chgData name="Rachel Murtagh" userId="4b634a27-c375-4c7b-bd70-17552ddc5977" providerId="ADAL" clId="{1EC91D66-3997-4F20-866A-0CE74858A82C}" dt="2025-10-24T14:01:23.841" v="3814" actId="47"/>
        <pc:sldMkLst>
          <pc:docMk/>
          <pc:sldMk cId="3761757012" sldId="2147139023"/>
        </pc:sldMkLst>
      </pc:sldChg>
      <pc:sldChg chg="modSp add mod">
        <pc:chgData name="Rachel Murtagh" userId="4b634a27-c375-4c7b-bd70-17552ddc5977" providerId="ADAL" clId="{1EC91D66-3997-4F20-866A-0CE74858A82C}" dt="2025-10-24T10:44:23.573" v="1596"/>
        <pc:sldMkLst>
          <pc:docMk/>
          <pc:sldMk cId="2525442507" sldId="2147139040"/>
        </pc:sldMkLst>
      </pc:sldChg>
      <pc:sldChg chg="add">
        <pc:chgData name="Rachel Murtagh" userId="4b634a27-c375-4c7b-bd70-17552ddc5977" providerId="ADAL" clId="{1EC91D66-3997-4F20-866A-0CE74858A82C}" dt="2025-10-23T15:19:23.622" v="0"/>
        <pc:sldMkLst>
          <pc:docMk/>
          <pc:sldMk cId="2880725074" sldId="2147139046"/>
        </pc:sldMkLst>
      </pc:sldChg>
      <pc:sldChg chg="modSp add mod">
        <pc:chgData name="Rachel Murtagh" userId="4b634a27-c375-4c7b-bd70-17552ddc5977" providerId="ADAL" clId="{1EC91D66-3997-4F20-866A-0CE74858A82C}" dt="2025-10-28T17:14:36.620" v="5829" actId="20577"/>
        <pc:sldMkLst>
          <pc:docMk/>
          <pc:sldMk cId="3965379365" sldId="2147139047"/>
        </pc:sldMkLst>
      </pc:sldChg>
      <pc:sldChg chg="modSp add mod">
        <pc:chgData name="Rachel Murtagh" userId="4b634a27-c375-4c7b-bd70-17552ddc5977" providerId="ADAL" clId="{1EC91D66-3997-4F20-866A-0CE74858A82C}" dt="2025-10-24T13:32:59.693" v="3523" actId="14734"/>
        <pc:sldMkLst>
          <pc:docMk/>
          <pc:sldMk cId="3445151762" sldId="2147139049"/>
        </pc:sldMkLst>
      </pc:sldChg>
      <pc:sldChg chg="add del">
        <pc:chgData name="Rachel Murtagh" userId="4b634a27-c375-4c7b-bd70-17552ddc5977" providerId="ADAL" clId="{1EC91D66-3997-4F20-866A-0CE74858A82C}" dt="2025-10-28T10:35:19.677" v="4232" actId="2696"/>
        <pc:sldMkLst>
          <pc:docMk/>
          <pc:sldMk cId="830860669" sldId="2147139074"/>
        </pc:sldMkLst>
      </pc:sldChg>
      <pc:sldChg chg="modSp add mod modNotesTx">
        <pc:chgData name="Rachel Murtagh" userId="4b634a27-c375-4c7b-bd70-17552ddc5977" providerId="ADAL" clId="{1EC91D66-3997-4F20-866A-0CE74858A82C}" dt="2025-10-28T17:16:36.252" v="5865" actId="20577"/>
        <pc:sldMkLst>
          <pc:docMk/>
          <pc:sldMk cId="1640671489" sldId="2147139084"/>
        </pc:sldMkLst>
      </pc:sldChg>
      <pc:sldChg chg="modSp add mod modNotesTx">
        <pc:chgData name="Rachel Murtagh" userId="4b634a27-c375-4c7b-bd70-17552ddc5977" providerId="ADAL" clId="{1EC91D66-3997-4F20-866A-0CE74858A82C}" dt="2025-10-28T17:17:00.982" v="5870" actId="20577"/>
        <pc:sldMkLst>
          <pc:docMk/>
          <pc:sldMk cId="2348931646" sldId="2147139085"/>
        </pc:sldMkLst>
      </pc:sldChg>
      <pc:sldChg chg="delSp modSp add mod modNotesTx">
        <pc:chgData name="Rachel Murtagh" userId="4b634a27-c375-4c7b-bd70-17552ddc5977" providerId="ADAL" clId="{1EC91D66-3997-4F20-866A-0CE74858A82C}" dt="2025-10-28T17:15:39.262" v="5836" actId="20577"/>
        <pc:sldMkLst>
          <pc:docMk/>
          <pc:sldMk cId="3560987318" sldId="2147139086"/>
        </pc:sldMkLst>
      </pc:sldChg>
      <pc:sldChg chg="modSp add mod">
        <pc:chgData name="Rachel Murtagh" userId="4b634a27-c375-4c7b-bd70-17552ddc5977" providerId="ADAL" clId="{1EC91D66-3997-4F20-866A-0CE74858A82C}" dt="2025-10-28T11:35:43.273" v="5063" actId="313"/>
        <pc:sldMkLst>
          <pc:docMk/>
          <pc:sldMk cId="1453805079" sldId="2147139093"/>
        </pc:sldMkLst>
      </pc:sldChg>
      <pc:sldChg chg="modSp add mod ord">
        <pc:chgData name="Rachel Murtagh" userId="4b634a27-c375-4c7b-bd70-17552ddc5977" providerId="ADAL" clId="{1EC91D66-3997-4F20-866A-0CE74858A82C}" dt="2025-10-24T10:44:23.573" v="1596"/>
        <pc:sldMkLst>
          <pc:docMk/>
          <pc:sldMk cId="1591640903" sldId="2147139099"/>
        </pc:sldMkLst>
      </pc:sldChg>
      <pc:sldChg chg="add ord">
        <pc:chgData name="Rachel Murtagh" userId="4b634a27-c375-4c7b-bd70-17552ddc5977" providerId="ADAL" clId="{1EC91D66-3997-4F20-866A-0CE74858A82C}" dt="2025-10-24T13:57:53.469" v="3692"/>
        <pc:sldMkLst>
          <pc:docMk/>
          <pc:sldMk cId="2566246841" sldId="2147139104"/>
        </pc:sldMkLst>
      </pc:sldChg>
      <pc:sldChg chg="add">
        <pc:chgData name="Rachel Murtagh" userId="4b634a27-c375-4c7b-bd70-17552ddc5977" providerId="ADAL" clId="{1EC91D66-3997-4F20-866A-0CE74858A82C}" dt="2025-10-23T15:19:23.622" v="0"/>
        <pc:sldMkLst>
          <pc:docMk/>
          <pc:sldMk cId="2064560002" sldId="2147139106"/>
        </pc:sldMkLst>
      </pc:sldChg>
      <pc:sldChg chg="add">
        <pc:chgData name="Rachel Murtagh" userId="4b634a27-c375-4c7b-bd70-17552ddc5977" providerId="ADAL" clId="{1EC91D66-3997-4F20-866A-0CE74858A82C}" dt="2025-10-23T15:19:23.622" v="0"/>
        <pc:sldMkLst>
          <pc:docMk/>
          <pc:sldMk cId="154526984" sldId="2147139108"/>
        </pc:sldMkLst>
      </pc:sldChg>
      <pc:sldChg chg="addSp delSp modSp add mod">
        <pc:chgData name="Rachel Murtagh" userId="4b634a27-c375-4c7b-bd70-17552ddc5977" providerId="ADAL" clId="{1EC91D66-3997-4F20-866A-0CE74858A82C}" dt="2025-10-28T11:34:20.987" v="5049" actId="1076"/>
        <pc:sldMkLst>
          <pc:docMk/>
          <pc:sldMk cId="3811761170" sldId="2147139123"/>
        </pc:sldMkLst>
      </pc:sldChg>
      <pc:sldChg chg="modSp add mod">
        <pc:chgData name="Rachel Murtagh" userId="4b634a27-c375-4c7b-bd70-17552ddc5977" providerId="ADAL" clId="{1EC91D66-3997-4F20-866A-0CE74858A82C}" dt="2025-10-24T11:36:27.831" v="2681"/>
        <pc:sldMkLst>
          <pc:docMk/>
          <pc:sldMk cId="3935988931" sldId="2147139125"/>
        </pc:sldMkLst>
      </pc:sldChg>
      <pc:sldChg chg="addSp modSp add mod setBg">
        <pc:chgData name="Rachel Murtagh" userId="4b634a27-c375-4c7b-bd70-17552ddc5977" providerId="ADAL" clId="{1EC91D66-3997-4F20-866A-0CE74858A82C}" dt="2025-10-28T11:47:09.339" v="5148" actId="20577"/>
        <pc:sldMkLst>
          <pc:docMk/>
          <pc:sldMk cId="1853296682" sldId="2147139133"/>
        </pc:sldMkLst>
      </pc:sldChg>
      <pc:sldChg chg="addSp delSp modSp add mod setBg modNotesTx">
        <pc:chgData name="Rachel Murtagh" userId="4b634a27-c375-4c7b-bd70-17552ddc5977" providerId="ADAL" clId="{1EC91D66-3997-4F20-866A-0CE74858A82C}" dt="2025-10-28T10:32:20.565" v="4230" actId="1076"/>
        <pc:sldMkLst>
          <pc:docMk/>
          <pc:sldMk cId="1071668777" sldId="2147139138"/>
        </pc:sldMkLst>
      </pc:sldChg>
      <pc:sldChg chg="modSp add mod">
        <pc:chgData name="Rachel Murtagh" userId="4b634a27-c375-4c7b-bd70-17552ddc5977" providerId="ADAL" clId="{1EC91D66-3997-4F20-866A-0CE74858A82C}" dt="2025-10-24T10:51:48.989" v="1748" actId="5793"/>
        <pc:sldMkLst>
          <pc:docMk/>
          <pc:sldMk cId="3494250487" sldId="2147139139"/>
        </pc:sldMkLst>
      </pc:sldChg>
      <pc:sldChg chg="modSp add mod ord">
        <pc:chgData name="Rachel Murtagh" userId="4b634a27-c375-4c7b-bd70-17552ddc5977" providerId="ADAL" clId="{1EC91D66-3997-4F20-866A-0CE74858A82C}" dt="2025-10-24T13:57:56.973" v="3694"/>
        <pc:sldMkLst>
          <pc:docMk/>
          <pc:sldMk cId="3790743859" sldId="2147139140"/>
        </pc:sldMkLst>
      </pc:sldChg>
      <pc:sldChg chg="modSp add mod">
        <pc:chgData name="Rachel Murtagh" userId="4b634a27-c375-4c7b-bd70-17552ddc5977" providerId="ADAL" clId="{1EC91D66-3997-4F20-866A-0CE74858A82C}" dt="2025-10-24T10:44:23.573" v="1596"/>
        <pc:sldMkLst>
          <pc:docMk/>
          <pc:sldMk cId="505315441" sldId="2147139141"/>
        </pc:sldMkLst>
      </pc:sldChg>
      <pc:sldChg chg="modSp add mod">
        <pc:chgData name="Rachel Murtagh" userId="4b634a27-c375-4c7b-bd70-17552ddc5977" providerId="ADAL" clId="{1EC91D66-3997-4F20-866A-0CE74858A82C}" dt="2025-10-28T11:33:29.492" v="5043" actId="1076"/>
        <pc:sldMkLst>
          <pc:docMk/>
          <pc:sldMk cId="2360858276" sldId="2147139142"/>
        </pc:sldMkLst>
      </pc:sldChg>
      <pc:sldChg chg="addSp delSp modSp add del mod">
        <pc:chgData name="Rachel Murtagh" userId="4b634a27-c375-4c7b-bd70-17552ddc5977" providerId="ADAL" clId="{1EC91D66-3997-4F20-866A-0CE74858A82C}" dt="2025-10-28T11:33:14.499" v="5042" actId="2696"/>
        <pc:sldMkLst>
          <pc:docMk/>
          <pc:sldMk cId="3075695099" sldId="2147139143"/>
        </pc:sldMkLst>
      </pc:sldChg>
      <pc:sldChg chg="modSp add mod">
        <pc:chgData name="Rachel Murtagh" userId="4b634a27-c375-4c7b-bd70-17552ddc5977" providerId="ADAL" clId="{1EC91D66-3997-4F20-866A-0CE74858A82C}" dt="2025-10-28T11:35:03.029" v="5054" actId="1076"/>
        <pc:sldMkLst>
          <pc:docMk/>
          <pc:sldMk cId="2785294642" sldId="2147139144"/>
        </pc:sldMkLst>
      </pc:sldChg>
      <pc:sldChg chg="addSp modSp add mod setBg">
        <pc:chgData name="Rachel Murtagh" userId="4b634a27-c375-4c7b-bd70-17552ddc5977" providerId="ADAL" clId="{1EC91D66-3997-4F20-866A-0CE74858A82C}" dt="2025-10-28T11:45:38.636" v="5117" actId="207"/>
        <pc:sldMkLst>
          <pc:docMk/>
          <pc:sldMk cId="2126801380" sldId="2147139154"/>
        </pc:sldMkLst>
      </pc:sldChg>
      <pc:sldChg chg="addSp modSp add mod setBg">
        <pc:chgData name="Rachel Murtagh" userId="4b634a27-c375-4c7b-bd70-17552ddc5977" providerId="ADAL" clId="{1EC91D66-3997-4F20-866A-0CE74858A82C}" dt="2025-10-28T11:48:14.186" v="5197" actId="20577"/>
        <pc:sldMkLst>
          <pc:docMk/>
          <pc:sldMk cId="4122129039" sldId="2147139156"/>
        </pc:sldMkLst>
      </pc:sldChg>
      <pc:sldChg chg="modSp add mod setBg">
        <pc:chgData name="Rachel Murtagh" userId="4b634a27-c375-4c7b-bd70-17552ddc5977" providerId="ADAL" clId="{1EC91D66-3997-4F20-866A-0CE74858A82C}" dt="2025-10-23T15:21:26.959" v="71" actId="207"/>
        <pc:sldMkLst>
          <pc:docMk/>
          <pc:sldMk cId="1287483045" sldId="2147139163"/>
        </pc:sldMkLst>
      </pc:sldChg>
      <pc:sldChg chg="modSp add mod setBg">
        <pc:chgData name="Rachel Murtagh" userId="4b634a27-c375-4c7b-bd70-17552ddc5977" providerId="ADAL" clId="{1EC91D66-3997-4F20-866A-0CE74858A82C}" dt="2025-10-23T15:21:32.593" v="72" actId="207"/>
        <pc:sldMkLst>
          <pc:docMk/>
          <pc:sldMk cId="2887987983" sldId="2147139164"/>
        </pc:sldMkLst>
      </pc:sldChg>
      <pc:sldChg chg="add setBg">
        <pc:chgData name="Rachel Murtagh" userId="4b634a27-c375-4c7b-bd70-17552ddc5977" providerId="ADAL" clId="{1EC91D66-3997-4F20-866A-0CE74858A82C}" dt="2025-10-23T15:20:07.514" v="14"/>
        <pc:sldMkLst>
          <pc:docMk/>
          <pc:sldMk cId="2088002932" sldId="2147139168"/>
        </pc:sldMkLst>
      </pc:sldChg>
      <pc:sldChg chg="modSp add mod">
        <pc:chgData name="Rachel Murtagh" userId="4b634a27-c375-4c7b-bd70-17552ddc5977" providerId="ADAL" clId="{1EC91D66-3997-4F20-866A-0CE74858A82C}" dt="2025-10-24T10:44:23.573" v="1596"/>
        <pc:sldMkLst>
          <pc:docMk/>
          <pc:sldMk cId="3160616300" sldId="2147139169"/>
        </pc:sldMkLst>
      </pc:sldChg>
      <pc:sldChg chg="modSp add mod">
        <pc:chgData name="Rachel Murtagh" userId="4b634a27-c375-4c7b-bd70-17552ddc5977" providerId="ADAL" clId="{1EC91D66-3997-4F20-866A-0CE74858A82C}" dt="2025-10-24T10:44:23.573" v="1596"/>
        <pc:sldMkLst>
          <pc:docMk/>
          <pc:sldMk cId="410723072" sldId="2147139170"/>
        </pc:sldMkLst>
      </pc:sldChg>
      <pc:sldChg chg="modSp add mod ord">
        <pc:chgData name="Rachel Murtagh" userId="4b634a27-c375-4c7b-bd70-17552ddc5977" providerId="ADAL" clId="{1EC91D66-3997-4F20-866A-0CE74858A82C}" dt="2025-10-24T11:01:09.163" v="1801"/>
        <pc:sldMkLst>
          <pc:docMk/>
          <pc:sldMk cId="2287007430" sldId="2147139171"/>
        </pc:sldMkLst>
      </pc:sldChg>
      <pc:sldChg chg="modSp add mod ord">
        <pc:chgData name="Rachel Murtagh" userId="4b634a27-c375-4c7b-bd70-17552ddc5977" providerId="ADAL" clId="{1EC91D66-3997-4F20-866A-0CE74858A82C}" dt="2025-10-24T11:01:30.428" v="1803"/>
        <pc:sldMkLst>
          <pc:docMk/>
          <pc:sldMk cId="1784574188" sldId="2147139172"/>
        </pc:sldMkLst>
      </pc:sldChg>
      <pc:sldChg chg="addSp modSp add mod">
        <pc:chgData name="Rachel Murtagh" userId="4b634a27-c375-4c7b-bd70-17552ddc5977" providerId="ADAL" clId="{1EC91D66-3997-4F20-866A-0CE74858A82C}" dt="2025-10-28T11:39:09.455" v="5076" actId="14100"/>
        <pc:sldMkLst>
          <pc:docMk/>
          <pc:sldMk cId="323277198" sldId="2147139173"/>
        </pc:sldMkLst>
      </pc:sldChg>
      <pc:sldChg chg="addSp modSp add del mod">
        <pc:chgData name="Rachel Murtagh" userId="4b634a27-c375-4c7b-bd70-17552ddc5977" providerId="ADAL" clId="{1EC91D66-3997-4F20-866A-0CE74858A82C}" dt="2025-10-28T11:39:22.020" v="5078" actId="1076"/>
        <pc:sldMkLst>
          <pc:docMk/>
          <pc:sldMk cId="3824224228" sldId="2147139174"/>
        </pc:sldMkLst>
      </pc:sldChg>
      <pc:sldChg chg="addSp modSp add mod">
        <pc:chgData name="Rachel Murtagh" userId="4b634a27-c375-4c7b-bd70-17552ddc5977" providerId="ADAL" clId="{1EC91D66-3997-4F20-866A-0CE74858A82C}" dt="2025-10-28T11:39:28.668" v="5080" actId="1076"/>
        <pc:sldMkLst>
          <pc:docMk/>
          <pc:sldMk cId="1211470243" sldId="2147139175"/>
        </pc:sldMkLst>
      </pc:sldChg>
      <pc:sldChg chg="addSp delSp modSp add mod">
        <pc:chgData name="Rachel Murtagh" userId="4b634a27-c375-4c7b-bd70-17552ddc5977" providerId="ADAL" clId="{1EC91D66-3997-4F20-866A-0CE74858A82C}" dt="2025-10-28T11:33:42.284" v="5044" actId="1076"/>
        <pc:sldMkLst>
          <pc:docMk/>
          <pc:sldMk cId="2607711108" sldId="2147139176"/>
        </pc:sldMkLst>
      </pc:sldChg>
      <pc:sldChg chg="modSp add mod">
        <pc:chgData name="Rachel Murtagh" userId="4b634a27-c375-4c7b-bd70-17552ddc5977" providerId="ADAL" clId="{1EC91D66-3997-4F20-866A-0CE74858A82C}" dt="2025-10-28T11:33:57.389" v="5046" actId="1076"/>
        <pc:sldMkLst>
          <pc:docMk/>
          <pc:sldMk cId="4170909032" sldId="2147139177"/>
        </pc:sldMkLst>
      </pc:sldChg>
      <pc:sldChg chg="addSp modSp add mod">
        <pc:chgData name="Rachel Murtagh" userId="4b634a27-c375-4c7b-bd70-17552ddc5977" providerId="ADAL" clId="{1EC91D66-3997-4F20-866A-0CE74858A82C}" dt="2025-10-24T12:52:17.812" v="2989" actId="1076"/>
        <pc:sldMkLst>
          <pc:docMk/>
          <pc:sldMk cId="2211818204" sldId="2147139178"/>
        </pc:sldMkLst>
      </pc:sldChg>
      <pc:sldChg chg="add del">
        <pc:chgData name="Rachel Murtagh" userId="4b634a27-c375-4c7b-bd70-17552ddc5977" providerId="ADAL" clId="{1EC91D66-3997-4F20-866A-0CE74858A82C}" dt="2025-10-28T11:36:09.398" v="5064" actId="2696"/>
        <pc:sldMkLst>
          <pc:docMk/>
          <pc:sldMk cId="2924620004" sldId="2147139179"/>
        </pc:sldMkLst>
      </pc:sldChg>
      <pc:sldChg chg="modSp add mod">
        <pc:chgData name="Rachel Murtagh" userId="4b634a27-c375-4c7b-bd70-17552ddc5977" providerId="ADAL" clId="{1EC91D66-3997-4F20-866A-0CE74858A82C}" dt="2025-10-24T10:44:23.573" v="1596"/>
        <pc:sldMkLst>
          <pc:docMk/>
          <pc:sldMk cId="1206077412" sldId="2147139180"/>
        </pc:sldMkLst>
      </pc:sldChg>
      <pc:sldChg chg="modSp add mod">
        <pc:chgData name="Rachel Murtagh" userId="4b634a27-c375-4c7b-bd70-17552ddc5977" providerId="ADAL" clId="{1EC91D66-3997-4F20-866A-0CE74858A82C}" dt="2025-10-24T10:44:23.573" v="1596"/>
        <pc:sldMkLst>
          <pc:docMk/>
          <pc:sldMk cId="417518650" sldId="2147139181"/>
        </pc:sldMkLst>
      </pc:sldChg>
      <pc:sldChg chg="modSp add mod">
        <pc:chgData name="Rachel Murtagh" userId="4b634a27-c375-4c7b-bd70-17552ddc5977" providerId="ADAL" clId="{1EC91D66-3997-4F20-866A-0CE74858A82C}" dt="2025-10-24T10:44:23.573" v="1596"/>
        <pc:sldMkLst>
          <pc:docMk/>
          <pc:sldMk cId="2153490697" sldId="2147139182"/>
        </pc:sldMkLst>
      </pc:sldChg>
      <pc:sldChg chg="modSp add">
        <pc:chgData name="Rachel Murtagh" userId="4b634a27-c375-4c7b-bd70-17552ddc5977" providerId="ADAL" clId="{1EC91D66-3997-4F20-866A-0CE74858A82C}" dt="2025-10-24T10:44:23.573" v="1596"/>
        <pc:sldMkLst>
          <pc:docMk/>
          <pc:sldMk cId="2350888447" sldId="2147139184"/>
        </pc:sldMkLst>
      </pc:sldChg>
      <pc:sldChg chg="modSp add mod">
        <pc:chgData name="Rachel Murtagh" userId="4b634a27-c375-4c7b-bd70-17552ddc5977" providerId="ADAL" clId="{1EC91D66-3997-4F20-866A-0CE74858A82C}" dt="2025-10-24T10:44:23.573" v="1596"/>
        <pc:sldMkLst>
          <pc:docMk/>
          <pc:sldMk cId="2820310440" sldId="2147139185"/>
        </pc:sldMkLst>
      </pc:sldChg>
      <pc:sldChg chg="modSp add mod">
        <pc:chgData name="Rachel Murtagh" userId="4b634a27-c375-4c7b-bd70-17552ddc5977" providerId="ADAL" clId="{1EC91D66-3997-4F20-866A-0CE74858A82C}" dt="2025-10-28T15:03:17.467" v="5216" actId="120"/>
        <pc:sldMkLst>
          <pc:docMk/>
          <pc:sldMk cId="3805964561" sldId="2147139186"/>
        </pc:sldMkLst>
      </pc:sldChg>
      <pc:sldChg chg="add del">
        <pc:chgData name="Rachel Murtagh" userId="4b634a27-c375-4c7b-bd70-17552ddc5977" providerId="ADAL" clId="{1EC91D66-3997-4F20-866A-0CE74858A82C}" dt="2025-10-23T15:22:21.069" v="89" actId="47"/>
        <pc:sldMkLst>
          <pc:docMk/>
          <pc:sldMk cId="3858117936" sldId="2147139187"/>
        </pc:sldMkLst>
      </pc:sldChg>
      <pc:sldChg chg="add del">
        <pc:chgData name="Rachel Murtagh" userId="4b634a27-c375-4c7b-bd70-17552ddc5977" providerId="ADAL" clId="{1EC91D66-3997-4F20-866A-0CE74858A82C}" dt="2025-10-23T15:22:23.540" v="90" actId="47"/>
        <pc:sldMkLst>
          <pc:docMk/>
          <pc:sldMk cId="459456574" sldId="2147139188"/>
        </pc:sldMkLst>
      </pc:sldChg>
      <pc:sldChg chg="add del">
        <pc:chgData name="Rachel Murtagh" userId="4b634a27-c375-4c7b-bd70-17552ddc5977" providerId="ADAL" clId="{1EC91D66-3997-4F20-866A-0CE74858A82C}" dt="2025-10-23T15:22:26.579" v="91" actId="47"/>
        <pc:sldMkLst>
          <pc:docMk/>
          <pc:sldMk cId="3979748186" sldId="2147139189"/>
        </pc:sldMkLst>
      </pc:sldChg>
      <pc:sldChg chg="modSp add del mod">
        <pc:chgData name="Rachel Murtagh" userId="4b634a27-c375-4c7b-bd70-17552ddc5977" providerId="ADAL" clId="{1EC91D66-3997-4F20-866A-0CE74858A82C}" dt="2025-10-23T15:22:27.973" v="92" actId="47"/>
        <pc:sldMkLst>
          <pc:docMk/>
          <pc:sldMk cId="916893490" sldId="2147139190"/>
        </pc:sldMkLst>
      </pc:sldChg>
      <pc:sldChg chg="add del">
        <pc:chgData name="Rachel Murtagh" userId="4b634a27-c375-4c7b-bd70-17552ddc5977" providerId="ADAL" clId="{1EC91D66-3997-4F20-866A-0CE74858A82C}" dt="2025-10-23T15:22:29.475" v="93" actId="47"/>
        <pc:sldMkLst>
          <pc:docMk/>
          <pc:sldMk cId="4060597110" sldId="2147139191"/>
        </pc:sldMkLst>
      </pc:sldChg>
      <pc:sldChg chg="add del">
        <pc:chgData name="Rachel Murtagh" userId="4b634a27-c375-4c7b-bd70-17552ddc5977" providerId="ADAL" clId="{1EC91D66-3997-4F20-866A-0CE74858A82C}" dt="2025-10-23T15:22:31.091" v="94" actId="47"/>
        <pc:sldMkLst>
          <pc:docMk/>
          <pc:sldMk cId="334044814" sldId="2147139192"/>
        </pc:sldMkLst>
      </pc:sldChg>
      <pc:sldChg chg="modSp add mod">
        <pc:chgData name="Rachel Murtagh" userId="4b634a27-c375-4c7b-bd70-17552ddc5977" providerId="ADAL" clId="{1EC91D66-3997-4F20-866A-0CE74858A82C}" dt="2025-10-28T15:05:10.987" v="5247" actId="20577"/>
        <pc:sldMkLst>
          <pc:docMk/>
          <pc:sldMk cId="38656792" sldId="2147139193"/>
        </pc:sldMkLst>
      </pc:sldChg>
      <pc:sldChg chg="add del">
        <pc:chgData name="Rachel Murtagh" userId="4b634a27-c375-4c7b-bd70-17552ddc5977" providerId="ADAL" clId="{1EC91D66-3997-4F20-866A-0CE74858A82C}" dt="2025-10-28T11:54:08.944" v="5204" actId="47"/>
        <pc:sldMkLst>
          <pc:docMk/>
          <pc:sldMk cId="2168137919" sldId="2147139194"/>
        </pc:sldMkLst>
      </pc:sldChg>
      <pc:sldChg chg="modSp add del mod">
        <pc:chgData name="Rachel Murtagh" userId="4b634a27-c375-4c7b-bd70-17552ddc5977" providerId="ADAL" clId="{1EC91D66-3997-4F20-866A-0CE74858A82C}" dt="2025-10-23T15:43:39.700" v="262" actId="47"/>
        <pc:sldMkLst>
          <pc:docMk/>
          <pc:sldMk cId="3025558021" sldId="2147139195"/>
        </pc:sldMkLst>
      </pc:sldChg>
      <pc:sldChg chg="addSp delSp modSp add mod">
        <pc:chgData name="Rachel Murtagh" userId="4b634a27-c375-4c7b-bd70-17552ddc5977" providerId="ADAL" clId="{1EC91D66-3997-4F20-866A-0CE74858A82C}" dt="2025-10-28T15:21:06.657" v="5411" actId="20577"/>
        <pc:sldMkLst>
          <pc:docMk/>
          <pc:sldMk cId="273548802" sldId="2147139196"/>
        </pc:sldMkLst>
      </pc:sldChg>
      <pc:sldChg chg="modSp add del mod">
        <pc:chgData name="Rachel Murtagh" userId="4b634a27-c375-4c7b-bd70-17552ddc5977" providerId="ADAL" clId="{1EC91D66-3997-4F20-866A-0CE74858A82C}" dt="2025-10-23T15:23:00.912" v="95" actId="47"/>
        <pc:sldMkLst>
          <pc:docMk/>
          <pc:sldMk cId="1021709651" sldId="2147139197"/>
        </pc:sldMkLst>
      </pc:sldChg>
      <pc:sldChg chg="modSp add del mod">
        <pc:chgData name="Rachel Murtagh" userId="4b634a27-c375-4c7b-bd70-17552ddc5977" providerId="ADAL" clId="{1EC91D66-3997-4F20-866A-0CE74858A82C}" dt="2025-10-28T15:21:31.969" v="5412" actId="2696"/>
        <pc:sldMkLst>
          <pc:docMk/>
          <pc:sldMk cId="674927818" sldId="2147139198"/>
        </pc:sldMkLst>
      </pc:sldChg>
      <pc:sldChg chg="modSp add mod">
        <pc:chgData name="Rachel Murtagh" userId="4b634a27-c375-4c7b-bd70-17552ddc5977" providerId="ADAL" clId="{1EC91D66-3997-4F20-866A-0CE74858A82C}" dt="2025-10-28T15:21:46.550" v="5420" actId="20577"/>
        <pc:sldMkLst>
          <pc:docMk/>
          <pc:sldMk cId="3868919550" sldId="2147139199"/>
        </pc:sldMkLst>
      </pc:sldChg>
      <pc:sldChg chg="modSp add mod">
        <pc:chgData name="Rachel Murtagh" userId="4b634a27-c375-4c7b-bd70-17552ddc5977" providerId="ADAL" clId="{1EC91D66-3997-4F20-866A-0CE74858A82C}" dt="2025-10-28T15:07:48.911" v="5272" actId="20577"/>
        <pc:sldMkLst>
          <pc:docMk/>
          <pc:sldMk cId="413243516" sldId="2147139200"/>
        </pc:sldMkLst>
      </pc:sldChg>
      <pc:sldChg chg="modSp add mod">
        <pc:chgData name="Rachel Murtagh" userId="4b634a27-c375-4c7b-bd70-17552ddc5977" providerId="ADAL" clId="{1EC91D66-3997-4F20-866A-0CE74858A82C}" dt="2025-10-28T15:07:53.590" v="5273" actId="20577"/>
        <pc:sldMkLst>
          <pc:docMk/>
          <pc:sldMk cId="482409888" sldId="2147139201"/>
        </pc:sldMkLst>
      </pc:sldChg>
      <pc:sldChg chg="modSp add mod">
        <pc:chgData name="Rachel Murtagh" userId="4b634a27-c375-4c7b-bd70-17552ddc5977" providerId="ADAL" clId="{1EC91D66-3997-4F20-866A-0CE74858A82C}" dt="2025-10-28T15:07:59.264" v="5274" actId="33524"/>
        <pc:sldMkLst>
          <pc:docMk/>
          <pc:sldMk cId="1799143857" sldId="2147139202"/>
        </pc:sldMkLst>
      </pc:sldChg>
      <pc:sldChg chg="modSp add mod">
        <pc:chgData name="Rachel Murtagh" userId="4b634a27-c375-4c7b-bd70-17552ddc5977" providerId="ADAL" clId="{1EC91D66-3997-4F20-866A-0CE74858A82C}" dt="2025-10-28T15:08:15.865" v="5280" actId="20577"/>
        <pc:sldMkLst>
          <pc:docMk/>
          <pc:sldMk cId="4292479505" sldId="2147139203"/>
        </pc:sldMkLst>
      </pc:sldChg>
      <pc:sldChg chg="modSp add mod">
        <pc:chgData name="Rachel Murtagh" userId="4b634a27-c375-4c7b-bd70-17552ddc5977" providerId="ADAL" clId="{1EC91D66-3997-4F20-866A-0CE74858A82C}" dt="2025-10-28T15:18:08.771" v="5337" actId="20577"/>
        <pc:sldMkLst>
          <pc:docMk/>
          <pc:sldMk cId="3097002799" sldId="2147139204"/>
        </pc:sldMkLst>
      </pc:sldChg>
      <pc:sldChg chg="modSp add mod modNotesTx">
        <pc:chgData name="Rachel Murtagh" userId="4b634a27-c375-4c7b-bd70-17552ddc5977" providerId="ADAL" clId="{1EC91D66-3997-4F20-866A-0CE74858A82C}" dt="2025-10-28T15:09:21.187" v="5293" actId="20577"/>
        <pc:sldMkLst>
          <pc:docMk/>
          <pc:sldMk cId="1546017380" sldId="2147139205"/>
        </pc:sldMkLst>
      </pc:sldChg>
      <pc:sldChg chg="modSp add mod">
        <pc:chgData name="Rachel Murtagh" userId="4b634a27-c375-4c7b-bd70-17552ddc5977" providerId="ADAL" clId="{1EC91D66-3997-4F20-866A-0CE74858A82C}" dt="2025-10-28T15:10:09.159" v="5301" actId="14100"/>
        <pc:sldMkLst>
          <pc:docMk/>
          <pc:sldMk cId="875549078" sldId="2147139206"/>
        </pc:sldMkLst>
      </pc:sldChg>
      <pc:sldChg chg="addSp delSp modSp add mod">
        <pc:chgData name="Rachel Murtagh" userId="4b634a27-c375-4c7b-bd70-17552ddc5977" providerId="ADAL" clId="{1EC91D66-3997-4F20-866A-0CE74858A82C}" dt="2025-10-28T15:10:48.875" v="5304"/>
        <pc:sldMkLst>
          <pc:docMk/>
          <pc:sldMk cId="920443385" sldId="2147139207"/>
        </pc:sldMkLst>
      </pc:sldChg>
      <pc:sldChg chg="addSp modSp add mod">
        <pc:chgData name="Rachel Murtagh" userId="4b634a27-c375-4c7b-bd70-17552ddc5977" providerId="ADAL" clId="{1EC91D66-3997-4F20-866A-0CE74858A82C}" dt="2025-10-28T15:11:31.190" v="5312" actId="14100"/>
        <pc:sldMkLst>
          <pc:docMk/>
          <pc:sldMk cId="594635194" sldId="2147139208"/>
        </pc:sldMkLst>
      </pc:sldChg>
      <pc:sldChg chg="modSp add mod">
        <pc:chgData name="Rachel Murtagh" userId="4b634a27-c375-4c7b-bd70-17552ddc5977" providerId="ADAL" clId="{1EC91D66-3997-4F20-866A-0CE74858A82C}" dt="2025-10-28T15:11:41.523" v="5315" actId="20577"/>
        <pc:sldMkLst>
          <pc:docMk/>
          <pc:sldMk cId="2221564038" sldId="2147139209"/>
        </pc:sldMkLst>
      </pc:sldChg>
      <pc:sldChg chg="modSp add mod">
        <pc:chgData name="Rachel Murtagh" userId="4b634a27-c375-4c7b-bd70-17552ddc5977" providerId="ADAL" clId="{1EC91D66-3997-4F20-866A-0CE74858A82C}" dt="2025-10-28T15:22:23.180" v="5423" actId="6549"/>
        <pc:sldMkLst>
          <pc:docMk/>
          <pc:sldMk cId="1047373279" sldId="2147139210"/>
        </pc:sldMkLst>
      </pc:sldChg>
      <pc:sldChg chg="add">
        <pc:chgData name="Rachel Murtagh" userId="4b634a27-c375-4c7b-bd70-17552ddc5977" providerId="ADAL" clId="{1EC91D66-3997-4F20-866A-0CE74858A82C}" dt="2025-10-23T15:20:07.514" v="14"/>
        <pc:sldMkLst>
          <pc:docMk/>
          <pc:sldMk cId="810966128" sldId="2147139211"/>
        </pc:sldMkLst>
      </pc:sldChg>
      <pc:sldChg chg="add">
        <pc:chgData name="Rachel Murtagh" userId="4b634a27-c375-4c7b-bd70-17552ddc5977" providerId="ADAL" clId="{1EC91D66-3997-4F20-866A-0CE74858A82C}" dt="2025-10-23T15:20:07.514" v="14"/>
        <pc:sldMkLst>
          <pc:docMk/>
          <pc:sldMk cId="2686389534" sldId="2147139212"/>
        </pc:sldMkLst>
      </pc:sldChg>
      <pc:sldChg chg="add">
        <pc:chgData name="Rachel Murtagh" userId="4b634a27-c375-4c7b-bd70-17552ddc5977" providerId="ADAL" clId="{1EC91D66-3997-4F20-866A-0CE74858A82C}" dt="2025-10-23T15:20:07.514" v="14"/>
        <pc:sldMkLst>
          <pc:docMk/>
          <pc:sldMk cId="530014449" sldId="2147139213"/>
        </pc:sldMkLst>
      </pc:sldChg>
      <pc:sldChg chg="add">
        <pc:chgData name="Rachel Murtagh" userId="4b634a27-c375-4c7b-bd70-17552ddc5977" providerId="ADAL" clId="{1EC91D66-3997-4F20-866A-0CE74858A82C}" dt="2025-10-23T15:20:07.514" v="14"/>
        <pc:sldMkLst>
          <pc:docMk/>
          <pc:sldMk cId="2735340657" sldId="2147139214"/>
        </pc:sldMkLst>
      </pc:sldChg>
      <pc:sldChg chg="add">
        <pc:chgData name="Rachel Murtagh" userId="4b634a27-c375-4c7b-bd70-17552ddc5977" providerId="ADAL" clId="{1EC91D66-3997-4F20-866A-0CE74858A82C}" dt="2025-10-28T15:24:00.491" v="5435"/>
        <pc:sldMkLst>
          <pc:docMk/>
          <pc:sldMk cId="928784104" sldId="2147139215"/>
        </pc:sldMkLst>
      </pc:sldChg>
      <pc:sldChg chg="modSp add del mod">
        <pc:chgData name="Rachel Murtagh" userId="4b634a27-c375-4c7b-bd70-17552ddc5977" providerId="ADAL" clId="{1EC91D66-3997-4F20-866A-0CE74858A82C}" dt="2025-10-28T15:23:44.746" v="5434" actId="2696"/>
        <pc:sldMkLst>
          <pc:docMk/>
          <pc:sldMk cId="2164100676" sldId="2147139215"/>
        </pc:sldMkLst>
      </pc:sldChg>
      <pc:sldChg chg="modSp add mod">
        <pc:chgData name="Rachel Murtagh" userId="4b634a27-c375-4c7b-bd70-17552ddc5977" providerId="ADAL" clId="{1EC91D66-3997-4F20-866A-0CE74858A82C}" dt="2025-10-24T10:44:23.573" v="1596"/>
        <pc:sldMkLst>
          <pc:docMk/>
          <pc:sldMk cId="671552448" sldId="2147139216"/>
        </pc:sldMkLst>
      </pc:sldChg>
      <pc:sldChg chg="modSp add mod">
        <pc:chgData name="Rachel Murtagh" userId="4b634a27-c375-4c7b-bd70-17552ddc5977" providerId="ADAL" clId="{1EC91D66-3997-4F20-866A-0CE74858A82C}" dt="2025-10-24T10:44:23.573" v="1596"/>
        <pc:sldMkLst>
          <pc:docMk/>
          <pc:sldMk cId="3234563895" sldId="2147139217"/>
        </pc:sldMkLst>
      </pc:sldChg>
      <pc:sldChg chg="modSp add mod">
        <pc:chgData name="Rachel Murtagh" userId="4b634a27-c375-4c7b-bd70-17552ddc5977" providerId="ADAL" clId="{1EC91D66-3997-4F20-866A-0CE74858A82C}" dt="2025-10-28T15:19:26.479" v="5352" actId="20577"/>
        <pc:sldMkLst>
          <pc:docMk/>
          <pc:sldMk cId="3653916905" sldId="2147139218"/>
        </pc:sldMkLst>
      </pc:sldChg>
      <pc:sldChg chg="modSp add mod">
        <pc:chgData name="Rachel Murtagh" userId="4b634a27-c375-4c7b-bd70-17552ddc5977" providerId="ADAL" clId="{1EC91D66-3997-4F20-866A-0CE74858A82C}" dt="2025-10-28T15:25:06.957" v="5436" actId="13926"/>
        <pc:sldMkLst>
          <pc:docMk/>
          <pc:sldMk cId="1604462883" sldId="2147139219"/>
        </pc:sldMkLst>
      </pc:sldChg>
      <pc:sldChg chg="modSp add mod">
        <pc:chgData name="Rachel Murtagh" userId="4b634a27-c375-4c7b-bd70-17552ddc5977" providerId="ADAL" clId="{1EC91D66-3997-4F20-866A-0CE74858A82C}" dt="2025-10-24T10:44:23.573" v="1596"/>
        <pc:sldMkLst>
          <pc:docMk/>
          <pc:sldMk cId="2304918080" sldId="2147139220"/>
        </pc:sldMkLst>
      </pc:sldChg>
      <pc:sldChg chg="modSp add mod">
        <pc:chgData name="Rachel Murtagh" userId="4b634a27-c375-4c7b-bd70-17552ddc5977" providerId="ADAL" clId="{1EC91D66-3997-4F20-866A-0CE74858A82C}" dt="2025-10-24T10:44:23.573" v="1596"/>
        <pc:sldMkLst>
          <pc:docMk/>
          <pc:sldMk cId="1881897823" sldId="2147139221"/>
        </pc:sldMkLst>
      </pc:sldChg>
      <pc:sldChg chg="modSp add mod">
        <pc:chgData name="Rachel Murtagh" userId="4b634a27-c375-4c7b-bd70-17552ddc5977" providerId="ADAL" clId="{1EC91D66-3997-4F20-866A-0CE74858A82C}" dt="2025-10-24T10:44:23.573" v="1596"/>
        <pc:sldMkLst>
          <pc:docMk/>
          <pc:sldMk cId="1014480613" sldId="2147139222"/>
        </pc:sldMkLst>
      </pc:sldChg>
      <pc:sldChg chg="modSp add mod">
        <pc:chgData name="Rachel Murtagh" userId="4b634a27-c375-4c7b-bd70-17552ddc5977" providerId="ADAL" clId="{1EC91D66-3997-4F20-866A-0CE74858A82C}" dt="2025-10-24T10:44:23.573" v="1596"/>
        <pc:sldMkLst>
          <pc:docMk/>
          <pc:sldMk cId="2069025195" sldId="2147139223"/>
        </pc:sldMkLst>
      </pc:sldChg>
      <pc:sldChg chg="modSp add mod">
        <pc:chgData name="Rachel Murtagh" userId="4b634a27-c375-4c7b-bd70-17552ddc5977" providerId="ADAL" clId="{1EC91D66-3997-4F20-866A-0CE74858A82C}" dt="2025-10-24T10:44:23.573" v="1596"/>
        <pc:sldMkLst>
          <pc:docMk/>
          <pc:sldMk cId="250056439" sldId="2147139224"/>
        </pc:sldMkLst>
      </pc:sldChg>
      <pc:sldChg chg="modSp add mod">
        <pc:chgData name="Rachel Murtagh" userId="4b634a27-c375-4c7b-bd70-17552ddc5977" providerId="ADAL" clId="{1EC91D66-3997-4F20-866A-0CE74858A82C}" dt="2025-10-24T10:44:23.573" v="1596"/>
        <pc:sldMkLst>
          <pc:docMk/>
          <pc:sldMk cId="41011593" sldId="2147139225"/>
        </pc:sldMkLst>
      </pc:sldChg>
      <pc:sldChg chg="modSp add mod">
        <pc:chgData name="Rachel Murtagh" userId="4b634a27-c375-4c7b-bd70-17552ddc5977" providerId="ADAL" clId="{1EC91D66-3997-4F20-866A-0CE74858A82C}" dt="2025-10-24T10:44:23.573" v="1596"/>
        <pc:sldMkLst>
          <pc:docMk/>
          <pc:sldMk cId="889495575" sldId="2147139226"/>
        </pc:sldMkLst>
      </pc:sldChg>
      <pc:sldChg chg="modSp add mod">
        <pc:chgData name="Rachel Murtagh" userId="4b634a27-c375-4c7b-bd70-17552ddc5977" providerId="ADAL" clId="{1EC91D66-3997-4F20-866A-0CE74858A82C}" dt="2025-10-28T15:26:25.978" v="5457" actId="20577"/>
        <pc:sldMkLst>
          <pc:docMk/>
          <pc:sldMk cId="1730805737" sldId="2147139227"/>
        </pc:sldMkLst>
      </pc:sldChg>
      <pc:sldChg chg="add del">
        <pc:chgData name="Rachel Murtagh" userId="4b634a27-c375-4c7b-bd70-17552ddc5977" providerId="ADAL" clId="{1EC91D66-3997-4F20-866A-0CE74858A82C}" dt="2025-10-28T11:57:31.776" v="5206" actId="2696"/>
        <pc:sldMkLst>
          <pc:docMk/>
          <pc:sldMk cId="2121038577" sldId="2147139228"/>
        </pc:sldMkLst>
      </pc:sldChg>
      <pc:sldChg chg="delSp modSp add del mod">
        <pc:chgData name="Rachel Murtagh" userId="4b634a27-c375-4c7b-bd70-17552ddc5977" providerId="ADAL" clId="{1EC91D66-3997-4F20-866A-0CE74858A82C}" dt="2025-10-28T11:58:37.841" v="5214" actId="2696"/>
        <pc:sldMkLst>
          <pc:docMk/>
          <pc:sldMk cId="2107381224" sldId="2147139229"/>
        </pc:sldMkLst>
      </pc:sldChg>
      <pc:sldChg chg="add">
        <pc:chgData name="Rachel Murtagh" userId="4b634a27-c375-4c7b-bd70-17552ddc5977" providerId="ADAL" clId="{1EC91D66-3997-4F20-866A-0CE74858A82C}" dt="2025-10-23T15:20:07.514" v="14"/>
        <pc:sldMkLst>
          <pc:docMk/>
          <pc:sldMk cId="229040900" sldId="2147139230"/>
        </pc:sldMkLst>
      </pc:sldChg>
      <pc:sldChg chg="modSp add mod">
        <pc:chgData name="Rachel Murtagh" userId="4b634a27-c375-4c7b-bd70-17552ddc5977" providerId="ADAL" clId="{1EC91D66-3997-4F20-866A-0CE74858A82C}" dt="2025-10-28T15:27:27.099" v="5461" actId="14100"/>
        <pc:sldMkLst>
          <pc:docMk/>
          <pc:sldMk cId="3769270892" sldId="2147139231"/>
        </pc:sldMkLst>
      </pc:sldChg>
      <pc:sldChg chg="add del">
        <pc:chgData name="Rachel Murtagh" userId="4b634a27-c375-4c7b-bd70-17552ddc5977" providerId="ADAL" clId="{1EC91D66-3997-4F20-866A-0CE74858A82C}" dt="2025-10-23T15:54:11.454" v="380" actId="47"/>
        <pc:sldMkLst>
          <pc:docMk/>
          <pc:sldMk cId="3412658386" sldId="2147139232"/>
        </pc:sldMkLst>
      </pc:sldChg>
      <pc:sldChg chg="addSp delSp modSp add del mod">
        <pc:chgData name="Rachel Murtagh" userId="4b634a27-c375-4c7b-bd70-17552ddc5977" providerId="ADAL" clId="{1EC91D66-3997-4F20-866A-0CE74858A82C}" dt="2025-10-28T15:39:25.393" v="5519" actId="2696"/>
        <pc:sldMkLst>
          <pc:docMk/>
          <pc:sldMk cId="1123313323" sldId="2147139233"/>
        </pc:sldMkLst>
      </pc:sldChg>
      <pc:sldChg chg="modSp add mod">
        <pc:chgData name="Rachel Murtagh" userId="4b634a27-c375-4c7b-bd70-17552ddc5977" providerId="ADAL" clId="{1EC91D66-3997-4F20-866A-0CE74858A82C}" dt="2025-10-28T15:39:56.939" v="5521" actId="1076"/>
        <pc:sldMkLst>
          <pc:docMk/>
          <pc:sldMk cId="3813584011" sldId="2147139234"/>
        </pc:sldMkLst>
      </pc:sldChg>
      <pc:sldChg chg="modSp add mod">
        <pc:chgData name="Rachel Murtagh" userId="4b634a27-c375-4c7b-bd70-17552ddc5977" providerId="ADAL" clId="{1EC91D66-3997-4F20-866A-0CE74858A82C}" dt="2025-10-24T10:44:23.573" v="1596"/>
        <pc:sldMkLst>
          <pc:docMk/>
          <pc:sldMk cId="3131023831" sldId="2147139235"/>
        </pc:sldMkLst>
      </pc:sldChg>
      <pc:sldChg chg="modSp add mod ord">
        <pc:chgData name="Rachel Murtagh" userId="4b634a27-c375-4c7b-bd70-17552ddc5977" providerId="ADAL" clId="{1EC91D66-3997-4F20-866A-0CE74858A82C}" dt="2025-10-28T16:35:17.371" v="5679"/>
        <pc:sldMkLst>
          <pc:docMk/>
          <pc:sldMk cId="563624228" sldId="2147139236"/>
        </pc:sldMkLst>
      </pc:sldChg>
      <pc:sldChg chg="modSp add mod">
        <pc:chgData name="Rachel Murtagh" userId="4b634a27-c375-4c7b-bd70-17552ddc5977" providerId="ADAL" clId="{1EC91D66-3997-4F20-866A-0CE74858A82C}" dt="2025-10-24T10:44:23.573" v="1596"/>
        <pc:sldMkLst>
          <pc:docMk/>
          <pc:sldMk cId="2785280291" sldId="2147139237"/>
        </pc:sldMkLst>
      </pc:sldChg>
      <pc:sldChg chg="add del">
        <pc:chgData name="Rachel Murtagh" userId="4b634a27-c375-4c7b-bd70-17552ddc5977" providerId="ADAL" clId="{1EC91D66-3997-4F20-866A-0CE74858A82C}" dt="2025-10-28T16:36:41.927" v="5680" actId="2696"/>
        <pc:sldMkLst>
          <pc:docMk/>
          <pc:sldMk cId="4014323693" sldId="2147139238"/>
        </pc:sldMkLst>
      </pc:sldChg>
      <pc:sldChg chg="modSp add mod">
        <pc:chgData name="Rachel Murtagh" userId="4b634a27-c375-4c7b-bd70-17552ddc5977" providerId="ADAL" clId="{1EC91D66-3997-4F20-866A-0CE74858A82C}" dt="2025-10-28T16:36:51.391" v="5681" actId="14100"/>
        <pc:sldMkLst>
          <pc:docMk/>
          <pc:sldMk cId="2081345540" sldId="2147139239"/>
        </pc:sldMkLst>
      </pc:sldChg>
      <pc:sldChg chg="modSp add mod ord">
        <pc:chgData name="Rachel Murtagh" userId="4b634a27-c375-4c7b-bd70-17552ddc5977" providerId="ADAL" clId="{1EC91D66-3997-4F20-866A-0CE74858A82C}" dt="2025-10-24T10:44:23.573" v="1596"/>
        <pc:sldMkLst>
          <pc:docMk/>
          <pc:sldMk cId="434549339" sldId="2147139240"/>
        </pc:sldMkLst>
      </pc:sldChg>
      <pc:sldChg chg="addSp delSp modSp add mod">
        <pc:chgData name="Rachel Murtagh" userId="4b634a27-c375-4c7b-bd70-17552ddc5977" providerId="ADAL" clId="{1EC91D66-3997-4F20-866A-0CE74858A82C}" dt="2025-10-29T10:23:40.188" v="5959" actId="21"/>
        <pc:sldMkLst>
          <pc:docMk/>
          <pc:sldMk cId="1419923091" sldId="2147139241"/>
        </pc:sldMkLst>
      </pc:sldChg>
      <pc:sldChg chg="add del">
        <pc:chgData name="Rachel Murtagh" userId="4b634a27-c375-4c7b-bd70-17552ddc5977" providerId="ADAL" clId="{1EC91D66-3997-4F20-866A-0CE74858A82C}" dt="2025-10-23T15:24:37.614" v="112" actId="47"/>
        <pc:sldMkLst>
          <pc:docMk/>
          <pc:sldMk cId="535228829" sldId="2147139242"/>
        </pc:sldMkLst>
      </pc:sldChg>
      <pc:sldChg chg="add del">
        <pc:chgData name="Rachel Murtagh" userId="4b634a27-c375-4c7b-bd70-17552ddc5977" providerId="ADAL" clId="{1EC91D66-3997-4F20-866A-0CE74858A82C}" dt="2025-10-23T15:24:38.407" v="113" actId="47"/>
        <pc:sldMkLst>
          <pc:docMk/>
          <pc:sldMk cId="2524905194" sldId="2147139243"/>
        </pc:sldMkLst>
      </pc:sldChg>
      <pc:sldChg chg="add del">
        <pc:chgData name="Rachel Murtagh" userId="4b634a27-c375-4c7b-bd70-17552ddc5977" providerId="ADAL" clId="{1EC91D66-3997-4F20-866A-0CE74858A82C}" dt="2025-10-23T15:24:39.378" v="114" actId="47"/>
        <pc:sldMkLst>
          <pc:docMk/>
          <pc:sldMk cId="1897180646" sldId="2147139244"/>
        </pc:sldMkLst>
      </pc:sldChg>
      <pc:sldChg chg="modSp add del mod">
        <pc:chgData name="Rachel Murtagh" userId="4b634a27-c375-4c7b-bd70-17552ddc5977" providerId="ADAL" clId="{1EC91D66-3997-4F20-866A-0CE74858A82C}" dt="2025-10-23T15:24:40.272" v="115" actId="47"/>
        <pc:sldMkLst>
          <pc:docMk/>
          <pc:sldMk cId="3539876178" sldId="2147139245"/>
        </pc:sldMkLst>
      </pc:sldChg>
      <pc:sldChg chg="add del">
        <pc:chgData name="Rachel Murtagh" userId="4b634a27-c375-4c7b-bd70-17552ddc5977" providerId="ADAL" clId="{1EC91D66-3997-4F20-866A-0CE74858A82C}" dt="2025-10-23T15:24:41.911" v="116" actId="47"/>
        <pc:sldMkLst>
          <pc:docMk/>
          <pc:sldMk cId="688806144" sldId="2147139246"/>
        </pc:sldMkLst>
      </pc:sldChg>
      <pc:sldChg chg="addSp delSp modSp add mod ord">
        <pc:chgData name="Rachel Murtagh" userId="4b634a27-c375-4c7b-bd70-17552ddc5977" providerId="ADAL" clId="{1EC91D66-3997-4F20-866A-0CE74858A82C}" dt="2025-10-28T11:50:13.451" v="5198" actId="478"/>
        <pc:sldMkLst>
          <pc:docMk/>
          <pc:sldMk cId="441600713" sldId="2147139247"/>
        </pc:sldMkLst>
      </pc:sldChg>
      <pc:sldChg chg="add del">
        <pc:chgData name="Rachel Murtagh" userId="4b634a27-c375-4c7b-bd70-17552ddc5977" providerId="ADAL" clId="{1EC91D66-3997-4F20-866A-0CE74858A82C}" dt="2025-10-23T15:24:42.976" v="117" actId="47"/>
        <pc:sldMkLst>
          <pc:docMk/>
          <pc:sldMk cId="2865730838" sldId="2147139247"/>
        </pc:sldMkLst>
      </pc:sldChg>
      <pc:sldChg chg="modSp add mod">
        <pc:chgData name="Rachel Murtagh" userId="4b634a27-c375-4c7b-bd70-17552ddc5977" providerId="ADAL" clId="{1EC91D66-3997-4F20-866A-0CE74858A82C}" dt="2025-10-28T16:44:51.269" v="5720" actId="33524"/>
        <pc:sldMkLst>
          <pc:docMk/>
          <pc:sldMk cId="2722441598" sldId="2147139248"/>
        </pc:sldMkLst>
      </pc:sldChg>
      <pc:sldChg chg="add del">
        <pc:chgData name="Rachel Murtagh" userId="4b634a27-c375-4c7b-bd70-17552ddc5977" providerId="ADAL" clId="{1EC91D66-3997-4F20-866A-0CE74858A82C}" dt="2025-10-28T16:37:35.013" v="5683" actId="2696"/>
        <pc:sldMkLst>
          <pc:docMk/>
          <pc:sldMk cId="289837072" sldId="2147139249"/>
        </pc:sldMkLst>
      </pc:sldChg>
      <pc:sldChg chg="modSp add del mod">
        <pc:chgData name="Rachel Murtagh" userId="4b634a27-c375-4c7b-bd70-17552ddc5977" providerId="ADAL" clId="{1EC91D66-3997-4F20-866A-0CE74858A82C}" dt="2025-10-23T15:44:16.888" v="263" actId="47"/>
        <pc:sldMkLst>
          <pc:docMk/>
          <pc:sldMk cId="1126841236" sldId="2147139250"/>
        </pc:sldMkLst>
      </pc:sldChg>
      <pc:sldChg chg="modSp add mod modNotesTx">
        <pc:chgData name="Rachel Murtagh" userId="4b634a27-c375-4c7b-bd70-17552ddc5977" providerId="ADAL" clId="{1EC91D66-3997-4F20-866A-0CE74858A82C}" dt="2025-10-28T16:45:55.702" v="5762" actId="20577"/>
        <pc:sldMkLst>
          <pc:docMk/>
          <pc:sldMk cId="1433025041" sldId="2147139251"/>
        </pc:sldMkLst>
      </pc:sldChg>
      <pc:sldChg chg="modSp add del mod">
        <pc:chgData name="Rachel Murtagh" userId="4b634a27-c375-4c7b-bd70-17552ddc5977" providerId="ADAL" clId="{1EC91D66-3997-4F20-866A-0CE74858A82C}" dt="2025-10-23T15:25:18.470" v="141" actId="47"/>
        <pc:sldMkLst>
          <pc:docMk/>
          <pc:sldMk cId="4281703700" sldId="2147139252"/>
        </pc:sldMkLst>
      </pc:sldChg>
      <pc:sldChg chg="modSp add mod">
        <pc:chgData name="Rachel Murtagh" userId="4b634a27-c375-4c7b-bd70-17552ddc5977" providerId="ADAL" clId="{1EC91D66-3997-4F20-866A-0CE74858A82C}" dt="2025-10-28T17:00:47.784" v="5777" actId="20577"/>
        <pc:sldMkLst>
          <pc:docMk/>
          <pc:sldMk cId="3236524487" sldId="2147139253"/>
        </pc:sldMkLst>
      </pc:sldChg>
      <pc:sldChg chg="modSp add mod">
        <pc:chgData name="Rachel Murtagh" userId="4b634a27-c375-4c7b-bd70-17552ddc5977" providerId="ADAL" clId="{1EC91D66-3997-4F20-866A-0CE74858A82C}" dt="2025-10-24T10:44:23.573" v="1596"/>
        <pc:sldMkLst>
          <pc:docMk/>
          <pc:sldMk cId="500752916" sldId="2147139254"/>
        </pc:sldMkLst>
      </pc:sldChg>
      <pc:sldChg chg="modSp add mod">
        <pc:chgData name="Rachel Murtagh" userId="4b634a27-c375-4c7b-bd70-17552ddc5977" providerId="ADAL" clId="{1EC91D66-3997-4F20-866A-0CE74858A82C}" dt="2025-10-28T16:43:34.999" v="5719" actId="1076"/>
        <pc:sldMkLst>
          <pc:docMk/>
          <pc:sldMk cId="2684698584" sldId="2147139255"/>
        </pc:sldMkLst>
      </pc:sldChg>
      <pc:sldChg chg="modSp add mod">
        <pc:chgData name="Rachel Murtagh" userId="4b634a27-c375-4c7b-bd70-17552ddc5977" providerId="ADAL" clId="{1EC91D66-3997-4F20-866A-0CE74858A82C}" dt="2025-10-24T10:44:23.573" v="1596"/>
        <pc:sldMkLst>
          <pc:docMk/>
          <pc:sldMk cId="2249154171" sldId="2147139256"/>
        </pc:sldMkLst>
      </pc:sldChg>
      <pc:sldChg chg="modSp add mod">
        <pc:chgData name="Rachel Murtagh" userId="4b634a27-c375-4c7b-bd70-17552ddc5977" providerId="ADAL" clId="{1EC91D66-3997-4F20-866A-0CE74858A82C}" dt="2025-10-24T10:44:23.573" v="1596"/>
        <pc:sldMkLst>
          <pc:docMk/>
          <pc:sldMk cId="3559316205" sldId="2147139257"/>
        </pc:sldMkLst>
      </pc:sldChg>
      <pc:sldChg chg="addSp delSp modSp add mod">
        <pc:chgData name="Rachel Murtagh" userId="4b634a27-c375-4c7b-bd70-17552ddc5977" providerId="ADAL" clId="{1EC91D66-3997-4F20-866A-0CE74858A82C}" dt="2025-10-29T10:17:57.924" v="5951" actId="20577"/>
        <pc:sldMkLst>
          <pc:docMk/>
          <pc:sldMk cId="3252533687" sldId="2147139258"/>
        </pc:sldMkLst>
      </pc:sldChg>
      <pc:sldChg chg="modSp add mod">
        <pc:chgData name="Rachel Murtagh" userId="4b634a27-c375-4c7b-bd70-17552ddc5977" providerId="ADAL" clId="{1EC91D66-3997-4F20-866A-0CE74858A82C}" dt="2025-10-24T10:44:23.573" v="1596"/>
        <pc:sldMkLst>
          <pc:docMk/>
          <pc:sldMk cId="2449114397" sldId="2147139259"/>
        </pc:sldMkLst>
      </pc:sldChg>
      <pc:sldChg chg="modSp add mod">
        <pc:chgData name="Rachel Murtagh" userId="4b634a27-c375-4c7b-bd70-17552ddc5977" providerId="ADAL" clId="{1EC91D66-3997-4F20-866A-0CE74858A82C}" dt="2025-10-24T10:44:23.573" v="1596"/>
        <pc:sldMkLst>
          <pc:docMk/>
          <pc:sldMk cId="1798253801" sldId="2147139260"/>
        </pc:sldMkLst>
      </pc:sldChg>
      <pc:sldChg chg="modSp add mod">
        <pc:chgData name="Rachel Murtagh" userId="4b634a27-c375-4c7b-bd70-17552ddc5977" providerId="ADAL" clId="{1EC91D66-3997-4F20-866A-0CE74858A82C}" dt="2025-10-24T10:44:23.573" v="1596"/>
        <pc:sldMkLst>
          <pc:docMk/>
          <pc:sldMk cId="3638499793" sldId="2147139261"/>
        </pc:sldMkLst>
      </pc:sldChg>
      <pc:sldChg chg="modSp add mod">
        <pc:chgData name="Rachel Murtagh" userId="4b634a27-c375-4c7b-bd70-17552ddc5977" providerId="ADAL" clId="{1EC91D66-3997-4F20-866A-0CE74858A82C}" dt="2025-10-28T17:01:09.270" v="5790" actId="20577"/>
        <pc:sldMkLst>
          <pc:docMk/>
          <pc:sldMk cId="32281801" sldId="2147139262"/>
        </pc:sldMkLst>
      </pc:sldChg>
      <pc:sldChg chg="add">
        <pc:chgData name="Rachel Murtagh" userId="4b634a27-c375-4c7b-bd70-17552ddc5977" providerId="ADAL" clId="{1EC91D66-3997-4F20-866A-0CE74858A82C}" dt="2025-10-23T15:20:07.514" v="14"/>
        <pc:sldMkLst>
          <pc:docMk/>
          <pc:sldMk cId="1826403283" sldId="2147139263"/>
        </pc:sldMkLst>
      </pc:sldChg>
      <pc:sldChg chg="modSp add mod">
        <pc:chgData name="Rachel Murtagh" userId="4b634a27-c375-4c7b-bd70-17552ddc5977" providerId="ADAL" clId="{1EC91D66-3997-4F20-866A-0CE74858A82C}" dt="2025-10-29T10:18:55.663" v="5953" actId="313"/>
        <pc:sldMkLst>
          <pc:docMk/>
          <pc:sldMk cId="1762610000" sldId="2147139264"/>
        </pc:sldMkLst>
      </pc:sldChg>
      <pc:sldChg chg="add">
        <pc:chgData name="Rachel Murtagh" userId="4b634a27-c375-4c7b-bd70-17552ddc5977" providerId="ADAL" clId="{1EC91D66-3997-4F20-866A-0CE74858A82C}" dt="2025-10-23T15:20:07.514" v="14"/>
        <pc:sldMkLst>
          <pc:docMk/>
          <pc:sldMk cId="757579106" sldId="2147139265"/>
        </pc:sldMkLst>
      </pc:sldChg>
      <pc:sldChg chg="modSp add mod">
        <pc:chgData name="Rachel Murtagh" userId="4b634a27-c375-4c7b-bd70-17552ddc5977" providerId="ADAL" clId="{1EC91D66-3997-4F20-866A-0CE74858A82C}" dt="2025-10-29T10:19:08.934" v="5954" actId="33524"/>
        <pc:sldMkLst>
          <pc:docMk/>
          <pc:sldMk cId="2554022258" sldId="2147139266"/>
        </pc:sldMkLst>
      </pc:sldChg>
      <pc:sldChg chg="add">
        <pc:chgData name="Rachel Murtagh" userId="4b634a27-c375-4c7b-bd70-17552ddc5977" providerId="ADAL" clId="{1EC91D66-3997-4F20-866A-0CE74858A82C}" dt="2025-10-23T15:20:07.514" v="14"/>
        <pc:sldMkLst>
          <pc:docMk/>
          <pc:sldMk cId="876515250" sldId="2147139267"/>
        </pc:sldMkLst>
      </pc:sldChg>
      <pc:sldChg chg="add">
        <pc:chgData name="Rachel Murtagh" userId="4b634a27-c375-4c7b-bd70-17552ddc5977" providerId="ADAL" clId="{1EC91D66-3997-4F20-866A-0CE74858A82C}" dt="2025-10-23T15:20:07.514" v="14"/>
        <pc:sldMkLst>
          <pc:docMk/>
          <pc:sldMk cId="3696489525" sldId="2147139268"/>
        </pc:sldMkLst>
      </pc:sldChg>
      <pc:sldChg chg="add">
        <pc:chgData name="Rachel Murtagh" userId="4b634a27-c375-4c7b-bd70-17552ddc5977" providerId="ADAL" clId="{1EC91D66-3997-4F20-866A-0CE74858A82C}" dt="2025-10-23T15:20:07.514" v="14"/>
        <pc:sldMkLst>
          <pc:docMk/>
          <pc:sldMk cId="2051132477" sldId="2147139269"/>
        </pc:sldMkLst>
      </pc:sldChg>
      <pc:sldChg chg="add">
        <pc:chgData name="Rachel Murtagh" userId="4b634a27-c375-4c7b-bd70-17552ddc5977" providerId="ADAL" clId="{1EC91D66-3997-4F20-866A-0CE74858A82C}" dt="2025-10-23T15:20:07.514" v="14"/>
        <pc:sldMkLst>
          <pc:docMk/>
          <pc:sldMk cId="4086317998" sldId="2147139270"/>
        </pc:sldMkLst>
      </pc:sldChg>
      <pc:sldChg chg="modSp add">
        <pc:chgData name="Rachel Murtagh" userId="4b634a27-c375-4c7b-bd70-17552ddc5977" providerId="ADAL" clId="{1EC91D66-3997-4F20-866A-0CE74858A82C}" dt="2025-10-24T10:44:23.573" v="1596"/>
        <pc:sldMkLst>
          <pc:docMk/>
          <pc:sldMk cId="2939805449" sldId="2147139271"/>
        </pc:sldMkLst>
      </pc:sldChg>
      <pc:sldChg chg="modSp add">
        <pc:chgData name="Rachel Murtagh" userId="4b634a27-c375-4c7b-bd70-17552ddc5977" providerId="ADAL" clId="{1EC91D66-3997-4F20-866A-0CE74858A82C}" dt="2025-10-24T10:44:23.573" v="1596"/>
        <pc:sldMkLst>
          <pc:docMk/>
          <pc:sldMk cId="1661858923" sldId="2147139272"/>
        </pc:sldMkLst>
      </pc:sldChg>
      <pc:sldChg chg="modSp add mod">
        <pc:chgData name="Rachel Murtagh" userId="4b634a27-c375-4c7b-bd70-17552ddc5977" providerId="ADAL" clId="{1EC91D66-3997-4F20-866A-0CE74858A82C}" dt="2025-10-28T17:01:37.133" v="5800" actId="14100"/>
        <pc:sldMkLst>
          <pc:docMk/>
          <pc:sldMk cId="1792837991" sldId="2147139273"/>
        </pc:sldMkLst>
      </pc:sldChg>
      <pc:sldChg chg="add">
        <pc:chgData name="Rachel Murtagh" userId="4b634a27-c375-4c7b-bd70-17552ddc5977" providerId="ADAL" clId="{1EC91D66-3997-4F20-866A-0CE74858A82C}" dt="2025-10-23T15:20:07.514" v="14"/>
        <pc:sldMkLst>
          <pc:docMk/>
          <pc:sldMk cId="1679654878" sldId="2147139274"/>
        </pc:sldMkLst>
      </pc:sldChg>
      <pc:sldChg chg="add">
        <pc:chgData name="Rachel Murtagh" userId="4b634a27-c375-4c7b-bd70-17552ddc5977" providerId="ADAL" clId="{1EC91D66-3997-4F20-866A-0CE74858A82C}" dt="2025-10-23T15:20:07.514" v="14"/>
        <pc:sldMkLst>
          <pc:docMk/>
          <pc:sldMk cId="326883327" sldId="2147139275"/>
        </pc:sldMkLst>
      </pc:sldChg>
      <pc:sldChg chg="add">
        <pc:chgData name="Rachel Murtagh" userId="4b634a27-c375-4c7b-bd70-17552ddc5977" providerId="ADAL" clId="{1EC91D66-3997-4F20-866A-0CE74858A82C}" dt="2025-10-23T15:20:07.514" v="14"/>
        <pc:sldMkLst>
          <pc:docMk/>
          <pc:sldMk cId="414651615" sldId="2147139276"/>
        </pc:sldMkLst>
      </pc:sldChg>
      <pc:sldChg chg="add">
        <pc:chgData name="Rachel Murtagh" userId="4b634a27-c375-4c7b-bd70-17552ddc5977" providerId="ADAL" clId="{1EC91D66-3997-4F20-866A-0CE74858A82C}" dt="2025-10-23T15:20:07.514" v="14"/>
        <pc:sldMkLst>
          <pc:docMk/>
          <pc:sldMk cId="984803130" sldId="2147139277"/>
        </pc:sldMkLst>
      </pc:sldChg>
      <pc:sldChg chg="add">
        <pc:chgData name="Rachel Murtagh" userId="4b634a27-c375-4c7b-bd70-17552ddc5977" providerId="ADAL" clId="{1EC91D66-3997-4F20-866A-0CE74858A82C}" dt="2025-10-23T15:20:07.514" v="14"/>
        <pc:sldMkLst>
          <pc:docMk/>
          <pc:sldMk cId="2774201113" sldId="2147139278"/>
        </pc:sldMkLst>
      </pc:sldChg>
      <pc:sldChg chg="add">
        <pc:chgData name="Rachel Murtagh" userId="4b634a27-c375-4c7b-bd70-17552ddc5977" providerId="ADAL" clId="{1EC91D66-3997-4F20-866A-0CE74858A82C}" dt="2025-10-23T15:20:07.514" v="14"/>
        <pc:sldMkLst>
          <pc:docMk/>
          <pc:sldMk cId="3165167143" sldId="2147139279"/>
        </pc:sldMkLst>
      </pc:sldChg>
      <pc:sldChg chg="add">
        <pc:chgData name="Rachel Murtagh" userId="4b634a27-c375-4c7b-bd70-17552ddc5977" providerId="ADAL" clId="{1EC91D66-3997-4F20-866A-0CE74858A82C}" dt="2025-10-23T15:20:07.514" v="14"/>
        <pc:sldMkLst>
          <pc:docMk/>
          <pc:sldMk cId="2033810087" sldId="2147139280"/>
        </pc:sldMkLst>
      </pc:sldChg>
      <pc:sldChg chg="add">
        <pc:chgData name="Rachel Murtagh" userId="4b634a27-c375-4c7b-bd70-17552ddc5977" providerId="ADAL" clId="{1EC91D66-3997-4F20-866A-0CE74858A82C}" dt="2025-10-23T15:20:07.514" v="14"/>
        <pc:sldMkLst>
          <pc:docMk/>
          <pc:sldMk cId="3763885789" sldId="2147139281"/>
        </pc:sldMkLst>
      </pc:sldChg>
      <pc:sldChg chg="add">
        <pc:chgData name="Rachel Murtagh" userId="4b634a27-c375-4c7b-bd70-17552ddc5977" providerId="ADAL" clId="{1EC91D66-3997-4F20-866A-0CE74858A82C}" dt="2025-10-23T15:20:07.514" v="14"/>
        <pc:sldMkLst>
          <pc:docMk/>
          <pc:sldMk cId="195324857" sldId="2147139282"/>
        </pc:sldMkLst>
      </pc:sldChg>
      <pc:sldChg chg="add">
        <pc:chgData name="Rachel Murtagh" userId="4b634a27-c375-4c7b-bd70-17552ddc5977" providerId="ADAL" clId="{1EC91D66-3997-4F20-866A-0CE74858A82C}" dt="2025-10-23T15:20:07.514" v="14"/>
        <pc:sldMkLst>
          <pc:docMk/>
          <pc:sldMk cId="1855399047" sldId="2147139283"/>
        </pc:sldMkLst>
      </pc:sldChg>
      <pc:sldChg chg="add">
        <pc:chgData name="Rachel Murtagh" userId="4b634a27-c375-4c7b-bd70-17552ddc5977" providerId="ADAL" clId="{1EC91D66-3997-4F20-866A-0CE74858A82C}" dt="2025-10-23T15:20:07.514" v="14"/>
        <pc:sldMkLst>
          <pc:docMk/>
          <pc:sldMk cId="1687980810" sldId="2147139284"/>
        </pc:sldMkLst>
      </pc:sldChg>
      <pc:sldChg chg="modSp add del mod">
        <pc:chgData name="Rachel Murtagh" userId="4b634a27-c375-4c7b-bd70-17552ddc5977" providerId="ADAL" clId="{1EC91D66-3997-4F20-866A-0CE74858A82C}" dt="2025-10-28T17:07:57.419" v="5804" actId="1076"/>
        <pc:sldMkLst>
          <pc:docMk/>
          <pc:sldMk cId="4082911447" sldId="2147139285"/>
        </pc:sldMkLst>
      </pc:sldChg>
      <pc:sldChg chg="modSp add mod">
        <pc:chgData name="Rachel Murtagh" userId="4b634a27-c375-4c7b-bd70-17552ddc5977" providerId="ADAL" clId="{1EC91D66-3997-4F20-866A-0CE74858A82C}" dt="2025-10-28T17:54:05.933" v="5906" actId="13926"/>
        <pc:sldMkLst>
          <pc:docMk/>
          <pc:sldMk cId="1495594097" sldId="2147139286"/>
        </pc:sldMkLst>
      </pc:sldChg>
      <pc:sldChg chg="add">
        <pc:chgData name="Rachel Murtagh" userId="4b634a27-c375-4c7b-bd70-17552ddc5977" providerId="ADAL" clId="{1EC91D66-3997-4F20-866A-0CE74858A82C}" dt="2025-10-23T15:20:07.514" v="14"/>
        <pc:sldMkLst>
          <pc:docMk/>
          <pc:sldMk cId="1978589488" sldId="2147139287"/>
        </pc:sldMkLst>
      </pc:sldChg>
      <pc:sldChg chg="modSp add mod">
        <pc:chgData name="Rachel Murtagh" userId="4b634a27-c375-4c7b-bd70-17552ddc5977" providerId="ADAL" clId="{1EC91D66-3997-4F20-866A-0CE74858A82C}" dt="2025-10-28T17:10:13.525" v="5805" actId="33524"/>
        <pc:sldMkLst>
          <pc:docMk/>
          <pc:sldMk cId="3364063073" sldId="2147139288"/>
        </pc:sldMkLst>
      </pc:sldChg>
      <pc:sldChg chg="modSp add mod">
        <pc:chgData name="Rachel Murtagh" userId="4b634a27-c375-4c7b-bd70-17552ddc5977" providerId="ADAL" clId="{1EC91D66-3997-4F20-866A-0CE74858A82C}" dt="2025-10-28T17:52:56.919" v="5877" actId="1076"/>
        <pc:sldMkLst>
          <pc:docMk/>
          <pc:sldMk cId="2416551867" sldId="2147139289"/>
        </pc:sldMkLst>
      </pc:sldChg>
      <pc:sldChg chg="add">
        <pc:chgData name="Rachel Murtagh" userId="4b634a27-c375-4c7b-bd70-17552ddc5977" providerId="ADAL" clId="{1EC91D66-3997-4F20-866A-0CE74858A82C}" dt="2025-10-23T15:20:07.514" v="14"/>
        <pc:sldMkLst>
          <pc:docMk/>
          <pc:sldMk cId="236258593" sldId="2147139290"/>
        </pc:sldMkLst>
      </pc:sldChg>
      <pc:sldChg chg="add">
        <pc:chgData name="Rachel Murtagh" userId="4b634a27-c375-4c7b-bd70-17552ddc5977" providerId="ADAL" clId="{1EC91D66-3997-4F20-866A-0CE74858A82C}" dt="2025-10-23T15:20:07.514" v="14"/>
        <pc:sldMkLst>
          <pc:docMk/>
          <pc:sldMk cId="274288302" sldId="2147139291"/>
        </pc:sldMkLst>
      </pc:sldChg>
      <pc:sldChg chg="add">
        <pc:chgData name="Rachel Murtagh" userId="4b634a27-c375-4c7b-bd70-17552ddc5977" providerId="ADAL" clId="{1EC91D66-3997-4F20-866A-0CE74858A82C}" dt="2025-10-23T15:20:07.514" v="14"/>
        <pc:sldMkLst>
          <pc:docMk/>
          <pc:sldMk cId="2667702728" sldId="2147139292"/>
        </pc:sldMkLst>
      </pc:sldChg>
      <pc:sldChg chg="modSp add mod">
        <pc:chgData name="Rachel Murtagh" userId="4b634a27-c375-4c7b-bd70-17552ddc5977" providerId="ADAL" clId="{1EC91D66-3997-4F20-866A-0CE74858A82C}" dt="2025-10-28T17:53:36.176" v="5892" actId="13926"/>
        <pc:sldMkLst>
          <pc:docMk/>
          <pc:sldMk cId="60491761" sldId="2147139293"/>
        </pc:sldMkLst>
      </pc:sldChg>
      <pc:sldChg chg="add">
        <pc:chgData name="Rachel Murtagh" userId="4b634a27-c375-4c7b-bd70-17552ddc5977" providerId="ADAL" clId="{1EC91D66-3997-4F20-866A-0CE74858A82C}" dt="2025-10-23T15:20:07.514" v="14"/>
        <pc:sldMkLst>
          <pc:docMk/>
          <pc:sldMk cId="878257292" sldId="2147139294"/>
        </pc:sldMkLst>
      </pc:sldChg>
      <pc:sldChg chg="delSp modSp add del mod">
        <pc:chgData name="Rachel Murtagh" userId="4b634a27-c375-4c7b-bd70-17552ddc5977" providerId="ADAL" clId="{1EC91D66-3997-4F20-866A-0CE74858A82C}" dt="2025-10-29T10:40:15.934" v="5993" actId="47"/>
        <pc:sldMkLst>
          <pc:docMk/>
          <pc:sldMk cId="372754233" sldId="2147139295"/>
        </pc:sldMkLst>
      </pc:sldChg>
      <pc:sldChg chg="add">
        <pc:chgData name="Rachel Murtagh" userId="4b634a27-c375-4c7b-bd70-17552ddc5977" providerId="ADAL" clId="{1EC91D66-3997-4F20-866A-0CE74858A82C}" dt="2025-10-23T15:20:07.514" v="14"/>
        <pc:sldMkLst>
          <pc:docMk/>
          <pc:sldMk cId="1974030714" sldId="2147139296"/>
        </pc:sldMkLst>
      </pc:sldChg>
      <pc:sldChg chg="add">
        <pc:chgData name="Rachel Murtagh" userId="4b634a27-c375-4c7b-bd70-17552ddc5977" providerId="ADAL" clId="{1EC91D66-3997-4F20-866A-0CE74858A82C}" dt="2025-10-23T15:20:07.514" v="14"/>
        <pc:sldMkLst>
          <pc:docMk/>
          <pc:sldMk cId="1992617305" sldId="2147139297"/>
        </pc:sldMkLst>
      </pc:sldChg>
      <pc:sldChg chg="add">
        <pc:chgData name="Rachel Murtagh" userId="4b634a27-c375-4c7b-bd70-17552ddc5977" providerId="ADAL" clId="{1EC91D66-3997-4F20-866A-0CE74858A82C}" dt="2025-10-23T15:20:07.514" v="14"/>
        <pc:sldMkLst>
          <pc:docMk/>
          <pc:sldMk cId="121735711" sldId="2147139298"/>
        </pc:sldMkLst>
      </pc:sldChg>
      <pc:sldChg chg="modSp add mod">
        <pc:chgData name="Rachel Murtagh" userId="4b634a27-c375-4c7b-bd70-17552ddc5977" providerId="ADAL" clId="{1EC91D66-3997-4F20-866A-0CE74858A82C}" dt="2025-10-29T10:52:30.194" v="6002" actId="313"/>
        <pc:sldMkLst>
          <pc:docMk/>
          <pc:sldMk cId="2029866596" sldId="2147139299"/>
        </pc:sldMkLst>
      </pc:sldChg>
      <pc:sldChg chg="modSp add mod">
        <pc:chgData name="Rachel Murtagh" userId="4b634a27-c375-4c7b-bd70-17552ddc5977" providerId="ADAL" clId="{1EC91D66-3997-4F20-866A-0CE74858A82C}" dt="2025-10-24T10:44:23.573" v="1596"/>
        <pc:sldMkLst>
          <pc:docMk/>
          <pc:sldMk cId="2551885152" sldId="2147139300"/>
        </pc:sldMkLst>
      </pc:sldChg>
      <pc:sldChg chg="modSp add mod">
        <pc:chgData name="Rachel Murtagh" userId="4b634a27-c375-4c7b-bd70-17552ddc5977" providerId="ADAL" clId="{1EC91D66-3997-4F20-866A-0CE74858A82C}" dt="2025-10-24T10:44:23.573" v="1596"/>
        <pc:sldMkLst>
          <pc:docMk/>
          <pc:sldMk cId="257952478" sldId="2147139301"/>
        </pc:sldMkLst>
      </pc:sldChg>
      <pc:sldChg chg="modSp add mod ord">
        <pc:chgData name="Rachel Murtagh" userId="4b634a27-c375-4c7b-bd70-17552ddc5977" providerId="ADAL" clId="{1EC91D66-3997-4F20-866A-0CE74858A82C}" dt="2025-10-29T10:46:53.929" v="5995"/>
        <pc:sldMkLst>
          <pc:docMk/>
          <pc:sldMk cId="2159450952" sldId="2147139302"/>
        </pc:sldMkLst>
      </pc:sldChg>
      <pc:sldChg chg="modSp add mod">
        <pc:chgData name="Rachel Murtagh" userId="4b634a27-c375-4c7b-bd70-17552ddc5977" providerId="ADAL" clId="{1EC91D66-3997-4F20-866A-0CE74858A82C}" dt="2025-10-28T17:46:03.229" v="5872" actId="33524"/>
        <pc:sldMkLst>
          <pc:docMk/>
          <pc:sldMk cId="644094220" sldId="2147139303"/>
        </pc:sldMkLst>
      </pc:sldChg>
      <pc:sldChg chg="add">
        <pc:chgData name="Rachel Murtagh" userId="4b634a27-c375-4c7b-bd70-17552ddc5977" providerId="ADAL" clId="{1EC91D66-3997-4F20-866A-0CE74858A82C}" dt="2025-10-23T15:20:07.514" v="14"/>
        <pc:sldMkLst>
          <pc:docMk/>
          <pc:sldMk cId="794080682" sldId="2147139304"/>
        </pc:sldMkLst>
      </pc:sldChg>
      <pc:sldChg chg="modSp add mod ord">
        <pc:chgData name="Rachel Murtagh" userId="4b634a27-c375-4c7b-bd70-17552ddc5977" providerId="ADAL" clId="{1EC91D66-3997-4F20-866A-0CE74858A82C}" dt="2025-10-24T10:44:23.573" v="1596"/>
        <pc:sldMkLst>
          <pc:docMk/>
          <pc:sldMk cId="1109201349" sldId="2147139305"/>
        </pc:sldMkLst>
      </pc:sldChg>
      <pc:sldChg chg="delSp modSp add mod ord">
        <pc:chgData name="Rachel Murtagh" userId="4b634a27-c375-4c7b-bd70-17552ddc5977" providerId="ADAL" clId="{1EC91D66-3997-4F20-866A-0CE74858A82C}" dt="2025-10-28T11:52:28.767" v="5203" actId="1076"/>
        <pc:sldMkLst>
          <pc:docMk/>
          <pc:sldMk cId="1275875798" sldId="2147139306"/>
        </pc:sldMkLst>
      </pc:sldChg>
      <pc:sldChg chg="modSp add mod">
        <pc:chgData name="Rachel Murtagh" userId="4b634a27-c375-4c7b-bd70-17552ddc5977" providerId="ADAL" clId="{1EC91D66-3997-4F20-866A-0CE74858A82C}" dt="2025-10-24T12:55:16.810" v="3028" actId="122"/>
        <pc:sldMkLst>
          <pc:docMk/>
          <pc:sldMk cId="4235917958" sldId="2147139307"/>
        </pc:sldMkLst>
      </pc:sldChg>
      <pc:sldChg chg="modSp add mod">
        <pc:chgData name="Rachel Murtagh" userId="4b634a27-c375-4c7b-bd70-17552ddc5977" providerId="ADAL" clId="{1EC91D66-3997-4F20-866A-0CE74858A82C}" dt="2025-10-28T10:19:51.883" v="4196" actId="20577"/>
        <pc:sldMkLst>
          <pc:docMk/>
          <pc:sldMk cId="3626237509" sldId="2147139308"/>
        </pc:sldMkLst>
      </pc:sldChg>
      <pc:sldChg chg="modSp new mod ord">
        <pc:chgData name="Rachel Murtagh" userId="4b634a27-c375-4c7b-bd70-17552ddc5977" providerId="ADAL" clId="{1EC91D66-3997-4F20-866A-0CE74858A82C}" dt="2025-10-27T10:44:17.786" v="4012" actId="5793"/>
        <pc:sldMkLst>
          <pc:docMk/>
          <pc:sldMk cId="3036172671" sldId="2147139309"/>
        </pc:sldMkLst>
      </pc:sldChg>
      <pc:sldChg chg="new del">
        <pc:chgData name="Rachel Murtagh" userId="4b634a27-c375-4c7b-bd70-17552ddc5977" providerId="ADAL" clId="{1EC91D66-3997-4F20-866A-0CE74858A82C}" dt="2025-10-24T10:44:02.802" v="1594" actId="680"/>
        <pc:sldMkLst>
          <pc:docMk/>
          <pc:sldMk cId="311196796" sldId="2147139310"/>
        </pc:sldMkLst>
      </pc:sldChg>
      <pc:sldChg chg="addSp delSp modSp new mod modClrScheme chgLayout">
        <pc:chgData name="Rachel Murtagh" userId="4b634a27-c375-4c7b-bd70-17552ddc5977" providerId="ADAL" clId="{1EC91D66-3997-4F20-866A-0CE74858A82C}" dt="2025-10-24T10:46:58.988" v="1685" actId="6549"/>
        <pc:sldMkLst>
          <pc:docMk/>
          <pc:sldMk cId="525016417" sldId="2147139310"/>
        </pc:sldMkLst>
      </pc:sldChg>
      <pc:sldChg chg="addSp delSp modSp add mod">
        <pc:chgData name="Rachel Murtagh" userId="4b634a27-c375-4c7b-bd70-17552ddc5977" providerId="ADAL" clId="{1EC91D66-3997-4F20-866A-0CE74858A82C}" dt="2025-10-24T13:48:27.027" v="3690" actId="20577"/>
        <pc:sldMkLst>
          <pc:docMk/>
          <pc:sldMk cId="3553316509" sldId="2147139311"/>
        </pc:sldMkLst>
      </pc:sldChg>
      <pc:sldChg chg="modSp new mod">
        <pc:chgData name="Rachel Murtagh" userId="4b634a27-c375-4c7b-bd70-17552ddc5977" providerId="ADAL" clId="{1EC91D66-3997-4F20-866A-0CE74858A82C}" dt="2025-10-24T14:00:41.021" v="3813" actId="13926"/>
        <pc:sldMkLst>
          <pc:docMk/>
          <pc:sldMk cId="3283059503" sldId="2147139312"/>
        </pc:sldMkLst>
      </pc:sldChg>
      <pc:sldChg chg="addSp delSp modSp add mod">
        <pc:chgData name="Rachel Murtagh" userId="4b634a27-c375-4c7b-bd70-17552ddc5977" providerId="ADAL" clId="{1EC91D66-3997-4F20-866A-0CE74858A82C}" dt="2025-10-28T16:24:29.793" v="5637" actId="1076"/>
        <pc:sldMkLst>
          <pc:docMk/>
          <pc:sldMk cId="3829060925" sldId="2147139313"/>
        </pc:sldMkLst>
      </pc:sldChg>
      <pc:sldChg chg="modSp add mod">
        <pc:chgData name="Rachel Murtagh" userId="4b634a27-c375-4c7b-bd70-17552ddc5977" providerId="ADAL" clId="{1EC91D66-3997-4F20-866A-0CE74858A82C}" dt="2025-10-28T10:30:17.905" v="4226" actId="20577"/>
        <pc:sldMkLst>
          <pc:docMk/>
          <pc:sldMk cId="2675985954" sldId="2147139314"/>
        </pc:sldMkLst>
      </pc:sldChg>
      <pc:sldChg chg="delSp modSp add mod modNotesTx">
        <pc:chgData name="Rachel Murtagh" userId="4b634a27-c375-4c7b-bd70-17552ddc5977" providerId="ADAL" clId="{1EC91D66-3997-4F20-866A-0CE74858A82C}" dt="2025-10-28T11:25:50.073" v="5024" actId="20577"/>
        <pc:sldMkLst>
          <pc:docMk/>
          <pc:sldMk cId="249163933" sldId="2147139315"/>
        </pc:sldMkLst>
      </pc:sldChg>
      <pc:sldChg chg="addSp delSp modSp new mod">
        <pc:chgData name="Rachel Murtagh" userId="4b634a27-c375-4c7b-bd70-17552ddc5977" providerId="ADAL" clId="{1EC91D66-3997-4F20-866A-0CE74858A82C}" dt="2025-10-28T11:33:07.486" v="5041" actId="1076"/>
        <pc:sldMkLst>
          <pc:docMk/>
          <pc:sldMk cId="3681498159" sldId="2147139316"/>
        </pc:sldMkLst>
      </pc:sldChg>
      <pc:sldChg chg="add ord">
        <pc:chgData name="Rachel Murtagh" userId="4b634a27-c375-4c7b-bd70-17552ddc5977" providerId="ADAL" clId="{1EC91D66-3997-4F20-866A-0CE74858A82C}" dt="2025-10-28T15:23:35.545" v="5433"/>
        <pc:sldMkLst>
          <pc:docMk/>
          <pc:sldMk cId="2379175787" sldId="2147139317"/>
        </pc:sldMkLst>
      </pc:sldChg>
      <pc:sldChg chg="addSp delSp modSp add mod modNotesTx">
        <pc:chgData name="Rachel Murtagh" userId="4b634a27-c375-4c7b-bd70-17552ddc5977" providerId="ADAL" clId="{1EC91D66-3997-4F20-866A-0CE74858A82C}" dt="2025-10-28T15:45:43.403" v="5529" actId="20577"/>
        <pc:sldMkLst>
          <pc:docMk/>
          <pc:sldMk cId="2944211990" sldId="2147139318"/>
        </pc:sldMkLst>
      </pc:sldChg>
      <pc:sldChg chg="new add del">
        <pc:chgData name="Rachel Murtagh" userId="4b634a27-c375-4c7b-bd70-17552ddc5977" providerId="ADAL" clId="{1EC91D66-3997-4F20-866A-0CE74858A82C}" dt="2025-10-29T10:28:29.723" v="5983" actId="47"/>
        <pc:sldMkLst>
          <pc:docMk/>
          <pc:sldMk cId="188665498" sldId="2147139319"/>
        </pc:sldMkLst>
      </pc:sldChg>
      <pc:sldChg chg="addSp delSp modSp new mod ord">
        <pc:chgData name="Rachel Murtagh" userId="4b634a27-c375-4c7b-bd70-17552ddc5977" providerId="ADAL" clId="{1EC91D66-3997-4F20-866A-0CE74858A82C}" dt="2025-10-29T10:28:13.706" v="5980"/>
        <pc:sldMkLst>
          <pc:docMk/>
          <pc:sldMk cId="3912810376" sldId="2147139320"/>
        </pc:sldMkLst>
      </pc:sldChg>
      <pc:sldChg chg="addSp delSp modSp add mod">
        <pc:chgData name="Rachel Murtagh" userId="4b634a27-c375-4c7b-bd70-17552ddc5977" providerId="ADAL" clId="{1EC91D66-3997-4F20-866A-0CE74858A82C}" dt="2025-10-29T10:39:41.122" v="5992" actId="1076"/>
        <pc:sldMkLst>
          <pc:docMk/>
          <pc:sldMk cId="854578133" sldId="2147139321"/>
        </pc:sldMkLst>
      </pc:sldChg>
      <pc:sldChg chg="modSp add mod">
        <pc:chgData name="Rachel Murtagh" userId="4b634a27-c375-4c7b-bd70-17552ddc5977" providerId="ADAL" clId="{1EC91D66-3997-4F20-866A-0CE74858A82C}" dt="2025-10-29T11:00:08.045" v="6058" actId="20577"/>
        <pc:sldMkLst>
          <pc:docMk/>
          <pc:sldMk cId="2851885374" sldId="2147139322"/>
        </pc:sldMkLst>
      </pc:sldChg>
      <pc:sldMasterChg chg="modSldLayout">
        <pc:chgData name="Rachel Murtagh" userId="4b634a27-c375-4c7b-bd70-17552ddc5977" providerId="ADAL" clId="{1EC91D66-3997-4F20-866A-0CE74858A82C}" dt="2025-10-28T10:33:09.524" v="4231" actId="1076"/>
        <pc:sldMasterMkLst>
          <pc:docMk/>
          <pc:sldMasterMk cId="2991693322" sldId="2147483660"/>
        </pc:sldMasterMkLst>
        <pc:sldLayoutChg chg="addSp modSp">
          <pc:chgData name="Rachel Murtagh" userId="4b634a27-c375-4c7b-bd70-17552ddc5977" providerId="ADAL" clId="{1EC91D66-3997-4F20-866A-0CE74858A82C}" dt="2025-10-28T10:33:09.524" v="4231" actId="1076"/>
          <pc:sldLayoutMkLst>
            <pc:docMk/>
            <pc:sldMasterMk cId="2991693322" sldId="2147483660"/>
            <pc:sldLayoutMk cId="222049052" sldId="2147483662"/>
          </pc:sldLayoutMkLst>
        </pc:sldLayoutChg>
      </pc:sldMasterChg>
    </pc:docChg>
  </pc:docChgLst>
  <pc:docChgLst>
    <pc:chgData name="Rachel Murtagh" userId="4b634a27-c375-4c7b-bd70-17552ddc5977" providerId="ADAL" clId="{C5DDF77D-4A4B-40B4-8AE2-4B01A8747AE2}"/>
    <pc:docChg chg="undo redo custSel addSld delSld modSld">
      <pc:chgData name="Rachel Murtagh" userId="4b634a27-c375-4c7b-bd70-17552ddc5977" providerId="ADAL" clId="{C5DDF77D-4A4B-40B4-8AE2-4B01A8747AE2}" dt="2024-02-28T17:39:46.152" v="927" actId="164"/>
      <pc:docMkLst>
        <pc:docMk/>
      </pc:docMkLst>
      <pc:sldChg chg="addSp delSp modSp mod">
        <pc:chgData name="Rachel Murtagh" userId="4b634a27-c375-4c7b-bd70-17552ddc5977" providerId="ADAL" clId="{C5DDF77D-4A4B-40B4-8AE2-4B01A8747AE2}" dt="2024-02-28T16:12:49.441" v="619" actId="1076"/>
        <pc:sldMkLst>
          <pc:docMk/>
          <pc:sldMk cId="4222463174" sldId="259"/>
        </pc:sldMkLst>
      </pc:sldChg>
      <pc:sldChg chg="del">
        <pc:chgData name="Rachel Murtagh" userId="4b634a27-c375-4c7b-bd70-17552ddc5977" providerId="ADAL" clId="{C5DDF77D-4A4B-40B4-8AE2-4B01A8747AE2}" dt="2024-02-28T15:31:57.676" v="397" actId="47"/>
        <pc:sldMkLst>
          <pc:docMk/>
          <pc:sldMk cId="817633827" sldId="263"/>
        </pc:sldMkLst>
      </pc:sldChg>
      <pc:sldChg chg="del">
        <pc:chgData name="Rachel Murtagh" userId="4b634a27-c375-4c7b-bd70-17552ddc5977" providerId="ADAL" clId="{C5DDF77D-4A4B-40B4-8AE2-4B01A8747AE2}" dt="2024-02-28T15:31:58.747" v="398" actId="47"/>
        <pc:sldMkLst>
          <pc:docMk/>
          <pc:sldMk cId="1243812537" sldId="267"/>
        </pc:sldMkLst>
      </pc:sldChg>
      <pc:sldChg chg="del">
        <pc:chgData name="Rachel Murtagh" userId="4b634a27-c375-4c7b-bd70-17552ddc5977" providerId="ADAL" clId="{C5DDF77D-4A4B-40B4-8AE2-4B01A8747AE2}" dt="2024-02-28T15:32:00.481" v="400" actId="47"/>
        <pc:sldMkLst>
          <pc:docMk/>
          <pc:sldMk cId="945311258" sldId="287"/>
        </pc:sldMkLst>
      </pc:sldChg>
      <pc:sldChg chg="del">
        <pc:chgData name="Rachel Murtagh" userId="4b634a27-c375-4c7b-bd70-17552ddc5977" providerId="ADAL" clId="{C5DDF77D-4A4B-40B4-8AE2-4B01A8747AE2}" dt="2024-02-28T15:32:01.282" v="401" actId="47"/>
        <pc:sldMkLst>
          <pc:docMk/>
          <pc:sldMk cId="2602706630" sldId="288"/>
        </pc:sldMkLst>
      </pc:sldChg>
      <pc:sldChg chg="addSp delSp mod">
        <pc:chgData name="Rachel Murtagh" userId="4b634a27-c375-4c7b-bd70-17552ddc5977" providerId="ADAL" clId="{C5DDF77D-4A4B-40B4-8AE2-4B01A8747AE2}" dt="2024-02-28T15:32:13.411" v="402" actId="21"/>
        <pc:sldMkLst>
          <pc:docMk/>
          <pc:sldMk cId="4282531720" sldId="289"/>
        </pc:sldMkLst>
      </pc:sldChg>
      <pc:sldChg chg="del">
        <pc:chgData name="Rachel Murtagh" userId="4b634a27-c375-4c7b-bd70-17552ddc5977" providerId="ADAL" clId="{C5DDF77D-4A4B-40B4-8AE2-4B01A8747AE2}" dt="2024-02-28T14:57:47.167" v="60" actId="47"/>
        <pc:sldMkLst>
          <pc:docMk/>
          <pc:sldMk cId="2579249796" sldId="290"/>
        </pc:sldMkLst>
      </pc:sldChg>
      <pc:sldChg chg="del">
        <pc:chgData name="Rachel Murtagh" userId="4b634a27-c375-4c7b-bd70-17552ddc5977" providerId="ADAL" clId="{C5DDF77D-4A4B-40B4-8AE2-4B01A8747AE2}" dt="2024-02-28T15:31:59.448" v="399" actId="47"/>
        <pc:sldMkLst>
          <pc:docMk/>
          <pc:sldMk cId="1940037267" sldId="291"/>
        </pc:sldMkLst>
      </pc:sldChg>
      <pc:sldChg chg="addSp delSp modSp mod">
        <pc:chgData name="Rachel Murtagh" userId="4b634a27-c375-4c7b-bd70-17552ddc5977" providerId="ADAL" clId="{C5DDF77D-4A4B-40B4-8AE2-4B01A8747AE2}" dt="2024-02-28T16:18:20.621" v="653" actId="1076"/>
        <pc:sldMkLst>
          <pc:docMk/>
          <pc:sldMk cId="870096480" sldId="292"/>
        </pc:sldMkLst>
      </pc:sldChg>
      <pc:sldChg chg="addSp delSp modSp add mod setBg delDesignElem chgLayout">
        <pc:chgData name="Rachel Murtagh" userId="4b634a27-c375-4c7b-bd70-17552ddc5977" providerId="ADAL" clId="{C5DDF77D-4A4B-40B4-8AE2-4B01A8747AE2}" dt="2024-02-28T17:28:32.144" v="770" actId="13926"/>
        <pc:sldMkLst>
          <pc:docMk/>
          <pc:sldMk cId="1393208632" sldId="323"/>
        </pc:sldMkLst>
      </pc:sldChg>
      <pc:sldChg chg="addSp delSp modSp add mod">
        <pc:chgData name="Rachel Murtagh" userId="4b634a27-c375-4c7b-bd70-17552ddc5977" providerId="ADAL" clId="{C5DDF77D-4A4B-40B4-8AE2-4B01A8747AE2}" dt="2024-02-28T15:03:39.278" v="79" actId="207"/>
        <pc:sldMkLst>
          <pc:docMk/>
          <pc:sldMk cId="3893730473" sldId="346"/>
        </pc:sldMkLst>
      </pc:sldChg>
      <pc:sldChg chg="addSp modSp add mod">
        <pc:chgData name="Rachel Murtagh" userId="4b634a27-c375-4c7b-bd70-17552ddc5977" providerId="ADAL" clId="{C5DDF77D-4A4B-40B4-8AE2-4B01A8747AE2}" dt="2024-02-28T17:34:16.263" v="866" actId="164"/>
        <pc:sldMkLst>
          <pc:docMk/>
          <pc:sldMk cId="1351327157" sldId="347"/>
        </pc:sldMkLst>
      </pc:sldChg>
      <pc:sldChg chg="modSp add mod">
        <pc:chgData name="Rachel Murtagh" userId="4b634a27-c375-4c7b-bd70-17552ddc5977" providerId="ADAL" clId="{C5DDF77D-4A4B-40B4-8AE2-4B01A8747AE2}" dt="2024-02-28T17:31:54.201" v="816" actId="1076"/>
        <pc:sldMkLst>
          <pc:docMk/>
          <pc:sldMk cId="3499603491" sldId="350"/>
        </pc:sldMkLst>
      </pc:sldChg>
      <pc:sldChg chg="add">
        <pc:chgData name="Rachel Murtagh" userId="4b634a27-c375-4c7b-bd70-17552ddc5977" providerId="ADAL" clId="{C5DDF77D-4A4B-40B4-8AE2-4B01A8747AE2}" dt="2024-02-28T14:56:51.766" v="50"/>
        <pc:sldMkLst>
          <pc:docMk/>
          <pc:sldMk cId="2501211101" sldId="352"/>
        </pc:sldMkLst>
      </pc:sldChg>
      <pc:sldChg chg="modSp add mod">
        <pc:chgData name="Rachel Murtagh" userId="4b634a27-c375-4c7b-bd70-17552ddc5977" providerId="ADAL" clId="{C5DDF77D-4A4B-40B4-8AE2-4B01A8747AE2}" dt="2024-02-28T14:57:31.723" v="59" actId="27636"/>
        <pc:sldMkLst>
          <pc:docMk/>
          <pc:sldMk cId="3642729990" sldId="355"/>
        </pc:sldMkLst>
      </pc:sldChg>
      <pc:sldChg chg="addSp modSp add mod">
        <pc:chgData name="Rachel Murtagh" userId="4b634a27-c375-4c7b-bd70-17552ddc5977" providerId="ADAL" clId="{C5DDF77D-4A4B-40B4-8AE2-4B01A8747AE2}" dt="2024-02-28T15:20:27.103" v="302" actId="1076"/>
        <pc:sldMkLst>
          <pc:docMk/>
          <pc:sldMk cId="716988245" sldId="358"/>
        </pc:sldMkLst>
      </pc:sldChg>
      <pc:sldChg chg="addSp modSp add mod">
        <pc:chgData name="Rachel Murtagh" userId="4b634a27-c375-4c7b-bd70-17552ddc5977" providerId="ADAL" clId="{C5DDF77D-4A4B-40B4-8AE2-4B01A8747AE2}" dt="2024-02-28T17:31:37.029" v="815" actId="164"/>
        <pc:sldMkLst>
          <pc:docMk/>
          <pc:sldMk cId="3028148695" sldId="360"/>
        </pc:sldMkLst>
      </pc:sldChg>
      <pc:sldChg chg="addSp modSp add mod">
        <pc:chgData name="Rachel Murtagh" userId="4b634a27-c375-4c7b-bd70-17552ddc5977" providerId="ADAL" clId="{C5DDF77D-4A4B-40B4-8AE2-4B01A8747AE2}" dt="2024-02-28T17:32:11.550" v="818" actId="164"/>
        <pc:sldMkLst>
          <pc:docMk/>
          <pc:sldMk cId="69117202" sldId="361"/>
        </pc:sldMkLst>
      </pc:sldChg>
      <pc:sldChg chg="addSp modSp add mod">
        <pc:chgData name="Rachel Murtagh" userId="4b634a27-c375-4c7b-bd70-17552ddc5977" providerId="ADAL" clId="{C5DDF77D-4A4B-40B4-8AE2-4B01A8747AE2}" dt="2024-02-28T17:32:26.080" v="820" actId="164"/>
        <pc:sldMkLst>
          <pc:docMk/>
          <pc:sldMk cId="1849382283" sldId="362"/>
        </pc:sldMkLst>
      </pc:sldChg>
      <pc:sldChg chg="addSp delSp modSp add mod modClrScheme chgLayout">
        <pc:chgData name="Rachel Murtagh" userId="4b634a27-c375-4c7b-bd70-17552ddc5977" providerId="ADAL" clId="{C5DDF77D-4A4B-40B4-8AE2-4B01A8747AE2}" dt="2024-02-28T15:04:35.316" v="88" actId="1076"/>
        <pc:sldMkLst>
          <pc:docMk/>
          <pc:sldMk cId="2968966841" sldId="363"/>
        </pc:sldMkLst>
      </pc:sldChg>
      <pc:sldChg chg="addSp delSp modSp add mod modClrScheme chgLayout">
        <pc:chgData name="Rachel Murtagh" userId="4b634a27-c375-4c7b-bd70-17552ddc5977" providerId="ADAL" clId="{C5DDF77D-4A4B-40B4-8AE2-4B01A8747AE2}" dt="2024-02-28T15:05:27.767" v="98" actId="14100"/>
        <pc:sldMkLst>
          <pc:docMk/>
          <pc:sldMk cId="769234335" sldId="365"/>
        </pc:sldMkLst>
      </pc:sldChg>
      <pc:sldChg chg="addSp delSp modSp add mod modClrScheme chgLayout">
        <pc:chgData name="Rachel Murtagh" userId="4b634a27-c375-4c7b-bd70-17552ddc5977" providerId="ADAL" clId="{C5DDF77D-4A4B-40B4-8AE2-4B01A8747AE2}" dt="2024-02-28T15:08:27.435" v="120" actId="207"/>
        <pc:sldMkLst>
          <pc:docMk/>
          <pc:sldMk cId="1871820916" sldId="367"/>
        </pc:sldMkLst>
      </pc:sldChg>
      <pc:sldChg chg="addSp delSp modSp add mod modClrScheme chgLayout">
        <pc:chgData name="Rachel Murtagh" userId="4b634a27-c375-4c7b-bd70-17552ddc5977" providerId="ADAL" clId="{C5DDF77D-4A4B-40B4-8AE2-4B01A8747AE2}" dt="2024-02-28T15:39:50.896" v="452" actId="1076"/>
        <pc:sldMkLst>
          <pc:docMk/>
          <pc:sldMk cId="3062151170" sldId="368"/>
        </pc:sldMkLst>
      </pc:sldChg>
      <pc:sldChg chg="modSp add mod">
        <pc:chgData name="Rachel Murtagh" userId="4b634a27-c375-4c7b-bd70-17552ddc5977" providerId="ADAL" clId="{C5DDF77D-4A4B-40B4-8AE2-4B01A8747AE2}" dt="2024-02-28T15:20:42.214" v="303" actId="1076"/>
        <pc:sldMkLst>
          <pc:docMk/>
          <pc:sldMk cId="11606615" sldId="369"/>
        </pc:sldMkLst>
      </pc:sldChg>
      <pc:sldChg chg="addSp modSp add mod">
        <pc:chgData name="Rachel Murtagh" userId="4b634a27-c375-4c7b-bd70-17552ddc5977" providerId="ADAL" clId="{C5DDF77D-4A4B-40B4-8AE2-4B01A8747AE2}" dt="2024-02-28T17:39:46.152" v="927" actId="164"/>
        <pc:sldMkLst>
          <pc:docMk/>
          <pc:sldMk cId="1183188172" sldId="370"/>
        </pc:sldMkLst>
      </pc:sldChg>
      <pc:sldChg chg="addSp delSp modSp add mod modClrScheme chgLayout">
        <pc:chgData name="Rachel Murtagh" userId="4b634a27-c375-4c7b-bd70-17552ddc5977" providerId="ADAL" clId="{C5DDF77D-4A4B-40B4-8AE2-4B01A8747AE2}" dt="2024-02-28T16:18:56.197" v="656" actId="1076"/>
        <pc:sldMkLst>
          <pc:docMk/>
          <pc:sldMk cId="3704955002" sldId="371"/>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77AB44-EDA3-42DB-B4C6-FE306E07CD36}"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GB"/>
        </a:p>
      </dgm:t>
    </dgm:pt>
    <dgm:pt modelId="{9C5E2A4C-2248-419F-928B-62BB51E1B711}">
      <dgm:prSet phldrT="[Text]"/>
      <dgm:spPr/>
      <dgm:t>
        <a:bodyPr/>
        <a:lstStyle/>
        <a:p>
          <a:pPr>
            <a:buNone/>
          </a:pPr>
          <a:r>
            <a:rPr lang="en-GB" b="1" dirty="0">
              <a:solidFill>
                <a:srgbClr val="A4E16B"/>
              </a:solidFill>
              <a:latin typeface="Arial" panose="020B0604020202020204" pitchFamily="34" charset="0"/>
              <a:ea typeface="MS PGothic" panose="020B0600070205080204" pitchFamily="34" charset="-128"/>
              <a:cs typeface="Arial" panose="020B0604020202020204" pitchFamily="34" charset="0"/>
            </a:rPr>
            <a:t>PEOPLE</a:t>
          </a:r>
        </a:p>
        <a:p>
          <a:pPr>
            <a:buNone/>
          </a:pPr>
          <a:r>
            <a:rPr lang="en-GB" b="0" dirty="0">
              <a:latin typeface="Arial" panose="020B0604020202020204" pitchFamily="34" charset="0"/>
              <a:ea typeface="MS PGothic" panose="020B0600070205080204" pitchFamily="34" charset="-128"/>
              <a:cs typeface="Arial" panose="020B0604020202020204" pitchFamily="34" charset="0"/>
            </a:rPr>
            <a:t>The natural environment provides health benefits worth £14.3million annually</a:t>
          </a:r>
          <a:endParaRPr lang="en-GB" b="0" dirty="0"/>
        </a:p>
      </dgm:t>
    </dgm:pt>
    <dgm:pt modelId="{23745E8C-F8E1-44CD-B2DF-A0E302D79B83}" type="parTrans" cxnId="{7657600B-74F8-4586-852C-4D7F1EA20A6B}">
      <dgm:prSet/>
      <dgm:spPr/>
      <dgm:t>
        <a:bodyPr/>
        <a:lstStyle/>
        <a:p>
          <a:endParaRPr lang="en-GB"/>
        </a:p>
      </dgm:t>
    </dgm:pt>
    <dgm:pt modelId="{0AC40DBC-4D21-4F93-9428-4D3AED1D3CF0}" type="sibTrans" cxnId="{7657600B-74F8-4586-852C-4D7F1EA20A6B}">
      <dgm:prSet/>
      <dgm:spPr/>
      <dgm:t>
        <a:bodyPr/>
        <a:lstStyle/>
        <a:p>
          <a:endParaRPr lang="en-GB"/>
        </a:p>
      </dgm:t>
    </dgm:pt>
    <dgm:pt modelId="{03926F35-EF0B-43EE-B34B-5AB71B55968E}">
      <dgm:prSet phldrT="[Text]" phldr="0"/>
      <dgm:spPr/>
      <dgm:t>
        <a:bodyPr/>
        <a:lstStyle/>
        <a:p>
          <a:r>
            <a:rPr lang="en-GB" b="1" dirty="0">
              <a:solidFill>
                <a:srgbClr val="A4E16B"/>
              </a:solidFill>
            </a:rPr>
            <a:t>COMMUNITY</a:t>
          </a:r>
        </a:p>
        <a:p>
          <a:r>
            <a:rPr lang="en-GB" dirty="0">
              <a:latin typeface="Arial" panose="020B0604020202020204" pitchFamily="34" charset="0"/>
              <a:ea typeface="MS PGothic" panose="020B0600070205080204" pitchFamily="34" charset="-128"/>
              <a:cs typeface="Arial" panose="020B0604020202020204" pitchFamily="34" charset="0"/>
            </a:rPr>
            <a:t>Flood alleviation, air quality, noise, local climate regulation and accessible nature</a:t>
          </a:r>
          <a:endParaRPr lang="en-GB" dirty="0"/>
        </a:p>
        <a:p>
          <a:endParaRPr lang="en-GB" dirty="0"/>
        </a:p>
      </dgm:t>
    </dgm:pt>
    <dgm:pt modelId="{DBB5398D-6706-48BE-AEA3-A9A4CDDF96D3}" type="parTrans" cxnId="{1BA745D2-80E4-4E3D-A898-D4F06FA3C36A}">
      <dgm:prSet/>
      <dgm:spPr/>
      <dgm:t>
        <a:bodyPr/>
        <a:lstStyle/>
        <a:p>
          <a:endParaRPr lang="en-GB"/>
        </a:p>
      </dgm:t>
    </dgm:pt>
    <dgm:pt modelId="{DD322475-980C-4349-9432-DE1803EFC60D}" type="sibTrans" cxnId="{1BA745D2-80E4-4E3D-A898-D4F06FA3C36A}">
      <dgm:prSet/>
      <dgm:spPr/>
      <dgm:t>
        <a:bodyPr/>
        <a:lstStyle/>
        <a:p>
          <a:endParaRPr lang="en-GB"/>
        </a:p>
      </dgm:t>
    </dgm:pt>
    <dgm:pt modelId="{C7005284-E6E8-4F13-96C0-E14DAF269B63}">
      <dgm:prSet phldrT="[Text]" phldr="0"/>
      <dgm:spPr/>
      <dgm:t>
        <a:bodyPr/>
        <a:lstStyle/>
        <a:p>
          <a:r>
            <a:rPr lang="en-GB" b="1" dirty="0">
              <a:solidFill>
                <a:srgbClr val="A4E16B"/>
              </a:solidFill>
            </a:rPr>
            <a:t>COUNCIL</a:t>
          </a:r>
        </a:p>
        <a:p>
          <a:r>
            <a:rPr lang="en-GB" dirty="0"/>
            <a:t>Help deliver our wider policies &amp; services…housing, transport, economic regeneration…</a:t>
          </a:r>
        </a:p>
      </dgm:t>
    </dgm:pt>
    <dgm:pt modelId="{43615F33-79E6-43F2-8236-445087632EEB}" type="parTrans" cxnId="{355B59CC-962A-4CB6-8969-06699C8E1102}">
      <dgm:prSet/>
      <dgm:spPr/>
      <dgm:t>
        <a:bodyPr/>
        <a:lstStyle/>
        <a:p>
          <a:endParaRPr lang="en-GB"/>
        </a:p>
      </dgm:t>
    </dgm:pt>
    <dgm:pt modelId="{6E529B11-6C6F-421D-BCDD-83D9F705125A}" type="sibTrans" cxnId="{355B59CC-962A-4CB6-8969-06699C8E1102}">
      <dgm:prSet/>
      <dgm:spPr/>
      <dgm:t>
        <a:bodyPr/>
        <a:lstStyle/>
        <a:p>
          <a:endParaRPr lang="en-GB"/>
        </a:p>
      </dgm:t>
    </dgm:pt>
    <dgm:pt modelId="{39EA399F-F478-4A50-B753-6DF66E7048BD}" type="pres">
      <dgm:prSet presAssocID="{DD77AB44-EDA3-42DB-B4C6-FE306E07CD36}" presName="Name0" presStyleCnt="0">
        <dgm:presLayoutVars>
          <dgm:dir/>
          <dgm:resizeHandles val="exact"/>
        </dgm:presLayoutVars>
      </dgm:prSet>
      <dgm:spPr/>
    </dgm:pt>
    <dgm:pt modelId="{23BA8593-AA86-431F-A274-53358E68944B}" type="pres">
      <dgm:prSet presAssocID="{DD77AB44-EDA3-42DB-B4C6-FE306E07CD36}" presName="bkgdShp" presStyleLbl="alignAccFollowNode1" presStyleIdx="0" presStyleCnt="1"/>
      <dgm:spPr/>
    </dgm:pt>
    <dgm:pt modelId="{2F774C54-1957-4DA6-A849-94746FEAD7DC}" type="pres">
      <dgm:prSet presAssocID="{DD77AB44-EDA3-42DB-B4C6-FE306E07CD36}" presName="linComp" presStyleCnt="0"/>
      <dgm:spPr/>
    </dgm:pt>
    <dgm:pt modelId="{B4360D19-0BB2-4051-BC82-5593D87D99D5}" type="pres">
      <dgm:prSet presAssocID="{9C5E2A4C-2248-419F-928B-62BB51E1B711}" presName="compNode" presStyleCnt="0"/>
      <dgm:spPr/>
    </dgm:pt>
    <dgm:pt modelId="{07A38F76-2CB7-43EB-AAAD-0DCD9054FEEA}" type="pres">
      <dgm:prSet presAssocID="{9C5E2A4C-2248-419F-928B-62BB51E1B711}" presName="node" presStyleLbl="node1" presStyleIdx="0" presStyleCnt="3">
        <dgm:presLayoutVars>
          <dgm:bulletEnabled val="1"/>
        </dgm:presLayoutVars>
      </dgm:prSet>
      <dgm:spPr/>
    </dgm:pt>
    <dgm:pt modelId="{E0A6E964-7C0A-4FEC-9733-14715B0C8938}" type="pres">
      <dgm:prSet presAssocID="{9C5E2A4C-2248-419F-928B-62BB51E1B711}" presName="invisiNode" presStyleLbl="node1" presStyleIdx="0" presStyleCnt="3"/>
      <dgm:spPr/>
    </dgm:pt>
    <dgm:pt modelId="{22BA9A43-7AF4-48AB-ABD9-8CE89D8D163F}" type="pres">
      <dgm:prSet presAssocID="{9C5E2A4C-2248-419F-928B-62BB51E1B711}" presName="imagNode" presStyleLbl="fgImgPlace1" presStyleIdx="0" presStyleCnt="3"/>
      <dgm:spPr>
        <a:blipFill rotWithShape="1">
          <a:blip xmlns:r="http://schemas.openxmlformats.org/officeDocument/2006/relationships" r:embed="rId1"/>
          <a:srcRect/>
          <a:stretch>
            <a:fillRect l="-4000" r="-4000"/>
          </a:stretch>
        </a:blipFill>
      </dgm:spPr>
    </dgm:pt>
    <dgm:pt modelId="{91896588-42B6-46EA-BF33-1E3464F36A58}" type="pres">
      <dgm:prSet presAssocID="{0AC40DBC-4D21-4F93-9428-4D3AED1D3CF0}" presName="sibTrans" presStyleLbl="sibTrans2D1" presStyleIdx="0" presStyleCnt="0"/>
      <dgm:spPr/>
    </dgm:pt>
    <dgm:pt modelId="{3880FB65-CA51-4BBE-936F-1B024D747CD5}" type="pres">
      <dgm:prSet presAssocID="{03926F35-EF0B-43EE-B34B-5AB71B55968E}" presName="compNode" presStyleCnt="0"/>
      <dgm:spPr/>
    </dgm:pt>
    <dgm:pt modelId="{67428640-A176-46C9-BFCC-83BB8E359A3F}" type="pres">
      <dgm:prSet presAssocID="{03926F35-EF0B-43EE-B34B-5AB71B55968E}" presName="node" presStyleLbl="node1" presStyleIdx="1" presStyleCnt="3">
        <dgm:presLayoutVars>
          <dgm:bulletEnabled val="1"/>
        </dgm:presLayoutVars>
      </dgm:prSet>
      <dgm:spPr/>
    </dgm:pt>
    <dgm:pt modelId="{47952B39-6F0F-4FF8-8943-78A9CB99CD1E}" type="pres">
      <dgm:prSet presAssocID="{03926F35-EF0B-43EE-B34B-5AB71B55968E}" presName="invisiNode" presStyleLbl="node1" presStyleIdx="1" presStyleCnt="3"/>
      <dgm:spPr/>
    </dgm:pt>
    <dgm:pt modelId="{D8EE5031-74DF-46DF-A36D-6B4A0CDE094E}" type="pres">
      <dgm:prSet presAssocID="{03926F35-EF0B-43EE-B34B-5AB71B55968E}" presName="imagNode" presStyleLbl="fgImgPlace1" presStyleIdx="1" presStyleCnt="3"/>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l="-16000" r="-16000"/>
          </a:stretch>
        </a:blipFill>
      </dgm:spPr>
    </dgm:pt>
    <dgm:pt modelId="{43066B2A-F39B-48CF-892F-32DB64C2E803}" type="pres">
      <dgm:prSet presAssocID="{DD322475-980C-4349-9432-DE1803EFC60D}" presName="sibTrans" presStyleLbl="sibTrans2D1" presStyleIdx="0" presStyleCnt="0"/>
      <dgm:spPr/>
    </dgm:pt>
    <dgm:pt modelId="{56DBAA63-6618-40EE-AD46-68ECDD1DE5B3}" type="pres">
      <dgm:prSet presAssocID="{C7005284-E6E8-4F13-96C0-E14DAF269B63}" presName="compNode" presStyleCnt="0"/>
      <dgm:spPr/>
    </dgm:pt>
    <dgm:pt modelId="{7A118455-903E-4844-8F6C-C1865A16C820}" type="pres">
      <dgm:prSet presAssocID="{C7005284-E6E8-4F13-96C0-E14DAF269B63}" presName="node" presStyleLbl="node1" presStyleIdx="2" presStyleCnt="3">
        <dgm:presLayoutVars>
          <dgm:bulletEnabled val="1"/>
        </dgm:presLayoutVars>
      </dgm:prSet>
      <dgm:spPr/>
    </dgm:pt>
    <dgm:pt modelId="{2FBBDCEC-851F-42AF-A518-D75F66DCCE61}" type="pres">
      <dgm:prSet presAssocID="{C7005284-E6E8-4F13-96C0-E14DAF269B63}" presName="invisiNode" presStyleLbl="node1" presStyleIdx="2" presStyleCnt="3"/>
      <dgm:spPr/>
    </dgm:pt>
    <dgm:pt modelId="{23336CA8-6550-4775-82E9-C0F29658E9C5}" type="pres">
      <dgm:prSet presAssocID="{C7005284-E6E8-4F13-96C0-E14DAF269B63}" presName="imagNode" presStyleLbl="fgImgPlace1" presStyleIdx="2" presStyleCnt="3"/>
      <dgm:spPr>
        <a:blipFill rotWithShape="1">
          <a:blip xmlns:r="http://schemas.openxmlformats.org/officeDocument/2006/relationships" r:embed="rId3"/>
          <a:srcRect/>
          <a:stretch>
            <a:fillRect l="-3000" r="-3000"/>
          </a:stretch>
        </a:blipFill>
      </dgm:spPr>
    </dgm:pt>
  </dgm:ptLst>
  <dgm:cxnLst>
    <dgm:cxn modelId="{7657600B-74F8-4586-852C-4D7F1EA20A6B}" srcId="{DD77AB44-EDA3-42DB-B4C6-FE306E07CD36}" destId="{9C5E2A4C-2248-419F-928B-62BB51E1B711}" srcOrd="0" destOrd="0" parTransId="{23745E8C-F8E1-44CD-B2DF-A0E302D79B83}" sibTransId="{0AC40DBC-4D21-4F93-9428-4D3AED1D3CF0}"/>
    <dgm:cxn modelId="{B9EA0019-07A9-459A-AE8F-9970BEE4E811}" type="presOf" srcId="{03926F35-EF0B-43EE-B34B-5AB71B55968E}" destId="{67428640-A176-46C9-BFCC-83BB8E359A3F}" srcOrd="0" destOrd="0" presId="urn:microsoft.com/office/officeart/2005/8/layout/pList2"/>
    <dgm:cxn modelId="{685F1F30-9C78-4C69-81EB-1DD2CCAEE0B7}" type="presOf" srcId="{9C5E2A4C-2248-419F-928B-62BB51E1B711}" destId="{07A38F76-2CB7-43EB-AAAD-0DCD9054FEEA}" srcOrd="0" destOrd="0" presId="urn:microsoft.com/office/officeart/2005/8/layout/pList2"/>
    <dgm:cxn modelId="{CDDD2030-DE5F-4DC5-AE4B-AB6A3929A14F}" type="presOf" srcId="{DD77AB44-EDA3-42DB-B4C6-FE306E07CD36}" destId="{39EA399F-F478-4A50-B753-6DF66E7048BD}" srcOrd="0" destOrd="0" presId="urn:microsoft.com/office/officeart/2005/8/layout/pList2"/>
    <dgm:cxn modelId="{FB494A77-577D-4A3C-8265-1344A7B82421}" type="presOf" srcId="{0AC40DBC-4D21-4F93-9428-4D3AED1D3CF0}" destId="{91896588-42B6-46EA-BF33-1E3464F36A58}" srcOrd="0" destOrd="0" presId="urn:microsoft.com/office/officeart/2005/8/layout/pList2"/>
    <dgm:cxn modelId="{B4AF2EB1-64CF-4C97-9CCC-8DB4E235BCEF}" type="presOf" srcId="{DD322475-980C-4349-9432-DE1803EFC60D}" destId="{43066B2A-F39B-48CF-892F-32DB64C2E803}" srcOrd="0" destOrd="0" presId="urn:microsoft.com/office/officeart/2005/8/layout/pList2"/>
    <dgm:cxn modelId="{642E10CB-7CAE-4661-92FC-9D544517E552}" type="presOf" srcId="{C7005284-E6E8-4F13-96C0-E14DAF269B63}" destId="{7A118455-903E-4844-8F6C-C1865A16C820}" srcOrd="0" destOrd="0" presId="urn:microsoft.com/office/officeart/2005/8/layout/pList2"/>
    <dgm:cxn modelId="{355B59CC-962A-4CB6-8969-06699C8E1102}" srcId="{DD77AB44-EDA3-42DB-B4C6-FE306E07CD36}" destId="{C7005284-E6E8-4F13-96C0-E14DAF269B63}" srcOrd="2" destOrd="0" parTransId="{43615F33-79E6-43F2-8236-445087632EEB}" sibTransId="{6E529B11-6C6F-421D-BCDD-83D9F705125A}"/>
    <dgm:cxn modelId="{1BA745D2-80E4-4E3D-A898-D4F06FA3C36A}" srcId="{DD77AB44-EDA3-42DB-B4C6-FE306E07CD36}" destId="{03926F35-EF0B-43EE-B34B-5AB71B55968E}" srcOrd="1" destOrd="0" parTransId="{DBB5398D-6706-48BE-AEA3-A9A4CDDF96D3}" sibTransId="{DD322475-980C-4349-9432-DE1803EFC60D}"/>
    <dgm:cxn modelId="{997F5CDF-C3A3-4CB8-9350-28F5B2DF7EA9}" type="presParOf" srcId="{39EA399F-F478-4A50-B753-6DF66E7048BD}" destId="{23BA8593-AA86-431F-A274-53358E68944B}" srcOrd="0" destOrd="0" presId="urn:microsoft.com/office/officeart/2005/8/layout/pList2"/>
    <dgm:cxn modelId="{2ECAFB33-9D00-4036-B96D-2764639329DE}" type="presParOf" srcId="{39EA399F-F478-4A50-B753-6DF66E7048BD}" destId="{2F774C54-1957-4DA6-A849-94746FEAD7DC}" srcOrd="1" destOrd="0" presId="urn:microsoft.com/office/officeart/2005/8/layout/pList2"/>
    <dgm:cxn modelId="{5A1A1EC6-DFF2-48B9-859C-B03F31C6EA39}" type="presParOf" srcId="{2F774C54-1957-4DA6-A849-94746FEAD7DC}" destId="{B4360D19-0BB2-4051-BC82-5593D87D99D5}" srcOrd="0" destOrd="0" presId="urn:microsoft.com/office/officeart/2005/8/layout/pList2"/>
    <dgm:cxn modelId="{BF5D0A4B-A7E9-436D-AB99-C4BCC91E6D26}" type="presParOf" srcId="{B4360D19-0BB2-4051-BC82-5593D87D99D5}" destId="{07A38F76-2CB7-43EB-AAAD-0DCD9054FEEA}" srcOrd="0" destOrd="0" presId="urn:microsoft.com/office/officeart/2005/8/layout/pList2"/>
    <dgm:cxn modelId="{E321D056-857F-4845-9475-E351F99BA54A}" type="presParOf" srcId="{B4360D19-0BB2-4051-BC82-5593D87D99D5}" destId="{E0A6E964-7C0A-4FEC-9733-14715B0C8938}" srcOrd="1" destOrd="0" presId="urn:microsoft.com/office/officeart/2005/8/layout/pList2"/>
    <dgm:cxn modelId="{59128743-9EDA-4945-9769-79E9EBCEF41C}" type="presParOf" srcId="{B4360D19-0BB2-4051-BC82-5593D87D99D5}" destId="{22BA9A43-7AF4-48AB-ABD9-8CE89D8D163F}" srcOrd="2" destOrd="0" presId="urn:microsoft.com/office/officeart/2005/8/layout/pList2"/>
    <dgm:cxn modelId="{DBEBD72D-21F3-4A40-B9B7-F462DAAEF2B8}" type="presParOf" srcId="{2F774C54-1957-4DA6-A849-94746FEAD7DC}" destId="{91896588-42B6-46EA-BF33-1E3464F36A58}" srcOrd="1" destOrd="0" presId="urn:microsoft.com/office/officeart/2005/8/layout/pList2"/>
    <dgm:cxn modelId="{D3A61524-3AA8-458E-A263-B81286D4533B}" type="presParOf" srcId="{2F774C54-1957-4DA6-A849-94746FEAD7DC}" destId="{3880FB65-CA51-4BBE-936F-1B024D747CD5}" srcOrd="2" destOrd="0" presId="urn:microsoft.com/office/officeart/2005/8/layout/pList2"/>
    <dgm:cxn modelId="{47326795-F5A9-4929-AB6F-41105BC454D3}" type="presParOf" srcId="{3880FB65-CA51-4BBE-936F-1B024D747CD5}" destId="{67428640-A176-46C9-BFCC-83BB8E359A3F}" srcOrd="0" destOrd="0" presId="urn:microsoft.com/office/officeart/2005/8/layout/pList2"/>
    <dgm:cxn modelId="{09734860-F532-4B74-B3EA-2C16A67CEE26}" type="presParOf" srcId="{3880FB65-CA51-4BBE-936F-1B024D747CD5}" destId="{47952B39-6F0F-4FF8-8943-78A9CB99CD1E}" srcOrd="1" destOrd="0" presId="urn:microsoft.com/office/officeart/2005/8/layout/pList2"/>
    <dgm:cxn modelId="{49B3F6D5-A061-4965-8391-0ABF048B8263}" type="presParOf" srcId="{3880FB65-CA51-4BBE-936F-1B024D747CD5}" destId="{D8EE5031-74DF-46DF-A36D-6B4A0CDE094E}" srcOrd="2" destOrd="0" presId="urn:microsoft.com/office/officeart/2005/8/layout/pList2"/>
    <dgm:cxn modelId="{62A4D88B-1CA9-4BD7-A236-4AD2E740F759}" type="presParOf" srcId="{2F774C54-1957-4DA6-A849-94746FEAD7DC}" destId="{43066B2A-F39B-48CF-892F-32DB64C2E803}" srcOrd="3" destOrd="0" presId="urn:microsoft.com/office/officeart/2005/8/layout/pList2"/>
    <dgm:cxn modelId="{DE468545-9A66-4720-A272-C36BA72D32D5}" type="presParOf" srcId="{2F774C54-1957-4DA6-A849-94746FEAD7DC}" destId="{56DBAA63-6618-40EE-AD46-68ECDD1DE5B3}" srcOrd="4" destOrd="0" presId="urn:microsoft.com/office/officeart/2005/8/layout/pList2"/>
    <dgm:cxn modelId="{D949BAC0-8F0A-4223-9B7D-AF6637052BC1}" type="presParOf" srcId="{56DBAA63-6618-40EE-AD46-68ECDD1DE5B3}" destId="{7A118455-903E-4844-8F6C-C1865A16C820}" srcOrd="0" destOrd="0" presId="urn:microsoft.com/office/officeart/2005/8/layout/pList2"/>
    <dgm:cxn modelId="{DE227943-5528-4590-9E85-EC27640356F4}" type="presParOf" srcId="{56DBAA63-6618-40EE-AD46-68ECDD1DE5B3}" destId="{2FBBDCEC-851F-42AF-A518-D75F66DCCE61}" srcOrd="1" destOrd="0" presId="urn:microsoft.com/office/officeart/2005/8/layout/pList2"/>
    <dgm:cxn modelId="{6840E427-3713-4F67-990D-53702EEEE4D3}" type="presParOf" srcId="{56DBAA63-6618-40EE-AD46-68ECDD1DE5B3}" destId="{23336CA8-6550-4775-82E9-C0F29658E9C5}"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A8593-AA86-431F-A274-53358E68944B}">
      <dsp:nvSpPr>
        <dsp:cNvPr id="0" name=""/>
        <dsp:cNvSpPr/>
      </dsp:nvSpPr>
      <dsp:spPr>
        <a:xfrm>
          <a:off x="0" y="0"/>
          <a:ext cx="8128000" cy="243840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BA9A43-7AF4-48AB-ABD9-8CE89D8D163F}">
      <dsp:nvSpPr>
        <dsp:cNvPr id="0" name=""/>
        <dsp:cNvSpPr/>
      </dsp:nvSpPr>
      <dsp:spPr>
        <a:xfrm>
          <a:off x="243839" y="325120"/>
          <a:ext cx="2387600" cy="1788160"/>
        </a:xfrm>
        <a:prstGeom prst="roundRect">
          <a:avLst>
            <a:gd name="adj" fmla="val 10000"/>
          </a:avLst>
        </a:prstGeom>
        <a:blipFill rotWithShape="1">
          <a:blip xmlns:r="http://schemas.openxmlformats.org/officeDocument/2006/relationships" r:embed="rId1"/>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A38F76-2CB7-43EB-AAAD-0DCD9054FEEA}">
      <dsp:nvSpPr>
        <dsp:cNvPr id="0" name=""/>
        <dsp:cNvSpPr/>
      </dsp:nvSpPr>
      <dsp:spPr>
        <a:xfrm rot="10800000">
          <a:off x="243839" y="2438400"/>
          <a:ext cx="2387600" cy="2980266"/>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GB" sz="2000" b="1" kern="1200" dirty="0">
              <a:solidFill>
                <a:srgbClr val="A4E16B"/>
              </a:solidFill>
              <a:latin typeface="Arial" panose="020B0604020202020204" pitchFamily="34" charset="0"/>
              <a:ea typeface="MS PGothic" panose="020B0600070205080204" pitchFamily="34" charset="-128"/>
              <a:cs typeface="Arial" panose="020B0604020202020204" pitchFamily="34" charset="0"/>
            </a:rPr>
            <a:t>PEOPLE</a:t>
          </a:r>
        </a:p>
        <a:p>
          <a:pPr marL="0" lvl="0" indent="0" algn="ctr" defTabSz="889000">
            <a:lnSpc>
              <a:spcPct val="90000"/>
            </a:lnSpc>
            <a:spcBef>
              <a:spcPct val="0"/>
            </a:spcBef>
            <a:spcAft>
              <a:spcPct val="35000"/>
            </a:spcAft>
            <a:buNone/>
          </a:pPr>
          <a:r>
            <a:rPr lang="en-GB" sz="2000" b="0" kern="1200" dirty="0">
              <a:latin typeface="Arial" panose="020B0604020202020204" pitchFamily="34" charset="0"/>
              <a:ea typeface="MS PGothic" panose="020B0600070205080204" pitchFamily="34" charset="-128"/>
              <a:cs typeface="Arial" panose="020B0604020202020204" pitchFamily="34" charset="0"/>
            </a:rPr>
            <a:t>The natural environment provides health benefits worth £14.3million annually</a:t>
          </a:r>
          <a:endParaRPr lang="en-GB" sz="2000" b="0" kern="1200" dirty="0"/>
        </a:p>
      </dsp:txBody>
      <dsp:txXfrm rot="10800000">
        <a:off x="317266" y="2438400"/>
        <a:ext cx="2240746" cy="2906839"/>
      </dsp:txXfrm>
    </dsp:sp>
    <dsp:sp modelId="{D8EE5031-74DF-46DF-A36D-6B4A0CDE094E}">
      <dsp:nvSpPr>
        <dsp:cNvPr id="0" name=""/>
        <dsp:cNvSpPr/>
      </dsp:nvSpPr>
      <dsp:spPr>
        <a:xfrm>
          <a:off x="2870200" y="325120"/>
          <a:ext cx="2387600" cy="1788160"/>
        </a:xfrm>
        <a:prstGeom prst="roundRect">
          <a:avLst>
            <a:gd name="adj" fmla="val 10000"/>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428640-A176-46C9-BFCC-83BB8E359A3F}">
      <dsp:nvSpPr>
        <dsp:cNvPr id="0" name=""/>
        <dsp:cNvSpPr/>
      </dsp:nvSpPr>
      <dsp:spPr>
        <a:xfrm rot="10800000">
          <a:off x="2870200" y="2438400"/>
          <a:ext cx="2387600" cy="2980266"/>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GB" sz="2000" b="1" kern="1200" dirty="0">
              <a:solidFill>
                <a:srgbClr val="A4E16B"/>
              </a:solidFill>
            </a:rPr>
            <a:t>COMMUNITY</a:t>
          </a:r>
        </a:p>
        <a:p>
          <a:pPr marL="0" lvl="0" indent="0" algn="ctr" defTabSz="889000">
            <a:lnSpc>
              <a:spcPct val="90000"/>
            </a:lnSpc>
            <a:spcBef>
              <a:spcPct val="0"/>
            </a:spcBef>
            <a:spcAft>
              <a:spcPct val="35000"/>
            </a:spcAft>
            <a:buNone/>
          </a:pPr>
          <a:r>
            <a:rPr lang="en-GB" sz="2000" kern="1200" dirty="0">
              <a:latin typeface="Arial" panose="020B0604020202020204" pitchFamily="34" charset="0"/>
              <a:ea typeface="MS PGothic" panose="020B0600070205080204" pitchFamily="34" charset="-128"/>
              <a:cs typeface="Arial" panose="020B0604020202020204" pitchFamily="34" charset="0"/>
            </a:rPr>
            <a:t>Flood alleviation, air quality, noise, local climate regulation and accessible nature</a:t>
          </a:r>
          <a:endParaRPr lang="en-GB" sz="2000" kern="1200" dirty="0"/>
        </a:p>
        <a:p>
          <a:pPr marL="0" lvl="0" indent="0" algn="ctr" defTabSz="889000">
            <a:lnSpc>
              <a:spcPct val="90000"/>
            </a:lnSpc>
            <a:spcBef>
              <a:spcPct val="0"/>
            </a:spcBef>
            <a:spcAft>
              <a:spcPct val="35000"/>
            </a:spcAft>
            <a:buNone/>
          </a:pPr>
          <a:endParaRPr lang="en-GB" sz="2000" kern="1200" dirty="0"/>
        </a:p>
      </dsp:txBody>
      <dsp:txXfrm rot="10800000">
        <a:off x="2943627" y="2438400"/>
        <a:ext cx="2240746" cy="2906839"/>
      </dsp:txXfrm>
    </dsp:sp>
    <dsp:sp modelId="{23336CA8-6550-4775-82E9-C0F29658E9C5}">
      <dsp:nvSpPr>
        <dsp:cNvPr id="0" name=""/>
        <dsp:cNvSpPr/>
      </dsp:nvSpPr>
      <dsp:spPr>
        <a:xfrm>
          <a:off x="5496559" y="325120"/>
          <a:ext cx="2387600" cy="1788160"/>
        </a:xfrm>
        <a:prstGeom prst="roundRect">
          <a:avLst>
            <a:gd name="adj" fmla="val 10000"/>
          </a:avLst>
        </a:prstGeom>
        <a:blipFill rotWithShape="1">
          <a:blip xmlns:r="http://schemas.openxmlformats.org/officeDocument/2006/relationships" r:embed="rId3"/>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118455-903E-4844-8F6C-C1865A16C820}">
      <dsp:nvSpPr>
        <dsp:cNvPr id="0" name=""/>
        <dsp:cNvSpPr/>
      </dsp:nvSpPr>
      <dsp:spPr>
        <a:xfrm rot="10800000">
          <a:off x="5496559" y="2438400"/>
          <a:ext cx="2387600" cy="2980266"/>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GB" sz="2000" b="1" kern="1200" dirty="0">
              <a:solidFill>
                <a:srgbClr val="A4E16B"/>
              </a:solidFill>
            </a:rPr>
            <a:t>COUNCIL</a:t>
          </a:r>
        </a:p>
        <a:p>
          <a:pPr marL="0" lvl="0" indent="0" algn="ctr" defTabSz="889000">
            <a:lnSpc>
              <a:spcPct val="90000"/>
            </a:lnSpc>
            <a:spcBef>
              <a:spcPct val="0"/>
            </a:spcBef>
            <a:spcAft>
              <a:spcPct val="35000"/>
            </a:spcAft>
            <a:buNone/>
          </a:pPr>
          <a:r>
            <a:rPr lang="en-GB" sz="2000" kern="1200" dirty="0"/>
            <a:t>Help deliver our wider policies &amp; services…housing, transport, economic regeneration…</a:t>
          </a:r>
        </a:p>
      </dsp:txBody>
      <dsp:txXfrm rot="10800000">
        <a:off x="5569986" y="2438400"/>
        <a:ext cx="2240746" cy="2906839"/>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91ABB1-1745-4369-8B68-7006BC8FF31E}" type="datetimeFigureOut">
              <a:rPr lang="en-GB" smtClean="0"/>
              <a:t>05/12/2025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TO WORKSHOP LEADS:</a:t>
            </a:r>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2387C8-FC91-4A3C-9634-2B17C6CC0AF5}" type="slidenum">
              <a:rPr lang="en-GB" smtClean="0"/>
              <a:t>‹#›</a:t>
            </a:fld>
            <a:endParaRPr lang="en-GB" dirty="0"/>
          </a:p>
        </p:txBody>
      </p:sp>
    </p:spTree>
    <p:extLst>
      <p:ext uri="{BB962C8B-B14F-4D97-AF65-F5344CB8AC3E}">
        <p14:creationId xmlns:p14="http://schemas.microsoft.com/office/powerpoint/2010/main" val="2154768109"/>
      </p:ext>
    </p:extLst>
  </p:cSld>
  <p:clrMap bg1="lt1" tx1="dk1" bg2="lt2" tx2="dk2" accent1="accent1" accent2="accent2" accent3="accent3" accent4="accent4" accent5="accent5" accent6="accent6" hlink="hlink" folHlink="folHlink"/>
  <p:notesStyle>
    <a:lvl1pPr marL="0" marR="0" indent="0" algn="l" defTabSz="914400" rtl="0" eaLnBrk="1" fontAlgn="auto" latinLnBrk="0" hangingPunct="1">
      <a:lnSpc>
        <a:spcPct val="100000"/>
      </a:lnSpc>
      <a:spcBef>
        <a:spcPts val="0"/>
      </a:spcBef>
      <a:spcAft>
        <a:spcPts val="0"/>
      </a:spcAft>
      <a:buClrTx/>
      <a:buSzTx/>
      <a:buFontTx/>
      <a:buNone/>
      <a:tabLst/>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252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2387C8-FC91-4A3C-9634-2B17C6CC0AF5}" type="slidenum">
              <a:rPr lang="en-GB" smtClean="0"/>
              <a:t>3</a:t>
            </a:fld>
            <a:endParaRPr lang="en-GB" dirty="0"/>
          </a:p>
        </p:txBody>
      </p:sp>
    </p:spTree>
    <p:extLst>
      <p:ext uri="{BB962C8B-B14F-4D97-AF65-F5344CB8AC3E}">
        <p14:creationId xmlns:p14="http://schemas.microsoft.com/office/powerpoint/2010/main" val="3524192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NOTES FOR WORKSHOP LEADS: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You have priorities corporate …have to deliver, nice to deliver..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Other LA priorities nature can </a:t>
            </a: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help deliver</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To deliver these priorities all your service areas have a part to play &amp; they will benefit their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We’ve got a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Quickly &amp; simply brings your service areas together to agree on their priorities &amp; how they are going to deliver &amp; could fund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Bring each service area along as a whole council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Here we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Delivering a 1 day workshop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We want you to commit to sending someone to workshop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PAS &amp; NNH will deliver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So now take you through in a little more detail…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mn-lt"/>
                <a:ea typeface="+mn-ea"/>
                <a:cs typeface="+mn-cs"/>
              </a:rPr>
              <a:t>Helps to make sense of the changing and complex world of policy and action for nature </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and take advantage of the opportunities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turning statutory ‘must do’ requirements into opportunities </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for the whole council to support delivery of their strategic and corporate priorities on health, air quality, climate change, adaptation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The toolkit </a:t>
            </a: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focusses on council priorities, the land that they hold, the services they deliver </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and explores how nature can act as an enabler for these and the quick wins that can be made.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Why should local authorities use the toolkit?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There are a number of advantages that can be delivered as a result of using toolkit including: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Across the council / political buy-in and joining up work across departments.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Read-across into other plans and strategies and streamlining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A clearer understanding of how to deliver change, saving costs and securing additional funding.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Readiness for Local Nature Recovery Strategy delivery – what can the council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A shortlist of priority activities and interventions that can start to be delivered.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Our approach is rooted in establishing a strong governance process as a means of demonstrating to the wider council how a strategic approach to nature can help address wider corporate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4518-2534-4269-A2DC-DE59F09D93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655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C340F-86E8-5635-1BBB-7EB05ADAD0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52F3F4-1DF8-8041-80D8-A5E9C7A540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C46945-616D-4644-B5BF-255FD3CB4B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NOTES FOR WORKSHOP LEADS: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mn-lt"/>
                <a:ea typeface="+mn-ea"/>
                <a:cs typeface="+mn-cs"/>
              </a:rPr>
              <a:t>North Northamptonshire has a Natural Capital Investment Plan, combined with West Northants and Peterborough, this completed in 2023 and considers various aspects of the natural environment. It has provided a detailed habitat basemap using the best available data. This data show (as slide says) the value of the natural environment – some big numbers.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mn-lt"/>
                <a:ea typeface="+mn-ea"/>
                <a:cs typeface="+mn-cs"/>
              </a:rPr>
              <a:t>Designated sites are SSSI (includes the SPA), Local wildlife site, country Wildlife site and local nature reserves. If we include priority habitats and ancient woodland tis increased to 11.45%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mn-lt"/>
                <a:ea typeface="+mn-ea"/>
                <a:cs typeface="+mn-cs"/>
              </a:rPr>
              <a:t>A small number considering the benefits secured.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mn-lt"/>
                <a:ea typeface="+mn-ea"/>
                <a:cs typeface="+mn-cs"/>
              </a:rPr>
              <a:t>The study reviewed different ecosystem services – for example, water quality, air quality, carbon storage, water flow, food production, timber, accessible nature.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mn-lt"/>
                <a:ea typeface="+mn-ea"/>
                <a:cs typeface="+mn-cs"/>
              </a:rPr>
              <a:t>The supply and demand of specific services in different areas and has given us a lot of detailed information. This means that we have lots of opportunities to enhance and secure more benefits and savings to not only enhance the natural environment but to support social and economic  aspects as well.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NOTES: physical health benefits determined by the number of people predicted to meet the recommended activity guidelines and the quality adjusted life years that will result.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Recreational benefits calculated by the outdoor recreation valuation on estimated number of visits made to accessible greenspaces and the welfare value of those visits.</a:t>
            </a:r>
          </a:p>
          <a:p>
            <a:endParaRPr lang="en-GB" dirty="0"/>
          </a:p>
        </p:txBody>
      </p:sp>
      <p:sp>
        <p:nvSpPr>
          <p:cNvPr id="4" name="Slide Number Placeholder 3">
            <a:extLst>
              <a:ext uri="{FF2B5EF4-FFF2-40B4-BE49-F238E27FC236}">
                <a16:creationId xmlns:a16="http://schemas.microsoft.com/office/drawing/2014/main" id="{88CDC61F-2046-FB82-0743-212F4FDC93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4518-2534-4269-A2DC-DE59F09D93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65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TO WORKSHOP LEADS:</a:t>
            </a:r>
          </a:p>
          <a:p>
            <a:pPr marL="171450" indent="-171450">
              <a:buFont typeface="Arial" panose="020B0604020202020204" pitchFamily="34" charset="0"/>
              <a:buChar char="•"/>
            </a:pPr>
            <a:r>
              <a:rPr lang="en-GB" dirty="0"/>
              <a:t>Can we get a figure on volunteer hours – across our area just in the country parks? Ill ask Rebecca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Quotes from children and older people consulted as part of the LNRS work.</a:t>
            </a:r>
          </a:p>
        </p:txBody>
      </p:sp>
      <p:sp>
        <p:nvSpPr>
          <p:cNvPr id="4" name="Slide Number Placeholder 3"/>
          <p:cNvSpPr>
            <a:spLocks noGrp="1"/>
          </p:cNvSpPr>
          <p:nvPr>
            <p:ph type="sldNum" sz="quarter" idx="5"/>
          </p:nvPr>
        </p:nvSpPr>
        <p:spPr/>
        <p:txBody>
          <a:bodyPr/>
          <a:lstStyle/>
          <a:p>
            <a:fld id="{D42387C8-FC91-4A3C-9634-2B17C6CC0AF5}" type="slidenum">
              <a:rPr lang="en-GB" smtClean="0"/>
              <a:t>6</a:t>
            </a:fld>
            <a:endParaRPr lang="en-GB" dirty="0"/>
          </a:p>
        </p:txBody>
      </p:sp>
    </p:spTree>
    <p:extLst>
      <p:ext uri="{BB962C8B-B14F-4D97-AF65-F5344CB8AC3E}">
        <p14:creationId xmlns:p14="http://schemas.microsoft.com/office/powerpoint/2010/main" val="3388519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7D374-E85B-D329-3ECA-BE4C4889D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D48397-D1BE-B7DE-23E8-6B6E8F4A40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98ABC6-D7C7-2AF1-0678-4B0A039830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a:extLst>
              <a:ext uri="{FF2B5EF4-FFF2-40B4-BE49-F238E27FC236}">
                <a16:creationId xmlns:a16="http://schemas.microsoft.com/office/drawing/2014/main" id="{B2415231-0A5E-5838-BDF6-2311C04B3178}"/>
              </a:ext>
            </a:extLst>
          </p:cNvPr>
          <p:cNvSpPr>
            <a:spLocks noGrp="1"/>
          </p:cNvSpPr>
          <p:nvPr>
            <p:ph type="sldNum" sz="quarter" idx="5"/>
          </p:nvPr>
        </p:nvSpPr>
        <p:spPr/>
        <p:txBody>
          <a:bodyPr/>
          <a:lstStyle/>
          <a:p>
            <a:fld id="{BDF9F465-6DFD-41FB-829F-D31B5A6D4CD1}" type="slidenum">
              <a:rPr lang="en-GB" smtClean="0"/>
              <a:t>7</a:t>
            </a:fld>
            <a:endParaRPr lang="en-GB"/>
          </a:p>
        </p:txBody>
      </p:sp>
    </p:spTree>
    <p:extLst>
      <p:ext uri="{BB962C8B-B14F-4D97-AF65-F5344CB8AC3E}">
        <p14:creationId xmlns:p14="http://schemas.microsoft.com/office/powerpoint/2010/main" val="82022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7E625-95EC-D689-F6FB-9E0B32D00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22B6F-EAC9-0FC9-583C-B4627DD102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43B75D-E64D-10D5-0FA8-32B4FBEF50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a:extLst>
              <a:ext uri="{FF2B5EF4-FFF2-40B4-BE49-F238E27FC236}">
                <a16:creationId xmlns:a16="http://schemas.microsoft.com/office/drawing/2014/main" id="{B7C65EAA-0214-58D9-5B59-CB7E7A10245A}"/>
              </a:ext>
            </a:extLst>
          </p:cNvPr>
          <p:cNvSpPr>
            <a:spLocks noGrp="1"/>
          </p:cNvSpPr>
          <p:nvPr>
            <p:ph type="sldNum" sz="quarter" idx="5"/>
          </p:nvPr>
        </p:nvSpPr>
        <p:spPr/>
        <p:txBody>
          <a:bodyPr/>
          <a:lstStyle/>
          <a:p>
            <a:fld id="{BDF9F465-6DFD-41FB-829F-D31B5A6D4CD1}" type="slidenum">
              <a:rPr lang="en-GB" smtClean="0"/>
              <a:t>8</a:t>
            </a:fld>
            <a:endParaRPr lang="en-GB"/>
          </a:p>
        </p:txBody>
      </p:sp>
    </p:spTree>
    <p:extLst>
      <p:ext uri="{BB962C8B-B14F-4D97-AF65-F5344CB8AC3E}">
        <p14:creationId xmlns:p14="http://schemas.microsoft.com/office/powerpoint/2010/main" val="3654191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BDF9F465-6DFD-41FB-829F-D31B5A6D4CD1}" type="slidenum">
              <a:rPr lang="en-GB" smtClean="0"/>
              <a:t>9</a:t>
            </a:fld>
            <a:endParaRPr lang="en-GB"/>
          </a:p>
        </p:txBody>
      </p:sp>
    </p:spTree>
    <p:extLst>
      <p:ext uri="{BB962C8B-B14F-4D97-AF65-F5344CB8AC3E}">
        <p14:creationId xmlns:p14="http://schemas.microsoft.com/office/powerpoint/2010/main" val="37287562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7B15-CB6B-8541-305B-1A482FD113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E3240E3-7935-421E-A878-30589FBA13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67CEF90-815E-EF7E-395E-EB21DEC43136}"/>
              </a:ext>
            </a:extLst>
          </p:cNvPr>
          <p:cNvSpPr>
            <a:spLocks noGrp="1"/>
          </p:cNvSpPr>
          <p:nvPr>
            <p:ph type="dt" sz="half" idx="10"/>
          </p:nvPr>
        </p:nvSpPr>
        <p:spPr/>
        <p:txBody>
          <a:bodyPr/>
          <a:lstStyle/>
          <a:p>
            <a:fld id="{28106B4B-04C4-4483-A075-516BDBEF3FA6}" type="datetimeFigureOut">
              <a:rPr lang="en-GB" smtClean="0"/>
              <a:t>05/12/2025</a:t>
            </a:fld>
            <a:endParaRPr lang="en-GB" dirty="0"/>
          </a:p>
        </p:txBody>
      </p:sp>
      <p:sp>
        <p:nvSpPr>
          <p:cNvPr id="5" name="Footer Placeholder 4">
            <a:extLst>
              <a:ext uri="{FF2B5EF4-FFF2-40B4-BE49-F238E27FC236}">
                <a16:creationId xmlns:a16="http://schemas.microsoft.com/office/drawing/2014/main" id="{DE1C252B-1B91-76EC-6175-B692C7459B2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335B657-EA51-105F-803F-F4262CBD1861}"/>
              </a:ext>
            </a:extLst>
          </p:cNvPr>
          <p:cNvSpPr>
            <a:spLocks noGrp="1"/>
          </p:cNvSpPr>
          <p:nvPr>
            <p:ph type="sldNum" sz="quarter" idx="12"/>
          </p:nvPr>
        </p:nvSpPr>
        <p:spPr/>
        <p:txBody>
          <a:bodyPr/>
          <a:lstStyle/>
          <a:p>
            <a:fld id="{E6A7E3CE-5A14-429A-B57D-BC04F2FF6D17}" type="slidenum">
              <a:rPr lang="en-GB" smtClean="0"/>
              <a:t>‹#›</a:t>
            </a:fld>
            <a:endParaRPr lang="en-GB" dirty="0"/>
          </a:p>
        </p:txBody>
      </p:sp>
      <p:sp>
        <p:nvSpPr>
          <p:cNvPr id="9" name="Rounded Rectangle 1">
            <a:extLst>
              <a:ext uri="{FF2B5EF4-FFF2-40B4-BE49-F238E27FC236}">
                <a16:creationId xmlns:a16="http://schemas.microsoft.com/office/drawing/2014/main" id="{06384406-23C9-A5C0-4C1A-241E18DC8DC1}"/>
              </a:ext>
            </a:extLst>
          </p:cNvPr>
          <p:cNvSpPr/>
          <p:nvPr userDrawn="1"/>
        </p:nvSpPr>
        <p:spPr bwMode="auto">
          <a:xfrm>
            <a:off x="479376" y="2132856"/>
            <a:ext cx="13033448" cy="5616624"/>
          </a:xfrm>
          <a:prstGeom prst="roundRect">
            <a:avLst>
              <a:gd name="adj" fmla="val 7595"/>
            </a:avLst>
          </a:prstGeom>
          <a:solidFill>
            <a:schemeClr val="bg2"/>
          </a:solidFill>
          <a:ln>
            <a:noFill/>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dirty="0">
              <a:ln>
                <a:noFill/>
              </a:ln>
              <a:solidFill>
                <a:schemeClr val="tx2"/>
              </a:solidFill>
              <a:effectLst/>
              <a:latin typeface="Arial" charset="0"/>
              <a:ea typeface="ＭＳ Ｐゴシック" charset="0"/>
            </a:endParaRPr>
          </a:p>
        </p:txBody>
      </p:sp>
      <p:pic>
        <p:nvPicPr>
          <p:cNvPr id="11" name="Picture 10" descr="LG_Association_RGB.jpg">
            <a:extLst>
              <a:ext uri="{FF2B5EF4-FFF2-40B4-BE49-F238E27FC236}">
                <a16:creationId xmlns:a16="http://schemas.microsoft.com/office/drawing/2014/main" id="{1F5825FA-B0D2-922D-C1D1-6568065E8D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376" y="476672"/>
            <a:ext cx="2255824" cy="1332672"/>
          </a:xfrm>
          <a:prstGeom prst="rect">
            <a:avLst/>
          </a:prstGeom>
        </p:spPr>
      </p:pic>
      <p:pic>
        <p:nvPicPr>
          <p:cNvPr id="1026" name="Picture 2" descr="PAS Planning Advisory Service">
            <a:extLst>
              <a:ext uri="{FF2B5EF4-FFF2-40B4-BE49-F238E27FC236}">
                <a16:creationId xmlns:a16="http://schemas.microsoft.com/office/drawing/2014/main" id="{7A4C1E43-FC90-F8F3-9927-C7F70A24F94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87968" y="329827"/>
            <a:ext cx="2289471" cy="1479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816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1AA4-F532-A601-40FC-914729154C0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1765CE-C91D-C876-C7A7-07FE18C4F2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8CE76F-8572-5F17-1A21-EE0228CFAB1A}"/>
              </a:ext>
            </a:extLst>
          </p:cNvPr>
          <p:cNvSpPr>
            <a:spLocks noGrp="1"/>
          </p:cNvSpPr>
          <p:nvPr>
            <p:ph type="dt" sz="half" idx="10"/>
          </p:nvPr>
        </p:nvSpPr>
        <p:spPr/>
        <p:txBody>
          <a:bodyPr/>
          <a:lstStyle/>
          <a:p>
            <a:fld id="{28106B4B-04C4-4483-A075-516BDBEF3FA6}" type="datetimeFigureOut">
              <a:rPr lang="en-GB" smtClean="0"/>
              <a:t>05/12/2025</a:t>
            </a:fld>
            <a:endParaRPr lang="en-GB" dirty="0"/>
          </a:p>
        </p:txBody>
      </p:sp>
      <p:sp>
        <p:nvSpPr>
          <p:cNvPr id="5" name="Footer Placeholder 4">
            <a:extLst>
              <a:ext uri="{FF2B5EF4-FFF2-40B4-BE49-F238E27FC236}">
                <a16:creationId xmlns:a16="http://schemas.microsoft.com/office/drawing/2014/main" id="{6DEB263E-EA9D-6166-4D10-E033B84A6DB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9C86CC7-BC93-EACD-EF95-1997C4085AE3}"/>
              </a:ext>
            </a:extLst>
          </p:cNvPr>
          <p:cNvSpPr>
            <a:spLocks noGrp="1"/>
          </p:cNvSpPr>
          <p:nvPr>
            <p:ph type="sldNum" sz="quarter" idx="12"/>
          </p:nvPr>
        </p:nvSpPr>
        <p:spPr/>
        <p:txBody>
          <a:bodyPr/>
          <a:lstStyle/>
          <a:p>
            <a:fld id="{E6A7E3CE-5A14-429A-B57D-BC04F2FF6D17}" type="slidenum">
              <a:rPr lang="en-GB" smtClean="0"/>
              <a:t>‹#›</a:t>
            </a:fld>
            <a:endParaRPr lang="en-GB" dirty="0"/>
          </a:p>
        </p:txBody>
      </p:sp>
    </p:spTree>
    <p:extLst>
      <p:ext uri="{BB962C8B-B14F-4D97-AF65-F5344CB8AC3E}">
        <p14:creationId xmlns:p14="http://schemas.microsoft.com/office/powerpoint/2010/main" val="2645690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66B9D1-4B56-64E8-2615-97E62B270B1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345572-51FA-32AD-80F9-96113560F0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8D8146-F066-989C-F4FA-9584B8D2AA20}"/>
              </a:ext>
            </a:extLst>
          </p:cNvPr>
          <p:cNvSpPr>
            <a:spLocks noGrp="1"/>
          </p:cNvSpPr>
          <p:nvPr>
            <p:ph type="dt" sz="half" idx="10"/>
          </p:nvPr>
        </p:nvSpPr>
        <p:spPr/>
        <p:txBody>
          <a:bodyPr/>
          <a:lstStyle/>
          <a:p>
            <a:fld id="{28106B4B-04C4-4483-A075-516BDBEF3FA6}" type="datetimeFigureOut">
              <a:rPr lang="en-GB" smtClean="0"/>
              <a:t>05/12/2025</a:t>
            </a:fld>
            <a:endParaRPr lang="en-GB" dirty="0"/>
          </a:p>
        </p:txBody>
      </p:sp>
      <p:sp>
        <p:nvSpPr>
          <p:cNvPr id="5" name="Footer Placeholder 4">
            <a:extLst>
              <a:ext uri="{FF2B5EF4-FFF2-40B4-BE49-F238E27FC236}">
                <a16:creationId xmlns:a16="http://schemas.microsoft.com/office/drawing/2014/main" id="{1DB31862-F1B3-66AB-6842-27BF12C382F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AB17B67-007F-A5A3-1C03-05D20A302541}"/>
              </a:ext>
            </a:extLst>
          </p:cNvPr>
          <p:cNvSpPr>
            <a:spLocks noGrp="1"/>
          </p:cNvSpPr>
          <p:nvPr>
            <p:ph type="sldNum" sz="quarter" idx="12"/>
          </p:nvPr>
        </p:nvSpPr>
        <p:spPr/>
        <p:txBody>
          <a:bodyPr/>
          <a:lstStyle/>
          <a:p>
            <a:fld id="{E6A7E3CE-5A14-429A-B57D-BC04F2FF6D17}" type="slidenum">
              <a:rPr lang="en-GB" smtClean="0"/>
              <a:t>‹#›</a:t>
            </a:fld>
            <a:endParaRPr lang="en-GB" dirty="0"/>
          </a:p>
        </p:txBody>
      </p:sp>
    </p:spTree>
    <p:extLst>
      <p:ext uri="{BB962C8B-B14F-4D97-AF65-F5344CB8AC3E}">
        <p14:creationId xmlns:p14="http://schemas.microsoft.com/office/powerpoint/2010/main" val="986611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1F4-79B9-046D-2ECA-CC56211A36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B6CE0D-605E-3A67-0DEA-4E3019502A0C}"/>
              </a:ext>
            </a:extLst>
          </p:cNvPr>
          <p:cNvSpPr>
            <a:spLocks noGrp="1"/>
          </p:cNvSpPr>
          <p:nvPr>
            <p:ph idx="1"/>
          </p:nvPr>
        </p:nvSpPr>
        <p:spPr>
          <a:xfrm>
            <a:off x="838200" y="2079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20CFFA-17A1-1202-C3A1-B76DBA8A21CB}"/>
              </a:ext>
            </a:extLst>
          </p:cNvPr>
          <p:cNvSpPr>
            <a:spLocks noGrp="1"/>
          </p:cNvSpPr>
          <p:nvPr>
            <p:ph type="dt" sz="half" idx="10"/>
          </p:nvPr>
        </p:nvSpPr>
        <p:spPr/>
        <p:txBody>
          <a:bodyPr/>
          <a:lstStyle/>
          <a:p>
            <a:fld id="{28106B4B-04C4-4483-A075-516BDBEF3FA6}" type="datetimeFigureOut">
              <a:rPr lang="en-GB" smtClean="0"/>
              <a:t>05/12/2025</a:t>
            </a:fld>
            <a:endParaRPr lang="en-GB" dirty="0"/>
          </a:p>
        </p:txBody>
      </p:sp>
      <p:sp>
        <p:nvSpPr>
          <p:cNvPr id="5" name="Footer Placeholder 4">
            <a:extLst>
              <a:ext uri="{FF2B5EF4-FFF2-40B4-BE49-F238E27FC236}">
                <a16:creationId xmlns:a16="http://schemas.microsoft.com/office/drawing/2014/main" id="{001456AC-6A37-C1A9-0871-56202767D28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F2895FA-FADD-60BF-74A2-0B22A95E90D8}"/>
              </a:ext>
            </a:extLst>
          </p:cNvPr>
          <p:cNvSpPr>
            <a:spLocks noGrp="1"/>
          </p:cNvSpPr>
          <p:nvPr>
            <p:ph type="sldNum" sz="quarter" idx="12"/>
          </p:nvPr>
        </p:nvSpPr>
        <p:spPr/>
        <p:txBody>
          <a:bodyPr/>
          <a:lstStyle/>
          <a:p>
            <a:fld id="{E6A7E3CE-5A14-429A-B57D-BC04F2FF6D17}" type="slidenum">
              <a:rPr lang="en-GB" smtClean="0"/>
              <a:t>‹#›</a:t>
            </a:fld>
            <a:endParaRPr lang="en-GB" dirty="0"/>
          </a:p>
        </p:txBody>
      </p:sp>
      <p:pic>
        <p:nvPicPr>
          <p:cNvPr id="8" name="Picture 7" descr="LG_Association_RGB.jpg">
            <a:extLst>
              <a:ext uri="{FF2B5EF4-FFF2-40B4-BE49-F238E27FC236}">
                <a16:creationId xmlns:a16="http://schemas.microsoft.com/office/drawing/2014/main" id="{F95ABE2F-4128-9D49-DA6F-9DBE52F3FC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376" y="223757"/>
            <a:ext cx="1681087" cy="993135"/>
          </a:xfrm>
          <a:prstGeom prst="rect">
            <a:avLst/>
          </a:prstGeom>
        </p:spPr>
      </p:pic>
      <p:pic>
        <p:nvPicPr>
          <p:cNvPr id="9" name="Picture 2" descr="PAS Planning Advisory Service">
            <a:extLst>
              <a:ext uri="{FF2B5EF4-FFF2-40B4-BE49-F238E27FC236}">
                <a16:creationId xmlns:a16="http://schemas.microsoft.com/office/drawing/2014/main" id="{D96E1ADB-210B-2B2E-D711-38BB671A8C5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40617" y="329827"/>
            <a:ext cx="1536822" cy="9931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3E523841-F243-EC71-D82E-1EB42969ED0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700907" y="5599687"/>
            <a:ext cx="976532" cy="97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49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9827F-9528-E2D0-F214-4F8EE2F05F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BC70BC3-26BD-87DD-0F5A-842FE4C172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D15D4E-6FB2-8106-3770-FBF158239EE1}"/>
              </a:ext>
            </a:extLst>
          </p:cNvPr>
          <p:cNvSpPr>
            <a:spLocks noGrp="1"/>
          </p:cNvSpPr>
          <p:nvPr>
            <p:ph type="dt" sz="half" idx="10"/>
          </p:nvPr>
        </p:nvSpPr>
        <p:spPr/>
        <p:txBody>
          <a:bodyPr/>
          <a:lstStyle/>
          <a:p>
            <a:fld id="{28106B4B-04C4-4483-A075-516BDBEF3FA6}" type="datetimeFigureOut">
              <a:rPr lang="en-GB" smtClean="0"/>
              <a:t>05/12/2025</a:t>
            </a:fld>
            <a:endParaRPr lang="en-GB" dirty="0"/>
          </a:p>
        </p:txBody>
      </p:sp>
      <p:sp>
        <p:nvSpPr>
          <p:cNvPr id="5" name="Footer Placeholder 4">
            <a:extLst>
              <a:ext uri="{FF2B5EF4-FFF2-40B4-BE49-F238E27FC236}">
                <a16:creationId xmlns:a16="http://schemas.microsoft.com/office/drawing/2014/main" id="{73CAA62D-F3CD-560B-9D16-57795CAB373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826E7AA-7A73-6EB0-5B7A-57898F1E8054}"/>
              </a:ext>
            </a:extLst>
          </p:cNvPr>
          <p:cNvSpPr>
            <a:spLocks noGrp="1"/>
          </p:cNvSpPr>
          <p:nvPr>
            <p:ph type="sldNum" sz="quarter" idx="12"/>
          </p:nvPr>
        </p:nvSpPr>
        <p:spPr/>
        <p:txBody>
          <a:bodyPr/>
          <a:lstStyle/>
          <a:p>
            <a:fld id="{E6A7E3CE-5A14-429A-B57D-BC04F2FF6D17}" type="slidenum">
              <a:rPr lang="en-GB" smtClean="0"/>
              <a:t>‹#›</a:t>
            </a:fld>
            <a:endParaRPr lang="en-GB" dirty="0"/>
          </a:p>
        </p:txBody>
      </p:sp>
    </p:spTree>
    <p:extLst>
      <p:ext uri="{BB962C8B-B14F-4D97-AF65-F5344CB8AC3E}">
        <p14:creationId xmlns:p14="http://schemas.microsoft.com/office/powerpoint/2010/main" val="586876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D460-2CF3-AEAA-25B2-186419CFB2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CE23D7-F14C-E9FC-D58F-E2F2F4AF0A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235E4C1-FC4E-FD76-F873-895A1E9D8D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C592CCA-163B-7284-BE65-C3D18BA8EF70}"/>
              </a:ext>
            </a:extLst>
          </p:cNvPr>
          <p:cNvSpPr>
            <a:spLocks noGrp="1"/>
          </p:cNvSpPr>
          <p:nvPr>
            <p:ph type="dt" sz="half" idx="10"/>
          </p:nvPr>
        </p:nvSpPr>
        <p:spPr/>
        <p:txBody>
          <a:bodyPr/>
          <a:lstStyle/>
          <a:p>
            <a:fld id="{28106B4B-04C4-4483-A075-516BDBEF3FA6}" type="datetimeFigureOut">
              <a:rPr lang="en-GB" smtClean="0"/>
              <a:t>05/12/2025</a:t>
            </a:fld>
            <a:endParaRPr lang="en-GB" dirty="0"/>
          </a:p>
        </p:txBody>
      </p:sp>
      <p:sp>
        <p:nvSpPr>
          <p:cNvPr id="6" name="Footer Placeholder 5">
            <a:extLst>
              <a:ext uri="{FF2B5EF4-FFF2-40B4-BE49-F238E27FC236}">
                <a16:creationId xmlns:a16="http://schemas.microsoft.com/office/drawing/2014/main" id="{D23F952A-54CC-8AEC-E3A1-5B738641009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BCA9183-1E44-2020-B188-BB2A0D9CF839}"/>
              </a:ext>
            </a:extLst>
          </p:cNvPr>
          <p:cNvSpPr>
            <a:spLocks noGrp="1"/>
          </p:cNvSpPr>
          <p:nvPr>
            <p:ph type="sldNum" sz="quarter" idx="12"/>
          </p:nvPr>
        </p:nvSpPr>
        <p:spPr/>
        <p:txBody>
          <a:bodyPr/>
          <a:lstStyle/>
          <a:p>
            <a:fld id="{E6A7E3CE-5A14-429A-B57D-BC04F2FF6D17}" type="slidenum">
              <a:rPr lang="en-GB" smtClean="0"/>
              <a:t>‹#›</a:t>
            </a:fld>
            <a:endParaRPr lang="en-GB" dirty="0"/>
          </a:p>
        </p:txBody>
      </p:sp>
    </p:spTree>
    <p:extLst>
      <p:ext uri="{BB962C8B-B14F-4D97-AF65-F5344CB8AC3E}">
        <p14:creationId xmlns:p14="http://schemas.microsoft.com/office/powerpoint/2010/main" val="2565496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284F-8831-E083-E301-F94EEF0A88E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34B9BE7-78D8-4680-2616-74DBF1EC0E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5B9C7D-DA87-E823-DFF5-D287B7783D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3F86C7-7C7C-C43D-BF94-34777C2717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071748-4736-939F-32D4-162B13512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2C35DBD-2F12-1EB7-AC27-6FDE030E80CA}"/>
              </a:ext>
            </a:extLst>
          </p:cNvPr>
          <p:cNvSpPr>
            <a:spLocks noGrp="1"/>
          </p:cNvSpPr>
          <p:nvPr>
            <p:ph type="dt" sz="half" idx="10"/>
          </p:nvPr>
        </p:nvSpPr>
        <p:spPr/>
        <p:txBody>
          <a:bodyPr/>
          <a:lstStyle/>
          <a:p>
            <a:fld id="{28106B4B-04C4-4483-A075-516BDBEF3FA6}" type="datetimeFigureOut">
              <a:rPr lang="en-GB" smtClean="0"/>
              <a:t>05/12/2025</a:t>
            </a:fld>
            <a:endParaRPr lang="en-GB" dirty="0"/>
          </a:p>
        </p:txBody>
      </p:sp>
      <p:sp>
        <p:nvSpPr>
          <p:cNvPr id="8" name="Footer Placeholder 7">
            <a:extLst>
              <a:ext uri="{FF2B5EF4-FFF2-40B4-BE49-F238E27FC236}">
                <a16:creationId xmlns:a16="http://schemas.microsoft.com/office/drawing/2014/main" id="{5635644B-2996-5F3A-7623-6CF83993787F}"/>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CC699CF3-87F3-E670-0A74-4DBF96318497}"/>
              </a:ext>
            </a:extLst>
          </p:cNvPr>
          <p:cNvSpPr>
            <a:spLocks noGrp="1"/>
          </p:cNvSpPr>
          <p:nvPr>
            <p:ph type="sldNum" sz="quarter" idx="12"/>
          </p:nvPr>
        </p:nvSpPr>
        <p:spPr/>
        <p:txBody>
          <a:bodyPr/>
          <a:lstStyle/>
          <a:p>
            <a:fld id="{E6A7E3CE-5A14-429A-B57D-BC04F2FF6D17}" type="slidenum">
              <a:rPr lang="en-GB" smtClean="0"/>
              <a:t>‹#›</a:t>
            </a:fld>
            <a:endParaRPr lang="en-GB" dirty="0"/>
          </a:p>
        </p:txBody>
      </p:sp>
    </p:spTree>
    <p:extLst>
      <p:ext uri="{BB962C8B-B14F-4D97-AF65-F5344CB8AC3E}">
        <p14:creationId xmlns:p14="http://schemas.microsoft.com/office/powerpoint/2010/main" val="2963309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AA8C-63FD-F3AC-1C8B-4AAE721DDD3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2D2216E-9228-A44C-2035-F88EA15D5376}"/>
              </a:ext>
            </a:extLst>
          </p:cNvPr>
          <p:cNvSpPr>
            <a:spLocks noGrp="1"/>
          </p:cNvSpPr>
          <p:nvPr>
            <p:ph type="dt" sz="half" idx="10"/>
          </p:nvPr>
        </p:nvSpPr>
        <p:spPr/>
        <p:txBody>
          <a:bodyPr/>
          <a:lstStyle/>
          <a:p>
            <a:fld id="{28106B4B-04C4-4483-A075-516BDBEF3FA6}" type="datetimeFigureOut">
              <a:rPr lang="en-GB" smtClean="0"/>
              <a:t>05/12/2025</a:t>
            </a:fld>
            <a:endParaRPr lang="en-GB" dirty="0"/>
          </a:p>
        </p:txBody>
      </p:sp>
      <p:sp>
        <p:nvSpPr>
          <p:cNvPr id="4" name="Footer Placeholder 3">
            <a:extLst>
              <a:ext uri="{FF2B5EF4-FFF2-40B4-BE49-F238E27FC236}">
                <a16:creationId xmlns:a16="http://schemas.microsoft.com/office/drawing/2014/main" id="{6E20D9DD-F6D7-6CEF-C7A1-F967F155E7F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982792FA-39BE-13AB-7809-457CF2E23E0A}"/>
              </a:ext>
            </a:extLst>
          </p:cNvPr>
          <p:cNvSpPr>
            <a:spLocks noGrp="1"/>
          </p:cNvSpPr>
          <p:nvPr>
            <p:ph type="sldNum" sz="quarter" idx="12"/>
          </p:nvPr>
        </p:nvSpPr>
        <p:spPr/>
        <p:txBody>
          <a:bodyPr/>
          <a:lstStyle/>
          <a:p>
            <a:fld id="{E6A7E3CE-5A14-429A-B57D-BC04F2FF6D17}" type="slidenum">
              <a:rPr lang="en-GB" smtClean="0"/>
              <a:t>‹#›</a:t>
            </a:fld>
            <a:endParaRPr lang="en-GB" dirty="0"/>
          </a:p>
        </p:txBody>
      </p:sp>
    </p:spTree>
    <p:extLst>
      <p:ext uri="{BB962C8B-B14F-4D97-AF65-F5344CB8AC3E}">
        <p14:creationId xmlns:p14="http://schemas.microsoft.com/office/powerpoint/2010/main" val="3501124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A6337F-49E6-5743-5DB5-16AA7D3318C1}"/>
              </a:ext>
            </a:extLst>
          </p:cNvPr>
          <p:cNvSpPr>
            <a:spLocks noGrp="1"/>
          </p:cNvSpPr>
          <p:nvPr>
            <p:ph type="dt" sz="half" idx="10"/>
          </p:nvPr>
        </p:nvSpPr>
        <p:spPr/>
        <p:txBody>
          <a:bodyPr/>
          <a:lstStyle/>
          <a:p>
            <a:fld id="{28106B4B-04C4-4483-A075-516BDBEF3FA6}" type="datetimeFigureOut">
              <a:rPr lang="en-GB" smtClean="0"/>
              <a:t>05/12/2025</a:t>
            </a:fld>
            <a:endParaRPr lang="en-GB" dirty="0"/>
          </a:p>
        </p:txBody>
      </p:sp>
      <p:sp>
        <p:nvSpPr>
          <p:cNvPr id="3" name="Footer Placeholder 2">
            <a:extLst>
              <a:ext uri="{FF2B5EF4-FFF2-40B4-BE49-F238E27FC236}">
                <a16:creationId xmlns:a16="http://schemas.microsoft.com/office/drawing/2014/main" id="{4BCE5FF1-0F4E-3B05-3B68-379D8FFA2124}"/>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754AA71D-F18A-E9FD-E487-3760D72BE9C7}"/>
              </a:ext>
            </a:extLst>
          </p:cNvPr>
          <p:cNvSpPr>
            <a:spLocks noGrp="1"/>
          </p:cNvSpPr>
          <p:nvPr>
            <p:ph type="sldNum" sz="quarter" idx="12"/>
          </p:nvPr>
        </p:nvSpPr>
        <p:spPr/>
        <p:txBody>
          <a:bodyPr/>
          <a:lstStyle/>
          <a:p>
            <a:fld id="{E6A7E3CE-5A14-429A-B57D-BC04F2FF6D17}" type="slidenum">
              <a:rPr lang="en-GB" smtClean="0"/>
              <a:t>‹#›</a:t>
            </a:fld>
            <a:endParaRPr lang="en-GB" dirty="0"/>
          </a:p>
        </p:txBody>
      </p:sp>
      <p:pic>
        <p:nvPicPr>
          <p:cNvPr id="5" name="Picture 2" descr="PAS Planning Advisory Service">
            <a:extLst>
              <a:ext uri="{FF2B5EF4-FFF2-40B4-BE49-F238E27FC236}">
                <a16:creationId xmlns:a16="http://schemas.microsoft.com/office/drawing/2014/main" id="{DA0F8E32-3450-6E75-BFDD-B20E710573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7623" y="253970"/>
            <a:ext cx="1162050"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49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E4D8F-795F-F05F-630C-1F08B4741F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2F903D-BB8E-C6EC-E73D-073B289F9C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1F37A5A-3E14-48B1-4FAE-3B45E22768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F8A356-990C-B0D1-DC15-CCDE5FE91594}"/>
              </a:ext>
            </a:extLst>
          </p:cNvPr>
          <p:cNvSpPr>
            <a:spLocks noGrp="1"/>
          </p:cNvSpPr>
          <p:nvPr>
            <p:ph type="dt" sz="half" idx="10"/>
          </p:nvPr>
        </p:nvSpPr>
        <p:spPr/>
        <p:txBody>
          <a:bodyPr/>
          <a:lstStyle/>
          <a:p>
            <a:fld id="{28106B4B-04C4-4483-A075-516BDBEF3FA6}" type="datetimeFigureOut">
              <a:rPr lang="en-GB" smtClean="0"/>
              <a:t>05/12/2025</a:t>
            </a:fld>
            <a:endParaRPr lang="en-GB" dirty="0"/>
          </a:p>
        </p:txBody>
      </p:sp>
      <p:sp>
        <p:nvSpPr>
          <p:cNvPr id="6" name="Footer Placeholder 5">
            <a:extLst>
              <a:ext uri="{FF2B5EF4-FFF2-40B4-BE49-F238E27FC236}">
                <a16:creationId xmlns:a16="http://schemas.microsoft.com/office/drawing/2014/main" id="{5E7063B9-6176-98E7-8048-09834D3258A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D12AAF9-5DEC-FAA7-17AF-3E4918C33222}"/>
              </a:ext>
            </a:extLst>
          </p:cNvPr>
          <p:cNvSpPr>
            <a:spLocks noGrp="1"/>
          </p:cNvSpPr>
          <p:nvPr>
            <p:ph type="sldNum" sz="quarter" idx="12"/>
          </p:nvPr>
        </p:nvSpPr>
        <p:spPr/>
        <p:txBody>
          <a:bodyPr/>
          <a:lstStyle/>
          <a:p>
            <a:fld id="{E6A7E3CE-5A14-429A-B57D-BC04F2FF6D17}" type="slidenum">
              <a:rPr lang="en-GB" smtClean="0"/>
              <a:t>‹#›</a:t>
            </a:fld>
            <a:endParaRPr lang="en-GB" dirty="0"/>
          </a:p>
        </p:txBody>
      </p:sp>
    </p:spTree>
    <p:extLst>
      <p:ext uri="{BB962C8B-B14F-4D97-AF65-F5344CB8AC3E}">
        <p14:creationId xmlns:p14="http://schemas.microsoft.com/office/powerpoint/2010/main" val="1320118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E7A3-2B4C-3CBF-BDC2-EB2FCE62CE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13CCD41-4807-0EED-6F9A-5E8A6840D7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B1343D92-1E94-7540-3364-A9DE87E40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67059E-3D61-8E31-5412-04D34B5B51F3}"/>
              </a:ext>
            </a:extLst>
          </p:cNvPr>
          <p:cNvSpPr>
            <a:spLocks noGrp="1"/>
          </p:cNvSpPr>
          <p:nvPr>
            <p:ph type="dt" sz="half" idx="10"/>
          </p:nvPr>
        </p:nvSpPr>
        <p:spPr/>
        <p:txBody>
          <a:bodyPr/>
          <a:lstStyle/>
          <a:p>
            <a:fld id="{28106B4B-04C4-4483-A075-516BDBEF3FA6}" type="datetimeFigureOut">
              <a:rPr lang="en-GB" smtClean="0"/>
              <a:t>05/12/2025</a:t>
            </a:fld>
            <a:endParaRPr lang="en-GB" dirty="0"/>
          </a:p>
        </p:txBody>
      </p:sp>
      <p:sp>
        <p:nvSpPr>
          <p:cNvPr id="6" name="Footer Placeholder 5">
            <a:extLst>
              <a:ext uri="{FF2B5EF4-FFF2-40B4-BE49-F238E27FC236}">
                <a16:creationId xmlns:a16="http://schemas.microsoft.com/office/drawing/2014/main" id="{F89CD6E9-6470-AD70-8D2F-361EA81C640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40CA332-F644-3E74-FA10-74CC55E1786F}"/>
              </a:ext>
            </a:extLst>
          </p:cNvPr>
          <p:cNvSpPr>
            <a:spLocks noGrp="1"/>
          </p:cNvSpPr>
          <p:nvPr>
            <p:ph type="sldNum" sz="quarter" idx="12"/>
          </p:nvPr>
        </p:nvSpPr>
        <p:spPr/>
        <p:txBody>
          <a:bodyPr/>
          <a:lstStyle/>
          <a:p>
            <a:fld id="{E6A7E3CE-5A14-429A-B57D-BC04F2FF6D17}" type="slidenum">
              <a:rPr lang="en-GB" smtClean="0"/>
              <a:t>‹#›</a:t>
            </a:fld>
            <a:endParaRPr lang="en-GB" dirty="0"/>
          </a:p>
        </p:txBody>
      </p:sp>
    </p:spTree>
    <p:extLst>
      <p:ext uri="{BB962C8B-B14F-4D97-AF65-F5344CB8AC3E}">
        <p14:creationId xmlns:p14="http://schemas.microsoft.com/office/powerpoint/2010/main" val="2380583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2C53F0-8136-8DB2-1748-B1AE62746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779836-1978-CE6C-C752-DE42F79364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D96BE6-D9F0-AC6F-B835-072292F7FA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106B4B-04C4-4483-A075-516BDBEF3FA6}" type="datetimeFigureOut">
              <a:rPr lang="en-GB" smtClean="0"/>
              <a:t>05/12/2025</a:t>
            </a:fld>
            <a:endParaRPr lang="en-GB" dirty="0"/>
          </a:p>
        </p:txBody>
      </p:sp>
      <p:sp>
        <p:nvSpPr>
          <p:cNvPr id="5" name="Footer Placeholder 4">
            <a:extLst>
              <a:ext uri="{FF2B5EF4-FFF2-40B4-BE49-F238E27FC236}">
                <a16:creationId xmlns:a16="http://schemas.microsoft.com/office/drawing/2014/main" id="{FD7B8F6D-8FDD-0D85-4926-FB5ABA46E4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7EB42888-DBBE-2F5A-9C43-486ABA70DD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A7E3CE-5A14-429A-B57D-BC04F2FF6D17}" type="slidenum">
              <a:rPr lang="en-GB" smtClean="0"/>
              <a:t>‹#›</a:t>
            </a:fld>
            <a:endParaRPr lang="en-GB" dirty="0"/>
          </a:p>
        </p:txBody>
      </p:sp>
    </p:spTree>
    <p:extLst>
      <p:ext uri="{BB962C8B-B14F-4D97-AF65-F5344CB8AC3E}">
        <p14:creationId xmlns:p14="http://schemas.microsoft.com/office/powerpoint/2010/main" val="2991693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as@local.gov.uk" TargetMode="External"/><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moreincommon.org.uk/our-work/research/parks-pride-and-plac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northnorthants.gov.uk/conservation-and-protection/local-nature-recovery-strateg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mailto:Andra.Stopforth@northnorthants.gov.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56B856-4FEA-F079-C814-D5B7B0A69C60}"/>
              </a:ext>
            </a:extLst>
          </p:cNvPr>
          <p:cNvSpPr txBox="1"/>
          <p:nvPr/>
        </p:nvSpPr>
        <p:spPr>
          <a:xfrm>
            <a:off x="756249" y="2486140"/>
            <a:ext cx="11222391"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6600"/>
                </a:solidFill>
                <a:effectLst/>
                <a:uLnTx/>
                <a:uFillTx/>
                <a:latin typeface="Arial"/>
                <a:cs typeface="Arial"/>
              </a:rPr>
              <a:t>Nature Recovery Toolkit 1 day Workshop</a:t>
            </a:r>
            <a:endParaRPr lang="en-GB" sz="4400" b="1" i="0" u="none" strike="noStrike" kern="1200" cap="none" spc="0" normalizeH="0" baseline="0" noProof="0" dirty="0">
              <a:ln>
                <a:noFill/>
              </a:ln>
              <a:solidFill>
                <a:srgbClr val="006600"/>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defRPr/>
            </a:pPr>
            <a:r>
              <a:rPr kumimoji="0" lang="en-GB"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North </a:t>
            </a:r>
            <a:r>
              <a:rPr lang="en-GB" sz="2800" b="1" dirty="0">
                <a:solidFill>
                  <a:prstClr val="black"/>
                </a:solidFill>
                <a:latin typeface="Arial" panose="020B0604020202020204" pitchFamily="34" charset="0"/>
                <a:cs typeface="Arial" panose="020B0604020202020204" pitchFamily="34" charset="0"/>
              </a:rPr>
              <a:t>Northamptonshire</a:t>
            </a:r>
            <a:endParaRPr kumimoji="0" lang="en-GB"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0288DCF4-D1F1-2957-A759-694913F4B7B3}"/>
              </a:ext>
            </a:extLst>
          </p:cNvPr>
          <p:cNvGrpSpPr/>
          <p:nvPr/>
        </p:nvGrpSpPr>
        <p:grpSpPr>
          <a:xfrm>
            <a:off x="8150351" y="5118984"/>
            <a:ext cx="3951897" cy="1415772"/>
            <a:chOff x="7735823" y="5131330"/>
            <a:chExt cx="3951897" cy="1415772"/>
          </a:xfrm>
        </p:grpSpPr>
        <p:sp>
          <p:nvSpPr>
            <p:cNvPr id="4" name="TextBox 3">
              <a:extLst>
                <a:ext uri="{FF2B5EF4-FFF2-40B4-BE49-F238E27FC236}">
                  <a16:creationId xmlns:a16="http://schemas.microsoft.com/office/drawing/2014/main" id="{2F3F71A3-D0BC-0D83-E4F9-ABFE74E52E06}"/>
                </a:ext>
              </a:extLst>
            </p:cNvPr>
            <p:cNvSpPr txBox="1"/>
            <p:nvPr/>
          </p:nvSpPr>
          <p:spPr>
            <a:xfrm>
              <a:off x="8194712" y="5131330"/>
              <a:ext cx="3493008" cy="1415772"/>
            </a:xfrm>
            <a:prstGeom prst="rect">
              <a:avLst/>
            </a:prstGeom>
            <a:noFill/>
          </p:spPr>
          <p:txBody>
            <a:bodyPr wrap="square" rtlCol="0">
              <a:spAutoFit/>
            </a:bodyPr>
            <a:lstStyle/>
            <a:p>
              <a:endParaRPr lang="en-GB" sz="1200" b="1" i="0" dirty="0">
                <a:solidFill>
                  <a:srgbClr val="008000"/>
                </a:solidFill>
                <a:effectLst/>
                <a:latin typeface="Arial" panose="020B0604020202020204" pitchFamily="34" charset="0"/>
              </a:endParaRPr>
            </a:p>
            <a:p>
              <a:r>
                <a:rPr lang="en-GB" b="1" dirty="0">
                  <a:solidFill>
                    <a:srgbClr val="008000"/>
                  </a:solidFill>
                  <a:latin typeface="Arial" panose="020B0604020202020204" pitchFamily="34" charset="0"/>
                </a:rPr>
                <a:t>youtube.com/@paswebmaster</a:t>
              </a:r>
            </a:p>
            <a:p>
              <a:endParaRPr lang="en-GB" sz="1200" b="1" dirty="0">
                <a:solidFill>
                  <a:srgbClr val="008000"/>
                </a:solidFill>
                <a:latin typeface="Arial" panose="020B0604020202020204" pitchFamily="34" charset="0"/>
              </a:endParaRPr>
            </a:p>
            <a:p>
              <a:r>
                <a:rPr lang="en-GB" sz="1400" b="1" dirty="0">
                  <a:solidFill>
                    <a:srgbClr val="008000"/>
                  </a:solidFill>
                  <a:latin typeface="Arial" panose="020B0604020202020204" pitchFamily="34" charset="0"/>
                </a:rPr>
                <a:t>Linkedin.com/in/pas-team-4935556128</a:t>
              </a:r>
            </a:p>
            <a:p>
              <a:endParaRPr lang="en-GB" sz="1200" b="1" dirty="0">
                <a:solidFill>
                  <a:srgbClr val="008000"/>
                </a:solidFill>
                <a:latin typeface="Arial" panose="020B0604020202020204" pitchFamily="34" charset="0"/>
              </a:endParaRPr>
            </a:p>
            <a:p>
              <a:r>
                <a:rPr lang="en-GB" b="1" i="0" u="none" strike="noStrike" dirty="0">
                  <a:solidFill>
                    <a:srgbClr val="008000"/>
                  </a:solidFill>
                  <a:effectLst/>
                  <a:latin typeface="Arial" panose="020B0604020202020204" pitchFamily="34" charset="0"/>
                  <a:hlinkClick r:id="rId3">
                    <a:extLst>
                      <a:ext uri="{A12FA001-AC4F-418D-AE19-62706E023703}">
                        <ahyp:hlinkClr xmlns:ahyp="http://schemas.microsoft.com/office/drawing/2018/hyperlinkcolor" val="tx"/>
                      </a:ext>
                    </a:extLst>
                  </a:hlinkClick>
                </a:rPr>
                <a:t>pas@local.gov.uk</a:t>
              </a:r>
              <a:endParaRPr lang="en-GB" b="1" dirty="0">
                <a:solidFill>
                  <a:srgbClr val="008000"/>
                </a:solidFill>
              </a:endParaRPr>
            </a:p>
          </p:txBody>
        </p:sp>
        <p:grpSp>
          <p:nvGrpSpPr>
            <p:cNvPr id="8" name="Group 7">
              <a:extLst>
                <a:ext uri="{FF2B5EF4-FFF2-40B4-BE49-F238E27FC236}">
                  <a16:creationId xmlns:a16="http://schemas.microsoft.com/office/drawing/2014/main" id="{2E086997-CA04-96E6-4735-5A3ED186FC38}"/>
                </a:ext>
              </a:extLst>
            </p:cNvPr>
            <p:cNvGrpSpPr/>
            <p:nvPr/>
          </p:nvGrpSpPr>
          <p:grpSpPr>
            <a:xfrm>
              <a:off x="7735823" y="5312894"/>
              <a:ext cx="411482" cy="1234208"/>
              <a:chOff x="7735823" y="5312894"/>
              <a:chExt cx="411482" cy="1234208"/>
            </a:xfrm>
          </p:grpSpPr>
          <p:grpSp>
            <p:nvGrpSpPr>
              <p:cNvPr id="9" name="Group 8">
                <a:extLst>
                  <a:ext uri="{FF2B5EF4-FFF2-40B4-BE49-F238E27FC236}">
                    <a16:creationId xmlns:a16="http://schemas.microsoft.com/office/drawing/2014/main" id="{CEF8C081-B96A-6BDF-7966-E3F1B2F5F45A}"/>
                  </a:ext>
                </a:extLst>
              </p:cNvPr>
              <p:cNvGrpSpPr/>
              <p:nvPr/>
            </p:nvGrpSpPr>
            <p:grpSpPr>
              <a:xfrm>
                <a:off x="7735823" y="5312894"/>
                <a:ext cx="411482" cy="1234208"/>
                <a:chOff x="960118" y="5079715"/>
                <a:chExt cx="530355" cy="1714977"/>
              </a:xfrm>
            </p:grpSpPr>
            <p:pic>
              <p:nvPicPr>
                <p:cNvPr id="12" name="Picture 11">
                  <a:extLst>
                    <a:ext uri="{FF2B5EF4-FFF2-40B4-BE49-F238E27FC236}">
                      <a16:creationId xmlns:a16="http://schemas.microsoft.com/office/drawing/2014/main" id="{AB2B5DCB-B268-1BFD-9875-EF08D5AEC379}"/>
                    </a:ext>
                  </a:extLst>
                </p:cNvPr>
                <p:cNvPicPr>
                  <a:picLocks noChangeAspect="1"/>
                </p:cNvPicPr>
                <p:nvPr/>
              </p:nvPicPr>
              <p:blipFill rotWithShape="1">
                <a:blip r:embed="rId4"/>
                <a:srcRect l="68837" r="6519" b="9728"/>
                <a:stretch/>
              </p:blipFill>
              <p:spPr>
                <a:xfrm>
                  <a:off x="960118" y="6304887"/>
                  <a:ext cx="530355" cy="489805"/>
                </a:xfrm>
                <a:prstGeom prst="rect">
                  <a:avLst/>
                </a:prstGeom>
              </p:spPr>
            </p:pic>
            <p:pic>
              <p:nvPicPr>
                <p:cNvPr id="13" name="Picture 12">
                  <a:extLst>
                    <a:ext uri="{FF2B5EF4-FFF2-40B4-BE49-F238E27FC236}">
                      <a16:creationId xmlns:a16="http://schemas.microsoft.com/office/drawing/2014/main" id="{EEE8DF54-EBF1-3D5E-D6C2-01A0ADA68D82}"/>
                    </a:ext>
                  </a:extLst>
                </p:cNvPr>
                <p:cNvPicPr>
                  <a:picLocks noChangeAspect="1"/>
                </p:cNvPicPr>
                <p:nvPr/>
              </p:nvPicPr>
              <p:blipFill rotWithShape="1">
                <a:blip r:embed="rId4"/>
                <a:srcRect l="44614" r="30742" b="-3646"/>
                <a:stretch/>
              </p:blipFill>
              <p:spPr>
                <a:xfrm>
                  <a:off x="960118" y="5676219"/>
                  <a:ext cx="530354" cy="562373"/>
                </a:xfrm>
                <a:prstGeom prst="rect">
                  <a:avLst/>
                </a:prstGeom>
              </p:spPr>
            </p:pic>
            <p:pic>
              <p:nvPicPr>
                <p:cNvPr id="14" name="Picture 13">
                  <a:extLst>
                    <a:ext uri="{FF2B5EF4-FFF2-40B4-BE49-F238E27FC236}">
                      <a16:creationId xmlns:a16="http://schemas.microsoft.com/office/drawing/2014/main" id="{2C795F07-2D91-32D2-EB7B-724432A4B933}"/>
                    </a:ext>
                  </a:extLst>
                </p:cNvPr>
                <p:cNvPicPr>
                  <a:picLocks noChangeAspect="1"/>
                </p:cNvPicPr>
                <p:nvPr/>
              </p:nvPicPr>
              <p:blipFill rotWithShape="1">
                <a:blip r:embed="rId4"/>
                <a:srcRect l="21669" r="53687" b="4270"/>
                <a:stretch/>
              </p:blipFill>
              <p:spPr>
                <a:xfrm>
                  <a:off x="960119" y="5079715"/>
                  <a:ext cx="530353" cy="519423"/>
                </a:xfrm>
                <a:prstGeom prst="rect">
                  <a:avLst/>
                </a:prstGeom>
              </p:spPr>
            </p:pic>
          </p:grpSp>
          <p:pic>
            <p:nvPicPr>
              <p:cNvPr id="10" name="Picture 9">
                <a:extLst>
                  <a:ext uri="{FF2B5EF4-FFF2-40B4-BE49-F238E27FC236}">
                    <a16:creationId xmlns:a16="http://schemas.microsoft.com/office/drawing/2014/main" id="{48E28047-C088-88BC-2B5D-323520A13DF3}"/>
                  </a:ext>
                </a:extLst>
              </p:cNvPr>
              <p:cNvPicPr>
                <a:picLocks noChangeAspect="1"/>
              </p:cNvPicPr>
              <p:nvPr/>
            </p:nvPicPr>
            <p:blipFill rotWithShape="1">
              <a:blip r:embed="rId5"/>
              <a:srcRect l="89467" t="68512" r="7592" b="27243"/>
              <a:stretch/>
            </p:blipFill>
            <p:spPr>
              <a:xfrm>
                <a:off x="7783232" y="5356985"/>
                <a:ext cx="316662" cy="285631"/>
              </a:xfrm>
              <a:prstGeom prst="rect">
                <a:avLst/>
              </a:prstGeom>
            </p:spPr>
          </p:pic>
        </p:grpSp>
      </p:grpSp>
      <p:pic>
        <p:nvPicPr>
          <p:cNvPr id="6" name="Picture 4">
            <a:extLst>
              <a:ext uri="{FF2B5EF4-FFF2-40B4-BE49-F238E27FC236}">
                <a16:creationId xmlns:a16="http://schemas.microsoft.com/office/drawing/2014/main" id="{1B61888A-9A3A-C16E-BB1D-E42BBC1A51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438" y="5445825"/>
            <a:ext cx="1181896" cy="118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Dorset Council Branding">
            <a:extLst>
              <a:ext uri="{FF2B5EF4-FFF2-40B4-BE49-F238E27FC236}">
                <a16:creationId xmlns:a16="http://schemas.microsoft.com/office/drawing/2014/main" id="{933F2372-822D-E696-F747-8E4B921AB1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5051" y="5541871"/>
            <a:ext cx="4200525" cy="108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64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A27CC-D1A4-F2BF-407D-2776A6597F92}"/>
              </a:ext>
            </a:extLst>
          </p:cNvPr>
          <p:cNvSpPr>
            <a:spLocks noGrp="1"/>
          </p:cNvSpPr>
          <p:nvPr>
            <p:ph type="title"/>
          </p:nvPr>
        </p:nvSpPr>
        <p:spPr>
          <a:xfrm>
            <a:off x="2782956" y="365125"/>
            <a:ext cx="7023653" cy="1325563"/>
          </a:xfrm>
        </p:spPr>
        <p:txBody>
          <a:bodyPr>
            <a:normAutofit/>
          </a:bodyPr>
          <a:lstStyle/>
          <a:p>
            <a:pPr algn="ctr"/>
            <a:r>
              <a:rPr lang="en-GB" sz="4000" b="1" dirty="0">
                <a:solidFill>
                  <a:srgbClr val="008000"/>
                </a:solidFill>
                <a:latin typeface="Arial" panose="020B0604020202020204" pitchFamily="34" charset="0"/>
                <a:cs typeface="Arial" panose="020B0604020202020204" pitchFamily="34" charset="0"/>
              </a:rPr>
              <a:t>What we’ll cover in the next few mins</a:t>
            </a:r>
          </a:p>
        </p:txBody>
      </p:sp>
      <p:pic>
        <p:nvPicPr>
          <p:cNvPr id="5" name="Picture 4">
            <a:extLst>
              <a:ext uri="{FF2B5EF4-FFF2-40B4-BE49-F238E27FC236}">
                <a16:creationId xmlns:a16="http://schemas.microsoft.com/office/drawing/2014/main" id="{966E1012-5B6F-64B6-B072-09D016363D99}"/>
              </a:ext>
            </a:extLst>
          </p:cNvPr>
          <p:cNvPicPr>
            <a:picLocks noChangeAspect="1"/>
          </p:cNvPicPr>
          <p:nvPr/>
        </p:nvPicPr>
        <p:blipFill>
          <a:blip r:embed="rId2"/>
          <a:srcRect l="3057" t="1958" b="17242"/>
          <a:stretch>
            <a:fillRect/>
          </a:stretch>
        </p:blipFill>
        <p:spPr>
          <a:xfrm>
            <a:off x="-82296" y="1509395"/>
            <a:ext cx="4332192" cy="5348605"/>
          </a:xfrm>
          <a:prstGeom prst="rect">
            <a:avLst/>
          </a:prstGeom>
        </p:spPr>
      </p:pic>
      <p:sp>
        <p:nvSpPr>
          <p:cNvPr id="3" name="Content Placeholder 2">
            <a:extLst>
              <a:ext uri="{FF2B5EF4-FFF2-40B4-BE49-F238E27FC236}">
                <a16:creationId xmlns:a16="http://schemas.microsoft.com/office/drawing/2014/main" id="{CEDCDDC8-7991-F877-D5DF-4710ABF24CC0}"/>
              </a:ext>
            </a:extLst>
          </p:cNvPr>
          <p:cNvSpPr>
            <a:spLocks noGrp="1"/>
          </p:cNvSpPr>
          <p:nvPr>
            <p:ph idx="1"/>
          </p:nvPr>
        </p:nvSpPr>
        <p:spPr>
          <a:xfrm>
            <a:off x="3890441" y="2602706"/>
            <a:ext cx="6012512" cy="2847118"/>
          </a:xfrm>
          <a:solidFill>
            <a:schemeClr val="bg2">
              <a:lumMod val="25000"/>
            </a:schemeClr>
          </a:solidFill>
        </p:spPr>
        <p:txBody>
          <a:bodyPr/>
          <a:lstStyle/>
          <a:p>
            <a:r>
              <a:rPr lang="en-GB" sz="4000" dirty="0">
                <a:solidFill>
                  <a:schemeClr val="bg1"/>
                </a:solidFill>
              </a:rPr>
              <a:t>What the Toolkit is</a:t>
            </a:r>
          </a:p>
          <a:p>
            <a:r>
              <a:rPr lang="en-GB" sz="4000" dirty="0">
                <a:solidFill>
                  <a:schemeClr val="bg1"/>
                </a:solidFill>
              </a:rPr>
              <a:t>Why here &amp; why now?</a:t>
            </a:r>
          </a:p>
          <a:p>
            <a:r>
              <a:rPr lang="en-GB" sz="4000" dirty="0">
                <a:solidFill>
                  <a:schemeClr val="bg1"/>
                </a:solidFill>
              </a:rPr>
              <a:t>What we are offering</a:t>
            </a:r>
          </a:p>
          <a:p>
            <a:r>
              <a:rPr lang="en-GB" sz="4000" dirty="0">
                <a:solidFill>
                  <a:schemeClr val="bg1"/>
                </a:solidFill>
              </a:rPr>
              <a:t>What we are asking of you</a:t>
            </a:r>
          </a:p>
          <a:p>
            <a:endParaRPr lang="en-GB" dirty="0"/>
          </a:p>
        </p:txBody>
      </p:sp>
    </p:spTree>
    <p:extLst>
      <p:ext uri="{BB962C8B-B14F-4D97-AF65-F5344CB8AC3E}">
        <p14:creationId xmlns:p14="http://schemas.microsoft.com/office/powerpoint/2010/main" val="2627651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D12995-6329-3FDE-8507-0CDF1784D9D8}"/>
              </a:ext>
            </a:extLst>
          </p:cNvPr>
          <p:cNvSpPr>
            <a:spLocks noGrp="1"/>
          </p:cNvSpPr>
          <p:nvPr>
            <p:ph idx="1"/>
          </p:nvPr>
        </p:nvSpPr>
        <p:spPr>
          <a:xfrm>
            <a:off x="838200" y="1161049"/>
            <a:ext cx="10515600" cy="4535902"/>
          </a:xfrm>
        </p:spPr>
        <p:txBody>
          <a:bodyPr>
            <a:normAutofit/>
          </a:bodyPr>
          <a:lstStyle/>
          <a:p>
            <a:pPr marL="0" indent="0" algn="ctr">
              <a:lnSpc>
                <a:spcPct val="150000"/>
              </a:lnSpc>
              <a:spcBef>
                <a:spcPts val="0"/>
              </a:spcBef>
              <a:buNone/>
            </a:pPr>
            <a:r>
              <a:rPr lang="en-GB" b="1" dirty="0">
                <a:solidFill>
                  <a:srgbClr val="990099"/>
                </a:solidFill>
              </a:rPr>
              <a:t>North Northamptonshire has been selected as one of a handful of authorities to ‘pilot’ the tailoring &amp; delivery of the PAS Nature Recovery Toolkit for Local Authorities. In turn many other authorities will be afforded the confidence to use it as a self-service toolkit.</a:t>
            </a:r>
          </a:p>
        </p:txBody>
      </p:sp>
      <p:grpSp>
        <p:nvGrpSpPr>
          <p:cNvPr id="6" name="Group 5">
            <a:extLst>
              <a:ext uri="{FF2B5EF4-FFF2-40B4-BE49-F238E27FC236}">
                <a16:creationId xmlns:a16="http://schemas.microsoft.com/office/drawing/2014/main" id="{44A64DED-0106-918D-B3A3-9C7A3A2F1189}"/>
              </a:ext>
            </a:extLst>
          </p:cNvPr>
          <p:cNvGrpSpPr/>
          <p:nvPr/>
        </p:nvGrpSpPr>
        <p:grpSpPr>
          <a:xfrm>
            <a:off x="2494177" y="3964220"/>
            <a:ext cx="9450589" cy="2634017"/>
            <a:chOff x="2732716" y="3778689"/>
            <a:chExt cx="9450589" cy="2634017"/>
          </a:xfrm>
        </p:grpSpPr>
        <p:pic>
          <p:nvPicPr>
            <p:cNvPr id="4" name="Picture 3" descr="A group of people in a lecture hall&#10;&#10;AI-generated content may be incorrect.">
              <a:extLst>
                <a:ext uri="{FF2B5EF4-FFF2-40B4-BE49-F238E27FC236}">
                  <a16:creationId xmlns:a16="http://schemas.microsoft.com/office/drawing/2014/main" id="{5014A11E-21F4-8DA2-E2A9-F9BC4BABECEA}"/>
                </a:ext>
              </a:extLst>
            </p:cNvPr>
            <p:cNvPicPr>
              <a:picLocks noChangeAspect="1"/>
            </p:cNvPicPr>
            <p:nvPr/>
          </p:nvPicPr>
          <p:blipFill>
            <a:blip r:embed="rId3">
              <a:extLst>
                <a:ext uri="{28A0092B-C50C-407E-A947-70E740481C1C}">
                  <a14:useLocalDpi xmlns:a14="http://schemas.microsoft.com/office/drawing/2010/main" val="0"/>
                </a:ext>
              </a:extLst>
            </a:blip>
            <a:srcRect t="26667" b="30311"/>
            <a:stretch>
              <a:fillRect/>
            </a:stretch>
          </p:blipFill>
          <p:spPr>
            <a:xfrm>
              <a:off x="2732716" y="3778689"/>
              <a:ext cx="9183830" cy="2634017"/>
            </a:xfrm>
            <a:prstGeom prst="rect">
              <a:avLst/>
            </a:prstGeom>
          </p:spPr>
        </p:pic>
        <p:sp>
          <p:nvSpPr>
            <p:cNvPr id="5" name="TextBox 4">
              <a:extLst>
                <a:ext uri="{FF2B5EF4-FFF2-40B4-BE49-F238E27FC236}">
                  <a16:creationId xmlns:a16="http://schemas.microsoft.com/office/drawing/2014/main" id="{3E6FB512-0B45-8097-9648-6FF9C79F6A52}"/>
                </a:ext>
              </a:extLst>
            </p:cNvPr>
            <p:cNvSpPr txBox="1"/>
            <p:nvPr/>
          </p:nvSpPr>
          <p:spPr>
            <a:xfrm>
              <a:off x="8933239" y="6181874"/>
              <a:ext cx="3250066" cy="230832"/>
            </a:xfrm>
            <a:prstGeom prst="rect">
              <a:avLst/>
            </a:prstGeom>
            <a:noFill/>
          </p:spPr>
          <p:txBody>
            <a:bodyPr wrap="square" rtlCol="0">
              <a:spAutoFit/>
            </a:bodyPr>
            <a:lstStyle/>
            <a:p>
              <a:r>
                <a:rPr lang="en-GB" sz="900" dirty="0">
                  <a:solidFill>
                    <a:schemeClr val="bg1"/>
                  </a:solidFill>
                </a:rPr>
                <a:t>PHOTO CREDIT: Barron Media - Tees Nature Conference 2024</a:t>
              </a:r>
            </a:p>
          </p:txBody>
        </p:sp>
      </p:grpSp>
      <p:pic>
        <p:nvPicPr>
          <p:cNvPr id="7" name="Picture 4">
            <a:extLst>
              <a:ext uri="{FF2B5EF4-FFF2-40B4-BE49-F238E27FC236}">
                <a16:creationId xmlns:a16="http://schemas.microsoft.com/office/drawing/2014/main" id="{EB9BC6F6-4E41-3152-3110-5C2580B57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438" y="5445825"/>
            <a:ext cx="1181896" cy="118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931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C11A7-0A54-0DA0-3514-F80AACCBC4BD}"/>
              </a:ext>
            </a:extLst>
          </p:cNvPr>
          <p:cNvSpPr>
            <a:spLocks noGrp="1"/>
          </p:cNvSpPr>
          <p:nvPr>
            <p:ph type="title"/>
          </p:nvPr>
        </p:nvSpPr>
        <p:spPr>
          <a:xfrm>
            <a:off x="2514263" y="296299"/>
            <a:ext cx="6720995" cy="646655"/>
          </a:xfrm>
        </p:spPr>
        <p:txBody>
          <a:bodyPr>
            <a:normAutofit fontScale="90000"/>
          </a:bodyPr>
          <a:lstStyle/>
          <a:p>
            <a:r>
              <a:rPr lang="en-GB" b="1" kern="0" dirty="0">
                <a:solidFill>
                  <a:srgbClr val="006600"/>
                </a:solidFill>
                <a:latin typeface="Arial"/>
              </a:rPr>
              <a:t>“Nature Recovery Toolkit” </a:t>
            </a:r>
          </a:p>
        </p:txBody>
      </p:sp>
      <p:sp>
        <p:nvSpPr>
          <p:cNvPr id="7" name="TextBox 6">
            <a:extLst>
              <a:ext uri="{FF2B5EF4-FFF2-40B4-BE49-F238E27FC236}">
                <a16:creationId xmlns:a16="http://schemas.microsoft.com/office/drawing/2014/main" id="{A887F455-1A49-7AA0-3BDD-BBF59C33A1FB}"/>
              </a:ext>
            </a:extLst>
          </p:cNvPr>
          <p:cNvSpPr txBox="1"/>
          <p:nvPr/>
        </p:nvSpPr>
        <p:spPr>
          <a:xfrm>
            <a:off x="435269" y="4576764"/>
            <a:ext cx="6909911" cy="461665"/>
          </a:xfrm>
          <a:prstGeom prst="rect">
            <a:avLst/>
          </a:prstGeom>
          <a:noFill/>
          <a:ln>
            <a:solidFill>
              <a:schemeClr val="bg1"/>
            </a:solidFill>
          </a:ln>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6" name="Arrow: Right 15">
            <a:extLst>
              <a:ext uri="{FF2B5EF4-FFF2-40B4-BE49-F238E27FC236}">
                <a16:creationId xmlns:a16="http://schemas.microsoft.com/office/drawing/2014/main" id="{DD973FE7-6C40-6450-BF89-814EFDAAAA8A}"/>
              </a:ext>
            </a:extLst>
          </p:cNvPr>
          <p:cNvSpPr/>
          <p:nvPr/>
        </p:nvSpPr>
        <p:spPr bwMode="auto">
          <a:xfrm>
            <a:off x="6550702" y="3429000"/>
            <a:ext cx="794478" cy="1472784"/>
          </a:xfrm>
          <a:prstGeom prst="rightArrow">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4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 name="Arrow: Right 16">
            <a:extLst>
              <a:ext uri="{FF2B5EF4-FFF2-40B4-BE49-F238E27FC236}">
                <a16:creationId xmlns:a16="http://schemas.microsoft.com/office/drawing/2014/main" id="{5FBAE449-E93B-4812-7F11-ADA325C67997}"/>
              </a:ext>
            </a:extLst>
          </p:cNvPr>
          <p:cNvSpPr/>
          <p:nvPr/>
        </p:nvSpPr>
        <p:spPr bwMode="auto">
          <a:xfrm>
            <a:off x="6550702" y="3597639"/>
            <a:ext cx="794478" cy="1304145"/>
          </a:xfrm>
          <a:prstGeom prst="rightArrow">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4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9" name="Picture 8">
            <a:extLst>
              <a:ext uri="{FF2B5EF4-FFF2-40B4-BE49-F238E27FC236}">
                <a16:creationId xmlns:a16="http://schemas.microsoft.com/office/drawing/2014/main" id="{E473EC7D-3120-EFA9-D8B4-87E345E5262B}"/>
              </a:ext>
            </a:extLst>
          </p:cNvPr>
          <p:cNvPicPr>
            <a:picLocks noChangeAspect="1"/>
          </p:cNvPicPr>
          <p:nvPr/>
        </p:nvPicPr>
        <p:blipFill>
          <a:blip r:embed="rId3"/>
          <a:srcRect b="52972"/>
          <a:stretch>
            <a:fillRect/>
          </a:stretch>
        </p:blipFill>
        <p:spPr>
          <a:xfrm>
            <a:off x="7117615" y="2590353"/>
            <a:ext cx="4235285" cy="2773463"/>
          </a:xfrm>
          <a:prstGeom prst="rect">
            <a:avLst/>
          </a:prstGeom>
        </p:spPr>
      </p:pic>
      <p:sp>
        <p:nvSpPr>
          <p:cNvPr id="3" name="TextBox 2">
            <a:extLst>
              <a:ext uri="{FF2B5EF4-FFF2-40B4-BE49-F238E27FC236}">
                <a16:creationId xmlns:a16="http://schemas.microsoft.com/office/drawing/2014/main" id="{9BE0DC9E-1E66-3FB4-064D-819905643BF5}"/>
              </a:ext>
            </a:extLst>
          </p:cNvPr>
          <p:cNvSpPr txBox="1"/>
          <p:nvPr/>
        </p:nvSpPr>
        <p:spPr>
          <a:xfrm>
            <a:off x="506879" y="1335481"/>
            <a:ext cx="6437259" cy="4154984"/>
          </a:xfrm>
          <a:prstGeom prst="rect">
            <a:avLst/>
          </a:prstGeom>
          <a:noFill/>
        </p:spPr>
        <p:txBody>
          <a:bodyPr wrap="square" rtlCol="0">
            <a:spAutoFit/>
          </a:bodyPr>
          <a:lstStyle/>
          <a:p>
            <a:pPr lvl="0" eaLnBrk="0" fontAlgn="base" hangingPunct="0">
              <a:spcBef>
                <a:spcPct val="0"/>
              </a:spcBef>
              <a:spcAft>
                <a:spcPct val="0"/>
              </a:spcAft>
            </a:pPr>
            <a:r>
              <a:rPr lang="en-US" altLang="en-US" sz="2400" b="1" dirty="0">
                <a:latin typeface="Arial" panose="020B0604020202020204" pitchFamily="34" charset="0"/>
              </a:rPr>
              <a:t>What it does:</a:t>
            </a:r>
          </a:p>
          <a:p>
            <a:pPr marL="342900" lvl="0" indent="-342900" eaLnBrk="0" fontAlgn="base" hangingPunct="0">
              <a:spcBef>
                <a:spcPct val="0"/>
              </a:spcBef>
              <a:spcAft>
                <a:spcPct val="0"/>
              </a:spcAft>
              <a:buFont typeface="Arial" panose="020B0604020202020204" pitchFamily="34" charset="0"/>
              <a:buChar char="•"/>
            </a:pPr>
            <a:r>
              <a:rPr lang="en-US" altLang="en-US" sz="2400" dirty="0">
                <a:latin typeface="Arial" panose="020B0604020202020204" pitchFamily="34" charset="0"/>
              </a:rPr>
              <a:t>Aligns nature recovery with council priorities </a:t>
            </a:r>
          </a:p>
          <a:p>
            <a:pPr marL="342900" lvl="0" indent="-342900" eaLnBrk="0" fontAlgn="base" hangingPunct="0">
              <a:spcBef>
                <a:spcPct val="0"/>
              </a:spcBef>
              <a:spcAft>
                <a:spcPct val="0"/>
              </a:spcAft>
              <a:buFont typeface="Arial" panose="020B0604020202020204" pitchFamily="34" charset="0"/>
              <a:buChar char="•"/>
            </a:pPr>
            <a:r>
              <a:rPr lang="en-US" altLang="en-US" sz="2400" dirty="0">
                <a:latin typeface="Arial" panose="020B0604020202020204" pitchFamily="34" charset="0"/>
              </a:rPr>
              <a:t>Helps councils meet statutory nature and environment duties </a:t>
            </a:r>
          </a:p>
          <a:p>
            <a:pPr marL="342900" lvl="0" indent="-342900" eaLnBrk="0" fontAlgn="base" hangingPunct="0">
              <a:spcBef>
                <a:spcPct val="0"/>
              </a:spcBef>
              <a:spcAft>
                <a:spcPct val="0"/>
              </a:spcAft>
              <a:buFont typeface="Arial" panose="020B0604020202020204" pitchFamily="34" charset="0"/>
              <a:buChar char="•"/>
            </a:pPr>
            <a:r>
              <a:rPr lang="en-US" altLang="en-US" sz="2400" dirty="0">
                <a:latin typeface="Arial" panose="020B0604020202020204" pitchFamily="34" charset="0"/>
              </a:rPr>
              <a:t>Engages with colleagues across the council to inspire &amp; support them to identify how their services can contribute to nature recovery</a:t>
            </a:r>
          </a:p>
          <a:p>
            <a:pPr marL="342900" lvl="0" indent="-342900" eaLnBrk="0" fontAlgn="base" hangingPunct="0">
              <a:spcBef>
                <a:spcPct val="0"/>
              </a:spcBef>
              <a:spcAft>
                <a:spcPct val="0"/>
              </a:spcAft>
              <a:buFont typeface="Arial" panose="020B0604020202020204" pitchFamily="34" charset="0"/>
              <a:buChar char="•"/>
            </a:pPr>
            <a:r>
              <a:rPr lang="en-US" sz="2400" dirty="0">
                <a:latin typeface="Arial" panose="020B0604020202020204" pitchFamily="34" charset="0"/>
              </a:rPr>
              <a:t>Identifies the best delivery method </a:t>
            </a:r>
            <a:r>
              <a:rPr lang="en-US" sz="2400">
                <a:latin typeface="Arial" panose="020B0604020202020204" pitchFamily="34" charset="0"/>
              </a:rPr>
              <a:t>to support </a:t>
            </a:r>
            <a:r>
              <a:rPr lang="en-US" sz="2400" dirty="0">
                <a:latin typeface="Arial" panose="020B0604020202020204" pitchFamily="34" charset="0"/>
              </a:rPr>
              <a:t>these commitment. </a:t>
            </a:r>
            <a:endParaRPr lang="en-GB" sz="2400" dirty="0"/>
          </a:p>
        </p:txBody>
      </p:sp>
      <p:pic>
        <p:nvPicPr>
          <p:cNvPr id="4" name="Picture 3">
            <a:extLst>
              <a:ext uri="{FF2B5EF4-FFF2-40B4-BE49-F238E27FC236}">
                <a16:creationId xmlns:a16="http://schemas.microsoft.com/office/drawing/2014/main" id="{ED3C67F0-4039-5E03-94BA-86265B6AA02E}"/>
              </a:ext>
            </a:extLst>
          </p:cNvPr>
          <p:cNvPicPr>
            <a:picLocks noChangeAspect="1"/>
          </p:cNvPicPr>
          <p:nvPr/>
        </p:nvPicPr>
        <p:blipFill>
          <a:blip r:embed="rId4"/>
          <a:stretch>
            <a:fillRect/>
          </a:stretch>
        </p:blipFill>
        <p:spPr>
          <a:xfrm>
            <a:off x="7117615" y="1384572"/>
            <a:ext cx="4070669" cy="986021"/>
          </a:xfrm>
          <a:prstGeom prst="rect">
            <a:avLst/>
          </a:prstGeom>
        </p:spPr>
      </p:pic>
      <p:sp>
        <p:nvSpPr>
          <p:cNvPr id="5" name="TextBox 4">
            <a:extLst>
              <a:ext uri="{FF2B5EF4-FFF2-40B4-BE49-F238E27FC236}">
                <a16:creationId xmlns:a16="http://schemas.microsoft.com/office/drawing/2014/main" id="{DD4D38E5-8886-311A-9F8A-BBF8D4BCCB8D}"/>
              </a:ext>
            </a:extLst>
          </p:cNvPr>
          <p:cNvSpPr txBox="1"/>
          <p:nvPr/>
        </p:nvSpPr>
        <p:spPr>
          <a:xfrm>
            <a:off x="4258076" y="5787168"/>
            <a:ext cx="4585252" cy="584775"/>
          </a:xfrm>
          <a:prstGeom prst="rect">
            <a:avLst/>
          </a:prstGeom>
          <a:noFill/>
        </p:spPr>
        <p:txBody>
          <a:bodyPr wrap="square" rtlCol="0">
            <a:spAutoFit/>
          </a:bodyPr>
          <a:lstStyle/>
          <a:p>
            <a:r>
              <a:rPr lang="en-GB" sz="3200" b="1" dirty="0"/>
              <a:t>WE NEED YOUR SUPPORT</a:t>
            </a:r>
          </a:p>
        </p:txBody>
      </p:sp>
    </p:spTree>
    <p:extLst>
      <p:ext uri="{BB962C8B-B14F-4D97-AF65-F5344CB8AC3E}">
        <p14:creationId xmlns:p14="http://schemas.microsoft.com/office/powerpoint/2010/main" val="3676449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28EDD-E40C-5640-246C-51D9CB9867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346D69-F2EC-E6EB-F2FF-7D13B6D104D3}"/>
              </a:ext>
            </a:extLst>
          </p:cNvPr>
          <p:cNvSpPr>
            <a:spLocks noGrp="1"/>
          </p:cNvSpPr>
          <p:nvPr>
            <p:ph type="title"/>
          </p:nvPr>
        </p:nvSpPr>
        <p:spPr>
          <a:xfrm>
            <a:off x="2175933" y="425995"/>
            <a:ext cx="7840133" cy="646331"/>
          </a:xfrm>
        </p:spPr>
        <p:txBody>
          <a:bodyPr vert="horz" lIns="91440" tIns="45720" rIns="91440" bIns="45720" rtlCol="0" anchor="ctr">
            <a:noAutofit/>
          </a:bodyPr>
          <a:lstStyle/>
          <a:p>
            <a:pPr algn="ctr"/>
            <a:r>
              <a:rPr lang="en-GB" sz="4000" b="1" kern="0" dirty="0">
                <a:solidFill>
                  <a:srgbClr val="006600"/>
                </a:solidFill>
                <a:latin typeface="Arial"/>
              </a:rPr>
              <a:t>Why here and why now?</a:t>
            </a:r>
          </a:p>
        </p:txBody>
      </p:sp>
      <p:graphicFrame>
        <p:nvGraphicFramePr>
          <p:cNvPr id="8" name="Diagram 7">
            <a:extLst>
              <a:ext uri="{FF2B5EF4-FFF2-40B4-BE49-F238E27FC236}">
                <a16:creationId xmlns:a16="http://schemas.microsoft.com/office/drawing/2014/main" id="{900D19F3-1B0C-01D1-8943-9AE5433930F6}"/>
              </a:ext>
            </a:extLst>
          </p:cNvPr>
          <p:cNvGraphicFramePr/>
          <p:nvPr>
            <p:extLst>
              <p:ext uri="{D42A27DB-BD31-4B8C-83A1-F6EECF244321}">
                <p14:modId xmlns:p14="http://schemas.microsoft.com/office/powerpoint/2010/main" val="369799468"/>
              </p:ext>
            </p:extLst>
          </p:nvPr>
        </p:nvGraphicFramePr>
        <p:xfrm>
          <a:off x="1888066" y="120517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7ADBA73F-DB6A-0B1E-61A0-F2C7D072626B}"/>
              </a:ext>
            </a:extLst>
          </p:cNvPr>
          <p:cNvSpPr txBox="1"/>
          <p:nvPr/>
        </p:nvSpPr>
        <p:spPr>
          <a:xfrm>
            <a:off x="3684104" y="5559623"/>
            <a:ext cx="1537252" cy="1298377"/>
          </a:xfrm>
          <a:prstGeom prst="ellipse">
            <a:avLst/>
          </a:prstGeom>
          <a:solidFill>
            <a:srgbClr val="FFC000"/>
          </a:solidFill>
        </p:spPr>
        <p:txBody>
          <a:bodyPr wrap="square" rtlCol="0">
            <a:spAutoFit/>
          </a:bodyPr>
          <a:lstStyle/>
          <a:p>
            <a:r>
              <a:rPr lang="en-GB" b="1" dirty="0"/>
              <a:t>Adult &amp; children’s services</a:t>
            </a:r>
          </a:p>
        </p:txBody>
      </p:sp>
      <p:sp>
        <p:nvSpPr>
          <p:cNvPr id="15" name="Oval 14">
            <a:extLst>
              <a:ext uri="{FF2B5EF4-FFF2-40B4-BE49-F238E27FC236}">
                <a16:creationId xmlns:a16="http://schemas.microsoft.com/office/drawing/2014/main" id="{2BB6FED8-7D8E-4FE4-75ED-334B9667D326}"/>
              </a:ext>
            </a:extLst>
          </p:cNvPr>
          <p:cNvSpPr/>
          <p:nvPr/>
        </p:nvSpPr>
        <p:spPr>
          <a:xfrm>
            <a:off x="9517176" y="5556553"/>
            <a:ext cx="1142816" cy="1184366"/>
          </a:xfrm>
          <a:prstGeom prst="ellipse">
            <a:avLst/>
          </a:prstGeom>
          <a:solidFill>
            <a:srgbClr val="FFC6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Public health </a:t>
            </a:r>
          </a:p>
        </p:txBody>
      </p:sp>
      <p:sp>
        <p:nvSpPr>
          <p:cNvPr id="16" name="Oval 15">
            <a:extLst>
              <a:ext uri="{FF2B5EF4-FFF2-40B4-BE49-F238E27FC236}">
                <a16:creationId xmlns:a16="http://schemas.microsoft.com/office/drawing/2014/main" id="{05E8AF07-6074-B5AD-116B-B20406872CB2}"/>
              </a:ext>
            </a:extLst>
          </p:cNvPr>
          <p:cNvSpPr/>
          <p:nvPr/>
        </p:nvSpPr>
        <p:spPr>
          <a:xfrm>
            <a:off x="10147666" y="2836817"/>
            <a:ext cx="1444119" cy="1184366"/>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Estates</a:t>
            </a:r>
          </a:p>
        </p:txBody>
      </p:sp>
      <p:sp>
        <p:nvSpPr>
          <p:cNvPr id="17" name="Oval 16">
            <a:extLst>
              <a:ext uri="{FF2B5EF4-FFF2-40B4-BE49-F238E27FC236}">
                <a16:creationId xmlns:a16="http://schemas.microsoft.com/office/drawing/2014/main" id="{E20BEB22-CA85-2A52-48D8-A9EC255D0533}"/>
              </a:ext>
            </a:extLst>
          </p:cNvPr>
          <p:cNvSpPr/>
          <p:nvPr/>
        </p:nvSpPr>
        <p:spPr>
          <a:xfrm>
            <a:off x="10284424" y="1366678"/>
            <a:ext cx="1444118" cy="1184366"/>
          </a:xfrm>
          <a:prstGeom prst="ellipse">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Planning</a:t>
            </a:r>
          </a:p>
        </p:txBody>
      </p:sp>
      <p:sp>
        <p:nvSpPr>
          <p:cNvPr id="18" name="Oval 17">
            <a:extLst>
              <a:ext uri="{FF2B5EF4-FFF2-40B4-BE49-F238E27FC236}">
                <a16:creationId xmlns:a16="http://schemas.microsoft.com/office/drawing/2014/main" id="{9B949A21-FAFA-22A8-61B1-B0157BCBE0DF}"/>
              </a:ext>
            </a:extLst>
          </p:cNvPr>
          <p:cNvSpPr/>
          <p:nvPr/>
        </p:nvSpPr>
        <p:spPr>
          <a:xfrm>
            <a:off x="281055" y="1844283"/>
            <a:ext cx="1607011" cy="1376522"/>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Highways &amp; transport</a:t>
            </a:r>
          </a:p>
        </p:txBody>
      </p:sp>
      <p:sp>
        <p:nvSpPr>
          <p:cNvPr id="19" name="Oval 18">
            <a:extLst>
              <a:ext uri="{FF2B5EF4-FFF2-40B4-BE49-F238E27FC236}">
                <a16:creationId xmlns:a16="http://schemas.microsoft.com/office/drawing/2014/main" id="{BCBBC582-123D-EDEC-4E1A-67871619D1EA}"/>
              </a:ext>
            </a:extLst>
          </p:cNvPr>
          <p:cNvSpPr/>
          <p:nvPr/>
        </p:nvSpPr>
        <p:spPr>
          <a:xfrm>
            <a:off x="10161102" y="4306956"/>
            <a:ext cx="1430683" cy="1184366"/>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Housing</a:t>
            </a:r>
          </a:p>
        </p:txBody>
      </p:sp>
      <p:sp>
        <p:nvSpPr>
          <p:cNvPr id="20" name="Oval 19">
            <a:extLst>
              <a:ext uri="{FF2B5EF4-FFF2-40B4-BE49-F238E27FC236}">
                <a16:creationId xmlns:a16="http://schemas.microsoft.com/office/drawing/2014/main" id="{44544CB8-6B96-4B48-44AA-04526A955ED3}"/>
              </a:ext>
            </a:extLst>
          </p:cNvPr>
          <p:cNvSpPr/>
          <p:nvPr/>
        </p:nvSpPr>
        <p:spPr>
          <a:xfrm>
            <a:off x="268814" y="3595188"/>
            <a:ext cx="1607010" cy="1184366"/>
          </a:xfrm>
          <a:prstGeom prst="ellipse">
            <a:avLst/>
          </a:prstGeom>
          <a:solidFill>
            <a:srgbClr val="A3DB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Education</a:t>
            </a:r>
          </a:p>
        </p:txBody>
      </p:sp>
      <p:sp>
        <p:nvSpPr>
          <p:cNvPr id="21" name="Oval 20">
            <a:extLst>
              <a:ext uri="{FF2B5EF4-FFF2-40B4-BE49-F238E27FC236}">
                <a16:creationId xmlns:a16="http://schemas.microsoft.com/office/drawing/2014/main" id="{52E59F79-B9A4-C595-1AB3-32F280E547CE}"/>
              </a:ext>
            </a:extLst>
          </p:cNvPr>
          <p:cNvSpPr/>
          <p:nvPr/>
        </p:nvSpPr>
        <p:spPr>
          <a:xfrm>
            <a:off x="6364172" y="5352480"/>
            <a:ext cx="1325219" cy="1184366"/>
          </a:xfrm>
          <a:prstGeom prst="ellipse">
            <a:avLst/>
          </a:prstGeom>
          <a:solidFill>
            <a:srgbClr val="C5D3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Finance</a:t>
            </a:r>
          </a:p>
        </p:txBody>
      </p:sp>
      <p:sp>
        <p:nvSpPr>
          <p:cNvPr id="4" name="Oval 3">
            <a:extLst>
              <a:ext uri="{FF2B5EF4-FFF2-40B4-BE49-F238E27FC236}">
                <a16:creationId xmlns:a16="http://schemas.microsoft.com/office/drawing/2014/main" id="{72A2E2C1-A6EB-B504-23D9-2EF8B14105E5}"/>
              </a:ext>
            </a:extLst>
          </p:cNvPr>
          <p:cNvSpPr/>
          <p:nvPr/>
        </p:nvSpPr>
        <p:spPr>
          <a:xfrm>
            <a:off x="478825" y="5013717"/>
            <a:ext cx="2007338" cy="1657333"/>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Assets &amp; Environment</a:t>
            </a:r>
          </a:p>
        </p:txBody>
      </p:sp>
    </p:spTree>
    <p:extLst>
      <p:ext uri="{BB962C8B-B14F-4D97-AF65-F5344CB8AC3E}">
        <p14:creationId xmlns:p14="http://schemas.microsoft.com/office/powerpoint/2010/main" val="1971443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CE628-274A-6FC8-0F31-D21B7E994414}"/>
              </a:ext>
            </a:extLst>
          </p:cNvPr>
          <p:cNvSpPr>
            <a:spLocks noGrp="1"/>
          </p:cNvSpPr>
          <p:nvPr>
            <p:ph type="title"/>
          </p:nvPr>
        </p:nvSpPr>
        <p:spPr>
          <a:xfrm>
            <a:off x="3042073" y="412270"/>
            <a:ext cx="5962451" cy="810968"/>
          </a:xfrm>
        </p:spPr>
        <p:txBody>
          <a:bodyPr>
            <a:normAutofit/>
          </a:bodyPr>
          <a:lstStyle/>
          <a:p>
            <a:r>
              <a:rPr lang="en-GB" b="1" dirty="0">
                <a:solidFill>
                  <a:srgbClr val="008000"/>
                </a:solidFill>
                <a:latin typeface="Arial" panose="020B0604020202020204" pitchFamily="34" charset="0"/>
                <a:cs typeface="Arial" panose="020B0604020202020204" pitchFamily="34" charset="0"/>
              </a:rPr>
              <a:t>Our community cares</a:t>
            </a:r>
          </a:p>
        </p:txBody>
      </p:sp>
      <p:sp>
        <p:nvSpPr>
          <p:cNvPr id="3" name="Content Placeholder 2">
            <a:extLst>
              <a:ext uri="{FF2B5EF4-FFF2-40B4-BE49-F238E27FC236}">
                <a16:creationId xmlns:a16="http://schemas.microsoft.com/office/drawing/2014/main" id="{9ACAC5D3-7E8D-00FE-807F-354F69DD5496}"/>
              </a:ext>
            </a:extLst>
          </p:cNvPr>
          <p:cNvSpPr>
            <a:spLocks noGrp="1"/>
          </p:cNvSpPr>
          <p:nvPr>
            <p:ph idx="1"/>
          </p:nvPr>
        </p:nvSpPr>
        <p:spPr>
          <a:xfrm>
            <a:off x="838199" y="1282426"/>
            <a:ext cx="10515600" cy="4351338"/>
          </a:xfrm>
        </p:spPr>
        <p:txBody>
          <a:bodyPr/>
          <a:lstStyle/>
          <a:p>
            <a:r>
              <a:rPr lang="en-GB" dirty="0"/>
              <a:t>In developing the LNRS, through the consultation we had 93% agree that we were focussing on the right priorities.</a:t>
            </a:r>
          </a:p>
        </p:txBody>
      </p:sp>
      <p:sp>
        <p:nvSpPr>
          <p:cNvPr id="4" name="Speech Bubble: Oval 3">
            <a:extLst>
              <a:ext uri="{FF2B5EF4-FFF2-40B4-BE49-F238E27FC236}">
                <a16:creationId xmlns:a16="http://schemas.microsoft.com/office/drawing/2014/main" id="{99D6B85F-CE25-AE94-888E-B8659C73C9D1}"/>
              </a:ext>
            </a:extLst>
          </p:cNvPr>
          <p:cNvSpPr/>
          <p:nvPr/>
        </p:nvSpPr>
        <p:spPr>
          <a:xfrm>
            <a:off x="8298912" y="2719486"/>
            <a:ext cx="3628572" cy="2226276"/>
          </a:xfrm>
          <a:prstGeom prst="wedgeEllipseCallou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i="1" dirty="0">
                <a:solidFill>
                  <a:schemeClr val="tx1"/>
                </a:solidFill>
              </a:rPr>
              <a:t>I really like going on walks through the woodland areas </a:t>
            </a:r>
            <a:r>
              <a:rPr lang="en-GB" i="1" dirty="0">
                <a:solidFill>
                  <a:schemeClr val="tx1"/>
                </a:solidFill>
              </a:rPr>
              <a:t>(Iris aged 11)</a:t>
            </a:r>
            <a:endParaRPr lang="en-GB" sz="2400" i="1" dirty="0">
              <a:solidFill>
                <a:schemeClr val="tx1"/>
              </a:solidFill>
            </a:endParaRPr>
          </a:p>
        </p:txBody>
      </p:sp>
      <p:sp>
        <p:nvSpPr>
          <p:cNvPr id="10" name="Speech Bubble: Oval 9">
            <a:extLst>
              <a:ext uri="{FF2B5EF4-FFF2-40B4-BE49-F238E27FC236}">
                <a16:creationId xmlns:a16="http://schemas.microsoft.com/office/drawing/2014/main" id="{47A4102A-C3B2-8973-EF32-94A546F2AFAF}"/>
              </a:ext>
            </a:extLst>
          </p:cNvPr>
          <p:cNvSpPr/>
          <p:nvPr/>
        </p:nvSpPr>
        <p:spPr>
          <a:xfrm>
            <a:off x="3436128" y="2589046"/>
            <a:ext cx="2587171" cy="1697604"/>
          </a:xfrm>
          <a:prstGeom prst="wedgeEllipseCallou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How we value nature has changed </a:t>
            </a:r>
            <a:r>
              <a:rPr lang="en-GB" dirty="0">
                <a:solidFill>
                  <a:schemeClr val="tx1"/>
                </a:solidFill>
              </a:rPr>
              <a:t>(Jane aged 80)</a:t>
            </a:r>
          </a:p>
        </p:txBody>
      </p:sp>
      <p:sp>
        <p:nvSpPr>
          <p:cNvPr id="6" name="Speech Bubble: Oval 5">
            <a:extLst>
              <a:ext uri="{FF2B5EF4-FFF2-40B4-BE49-F238E27FC236}">
                <a16:creationId xmlns:a16="http://schemas.microsoft.com/office/drawing/2014/main" id="{598BBAC6-926A-D978-7317-5397E6FAFA96}"/>
              </a:ext>
            </a:extLst>
          </p:cNvPr>
          <p:cNvSpPr/>
          <p:nvPr/>
        </p:nvSpPr>
        <p:spPr>
          <a:xfrm>
            <a:off x="264514" y="2112621"/>
            <a:ext cx="3594157" cy="2226276"/>
          </a:xfrm>
          <a:prstGeom prst="wedgeEllipseCallou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i="1" dirty="0">
                <a:solidFill>
                  <a:schemeClr val="tx1"/>
                </a:solidFill>
              </a:rPr>
              <a:t>Nature means happiness because nature is just like us, its amazing </a:t>
            </a:r>
            <a:r>
              <a:rPr lang="en-GB" i="1" dirty="0">
                <a:solidFill>
                  <a:schemeClr val="tx1"/>
                </a:solidFill>
              </a:rPr>
              <a:t>(Phoebe aged 9)</a:t>
            </a:r>
            <a:endParaRPr lang="en-GB" sz="2400" i="1" dirty="0">
              <a:solidFill>
                <a:schemeClr val="tx1"/>
              </a:solidFill>
            </a:endParaRPr>
          </a:p>
        </p:txBody>
      </p:sp>
      <p:sp>
        <p:nvSpPr>
          <p:cNvPr id="11" name="Speech Bubble: Oval 10">
            <a:extLst>
              <a:ext uri="{FF2B5EF4-FFF2-40B4-BE49-F238E27FC236}">
                <a16:creationId xmlns:a16="http://schemas.microsoft.com/office/drawing/2014/main" id="{F59446A1-FECA-D527-1D49-142FD7981C04}"/>
              </a:ext>
            </a:extLst>
          </p:cNvPr>
          <p:cNvSpPr/>
          <p:nvPr/>
        </p:nvSpPr>
        <p:spPr>
          <a:xfrm>
            <a:off x="5791200" y="2380759"/>
            <a:ext cx="2940019" cy="2417409"/>
          </a:xfrm>
          <a:prstGeom prst="wedgeEllipseCallou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Children are missing out on the wildlife and nature </a:t>
            </a:r>
            <a:r>
              <a:rPr lang="en-GB" dirty="0">
                <a:solidFill>
                  <a:schemeClr val="tx1"/>
                </a:solidFill>
              </a:rPr>
              <a:t>(Margaret aged 89)</a:t>
            </a:r>
          </a:p>
        </p:txBody>
      </p:sp>
      <p:sp>
        <p:nvSpPr>
          <p:cNvPr id="7" name="TextBox 6">
            <a:extLst>
              <a:ext uri="{FF2B5EF4-FFF2-40B4-BE49-F238E27FC236}">
                <a16:creationId xmlns:a16="http://schemas.microsoft.com/office/drawing/2014/main" id="{A5EFD101-F8C3-3B39-9636-CE004AB0362F}"/>
              </a:ext>
            </a:extLst>
          </p:cNvPr>
          <p:cNvSpPr txBox="1"/>
          <p:nvPr/>
        </p:nvSpPr>
        <p:spPr>
          <a:xfrm>
            <a:off x="845089" y="4902652"/>
            <a:ext cx="4946111" cy="1477328"/>
          </a:xfrm>
          <a:prstGeom prst="rect">
            <a:avLst/>
          </a:prstGeom>
          <a:noFill/>
        </p:spPr>
        <p:txBody>
          <a:bodyPr wrap="square">
            <a:spAutoFit/>
          </a:bodyPr>
          <a:lstStyle/>
          <a:p>
            <a:r>
              <a:rPr lang="en-GB" dirty="0">
                <a:hlinkClick r:id="rId3"/>
              </a:rPr>
              <a:t>Parks, pride and place: The role green spaces can play in building pride in place </a:t>
            </a:r>
            <a:r>
              <a:rPr lang="en-GB" dirty="0"/>
              <a:t> More in Common 2025 </a:t>
            </a:r>
            <a:r>
              <a:rPr lang="en-GB" b="0" i="0" dirty="0">
                <a:solidFill>
                  <a:srgbClr val="393939"/>
                </a:solidFill>
                <a:effectLst/>
                <a:latin typeface="Sailec"/>
              </a:rPr>
              <a:t>research finds that </a:t>
            </a:r>
            <a:r>
              <a:rPr lang="en-GB" b="1" i="0" dirty="0">
                <a:solidFill>
                  <a:srgbClr val="393939"/>
                </a:solidFill>
                <a:effectLst/>
                <a:latin typeface="Sailec"/>
              </a:rPr>
              <a:t>two-fifths </a:t>
            </a:r>
            <a:r>
              <a:rPr lang="en-GB" b="0" i="0" dirty="0">
                <a:solidFill>
                  <a:srgbClr val="393939"/>
                </a:solidFill>
                <a:effectLst/>
                <a:latin typeface="Sailec"/>
              </a:rPr>
              <a:t>of Britons say the </a:t>
            </a:r>
            <a:r>
              <a:rPr lang="en-GB" b="1" i="0" dirty="0">
                <a:solidFill>
                  <a:srgbClr val="393939"/>
                </a:solidFill>
                <a:effectLst/>
                <a:latin typeface="Sailec"/>
              </a:rPr>
              <a:t>mental health benefits </a:t>
            </a:r>
            <a:r>
              <a:rPr lang="en-GB" b="0" i="0" dirty="0">
                <a:solidFill>
                  <a:srgbClr val="393939"/>
                </a:solidFill>
                <a:effectLst/>
                <a:latin typeface="Sailec"/>
              </a:rPr>
              <a:t>of green spaces are the most important benefit to them</a:t>
            </a:r>
            <a:endParaRPr lang="en-GB" dirty="0"/>
          </a:p>
        </p:txBody>
      </p:sp>
      <p:sp>
        <p:nvSpPr>
          <p:cNvPr id="9" name="TextBox 8">
            <a:extLst>
              <a:ext uri="{FF2B5EF4-FFF2-40B4-BE49-F238E27FC236}">
                <a16:creationId xmlns:a16="http://schemas.microsoft.com/office/drawing/2014/main" id="{9B3C151E-8685-EFD9-A052-74D76C56F475}"/>
              </a:ext>
            </a:extLst>
          </p:cNvPr>
          <p:cNvSpPr txBox="1"/>
          <p:nvPr/>
        </p:nvSpPr>
        <p:spPr>
          <a:xfrm>
            <a:off x="5825856" y="5379008"/>
            <a:ext cx="4946111" cy="1255728"/>
          </a:xfrm>
          <a:prstGeom prst="rect">
            <a:avLst/>
          </a:prstGeom>
          <a:noFill/>
        </p:spPr>
        <p:txBody>
          <a:bodyPr wrap="square">
            <a:spAutoFit/>
          </a:bodyPr>
          <a:lstStyle/>
          <a:p>
            <a:pPr eaLnBrk="0" hangingPunct="0">
              <a:defRPr/>
            </a:pPr>
            <a:r>
              <a:rPr lang="en-GB" sz="1800" dirty="0">
                <a:latin typeface="Sailec"/>
                <a:ea typeface="Times New Roman" panose="02020603050405020304" pitchFamily="18" charset="0"/>
                <a:cs typeface="Arial" panose="020B0604020202020204" pitchFamily="34" charset="0"/>
              </a:rPr>
              <a:t>A</a:t>
            </a:r>
            <a:r>
              <a:rPr lang="en-GB" sz="1800" dirty="0">
                <a:effectLst/>
                <a:latin typeface="Sailec"/>
                <a:ea typeface="Times New Roman" panose="02020603050405020304" pitchFamily="18" charset="0"/>
                <a:cs typeface="Arial" panose="020B0604020202020204" pitchFamily="34" charset="0"/>
              </a:rPr>
              <a:t>nnual loss to </a:t>
            </a:r>
            <a:r>
              <a:rPr lang="en-GB" sz="1800" u="sng" dirty="0">
                <a:effectLst/>
                <a:latin typeface="Sailec"/>
                <a:ea typeface="Times New Roman" panose="02020603050405020304" pitchFamily="18" charset="0"/>
                <a:cs typeface="Arial" panose="020B0604020202020204" pitchFamily="34" charset="0"/>
              </a:rPr>
              <a:t>economy</a:t>
            </a:r>
            <a:r>
              <a:rPr lang="en-GB" sz="1800" dirty="0">
                <a:effectLst/>
                <a:latin typeface="Sailec"/>
                <a:ea typeface="Times New Roman" panose="02020603050405020304" pitchFamily="18" charset="0"/>
                <a:cs typeface="Arial" panose="020B0604020202020204" pitchFamily="34" charset="0"/>
              </a:rPr>
              <a:t> with mental health absence from est. </a:t>
            </a:r>
            <a:r>
              <a:rPr lang="en-GB" sz="1800" u="sng" dirty="0">
                <a:effectLst/>
                <a:latin typeface="Sailec"/>
                <a:ea typeface="Times New Roman" panose="02020603050405020304" pitchFamily="18" charset="0"/>
                <a:cs typeface="Arial" panose="020B0604020202020204" pitchFamily="34" charset="0"/>
              </a:rPr>
              <a:t>£70 - £100bn. </a:t>
            </a:r>
            <a:endParaRPr kumimoji="0" lang="en-GB" sz="1800" i="0" u="sng" strike="noStrike" kern="1200" cap="none" spc="0" normalizeH="0" baseline="0" noProof="0" dirty="0">
              <a:ln>
                <a:noFill/>
              </a:ln>
              <a:effectLst/>
              <a:uLnTx/>
              <a:uFillTx/>
              <a:latin typeface="Sailec"/>
              <a:ea typeface="ＭＳ Ｐゴシック"/>
              <a:cs typeface="Arial" panose="020B0604020202020204" pitchFamily="34" charset="0"/>
            </a:endParaRPr>
          </a:p>
          <a:p>
            <a:pPr eaLnBrk="0" fontAlgn="base" hangingPunct="0">
              <a:lnSpc>
                <a:spcPct val="100000"/>
              </a:lnSpc>
              <a:spcBef>
                <a:spcPct val="20000"/>
              </a:spcBef>
              <a:spcAft>
                <a:spcPct val="0"/>
              </a:spcAft>
              <a:defRPr/>
            </a:pPr>
            <a:r>
              <a:rPr kumimoji="0" lang="en-GB" sz="1800" i="0" u="none" strike="noStrike" kern="0" cap="none" spc="0" normalizeH="0" baseline="0" noProof="0" dirty="0">
                <a:ln>
                  <a:noFill/>
                </a:ln>
                <a:effectLst/>
                <a:uLnTx/>
                <a:uFillTx/>
                <a:latin typeface="Sailec"/>
                <a:ea typeface="MS PGothic" panose="020B0600070205080204" pitchFamily="34" charset="-128"/>
                <a:cs typeface="Arial" panose="020B0604020202020204" pitchFamily="34" charset="0"/>
                <a:sym typeface="Wingdings" panose="05000000000000000000" pitchFamily="2" charset="2"/>
              </a:rPr>
              <a:t>Data from 2018 show </a:t>
            </a:r>
            <a:r>
              <a:rPr kumimoji="0" lang="en-GB" sz="1800" i="0" u="sng" strike="noStrike" kern="0" cap="none" spc="0" normalizeH="0" baseline="0" noProof="0" dirty="0">
                <a:ln>
                  <a:noFill/>
                </a:ln>
                <a:effectLst/>
                <a:uLnTx/>
                <a:uFillTx/>
                <a:latin typeface="Sailec"/>
                <a:ea typeface="MS PGothic" panose="020B0600070205080204" pitchFamily="34" charset="-128"/>
                <a:cs typeface="Arial" panose="020B0604020202020204" pitchFamily="34" charset="0"/>
                <a:sym typeface="Wingdings" panose="05000000000000000000" pitchFamily="2" charset="2"/>
              </a:rPr>
              <a:t>17.7%</a:t>
            </a:r>
            <a:r>
              <a:rPr kumimoji="0" lang="en-GB" sz="1800" i="0" strike="noStrike" kern="0" cap="none" spc="0" normalizeH="0" baseline="0" noProof="0" dirty="0">
                <a:ln>
                  <a:noFill/>
                </a:ln>
                <a:effectLst/>
                <a:uLnTx/>
                <a:uFillTx/>
                <a:latin typeface="Sailec"/>
                <a:ea typeface="MS PGothic" panose="020B0600070205080204" pitchFamily="34" charset="-128"/>
                <a:cs typeface="Arial" panose="020B0604020202020204" pitchFamily="34" charset="0"/>
                <a:sym typeface="Wingdings" panose="05000000000000000000" pitchFamily="2" charset="2"/>
              </a:rPr>
              <a:t> of the UK population are suffering from mental health issues</a:t>
            </a:r>
          </a:p>
        </p:txBody>
      </p:sp>
    </p:spTree>
    <p:extLst>
      <p:ext uri="{BB962C8B-B14F-4D97-AF65-F5344CB8AC3E}">
        <p14:creationId xmlns:p14="http://schemas.microsoft.com/office/powerpoint/2010/main" val="1249434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37028-C5D9-88DF-D27C-3ECB29342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DC49E8-D8F5-82E6-F445-81B12F917115}"/>
              </a:ext>
            </a:extLst>
          </p:cNvPr>
          <p:cNvSpPr>
            <a:spLocks noGrp="1"/>
          </p:cNvSpPr>
          <p:nvPr>
            <p:ph type="title"/>
          </p:nvPr>
        </p:nvSpPr>
        <p:spPr>
          <a:xfrm>
            <a:off x="2548890" y="150457"/>
            <a:ext cx="7269480" cy="1325563"/>
          </a:xfrm>
        </p:spPr>
        <p:txBody>
          <a:bodyPr>
            <a:normAutofit fontScale="90000"/>
          </a:bodyPr>
          <a:lstStyle/>
          <a:p>
            <a:pPr algn="ctr"/>
            <a:r>
              <a:rPr lang="en-GB" sz="3600" b="1" dirty="0">
                <a:solidFill>
                  <a:srgbClr val="008000"/>
                </a:solidFill>
                <a:latin typeface="Arial" panose="020B0604020202020204" pitchFamily="34" charset="0"/>
                <a:cs typeface="Arial" panose="020B0604020202020204" pitchFamily="34" charset="0"/>
              </a:rPr>
              <a:t>North Northamptonshire colleagues have identified the key take-aways: </a:t>
            </a:r>
            <a:endParaRPr lang="en-GB" sz="3600" b="1" dirty="0">
              <a:solidFill>
                <a:srgbClr val="008000"/>
              </a:solidFill>
              <a:highlight>
                <a:srgbClr val="FFFF00"/>
              </a:highligh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A799A36-78E3-F434-457F-0AB868C343C5}"/>
              </a:ext>
            </a:extLst>
          </p:cNvPr>
          <p:cNvSpPr>
            <a:spLocks noGrp="1"/>
          </p:cNvSpPr>
          <p:nvPr>
            <p:ph idx="1"/>
          </p:nvPr>
        </p:nvSpPr>
        <p:spPr>
          <a:xfrm>
            <a:off x="714881" y="1537039"/>
            <a:ext cx="6176985" cy="4351338"/>
          </a:xfrm>
        </p:spPr>
        <p:txBody>
          <a:bodyPr>
            <a:noAutofit/>
          </a:bodyPr>
          <a:lstStyle/>
          <a:p>
            <a:pPr marL="514350" lvl="0" indent="-514350">
              <a:buFont typeface="+mj-lt"/>
              <a:buAutoNum type="arabicPeriod"/>
            </a:pPr>
            <a:r>
              <a:rPr lang="en-GB" b="1" dirty="0"/>
              <a:t>Increased awareness of nature recovery opportunities </a:t>
            </a:r>
            <a:r>
              <a:rPr lang="en-GB" dirty="0"/>
              <a:t>how we can work together for wider benefits</a:t>
            </a:r>
          </a:p>
          <a:p>
            <a:pPr marL="514350" lvl="0" indent="-514350">
              <a:buFont typeface="+mj-lt"/>
              <a:buAutoNum type="arabicPeriod"/>
            </a:pPr>
            <a:r>
              <a:rPr lang="en-GB" b="1" dirty="0"/>
              <a:t>Understand your role</a:t>
            </a:r>
            <a:r>
              <a:rPr lang="en-GB" dirty="0"/>
              <a:t> and that of your service to support nature recovery  </a:t>
            </a:r>
          </a:p>
          <a:p>
            <a:pPr marL="514350" lvl="0" indent="-514350">
              <a:buFont typeface="+mj-lt"/>
              <a:buAutoNum type="arabicPeriod"/>
            </a:pPr>
            <a:r>
              <a:rPr lang="en-GB" b="1" dirty="0"/>
              <a:t>Action alongside service plans tailored to your service area to include nature </a:t>
            </a:r>
            <a:r>
              <a:rPr lang="en-GB" dirty="0"/>
              <a:t>this could include economic considerations, health and well being and nature-based solutions (</a:t>
            </a:r>
            <a:r>
              <a:rPr lang="en-GB" dirty="0" err="1"/>
              <a:t>NbS</a:t>
            </a:r>
            <a:r>
              <a:rPr lang="en-GB" dirty="0"/>
              <a:t>)</a:t>
            </a:r>
          </a:p>
          <a:p>
            <a:pPr marL="0" lvl="0" indent="0" algn="ctr">
              <a:buNone/>
            </a:pPr>
            <a:endParaRPr lang="en-GB" sz="4000" dirty="0"/>
          </a:p>
        </p:txBody>
      </p:sp>
      <p:pic>
        <p:nvPicPr>
          <p:cNvPr id="8" name="Picture 7">
            <a:extLst>
              <a:ext uri="{FF2B5EF4-FFF2-40B4-BE49-F238E27FC236}">
                <a16:creationId xmlns:a16="http://schemas.microsoft.com/office/drawing/2014/main" id="{19707661-BFF3-8929-CA04-75C277C3A192}"/>
              </a:ext>
            </a:extLst>
          </p:cNvPr>
          <p:cNvPicPr>
            <a:picLocks noChangeAspect="1"/>
          </p:cNvPicPr>
          <p:nvPr/>
        </p:nvPicPr>
        <p:blipFill>
          <a:blip r:embed="rId3"/>
          <a:srcRect l="6532" t="7729" r="15390"/>
          <a:stretch>
            <a:fillRect/>
          </a:stretch>
        </p:blipFill>
        <p:spPr>
          <a:xfrm>
            <a:off x="6891866" y="1253330"/>
            <a:ext cx="4758267" cy="4773261"/>
          </a:xfrm>
          <a:prstGeom prst="ellipse">
            <a:avLst/>
          </a:prstGeom>
        </p:spPr>
      </p:pic>
      <p:sp>
        <p:nvSpPr>
          <p:cNvPr id="9" name="TextBox 8">
            <a:extLst>
              <a:ext uri="{FF2B5EF4-FFF2-40B4-BE49-F238E27FC236}">
                <a16:creationId xmlns:a16="http://schemas.microsoft.com/office/drawing/2014/main" id="{F90D5B28-C763-FE0C-29C8-5D8CBE5258FA}"/>
              </a:ext>
            </a:extLst>
          </p:cNvPr>
          <p:cNvSpPr txBox="1"/>
          <p:nvPr/>
        </p:nvSpPr>
        <p:spPr>
          <a:xfrm>
            <a:off x="7441095" y="5950226"/>
            <a:ext cx="3538331" cy="646331"/>
          </a:xfrm>
          <a:prstGeom prst="rect">
            <a:avLst/>
          </a:prstGeom>
          <a:noFill/>
        </p:spPr>
        <p:txBody>
          <a:bodyPr wrap="square" rtlCol="0">
            <a:spAutoFit/>
          </a:bodyPr>
          <a:lstStyle/>
          <a:p>
            <a:r>
              <a:rPr lang="en-GB" dirty="0">
                <a:hlinkClick r:id="rId4"/>
              </a:rPr>
              <a:t>Local Nature Recovery Strategy | North Northamptonshire Council</a:t>
            </a:r>
            <a:endParaRPr lang="en-GB" dirty="0"/>
          </a:p>
        </p:txBody>
      </p:sp>
    </p:spTree>
    <p:extLst>
      <p:ext uri="{BB962C8B-B14F-4D97-AF65-F5344CB8AC3E}">
        <p14:creationId xmlns:p14="http://schemas.microsoft.com/office/powerpoint/2010/main" val="4098650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8AF96-9B67-1F04-754B-94BF389617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0BAB43-E6DC-27D0-7902-F05A0F82A3DC}"/>
              </a:ext>
            </a:extLst>
          </p:cNvPr>
          <p:cNvSpPr>
            <a:spLocks noGrp="1"/>
          </p:cNvSpPr>
          <p:nvPr>
            <p:ph type="title"/>
          </p:nvPr>
        </p:nvSpPr>
        <p:spPr>
          <a:xfrm>
            <a:off x="5029945" y="285811"/>
            <a:ext cx="2132109" cy="565160"/>
          </a:xfrm>
        </p:spPr>
        <p:txBody>
          <a:bodyPr>
            <a:normAutofit fontScale="90000"/>
          </a:bodyPr>
          <a:lstStyle/>
          <a:p>
            <a:pPr algn="ctr"/>
            <a:r>
              <a:rPr lang="en-GB" sz="3600" b="1" dirty="0">
                <a:solidFill>
                  <a:srgbClr val="008000"/>
                </a:solidFill>
                <a:latin typeface="Arial" panose="020B0604020202020204" pitchFamily="34" charset="0"/>
                <a:cs typeface="Arial" panose="020B0604020202020204" pitchFamily="34" charset="0"/>
              </a:rPr>
              <a:t>Our offer:</a:t>
            </a:r>
          </a:p>
        </p:txBody>
      </p:sp>
      <p:sp>
        <p:nvSpPr>
          <p:cNvPr id="3" name="Content Placeholder 2">
            <a:extLst>
              <a:ext uri="{FF2B5EF4-FFF2-40B4-BE49-F238E27FC236}">
                <a16:creationId xmlns:a16="http://schemas.microsoft.com/office/drawing/2014/main" id="{B230EAF6-8A8C-8BB0-218D-CBFBA8C32555}"/>
              </a:ext>
            </a:extLst>
          </p:cNvPr>
          <p:cNvSpPr>
            <a:spLocks noGrp="1"/>
          </p:cNvSpPr>
          <p:nvPr>
            <p:ph idx="1"/>
          </p:nvPr>
        </p:nvSpPr>
        <p:spPr>
          <a:xfrm>
            <a:off x="4399723" y="1249158"/>
            <a:ext cx="7533774" cy="5040451"/>
          </a:xfrm>
        </p:spPr>
        <p:txBody>
          <a:bodyPr>
            <a:noAutofit/>
          </a:bodyPr>
          <a:lstStyle/>
          <a:p>
            <a:pPr marL="514350" lvl="0" indent="-514350">
              <a:buFont typeface="+mj-lt"/>
              <a:buAutoNum type="arabicPeriod"/>
            </a:pPr>
            <a:r>
              <a:rPr lang="en-GB" dirty="0"/>
              <a:t>PAS has been working with council colleagues to tailor the toolkit to your needs</a:t>
            </a:r>
          </a:p>
          <a:p>
            <a:pPr marL="514350" lvl="0" indent="-514350">
              <a:buFont typeface="+mj-lt"/>
              <a:buAutoNum type="arabicPeriod"/>
            </a:pPr>
            <a:r>
              <a:rPr lang="en-GB" dirty="0"/>
              <a:t>A 1 day in-person workshop is planned for the </a:t>
            </a:r>
            <a:r>
              <a:rPr lang="en-GB" b="1" dirty="0"/>
              <a:t>15</a:t>
            </a:r>
            <a:r>
              <a:rPr lang="en-GB" b="1" baseline="30000" dirty="0"/>
              <a:t>th</a:t>
            </a:r>
            <a:r>
              <a:rPr lang="en-GB" b="1" dirty="0"/>
              <a:t> January at Stanwick Lakes</a:t>
            </a:r>
            <a:r>
              <a:rPr lang="en-GB" dirty="0"/>
              <a:t>. Two Principal Consultants from PAS and One Principal Officer from Natural England will be in attendance to assist with the event.</a:t>
            </a:r>
          </a:p>
          <a:p>
            <a:pPr marL="514350" lvl="0" indent="-514350">
              <a:buFont typeface="+mj-lt"/>
              <a:buAutoNum type="arabicPeriod"/>
            </a:pPr>
            <a:r>
              <a:rPr lang="en-GB" dirty="0"/>
              <a:t>PAS will follow up to offer further support if needed</a:t>
            </a:r>
          </a:p>
          <a:p>
            <a:pPr marL="514350" lvl="0" indent="-514350">
              <a:buFont typeface="+mj-lt"/>
              <a:buAutoNum type="arabicPeriod"/>
            </a:pPr>
            <a:r>
              <a:rPr lang="en-GB" dirty="0"/>
              <a:t>PAS will develop a National case-study to help inspire and inform more councils </a:t>
            </a:r>
          </a:p>
        </p:txBody>
      </p:sp>
      <p:grpSp>
        <p:nvGrpSpPr>
          <p:cNvPr id="7" name="Group 6">
            <a:extLst>
              <a:ext uri="{FF2B5EF4-FFF2-40B4-BE49-F238E27FC236}">
                <a16:creationId xmlns:a16="http://schemas.microsoft.com/office/drawing/2014/main" id="{D758457F-2D89-B26F-861D-028C9BCBE0D0}"/>
              </a:ext>
            </a:extLst>
          </p:cNvPr>
          <p:cNvGrpSpPr/>
          <p:nvPr/>
        </p:nvGrpSpPr>
        <p:grpSpPr>
          <a:xfrm>
            <a:off x="522057" y="1414465"/>
            <a:ext cx="3703145" cy="4936700"/>
            <a:chOff x="7766892" y="1419709"/>
            <a:chExt cx="3703145" cy="4936700"/>
          </a:xfrm>
        </p:grpSpPr>
        <p:pic>
          <p:nvPicPr>
            <p:cNvPr id="4" name="Picture 3">
              <a:extLst>
                <a:ext uri="{FF2B5EF4-FFF2-40B4-BE49-F238E27FC236}">
                  <a16:creationId xmlns:a16="http://schemas.microsoft.com/office/drawing/2014/main" id="{4BDC707B-E0F3-DC78-2614-EE3CE1C10E5B}"/>
                </a:ext>
              </a:extLst>
            </p:cNvPr>
            <p:cNvPicPr>
              <a:picLocks noChangeAspect="1"/>
            </p:cNvPicPr>
            <p:nvPr/>
          </p:nvPicPr>
          <p:blipFill>
            <a:blip r:embed="rId3"/>
            <a:stretch>
              <a:fillRect/>
            </a:stretch>
          </p:blipFill>
          <p:spPr>
            <a:xfrm>
              <a:off x="7766892" y="1419709"/>
              <a:ext cx="3703145" cy="4936700"/>
            </a:xfrm>
            <a:prstGeom prst="rect">
              <a:avLst/>
            </a:prstGeom>
          </p:spPr>
        </p:pic>
        <p:sp>
          <p:nvSpPr>
            <p:cNvPr id="6" name="TextBox 5">
              <a:extLst>
                <a:ext uri="{FF2B5EF4-FFF2-40B4-BE49-F238E27FC236}">
                  <a16:creationId xmlns:a16="http://schemas.microsoft.com/office/drawing/2014/main" id="{D7ECFFCA-7FEB-024A-C11B-8630C4FB041A}"/>
                </a:ext>
              </a:extLst>
            </p:cNvPr>
            <p:cNvSpPr txBox="1"/>
            <p:nvPr/>
          </p:nvSpPr>
          <p:spPr>
            <a:xfrm>
              <a:off x="7766892" y="6110188"/>
              <a:ext cx="2752693" cy="246221"/>
            </a:xfrm>
            <a:prstGeom prst="rect">
              <a:avLst/>
            </a:prstGeom>
            <a:noFill/>
          </p:spPr>
          <p:txBody>
            <a:bodyPr wrap="square" rtlCol="0">
              <a:spAutoFit/>
            </a:bodyPr>
            <a:lstStyle/>
            <a:p>
              <a:r>
                <a:rPr lang="en-GB" sz="1000" dirty="0">
                  <a:solidFill>
                    <a:schemeClr val="bg1"/>
                  </a:solidFill>
                </a:rPr>
                <a:t>PHOTO CREDIT: R Murtagh frosty view to dovecot</a:t>
              </a:r>
            </a:p>
          </p:txBody>
        </p:sp>
      </p:grpSp>
    </p:spTree>
    <p:extLst>
      <p:ext uri="{BB962C8B-B14F-4D97-AF65-F5344CB8AC3E}">
        <p14:creationId xmlns:p14="http://schemas.microsoft.com/office/powerpoint/2010/main" val="2654961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60543-CC70-B5AE-D22D-E49BA7556EED}"/>
              </a:ext>
            </a:extLst>
          </p:cNvPr>
          <p:cNvSpPr>
            <a:spLocks noGrp="1"/>
          </p:cNvSpPr>
          <p:nvPr>
            <p:ph type="title"/>
          </p:nvPr>
        </p:nvSpPr>
        <p:spPr>
          <a:xfrm>
            <a:off x="4040575" y="355173"/>
            <a:ext cx="4110849" cy="927652"/>
          </a:xfrm>
        </p:spPr>
        <p:txBody>
          <a:bodyPr>
            <a:normAutofit/>
          </a:bodyPr>
          <a:lstStyle/>
          <a:p>
            <a:r>
              <a:rPr lang="en-GB" sz="3600" b="1" dirty="0">
                <a:solidFill>
                  <a:srgbClr val="008000"/>
                </a:solidFill>
                <a:latin typeface="Arial" panose="020B0604020202020204" pitchFamily="34" charset="0"/>
                <a:cs typeface="Arial" panose="020B0604020202020204" pitchFamily="34" charset="0"/>
              </a:rPr>
              <a:t>Our asks of you…</a:t>
            </a:r>
          </a:p>
        </p:txBody>
      </p:sp>
      <p:sp>
        <p:nvSpPr>
          <p:cNvPr id="3" name="Content Placeholder 2">
            <a:extLst>
              <a:ext uri="{FF2B5EF4-FFF2-40B4-BE49-F238E27FC236}">
                <a16:creationId xmlns:a16="http://schemas.microsoft.com/office/drawing/2014/main" id="{6C484792-7D88-7ED7-0259-F90C81FD47CB}"/>
              </a:ext>
            </a:extLst>
          </p:cNvPr>
          <p:cNvSpPr>
            <a:spLocks noGrp="1"/>
          </p:cNvSpPr>
          <p:nvPr>
            <p:ph idx="1"/>
          </p:nvPr>
        </p:nvSpPr>
        <p:spPr>
          <a:xfrm>
            <a:off x="462707" y="1351126"/>
            <a:ext cx="5288096" cy="5151701"/>
          </a:xfrm>
        </p:spPr>
        <p:txBody>
          <a:bodyPr>
            <a:noAutofit/>
          </a:bodyPr>
          <a:lstStyle/>
          <a:p>
            <a:pPr marL="742950" lvl="0" indent="-742950">
              <a:buFont typeface="+mj-lt"/>
              <a:buAutoNum type="arabicPeriod"/>
            </a:pPr>
            <a:r>
              <a:rPr lang="en-GB" sz="3000" b="1" u="sng" dirty="0"/>
              <a:t>Nominate staff </a:t>
            </a:r>
            <a:r>
              <a:rPr lang="en-GB" sz="3000" dirty="0"/>
              <a:t>within your service to attend the in-person workshop on the </a:t>
            </a:r>
            <a:r>
              <a:rPr lang="en-GB" sz="3000" b="1" dirty="0"/>
              <a:t>15</a:t>
            </a:r>
            <a:r>
              <a:rPr lang="en-GB" sz="3000" b="1" baseline="30000" dirty="0"/>
              <a:t>th</a:t>
            </a:r>
            <a:r>
              <a:rPr lang="en-GB" sz="3000" b="1" dirty="0"/>
              <a:t> January</a:t>
            </a:r>
          </a:p>
          <a:p>
            <a:pPr marL="1200150" lvl="1" indent="-742950">
              <a:buFont typeface="+mj-lt"/>
              <a:buAutoNum type="arabicPeriod"/>
            </a:pPr>
            <a:r>
              <a:rPr lang="en-GB" sz="2600" dirty="0"/>
              <a:t>Ensure they have some authority (e.g. budget holders)</a:t>
            </a:r>
          </a:p>
          <a:p>
            <a:pPr marL="1200150" lvl="1" indent="-742950">
              <a:buFont typeface="+mj-lt"/>
              <a:buAutoNum type="arabicPeriod"/>
            </a:pPr>
            <a:r>
              <a:rPr lang="en-GB" sz="2600" dirty="0"/>
              <a:t>Encourage &amp; enable them to attend.</a:t>
            </a:r>
          </a:p>
          <a:p>
            <a:pPr marL="1200150" lvl="1" indent="-742950">
              <a:buFont typeface="+mj-lt"/>
              <a:buAutoNum type="arabicPeriod"/>
            </a:pPr>
            <a:r>
              <a:rPr lang="en-GB" sz="2600" dirty="0"/>
              <a:t>Support the governance &amp; reporting mechanism that will be agreed at the workshop.  </a:t>
            </a:r>
          </a:p>
        </p:txBody>
      </p:sp>
      <p:pic>
        <p:nvPicPr>
          <p:cNvPr id="7" name="Picture 6" descr="A group of houses in a neighborhood&#10;&#10;AI-generated content may be incorrect.">
            <a:extLst>
              <a:ext uri="{FF2B5EF4-FFF2-40B4-BE49-F238E27FC236}">
                <a16:creationId xmlns:a16="http://schemas.microsoft.com/office/drawing/2014/main" id="{04B3DC8C-5269-8CF1-9424-DBA457218112}"/>
              </a:ext>
            </a:extLst>
          </p:cNvPr>
          <p:cNvPicPr>
            <a:picLocks noChangeAspect="1"/>
          </p:cNvPicPr>
          <p:nvPr/>
        </p:nvPicPr>
        <p:blipFill>
          <a:blip r:embed="rId3">
            <a:extLst>
              <a:ext uri="{28A0092B-C50C-407E-A947-70E740481C1C}">
                <a14:useLocalDpi xmlns:a14="http://schemas.microsoft.com/office/drawing/2010/main" val="0"/>
              </a:ext>
            </a:extLst>
          </a:blip>
          <a:srcRect l="26466" t="21791" r="8473" b="22197"/>
          <a:stretch>
            <a:fillRect/>
          </a:stretch>
        </p:blipFill>
        <p:spPr>
          <a:xfrm>
            <a:off x="5750803" y="1665486"/>
            <a:ext cx="5949109" cy="3841388"/>
          </a:xfrm>
          <a:prstGeom prst="rect">
            <a:avLst/>
          </a:prstGeom>
        </p:spPr>
      </p:pic>
      <p:sp>
        <p:nvSpPr>
          <p:cNvPr id="4" name="TextBox 3">
            <a:extLst>
              <a:ext uri="{FF2B5EF4-FFF2-40B4-BE49-F238E27FC236}">
                <a16:creationId xmlns:a16="http://schemas.microsoft.com/office/drawing/2014/main" id="{8E45C168-228D-7104-AFD5-1D7CE44D05AB}"/>
              </a:ext>
            </a:extLst>
          </p:cNvPr>
          <p:cNvSpPr txBox="1"/>
          <p:nvPr/>
        </p:nvSpPr>
        <p:spPr>
          <a:xfrm>
            <a:off x="5750803" y="5620130"/>
            <a:ext cx="5193515" cy="769441"/>
          </a:xfrm>
          <a:prstGeom prst="rect">
            <a:avLst/>
          </a:prstGeom>
          <a:noFill/>
        </p:spPr>
        <p:txBody>
          <a:bodyPr wrap="square" rtlCol="0">
            <a:spAutoFit/>
          </a:bodyPr>
          <a:lstStyle/>
          <a:p>
            <a:r>
              <a:rPr lang="en-GB" sz="2200" b="1" dirty="0"/>
              <a:t>Follow up from: </a:t>
            </a:r>
            <a:r>
              <a:rPr lang="en-GB" sz="2200" b="1" u="sng" dirty="0">
                <a:hlinkClick r:id="rId4"/>
              </a:rPr>
              <a:t>Andra.Stopforth@northnorthants.gov.uk</a:t>
            </a:r>
            <a:endParaRPr lang="en-GB" sz="2200" b="1" dirty="0"/>
          </a:p>
        </p:txBody>
      </p:sp>
    </p:spTree>
    <p:extLst>
      <p:ext uri="{BB962C8B-B14F-4D97-AF65-F5344CB8AC3E}">
        <p14:creationId xmlns:p14="http://schemas.microsoft.com/office/powerpoint/2010/main" val="127587579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c0fc6d1-1ff6-4501-9111-f8704c4ff172">
      <UserInfo>
        <DisplayName/>
        <AccountId xsi:nil="true"/>
        <AccountType/>
      </UserInfo>
    </SharedWithUsers>
    <lcf76f155ced4ddcb4097134ff3c332f xmlns="570d8842-31e2-4da1-881d-2e6e713e7649">
      <Terms xmlns="http://schemas.microsoft.com/office/infopath/2007/PartnerControls"/>
    </lcf76f155ced4ddcb4097134ff3c332f>
    <TaxCatchAll xmlns="4c0fc6d1-1ff6-4501-9111-f8704c4ff17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00774A0D0F4CC4D8CB290BEE6FD2D88" ma:contentTypeVersion="17" ma:contentTypeDescription="Create a new document." ma:contentTypeScope="" ma:versionID="ebc488b8bcd0aa6a36d66abe32969935">
  <xsd:schema xmlns:xsd="http://www.w3.org/2001/XMLSchema" xmlns:xs="http://www.w3.org/2001/XMLSchema" xmlns:p="http://schemas.microsoft.com/office/2006/metadata/properties" xmlns:ns2="570d8842-31e2-4da1-881d-2e6e713e7649" xmlns:ns3="4c0fc6d1-1ff6-4501-9111-f8704c4ff172" targetNamespace="http://schemas.microsoft.com/office/2006/metadata/properties" ma:root="true" ma:fieldsID="3a721cdb89b4c117d3a7778856f04bd6" ns2:_="" ns3:_="">
    <xsd:import namespace="570d8842-31e2-4da1-881d-2e6e713e7649"/>
    <xsd:import namespace="4c0fc6d1-1ff6-4501-9111-f8704c4ff17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0d8842-31e2-4da1-881d-2e6e713e76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323a573-f4b2-49c1-a657-d409971bfaf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0fc6d1-1ff6-4501-9111-f8704c4ff17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6460c269-c4b6-4590-a052-61368eabc0e5}" ma:internalName="TaxCatchAll" ma:showField="CatchAllData" ma:web="4c0fc6d1-1ff6-4501-9111-f8704c4ff1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58FAD3-E1EF-4C3A-A6DB-903794597C69}">
  <ds:schemaRefs>
    <ds:schemaRef ds:uri="http://schemas.microsoft.com/office/2006/metadata/properties"/>
    <ds:schemaRef ds:uri="http://schemas.microsoft.com/office/infopath/2007/PartnerControls"/>
    <ds:schemaRef ds:uri="4c0fc6d1-1ff6-4501-9111-f8704c4ff172"/>
    <ds:schemaRef ds:uri="570d8842-31e2-4da1-881d-2e6e713e7649"/>
  </ds:schemaRefs>
</ds:datastoreItem>
</file>

<file path=customXml/itemProps2.xml><?xml version="1.0" encoding="utf-8"?>
<ds:datastoreItem xmlns:ds="http://schemas.openxmlformats.org/officeDocument/2006/customXml" ds:itemID="{7E41271D-7AC4-4A5B-9980-8AEB0B1FF077}">
  <ds:schemaRefs>
    <ds:schemaRef ds:uri="http://schemas.microsoft.com/sharepoint/v3/contenttype/forms"/>
  </ds:schemaRefs>
</ds:datastoreItem>
</file>

<file path=customXml/itemProps3.xml><?xml version="1.0" encoding="utf-8"?>
<ds:datastoreItem xmlns:ds="http://schemas.openxmlformats.org/officeDocument/2006/customXml" ds:itemID="{7BFEFA32-8EE9-4233-BE11-17282B56AAC5}"/>
</file>

<file path=docProps/app.xml><?xml version="1.0" encoding="utf-8"?>
<Properties xmlns="http://schemas.openxmlformats.org/officeDocument/2006/extended-properties" xmlns:vt="http://schemas.openxmlformats.org/officeDocument/2006/docPropsVTypes">
  <Template/>
  <TotalTime>9717</TotalTime>
  <Words>1242</Words>
  <Application>Microsoft Office PowerPoint</Application>
  <PresentationFormat>Widescreen</PresentationFormat>
  <Paragraphs>115</Paragraphs>
  <Slides>9</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Sailec</vt:lpstr>
      <vt:lpstr>1_Office Theme</vt:lpstr>
      <vt:lpstr>PowerPoint Presentation</vt:lpstr>
      <vt:lpstr>What we’ll cover in the next few mins</vt:lpstr>
      <vt:lpstr>PowerPoint Presentation</vt:lpstr>
      <vt:lpstr>“Nature Recovery Toolkit” </vt:lpstr>
      <vt:lpstr>Why here and why now?</vt:lpstr>
      <vt:lpstr>Our community cares</vt:lpstr>
      <vt:lpstr>North Northamptonshire colleagues have identified the key take-aways: </vt:lpstr>
      <vt:lpstr>Our offer:</vt:lpstr>
      <vt:lpstr>Our asks of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Planning Policy Framework (NPPF)</dc:title>
  <dc:creator>Martin Hutchings</dc:creator>
  <cp:lastModifiedBy>Rachel Murtagh</cp:lastModifiedBy>
  <cp:revision>19</cp:revision>
  <dcterms:created xsi:type="dcterms:W3CDTF">2024-01-24T09:14:50Z</dcterms:created>
  <dcterms:modified xsi:type="dcterms:W3CDTF">2025-12-05T14:26:36Z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0x010100E00774A0D0F4CC4D8CB290BEE6FD2D88</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