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5"/>
    <p:sldMasterId id="2147483697" r:id="rId6"/>
  </p:sldMasterIdLst>
  <p:notesMasterIdLst>
    <p:notesMasterId r:id="rId96"/>
  </p:notesMasterIdLst>
  <p:sldIdLst>
    <p:sldId id="256" r:id="rId7"/>
    <p:sldId id="257" r:id="rId8"/>
    <p:sldId id="265" r:id="rId9"/>
    <p:sldId id="266" r:id="rId10"/>
    <p:sldId id="267" r:id="rId11"/>
    <p:sldId id="270" r:id="rId12"/>
    <p:sldId id="271" r:id="rId13"/>
    <p:sldId id="272" r:id="rId14"/>
    <p:sldId id="274" r:id="rId15"/>
    <p:sldId id="273" r:id="rId16"/>
    <p:sldId id="275" r:id="rId17"/>
    <p:sldId id="276" r:id="rId18"/>
    <p:sldId id="277" r:id="rId19"/>
    <p:sldId id="278" r:id="rId20"/>
    <p:sldId id="548" r:id="rId21"/>
    <p:sldId id="549" r:id="rId22"/>
    <p:sldId id="550" r:id="rId23"/>
    <p:sldId id="551" r:id="rId24"/>
    <p:sldId id="552" r:id="rId25"/>
    <p:sldId id="553" r:id="rId26"/>
    <p:sldId id="554" r:id="rId27"/>
    <p:sldId id="555" r:id="rId28"/>
    <p:sldId id="556" r:id="rId29"/>
    <p:sldId id="557" r:id="rId30"/>
    <p:sldId id="558" r:id="rId31"/>
    <p:sldId id="559" r:id="rId32"/>
    <p:sldId id="560" r:id="rId33"/>
    <p:sldId id="562" r:id="rId34"/>
    <p:sldId id="563" r:id="rId35"/>
    <p:sldId id="564" r:id="rId36"/>
    <p:sldId id="565" r:id="rId37"/>
    <p:sldId id="567" r:id="rId38"/>
    <p:sldId id="568" r:id="rId39"/>
    <p:sldId id="569" r:id="rId40"/>
    <p:sldId id="570" r:id="rId41"/>
    <p:sldId id="571" r:id="rId42"/>
    <p:sldId id="572" r:id="rId43"/>
    <p:sldId id="573" r:id="rId44"/>
    <p:sldId id="574" r:id="rId45"/>
    <p:sldId id="628" r:id="rId46"/>
    <p:sldId id="632" r:id="rId47"/>
    <p:sldId id="633" r:id="rId48"/>
    <p:sldId id="631" r:id="rId49"/>
    <p:sldId id="634" r:id="rId50"/>
    <p:sldId id="635" r:id="rId51"/>
    <p:sldId id="636" r:id="rId52"/>
    <p:sldId id="637" r:id="rId53"/>
    <p:sldId id="638" r:id="rId54"/>
    <p:sldId id="639" r:id="rId55"/>
    <p:sldId id="640" r:id="rId56"/>
    <p:sldId id="641" r:id="rId57"/>
    <p:sldId id="642" r:id="rId58"/>
    <p:sldId id="643" r:id="rId59"/>
    <p:sldId id="644" r:id="rId60"/>
    <p:sldId id="645" r:id="rId61"/>
    <p:sldId id="646" r:id="rId62"/>
    <p:sldId id="647" r:id="rId63"/>
    <p:sldId id="648" r:id="rId64"/>
    <p:sldId id="649" r:id="rId65"/>
    <p:sldId id="650" r:id="rId66"/>
    <p:sldId id="651" r:id="rId67"/>
    <p:sldId id="652" r:id="rId68"/>
    <p:sldId id="653" r:id="rId69"/>
    <p:sldId id="654" r:id="rId70"/>
    <p:sldId id="655" r:id="rId71"/>
    <p:sldId id="657" r:id="rId72"/>
    <p:sldId id="738" r:id="rId73"/>
    <p:sldId id="739" r:id="rId74"/>
    <p:sldId id="740" r:id="rId75"/>
    <p:sldId id="741" r:id="rId76"/>
    <p:sldId id="742" r:id="rId77"/>
    <p:sldId id="743" r:id="rId78"/>
    <p:sldId id="744" r:id="rId79"/>
    <p:sldId id="745" r:id="rId80"/>
    <p:sldId id="746" r:id="rId81"/>
    <p:sldId id="747" r:id="rId82"/>
    <p:sldId id="748" r:id="rId83"/>
    <p:sldId id="749" r:id="rId84"/>
    <p:sldId id="661" r:id="rId85"/>
    <p:sldId id="750" r:id="rId86"/>
    <p:sldId id="751" r:id="rId87"/>
    <p:sldId id="752" r:id="rId88"/>
    <p:sldId id="753" r:id="rId89"/>
    <p:sldId id="754" r:id="rId90"/>
    <p:sldId id="755" r:id="rId91"/>
    <p:sldId id="756" r:id="rId92"/>
    <p:sldId id="757" r:id="rId93"/>
    <p:sldId id="758" r:id="rId94"/>
    <p:sldId id="660" r:id="rId95"/>
  </p:sldIdLst>
  <p:sldSz cx="9906000" cy="6858000" type="A4"/>
  <p:notesSz cx="6858000" cy="9144000"/>
  <p:defaultTextStyle>
    <a:defPPr>
      <a:defRPr lang="en-GB"/>
    </a:defPPr>
    <a:lvl1pPr algn="l" rtl="0" fontAlgn="base">
      <a:spcBef>
        <a:spcPct val="0"/>
      </a:spcBef>
      <a:spcAft>
        <a:spcPct val="0"/>
      </a:spcAft>
      <a:defRPr sz="4400" b="1" kern="1200">
        <a:solidFill>
          <a:schemeClr val="tx2"/>
        </a:solidFill>
        <a:latin typeface="Arial" charset="0"/>
        <a:ea typeface="ＭＳ Ｐゴシック" charset="0"/>
        <a:cs typeface="Arial" charset="0"/>
      </a:defRPr>
    </a:lvl1pPr>
    <a:lvl2pPr marL="457200" algn="l" rtl="0" fontAlgn="base">
      <a:spcBef>
        <a:spcPct val="0"/>
      </a:spcBef>
      <a:spcAft>
        <a:spcPct val="0"/>
      </a:spcAft>
      <a:defRPr sz="4400" b="1" kern="1200">
        <a:solidFill>
          <a:schemeClr val="tx2"/>
        </a:solidFill>
        <a:latin typeface="Arial" charset="0"/>
        <a:ea typeface="ＭＳ Ｐゴシック" charset="0"/>
        <a:cs typeface="Arial" charset="0"/>
      </a:defRPr>
    </a:lvl2pPr>
    <a:lvl3pPr marL="914400" algn="l" rtl="0" fontAlgn="base">
      <a:spcBef>
        <a:spcPct val="0"/>
      </a:spcBef>
      <a:spcAft>
        <a:spcPct val="0"/>
      </a:spcAft>
      <a:defRPr sz="4400" b="1" kern="1200">
        <a:solidFill>
          <a:schemeClr val="tx2"/>
        </a:solidFill>
        <a:latin typeface="Arial" charset="0"/>
        <a:ea typeface="ＭＳ Ｐゴシック" charset="0"/>
        <a:cs typeface="Arial" charset="0"/>
      </a:defRPr>
    </a:lvl3pPr>
    <a:lvl4pPr marL="1371600" algn="l" rtl="0" fontAlgn="base">
      <a:spcBef>
        <a:spcPct val="0"/>
      </a:spcBef>
      <a:spcAft>
        <a:spcPct val="0"/>
      </a:spcAft>
      <a:defRPr sz="4400" b="1" kern="1200">
        <a:solidFill>
          <a:schemeClr val="tx2"/>
        </a:solidFill>
        <a:latin typeface="Arial" charset="0"/>
        <a:ea typeface="ＭＳ Ｐゴシック" charset="0"/>
        <a:cs typeface="Arial" charset="0"/>
      </a:defRPr>
    </a:lvl4pPr>
    <a:lvl5pPr marL="1828800" algn="l" rtl="0" fontAlgn="base">
      <a:spcBef>
        <a:spcPct val="0"/>
      </a:spcBef>
      <a:spcAft>
        <a:spcPct val="0"/>
      </a:spcAft>
      <a:defRPr sz="4400" b="1" kern="1200">
        <a:solidFill>
          <a:schemeClr val="tx2"/>
        </a:solidFill>
        <a:latin typeface="Arial" charset="0"/>
        <a:ea typeface="ＭＳ Ｐゴシック" charset="0"/>
        <a:cs typeface="Arial" charset="0"/>
      </a:defRPr>
    </a:lvl5pPr>
    <a:lvl6pPr marL="2286000" algn="l" defTabSz="457200" rtl="0" eaLnBrk="1" latinLnBrk="0" hangingPunct="1">
      <a:defRPr sz="4400" b="1" kern="1200">
        <a:solidFill>
          <a:schemeClr val="tx2"/>
        </a:solidFill>
        <a:latin typeface="Arial" charset="0"/>
        <a:ea typeface="ＭＳ Ｐゴシック" charset="0"/>
        <a:cs typeface="Arial" charset="0"/>
      </a:defRPr>
    </a:lvl6pPr>
    <a:lvl7pPr marL="2743200" algn="l" defTabSz="457200" rtl="0" eaLnBrk="1" latinLnBrk="0" hangingPunct="1">
      <a:defRPr sz="4400" b="1" kern="1200">
        <a:solidFill>
          <a:schemeClr val="tx2"/>
        </a:solidFill>
        <a:latin typeface="Arial" charset="0"/>
        <a:ea typeface="ＭＳ Ｐゴシック" charset="0"/>
        <a:cs typeface="Arial" charset="0"/>
      </a:defRPr>
    </a:lvl7pPr>
    <a:lvl8pPr marL="3200400" algn="l" defTabSz="457200" rtl="0" eaLnBrk="1" latinLnBrk="0" hangingPunct="1">
      <a:defRPr sz="4400" b="1" kern="1200">
        <a:solidFill>
          <a:schemeClr val="tx2"/>
        </a:solidFill>
        <a:latin typeface="Arial" charset="0"/>
        <a:ea typeface="ＭＳ Ｐゴシック" charset="0"/>
        <a:cs typeface="Arial" charset="0"/>
      </a:defRPr>
    </a:lvl8pPr>
    <a:lvl9pPr marL="3657600" algn="l" defTabSz="457200" rtl="0" eaLnBrk="1" latinLnBrk="0" hangingPunct="1">
      <a:defRPr sz="4400" b="1" kern="1200">
        <a:solidFill>
          <a:schemeClr val="tx2"/>
        </a:solidFill>
        <a:latin typeface="Arial" charset="0"/>
        <a:ea typeface="ＭＳ Ｐゴシック" charset="0"/>
        <a:cs typeface="Arial"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6F6F"/>
    <a:srgbClr val="FC6317"/>
    <a:srgbClr val="008593"/>
    <a:srgbClr val="DF006E"/>
    <a:srgbClr val="399930"/>
    <a:srgbClr val="9C2C9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343" autoAdjust="0"/>
    <p:restoredTop sz="86395"/>
  </p:normalViewPr>
  <p:slideViewPr>
    <p:cSldViewPr>
      <p:cViewPr varScale="1">
        <p:scale>
          <a:sx n="93" d="100"/>
          <a:sy n="93" d="100"/>
        </p:scale>
        <p:origin x="108" y="28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slide" Target="slides/slide57.xml"/><Relationship Id="rId68" Type="http://schemas.openxmlformats.org/officeDocument/2006/relationships/slide" Target="slides/slide62.xml"/><Relationship Id="rId76" Type="http://schemas.openxmlformats.org/officeDocument/2006/relationships/slide" Target="slides/slide70.xml"/><Relationship Id="rId84" Type="http://schemas.openxmlformats.org/officeDocument/2006/relationships/slide" Target="slides/slide78.xml"/><Relationship Id="rId89" Type="http://schemas.openxmlformats.org/officeDocument/2006/relationships/slide" Target="slides/slide83.xml"/><Relationship Id="rId97" Type="http://schemas.openxmlformats.org/officeDocument/2006/relationships/presProps" Target="presProps.xml"/><Relationship Id="rId7" Type="http://schemas.openxmlformats.org/officeDocument/2006/relationships/slide" Target="slides/slide1.xml"/><Relationship Id="rId71" Type="http://schemas.openxmlformats.org/officeDocument/2006/relationships/slide" Target="slides/slide65.xml"/><Relationship Id="rId92" Type="http://schemas.openxmlformats.org/officeDocument/2006/relationships/slide" Target="slides/slide86.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74" Type="http://schemas.openxmlformats.org/officeDocument/2006/relationships/slide" Target="slides/slide68.xml"/><Relationship Id="rId79" Type="http://schemas.openxmlformats.org/officeDocument/2006/relationships/slide" Target="slides/slide73.xml"/><Relationship Id="rId87" Type="http://schemas.openxmlformats.org/officeDocument/2006/relationships/slide" Target="slides/slide81.xml"/><Relationship Id="rId5" Type="http://schemas.openxmlformats.org/officeDocument/2006/relationships/slideMaster" Target="slideMasters/slideMaster1.xml"/><Relationship Id="rId61" Type="http://schemas.openxmlformats.org/officeDocument/2006/relationships/slide" Target="slides/slide55.xml"/><Relationship Id="rId82" Type="http://schemas.openxmlformats.org/officeDocument/2006/relationships/slide" Target="slides/slide76.xml"/><Relationship Id="rId90" Type="http://schemas.openxmlformats.org/officeDocument/2006/relationships/slide" Target="slides/slide84.xml"/><Relationship Id="rId95" Type="http://schemas.openxmlformats.org/officeDocument/2006/relationships/slide" Target="slides/slide89.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slide" Target="slides/slide63.xml"/><Relationship Id="rId77" Type="http://schemas.openxmlformats.org/officeDocument/2006/relationships/slide" Target="slides/slide71.xml"/><Relationship Id="rId100" Type="http://schemas.openxmlformats.org/officeDocument/2006/relationships/tableStyles" Target="tableStyles.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80" Type="http://schemas.openxmlformats.org/officeDocument/2006/relationships/slide" Target="slides/slide74.xml"/><Relationship Id="rId85" Type="http://schemas.openxmlformats.org/officeDocument/2006/relationships/slide" Target="slides/slide79.xml"/><Relationship Id="rId93" Type="http://schemas.openxmlformats.org/officeDocument/2006/relationships/slide" Target="slides/slide87.xml"/><Relationship Id="rId98"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slide" Target="slides/slide69.xml"/><Relationship Id="rId83" Type="http://schemas.openxmlformats.org/officeDocument/2006/relationships/slide" Target="slides/slide77.xml"/><Relationship Id="rId88" Type="http://schemas.openxmlformats.org/officeDocument/2006/relationships/slide" Target="slides/slide82.xml"/><Relationship Id="rId91" Type="http://schemas.openxmlformats.org/officeDocument/2006/relationships/slide" Target="slides/slide85.xml"/><Relationship Id="rId96"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slide" Target="slides/slide72.xml"/><Relationship Id="rId81" Type="http://schemas.openxmlformats.org/officeDocument/2006/relationships/slide" Target="slides/slide75.xml"/><Relationship Id="rId86" Type="http://schemas.openxmlformats.org/officeDocument/2006/relationships/slide" Target="slides/slide80.xml"/><Relationship Id="rId94" Type="http://schemas.openxmlformats.org/officeDocument/2006/relationships/slide" Target="slides/slide88.xml"/><Relationship Id="rId99" Type="http://schemas.openxmlformats.org/officeDocument/2006/relationships/theme" Target="theme/theme1.xml"/><Relationship Id="rId101"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ica Pigg" userId="879b3af5-2579-4be5-93c9-8b73c97a7901" providerId="ADAL" clId="{E0F825B9-005A-4BDA-876E-AA1F9AC19157}"/>
    <pc:docChg chg="custSel modSld">
      <pc:chgData name="Jessica Pigg" userId="879b3af5-2579-4be5-93c9-8b73c97a7901" providerId="ADAL" clId="{E0F825B9-005A-4BDA-876E-AA1F9AC19157}" dt="2023-09-25T15:45:54.070" v="185" actId="20577"/>
      <pc:docMkLst>
        <pc:docMk/>
      </pc:docMkLst>
      <pc:sldChg chg="modSp mod">
        <pc:chgData name="Jessica Pigg" userId="879b3af5-2579-4be5-93c9-8b73c97a7901" providerId="ADAL" clId="{E0F825B9-005A-4BDA-876E-AA1F9AC19157}" dt="2023-09-25T15:41:44.324" v="3" actId="20577"/>
        <pc:sldMkLst>
          <pc:docMk/>
          <pc:sldMk cId="2524477797" sldId="274"/>
        </pc:sldMkLst>
        <pc:spChg chg="mod">
          <ac:chgData name="Jessica Pigg" userId="879b3af5-2579-4be5-93c9-8b73c97a7901" providerId="ADAL" clId="{E0F825B9-005A-4BDA-876E-AA1F9AC19157}" dt="2023-09-25T15:41:44.324" v="3" actId="20577"/>
          <ac:spMkLst>
            <pc:docMk/>
            <pc:sldMk cId="2524477797" sldId="274"/>
            <ac:spMk id="16386" creationId="{00000000-0000-0000-0000-000000000000}"/>
          </ac:spMkLst>
        </pc:spChg>
      </pc:sldChg>
      <pc:sldChg chg="modSp mod">
        <pc:chgData name="Jessica Pigg" userId="879b3af5-2579-4be5-93c9-8b73c97a7901" providerId="ADAL" clId="{E0F825B9-005A-4BDA-876E-AA1F9AC19157}" dt="2023-09-25T15:44:34.278" v="161" actId="20577"/>
        <pc:sldMkLst>
          <pc:docMk/>
          <pc:sldMk cId="2151263698" sldId="552"/>
        </pc:sldMkLst>
        <pc:spChg chg="mod">
          <ac:chgData name="Jessica Pigg" userId="879b3af5-2579-4be5-93c9-8b73c97a7901" providerId="ADAL" clId="{E0F825B9-005A-4BDA-876E-AA1F9AC19157}" dt="2023-09-25T15:41:49.409" v="5" actId="20577"/>
          <ac:spMkLst>
            <pc:docMk/>
            <pc:sldMk cId="2151263698" sldId="552"/>
            <ac:spMk id="16386" creationId="{00000000-0000-0000-0000-000000000000}"/>
          </ac:spMkLst>
        </pc:spChg>
        <pc:spChg chg="mod">
          <ac:chgData name="Jessica Pigg" userId="879b3af5-2579-4be5-93c9-8b73c97a7901" providerId="ADAL" clId="{E0F825B9-005A-4BDA-876E-AA1F9AC19157}" dt="2023-09-25T15:44:34.278" v="161" actId="20577"/>
          <ac:spMkLst>
            <pc:docMk/>
            <pc:sldMk cId="2151263698" sldId="552"/>
            <ac:spMk id="16387" creationId="{00000000-0000-0000-0000-000000000000}"/>
          </ac:spMkLst>
        </pc:spChg>
      </pc:sldChg>
      <pc:sldChg chg="modSp mod">
        <pc:chgData name="Jessica Pigg" userId="879b3af5-2579-4be5-93c9-8b73c97a7901" providerId="ADAL" clId="{E0F825B9-005A-4BDA-876E-AA1F9AC19157}" dt="2023-09-25T15:44:46.878" v="165" actId="20577"/>
        <pc:sldMkLst>
          <pc:docMk/>
          <pc:sldMk cId="1941057277" sldId="554"/>
        </pc:sldMkLst>
        <pc:spChg chg="mod">
          <ac:chgData name="Jessica Pigg" userId="879b3af5-2579-4be5-93c9-8b73c97a7901" providerId="ADAL" clId="{E0F825B9-005A-4BDA-876E-AA1F9AC19157}" dt="2023-09-25T15:44:46.878" v="165" actId="20577"/>
          <ac:spMkLst>
            <pc:docMk/>
            <pc:sldMk cId="1941057277" sldId="554"/>
            <ac:spMk id="16387" creationId="{00000000-0000-0000-0000-000000000000}"/>
          </ac:spMkLst>
        </pc:spChg>
      </pc:sldChg>
      <pc:sldChg chg="modSp mod">
        <pc:chgData name="Jessica Pigg" userId="879b3af5-2579-4be5-93c9-8b73c97a7901" providerId="ADAL" clId="{E0F825B9-005A-4BDA-876E-AA1F9AC19157}" dt="2023-09-25T15:45:06.973" v="169" actId="20577"/>
        <pc:sldMkLst>
          <pc:docMk/>
          <pc:sldMk cId="161611696" sldId="560"/>
        </pc:sldMkLst>
        <pc:spChg chg="mod">
          <ac:chgData name="Jessica Pigg" userId="879b3af5-2579-4be5-93c9-8b73c97a7901" providerId="ADAL" clId="{E0F825B9-005A-4BDA-876E-AA1F9AC19157}" dt="2023-09-25T15:45:06.973" v="169" actId="20577"/>
          <ac:spMkLst>
            <pc:docMk/>
            <pc:sldMk cId="161611696" sldId="560"/>
            <ac:spMk id="16387" creationId="{00000000-0000-0000-0000-000000000000}"/>
          </ac:spMkLst>
        </pc:spChg>
      </pc:sldChg>
      <pc:sldChg chg="modSp mod">
        <pc:chgData name="Jessica Pigg" userId="879b3af5-2579-4be5-93c9-8b73c97a7901" providerId="ADAL" clId="{E0F825B9-005A-4BDA-876E-AA1F9AC19157}" dt="2023-09-25T15:45:16.976" v="177" actId="20577"/>
        <pc:sldMkLst>
          <pc:docMk/>
          <pc:sldMk cId="34240629" sldId="562"/>
        </pc:sldMkLst>
        <pc:spChg chg="mod">
          <ac:chgData name="Jessica Pigg" userId="879b3af5-2579-4be5-93c9-8b73c97a7901" providerId="ADAL" clId="{E0F825B9-005A-4BDA-876E-AA1F9AC19157}" dt="2023-09-25T15:45:16.976" v="177" actId="20577"/>
          <ac:spMkLst>
            <pc:docMk/>
            <pc:sldMk cId="34240629" sldId="562"/>
            <ac:spMk id="16387" creationId="{00000000-0000-0000-0000-000000000000}"/>
          </ac:spMkLst>
        </pc:spChg>
      </pc:sldChg>
      <pc:sldChg chg="modSp mod">
        <pc:chgData name="Jessica Pigg" userId="879b3af5-2579-4be5-93c9-8b73c97a7901" providerId="ADAL" clId="{E0F825B9-005A-4BDA-876E-AA1F9AC19157}" dt="2023-09-25T15:45:23.753" v="181" actId="20577"/>
        <pc:sldMkLst>
          <pc:docMk/>
          <pc:sldMk cId="2560423374" sldId="564"/>
        </pc:sldMkLst>
        <pc:spChg chg="mod">
          <ac:chgData name="Jessica Pigg" userId="879b3af5-2579-4be5-93c9-8b73c97a7901" providerId="ADAL" clId="{E0F825B9-005A-4BDA-876E-AA1F9AC19157}" dt="2023-09-25T15:45:23.753" v="181" actId="20577"/>
          <ac:spMkLst>
            <pc:docMk/>
            <pc:sldMk cId="2560423374" sldId="564"/>
            <ac:spMk id="16387" creationId="{00000000-0000-0000-0000-000000000000}"/>
          </ac:spMkLst>
        </pc:spChg>
      </pc:sldChg>
      <pc:sldChg chg="modSp mod">
        <pc:chgData name="Jessica Pigg" userId="879b3af5-2579-4be5-93c9-8b73c97a7901" providerId="ADAL" clId="{E0F825B9-005A-4BDA-876E-AA1F9AC19157}" dt="2023-09-25T15:45:54.070" v="185" actId="20577"/>
        <pc:sldMkLst>
          <pc:docMk/>
          <pc:sldMk cId="2277347931" sldId="567"/>
        </pc:sldMkLst>
        <pc:spChg chg="mod">
          <ac:chgData name="Jessica Pigg" userId="879b3af5-2579-4be5-93c9-8b73c97a7901" providerId="ADAL" clId="{E0F825B9-005A-4BDA-876E-AA1F9AC19157}" dt="2023-09-25T15:45:54.070" v="185" actId="20577"/>
          <ac:spMkLst>
            <pc:docMk/>
            <pc:sldMk cId="2277347931" sldId="567"/>
            <ac:spMk id="16387" creationId="{00000000-0000-0000-0000-000000000000}"/>
          </ac:spMkLst>
        </pc:spChg>
      </pc:sldChg>
    </pc:docChg>
  </pc:docChgLst>
  <pc:docChgLst>
    <pc:chgData name="Jessica Pigg" userId="879b3af5-2579-4be5-93c9-8b73c97a7901" providerId="ADAL" clId="{07D07359-B674-4D0A-A1EC-2ED88EC4E2C6}"/>
    <pc:docChg chg="undo custSel modSld">
      <pc:chgData name="Jessica Pigg" userId="879b3af5-2579-4be5-93c9-8b73c97a7901" providerId="ADAL" clId="{07D07359-B674-4D0A-A1EC-2ED88EC4E2C6}" dt="2023-09-25T15:02:28.764" v="30" actId="20577"/>
      <pc:docMkLst>
        <pc:docMk/>
      </pc:docMkLst>
      <pc:sldChg chg="modSp mod">
        <pc:chgData name="Jessica Pigg" userId="879b3af5-2579-4be5-93c9-8b73c97a7901" providerId="ADAL" clId="{07D07359-B674-4D0A-A1EC-2ED88EC4E2C6}" dt="2023-09-25T15:00:27.532" v="3" actId="255"/>
        <pc:sldMkLst>
          <pc:docMk/>
          <pc:sldMk cId="2722185176" sldId="636"/>
        </pc:sldMkLst>
        <pc:spChg chg="mod">
          <ac:chgData name="Jessica Pigg" userId="879b3af5-2579-4be5-93c9-8b73c97a7901" providerId="ADAL" clId="{07D07359-B674-4D0A-A1EC-2ED88EC4E2C6}" dt="2023-09-25T15:00:06.871" v="1" actId="20577"/>
          <ac:spMkLst>
            <pc:docMk/>
            <pc:sldMk cId="2722185176" sldId="636"/>
            <ac:spMk id="16386" creationId="{00000000-0000-0000-0000-000000000000}"/>
          </ac:spMkLst>
        </pc:spChg>
        <pc:spChg chg="mod">
          <ac:chgData name="Jessica Pigg" userId="879b3af5-2579-4be5-93c9-8b73c97a7901" providerId="ADAL" clId="{07D07359-B674-4D0A-A1EC-2ED88EC4E2C6}" dt="2023-09-25T15:00:27.532" v="3" actId="255"/>
          <ac:spMkLst>
            <pc:docMk/>
            <pc:sldMk cId="2722185176" sldId="636"/>
            <ac:spMk id="16387" creationId="{00000000-0000-0000-0000-000000000000}"/>
          </ac:spMkLst>
        </pc:spChg>
      </pc:sldChg>
      <pc:sldChg chg="modSp mod">
        <pc:chgData name="Jessica Pigg" userId="879b3af5-2579-4be5-93c9-8b73c97a7901" providerId="ADAL" clId="{07D07359-B674-4D0A-A1EC-2ED88EC4E2C6}" dt="2023-09-25T15:00:37.987" v="5" actId="20577"/>
        <pc:sldMkLst>
          <pc:docMk/>
          <pc:sldMk cId="89207451" sldId="637"/>
        </pc:sldMkLst>
        <pc:spChg chg="mod">
          <ac:chgData name="Jessica Pigg" userId="879b3af5-2579-4be5-93c9-8b73c97a7901" providerId="ADAL" clId="{07D07359-B674-4D0A-A1EC-2ED88EC4E2C6}" dt="2023-09-25T15:00:37.987" v="5" actId="20577"/>
          <ac:spMkLst>
            <pc:docMk/>
            <pc:sldMk cId="89207451" sldId="637"/>
            <ac:spMk id="16386" creationId="{00000000-0000-0000-0000-000000000000}"/>
          </ac:spMkLst>
        </pc:spChg>
      </pc:sldChg>
      <pc:sldChg chg="modSp mod">
        <pc:chgData name="Jessica Pigg" userId="879b3af5-2579-4be5-93c9-8b73c97a7901" providerId="ADAL" clId="{07D07359-B674-4D0A-A1EC-2ED88EC4E2C6}" dt="2023-09-25T15:01:11.402" v="7" actId="20577"/>
        <pc:sldMkLst>
          <pc:docMk/>
          <pc:sldMk cId="2017448428" sldId="640"/>
        </pc:sldMkLst>
        <pc:spChg chg="mod">
          <ac:chgData name="Jessica Pigg" userId="879b3af5-2579-4be5-93c9-8b73c97a7901" providerId="ADAL" clId="{07D07359-B674-4D0A-A1EC-2ED88EC4E2C6}" dt="2023-09-25T15:01:11.402" v="7" actId="20577"/>
          <ac:spMkLst>
            <pc:docMk/>
            <pc:sldMk cId="2017448428" sldId="640"/>
            <ac:spMk id="16386" creationId="{00000000-0000-0000-0000-000000000000}"/>
          </ac:spMkLst>
        </pc:spChg>
      </pc:sldChg>
      <pc:sldChg chg="modSp mod">
        <pc:chgData name="Jessica Pigg" userId="879b3af5-2579-4be5-93c9-8b73c97a7901" providerId="ADAL" clId="{07D07359-B674-4D0A-A1EC-2ED88EC4E2C6}" dt="2023-09-25T15:01:16.688" v="9" actId="20577"/>
        <pc:sldMkLst>
          <pc:docMk/>
          <pc:sldMk cId="2386994409" sldId="641"/>
        </pc:sldMkLst>
        <pc:spChg chg="mod">
          <ac:chgData name="Jessica Pigg" userId="879b3af5-2579-4be5-93c9-8b73c97a7901" providerId="ADAL" clId="{07D07359-B674-4D0A-A1EC-2ED88EC4E2C6}" dt="2023-09-25T15:01:16.688" v="9" actId="20577"/>
          <ac:spMkLst>
            <pc:docMk/>
            <pc:sldMk cId="2386994409" sldId="641"/>
            <ac:spMk id="16386" creationId="{00000000-0000-0000-0000-000000000000}"/>
          </ac:spMkLst>
        </pc:spChg>
      </pc:sldChg>
      <pc:sldChg chg="modSp mod">
        <pc:chgData name="Jessica Pigg" userId="879b3af5-2579-4be5-93c9-8b73c97a7901" providerId="ADAL" clId="{07D07359-B674-4D0A-A1EC-2ED88EC4E2C6}" dt="2023-09-25T15:01:25.663" v="11" actId="20577"/>
        <pc:sldMkLst>
          <pc:docMk/>
          <pc:sldMk cId="220011173" sldId="644"/>
        </pc:sldMkLst>
        <pc:spChg chg="mod">
          <ac:chgData name="Jessica Pigg" userId="879b3af5-2579-4be5-93c9-8b73c97a7901" providerId="ADAL" clId="{07D07359-B674-4D0A-A1EC-2ED88EC4E2C6}" dt="2023-09-25T15:01:25.663" v="11" actId="20577"/>
          <ac:spMkLst>
            <pc:docMk/>
            <pc:sldMk cId="220011173" sldId="644"/>
            <ac:spMk id="16386" creationId="{00000000-0000-0000-0000-000000000000}"/>
          </ac:spMkLst>
        </pc:spChg>
      </pc:sldChg>
      <pc:sldChg chg="modSp mod">
        <pc:chgData name="Jessica Pigg" userId="879b3af5-2579-4be5-93c9-8b73c97a7901" providerId="ADAL" clId="{07D07359-B674-4D0A-A1EC-2ED88EC4E2C6}" dt="2023-09-25T15:01:29.862" v="14" actId="20577"/>
        <pc:sldMkLst>
          <pc:docMk/>
          <pc:sldMk cId="2742127192" sldId="645"/>
        </pc:sldMkLst>
        <pc:spChg chg="mod">
          <ac:chgData name="Jessica Pigg" userId="879b3af5-2579-4be5-93c9-8b73c97a7901" providerId="ADAL" clId="{07D07359-B674-4D0A-A1EC-2ED88EC4E2C6}" dt="2023-09-25T15:01:29.862" v="14" actId="20577"/>
          <ac:spMkLst>
            <pc:docMk/>
            <pc:sldMk cId="2742127192" sldId="645"/>
            <ac:spMk id="16386" creationId="{00000000-0000-0000-0000-000000000000}"/>
          </ac:spMkLst>
        </pc:spChg>
      </pc:sldChg>
      <pc:sldChg chg="modSp mod">
        <pc:chgData name="Jessica Pigg" userId="879b3af5-2579-4be5-93c9-8b73c97a7901" providerId="ADAL" clId="{07D07359-B674-4D0A-A1EC-2ED88EC4E2C6}" dt="2023-09-25T15:01:39.419" v="16" actId="20577"/>
        <pc:sldMkLst>
          <pc:docMk/>
          <pc:sldMk cId="1507084257" sldId="649"/>
        </pc:sldMkLst>
        <pc:spChg chg="mod">
          <ac:chgData name="Jessica Pigg" userId="879b3af5-2579-4be5-93c9-8b73c97a7901" providerId="ADAL" clId="{07D07359-B674-4D0A-A1EC-2ED88EC4E2C6}" dt="2023-09-25T15:01:39.419" v="16" actId="20577"/>
          <ac:spMkLst>
            <pc:docMk/>
            <pc:sldMk cId="1507084257" sldId="649"/>
            <ac:spMk id="16386" creationId="{00000000-0000-0000-0000-000000000000}"/>
          </ac:spMkLst>
        </pc:spChg>
      </pc:sldChg>
      <pc:sldChg chg="modSp mod">
        <pc:chgData name="Jessica Pigg" userId="879b3af5-2579-4be5-93c9-8b73c97a7901" providerId="ADAL" clId="{07D07359-B674-4D0A-A1EC-2ED88EC4E2C6}" dt="2023-09-25T15:01:46.998" v="18" actId="20577"/>
        <pc:sldMkLst>
          <pc:docMk/>
          <pc:sldMk cId="736766371" sldId="650"/>
        </pc:sldMkLst>
        <pc:spChg chg="mod">
          <ac:chgData name="Jessica Pigg" userId="879b3af5-2579-4be5-93c9-8b73c97a7901" providerId="ADAL" clId="{07D07359-B674-4D0A-A1EC-2ED88EC4E2C6}" dt="2023-09-25T15:01:46.998" v="18" actId="20577"/>
          <ac:spMkLst>
            <pc:docMk/>
            <pc:sldMk cId="736766371" sldId="650"/>
            <ac:spMk id="16386" creationId="{00000000-0000-0000-0000-000000000000}"/>
          </ac:spMkLst>
        </pc:spChg>
      </pc:sldChg>
      <pc:sldChg chg="modSp mod">
        <pc:chgData name="Jessica Pigg" userId="879b3af5-2579-4be5-93c9-8b73c97a7901" providerId="ADAL" clId="{07D07359-B674-4D0A-A1EC-2ED88EC4E2C6}" dt="2023-09-25T15:01:58.146" v="20" actId="20577"/>
        <pc:sldMkLst>
          <pc:docMk/>
          <pc:sldMk cId="3398326929" sldId="651"/>
        </pc:sldMkLst>
        <pc:spChg chg="mod">
          <ac:chgData name="Jessica Pigg" userId="879b3af5-2579-4be5-93c9-8b73c97a7901" providerId="ADAL" clId="{07D07359-B674-4D0A-A1EC-2ED88EC4E2C6}" dt="2023-09-25T15:01:58.146" v="20" actId="20577"/>
          <ac:spMkLst>
            <pc:docMk/>
            <pc:sldMk cId="3398326929" sldId="651"/>
            <ac:spMk id="16386" creationId="{00000000-0000-0000-0000-000000000000}"/>
          </ac:spMkLst>
        </pc:spChg>
      </pc:sldChg>
      <pc:sldChg chg="modSp mod">
        <pc:chgData name="Jessica Pigg" userId="879b3af5-2579-4be5-93c9-8b73c97a7901" providerId="ADAL" clId="{07D07359-B674-4D0A-A1EC-2ED88EC4E2C6}" dt="2023-09-25T15:02:04.378" v="22" actId="20577"/>
        <pc:sldMkLst>
          <pc:docMk/>
          <pc:sldMk cId="176408980" sldId="652"/>
        </pc:sldMkLst>
        <pc:spChg chg="mod">
          <ac:chgData name="Jessica Pigg" userId="879b3af5-2579-4be5-93c9-8b73c97a7901" providerId="ADAL" clId="{07D07359-B674-4D0A-A1EC-2ED88EC4E2C6}" dt="2023-09-25T15:02:04.378" v="22" actId="20577"/>
          <ac:spMkLst>
            <pc:docMk/>
            <pc:sldMk cId="176408980" sldId="652"/>
            <ac:spMk id="16386" creationId="{00000000-0000-0000-0000-000000000000}"/>
          </ac:spMkLst>
        </pc:spChg>
      </pc:sldChg>
      <pc:sldChg chg="modSp mod">
        <pc:chgData name="Jessica Pigg" userId="879b3af5-2579-4be5-93c9-8b73c97a7901" providerId="ADAL" clId="{07D07359-B674-4D0A-A1EC-2ED88EC4E2C6}" dt="2023-09-25T15:02:20.953" v="24" actId="20577"/>
        <pc:sldMkLst>
          <pc:docMk/>
          <pc:sldMk cId="3220331955" sldId="748"/>
        </pc:sldMkLst>
        <pc:spChg chg="mod">
          <ac:chgData name="Jessica Pigg" userId="879b3af5-2579-4be5-93c9-8b73c97a7901" providerId="ADAL" clId="{07D07359-B674-4D0A-A1EC-2ED88EC4E2C6}" dt="2023-09-25T15:02:20.953" v="24" actId="20577"/>
          <ac:spMkLst>
            <pc:docMk/>
            <pc:sldMk cId="3220331955" sldId="748"/>
            <ac:spMk id="16386" creationId="{00000000-0000-0000-0000-000000000000}"/>
          </ac:spMkLst>
        </pc:spChg>
      </pc:sldChg>
      <pc:sldChg chg="modSp mod">
        <pc:chgData name="Jessica Pigg" userId="879b3af5-2579-4be5-93c9-8b73c97a7901" providerId="ADAL" clId="{07D07359-B674-4D0A-A1EC-2ED88EC4E2C6}" dt="2023-09-25T15:02:28.764" v="30" actId="20577"/>
        <pc:sldMkLst>
          <pc:docMk/>
          <pc:sldMk cId="2940756060" sldId="749"/>
        </pc:sldMkLst>
        <pc:spChg chg="mod">
          <ac:chgData name="Jessica Pigg" userId="879b3af5-2579-4be5-93c9-8b73c97a7901" providerId="ADAL" clId="{07D07359-B674-4D0A-A1EC-2ED88EC4E2C6}" dt="2023-09-25T15:02:28.764" v="30" actId="20577"/>
          <ac:spMkLst>
            <pc:docMk/>
            <pc:sldMk cId="2940756060" sldId="749"/>
            <ac:spMk id="16386" creationId="{00000000-0000-0000-0000-000000000000}"/>
          </ac:spMkLst>
        </pc:spChg>
      </pc:sldChg>
    </pc:docChg>
  </pc:docChgLst>
  <pc:docChgLst>
    <pc:chgData name="Jessica Pigg" userId="879b3af5-2579-4be5-93c9-8b73c97a7901" providerId="ADAL" clId="{9FE6BEF6-1022-497E-96A1-450C03FD181C}"/>
    <pc:docChg chg="modSld">
      <pc:chgData name="Jessica Pigg" userId="879b3af5-2579-4be5-93c9-8b73c97a7901" providerId="ADAL" clId="{9FE6BEF6-1022-497E-96A1-450C03FD181C}" dt="2023-09-26T08:15:08.714" v="75" actId="20577"/>
      <pc:docMkLst>
        <pc:docMk/>
      </pc:docMkLst>
      <pc:sldChg chg="modSp mod">
        <pc:chgData name="Jessica Pigg" userId="879b3af5-2579-4be5-93c9-8b73c97a7901" providerId="ADAL" clId="{9FE6BEF6-1022-497E-96A1-450C03FD181C}" dt="2023-09-26T08:02:47.480" v="50" actId="1036"/>
        <pc:sldMkLst>
          <pc:docMk/>
          <pc:sldMk cId="3500485543" sldId="273"/>
        </pc:sldMkLst>
        <pc:spChg chg="mod">
          <ac:chgData name="Jessica Pigg" userId="879b3af5-2579-4be5-93c9-8b73c97a7901" providerId="ADAL" clId="{9FE6BEF6-1022-497E-96A1-450C03FD181C}" dt="2023-09-26T08:02:47.480" v="50" actId="1036"/>
          <ac:spMkLst>
            <pc:docMk/>
            <pc:sldMk cId="3500485543" sldId="273"/>
            <ac:spMk id="16386" creationId="{00000000-0000-0000-0000-000000000000}"/>
          </ac:spMkLst>
        </pc:spChg>
      </pc:sldChg>
      <pc:sldChg chg="modSp mod">
        <pc:chgData name="Jessica Pigg" userId="879b3af5-2579-4be5-93c9-8b73c97a7901" providerId="ADAL" clId="{9FE6BEF6-1022-497E-96A1-450C03FD181C}" dt="2023-09-26T08:14:56.385" v="52" actId="20577"/>
        <pc:sldMkLst>
          <pc:docMk/>
          <pc:sldMk cId="1337356917" sldId="638"/>
        </pc:sldMkLst>
        <pc:spChg chg="mod">
          <ac:chgData name="Jessica Pigg" userId="879b3af5-2579-4be5-93c9-8b73c97a7901" providerId="ADAL" clId="{9FE6BEF6-1022-497E-96A1-450C03FD181C}" dt="2023-09-26T08:14:56.385" v="52" actId="20577"/>
          <ac:spMkLst>
            <pc:docMk/>
            <pc:sldMk cId="1337356917" sldId="638"/>
            <ac:spMk id="16386" creationId="{00000000-0000-0000-0000-000000000000}"/>
          </ac:spMkLst>
        </pc:spChg>
      </pc:sldChg>
      <pc:sldChg chg="modSp mod">
        <pc:chgData name="Jessica Pigg" userId="879b3af5-2579-4be5-93c9-8b73c97a7901" providerId="ADAL" clId="{9FE6BEF6-1022-497E-96A1-450C03FD181C}" dt="2023-09-26T08:15:08.714" v="75" actId="20577"/>
        <pc:sldMkLst>
          <pc:docMk/>
          <pc:sldMk cId="2770596317" sldId="639"/>
        </pc:sldMkLst>
        <pc:spChg chg="mod">
          <ac:chgData name="Jessica Pigg" userId="879b3af5-2579-4be5-93c9-8b73c97a7901" providerId="ADAL" clId="{9FE6BEF6-1022-497E-96A1-450C03FD181C}" dt="2023-09-26T08:15:08.714" v="75" actId="20577"/>
          <ac:spMkLst>
            <pc:docMk/>
            <pc:sldMk cId="2770596317" sldId="639"/>
            <ac:spMk id="16386" creationId="{00000000-0000-0000-0000-000000000000}"/>
          </ac:spMkLst>
        </pc:spChg>
      </pc:sldChg>
      <pc:sldChg chg="modSp mod">
        <pc:chgData name="Jessica Pigg" userId="879b3af5-2579-4be5-93c9-8b73c97a7901" providerId="ADAL" clId="{9FE6BEF6-1022-497E-96A1-450C03FD181C}" dt="2023-09-26T07:43:06.578" v="22" actId="20577"/>
        <pc:sldMkLst>
          <pc:docMk/>
          <pc:sldMk cId="966178487" sldId="661"/>
        </pc:sldMkLst>
        <pc:spChg chg="mod">
          <ac:chgData name="Jessica Pigg" userId="879b3af5-2579-4be5-93c9-8b73c97a7901" providerId="ADAL" clId="{9FE6BEF6-1022-497E-96A1-450C03FD181C}" dt="2023-09-26T07:43:06.578" v="22" actId="20577"/>
          <ac:spMkLst>
            <pc:docMk/>
            <pc:sldMk cId="966178487" sldId="661"/>
            <ac:spMk id="2" creationId="{4838095A-C04C-464A-81E4-4536937E5259}"/>
          </ac:spMkLst>
        </pc:spChg>
      </pc:sldChg>
      <pc:sldChg chg="modSp mod">
        <pc:chgData name="Jessica Pigg" userId="879b3af5-2579-4be5-93c9-8b73c97a7901" providerId="ADAL" clId="{9FE6BEF6-1022-497E-96A1-450C03FD181C}" dt="2023-09-26T07:44:07.680" v="46" actId="20577"/>
        <pc:sldMkLst>
          <pc:docMk/>
          <pc:sldMk cId="1077326593" sldId="750"/>
        </pc:sldMkLst>
        <pc:spChg chg="mod">
          <ac:chgData name="Jessica Pigg" userId="879b3af5-2579-4be5-93c9-8b73c97a7901" providerId="ADAL" clId="{9FE6BEF6-1022-497E-96A1-450C03FD181C}" dt="2023-09-26T07:44:07.680" v="46" actId="20577"/>
          <ac:spMkLst>
            <pc:docMk/>
            <pc:sldMk cId="1077326593" sldId="750"/>
            <ac:spMk id="16386" creationId="{00000000-0000-0000-0000-000000000000}"/>
          </ac:spMkLst>
        </pc:spChg>
      </pc:sldChg>
    </pc:docChg>
  </pc:docChgLst>
  <pc:docChgLst>
    <pc:chgData name="Jessica Pigg" userId="879b3af5-2579-4be5-93c9-8b73c97a7901" providerId="ADAL" clId="{9477A7BE-ECBA-46AD-A51B-878944954E94}"/>
    <pc:docChg chg="undo redo custSel modSld">
      <pc:chgData name="Jessica Pigg" userId="879b3af5-2579-4be5-93c9-8b73c97a7901" providerId="ADAL" clId="{9477A7BE-ECBA-46AD-A51B-878944954E94}" dt="2023-09-26T07:23:05.282" v="486" actId="255"/>
      <pc:docMkLst>
        <pc:docMk/>
      </pc:docMkLst>
      <pc:sldChg chg="modSp mod">
        <pc:chgData name="Jessica Pigg" userId="879b3af5-2579-4be5-93c9-8b73c97a7901" providerId="ADAL" clId="{9477A7BE-ECBA-46AD-A51B-878944954E94}" dt="2023-09-26T07:10:06.712" v="463" actId="20577"/>
        <pc:sldMkLst>
          <pc:docMk/>
          <pc:sldMk cId="0" sldId="257"/>
        </pc:sldMkLst>
        <pc:spChg chg="mod">
          <ac:chgData name="Jessica Pigg" userId="879b3af5-2579-4be5-93c9-8b73c97a7901" providerId="ADAL" clId="{9477A7BE-ECBA-46AD-A51B-878944954E94}" dt="2023-09-26T07:10:06.712" v="463" actId="20577"/>
          <ac:spMkLst>
            <pc:docMk/>
            <pc:sldMk cId="0" sldId="257"/>
            <ac:spMk id="16386" creationId="{00000000-0000-0000-0000-000000000000}"/>
          </ac:spMkLst>
        </pc:spChg>
        <pc:spChg chg="mod">
          <ac:chgData name="Jessica Pigg" userId="879b3af5-2579-4be5-93c9-8b73c97a7901" providerId="ADAL" clId="{9477A7BE-ECBA-46AD-A51B-878944954E94}" dt="2023-09-26T06:42:28.749" v="204" actId="948"/>
          <ac:spMkLst>
            <pc:docMk/>
            <pc:sldMk cId="0" sldId="257"/>
            <ac:spMk id="16387" creationId="{00000000-0000-0000-0000-000000000000}"/>
          </ac:spMkLst>
        </pc:spChg>
      </pc:sldChg>
      <pc:sldChg chg="modSp mod">
        <pc:chgData name="Jessica Pigg" userId="879b3af5-2579-4be5-93c9-8b73c97a7901" providerId="ADAL" clId="{9477A7BE-ECBA-46AD-A51B-878944954E94}" dt="2023-09-26T06:38:32.213" v="164" actId="255"/>
        <pc:sldMkLst>
          <pc:docMk/>
          <pc:sldMk cId="1742693470" sldId="265"/>
        </pc:sldMkLst>
        <pc:spChg chg="mod">
          <ac:chgData name="Jessica Pigg" userId="879b3af5-2579-4be5-93c9-8b73c97a7901" providerId="ADAL" clId="{9477A7BE-ECBA-46AD-A51B-878944954E94}" dt="2023-09-26T06:21:44.370" v="4" actId="1076"/>
          <ac:spMkLst>
            <pc:docMk/>
            <pc:sldMk cId="1742693470" sldId="265"/>
            <ac:spMk id="16386" creationId="{00000000-0000-0000-0000-000000000000}"/>
          </ac:spMkLst>
        </pc:spChg>
        <pc:spChg chg="mod">
          <ac:chgData name="Jessica Pigg" userId="879b3af5-2579-4be5-93c9-8b73c97a7901" providerId="ADAL" clId="{9477A7BE-ECBA-46AD-A51B-878944954E94}" dt="2023-09-26T06:38:32.213" v="164" actId="255"/>
          <ac:spMkLst>
            <pc:docMk/>
            <pc:sldMk cId="1742693470" sldId="265"/>
            <ac:spMk id="16387" creationId="{00000000-0000-0000-0000-000000000000}"/>
          </ac:spMkLst>
        </pc:spChg>
      </pc:sldChg>
      <pc:sldChg chg="modSp mod">
        <pc:chgData name="Jessica Pigg" userId="879b3af5-2579-4be5-93c9-8b73c97a7901" providerId="ADAL" clId="{9477A7BE-ECBA-46AD-A51B-878944954E94}" dt="2023-09-26T06:42:35.592" v="206" actId="20577"/>
        <pc:sldMkLst>
          <pc:docMk/>
          <pc:sldMk cId="1408563589" sldId="266"/>
        </pc:sldMkLst>
        <pc:spChg chg="mod">
          <ac:chgData name="Jessica Pigg" userId="879b3af5-2579-4be5-93c9-8b73c97a7901" providerId="ADAL" clId="{9477A7BE-ECBA-46AD-A51B-878944954E94}" dt="2023-09-26T06:21:55.585" v="6" actId="1076"/>
          <ac:spMkLst>
            <pc:docMk/>
            <pc:sldMk cId="1408563589" sldId="266"/>
            <ac:spMk id="16386" creationId="{00000000-0000-0000-0000-000000000000}"/>
          </ac:spMkLst>
        </pc:spChg>
        <pc:spChg chg="mod">
          <ac:chgData name="Jessica Pigg" userId="879b3af5-2579-4be5-93c9-8b73c97a7901" providerId="ADAL" clId="{9477A7BE-ECBA-46AD-A51B-878944954E94}" dt="2023-09-26T06:42:35.592" v="206" actId="20577"/>
          <ac:spMkLst>
            <pc:docMk/>
            <pc:sldMk cId="1408563589" sldId="266"/>
            <ac:spMk id="16387" creationId="{00000000-0000-0000-0000-000000000000}"/>
          </ac:spMkLst>
        </pc:spChg>
      </pc:sldChg>
      <pc:sldChg chg="modSp mod">
        <pc:chgData name="Jessica Pigg" userId="879b3af5-2579-4be5-93c9-8b73c97a7901" providerId="ADAL" clId="{9477A7BE-ECBA-46AD-A51B-878944954E94}" dt="2023-09-26T06:22:08.042" v="8" actId="1076"/>
        <pc:sldMkLst>
          <pc:docMk/>
          <pc:sldMk cId="4277729113" sldId="267"/>
        </pc:sldMkLst>
        <pc:spChg chg="mod">
          <ac:chgData name="Jessica Pigg" userId="879b3af5-2579-4be5-93c9-8b73c97a7901" providerId="ADAL" clId="{9477A7BE-ECBA-46AD-A51B-878944954E94}" dt="2023-09-26T06:22:08.042" v="8" actId="1076"/>
          <ac:spMkLst>
            <pc:docMk/>
            <pc:sldMk cId="4277729113" sldId="267"/>
            <ac:spMk id="16386" creationId="{00000000-0000-0000-0000-000000000000}"/>
          </ac:spMkLst>
        </pc:spChg>
      </pc:sldChg>
      <pc:sldChg chg="modSp mod">
        <pc:chgData name="Jessica Pigg" userId="879b3af5-2579-4be5-93c9-8b73c97a7901" providerId="ADAL" clId="{9477A7BE-ECBA-46AD-A51B-878944954E94}" dt="2023-09-26T06:42:54.602" v="207" actId="20577"/>
        <pc:sldMkLst>
          <pc:docMk/>
          <pc:sldMk cId="2447500761" sldId="270"/>
        </pc:sldMkLst>
        <pc:spChg chg="mod">
          <ac:chgData name="Jessica Pigg" userId="879b3af5-2579-4be5-93c9-8b73c97a7901" providerId="ADAL" clId="{9477A7BE-ECBA-46AD-A51B-878944954E94}" dt="2023-09-26T06:22:26.147" v="9" actId="1076"/>
          <ac:spMkLst>
            <pc:docMk/>
            <pc:sldMk cId="2447500761" sldId="270"/>
            <ac:spMk id="16386" creationId="{00000000-0000-0000-0000-000000000000}"/>
          </ac:spMkLst>
        </pc:spChg>
        <pc:spChg chg="mod">
          <ac:chgData name="Jessica Pigg" userId="879b3af5-2579-4be5-93c9-8b73c97a7901" providerId="ADAL" clId="{9477A7BE-ECBA-46AD-A51B-878944954E94}" dt="2023-09-26T06:42:54.602" v="207" actId="20577"/>
          <ac:spMkLst>
            <pc:docMk/>
            <pc:sldMk cId="2447500761" sldId="270"/>
            <ac:spMk id="16387" creationId="{00000000-0000-0000-0000-000000000000}"/>
          </ac:spMkLst>
        </pc:spChg>
      </pc:sldChg>
      <pc:sldChg chg="modSp mod">
        <pc:chgData name="Jessica Pigg" userId="879b3af5-2579-4be5-93c9-8b73c97a7901" providerId="ADAL" clId="{9477A7BE-ECBA-46AD-A51B-878944954E94}" dt="2023-09-26T06:43:13.662" v="209" actId="948"/>
        <pc:sldMkLst>
          <pc:docMk/>
          <pc:sldMk cId="532164251" sldId="272"/>
        </pc:sldMkLst>
        <pc:spChg chg="mod">
          <ac:chgData name="Jessica Pigg" userId="879b3af5-2579-4be5-93c9-8b73c97a7901" providerId="ADAL" clId="{9477A7BE-ECBA-46AD-A51B-878944954E94}" dt="2023-09-26T06:40:27.624" v="196" actId="20577"/>
          <ac:spMkLst>
            <pc:docMk/>
            <pc:sldMk cId="532164251" sldId="272"/>
            <ac:spMk id="16386" creationId="{00000000-0000-0000-0000-000000000000}"/>
          </ac:spMkLst>
        </pc:spChg>
        <pc:spChg chg="mod">
          <ac:chgData name="Jessica Pigg" userId="879b3af5-2579-4be5-93c9-8b73c97a7901" providerId="ADAL" clId="{9477A7BE-ECBA-46AD-A51B-878944954E94}" dt="2023-09-26T06:43:13.662" v="209" actId="948"/>
          <ac:spMkLst>
            <pc:docMk/>
            <pc:sldMk cId="532164251" sldId="272"/>
            <ac:spMk id="16387" creationId="{00000000-0000-0000-0000-000000000000}"/>
          </ac:spMkLst>
        </pc:spChg>
      </pc:sldChg>
      <pc:sldChg chg="modSp mod">
        <pc:chgData name="Jessica Pigg" userId="879b3af5-2579-4be5-93c9-8b73c97a7901" providerId="ADAL" clId="{9477A7BE-ECBA-46AD-A51B-878944954E94}" dt="2023-09-26T07:11:18.274" v="464" actId="20577"/>
        <pc:sldMkLst>
          <pc:docMk/>
          <pc:sldMk cId="2524477797" sldId="274"/>
        </pc:sldMkLst>
        <pc:spChg chg="mod">
          <ac:chgData name="Jessica Pigg" userId="879b3af5-2579-4be5-93c9-8b73c97a7901" providerId="ADAL" clId="{9477A7BE-ECBA-46AD-A51B-878944954E94}" dt="2023-09-26T07:11:18.274" v="464" actId="20577"/>
          <ac:spMkLst>
            <pc:docMk/>
            <pc:sldMk cId="2524477797" sldId="274"/>
            <ac:spMk id="16386" creationId="{00000000-0000-0000-0000-000000000000}"/>
          </ac:spMkLst>
        </pc:spChg>
        <pc:spChg chg="mod">
          <ac:chgData name="Jessica Pigg" userId="879b3af5-2579-4be5-93c9-8b73c97a7901" providerId="ADAL" clId="{9477A7BE-ECBA-46AD-A51B-878944954E94}" dt="2023-09-26T06:43:38.665" v="215" actId="20577"/>
          <ac:spMkLst>
            <pc:docMk/>
            <pc:sldMk cId="2524477797" sldId="274"/>
            <ac:spMk id="16387" creationId="{00000000-0000-0000-0000-000000000000}"/>
          </ac:spMkLst>
        </pc:spChg>
      </pc:sldChg>
      <pc:sldChg chg="modSp mod">
        <pc:chgData name="Jessica Pigg" userId="879b3af5-2579-4be5-93c9-8b73c97a7901" providerId="ADAL" clId="{9477A7BE-ECBA-46AD-A51B-878944954E94}" dt="2023-09-26T06:43:58.122" v="217" actId="255"/>
        <pc:sldMkLst>
          <pc:docMk/>
          <pc:sldMk cId="935392209" sldId="275"/>
        </pc:sldMkLst>
        <pc:spChg chg="mod">
          <ac:chgData name="Jessica Pigg" userId="879b3af5-2579-4be5-93c9-8b73c97a7901" providerId="ADAL" clId="{9477A7BE-ECBA-46AD-A51B-878944954E94}" dt="2023-09-26T06:23:14.581" v="14" actId="1076"/>
          <ac:spMkLst>
            <pc:docMk/>
            <pc:sldMk cId="935392209" sldId="275"/>
            <ac:spMk id="16386" creationId="{00000000-0000-0000-0000-000000000000}"/>
          </ac:spMkLst>
        </pc:spChg>
        <pc:spChg chg="mod">
          <ac:chgData name="Jessica Pigg" userId="879b3af5-2579-4be5-93c9-8b73c97a7901" providerId="ADAL" clId="{9477A7BE-ECBA-46AD-A51B-878944954E94}" dt="2023-09-26T06:43:58.122" v="217" actId="255"/>
          <ac:spMkLst>
            <pc:docMk/>
            <pc:sldMk cId="935392209" sldId="275"/>
            <ac:spMk id="16387" creationId="{00000000-0000-0000-0000-000000000000}"/>
          </ac:spMkLst>
        </pc:spChg>
      </pc:sldChg>
      <pc:sldChg chg="modSp mod">
        <pc:chgData name="Jessica Pigg" userId="879b3af5-2579-4be5-93c9-8b73c97a7901" providerId="ADAL" clId="{9477A7BE-ECBA-46AD-A51B-878944954E94}" dt="2023-09-26T06:23:26.047" v="16" actId="1076"/>
        <pc:sldMkLst>
          <pc:docMk/>
          <pc:sldMk cId="2918802557" sldId="276"/>
        </pc:sldMkLst>
        <pc:spChg chg="mod">
          <ac:chgData name="Jessica Pigg" userId="879b3af5-2579-4be5-93c9-8b73c97a7901" providerId="ADAL" clId="{9477A7BE-ECBA-46AD-A51B-878944954E94}" dt="2023-09-26T06:23:26.047" v="16" actId="1076"/>
          <ac:spMkLst>
            <pc:docMk/>
            <pc:sldMk cId="2918802557" sldId="276"/>
            <ac:spMk id="16386" creationId="{00000000-0000-0000-0000-000000000000}"/>
          </ac:spMkLst>
        </pc:spChg>
      </pc:sldChg>
      <pc:sldChg chg="modSp mod">
        <pc:chgData name="Jessica Pigg" userId="879b3af5-2579-4be5-93c9-8b73c97a7901" providerId="ADAL" clId="{9477A7BE-ECBA-46AD-A51B-878944954E94}" dt="2023-09-26T06:44:13.822" v="219" actId="948"/>
        <pc:sldMkLst>
          <pc:docMk/>
          <pc:sldMk cId="1085964632" sldId="277"/>
        </pc:sldMkLst>
        <pc:spChg chg="mod">
          <ac:chgData name="Jessica Pigg" userId="879b3af5-2579-4be5-93c9-8b73c97a7901" providerId="ADAL" clId="{9477A7BE-ECBA-46AD-A51B-878944954E94}" dt="2023-09-26T06:23:34.966" v="18" actId="1076"/>
          <ac:spMkLst>
            <pc:docMk/>
            <pc:sldMk cId="1085964632" sldId="277"/>
            <ac:spMk id="16386" creationId="{00000000-0000-0000-0000-000000000000}"/>
          </ac:spMkLst>
        </pc:spChg>
        <pc:spChg chg="mod">
          <ac:chgData name="Jessica Pigg" userId="879b3af5-2579-4be5-93c9-8b73c97a7901" providerId="ADAL" clId="{9477A7BE-ECBA-46AD-A51B-878944954E94}" dt="2023-09-26T06:44:13.822" v="219" actId="948"/>
          <ac:spMkLst>
            <pc:docMk/>
            <pc:sldMk cId="1085964632" sldId="277"/>
            <ac:spMk id="16387" creationId="{00000000-0000-0000-0000-000000000000}"/>
          </ac:spMkLst>
        </pc:spChg>
      </pc:sldChg>
      <pc:sldChg chg="modSp mod">
        <pc:chgData name="Jessica Pigg" userId="879b3af5-2579-4be5-93c9-8b73c97a7901" providerId="ADAL" clId="{9477A7BE-ECBA-46AD-A51B-878944954E94}" dt="2023-09-26T06:45:12.386" v="227" actId="948"/>
        <pc:sldMkLst>
          <pc:docMk/>
          <pc:sldMk cId="896338128" sldId="278"/>
        </pc:sldMkLst>
        <pc:spChg chg="mod">
          <ac:chgData name="Jessica Pigg" userId="879b3af5-2579-4be5-93c9-8b73c97a7901" providerId="ADAL" clId="{9477A7BE-ECBA-46AD-A51B-878944954E94}" dt="2023-09-26T06:23:45.048" v="19" actId="1076"/>
          <ac:spMkLst>
            <pc:docMk/>
            <pc:sldMk cId="896338128" sldId="278"/>
            <ac:spMk id="16386" creationId="{00000000-0000-0000-0000-000000000000}"/>
          </ac:spMkLst>
        </pc:spChg>
        <pc:spChg chg="mod">
          <ac:chgData name="Jessica Pigg" userId="879b3af5-2579-4be5-93c9-8b73c97a7901" providerId="ADAL" clId="{9477A7BE-ECBA-46AD-A51B-878944954E94}" dt="2023-09-26T06:45:12.386" v="227" actId="948"/>
          <ac:spMkLst>
            <pc:docMk/>
            <pc:sldMk cId="896338128" sldId="278"/>
            <ac:spMk id="16387" creationId="{00000000-0000-0000-0000-000000000000}"/>
          </ac:spMkLst>
        </pc:spChg>
      </pc:sldChg>
      <pc:sldChg chg="modSp mod">
        <pc:chgData name="Jessica Pigg" userId="879b3af5-2579-4be5-93c9-8b73c97a7901" providerId="ADAL" clId="{9477A7BE-ECBA-46AD-A51B-878944954E94}" dt="2023-09-26T06:46:10.668" v="250" actId="1036"/>
        <pc:sldMkLst>
          <pc:docMk/>
          <pc:sldMk cId="2633241240" sldId="548"/>
        </pc:sldMkLst>
        <pc:spChg chg="mod">
          <ac:chgData name="Jessica Pigg" userId="879b3af5-2579-4be5-93c9-8b73c97a7901" providerId="ADAL" clId="{9477A7BE-ECBA-46AD-A51B-878944954E94}" dt="2023-09-26T06:46:10.668" v="250" actId="1036"/>
          <ac:spMkLst>
            <pc:docMk/>
            <pc:sldMk cId="2633241240" sldId="548"/>
            <ac:spMk id="2" creationId="{F16F3BAE-77F8-CF4A-A0E5-C2E8CCF76419}"/>
          </ac:spMkLst>
        </pc:spChg>
      </pc:sldChg>
      <pc:sldChg chg="modSp mod">
        <pc:chgData name="Jessica Pigg" userId="879b3af5-2579-4be5-93c9-8b73c97a7901" providerId="ADAL" clId="{9477A7BE-ECBA-46AD-A51B-878944954E94}" dt="2023-09-26T06:46:47.058" v="251" actId="948"/>
        <pc:sldMkLst>
          <pc:docMk/>
          <pc:sldMk cId="2089363343" sldId="549"/>
        </pc:sldMkLst>
        <pc:spChg chg="mod">
          <ac:chgData name="Jessica Pigg" userId="879b3af5-2579-4be5-93c9-8b73c97a7901" providerId="ADAL" clId="{9477A7BE-ECBA-46AD-A51B-878944954E94}" dt="2023-09-26T06:23:56.372" v="20" actId="1076"/>
          <ac:spMkLst>
            <pc:docMk/>
            <pc:sldMk cId="2089363343" sldId="549"/>
            <ac:spMk id="16386" creationId="{00000000-0000-0000-0000-000000000000}"/>
          </ac:spMkLst>
        </pc:spChg>
        <pc:spChg chg="mod">
          <ac:chgData name="Jessica Pigg" userId="879b3af5-2579-4be5-93c9-8b73c97a7901" providerId="ADAL" clId="{9477A7BE-ECBA-46AD-A51B-878944954E94}" dt="2023-09-26T06:46:47.058" v="251" actId="948"/>
          <ac:spMkLst>
            <pc:docMk/>
            <pc:sldMk cId="2089363343" sldId="549"/>
            <ac:spMk id="16387" creationId="{00000000-0000-0000-0000-000000000000}"/>
          </ac:spMkLst>
        </pc:spChg>
      </pc:sldChg>
      <pc:sldChg chg="modSp mod">
        <pc:chgData name="Jessica Pigg" userId="879b3af5-2579-4be5-93c9-8b73c97a7901" providerId="ADAL" clId="{9477A7BE-ECBA-46AD-A51B-878944954E94}" dt="2023-09-26T06:47:05.651" v="255" actId="948"/>
        <pc:sldMkLst>
          <pc:docMk/>
          <pc:sldMk cId="438137150" sldId="550"/>
        </pc:sldMkLst>
        <pc:spChg chg="mod">
          <ac:chgData name="Jessica Pigg" userId="879b3af5-2579-4be5-93c9-8b73c97a7901" providerId="ADAL" clId="{9477A7BE-ECBA-46AD-A51B-878944954E94}" dt="2023-09-26T06:24:10.334" v="22" actId="1076"/>
          <ac:spMkLst>
            <pc:docMk/>
            <pc:sldMk cId="438137150" sldId="550"/>
            <ac:spMk id="16386" creationId="{00000000-0000-0000-0000-000000000000}"/>
          </ac:spMkLst>
        </pc:spChg>
        <pc:spChg chg="mod">
          <ac:chgData name="Jessica Pigg" userId="879b3af5-2579-4be5-93c9-8b73c97a7901" providerId="ADAL" clId="{9477A7BE-ECBA-46AD-A51B-878944954E94}" dt="2023-09-26T06:47:05.651" v="255" actId="948"/>
          <ac:spMkLst>
            <pc:docMk/>
            <pc:sldMk cId="438137150" sldId="550"/>
            <ac:spMk id="16387" creationId="{00000000-0000-0000-0000-000000000000}"/>
          </ac:spMkLst>
        </pc:spChg>
      </pc:sldChg>
      <pc:sldChg chg="modSp mod">
        <pc:chgData name="Jessica Pigg" userId="879b3af5-2579-4be5-93c9-8b73c97a7901" providerId="ADAL" clId="{9477A7BE-ECBA-46AD-A51B-878944954E94}" dt="2023-09-26T07:12:26.256" v="465" actId="948"/>
        <pc:sldMkLst>
          <pc:docMk/>
          <pc:sldMk cId="2151263698" sldId="552"/>
        </pc:sldMkLst>
        <pc:spChg chg="mod">
          <ac:chgData name="Jessica Pigg" userId="879b3af5-2579-4be5-93c9-8b73c97a7901" providerId="ADAL" clId="{9477A7BE-ECBA-46AD-A51B-878944954E94}" dt="2023-09-26T06:24:26.127" v="23" actId="1076"/>
          <ac:spMkLst>
            <pc:docMk/>
            <pc:sldMk cId="2151263698" sldId="552"/>
            <ac:spMk id="16386" creationId="{00000000-0000-0000-0000-000000000000}"/>
          </ac:spMkLst>
        </pc:spChg>
        <pc:spChg chg="mod">
          <ac:chgData name="Jessica Pigg" userId="879b3af5-2579-4be5-93c9-8b73c97a7901" providerId="ADAL" clId="{9477A7BE-ECBA-46AD-A51B-878944954E94}" dt="2023-09-26T07:12:26.256" v="465" actId="948"/>
          <ac:spMkLst>
            <pc:docMk/>
            <pc:sldMk cId="2151263698" sldId="552"/>
            <ac:spMk id="16387" creationId="{00000000-0000-0000-0000-000000000000}"/>
          </ac:spMkLst>
        </pc:spChg>
      </pc:sldChg>
      <pc:sldChg chg="modSp mod">
        <pc:chgData name="Jessica Pigg" userId="879b3af5-2579-4be5-93c9-8b73c97a7901" providerId="ADAL" clId="{9477A7BE-ECBA-46AD-A51B-878944954E94}" dt="2023-09-26T07:12:39.610" v="466" actId="255"/>
        <pc:sldMkLst>
          <pc:docMk/>
          <pc:sldMk cId="474345951" sldId="553"/>
        </pc:sldMkLst>
        <pc:spChg chg="mod">
          <ac:chgData name="Jessica Pigg" userId="879b3af5-2579-4be5-93c9-8b73c97a7901" providerId="ADAL" clId="{9477A7BE-ECBA-46AD-A51B-878944954E94}" dt="2023-09-26T06:24:39.037" v="25" actId="1076"/>
          <ac:spMkLst>
            <pc:docMk/>
            <pc:sldMk cId="474345951" sldId="553"/>
            <ac:spMk id="16386" creationId="{00000000-0000-0000-0000-000000000000}"/>
          </ac:spMkLst>
        </pc:spChg>
        <pc:spChg chg="mod">
          <ac:chgData name="Jessica Pigg" userId="879b3af5-2579-4be5-93c9-8b73c97a7901" providerId="ADAL" clId="{9477A7BE-ECBA-46AD-A51B-878944954E94}" dt="2023-09-26T07:12:39.610" v="466" actId="255"/>
          <ac:spMkLst>
            <pc:docMk/>
            <pc:sldMk cId="474345951" sldId="553"/>
            <ac:spMk id="16387" creationId="{00000000-0000-0000-0000-000000000000}"/>
          </ac:spMkLst>
        </pc:spChg>
      </pc:sldChg>
      <pc:sldChg chg="modSp mod">
        <pc:chgData name="Jessica Pigg" userId="879b3af5-2579-4be5-93c9-8b73c97a7901" providerId="ADAL" clId="{9477A7BE-ECBA-46AD-A51B-878944954E94}" dt="2023-09-26T06:48:11.753" v="261" actId="255"/>
        <pc:sldMkLst>
          <pc:docMk/>
          <pc:sldMk cId="1941057277" sldId="554"/>
        </pc:sldMkLst>
        <pc:spChg chg="mod">
          <ac:chgData name="Jessica Pigg" userId="879b3af5-2579-4be5-93c9-8b73c97a7901" providerId="ADAL" clId="{9477A7BE-ECBA-46AD-A51B-878944954E94}" dt="2023-09-26T06:24:51.990" v="27" actId="1076"/>
          <ac:spMkLst>
            <pc:docMk/>
            <pc:sldMk cId="1941057277" sldId="554"/>
            <ac:spMk id="16386" creationId="{00000000-0000-0000-0000-000000000000}"/>
          </ac:spMkLst>
        </pc:spChg>
        <pc:spChg chg="mod">
          <ac:chgData name="Jessica Pigg" userId="879b3af5-2579-4be5-93c9-8b73c97a7901" providerId="ADAL" clId="{9477A7BE-ECBA-46AD-A51B-878944954E94}" dt="2023-09-26T06:48:11.753" v="261" actId="255"/>
          <ac:spMkLst>
            <pc:docMk/>
            <pc:sldMk cId="1941057277" sldId="554"/>
            <ac:spMk id="16387" creationId="{00000000-0000-0000-0000-000000000000}"/>
          </ac:spMkLst>
        </pc:spChg>
      </pc:sldChg>
      <pc:sldChg chg="modSp mod">
        <pc:chgData name="Jessica Pigg" userId="879b3af5-2579-4be5-93c9-8b73c97a7901" providerId="ADAL" clId="{9477A7BE-ECBA-46AD-A51B-878944954E94}" dt="2023-09-26T06:25:13.884" v="36" actId="20577"/>
        <pc:sldMkLst>
          <pc:docMk/>
          <pc:sldMk cId="1002012966" sldId="555"/>
        </pc:sldMkLst>
        <pc:spChg chg="mod">
          <ac:chgData name="Jessica Pigg" userId="879b3af5-2579-4be5-93c9-8b73c97a7901" providerId="ADAL" clId="{9477A7BE-ECBA-46AD-A51B-878944954E94}" dt="2023-09-26T06:25:13.884" v="36" actId="20577"/>
          <ac:spMkLst>
            <pc:docMk/>
            <pc:sldMk cId="1002012966" sldId="555"/>
            <ac:spMk id="2" creationId="{354C97B1-D295-FA4B-A13B-CF0F4C0994EC}"/>
          </ac:spMkLst>
        </pc:spChg>
      </pc:sldChg>
      <pc:sldChg chg="modSp mod">
        <pc:chgData name="Jessica Pigg" userId="879b3af5-2579-4be5-93c9-8b73c97a7901" providerId="ADAL" clId="{9477A7BE-ECBA-46AD-A51B-878944954E94}" dt="2023-09-26T06:25:34.081" v="38" actId="1076"/>
        <pc:sldMkLst>
          <pc:docMk/>
          <pc:sldMk cId="3092325299" sldId="556"/>
        </pc:sldMkLst>
        <pc:spChg chg="mod">
          <ac:chgData name="Jessica Pigg" userId="879b3af5-2579-4be5-93c9-8b73c97a7901" providerId="ADAL" clId="{9477A7BE-ECBA-46AD-A51B-878944954E94}" dt="2023-09-26T06:25:34.081" v="38" actId="1076"/>
          <ac:spMkLst>
            <pc:docMk/>
            <pc:sldMk cId="3092325299" sldId="556"/>
            <ac:spMk id="16386" creationId="{00000000-0000-0000-0000-000000000000}"/>
          </ac:spMkLst>
        </pc:spChg>
      </pc:sldChg>
      <pc:sldChg chg="modSp mod">
        <pc:chgData name="Jessica Pigg" userId="879b3af5-2579-4be5-93c9-8b73c97a7901" providerId="ADAL" clId="{9477A7BE-ECBA-46AD-A51B-878944954E94}" dt="2023-09-26T06:48:39.419" v="264" actId="255"/>
        <pc:sldMkLst>
          <pc:docMk/>
          <pc:sldMk cId="454217326" sldId="557"/>
        </pc:sldMkLst>
        <pc:spChg chg="mod">
          <ac:chgData name="Jessica Pigg" userId="879b3af5-2579-4be5-93c9-8b73c97a7901" providerId="ADAL" clId="{9477A7BE-ECBA-46AD-A51B-878944954E94}" dt="2023-09-26T06:25:43.517" v="39" actId="1076"/>
          <ac:spMkLst>
            <pc:docMk/>
            <pc:sldMk cId="454217326" sldId="557"/>
            <ac:spMk id="16386" creationId="{00000000-0000-0000-0000-000000000000}"/>
          </ac:spMkLst>
        </pc:spChg>
        <pc:spChg chg="mod">
          <ac:chgData name="Jessica Pigg" userId="879b3af5-2579-4be5-93c9-8b73c97a7901" providerId="ADAL" clId="{9477A7BE-ECBA-46AD-A51B-878944954E94}" dt="2023-09-26T06:48:39.419" v="264" actId="255"/>
          <ac:spMkLst>
            <pc:docMk/>
            <pc:sldMk cId="454217326" sldId="557"/>
            <ac:spMk id="16387" creationId="{00000000-0000-0000-0000-000000000000}"/>
          </ac:spMkLst>
        </pc:spChg>
      </pc:sldChg>
      <pc:sldChg chg="modSp mod">
        <pc:chgData name="Jessica Pigg" userId="879b3af5-2579-4be5-93c9-8b73c97a7901" providerId="ADAL" clId="{9477A7BE-ECBA-46AD-A51B-878944954E94}" dt="2023-09-26T06:48:53.686" v="266" actId="948"/>
        <pc:sldMkLst>
          <pc:docMk/>
          <pc:sldMk cId="3865198359" sldId="558"/>
        </pc:sldMkLst>
        <pc:spChg chg="mod">
          <ac:chgData name="Jessica Pigg" userId="879b3af5-2579-4be5-93c9-8b73c97a7901" providerId="ADAL" clId="{9477A7BE-ECBA-46AD-A51B-878944954E94}" dt="2023-09-26T06:25:59.447" v="41" actId="1076"/>
          <ac:spMkLst>
            <pc:docMk/>
            <pc:sldMk cId="3865198359" sldId="558"/>
            <ac:spMk id="16386" creationId="{00000000-0000-0000-0000-000000000000}"/>
          </ac:spMkLst>
        </pc:spChg>
        <pc:spChg chg="mod">
          <ac:chgData name="Jessica Pigg" userId="879b3af5-2579-4be5-93c9-8b73c97a7901" providerId="ADAL" clId="{9477A7BE-ECBA-46AD-A51B-878944954E94}" dt="2023-09-26T06:48:53.686" v="266" actId="948"/>
          <ac:spMkLst>
            <pc:docMk/>
            <pc:sldMk cId="3865198359" sldId="558"/>
            <ac:spMk id="16387" creationId="{00000000-0000-0000-0000-000000000000}"/>
          </ac:spMkLst>
        </pc:spChg>
      </pc:sldChg>
      <pc:sldChg chg="modSp mod">
        <pc:chgData name="Jessica Pigg" userId="879b3af5-2579-4be5-93c9-8b73c97a7901" providerId="ADAL" clId="{9477A7BE-ECBA-46AD-A51B-878944954E94}" dt="2023-09-26T06:49:06.301" v="267" actId="948"/>
        <pc:sldMkLst>
          <pc:docMk/>
          <pc:sldMk cId="2612589433" sldId="559"/>
        </pc:sldMkLst>
        <pc:spChg chg="mod">
          <ac:chgData name="Jessica Pigg" userId="879b3af5-2579-4be5-93c9-8b73c97a7901" providerId="ADAL" clId="{9477A7BE-ECBA-46AD-A51B-878944954E94}" dt="2023-09-26T06:26:12.094" v="44" actId="1076"/>
          <ac:spMkLst>
            <pc:docMk/>
            <pc:sldMk cId="2612589433" sldId="559"/>
            <ac:spMk id="16386" creationId="{00000000-0000-0000-0000-000000000000}"/>
          </ac:spMkLst>
        </pc:spChg>
        <pc:spChg chg="mod">
          <ac:chgData name="Jessica Pigg" userId="879b3af5-2579-4be5-93c9-8b73c97a7901" providerId="ADAL" clId="{9477A7BE-ECBA-46AD-A51B-878944954E94}" dt="2023-09-26T06:49:06.301" v="267" actId="948"/>
          <ac:spMkLst>
            <pc:docMk/>
            <pc:sldMk cId="2612589433" sldId="559"/>
            <ac:spMk id="16387" creationId="{00000000-0000-0000-0000-000000000000}"/>
          </ac:spMkLst>
        </pc:spChg>
      </pc:sldChg>
      <pc:sldChg chg="modSp mod">
        <pc:chgData name="Jessica Pigg" userId="879b3af5-2579-4be5-93c9-8b73c97a7901" providerId="ADAL" clId="{9477A7BE-ECBA-46AD-A51B-878944954E94}" dt="2023-09-26T06:49:32.824" v="270" actId="948"/>
        <pc:sldMkLst>
          <pc:docMk/>
          <pc:sldMk cId="161611696" sldId="560"/>
        </pc:sldMkLst>
        <pc:spChg chg="mod">
          <ac:chgData name="Jessica Pigg" userId="879b3af5-2579-4be5-93c9-8b73c97a7901" providerId="ADAL" clId="{9477A7BE-ECBA-46AD-A51B-878944954E94}" dt="2023-09-26T06:26:24.062" v="46" actId="1076"/>
          <ac:spMkLst>
            <pc:docMk/>
            <pc:sldMk cId="161611696" sldId="560"/>
            <ac:spMk id="16386" creationId="{00000000-0000-0000-0000-000000000000}"/>
          </ac:spMkLst>
        </pc:spChg>
        <pc:spChg chg="mod">
          <ac:chgData name="Jessica Pigg" userId="879b3af5-2579-4be5-93c9-8b73c97a7901" providerId="ADAL" clId="{9477A7BE-ECBA-46AD-A51B-878944954E94}" dt="2023-09-26T06:49:32.824" v="270" actId="948"/>
          <ac:spMkLst>
            <pc:docMk/>
            <pc:sldMk cId="161611696" sldId="560"/>
            <ac:spMk id="16387" creationId="{00000000-0000-0000-0000-000000000000}"/>
          </ac:spMkLst>
        </pc:spChg>
      </pc:sldChg>
      <pc:sldChg chg="modSp mod">
        <pc:chgData name="Jessica Pigg" userId="879b3af5-2579-4be5-93c9-8b73c97a7901" providerId="ADAL" clId="{9477A7BE-ECBA-46AD-A51B-878944954E94}" dt="2023-09-26T06:50:02.399" v="273" actId="255"/>
        <pc:sldMkLst>
          <pc:docMk/>
          <pc:sldMk cId="34240629" sldId="562"/>
        </pc:sldMkLst>
        <pc:spChg chg="mod">
          <ac:chgData name="Jessica Pigg" userId="879b3af5-2579-4be5-93c9-8b73c97a7901" providerId="ADAL" clId="{9477A7BE-ECBA-46AD-A51B-878944954E94}" dt="2023-09-26T06:26:34.033" v="49" actId="1076"/>
          <ac:spMkLst>
            <pc:docMk/>
            <pc:sldMk cId="34240629" sldId="562"/>
            <ac:spMk id="16386" creationId="{00000000-0000-0000-0000-000000000000}"/>
          </ac:spMkLst>
        </pc:spChg>
        <pc:spChg chg="mod">
          <ac:chgData name="Jessica Pigg" userId="879b3af5-2579-4be5-93c9-8b73c97a7901" providerId="ADAL" clId="{9477A7BE-ECBA-46AD-A51B-878944954E94}" dt="2023-09-26T06:50:02.399" v="273" actId="255"/>
          <ac:spMkLst>
            <pc:docMk/>
            <pc:sldMk cId="34240629" sldId="562"/>
            <ac:spMk id="16387" creationId="{00000000-0000-0000-0000-000000000000}"/>
          </ac:spMkLst>
        </pc:spChg>
      </pc:sldChg>
      <pc:sldChg chg="modSp mod">
        <pc:chgData name="Jessica Pigg" userId="879b3af5-2579-4be5-93c9-8b73c97a7901" providerId="ADAL" clId="{9477A7BE-ECBA-46AD-A51B-878944954E94}" dt="2023-09-26T06:26:52.965" v="51" actId="1076"/>
        <pc:sldMkLst>
          <pc:docMk/>
          <pc:sldMk cId="1966823881" sldId="563"/>
        </pc:sldMkLst>
        <pc:spChg chg="mod">
          <ac:chgData name="Jessica Pigg" userId="879b3af5-2579-4be5-93c9-8b73c97a7901" providerId="ADAL" clId="{9477A7BE-ECBA-46AD-A51B-878944954E94}" dt="2023-09-26T06:26:52.965" v="51" actId="1076"/>
          <ac:spMkLst>
            <pc:docMk/>
            <pc:sldMk cId="1966823881" sldId="563"/>
            <ac:spMk id="16386" creationId="{00000000-0000-0000-0000-000000000000}"/>
          </ac:spMkLst>
        </pc:spChg>
      </pc:sldChg>
      <pc:sldChg chg="modSp mod">
        <pc:chgData name="Jessica Pigg" userId="879b3af5-2579-4be5-93c9-8b73c97a7901" providerId="ADAL" clId="{9477A7BE-ECBA-46AD-A51B-878944954E94}" dt="2023-09-26T06:50:43.450" v="276" actId="14100"/>
        <pc:sldMkLst>
          <pc:docMk/>
          <pc:sldMk cId="2560423374" sldId="564"/>
        </pc:sldMkLst>
        <pc:spChg chg="mod">
          <ac:chgData name="Jessica Pigg" userId="879b3af5-2579-4be5-93c9-8b73c97a7901" providerId="ADAL" clId="{9477A7BE-ECBA-46AD-A51B-878944954E94}" dt="2023-09-26T06:27:00.990" v="53" actId="1076"/>
          <ac:spMkLst>
            <pc:docMk/>
            <pc:sldMk cId="2560423374" sldId="564"/>
            <ac:spMk id="16386" creationId="{00000000-0000-0000-0000-000000000000}"/>
          </ac:spMkLst>
        </pc:spChg>
        <pc:spChg chg="mod">
          <ac:chgData name="Jessica Pigg" userId="879b3af5-2579-4be5-93c9-8b73c97a7901" providerId="ADAL" clId="{9477A7BE-ECBA-46AD-A51B-878944954E94}" dt="2023-09-26T06:50:43.450" v="276" actId="14100"/>
          <ac:spMkLst>
            <pc:docMk/>
            <pc:sldMk cId="2560423374" sldId="564"/>
            <ac:spMk id="16387" creationId="{00000000-0000-0000-0000-000000000000}"/>
          </ac:spMkLst>
        </pc:spChg>
      </pc:sldChg>
      <pc:sldChg chg="modSp mod">
        <pc:chgData name="Jessica Pigg" userId="879b3af5-2579-4be5-93c9-8b73c97a7901" providerId="ADAL" clId="{9477A7BE-ECBA-46AD-A51B-878944954E94}" dt="2023-09-26T06:51:12.764" v="279" actId="948"/>
        <pc:sldMkLst>
          <pc:docMk/>
          <pc:sldMk cId="1536528969" sldId="565"/>
        </pc:sldMkLst>
        <pc:spChg chg="mod">
          <ac:chgData name="Jessica Pigg" userId="879b3af5-2579-4be5-93c9-8b73c97a7901" providerId="ADAL" clId="{9477A7BE-ECBA-46AD-A51B-878944954E94}" dt="2023-09-26T06:27:12.195" v="55" actId="1076"/>
          <ac:spMkLst>
            <pc:docMk/>
            <pc:sldMk cId="1536528969" sldId="565"/>
            <ac:spMk id="16386" creationId="{00000000-0000-0000-0000-000000000000}"/>
          </ac:spMkLst>
        </pc:spChg>
        <pc:spChg chg="mod">
          <ac:chgData name="Jessica Pigg" userId="879b3af5-2579-4be5-93c9-8b73c97a7901" providerId="ADAL" clId="{9477A7BE-ECBA-46AD-A51B-878944954E94}" dt="2023-09-26T06:51:12.764" v="279" actId="948"/>
          <ac:spMkLst>
            <pc:docMk/>
            <pc:sldMk cId="1536528969" sldId="565"/>
            <ac:spMk id="16387" creationId="{00000000-0000-0000-0000-000000000000}"/>
          </ac:spMkLst>
        </pc:spChg>
      </pc:sldChg>
      <pc:sldChg chg="modSp mod">
        <pc:chgData name="Jessica Pigg" userId="879b3af5-2579-4be5-93c9-8b73c97a7901" providerId="ADAL" clId="{9477A7BE-ECBA-46AD-A51B-878944954E94}" dt="2023-09-26T06:51:31.674" v="281" actId="948"/>
        <pc:sldMkLst>
          <pc:docMk/>
          <pc:sldMk cId="2277347931" sldId="567"/>
        </pc:sldMkLst>
        <pc:spChg chg="mod">
          <ac:chgData name="Jessica Pigg" userId="879b3af5-2579-4be5-93c9-8b73c97a7901" providerId="ADAL" clId="{9477A7BE-ECBA-46AD-A51B-878944954E94}" dt="2023-09-26T06:27:23.304" v="57" actId="1076"/>
          <ac:spMkLst>
            <pc:docMk/>
            <pc:sldMk cId="2277347931" sldId="567"/>
            <ac:spMk id="16386" creationId="{00000000-0000-0000-0000-000000000000}"/>
          </ac:spMkLst>
        </pc:spChg>
        <pc:spChg chg="mod">
          <ac:chgData name="Jessica Pigg" userId="879b3af5-2579-4be5-93c9-8b73c97a7901" providerId="ADAL" clId="{9477A7BE-ECBA-46AD-A51B-878944954E94}" dt="2023-09-26T06:51:31.674" v="281" actId="948"/>
          <ac:spMkLst>
            <pc:docMk/>
            <pc:sldMk cId="2277347931" sldId="567"/>
            <ac:spMk id="16387" creationId="{00000000-0000-0000-0000-000000000000}"/>
          </ac:spMkLst>
        </pc:spChg>
      </pc:sldChg>
      <pc:sldChg chg="modSp mod">
        <pc:chgData name="Jessica Pigg" userId="879b3af5-2579-4be5-93c9-8b73c97a7901" providerId="ADAL" clId="{9477A7BE-ECBA-46AD-A51B-878944954E94}" dt="2023-09-26T06:51:43.458" v="284" actId="20577"/>
        <pc:sldMkLst>
          <pc:docMk/>
          <pc:sldMk cId="2596765156" sldId="568"/>
        </pc:sldMkLst>
        <pc:spChg chg="mod">
          <ac:chgData name="Jessica Pigg" userId="879b3af5-2579-4be5-93c9-8b73c97a7901" providerId="ADAL" clId="{9477A7BE-ECBA-46AD-A51B-878944954E94}" dt="2023-09-26T06:27:31.873" v="59" actId="1076"/>
          <ac:spMkLst>
            <pc:docMk/>
            <pc:sldMk cId="2596765156" sldId="568"/>
            <ac:spMk id="16386" creationId="{00000000-0000-0000-0000-000000000000}"/>
          </ac:spMkLst>
        </pc:spChg>
        <pc:spChg chg="mod">
          <ac:chgData name="Jessica Pigg" userId="879b3af5-2579-4be5-93c9-8b73c97a7901" providerId="ADAL" clId="{9477A7BE-ECBA-46AD-A51B-878944954E94}" dt="2023-09-26T06:51:43.458" v="284" actId="20577"/>
          <ac:spMkLst>
            <pc:docMk/>
            <pc:sldMk cId="2596765156" sldId="568"/>
            <ac:spMk id="16387" creationId="{00000000-0000-0000-0000-000000000000}"/>
          </ac:spMkLst>
        </pc:spChg>
      </pc:sldChg>
      <pc:sldChg chg="modSp mod">
        <pc:chgData name="Jessica Pigg" userId="879b3af5-2579-4be5-93c9-8b73c97a7901" providerId="ADAL" clId="{9477A7BE-ECBA-46AD-A51B-878944954E94}" dt="2023-09-26T06:52:03.488" v="286" actId="948"/>
        <pc:sldMkLst>
          <pc:docMk/>
          <pc:sldMk cId="2162559720" sldId="569"/>
        </pc:sldMkLst>
        <pc:spChg chg="mod">
          <ac:chgData name="Jessica Pigg" userId="879b3af5-2579-4be5-93c9-8b73c97a7901" providerId="ADAL" clId="{9477A7BE-ECBA-46AD-A51B-878944954E94}" dt="2023-09-26T06:27:39.377" v="61" actId="1076"/>
          <ac:spMkLst>
            <pc:docMk/>
            <pc:sldMk cId="2162559720" sldId="569"/>
            <ac:spMk id="16386" creationId="{00000000-0000-0000-0000-000000000000}"/>
          </ac:spMkLst>
        </pc:spChg>
        <pc:spChg chg="mod">
          <ac:chgData name="Jessica Pigg" userId="879b3af5-2579-4be5-93c9-8b73c97a7901" providerId="ADAL" clId="{9477A7BE-ECBA-46AD-A51B-878944954E94}" dt="2023-09-26T06:52:03.488" v="286" actId="948"/>
          <ac:spMkLst>
            <pc:docMk/>
            <pc:sldMk cId="2162559720" sldId="569"/>
            <ac:spMk id="16387" creationId="{00000000-0000-0000-0000-000000000000}"/>
          </ac:spMkLst>
        </pc:spChg>
      </pc:sldChg>
      <pc:sldChg chg="modSp mod">
        <pc:chgData name="Jessica Pigg" userId="879b3af5-2579-4be5-93c9-8b73c97a7901" providerId="ADAL" clId="{9477A7BE-ECBA-46AD-A51B-878944954E94}" dt="2023-09-26T06:52:13.760" v="287" actId="255"/>
        <pc:sldMkLst>
          <pc:docMk/>
          <pc:sldMk cId="3134680390" sldId="570"/>
        </pc:sldMkLst>
        <pc:spChg chg="mod">
          <ac:chgData name="Jessica Pigg" userId="879b3af5-2579-4be5-93c9-8b73c97a7901" providerId="ADAL" clId="{9477A7BE-ECBA-46AD-A51B-878944954E94}" dt="2023-09-26T06:27:49.569" v="63" actId="1076"/>
          <ac:spMkLst>
            <pc:docMk/>
            <pc:sldMk cId="3134680390" sldId="570"/>
            <ac:spMk id="16386" creationId="{00000000-0000-0000-0000-000000000000}"/>
          </ac:spMkLst>
        </pc:spChg>
        <pc:spChg chg="mod">
          <ac:chgData name="Jessica Pigg" userId="879b3af5-2579-4be5-93c9-8b73c97a7901" providerId="ADAL" clId="{9477A7BE-ECBA-46AD-A51B-878944954E94}" dt="2023-09-26T06:52:13.760" v="287" actId="255"/>
          <ac:spMkLst>
            <pc:docMk/>
            <pc:sldMk cId="3134680390" sldId="570"/>
            <ac:spMk id="16387" creationId="{00000000-0000-0000-0000-000000000000}"/>
          </ac:spMkLst>
        </pc:spChg>
      </pc:sldChg>
      <pc:sldChg chg="modSp mod">
        <pc:chgData name="Jessica Pigg" userId="879b3af5-2579-4be5-93c9-8b73c97a7901" providerId="ADAL" clId="{9477A7BE-ECBA-46AD-A51B-878944954E94}" dt="2023-09-26T06:53:21.568" v="302" actId="14100"/>
        <pc:sldMkLst>
          <pc:docMk/>
          <pc:sldMk cId="740097755" sldId="571"/>
        </pc:sldMkLst>
        <pc:spChg chg="mod">
          <ac:chgData name="Jessica Pigg" userId="879b3af5-2579-4be5-93c9-8b73c97a7901" providerId="ADAL" clId="{9477A7BE-ECBA-46AD-A51B-878944954E94}" dt="2023-09-26T06:27:57.967" v="65" actId="1076"/>
          <ac:spMkLst>
            <pc:docMk/>
            <pc:sldMk cId="740097755" sldId="571"/>
            <ac:spMk id="16386" creationId="{00000000-0000-0000-0000-000000000000}"/>
          </ac:spMkLst>
        </pc:spChg>
        <pc:spChg chg="mod">
          <ac:chgData name="Jessica Pigg" userId="879b3af5-2579-4be5-93c9-8b73c97a7901" providerId="ADAL" clId="{9477A7BE-ECBA-46AD-A51B-878944954E94}" dt="2023-09-26T06:53:21.568" v="302" actId="14100"/>
          <ac:spMkLst>
            <pc:docMk/>
            <pc:sldMk cId="740097755" sldId="571"/>
            <ac:spMk id="16387" creationId="{00000000-0000-0000-0000-000000000000}"/>
          </ac:spMkLst>
        </pc:spChg>
      </pc:sldChg>
      <pc:sldChg chg="modSp mod">
        <pc:chgData name="Jessica Pigg" userId="879b3af5-2579-4be5-93c9-8b73c97a7901" providerId="ADAL" clId="{9477A7BE-ECBA-46AD-A51B-878944954E94}" dt="2023-09-26T06:53:48.612" v="305" actId="948"/>
        <pc:sldMkLst>
          <pc:docMk/>
          <pc:sldMk cId="2722149034" sldId="572"/>
        </pc:sldMkLst>
        <pc:spChg chg="mod">
          <ac:chgData name="Jessica Pigg" userId="879b3af5-2579-4be5-93c9-8b73c97a7901" providerId="ADAL" clId="{9477A7BE-ECBA-46AD-A51B-878944954E94}" dt="2023-09-26T06:28:05.603" v="67" actId="1076"/>
          <ac:spMkLst>
            <pc:docMk/>
            <pc:sldMk cId="2722149034" sldId="572"/>
            <ac:spMk id="16386" creationId="{00000000-0000-0000-0000-000000000000}"/>
          </ac:spMkLst>
        </pc:spChg>
        <pc:spChg chg="mod">
          <ac:chgData name="Jessica Pigg" userId="879b3af5-2579-4be5-93c9-8b73c97a7901" providerId="ADAL" clId="{9477A7BE-ECBA-46AD-A51B-878944954E94}" dt="2023-09-26T06:53:48.612" v="305" actId="948"/>
          <ac:spMkLst>
            <pc:docMk/>
            <pc:sldMk cId="2722149034" sldId="572"/>
            <ac:spMk id="16387" creationId="{00000000-0000-0000-0000-000000000000}"/>
          </ac:spMkLst>
        </pc:spChg>
      </pc:sldChg>
      <pc:sldChg chg="modSp mod">
        <pc:chgData name="Jessica Pigg" userId="879b3af5-2579-4be5-93c9-8b73c97a7901" providerId="ADAL" clId="{9477A7BE-ECBA-46AD-A51B-878944954E94}" dt="2023-09-26T06:54:15.993" v="307" actId="948"/>
        <pc:sldMkLst>
          <pc:docMk/>
          <pc:sldMk cId="2235055830" sldId="573"/>
        </pc:sldMkLst>
        <pc:spChg chg="mod">
          <ac:chgData name="Jessica Pigg" userId="879b3af5-2579-4be5-93c9-8b73c97a7901" providerId="ADAL" clId="{9477A7BE-ECBA-46AD-A51B-878944954E94}" dt="2023-09-26T06:28:12.373" v="68" actId="1076"/>
          <ac:spMkLst>
            <pc:docMk/>
            <pc:sldMk cId="2235055830" sldId="573"/>
            <ac:spMk id="16386" creationId="{00000000-0000-0000-0000-000000000000}"/>
          </ac:spMkLst>
        </pc:spChg>
        <pc:spChg chg="mod">
          <ac:chgData name="Jessica Pigg" userId="879b3af5-2579-4be5-93c9-8b73c97a7901" providerId="ADAL" clId="{9477A7BE-ECBA-46AD-A51B-878944954E94}" dt="2023-09-26T06:54:15.993" v="307" actId="948"/>
          <ac:spMkLst>
            <pc:docMk/>
            <pc:sldMk cId="2235055830" sldId="573"/>
            <ac:spMk id="16387" creationId="{00000000-0000-0000-0000-000000000000}"/>
          </ac:spMkLst>
        </pc:spChg>
      </pc:sldChg>
      <pc:sldChg chg="modSp mod">
        <pc:chgData name="Jessica Pigg" userId="879b3af5-2579-4be5-93c9-8b73c97a7901" providerId="ADAL" clId="{9477A7BE-ECBA-46AD-A51B-878944954E94}" dt="2023-09-26T07:16:47.537" v="467" actId="20577"/>
        <pc:sldMkLst>
          <pc:docMk/>
          <pc:sldMk cId="2350094676" sldId="574"/>
        </pc:sldMkLst>
        <pc:spChg chg="mod">
          <ac:chgData name="Jessica Pigg" userId="879b3af5-2579-4be5-93c9-8b73c97a7901" providerId="ADAL" clId="{9477A7BE-ECBA-46AD-A51B-878944954E94}" dt="2023-09-26T07:16:47.537" v="467" actId="20577"/>
          <ac:spMkLst>
            <pc:docMk/>
            <pc:sldMk cId="2350094676" sldId="574"/>
            <ac:spMk id="16386" creationId="{00000000-0000-0000-0000-000000000000}"/>
          </ac:spMkLst>
        </pc:spChg>
        <pc:spChg chg="mod">
          <ac:chgData name="Jessica Pigg" userId="879b3af5-2579-4be5-93c9-8b73c97a7901" providerId="ADAL" clId="{9477A7BE-ECBA-46AD-A51B-878944954E94}" dt="2023-09-26T06:54:38.479" v="310" actId="255"/>
          <ac:spMkLst>
            <pc:docMk/>
            <pc:sldMk cId="2350094676" sldId="574"/>
            <ac:spMk id="16387" creationId="{00000000-0000-0000-0000-000000000000}"/>
          </ac:spMkLst>
        </pc:spChg>
      </pc:sldChg>
      <pc:sldChg chg="modSp mod">
        <pc:chgData name="Jessica Pigg" userId="879b3af5-2579-4be5-93c9-8b73c97a7901" providerId="ADAL" clId="{9477A7BE-ECBA-46AD-A51B-878944954E94}" dt="2023-09-26T06:34:37.064" v="139" actId="20577"/>
        <pc:sldMkLst>
          <pc:docMk/>
          <pc:sldMk cId="3214541979" sldId="628"/>
        </pc:sldMkLst>
        <pc:spChg chg="mod">
          <ac:chgData name="Jessica Pigg" userId="879b3af5-2579-4be5-93c9-8b73c97a7901" providerId="ADAL" clId="{9477A7BE-ECBA-46AD-A51B-878944954E94}" dt="2023-09-26T06:34:37.064" v="139" actId="20577"/>
          <ac:spMkLst>
            <pc:docMk/>
            <pc:sldMk cId="3214541979" sldId="628"/>
            <ac:spMk id="2" creationId="{B78314C3-1CB4-8A40-BB2A-7A6C0CBED83D}"/>
          </ac:spMkLst>
        </pc:spChg>
      </pc:sldChg>
      <pc:sldChg chg="modSp mod">
        <pc:chgData name="Jessica Pigg" userId="879b3af5-2579-4be5-93c9-8b73c97a7901" providerId="ADAL" clId="{9477A7BE-ECBA-46AD-A51B-878944954E94}" dt="2023-09-26T06:54:49.161" v="311" actId="255"/>
        <pc:sldMkLst>
          <pc:docMk/>
          <pc:sldMk cId="3056425683" sldId="632"/>
        </pc:sldMkLst>
        <pc:spChg chg="mod">
          <ac:chgData name="Jessica Pigg" userId="879b3af5-2579-4be5-93c9-8b73c97a7901" providerId="ADAL" clId="{9477A7BE-ECBA-46AD-A51B-878944954E94}" dt="2023-09-26T06:28:32.972" v="72" actId="1076"/>
          <ac:spMkLst>
            <pc:docMk/>
            <pc:sldMk cId="3056425683" sldId="632"/>
            <ac:spMk id="16386" creationId="{00000000-0000-0000-0000-000000000000}"/>
          </ac:spMkLst>
        </pc:spChg>
        <pc:spChg chg="mod">
          <ac:chgData name="Jessica Pigg" userId="879b3af5-2579-4be5-93c9-8b73c97a7901" providerId="ADAL" clId="{9477A7BE-ECBA-46AD-A51B-878944954E94}" dt="2023-09-26T06:54:49.161" v="311" actId="255"/>
          <ac:spMkLst>
            <pc:docMk/>
            <pc:sldMk cId="3056425683" sldId="632"/>
            <ac:spMk id="16387" creationId="{00000000-0000-0000-0000-000000000000}"/>
          </ac:spMkLst>
        </pc:spChg>
      </pc:sldChg>
      <pc:sldChg chg="modSp mod">
        <pc:chgData name="Jessica Pigg" userId="879b3af5-2579-4be5-93c9-8b73c97a7901" providerId="ADAL" clId="{9477A7BE-ECBA-46AD-A51B-878944954E94}" dt="2023-09-26T06:55:05.344" v="314" actId="948"/>
        <pc:sldMkLst>
          <pc:docMk/>
          <pc:sldMk cId="1205620355" sldId="633"/>
        </pc:sldMkLst>
        <pc:spChg chg="mod">
          <ac:chgData name="Jessica Pigg" userId="879b3af5-2579-4be5-93c9-8b73c97a7901" providerId="ADAL" clId="{9477A7BE-ECBA-46AD-A51B-878944954E94}" dt="2023-09-26T06:28:40.948" v="73" actId="1076"/>
          <ac:spMkLst>
            <pc:docMk/>
            <pc:sldMk cId="1205620355" sldId="633"/>
            <ac:spMk id="16386" creationId="{00000000-0000-0000-0000-000000000000}"/>
          </ac:spMkLst>
        </pc:spChg>
        <pc:spChg chg="mod">
          <ac:chgData name="Jessica Pigg" userId="879b3af5-2579-4be5-93c9-8b73c97a7901" providerId="ADAL" clId="{9477A7BE-ECBA-46AD-A51B-878944954E94}" dt="2023-09-26T06:55:05.344" v="314" actId="948"/>
          <ac:spMkLst>
            <pc:docMk/>
            <pc:sldMk cId="1205620355" sldId="633"/>
            <ac:spMk id="16387" creationId="{00000000-0000-0000-0000-000000000000}"/>
          </ac:spMkLst>
        </pc:spChg>
      </pc:sldChg>
      <pc:sldChg chg="modSp mod">
        <pc:chgData name="Jessica Pigg" userId="879b3af5-2579-4be5-93c9-8b73c97a7901" providerId="ADAL" clId="{9477A7BE-ECBA-46AD-A51B-878944954E94}" dt="2023-09-26T06:55:31.080" v="317" actId="948"/>
        <pc:sldMkLst>
          <pc:docMk/>
          <pc:sldMk cId="1793950328" sldId="635"/>
        </pc:sldMkLst>
        <pc:spChg chg="mod">
          <ac:chgData name="Jessica Pigg" userId="879b3af5-2579-4be5-93c9-8b73c97a7901" providerId="ADAL" clId="{9477A7BE-ECBA-46AD-A51B-878944954E94}" dt="2023-09-26T06:28:55.860" v="75" actId="1076"/>
          <ac:spMkLst>
            <pc:docMk/>
            <pc:sldMk cId="1793950328" sldId="635"/>
            <ac:spMk id="16386" creationId="{00000000-0000-0000-0000-000000000000}"/>
          </ac:spMkLst>
        </pc:spChg>
        <pc:spChg chg="mod">
          <ac:chgData name="Jessica Pigg" userId="879b3af5-2579-4be5-93c9-8b73c97a7901" providerId="ADAL" clId="{9477A7BE-ECBA-46AD-A51B-878944954E94}" dt="2023-09-26T06:55:31.080" v="317" actId="948"/>
          <ac:spMkLst>
            <pc:docMk/>
            <pc:sldMk cId="1793950328" sldId="635"/>
            <ac:spMk id="16387" creationId="{00000000-0000-0000-0000-000000000000}"/>
          </ac:spMkLst>
        </pc:spChg>
      </pc:sldChg>
      <pc:sldChg chg="modSp mod">
        <pc:chgData name="Jessica Pigg" userId="879b3af5-2579-4be5-93c9-8b73c97a7901" providerId="ADAL" clId="{9477A7BE-ECBA-46AD-A51B-878944954E94}" dt="2023-09-26T06:56:03.608" v="319" actId="255"/>
        <pc:sldMkLst>
          <pc:docMk/>
          <pc:sldMk cId="2722185176" sldId="636"/>
        </pc:sldMkLst>
        <pc:spChg chg="mod">
          <ac:chgData name="Jessica Pigg" userId="879b3af5-2579-4be5-93c9-8b73c97a7901" providerId="ADAL" clId="{9477A7BE-ECBA-46AD-A51B-878944954E94}" dt="2023-09-26T06:29:10.933" v="77" actId="1076"/>
          <ac:spMkLst>
            <pc:docMk/>
            <pc:sldMk cId="2722185176" sldId="636"/>
            <ac:spMk id="16386" creationId="{00000000-0000-0000-0000-000000000000}"/>
          </ac:spMkLst>
        </pc:spChg>
        <pc:spChg chg="mod">
          <ac:chgData name="Jessica Pigg" userId="879b3af5-2579-4be5-93c9-8b73c97a7901" providerId="ADAL" clId="{9477A7BE-ECBA-46AD-A51B-878944954E94}" dt="2023-09-26T06:56:03.608" v="319" actId="255"/>
          <ac:spMkLst>
            <pc:docMk/>
            <pc:sldMk cId="2722185176" sldId="636"/>
            <ac:spMk id="16387" creationId="{00000000-0000-0000-0000-000000000000}"/>
          </ac:spMkLst>
        </pc:spChg>
      </pc:sldChg>
      <pc:sldChg chg="modSp mod">
        <pc:chgData name="Jessica Pigg" userId="879b3af5-2579-4be5-93c9-8b73c97a7901" providerId="ADAL" clId="{9477A7BE-ECBA-46AD-A51B-878944954E94}" dt="2023-09-26T06:56:29.194" v="321" actId="255"/>
        <pc:sldMkLst>
          <pc:docMk/>
          <pc:sldMk cId="89207451" sldId="637"/>
        </pc:sldMkLst>
        <pc:spChg chg="mod">
          <ac:chgData name="Jessica Pigg" userId="879b3af5-2579-4be5-93c9-8b73c97a7901" providerId="ADAL" clId="{9477A7BE-ECBA-46AD-A51B-878944954E94}" dt="2023-09-26T06:29:19.939" v="79" actId="1076"/>
          <ac:spMkLst>
            <pc:docMk/>
            <pc:sldMk cId="89207451" sldId="637"/>
            <ac:spMk id="16386" creationId="{00000000-0000-0000-0000-000000000000}"/>
          </ac:spMkLst>
        </pc:spChg>
        <pc:spChg chg="mod">
          <ac:chgData name="Jessica Pigg" userId="879b3af5-2579-4be5-93c9-8b73c97a7901" providerId="ADAL" clId="{9477A7BE-ECBA-46AD-A51B-878944954E94}" dt="2023-09-26T06:56:29.194" v="321" actId="255"/>
          <ac:spMkLst>
            <pc:docMk/>
            <pc:sldMk cId="89207451" sldId="637"/>
            <ac:spMk id="16387" creationId="{00000000-0000-0000-0000-000000000000}"/>
          </ac:spMkLst>
        </pc:spChg>
      </pc:sldChg>
      <pc:sldChg chg="modSp mod">
        <pc:chgData name="Jessica Pigg" userId="879b3af5-2579-4be5-93c9-8b73c97a7901" providerId="ADAL" clId="{9477A7BE-ECBA-46AD-A51B-878944954E94}" dt="2023-09-26T06:57:04.215" v="325" actId="14100"/>
        <pc:sldMkLst>
          <pc:docMk/>
          <pc:sldMk cId="1337356917" sldId="638"/>
        </pc:sldMkLst>
        <pc:spChg chg="mod">
          <ac:chgData name="Jessica Pigg" userId="879b3af5-2579-4be5-93c9-8b73c97a7901" providerId="ADAL" clId="{9477A7BE-ECBA-46AD-A51B-878944954E94}" dt="2023-09-26T06:29:26.919" v="80" actId="1076"/>
          <ac:spMkLst>
            <pc:docMk/>
            <pc:sldMk cId="1337356917" sldId="638"/>
            <ac:spMk id="16386" creationId="{00000000-0000-0000-0000-000000000000}"/>
          </ac:spMkLst>
        </pc:spChg>
        <pc:spChg chg="mod">
          <ac:chgData name="Jessica Pigg" userId="879b3af5-2579-4be5-93c9-8b73c97a7901" providerId="ADAL" clId="{9477A7BE-ECBA-46AD-A51B-878944954E94}" dt="2023-09-26T06:57:04.215" v="325" actId="14100"/>
          <ac:spMkLst>
            <pc:docMk/>
            <pc:sldMk cId="1337356917" sldId="638"/>
            <ac:spMk id="16387" creationId="{00000000-0000-0000-0000-000000000000}"/>
          </ac:spMkLst>
        </pc:spChg>
      </pc:sldChg>
      <pc:sldChg chg="modSp mod">
        <pc:chgData name="Jessica Pigg" userId="879b3af5-2579-4be5-93c9-8b73c97a7901" providerId="ADAL" clId="{9477A7BE-ECBA-46AD-A51B-878944954E94}" dt="2023-09-26T06:57:54.912" v="340" actId="20577"/>
        <pc:sldMkLst>
          <pc:docMk/>
          <pc:sldMk cId="2770596317" sldId="639"/>
        </pc:sldMkLst>
        <pc:spChg chg="mod">
          <ac:chgData name="Jessica Pigg" userId="879b3af5-2579-4be5-93c9-8b73c97a7901" providerId="ADAL" clId="{9477A7BE-ECBA-46AD-A51B-878944954E94}" dt="2023-09-26T06:29:38.013" v="81" actId="1076"/>
          <ac:spMkLst>
            <pc:docMk/>
            <pc:sldMk cId="2770596317" sldId="639"/>
            <ac:spMk id="16386" creationId="{00000000-0000-0000-0000-000000000000}"/>
          </ac:spMkLst>
        </pc:spChg>
        <pc:spChg chg="mod">
          <ac:chgData name="Jessica Pigg" userId="879b3af5-2579-4be5-93c9-8b73c97a7901" providerId="ADAL" clId="{9477A7BE-ECBA-46AD-A51B-878944954E94}" dt="2023-09-26T06:57:54.912" v="340" actId="20577"/>
          <ac:spMkLst>
            <pc:docMk/>
            <pc:sldMk cId="2770596317" sldId="639"/>
            <ac:spMk id="16387" creationId="{00000000-0000-0000-0000-000000000000}"/>
          </ac:spMkLst>
        </pc:spChg>
      </pc:sldChg>
      <pc:sldChg chg="modSp mod">
        <pc:chgData name="Jessica Pigg" userId="879b3af5-2579-4be5-93c9-8b73c97a7901" providerId="ADAL" clId="{9477A7BE-ECBA-46AD-A51B-878944954E94}" dt="2023-09-26T06:58:06.332" v="341" actId="948"/>
        <pc:sldMkLst>
          <pc:docMk/>
          <pc:sldMk cId="2017448428" sldId="640"/>
        </pc:sldMkLst>
        <pc:spChg chg="mod">
          <ac:chgData name="Jessica Pigg" userId="879b3af5-2579-4be5-93c9-8b73c97a7901" providerId="ADAL" clId="{9477A7BE-ECBA-46AD-A51B-878944954E94}" dt="2023-09-26T06:29:52.532" v="83" actId="1076"/>
          <ac:spMkLst>
            <pc:docMk/>
            <pc:sldMk cId="2017448428" sldId="640"/>
            <ac:spMk id="16386" creationId="{00000000-0000-0000-0000-000000000000}"/>
          </ac:spMkLst>
        </pc:spChg>
        <pc:spChg chg="mod">
          <ac:chgData name="Jessica Pigg" userId="879b3af5-2579-4be5-93c9-8b73c97a7901" providerId="ADAL" clId="{9477A7BE-ECBA-46AD-A51B-878944954E94}" dt="2023-09-26T06:58:06.332" v="341" actId="948"/>
          <ac:spMkLst>
            <pc:docMk/>
            <pc:sldMk cId="2017448428" sldId="640"/>
            <ac:spMk id="16387" creationId="{00000000-0000-0000-0000-000000000000}"/>
          </ac:spMkLst>
        </pc:spChg>
      </pc:sldChg>
      <pc:sldChg chg="modSp mod">
        <pc:chgData name="Jessica Pigg" userId="879b3af5-2579-4be5-93c9-8b73c97a7901" providerId="ADAL" clId="{9477A7BE-ECBA-46AD-A51B-878944954E94}" dt="2023-09-26T06:58:36.831" v="350" actId="20577"/>
        <pc:sldMkLst>
          <pc:docMk/>
          <pc:sldMk cId="2386994409" sldId="641"/>
        </pc:sldMkLst>
        <pc:spChg chg="mod">
          <ac:chgData name="Jessica Pigg" userId="879b3af5-2579-4be5-93c9-8b73c97a7901" providerId="ADAL" clId="{9477A7BE-ECBA-46AD-A51B-878944954E94}" dt="2023-09-26T06:30:01.077" v="85" actId="1076"/>
          <ac:spMkLst>
            <pc:docMk/>
            <pc:sldMk cId="2386994409" sldId="641"/>
            <ac:spMk id="16386" creationId="{00000000-0000-0000-0000-000000000000}"/>
          </ac:spMkLst>
        </pc:spChg>
        <pc:spChg chg="mod">
          <ac:chgData name="Jessica Pigg" userId="879b3af5-2579-4be5-93c9-8b73c97a7901" providerId="ADAL" clId="{9477A7BE-ECBA-46AD-A51B-878944954E94}" dt="2023-09-26T06:58:36.831" v="350" actId="20577"/>
          <ac:spMkLst>
            <pc:docMk/>
            <pc:sldMk cId="2386994409" sldId="641"/>
            <ac:spMk id="16387" creationId="{00000000-0000-0000-0000-000000000000}"/>
          </ac:spMkLst>
        </pc:spChg>
      </pc:sldChg>
      <pc:sldChg chg="modSp mod">
        <pc:chgData name="Jessica Pigg" userId="879b3af5-2579-4be5-93c9-8b73c97a7901" providerId="ADAL" clId="{9477A7BE-ECBA-46AD-A51B-878944954E94}" dt="2023-09-26T06:59:07.669" v="354" actId="20577"/>
        <pc:sldMkLst>
          <pc:docMk/>
          <pc:sldMk cId="2285109201" sldId="642"/>
        </pc:sldMkLst>
        <pc:spChg chg="mod">
          <ac:chgData name="Jessica Pigg" userId="879b3af5-2579-4be5-93c9-8b73c97a7901" providerId="ADAL" clId="{9477A7BE-ECBA-46AD-A51B-878944954E94}" dt="2023-09-26T06:30:11.082" v="87" actId="1076"/>
          <ac:spMkLst>
            <pc:docMk/>
            <pc:sldMk cId="2285109201" sldId="642"/>
            <ac:spMk id="16386" creationId="{00000000-0000-0000-0000-000000000000}"/>
          </ac:spMkLst>
        </pc:spChg>
        <pc:spChg chg="mod">
          <ac:chgData name="Jessica Pigg" userId="879b3af5-2579-4be5-93c9-8b73c97a7901" providerId="ADAL" clId="{9477A7BE-ECBA-46AD-A51B-878944954E94}" dt="2023-09-26T06:59:07.669" v="354" actId="20577"/>
          <ac:spMkLst>
            <pc:docMk/>
            <pc:sldMk cId="2285109201" sldId="642"/>
            <ac:spMk id="16387" creationId="{00000000-0000-0000-0000-000000000000}"/>
          </ac:spMkLst>
        </pc:spChg>
      </pc:sldChg>
      <pc:sldChg chg="modSp mod">
        <pc:chgData name="Jessica Pigg" userId="879b3af5-2579-4be5-93c9-8b73c97a7901" providerId="ADAL" clId="{9477A7BE-ECBA-46AD-A51B-878944954E94}" dt="2023-09-26T06:59:23.031" v="355" actId="948"/>
        <pc:sldMkLst>
          <pc:docMk/>
          <pc:sldMk cId="2592854192" sldId="643"/>
        </pc:sldMkLst>
        <pc:spChg chg="mod">
          <ac:chgData name="Jessica Pigg" userId="879b3af5-2579-4be5-93c9-8b73c97a7901" providerId="ADAL" clId="{9477A7BE-ECBA-46AD-A51B-878944954E94}" dt="2023-09-26T06:30:17.396" v="88" actId="1076"/>
          <ac:spMkLst>
            <pc:docMk/>
            <pc:sldMk cId="2592854192" sldId="643"/>
            <ac:spMk id="16386" creationId="{00000000-0000-0000-0000-000000000000}"/>
          </ac:spMkLst>
        </pc:spChg>
        <pc:spChg chg="mod">
          <ac:chgData name="Jessica Pigg" userId="879b3af5-2579-4be5-93c9-8b73c97a7901" providerId="ADAL" clId="{9477A7BE-ECBA-46AD-A51B-878944954E94}" dt="2023-09-26T06:59:23.031" v="355" actId="948"/>
          <ac:spMkLst>
            <pc:docMk/>
            <pc:sldMk cId="2592854192" sldId="643"/>
            <ac:spMk id="16387" creationId="{00000000-0000-0000-0000-000000000000}"/>
          </ac:spMkLst>
        </pc:spChg>
      </pc:sldChg>
      <pc:sldChg chg="modSp mod">
        <pc:chgData name="Jessica Pigg" userId="879b3af5-2579-4be5-93c9-8b73c97a7901" providerId="ADAL" clId="{9477A7BE-ECBA-46AD-A51B-878944954E94}" dt="2023-09-26T06:59:33.009" v="356" actId="948"/>
        <pc:sldMkLst>
          <pc:docMk/>
          <pc:sldMk cId="220011173" sldId="644"/>
        </pc:sldMkLst>
        <pc:spChg chg="mod">
          <ac:chgData name="Jessica Pigg" userId="879b3af5-2579-4be5-93c9-8b73c97a7901" providerId="ADAL" clId="{9477A7BE-ECBA-46AD-A51B-878944954E94}" dt="2023-09-26T06:30:31.414" v="90" actId="1076"/>
          <ac:spMkLst>
            <pc:docMk/>
            <pc:sldMk cId="220011173" sldId="644"/>
            <ac:spMk id="16386" creationId="{00000000-0000-0000-0000-000000000000}"/>
          </ac:spMkLst>
        </pc:spChg>
        <pc:spChg chg="mod">
          <ac:chgData name="Jessica Pigg" userId="879b3af5-2579-4be5-93c9-8b73c97a7901" providerId="ADAL" clId="{9477A7BE-ECBA-46AD-A51B-878944954E94}" dt="2023-09-26T06:59:33.009" v="356" actId="948"/>
          <ac:spMkLst>
            <pc:docMk/>
            <pc:sldMk cId="220011173" sldId="644"/>
            <ac:spMk id="16387" creationId="{00000000-0000-0000-0000-000000000000}"/>
          </ac:spMkLst>
        </pc:spChg>
      </pc:sldChg>
      <pc:sldChg chg="modSp mod">
        <pc:chgData name="Jessica Pigg" userId="879b3af5-2579-4be5-93c9-8b73c97a7901" providerId="ADAL" clId="{9477A7BE-ECBA-46AD-A51B-878944954E94}" dt="2023-09-26T06:59:58.371" v="359" actId="20577"/>
        <pc:sldMkLst>
          <pc:docMk/>
          <pc:sldMk cId="2742127192" sldId="645"/>
        </pc:sldMkLst>
        <pc:spChg chg="mod">
          <ac:chgData name="Jessica Pigg" userId="879b3af5-2579-4be5-93c9-8b73c97a7901" providerId="ADAL" clId="{9477A7BE-ECBA-46AD-A51B-878944954E94}" dt="2023-09-26T06:30:37.205" v="91" actId="1076"/>
          <ac:spMkLst>
            <pc:docMk/>
            <pc:sldMk cId="2742127192" sldId="645"/>
            <ac:spMk id="16386" creationId="{00000000-0000-0000-0000-000000000000}"/>
          </ac:spMkLst>
        </pc:spChg>
        <pc:spChg chg="mod">
          <ac:chgData name="Jessica Pigg" userId="879b3af5-2579-4be5-93c9-8b73c97a7901" providerId="ADAL" clId="{9477A7BE-ECBA-46AD-A51B-878944954E94}" dt="2023-09-26T06:59:58.371" v="359" actId="20577"/>
          <ac:spMkLst>
            <pc:docMk/>
            <pc:sldMk cId="2742127192" sldId="645"/>
            <ac:spMk id="16387" creationId="{00000000-0000-0000-0000-000000000000}"/>
          </ac:spMkLst>
        </pc:spChg>
      </pc:sldChg>
      <pc:sldChg chg="modSp mod">
        <pc:chgData name="Jessica Pigg" userId="879b3af5-2579-4be5-93c9-8b73c97a7901" providerId="ADAL" clId="{9477A7BE-ECBA-46AD-A51B-878944954E94}" dt="2023-09-26T07:00:34.217" v="362" actId="948"/>
        <pc:sldMkLst>
          <pc:docMk/>
          <pc:sldMk cId="3586652358" sldId="646"/>
        </pc:sldMkLst>
        <pc:spChg chg="mod">
          <ac:chgData name="Jessica Pigg" userId="879b3af5-2579-4be5-93c9-8b73c97a7901" providerId="ADAL" clId="{9477A7BE-ECBA-46AD-A51B-878944954E94}" dt="2023-09-26T06:30:48.455" v="93" actId="1076"/>
          <ac:spMkLst>
            <pc:docMk/>
            <pc:sldMk cId="3586652358" sldId="646"/>
            <ac:spMk id="16386" creationId="{00000000-0000-0000-0000-000000000000}"/>
          </ac:spMkLst>
        </pc:spChg>
        <pc:spChg chg="mod">
          <ac:chgData name="Jessica Pigg" userId="879b3af5-2579-4be5-93c9-8b73c97a7901" providerId="ADAL" clId="{9477A7BE-ECBA-46AD-A51B-878944954E94}" dt="2023-09-26T07:00:34.217" v="362" actId="948"/>
          <ac:spMkLst>
            <pc:docMk/>
            <pc:sldMk cId="3586652358" sldId="646"/>
            <ac:spMk id="16387" creationId="{00000000-0000-0000-0000-000000000000}"/>
          </ac:spMkLst>
        </pc:spChg>
      </pc:sldChg>
      <pc:sldChg chg="modSp mod">
        <pc:chgData name="Jessica Pigg" userId="879b3af5-2579-4be5-93c9-8b73c97a7901" providerId="ADAL" clId="{9477A7BE-ECBA-46AD-A51B-878944954E94}" dt="2023-09-26T07:00:59.956" v="364" actId="948"/>
        <pc:sldMkLst>
          <pc:docMk/>
          <pc:sldMk cId="3341453506" sldId="647"/>
        </pc:sldMkLst>
        <pc:spChg chg="mod">
          <ac:chgData name="Jessica Pigg" userId="879b3af5-2579-4be5-93c9-8b73c97a7901" providerId="ADAL" clId="{9477A7BE-ECBA-46AD-A51B-878944954E94}" dt="2023-09-26T06:30:54.984" v="94" actId="1076"/>
          <ac:spMkLst>
            <pc:docMk/>
            <pc:sldMk cId="3341453506" sldId="647"/>
            <ac:spMk id="16386" creationId="{00000000-0000-0000-0000-000000000000}"/>
          </ac:spMkLst>
        </pc:spChg>
        <pc:spChg chg="mod">
          <ac:chgData name="Jessica Pigg" userId="879b3af5-2579-4be5-93c9-8b73c97a7901" providerId="ADAL" clId="{9477A7BE-ECBA-46AD-A51B-878944954E94}" dt="2023-09-26T07:00:59.956" v="364" actId="948"/>
          <ac:spMkLst>
            <pc:docMk/>
            <pc:sldMk cId="3341453506" sldId="647"/>
            <ac:spMk id="16387" creationId="{00000000-0000-0000-0000-000000000000}"/>
          </ac:spMkLst>
        </pc:spChg>
      </pc:sldChg>
      <pc:sldChg chg="modSp mod">
        <pc:chgData name="Jessica Pigg" userId="879b3af5-2579-4be5-93c9-8b73c97a7901" providerId="ADAL" clId="{9477A7BE-ECBA-46AD-A51B-878944954E94}" dt="2023-09-26T07:01:27.997" v="368" actId="948"/>
        <pc:sldMkLst>
          <pc:docMk/>
          <pc:sldMk cId="1922062148" sldId="648"/>
        </pc:sldMkLst>
        <pc:spChg chg="mod">
          <ac:chgData name="Jessica Pigg" userId="879b3af5-2579-4be5-93c9-8b73c97a7901" providerId="ADAL" clId="{9477A7BE-ECBA-46AD-A51B-878944954E94}" dt="2023-09-26T06:31:05.011" v="96" actId="1076"/>
          <ac:spMkLst>
            <pc:docMk/>
            <pc:sldMk cId="1922062148" sldId="648"/>
            <ac:spMk id="16386" creationId="{00000000-0000-0000-0000-000000000000}"/>
          </ac:spMkLst>
        </pc:spChg>
        <pc:spChg chg="mod">
          <ac:chgData name="Jessica Pigg" userId="879b3af5-2579-4be5-93c9-8b73c97a7901" providerId="ADAL" clId="{9477A7BE-ECBA-46AD-A51B-878944954E94}" dt="2023-09-26T07:01:27.997" v="368" actId="948"/>
          <ac:spMkLst>
            <pc:docMk/>
            <pc:sldMk cId="1922062148" sldId="648"/>
            <ac:spMk id="16387" creationId="{00000000-0000-0000-0000-000000000000}"/>
          </ac:spMkLst>
        </pc:spChg>
      </pc:sldChg>
      <pc:sldChg chg="modSp mod">
        <pc:chgData name="Jessica Pigg" userId="879b3af5-2579-4be5-93c9-8b73c97a7901" providerId="ADAL" clId="{9477A7BE-ECBA-46AD-A51B-878944954E94}" dt="2023-09-26T06:31:13.231" v="98" actId="1076"/>
        <pc:sldMkLst>
          <pc:docMk/>
          <pc:sldMk cId="1507084257" sldId="649"/>
        </pc:sldMkLst>
        <pc:spChg chg="mod">
          <ac:chgData name="Jessica Pigg" userId="879b3af5-2579-4be5-93c9-8b73c97a7901" providerId="ADAL" clId="{9477A7BE-ECBA-46AD-A51B-878944954E94}" dt="2023-09-26T06:31:13.231" v="98" actId="1076"/>
          <ac:spMkLst>
            <pc:docMk/>
            <pc:sldMk cId="1507084257" sldId="649"/>
            <ac:spMk id="16386" creationId="{00000000-0000-0000-0000-000000000000}"/>
          </ac:spMkLst>
        </pc:spChg>
      </pc:sldChg>
      <pc:sldChg chg="modSp mod">
        <pc:chgData name="Jessica Pigg" userId="879b3af5-2579-4be5-93c9-8b73c97a7901" providerId="ADAL" clId="{9477A7BE-ECBA-46AD-A51B-878944954E94}" dt="2023-09-26T07:02:48.427" v="403" actId="948"/>
        <pc:sldMkLst>
          <pc:docMk/>
          <pc:sldMk cId="736766371" sldId="650"/>
        </pc:sldMkLst>
        <pc:spChg chg="mod">
          <ac:chgData name="Jessica Pigg" userId="879b3af5-2579-4be5-93c9-8b73c97a7901" providerId="ADAL" clId="{9477A7BE-ECBA-46AD-A51B-878944954E94}" dt="2023-09-26T06:31:18.945" v="99" actId="1076"/>
          <ac:spMkLst>
            <pc:docMk/>
            <pc:sldMk cId="736766371" sldId="650"/>
            <ac:spMk id="16386" creationId="{00000000-0000-0000-0000-000000000000}"/>
          </ac:spMkLst>
        </pc:spChg>
        <pc:spChg chg="mod">
          <ac:chgData name="Jessica Pigg" userId="879b3af5-2579-4be5-93c9-8b73c97a7901" providerId="ADAL" clId="{9477A7BE-ECBA-46AD-A51B-878944954E94}" dt="2023-09-26T07:02:48.427" v="403" actId="948"/>
          <ac:spMkLst>
            <pc:docMk/>
            <pc:sldMk cId="736766371" sldId="650"/>
            <ac:spMk id="16387" creationId="{00000000-0000-0000-0000-000000000000}"/>
          </ac:spMkLst>
        </pc:spChg>
      </pc:sldChg>
      <pc:sldChg chg="modSp mod">
        <pc:chgData name="Jessica Pigg" userId="879b3af5-2579-4be5-93c9-8b73c97a7901" providerId="ADAL" clId="{9477A7BE-ECBA-46AD-A51B-878944954E94}" dt="2023-09-26T07:20:44.489" v="478" actId="1076"/>
        <pc:sldMkLst>
          <pc:docMk/>
          <pc:sldMk cId="3398326929" sldId="651"/>
        </pc:sldMkLst>
        <pc:spChg chg="mod">
          <ac:chgData name="Jessica Pigg" userId="879b3af5-2579-4be5-93c9-8b73c97a7901" providerId="ADAL" clId="{9477A7BE-ECBA-46AD-A51B-878944954E94}" dt="2023-09-26T07:19:28.193" v="468" actId="20577"/>
          <ac:spMkLst>
            <pc:docMk/>
            <pc:sldMk cId="3398326929" sldId="651"/>
            <ac:spMk id="16386" creationId="{00000000-0000-0000-0000-000000000000}"/>
          </ac:spMkLst>
        </pc:spChg>
        <pc:spChg chg="mod">
          <ac:chgData name="Jessica Pigg" userId="879b3af5-2579-4be5-93c9-8b73c97a7901" providerId="ADAL" clId="{9477A7BE-ECBA-46AD-A51B-878944954E94}" dt="2023-09-26T07:20:44.489" v="478" actId="1076"/>
          <ac:spMkLst>
            <pc:docMk/>
            <pc:sldMk cId="3398326929" sldId="651"/>
            <ac:spMk id="16387" creationId="{00000000-0000-0000-0000-000000000000}"/>
          </ac:spMkLst>
        </pc:spChg>
      </pc:sldChg>
      <pc:sldChg chg="modSp mod">
        <pc:chgData name="Jessica Pigg" userId="879b3af5-2579-4be5-93c9-8b73c97a7901" providerId="ADAL" clId="{9477A7BE-ECBA-46AD-A51B-878944954E94}" dt="2023-09-26T07:21:08.385" v="482" actId="1076"/>
        <pc:sldMkLst>
          <pc:docMk/>
          <pc:sldMk cId="176408980" sldId="652"/>
        </pc:sldMkLst>
        <pc:spChg chg="mod">
          <ac:chgData name="Jessica Pigg" userId="879b3af5-2579-4be5-93c9-8b73c97a7901" providerId="ADAL" clId="{9477A7BE-ECBA-46AD-A51B-878944954E94}" dt="2023-09-26T07:19:32.165" v="469" actId="20577"/>
          <ac:spMkLst>
            <pc:docMk/>
            <pc:sldMk cId="176408980" sldId="652"/>
            <ac:spMk id="16386" creationId="{00000000-0000-0000-0000-000000000000}"/>
          </ac:spMkLst>
        </pc:spChg>
        <pc:spChg chg="mod">
          <ac:chgData name="Jessica Pigg" userId="879b3af5-2579-4be5-93c9-8b73c97a7901" providerId="ADAL" clId="{9477A7BE-ECBA-46AD-A51B-878944954E94}" dt="2023-09-26T07:21:08.385" v="482" actId="1076"/>
          <ac:spMkLst>
            <pc:docMk/>
            <pc:sldMk cId="176408980" sldId="652"/>
            <ac:spMk id="16387" creationId="{00000000-0000-0000-0000-000000000000}"/>
          </ac:spMkLst>
        </pc:spChg>
      </pc:sldChg>
      <pc:sldChg chg="modSp mod">
        <pc:chgData name="Jessica Pigg" userId="879b3af5-2579-4be5-93c9-8b73c97a7901" providerId="ADAL" clId="{9477A7BE-ECBA-46AD-A51B-878944954E94}" dt="2023-09-26T07:03:40.391" v="414" actId="20577"/>
        <pc:sldMkLst>
          <pc:docMk/>
          <pc:sldMk cId="4022623231" sldId="653"/>
        </pc:sldMkLst>
        <pc:spChg chg="mod">
          <ac:chgData name="Jessica Pigg" userId="879b3af5-2579-4be5-93c9-8b73c97a7901" providerId="ADAL" clId="{9477A7BE-ECBA-46AD-A51B-878944954E94}" dt="2023-09-26T06:31:46.723" v="105" actId="1076"/>
          <ac:spMkLst>
            <pc:docMk/>
            <pc:sldMk cId="4022623231" sldId="653"/>
            <ac:spMk id="16386" creationId="{00000000-0000-0000-0000-000000000000}"/>
          </ac:spMkLst>
        </pc:spChg>
        <pc:spChg chg="mod">
          <ac:chgData name="Jessica Pigg" userId="879b3af5-2579-4be5-93c9-8b73c97a7901" providerId="ADAL" clId="{9477A7BE-ECBA-46AD-A51B-878944954E94}" dt="2023-09-26T07:03:40.391" v="414" actId="20577"/>
          <ac:spMkLst>
            <pc:docMk/>
            <pc:sldMk cId="4022623231" sldId="653"/>
            <ac:spMk id="16387" creationId="{00000000-0000-0000-0000-000000000000}"/>
          </ac:spMkLst>
        </pc:spChg>
      </pc:sldChg>
      <pc:sldChg chg="modSp mod">
        <pc:chgData name="Jessica Pigg" userId="879b3af5-2579-4be5-93c9-8b73c97a7901" providerId="ADAL" clId="{9477A7BE-ECBA-46AD-A51B-878944954E94}" dt="2023-09-26T06:31:53.027" v="106" actId="1076"/>
        <pc:sldMkLst>
          <pc:docMk/>
          <pc:sldMk cId="3575682804" sldId="654"/>
        </pc:sldMkLst>
        <pc:spChg chg="mod">
          <ac:chgData name="Jessica Pigg" userId="879b3af5-2579-4be5-93c9-8b73c97a7901" providerId="ADAL" clId="{9477A7BE-ECBA-46AD-A51B-878944954E94}" dt="2023-09-26T06:31:53.027" v="106" actId="1076"/>
          <ac:spMkLst>
            <pc:docMk/>
            <pc:sldMk cId="3575682804" sldId="654"/>
            <ac:spMk id="16386" creationId="{00000000-0000-0000-0000-000000000000}"/>
          </ac:spMkLst>
        </pc:spChg>
      </pc:sldChg>
      <pc:sldChg chg="modSp mod">
        <pc:chgData name="Jessica Pigg" userId="879b3af5-2579-4be5-93c9-8b73c97a7901" providerId="ADAL" clId="{9477A7BE-ECBA-46AD-A51B-878944954E94}" dt="2023-09-26T07:04:06.868" v="417" actId="255"/>
        <pc:sldMkLst>
          <pc:docMk/>
          <pc:sldMk cId="842707449" sldId="655"/>
        </pc:sldMkLst>
        <pc:spChg chg="mod">
          <ac:chgData name="Jessica Pigg" userId="879b3af5-2579-4be5-93c9-8b73c97a7901" providerId="ADAL" clId="{9477A7BE-ECBA-46AD-A51B-878944954E94}" dt="2023-09-26T06:32:08.289" v="108" actId="1076"/>
          <ac:spMkLst>
            <pc:docMk/>
            <pc:sldMk cId="842707449" sldId="655"/>
            <ac:spMk id="16386" creationId="{00000000-0000-0000-0000-000000000000}"/>
          </ac:spMkLst>
        </pc:spChg>
        <pc:spChg chg="mod">
          <ac:chgData name="Jessica Pigg" userId="879b3af5-2579-4be5-93c9-8b73c97a7901" providerId="ADAL" clId="{9477A7BE-ECBA-46AD-A51B-878944954E94}" dt="2023-09-26T07:04:06.868" v="417" actId="255"/>
          <ac:spMkLst>
            <pc:docMk/>
            <pc:sldMk cId="842707449" sldId="655"/>
            <ac:spMk id="16387" creationId="{00000000-0000-0000-0000-000000000000}"/>
          </ac:spMkLst>
        </pc:spChg>
      </pc:sldChg>
      <pc:sldChg chg="modSp mod">
        <pc:chgData name="Jessica Pigg" userId="879b3af5-2579-4be5-93c9-8b73c97a7901" providerId="ADAL" clId="{9477A7BE-ECBA-46AD-A51B-878944954E94}" dt="2023-09-26T07:04:17.997" v="418" actId="948"/>
        <pc:sldMkLst>
          <pc:docMk/>
          <pc:sldMk cId="1089281383" sldId="657"/>
        </pc:sldMkLst>
        <pc:spChg chg="mod">
          <ac:chgData name="Jessica Pigg" userId="879b3af5-2579-4be5-93c9-8b73c97a7901" providerId="ADAL" clId="{9477A7BE-ECBA-46AD-A51B-878944954E94}" dt="2023-09-26T06:32:27.390" v="114" actId="1076"/>
          <ac:spMkLst>
            <pc:docMk/>
            <pc:sldMk cId="1089281383" sldId="657"/>
            <ac:spMk id="16386" creationId="{00000000-0000-0000-0000-000000000000}"/>
          </ac:spMkLst>
        </pc:spChg>
        <pc:spChg chg="mod">
          <ac:chgData name="Jessica Pigg" userId="879b3af5-2579-4be5-93c9-8b73c97a7901" providerId="ADAL" clId="{9477A7BE-ECBA-46AD-A51B-878944954E94}" dt="2023-09-26T07:04:17.997" v="418" actId="948"/>
          <ac:spMkLst>
            <pc:docMk/>
            <pc:sldMk cId="1089281383" sldId="657"/>
            <ac:spMk id="16387" creationId="{00000000-0000-0000-0000-000000000000}"/>
          </ac:spMkLst>
        </pc:spChg>
      </pc:sldChg>
      <pc:sldChg chg="modSp mod">
        <pc:chgData name="Jessica Pigg" userId="879b3af5-2579-4be5-93c9-8b73c97a7901" providerId="ADAL" clId="{9477A7BE-ECBA-46AD-A51B-878944954E94}" dt="2023-09-26T07:04:43.660" v="427" actId="20577"/>
        <pc:sldMkLst>
          <pc:docMk/>
          <pc:sldMk cId="462554499" sldId="739"/>
        </pc:sldMkLst>
        <pc:spChg chg="mod">
          <ac:chgData name="Jessica Pigg" userId="879b3af5-2579-4be5-93c9-8b73c97a7901" providerId="ADAL" clId="{9477A7BE-ECBA-46AD-A51B-878944954E94}" dt="2023-09-26T06:32:42.975" v="116" actId="1076"/>
          <ac:spMkLst>
            <pc:docMk/>
            <pc:sldMk cId="462554499" sldId="739"/>
            <ac:spMk id="16386" creationId="{00000000-0000-0000-0000-000000000000}"/>
          </ac:spMkLst>
        </pc:spChg>
        <pc:spChg chg="mod">
          <ac:chgData name="Jessica Pigg" userId="879b3af5-2579-4be5-93c9-8b73c97a7901" providerId="ADAL" clId="{9477A7BE-ECBA-46AD-A51B-878944954E94}" dt="2023-09-26T07:04:43.660" v="427" actId="20577"/>
          <ac:spMkLst>
            <pc:docMk/>
            <pc:sldMk cId="462554499" sldId="739"/>
            <ac:spMk id="16387" creationId="{00000000-0000-0000-0000-000000000000}"/>
          </ac:spMkLst>
        </pc:spChg>
      </pc:sldChg>
      <pc:sldChg chg="modSp mod">
        <pc:chgData name="Jessica Pigg" userId="879b3af5-2579-4be5-93c9-8b73c97a7901" providerId="ADAL" clId="{9477A7BE-ECBA-46AD-A51B-878944954E94}" dt="2023-09-26T07:05:02.055" v="429" actId="948"/>
        <pc:sldMkLst>
          <pc:docMk/>
          <pc:sldMk cId="4239026727" sldId="740"/>
        </pc:sldMkLst>
        <pc:spChg chg="mod">
          <ac:chgData name="Jessica Pigg" userId="879b3af5-2579-4be5-93c9-8b73c97a7901" providerId="ADAL" clId="{9477A7BE-ECBA-46AD-A51B-878944954E94}" dt="2023-09-26T06:32:52.737" v="118" actId="1076"/>
          <ac:spMkLst>
            <pc:docMk/>
            <pc:sldMk cId="4239026727" sldId="740"/>
            <ac:spMk id="16386" creationId="{00000000-0000-0000-0000-000000000000}"/>
          </ac:spMkLst>
        </pc:spChg>
        <pc:spChg chg="mod">
          <ac:chgData name="Jessica Pigg" userId="879b3af5-2579-4be5-93c9-8b73c97a7901" providerId="ADAL" clId="{9477A7BE-ECBA-46AD-A51B-878944954E94}" dt="2023-09-26T07:05:02.055" v="429" actId="948"/>
          <ac:spMkLst>
            <pc:docMk/>
            <pc:sldMk cId="4239026727" sldId="740"/>
            <ac:spMk id="16387" creationId="{00000000-0000-0000-0000-000000000000}"/>
          </ac:spMkLst>
        </pc:spChg>
      </pc:sldChg>
      <pc:sldChg chg="modSp mod">
        <pc:chgData name="Jessica Pigg" userId="879b3af5-2579-4be5-93c9-8b73c97a7901" providerId="ADAL" clId="{9477A7BE-ECBA-46AD-A51B-878944954E94}" dt="2023-09-26T07:05:22.446" v="432" actId="948"/>
        <pc:sldMkLst>
          <pc:docMk/>
          <pc:sldMk cId="1905574103" sldId="741"/>
        </pc:sldMkLst>
        <pc:spChg chg="mod">
          <ac:chgData name="Jessica Pigg" userId="879b3af5-2579-4be5-93c9-8b73c97a7901" providerId="ADAL" clId="{9477A7BE-ECBA-46AD-A51B-878944954E94}" dt="2023-09-26T06:33:00.710" v="120" actId="1076"/>
          <ac:spMkLst>
            <pc:docMk/>
            <pc:sldMk cId="1905574103" sldId="741"/>
            <ac:spMk id="16386" creationId="{00000000-0000-0000-0000-000000000000}"/>
          </ac:spMkLst>
        </pc:spChg>
        <pc:spChg chg="mod">
          <ac:chgData name="Jessica Pigg" userId="879b3af5-2579-4be5-93c9-8b73c97a7901" providerId="ADAL" clId="{9477A7BE-ECBA-46AD-A51B-878944954E94}" dt="2023-09-26T07:05:22.446" v="432" actId="948"/>
          <ac:spMkLst>
            <pc:docMk/>
            <pc:sldMk cId="1905574103" sldId="741"/>
            <ac:spMk id="16387" creationId="{00000000-0000-0000-0000-000000000000}"/>
          </ac:spMkLst>
        </pc:spChg>
      </pc:sldChg>
      <pc:sldChg chg="modSp mod">
        <pc:chgData name="Jessica Pigg" userId="879b3af5-2579-4be5-93c9-8b73c97a7901" providerId="ADAL" clId="{9477A7BE-ECBA-46AD-A51B-878944954E94}" dt="2023-09-26T07:05:36.139" v="434" actId="948"/>
        <pc:sldMkLst>
          <pc:docMk/>
          <pc:sldMk cId="2509548879" sldId="742"/>
        </pc:sldMkLst>
        <pc:spChg chg="mod">
          <ac:chgData name="Jessica Pigg" userId="879b3af5-2579-4be5-93c9-8b73c97a7901" providerId="ADAL" clId="{9477A7BE-ECBA-46AD-A51B-878944954E94}" dt="2023-09-26T06:33:09.743" v="121" actId="1076"/>
          <ac:spMkLst>
            <pc:docMk/>
            <pc:sldMk cId="2509548879" sldId="742"/>
            <ac:spMk id="16386" creationId="{00000000-0000-0000-0000-000000000000}"/>
          </ac:spMkLst>
        </pc:spChg>
        <pc:spChg chg="mod">
          <ac:chgData name="Jessica Pigg" userId="879b3af5-2579-4be5-93c9-8b73c97a7901" providerId="ADAL" clId="{9477A7BE-ECBA-46AD-A51B-878944954E94}" dt="2023-09-26T07:05:36.139" v="434" actId="948"/>
          <ac:spMkLst>
            <pc:docMk/>
            <pc:sldMk cId="2509548879" sldId="742"/>
            <ac:spMk id="16387" creationId="{00000000-0000-0000-0000-000000000000}"/>
          </ac:spMkLst>
        </pc:spChg>
      </pc:sldChg>
      <pc:sldChg chg="modSp mod">
        <pc:chgData name="Jessica Pigg" userId="879b3af5-2579-4be5-93c9-8b73c97a7901" providerId="ADAL" clId="{9477A7BE-ECBA-46AD-A51B-878944954E94}" dt="2023-09-26T07:05:48.954" v="436" actId="948"/>
        <pc:sldMkLst>
          <pc:docMk/>
          <pc:sldMk cId="727087087" sldId="744"/>
        </pc:sldMkLst>
        <pc:spChg chg="mod">
          <ac:chgData name="Jessica Pigg" userId="879b3af5-2579-4be5-93c9-8b73c97a7901" providerId="ADAL" clId="{9477A7BE-ECBA-46AD-A51B-878944954E94}" dt="2023-09-26T06:33:22.529" v="123" actId="1076"/>
          <ac:spMkLst>
            <pc:docMk/>
            <pc:sldMk cId="727087087" sldId="744"/>
            <ac:spMk id="16386" creationId="{00000000-0000-0000-0000-000000000000}"/>
          </ac:spMkLst>
        </pc:spChg>
        <pc:spChg chg="mod">
          <ac:chgData name="Jessica Pigg" userId="879b3af5-2579-4be5-93c9-8b73c97a7901" providerId="ADAL" clId="{9477A7BE-ECBA-46AD-A51B-878944954E94}" dt="2023-09-26T07:05:48.954" v="436" actId="948"/>
          <ac:spMkLst>
            <pc:docMk/>
            <pc:sldMk cId="727087087" sldId="744"/>
            <ac:spMk id="16387" creationId="{00000000-0000-0000-0000-000000000000}"/>
          </ac:spMkLst>
        </pc:spChg>
      </pc:sldChg>
      <pc:sldChg chg="modSp mod">
        <pc:chgData name="Jessica Pigg" userId="879b3af5-2579-4be5-93c9-8b73c97a7901" providerId="ADAL" clId="{9477A7BE-ECBA-46AD-A51B-878944954E94}" dt="2023-09-26T07:06:00.619" v="437" actId="948"/>
        <pc:sldMkLst>
          <pc:docMk/>
          <pc:sldMk cId="241559948" sldId="745"/>
        </pc:sldMkLst>
        <pc:spChg chg="mod">
          <ac:chgData name="Jessica Pigg" userId="879b3af5-2579-4be5-93c9-8b73c97a7901" providerId="ADAL" clId="{9477A7BE-ECBA-46AD-A51B-878944954E94}" dt="2023-09-26T06:33:31.866" v="125" actId="1076"/>
          <ac:spMkLst>
            <pc:docMk/>
            <pc:sldMk cId="241559948" sldId="745"/>
            <ac:spMk id="16386" creationId="{00000000-0000-0000-0000-000000000000}"/>
          </ac:spMkLst>
        </pc:spChg>
        <pc:spChg chg="mod">
          <ac:chgData name="Jessica Pigg" userId="879b3af5-2579-4be5-93c9-8b73c97a7901" providerId="ADAL" clId="{9477A7BE-ECBA-46AD-A51B-878944954E94}" dt="2023-09-26T07:06:00.619" v="437" actId="948"/>
          <ac:spMkLst>
            <pc:docMk/>
            <pc:sldMk cId="241559948" sldId="745"/>
            <ac:spMk id="16387" creationId="{00000000-0000-0000-0000-000000000000}"/>
          </ac:spMkLst>
        </pc:spChg>
      </pc:sldChg>
      <pc:sldChg chg="modSp mod">
        <pc:chgData name="Jessica Pigg" userId="879b3af5-2579-4be5-93c9-8b73c97a7901" providerId="ADAL" clId="{9477A7BE-ECBA-46AD-A51B-878944954E94}" dt="2023-09-26T07:06:06.617" v="438" actId="948"/>
        <pc:sldMkLst>
          <pc:docMk/>
          <pc:sldMk cId="2911701251" sldId="746"/>
        </pc:sldMkLst>
        <pc:spChg chg="mod">
          <ac:chgData name="Jessica Pigg" userId="879b3af5-2579-4be5-93c9-8b73c97a7901" providerId="ADAL" clId="{9477A7BE-ECBA-46AD-A51B-878944954E94}" dt="2023-09-26T06:33:40.154" v="127" actId="1076"/>
          <ac:spMkLst>
            <pc:docMk/>
            <pc:sldMk cId="2911701251" sldId="746"/>
            <ac:spMk id="16386" creationId="{00000000-0000-0000-0000-000000000000}"/>
          </ac:spMkLst>
        </pc:spChg>
        <pc:spChg chg="mod">
          <ac:chgData name="Jessica Pigg" userId="879b3af5-2579-4be5-93c9-8b73c97a7901" providerId="ADAL" clId="{9477A7BE-ECBA-46AD-A51B-878944954E94}" dt="2023-09-26T07:06:06.617" v="438" actId="948"/>
          <ac:spMkLst>
            <pc:docMk/>
            <pc:sldMk cId="2911701251" sldId="746"/>
            <ac:spMk id="16387" creationId="{00000000-0000-0000-0000-000000000000}"/>
          </ac:spMkLst>
        </pc:spChg>
      </pc:sldChg>
      <pc:sldChg chg="modSp mod">
        <pc:chgData name="Jessica Pigg" userId="879b3af5-2579-4be5-93c9-8b73c97a7901" providerId="ADAL" clId="{9477A7BE-ECBA-46AD-A51B-878944954E94}" dt="2023-09-26T06:33:48.604" v="129" actId="1076"/>
        <pc:sldMkLst>
          <pc:docMk/>
          <pc:sldMk cId="558259030" sldId="747"/>
        </pc:sldMkLst>
        <pc:spChg chg="mod">
          <ac:chgData name="Jessica Pigg" userId="879b3af5-2579-4be5-93c9-8b73c97a7901" providerId="ADAL" clId="{9477A7BE-ECBA-46AD-A51B-878944954E94}" dt="2023-09-26T06:33:48.604" v="129" actId="1076"/>
          <ac:spMkLst>
            <pc:docMk/>
            <pc:sldMk cId="558259030" sldId="747"/>
            <ac:spMk id="16386" creationId="{00000000-0000-0000-0000-000000000000}"/>
          </ac:spMkLst>
        </pc:spChg>
      </pc:sldChg>
      <pc:sldChg chg="modSp mod">
        <pc:chgData name="Jessica Pigg" userId="879b3af5-2579-4be5-93c9-8b73c97a7901" providerId="ADAL" clId="{9477A7BE-ECBA-46AD-A51B-878944954E94}" dt="2023-09-26T07:06:17.072" v="439" actId="255"/>
        <pc:sldMkLst>
          <pc:docMk/>
          <pc:sldMk cId="3220331955" sldId="748"/>
        </pc:sldMkLst>
        <pc:spChg chg="mod">
          <ac:chgData name="Jessica Pigg" userId="879b3af5-2579-4be5-93c9-8b73c97a7901" providerId="ADAL" clId="{9477A7BE-ECBA-46AD-A51B-878944954E94}" dt="2023-09-26T06:33:55.119" v="130" actId="1076"/>
          <ac:spMkLst>
            <pc:docMk/>
            <pc:sldMk cId="3220331955" sldId="748"/>
            <ac:spMk id="16386" creationId="{00000000-0000-0000-0000-000000000000}"/>
          </ac:spMkLst>
        </pc:spChg>
        <pc:spChg chg="mod">
          <ac:chgData name="Jessica Pigg" userId="879b3af5-2579-4be5-93c9-8b73c97a7901" providerId="ADAL" clId="{9477A7BE-ECBA-46AD-A51B-878944954E94}" dt="2023-09-26T07:06:17.072" v="439" actId="255"/>
          <ac:spMkLst>
            <pc:docMk/>
            <pc:sldMk cId="3220331955" sldId="748"/>
            <ac:spMk id="16387" creationId="{00000000-0000-0000-0000-000000000000}"/>
          </ac:spMkLst>
        </pc:spChg>
      </pc:sldChg>
      <pc:sldChg chg="modSp mod">
        <pc:chgData name="Jessica Pigg" userId="879b3af5-2579-4be5-93c9-8b73c97a7901" providerId="ADAL" clId="{9477A7BE-ECBA-46AD-A51B-878944954E94}" dt="2023-09-26T07:06:46.776" v="442" actId="255"/>
        <pc:sldMkLst>
          <pc:docMk/>
          <pc:sldMk cId="2940756060" sldId="749"/>
        </pc:sldMkLst>
        <pc:spChg chg="mod">
          <ac:chgData name="Jessica Pigg" userId="879b3af5-2579-4be5-93c9-8b73c97a7901" providerId="ADAL" clId="{9477A7BE-ECBA-46AD-A51B-878944954E94}" dt="2023-09-26T06:34:10.906" v="132" actId="1076"/>
          <ac:spMkLst>
            <pc:docMk/>
            <pc:sldMk cId="2940756060" sldId="749"/>
            <ac:spMk id="16386" creationId="{00000000-0000-0000-0000-000000000000}"/>
          </ac:spMkLst>
        </pc:spChg>
        <pc:spChg chg="mod">
          <ac:chgData name="Jessica Pigg" userId="879b3af5-2579-4be5-93c9-8b73c97a7901" providerId="ADAL" clId="{9477A7BE-ECBA-46AD-A51B-878944954E94}" dt="2023-09-26T07:06:46.776" v="442" actId="255"/>
          <ac:spMkLst>
            <pc:docMk/>
            <pc:sldMk cId="2940756060" sldId="749"/>
            <ac:spMk id="16387" creationId="{00000000-0000-0000-0000-000000000000}"/>
          </ac:spMkLst>
        </pc:spChg>
      </pc:sldChg>
      <pc:sldChg chg="modSp mod">
        <pc:chgData name="Jessica Pigg" userId="879b3af5-2579-4be5-93c9-8b73c97a7901" providerId="ADAL" clId="{9477A7BE-ECBA-46AD-A51B-878944954E94}" dt="2023-09-26T07:23:05.282" v="486" actId="255"/>
        <pc:sldMkLst>
          <pc:docMk/>
          <pc:sldMk cId="1077326593" sldId="750"/>
        </pc:sldMkLst>
        <pc:spChg chg="mod">
          <ac:chgData name="Jessica Pigg" userId="879b3af5-2579-4be5-93c9-8b73c97a7901" providerId="ADAL" clId="{9477A7BE-ECBA-46AD-A51B-878944954E94}" dt="2023-09-26T06:35:16.624" v="146" actId="20577"/>
          <ac:spMkLst>
            <pc:docMk/>
            <pc:sldMk cId="1077326593" sldId="750"/>
            <ac:spMk id="16386" creationId="{00000000-0000-0000-0000-000000000000}"/>
          </ac:spMkLst>
        </pc:spChg>
        <pc:spChg chg="mod">
          <ac:chgData name="Jessica Pigg" userId="879b3af5-2579-4be5-93c9-8b73c97a7901" providerId="ADAL" clId="{9477A7BE-ECBA-46AD-A51B-878944954E94}" dt="2023-09-26T07:23:05.282" v="486" actId="255"/>
          <ac:spMkLst>
            <pc:docMk/>
            <pc:sldMk cId="1077326593" sldId="750"/>
            <ac:spMk id="16387" creationId="{00000000-0000-0000-0000-000000000000}"/>
          </ac:spMkLst>
        </pc:spChg>
      </pc:sldChg>
      <pc:sldChg chg="modSp mod">
        <pc:chgData name="Jessica Pigg" userId="879b3af5-2579-4be5-93c9-8b73c97a7901" providerId="ADAL" clId="{9477A7BE-ECBA-46AD-A51B-878944954E94}" dt="2023-09-26T06:35:38.115" v="147" actId="1076"/>
        <pc:sldMkLst>
          <pc:docMk/>
          <pc:sldMk cId="1280518336" sldId="751"/>
        </pc:sldMkLst>
        <pc:spChg chg="mod">
          <ac:chgData name="Jessica Pigg" userId="879b3af5-2579-4be5-93c9-8b73c97a7901" providerId="ADAL" clId="{9477A7BE-ECBA-46AD-A51B-878944954E94}" dt="2023-09-26T06:35:38.115" v="147" actId="1076"/>
          <ac:spMkLst>
            <pc:docMk/>
            <pc:sldMk cId="1280518336" sldId="751"/>
            <ac:spMk id="16386" creationId="{00000000-0000-0000-0000-000000000000}"/>
          </ac:spMkLst>
        </pc:spChg>
      </pc:sldChg>
      <pc:sldChg chg="modSp mod">
        <pc:chgData name="Jessica Pigg" userId="879b3af5-2579-4be5-93c9-8b73c97a7901" providerId="ADAL" clId="{9477A7BE-ECBA-46AD-A51B-878944954E94}" dt="2023-09-26T07:07:48.258" v="447" actId="255"/>
        <pc:sldMkLst>
          <pc:docMk/>
          <pc:sldMk cId="3361183099" sldId="753"/>
        </pc:sldMkLst>
        <pc:spChg chg="mod">
          <ac:chgData name="Jessica Pigg" userId="879b3af5-2579-4be5-93c9-8b73c97a7901" providerId="ADAL" clId="{9477A7BE-ECBA-46AD-A51B-878944954E94}" dt="2023-09-26T06:35:48.547" v="148" actId="1076"/>
          <ac:spMkLst>
            <pc:docMk/>
            <pc:sldMk cId="3361183099" sldId="753"/>
            <ac:spMk id="16386" creationId="{00000000-0000-0000-0000-000000000000}"/>
          </ac:spMkLst>
        </pc:spChg>
        <pc:spChg chg="mod">
          <ac:chgData name="Jessica Pigg" userId="879b3af5-2579-4be5-93c9-8b73c97a7901" providerId="ADAL" clId="{9477A7BE-ECBA-46AD-A51B-878944954E94}" dt="2023-09-26T07:07:48.258" v="447" actId="255"/>
          <ac:spMkLst>
            <pc:docMk/>
            <pc:sldMk cId="3361183099" sldId="753"/>
            <ac:spMk id="16387" creationId="{00000000-0000-0000-0000-000000000000}"/>
          </ac:spMkLst>
        </pc:spChg>
      </pc:sldChg>
      <pc:sldChg chg="modSp mod">
        <pc:chgData name="Jessica Pigg" userId="879b3af5-2579-4be5-93c9-8b73c97a7901" providerId="ADAL" clId="{9477A7BE-ECBA-46AD-A51B-878944954E94}" dt="2023-09-26T07:08:01.073" v="448" actId="255"/>
        <pc:sldMkLst>
          <pc:docMk/>
          <pc:sldMk cId="79409325" sldId="754"/>
        </pc:sldMkLst>
        <pc:spChg chg="mod">
          <ac:chgData name="Jessica Pigg" userId="879b3af5-2579-4be5-93c9-8b73c97a7901" providerId="ADAL" clId="{9477A7BE-ECBA-46AD-A51B-878944954E94}" dt="2023-09-26T06:36:04.104" v="150" actId="1076"/>
          <ac:spMkLst>
            <pc:docMk/>
            <pc:sldMk cId="79409325" sldId="754"/>
            <ac:spMk id="16386" creationId="{00000000-0000-0000-0000-000000000000}"/>
          </ac:spMkLst>
        </pc:spChg>
        <pc:spChg chg="mod">
          <ac:chgData name="Jessica Pigg" userId="879b3af5-2579-4be5-93c9-8b73c97a7901" providerId="ADAL" clId="{9477A7BE-ECBA-46AD-A51B-878944954E94}" dt="2023-09-26T07:08:01.073" v="448" actId="255"/>
          <ac:spMkLst>
            <pc:docMk/>
            <pc:sldMk cId="79409325" sldId="754"/>
            <ac:spMk id="16387" creationId="{00000000-0000-0000-0000-000000000000}"/>
          </ac:spMkLst>
        </pc:spChg>
      </pc:sldChg>
      <pc:sldChg chg="modSp mod">
        <pc:chgData name="Jessica Pigg" userId="879b3af5-2579-4be5-93c9-8b73c97a7901" providerId="ADAL" clId="{9477A7BE-ECBA-46AD-A51B-878944954E94}" dt="2023-09-26T07:08:04.063" v="449" actId="255"/>
        <pc:sldMkLst>
          <pc:docMk/>
          <pc:sldMk cId="390094008" sldId="755"/>
        </pc:sldMkLst>
        <pc:spChg chg="mod">
          <ac:chgData name="Jessica Pigg" userId="879b3af5-2579-4be5-93c9-8b73c97a7901" providerId="ADAL" clId="{9477A7BE-ECBA-46AD-A51B-878944954E94}" dt="2023-09-26T06:36:15.246" v="151" actId="1076"/>
          <ac:spMkLst>
            <pc:docMk/>
            <pc:sldMk cId="390094008" sldId="755"/>
            <ac:spMk id="16386" creationId="{00000000-0000-0000-0000-000000000000}"/>
          </ac:spMkLst>
        </pc:spChg>
        <pc:spChg chg="mod">
          <ac:chgData name="Jessica Pigg" userId="879b3af5-2579-4be5-93c9-8b73c97a7901" providerId="ADAL" clId="{9477A7BE-ECBA-46AD-A51B-878944954E94}" dt="2023-09-26T07:08:04.063" v="449" actId="255"/>
          <ac:spMkLst>
            <pc:docMk/>
            <pc:sldMk cId="390094008" sldId="755"/>
            <ac:spMk id="16387" creationId="{00000000-0000-0000-0000-000000000000}"/>
          </ac:spMkLst>
        </pc:spChg>
      </pc:sldChg>
      <pc:sldChg chg="modSp mod">
        <pc:chgData name="Jessica Pigg" userId="879b3af5-2579-4be5-93c9-8b73c97a7901" providerId="ADAL" clId="{9477A7BE-ECBA-46AD-A51B-878944954E94}" dt="2023-09-26T07:08:29.659" v="451" actId="255"/>
        <pc:sldMkLst>
          <pc:docMk/>
          <pc:sldMk cId="44354946" sldId="756"/>
        </pc:sldMkLst>
        <pc:spChg chg="mod">
          <ac:chgData name="Jessica Pigg" userId="879b3af5-2579-4be5-93c9-8b73c97a7901" providerId="ADAL" clId="{9477A7BE-ECBA-46AD-A51B-878944954E94}" dt="2023-09-26T06:36:27.331" v="153" actId="1076"/>
          <ac:spMkLst>
            <pc:docMk/>
            <pc:sldMk cId="44354946" sldId="756"/>
            <ac:spMk id="16386" creationId="{00000000-0000-0000-0000-000000000000}"/>
          </ac:spMkLst>
        </pc:spChg>
        <pc:spChg chg="mod">
          <ac:chgData name="Jessica Pigg" userId="879b3af5-2579-4be5-93c9-8b73c97a7901" providerId="ADAL" clId="{9477A7BE-ECBA-46AD-A51B-878944954E94}" dt="2023-09-26T07:08:29.659" v="451" actId="255"/>
          <ac:spMkLst>
            <pc:docMk/>
            <pc:sldMk cId="44354946" sldId="756"/>
            <ac:spMk id="16387" creationId="{00000000-0000-0000-0000-000000000000}"/>
          </ac:spMkLst>
        </pc:spChg>
      </pc:sldChg>
      <pc:sldChg chg="modSp mod">
        <pc:chgData name="Jessica Pigg" userId="879b3af5-2579-4be5-93c9-8b73c97a7901" providerId="ADAL" clId="{9477A7BE-ECBA-46AD-A51B-878944954E94}" dt="2023-09-26T06:36:38.020" v="155" actId="1076"/>
        <pc:sldMkLst>
          <pc:docMk/>
          <pc:sldMk cId="1852360132" sldId="757"/>
        </pc:sldMkLst>
        <pc:spChg chg="mod">
          <ac:chgData name="Jessica Pigg" userId="879b3af5-2579-4be5-93c9-8b73c97a7901" providerId="ADAL" clId="{9477A7BE-ECBA-46AD-A51B-878944954E94}" dt="2023-09-26T06:36:38.020" v="155" actId="1076"/>
          <ac:spMkLst>
            <pc:docMk/>
            <pc:sldMk cId="1852360132" sldId="757"/>
            <ac:spMk id="16386" creationId="{00000000-0000-0000-0000-000000000000}"/>
          </ac:spMkLst>
        </pc:spChg>
      </pc:sldChg>
      <pc:sldChg chg="modSp mod">
        <pc:chgData name="Jessica Pigg" userId="879b3af5-2579-4be5-93c9-8b73c97a7901" providerId="ADAL" clId="{9477A7BE-ECBA-46AD-A51B-878944954E94}" dt="2023-09-26T06:36:46.758" v="156" actId="1076"/>
        <pc:sldMkLst>
          <pc:docMk/>
          <pc:sldMk cId="546313726" sldId="758"/>
        </pc:sldMkLst>
        <pc:spChg chg="mod">
          <ac:chgData name="Jessica Pigg" userId="879b3af5-2579-4be5-93c9-8b73c97a7901" providerId="ADAL" clId="{9477A7BE-ECBA-46AD-A51B-878944954E94}" dt="2023-09-26T06:36:46.758" v="156" actId="1076"/>
          <ac:spMkLst>
            <pc:docMk/>
            <pc:sldMk cId="546313726" sldId="758"/>
            <ac:spMk id="16386"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C4CED4-FA35-424C-9A99-90DED0A605F8}" type="doc">
      <dgm:prSet loTypeId="urn:microsoft.com/office/officeart/2005/8/layout/hProcess9" loCatId="" qsTypeId="urn:microsoft.com/office/officeart/2005/8/quickstyle/simple1" qsCatId="simple" csTypeId="urn:microsoft.com/office/officeart/2005/8/colors/accent1_1" csCatId="accent1" phldr="1"/>
      <dgm:spPr/>
    </dgm:pt>
    <dgm:pt modelId="{352154E3-D19B-E140-8520-7159393A8126}">
      <dgm:prSet phldrT="[Text]" custT="1"/>
      <dgm:spPr/>
      <dgm:t>
        <a:bodyPr/>
        <a:lstStyle/>
        <a:p>
          <a:r>
            <a:rPr lang="en-US" sz="2400" dirty="0"/>
            <a:t>Review by MO with IP</a:t>
          </a:r>
        </a:p>
      </dgm:t>
    </dgm:pt>
    <dgm:pt modelId="{E875B4EF-497C-3344-B5F3-68791B0C9BA6}" type="parTrans" cxnId="{DAA1FEB5-4C19-2946-A32D-378F91394D61}">
      <dgm:prSet/>
      <dgm:spPr/>
      <dgm:t>
        <a:bodyPr/>
        <a:lstStyle/>
        <a:p>
          <a:endParaRPr lang="en-US"/>
        </a:p>
      </dgm:t>
    </dgm:pt>
    <dgm:pt modelId="{6B23FCF3-7751-E94A-86CD-0676FE028200}" type="sibTrans" cxnId="{DAA1FEB5-4C19-2946-A32D-378F91394D61}">
      <dgm:prSet/>
      <dgm:spPr/>
      <dgm:t>
        <a:bodyPr/>
        <a:lstStyle/>
        <a:p>
          <a:endParaRPr lang="en-US"/>
        </a:p>
      </dgm:t>
    </dgm:pt>
    <dgm:pt modelId="{C6A294AD-AD82-3A4C-955F-77BC77F88D8B}">
      <dgm:prSet phldrT="[Text]" custT="1"/>
      <dgm:spPr/>
      <dgm:t>
        <a:bodyPr/>
        <a:lstStyle/>
        <a:p>
          <a:r>
            <a:rPr lang="en-US" sz="2400"/>
            <a:t>Seek local resolution</a:t>
          </a:r>
        </a:p>
      </dgm:t>
    </dgm:pt>
    <dgm:pt modelId="{2C506877-C9C5-8F46-B6B0-79235A871B7E}" type="parTrans" cxnId="{D6E4CC28-4475-A848-B964-E87B0DA08ABF}">
      <dgm:prSet/>
      <dgm:spPr/>
      <dgm:t>
        <a:bodyPr/>
        <a:lstStyle/>
        <a:p>
          <a:endParaRPr lang="en-US"/>
        </a:p>
      </dgm:t>
    </dgm:pt>
    <dgm:pt modelId="{D63154B6-ECAB-854F-AC9B-794D316DE53A}" type="sibTrans" cxnId="{D6E4CC28-4475-A848-B964-E87B0DA08ABF}">
      <dgm:prSet/>
      <dgm:spPr/>
      <dgm:t>
        <a:bodyPr/>
        <a:lstStyle/>
        <a:p>
          <a:endParaRPr lang="en-US"/>
        </a:p>
      </dgm:t>
    </dgm:pt>
    <dgm:pt modelId="{6E8AE382-F8AF-6F4E-8921-C3EA4D33D4E8}">
      <dgm:prSet phldrT="[Text]" custT="1"/>
      <dgm:spPr/>
      <dgm:t>
        <a:bodyPr/>
        <a:lstStyle/>
        <a:p>
          <a:r>
            <a:rPr lang="en-US" sz="2400"/>
            <a:t>Local hearing</a:t>
          </a:r>
        </a:p>
      </dgm:t>
    </dgm:pt>
    <dgm:pt modelId="{5FBFB714-38D7-E943-9A36-32CE45241F73}" type="parTrans" cxnId="{E8221555-817F-D94F-B075-C44036A26F68}">
      <dgm:prSet/>
      <dgm:spPr/>
      <dgm:t>
        <a:bodyPr/>
        <a:lstStyle/>
        <a:p>
          <a:endParaRPr lang="en-US"/>
        </a:p>
      </dgm:t>
    </dgm:pt>
    <dgm:pt modelId="{1A816404-E250-CC49-B053-DCC0C6DAEFE9}" type="sibTrans" cxnId="{E8221555-817F-D94F-B075-C44036A26F68}">
      <dgm:prSet/>
      <dgm:spPr/>
      <dgm:t>
        <a:bodyPr/>
        <a:lstStyle/>
        <a:p>
          <a:endParaRPr lang="en-US"/>
        </a:p>
      </dgm:t>
    </dgm:pt>
    <dgm:pt modelId="{CDBFE388-85AA-9A4E-8FE1-AD692A7516C6}">
      <dgm:prSet custT="1"/>
      <dgm:spPr/>
      <dgm:t>
        <a:bodyPr/>
        <a:lstStyle/>
        <a:p>
          <a:r>
            <a:rPr lang="en-US" sz="2400"/>
            <a:t>Informal resolution</a:t>
          </a:r>
        </a:p>
      </dgm:t>
    </dgm:pt>
    <dgm:pt modelId="{7719E32E-F917-9C48-8393-05858012C8E3}" type="parTrans" cxnId="{535D2348-1528-7E49-B7CA-4FC6B3016D15}">
      <dgm:prSet/>
      <dgm:spPr/>
      <dgm:t>
        <a:bodyPr/>
        <a:lstStyle/>
        <a:p>
          <a:endParaRPr lang="en-US"/>
        </a:p>
      </dgm:t>
    </dgm:pt>
    <dgm:pt modelId="{6CC319B1-A14B-534E-B605-B8D93AA4BB99}" type="sibTrans" cxnId="{535D2348-1528-7E49-B7CA-4FC6B3016D15}">
      <dgm:prSet/>
      <dgm:spPr/>
      <dgm:t>
        <a:bodyPr/>
        <a:lstStyle/>
        <a:p>
          <a:endParaRPr lang="en-US"/>
        </a:p>
      </dgm:t>
    </dgm:pt>
    <dgm:pt modelId="{F56C4D50-1BE8-994C-8ADF-31157C7F7CAB}">
      <dgm:prSet custT="1"/>
      <dgm:spPr/>
      <dgm:t>
        <a:bodyPr/>
        <a:lstStyle/>
        <a:p>
          <a:r>
            <a:rPr lang="en-US" sz="2400"/>
            <a:t>Investigate</a:t>
          </a:r>
        </a:p>
      </dgm:t>
    </dgm:pt>
    <dgm:pt modelId="{011C25ED-5360-C942-A1FE-DEFDE2358F71}" type="parTrans" cxnId="{572DA374-FF8B-6C4C-ACF7-4D6E0BC515FA}">
      <dgm:prSet/>
      <dgm:spPr/>
      <dgm:t>
        <a:bodyPr/>
        <a:lstStyle/>
        <a:p>
          <a:endParaRPr lang="en-US"/>
        </a:p>
      </dgm:t>
    </dgm:pt>
    <dgm:pt modelId="{C40F9AED-64B0-1940-ADEA-049475F88323}" type="sibTrans" cxnId="{572DA374-FF8B-6C4C-ACF7-4D6E0BC515FA}">
      <dgm:prSet/>
      <dgm:spPr/>
      <dgm:t>
        <a:bodyPr/>
        <a:lstStyle/>
        <a:p>
          <a:endParaRPr lang="en-US"/>
        </a:p>
      </dgm:t>
    </dgm:pt>
    <dgm:pt modelId="{A2AE57CF-C495-7A43-94D8-DC776E7B05E7}" type="pres">
      <dgm:prSet presAssocID="{18C4CED4-FA35-424C-9A99-90DED0A605F8}" presName="CompostProcess" presStyleCnt="0">
        <dgm:presLayoutVars>
          <dgm:dir/>
          <dgm:resizeHandles val="exact"/>
        </dgm:presLayoutVars>
      </dgm:prSet>
      <dgm:spPr/>
    </dgm:pt>
    <dgm:pt modelId="{168EBD95-F3C9-8D47-8A65-5FE84C0F8C45}" type="pres">
      <dgm:prSet presAssocID="{18C4CED4-FA35-424C-9A99-90DED0A605F8}" presName="arrow" presStyleLbl="bgShp" presStyleIdx="0" presStyleCnt="1" custLinFactNeighborY="200"/>
      <dgm:spPr>
        <a:solidFill>
          <a:srgbClr val="9C2C99"/>
        </a:solidFill>
      </dgm:spPr>
    </dgm:pt>
    <dgm:pt modelId="{24DF348D-D3D0-2246-9502-380D46E04660}" type="pres">
      <dgm:prSet presAssocID="{18C4CED4-FA35-424C-9A99-90DED0A605F8}" presName="linearProcess" presStyleCnt="0"/>
      <dgm:spPr/>
    </dgm:pt>
    <dgm:pt modelId="{14D0C7F6-F7B5-1F40-A891-63E17FF501B6}" type="pres">
      <dgm:prSet presAssocID="{352154E3-D19B-E140-8520-7159393A8126}" presName="textNode" presStyleLbl="node1" presStyleIdx="0" presStyleCnt="5">
        <dgm:presLayoutVars>
          <dgm:bulletEnabled val="1"/>
        </dgm:presLayoutVars>
      </dgm:prSet>
      <dgm:spPr/>
    </dgm:pt>
    <dgm:pt modelId="{40052E5A-4106-2644-9488-8317702728F1}" type="pres">
      <dgm:prSet presAssocID="{6B23FCF3-7751-E94A-86CD-0676FE028200}" presName="sibTrans" presStyleCnt="0"/>
      <dgm:spPr/>
    </dgm:pt>
    <dgm:pt modelId="{489C1368-E920-D044-BC30-50FC25ACF981}" type="pres">
      <dgm:prSet presAssocID="{CDBFE388-85AA-9A4E-8FE1-AD692A7516C6}" presName="textNode" presStyleLbl="node1" presStyleIdx="1" presStyleCnt="5" custScaleX="123426">
        <dgm:presLayoutVars>
          <dgm:bulletEnabled val="1"/>
        </dgm:presLayoutVars>
      </dgm:prSet>
      <dgm:spPr/>
    </dgm:pt>
    <dgm:pt modelId="{0C184636-5710-D84A-928A-F72135F06D40}" type="pres">
      <dgm:prSet presAssocID="{6CC319B1-A14B-534E-B605-B8D93AA4BB99}" presName="sibTrans" presStyleCnt="0"/>
      <dgm:spPr/>
    </dgm:pt>
    <dgm:pt modelId="{A1492893-D19B-1248-8386-2B79DD6569F8}" type="pres">
      <dgm:prSet presAssocID="{F56C4D50-1BE8-994C-8ADF-31157C7F7CAB}" presName="textNode" presStyleLbl="node1" presStyleIdx="2" presStyleCnt="5" custScaleX="129158">
        <dgm:presLayoutVars>
          <dgm:bulletEnabled val="1"/>
        </dgm:presLayoutVars>
      </dgm:prSet>
      <dgm:spPr/>
    </dgm:pt>
    <dgm:pt modelId="{5A25B17C-FBE4-EB42-80BA-03CCB77215E8}" type="pres">
      <dgm:prSet presAssocID="{C40F9AED-64B0-1940-ADEA-049475F88323}" presName="sibTrans" presStyleCnt="0"/>
      <dgm:spPr/>
    </dgm:pt>
    <dgm:pt modelId="{DE17C054-F52F-2447-800F-66521229FBB9}" type="pres">
      <dgm:prSet presAssocID="{C6A294AD-AD82-3A4C-955F-77BC77F88D8B}" presName="textNode" presStyleLbl="node1" presStyleIdx="3" presStyleCnt="5" custScaleX="120449">
        <dgm:presLayoutVars>
          <dgm:bulletEnabled val="1"/>
        </dgm:presLayoutVars>
      </dgm:prSet>
      <dgm:spPr/>
    </dgm:pt>
    <dgm:pt modelId="{E402BD6C-67CD-CB4A-9265-A0C89852A7C1}" type="pres">
      <dgm:prSet presAssocID="{D63154B6-ECAB-854F-AC9B-794D316DE53A}" presName="sibTrans" presStyleCnt="0"/>
      <dgm:spPr/>
    </dgm:pt>
    <dgm:pt modelId="{D96725DC-300C-9A43-B81A-0E021B0B588A}" type="pres">
      <dgm:prSet presAssocID="{6E8AE382-F8AF-6F4E-8921-C3EA4D33D4E8}" presName="textNode" presStyleLbl="node1" presStyleIdx="4" presStyleCnt="5">
        <dgm:presLayoutVars>
          <dgm:bulletEnabled val="1"/>
        </dgm:presLayoutVars>
      </dgm:prSet>
      <dgm:spPr/>
    </dgm:pt>
  </dgm:ptLst>
  <dgm:cxnLst>
    <dgm:cxn modelId="{D6E4CC28-4475-A848-B964-E87B0DA08ABF}" srcId="{18C4CED4-FA35-424C-9A99-90DED0A605F8}" destId="{C6A294AD-AD82-3A4C-955F-77BC77F88D8B}" srcOrd="3" destOrd="0" parTransId="{2C506877-C9C5-8F46-B6B0-79235A871B7E}" sibTransId="{D63154B6-ECAB-854F-AC9B-794D316DE53A}"/>
    <dgm:cxn modelId="{32105934-0E53-F147-8B47-E7B9FF2ECA95}" type="presOf" srcId="{6E8AE382-F8AF-6F4E-8921-C3EA4D33D4E8}" destId="{D96725DC-300C-9A43-B81A-0E021B0B588A}" srcOrd="0" destOrd="0" presId="urn:microsoft.com/office/officeart/2005/8/layout/hProcess9"/>
    <dgm:cxn modelId="{4920B743-F1B6-3D44-B551-721541B31D50}" type="presOf" srcId="{F56C4D50-1BE8-994C-8ADF-31157C7F7CAB}" destId="{A1492893-D19B-1248-8386-2B79DD6569F8}" srcOrd="0" destOrd="0" presId="urn:microsoft.com/office/officeart/2005/8/layout/hProcess9"/>
    <dgm:cxn modelId="{535D2348-1528-7E49-B7CA-4FC6B3016D15}" srcId="{18C4CED4-FA35-424C-9A99-90DED0A605F8}" destId="{CDBFE388-85AA-9A4E-8FE1-AD692A7516C6}" srcOrd="1" destOrd="0" parTransId="{7719E32E-F917-9C48-8393-05858012C8E3}" sibTransId="{6CC319B1-A14B-534E-B605-B8D93AA4BB99}"/>
    <dgm:cxn modelId="{53DEBC4A-583E-8748-936B-0172D7E0DD41}" type="presOf" srcId="{352154E3-D19B-E140-8520-7159393A8126}" destId="{14D0C7F6-F7B5-1F40-A891-63E17FF501B6}" srcOrd="0" destOrd="0" presId="urn:microsoft.com/office/officeart/2005/8/layout/hProcess9"/>
    <dgm:cxn modelId="{572DA374-FF8B-6C4C-ACF7-4D6E0BC515FA}" srcId="{18C4CED4-FA35-424C-9A99-90DED0A605F8}" destId="{F56C4D50-1BE8-994C-8ADF-31157C7F7CAB}" srcOrd="2" destOrd="0" parTransId="{011C25ED-5360-C942-A1FE-DEFDE2358F71}" sibTransId="{C40F9AED-64B0-1940-ADEA-049475F88323}"/>
    <dgm:cxn modelId="{E8221555-817F-D94F-B075-C44036A26F68}" srcId="{18C4CED4-FA35-424C-9A99-90DED0A605F8}" destId="{6E8AE382-F8AF-6F4E-8921-C3EA4D33D4E8}" srcOrd="4" destOrd="0" parTransId="{5FBFB714-38D7-E943-9A36-32CE45241F73}" sibTransId="{1A816404-E250-CC49-B053-DCC0C6DAEFE9}"/>
    <dgm:cxn modelId="{BCDC475A-78F3-824B-B1F7-65A79BD36170}" type="presOf" srcId="{C6A294AD-AD82-3A4C-955F-77BC77F88D8B}" destId="{DE17C054-F52F-2447-800F-66521229FBB9}" srcOrd="0" destOrd="0" presId="urn:microsoft.com/office/officeart/2005/8/layout/hProcess9"/>
    <dgm:cxn modelId="{DAA1FEB5-4C19-2946-A32D-378F91394D61}" srcId="{18C4CED4-FA35-424C-9A99-90DED0A605F8}" destId="{352154E3-D19B-E140-8520-7159393A8126}" srcOrd="0" destOrd="0" parTransId="{E875B4EF-497C-3344-B5F3-68791B0C9BA6}" sibTransId="{6B23FCF3-7751-E94A-86CD-0676FE028200}"/>
    <dgm:cxn modelId="{AB45BDD9-C876-384A-85E5-4E7332CE7CC6}" type="presOf" srcId="{CDBFE388-85AA-9A4E-8FE1-AD692A7516C6}" destId="{489C1368-E920-D044-BC30-50FC25ACF981}" srcOrd="0" destOrd="0" presId="urn:microsoft.com/office/officeart/2005/8/layout/hProcess9"/>
    <dgm:cxn modelId="{13BE21EA-B032-9E43-AA76-AF6BC16AB485}" type="presOf" srcId="{18C4CED4-FA35-424C-9A99-90DED0A605F8}" destId="{A2AE57CF-C495-7A43-94D8-DC776E7B05E7}" srcOrd="0" destOrd="0" presId="urn:microsoft.com/office/officeart/2005/8/layout/hProcess9"/>
    <dgm:cxn modelId="{F372450A-560F-484F-96F2-30F2A4BCAC36}" type="presParOf" srcId="{A2AE57CF-C495-7A43-94D8-DC776E7B05E7}" destId="{168EBD95-F3C9-8D47-8A65-5FE84C0F8C45}" srcOrd="0" destOrd="0" presId="urn:microsoft.com/office/officeart/2005/8/layout/hProcess9"/>
    <dgm:cxn modelId="{CA517F4F-5BBE-184C-836A-452BF1B765A6}" type="presParOf" srcId="{A2AE57CF-C495-7A43-94D8-DC776E7B05E7}" destId="{24DF348D-D3D0-2246-9502-380D46E04660}" srcOrd="1" destOrd="0" presId="urn:microsoft.com/office/officeart/2005/8/layout/hProcess9"/>
    <dgm:cxn modelId="{674E2C2E-C695-F14B-BC8F-1C7BCFACEF8E}" type="presParOf" srcId="{24DF348D-D3D0-2246-9502-380D46E04660}" destId="{14D0C7F6-F7B5-1F40-A891-63E17FF501B6}" srcOrd="0" destOrd="0" presId="urn:microsoft.com/office/officeart/2005/8/layout/hProcess9"/>
    <dgm:cxn modelId="{C4527554-BE8C-BB48-91AD-F14F7CB4432C}" type="presParOf" srcId="{24DF348D-D3D0-2246-9502-380D46E04660}" destId="{40052E5A-4106-2644-9488-8317702728F1}" srcOrd="1" destOrd="0" presId="urn:microsoft.com/office/officeart/2005/8/layout/hProcess9"/>
    <dgm:cxn modelId="{E06A8D23-5954-9941-BAC8-351A01998FAB}" type="presParOf" srcId="{24DF348D-D3D0-2246-9502-380D46E04660}" destId="{489C1368-E920-D044-BC30-50FC25ACF981}" srcOrd="2" destOrd="0" presId="urn:microsoft.com/office/officeart/2005/8/layout/hProcess9"/>
    <dgm:cxn modelId="{BA2D4444-07C1-794D-83BC-6040177A2C18}" type="presParOf" srcId="{24DF348D-D3D0-2246-9502-380D46E04660}" destId="{0C184636-5710-D84A-928A-F72135F06D40}" srcOrd="3" destOrd="0" presId="urn:microsoft.com/office/officeart/2005/8/layout/hProcess9"/>
    <dgm:cxn modelId="{A40E9F78-9E5B-024A-9EA6-C440ADB8D1BE}" type="presParOf" srcId="{24DF348D-D3D0-2246-9502-380D46E04660}" destId="{A1492893-D19B-1248-8386-2B79DD6569F8}" srcOrd="4" destOrd="0" presId="urn:microsoft.com/office/officeart/2005/8/layout/hProcess9"/>
    <dgm:cxn modelId="{827BA6AC-0E47-D145-9CE5-7D7915FE7E23}" type="presParOf" srcId="{24DF348D-D3D0-2246-9502-380D46E04660}" destId="{5A25B17C-FBE4-EB42-80BA-03CCB77215E8}" srcOrd="5" destOrd="0" presId="urn:microsoft.com/office/officeart/2005/8/layout/hProcess9"/>
    <dgm:cxn modelId="{ED48A107-F0F4-5A4C-A25A-62F4D62AFA70}" type="presParOf" srcId="{24DF348D-D3D0-2246-9502-380D46E04660}" destId="{DE17C054-F52F-2447-800F-66521229FBB9}" srcOrd="6" destOrd="0" presId="urn:microsoft.com/office/officeart/2005/8/layout/hProcess9"/>
    <dgm:cxn modelId="{11E6DD65-F696-9649-B627-60E1F1976B2E}" type="presParOf" srcId="{24DF348D-D3D0-2246-9502-380D46E04660}" destId="{E402BD6C-67CD-CB4A-9265-A0C89852A7C1}" srcOrd="7" destOrd="0" presId="urn:microsoft.com/office/officeart/2005/8/layout/hProcess9"/>
    <dgm:cxn modelId="{46540421-61A3-9944-B0BE-EC713A82341D}" type="presParOf" srcId="{24DF348D-D3D0-2246-9502-380D46E04660}" destId="{D96725DC-300C-9A43-B81A-0E021B0B588A}" srcOrd="8"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8EBD95-F3C9-8D47-8A65-5FE84C0F8C45}">
      <dsp:nvSpPr>
        <dsp:cNvPr id="0" name=""/>
        <dsp:cNvSpPr/>
      </dsp:nvSpPr>
      <dsp:spPr>
        <a:xfrm>
          <a:off x="698323" y="0"/>
          <a:ext cx="7914338" cy="3535462"/>
        </a:xfrm>
        <a:prstGeom prst="rightArrow">
          <a:avLst/>
        </a:prstGeom>
        <a:solidFill>
          <a:srgbClr val="9C2C99"/>
        </a:solidFill>
        <a:ln>
          <a:noFill/>
        </a:ln>
        <a:effectLst/>
      </dsp:spPr>
      <dsp:style>
        <a:lnRef idx="0">
          <a:scrgbClr r="0" g="0" b="0"/>
        </a:lnRef>
        <a:fillRef idx="1">
          <a:scrgbClr r="0" g="0" b="0"/>
        </a:fillRef>
        <a:effectRef idx="0">
          <a:scrgbClr r="0" g="0" b="0"/>
        </a:effectRef>
        <a:fontRef idx="minor"/>
      </dsp:style>
    </dsp:sp>
    <dsp:sp modelId="{14D0C7F6-F7B5-1F40-A891-63E17FF501B6}">
      <dsp:nvSpPr>
        <dsp:cNvPr id="0" name=""/>
        <dsp:cNvSpPr/>
      </dsp:nvSpPr>
      <dsp:spPr>
        <a:xfrm>
          <a:off x="5093" y="1060638"/>
          <a:ext cx="1453932" cy="1414184"/>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Review by MO with IP</a:t>
          </a:r>
        </a:p>
      </dsp:txBody>
      <dsp:txXfrm>
        <a:off x="74128" y="1129673"/>
        <a:ext cx="1315862" cy="1276114"/>
      </dsp:txXfrm>
    </dsp:sp>
    <dsp:sp modelId="{489C1368-E920-D044-BC30-50FC25ACF981}">
      <dsp:nvSpPr>
        <dsp:cNvPr id="0" name=""/>
        <dsp:cNvSpPr/>
      </dsp:nvSpPr>
      <dsp:spPr>
        <a:xfrm>
          <a:off x="1701347" y="1060638"/>
          <a:ext cx="1794530" cy="1414184"/>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Informal resolution</a:t>
          </a:r>
        </a:p>
      </dsp:txBody>
      <dsp:txXfrm>
        <a:off x="1770382" y="1129673"/>
        <a:ext cx="1656460" cy="1276114"/>
      </dsp:txXfrm>
    </dsp:sp>
    <dsp:sp modelId="{A1492893-D19B-1248-8386-2B79DD6569F8}">
      <dsp:nvSpPr>
        <dsp:cNvPr id="0" name=""/>
        <dsp:cNvSpPr/>
      </dsp:nvSpPr>
      <dsp:spPr>
        <a:xfrm>
          <a:off x="3738199" y="1060638"/>
          <a:ext cx="1877869" cy="1414184"/>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Investigate</a:t>
          </a:r>
        </a:p>
      </dsp:txBody>
      <dsp:txXfrm>
        <a:off x="3807234" y="1129673"/>
        <a:ext cx="1739799" cy="1276114"/>
      </dsp:txXfrm>
    </dsp:sp>
    <dsp:sp modelId="{DE17C054-F52F-2447-800F-66521229FBB9}">
      <dsp:nvSpPr>
        <dsp:cNvPr id="0" name=""/>
        <dsp:cNvSpPr/>
      </dsp:nvSpPr>
      <dsp:spPr>
        <a:xfrm>
          <a:off x="5858391" y="1060638"/>
          <a:ext cx="1751246" cy="1414184"/>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Seek local resolution</a:t>
          </a:r>
        </a:p>
      </dsp:txBody>
      <dsp:txXfrm>
        <a:off x="5927426" y="1129673"/>
        <a:ext cx="1613176" cy="1276114"/>
      </dsp:txXfrm>
    </dsp:sp>
    <dsp:sp modelId="{D96725DC-300C-9A43-B81A-0E021B0B588A}">
      <dsp:nvSpPr>
        <dsp:cNvPr id="0" name=""/>
        <dsp:cNvSpPr/>
      </dsp:nvSpPr>
      <dsp:spPr>
        <a:xfrm>
          <a:off x="7851960" y="1060638"/>
          <a:ext cx="1453932" cy="1414184"/>
        </a:xfrm>
        <a:prstGeom prst="roundRect">
          <a:avLst/>
        </a:prstGeom>
        <a:solidFill>
          <a:schemeClr val="lt1">
            <a:hueOff val="0"/>
            <a:satOff val="0"/>
            <a:lumOff val="0"/>
            <a:alphaOff val="0"/>
          </a:schemeClr>
        </a:solidFill>
        <a:ln w="25400"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a:t>Local hearing</a:t>
          </a:r>
        </a:p>
      </dsp:txBody>
      <dsp:txXfrm>
        <a:off x="7920995" y="1129673"/>
        <a:ext cx="1315862" cy="1276114"/>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9BEED6-F9A0-5945-9C98-6895BA2ED279}" type="datetimeFigureOut">
              <a:rPr lang="en-US" smtClean="0"/>
              <a:t>9/26/2023</a:t>
            </a:fld>
            <a:endParaRPr lang="en-US"/>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BAE86D-C6B2-B047-9241-31ABD39BAC99}" type="slidenum">
              <a:rPr lang="en-US" smtClean="0"/>
              <a:t>‹#›</a:t>
            </a:fld>
            <a:endParaRPr lang="en-US"/>
          </a:p>
        </p:txBody>
      </p:sp>
    </p:spTree>
    <p:extLst>
      <p:ext uri="{BB962C8B-B14F-4D97-AF65-F5344CB8AC3E}">
        <p14:creationId xmlns:p14="http://schemas.microsoft.com/office/powerpoint/2010/main" val="8975207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2</a:t>
            </a:fld>
            <a:endParaRPr lang="en-US"/>
          </a:p>
        </p:txBody>
      </p:sp>
    </p:spTree>
    <p:extLst>
      <p:ext uri="{BB962C8B-B14F-4D97-AF65-F5344CB8AC3E}">
        <p14:creationId xmlns:p14="http://schemas.microsoft.com/office/powerpoint/2010/main" val="10660488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11</a:t>
            </a:fld>
            <a:endParaRPr lang="en-US"/>
          </a:p>
        </p:txBody>
      </p:sp>
    </p:spTree>
    <p:extLst>
      <p:ext uri="{BB962C8B-B14F-4D97-AF65-F5344CB8AC3E}">
        <p14:creationId xmlns:p14="http://schemas.microsoft.com/office/powerpoint/2010/main" val="362473730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12</a:t>
            </a:fld>
            <a:endParaRPr lang="en-US"/>
          </a:p>
        </p:txBody>
      </p:sp>
    </p:spTree>
    <p:extLst>
      <p:ext uri="{BB962C8B-B14F-4D97-AF65-F5344CB8AC3E}">
        <p14:creationId xmlns:p14="http://schemas.microsoft.com/office/powerpoint/2010/main" val="21383256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13</a:t>
            </a:fld>
            <a:endParaRPr lang="en-US"/>
          </a:p>
        </p:txBody>
      </p:sp>
    </p:spTree>
    <p:extLst>
      <p:ext uri="{BB962C8B-B14F-4D97-AF65-F5344CB8AC3E}">
        <p14:creationId xmlns:p14="http://schemas.microsoft.com/office/powerpoint/2010/main" val="17995126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14</a:t>
            </a:fld>
            <a:endParaRPr lang="en-US"/>
          </a:p>
        </p:txBody>
      </p:sp>
    </p:spTree>
    <p:extLst>
      <p:ext uri="{BB962C8B-B14F-4D97-AF65-F5344CB8AC3E}">
        <p14:creationId xmlns:p14="http://schemas.microsoft.com/office/powerpoint/2010/main" val="6479509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16</a:t>
            </a:fld>
            <a:endParaRPr lang="en-US"/>
          </a:p>
        </p:txBody>
      </p:sp>
    </p:spTree>
    <p:extLst>
      <p:ext uri="{BB962C8B-B14F-4D97-AF65-F5344CB8AC3E}">
        <p14:creationId xmlns:p14="http://schemas.microsoft.com/office/powerpoint/2010/main" val="32837247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17</a:t>
            </a:fld>
            <a:endParaRPr lang="en-US"/>
          </a:p>
        </p:txBody>
      </p:sp>
    </p:spTree>
    <p:extLst>
      <p:ext uri="{BB962C8B-B14F-4D97-AF65-F5344CB8AC3E}">
        <p14:creationId xmlns:p14="http://schemas.microsoft.com/office/powerpoint/2010/main" val="19668962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18</a:t>
            </a:fld>
            <a:endParaRPr lang="en-US"/>
          </a:p>
        </p:txBody>
      </p:sp>
    </p:spTree>
    <p:extLst>
      <p:ext uri="{BB962C8B-B14F-4D97-AF65-F5344CB8AC3E}">
        <p14:creationId xmlns:p14="http://schemas.microsoft.com/office/powerpoint/2010/main" val="4291514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19</a:t>
            </a:fld>
            <a:endParaRPr lang="en-US"/>
          </a:p>
        </p:txBody>
      </p:sp>
    </p:spTree>
    <p:extLst>
      <p:ext uri="{BB962C8B-B14F-4D97-AF65-F5344CB8AC3E}">
        <p14:creationId xmlns:p14="http://schemas.microsoft.com/office/powerpoint/2010/main" val="26405290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20</a:t>
            </a:fld>
            <a:endParaRPr lang="en-US"/>
          </a:p>
        </p:txBody>
      </p:sp>
    </p:spTree>
    <p:extLst>
      <p:ext uri="{BB962C8B-B14F-4D97-AF65-F5344CB8AC3E}">
        <p14:creationId xmlns:p14="http://schemas.microsoft.com/office/powerpoint/2010/main" val="20670138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21</a:t>
            </a:fld>
            <a:endParaRPr lang="en-US"/>
          </a:p>
        </p:txBody>
      </p:sp>
    </p:spTree>
    <p:extLst>
      <p:ext uri="{BB962C8B-B14F-4D97-AF65-F5344CB8AC3E}">
        <p14:creationId xmlns:p14="http://schemas.microsoft.com/office/powerpoint/2010/main" val="1336612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a:t>
            </a:fld>
            <a:endParaRPr lang="en-US"/>
          </a:p>
        </p:txBody>
      </p:sp>
    </p:spTree>
    <p:extLst>
      <p:ext uri="{BB962C8B-B14F-4D97-AF65-F5344CB8AC3E}">
        <p14:creationId xmlns:p14="http://schemas.microsoft.com/office/powerpoint/2010/main" val="15606125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23</a:t>
            </a:fld>
            <a:endParaRPr lang="en-US"/>
          </a:p>
        </p:txBody>
      </p:sp>
    </p:spTree>
    <p:extLst>
      <p:ext uri="{BB962C8B-B14F-4D97-AF65-F5344CB8AC3E}">
        <p14:creationId xmlns:p14="http://schemas.microsoft.com/office/powerpoint/2010/main" val="8063796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24</a:t>
            </a:fld>
            <a:endParaRPr lang="en-US"/>
          </a:p>
        </p:txBody>
      </p:sp>
    </p:spTree>
    <p:extLst>
      <p:ext uri="{BB962C8B-B14F-4D97-AF65-F5344CB8AC3E}">
        <p14:creationId xmlns:p14="http://schemas.microsoft.com/office/powerpoint/2010/main" val="27589742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25</a:t>
            </a:fld>
            <a:endParaRPr lang="en-US"/>
          </a:p>
        </p:txBody>
      </p:sp>
    </p:spTree>
    <p:extLst>
      <p:ext uri="{BB962C8B-B14F-4D97-AF65-F5344CB8AC3E}">
        <p14:creationId xmlns:p14="http://schemas.microsoft.com/office/powerpoint/2010/main" val="132950748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26</a:t>
            </a:fld>
            <a:endParaRPr lang="en-US"/>
          </a:p>
        </p:txBody>
      </p:sp>
    </p:spTree>
    <p:extLst>
      <p:ext uri="{BB962C8B-B14F-4D97-AF65-F5344CB8AC3E}">
        <p14:creationId xmlns:p14="http://schemas.microsoft.com/office/powerpoint/2010/main" val="5922687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27</a:t>
            </a:fld>
            <a:endParaRPr lang="en-US"/>
          </a:p>
        </p:txBody>
      </p:sp>
    </p:spTree>
    <p:extLst>
      <p:ext uri="{BB962C8B-B14F-4D97-AF65-F5344CB8AC3E}">
        <p14:creationId xmlns:p14="http://schemas.microsoft.com/office/powerpoint/2010/main" val="184953621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28</a:t>
            </a:fld>
            <a:endParaRPr lang="en-US"/>
          </a:p>
        </p:txBody>
      </p:sp>
    </p:spTree>
    <p:extLst>
      <p:ext uri="{BB962C8B-B14F-4D97-AF65-F5344CB8AC3E}">
        <p14:creationId xmlns:p14="http://schemas.microsoft.com/office/powerpoint/2010/main" val="408389384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29</a:t>
            </a:fld>
            <a:endParaRPr lang="en-US"/>
          </a:p>
        </p:txBody>
      </p:sp>
    </p:spTree>
    <p:extLst>
      <p:ext uri="{BB962C8B-B14F-4D97-AF65-F5344CB8AC3E}">
        <p14:creationId xmlns:p14="http://schemas.microsoft.com/office/powerpoint/2010/main" val="416126855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30</a:t>
            </a:fld>
            <a:endParaRPr lang="en-US"/>
          </a:p>
        </p:txBody>
      </p:sp>
    </p:spTree>
    <p:extLst>
      <p:ext uri="{BB962C8B-B14F-4D97-AF65-F5344CB8AC3E}">
        <p14:creationId xmlns:p14="http://schemas.microsoft.com/office/powerpoint/2010/main" val="347304983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31</a:t>
            </a:fld>
            <a:endParaRPr lang="en-US"/>
          </a:p>
        </p:txBody>
      </p:sp>
    </p:spTree>
    <p:extLst>
      <p:ext uri="{BB962C8B-B14F-4D97-AF65-F5344CB8AC3E}">
        <p14:creationId xmlns:p14="http://schemas.microsoft.com/office/powerpoint/2010/main" val="395007379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32</a:t>
            </a:fld>
            <a:endParaRPr lang="en-US"/>
          </a:p>
        </p:txBody>
      </p:sp>
    </p:spTree>
    <p:extLst>
      <p:ext uri="{BB962C8B-B14F-4D97-AF65-F5344CB8AC3E}">
        <p14:creationId xmlns:p14="http://schemas.microsoft.com/office/powerpoint/2010/main" val="2795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4</a:t>
            </a:fld>
            <a:endParaRPr lang="en-US"/>
          </a:p>
        </p:txBody>
      </p:sp>
    </p:spTree>
    <p:extLst>
      <p:ext uri="{BB962C8B-B14F-4D97-AF65-F5344CB8AC3E}">
        <p14:creationId xmlns:p14="http://schemas.microsoft.com/office/powerpoint/2010/main" val="289214744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33</a:t>
            </a:fld>
            <a:endParaRPr lang="en-US"/>
          </a:p>
        </p:txBody>
      </p:sp>
    </p:spTree>
    <p:extLst>
      <p:ext uri="{BB962C8B-B14F-4D97-AF65-F5344CB8AC3E}">
        <p14:creationId xmlns:p14="http://schemas.microsoft.com/office/powerpoint/2010/main" val="380889272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34</a:t>
            </a:fld>
            <a:endParaRPr lang="en-US"/>
          </a:p>
        </p:txBody>
      </p:sp>
    </p:spTree>
    <p:extLst>
      <p:ext uri="{BB962C8B-B14F-4D97-AF65-F5344CB8AC3E}">
        <p14:creationId xmlns:p14="http://schemas.microsoft.com/office/powerpoint/2010/main" val="352048737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35</a:t>
            </a:fld>
            <a:endParaRPr lang="en-US"/>
          </a:p>
        </p:txBody>
      </p:sp>
    </p:spTree>
    <p:extLst>
      <p:ext uri="{BB962C8B-B14F-4D97-AF65-F5344CB8AC3E}">
        <p14:creationId xmlns:p14="http://schemas.microsoft.com/office/powerpoint/2010/main" val="364233251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36</a:t>
            </a:fld>
            <a:endParaRPr lang="en-US"/>
          </a:p>
        </p:txBody>
      </p:sp>
    </p:spTree>
    <p:extLst>
      <p:ext uri="{BB962C8B-B14F-4D97-AF65-F5344CB8AC3E}">
        <p14:creationId xmlns:p14="http://schemas.microsoft.com/office/powerpoint/2010/main" val="138809874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37</a:t>
            </a:fld>
            <a:endParaRPr lang="en-US"/>
          </a:p>
        </p:txBody>
      </p:sp>
    </p:spTree>
    <p:extLst>
      <p:ext uri="{BB962C8B-B14F-4D97-AF65-F5344CB8AC3E}">
        <p14:creationId xmlns:p14="http://schemas.microsoft.com/office/powerpoint/2010/main" val="236291717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38</a:t>
            </a:fld>
            <a:endParaRPr lang="en-US"/>
          </a:p>
        </p:txBody>
      </p:sp>
    </p:spTree>
    <p:extLst>
      <p:ext uri="{BB962C8B-B14F-4D97-AF65-F5344CB8AC3E}">
        <p14:creationId xmlns:p14="http://schemas.microsoft.com/office/powerpoint/2010/main" val="359428566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39</a:t>
            </a:fld>
            <a:endParaRPr lang="en-US"/>
          </a:p>
        </p:txBody>
      </p:sp>
    </p:spTree>
    <p:extLst>
      <p:ext uri="{BB962C8B-B14F-4D97-AF65-F5344CB8AC3E}">
        <p14:creationId xmlns:p14="http://schemas.microsoft.com/office/powerpoint/2010/main" val="8908166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41</a:t>
            </a:fld>
            <a:endParaRPr lang="en-US"/>
          </a:p>
        </p:txBody>
      </p:sp>
    </p:spTree>
    <p:extLst>
      <p:ext uri="{BB962C8B-B14F-4D97-AF65-F5344CB8AC3E}">
        <p14:creationId xmlns:p14="http://schemas.microsoft.com/office/powerpoint/2010/main" val="54608567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42</a:t>
            </a:fld>
            <a:endParaRPr lang="en-US"/>
          </a:p>
        </p:txBody>
      </p:sp>
    </p:spTree>
    <p:extLst>
      <p:ext uri="{BB962C8B-B14F-4D97-AF65-F5344CB8AC3E}">
        <p14:creationId xmlns:p14="http://schemas.microsoft.com/office/powerpoint/2010/main" val="166963490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44</a:t>
            </a:fld>
            <a:endParaRPr lang="en-US"/>
          </a:p>
        </p:txBody>
      </p:sp>
    </p:spTree>
    <p:extLst>
      <p:ext uri="{BB962C8B-B14F-4D97-AF65-F5344CB8AC3E}">
        <p14:creationId xmlns:p14="http://schemas.microsoft.com/office/powerpoint/2010/main" val="2425520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5</a:t>
            </a:fld>
            <a:endParaRPr lang="en-US"/>
          </a:p>
        </p:txBody>
      </p:sp>
    </p:spTree>
    <p:extLst>
      <p:ext uri="{BB962C8B-B14F-4D97-AF65-F5344CB8AC3E}">
        <p14:creationId xmlns:p14="http://schemas.microsoft.com/office/powerpoint/2010/main" val="61880836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45</a:t>
            </a:fld>
            <a:endParaRPr lang="en-US"/>
          </a:p>
        </p:txBody>
      </p:sp>
    </p:spTree>
    <p:extLst>
      <p:ext uri="{BB962C8B-B14F-4D97-AF65-F5344CB8AC3E}">
        <p14:creationId xmlns:p14="http://schemas.microsoft.com/office/powerpoint/2010/main" val="17006662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46</a:t>
            </a:fld>
            <a:endParaRPr lang="en-US"/>
          </a:p>
        </p:txBody>
      </p:sp>
    </p:spTree>
    <p:extLst>
      <p:ext uri="{BB962C8B-B14F-4D97-AF65-F5344CB8AC3E}">
        <p14:creationId xmlns:p14="http://schemas.microsoft.com/office/powerpoint/2010/main" val="22562531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47</a:t>
            </a:fld>
            <a:endParaRPr lang="en-US"/>
          </a:p>
        </p:txBody>
      </p:sp>
    </p:spTree>
    <p:extLst>
      <p:ext uri="{BB962C8B-B14F-4D97-AF65-F5344CB8AC3E}">
        <p14:creationId xmlns:p14="http://schemas.microsoft.com/office/powerpoint/2010/main" val="366178620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48</a:t>
            </a:fld>
            <a:endParaRPr lang="en-US"/>
          </a:p>
        </p:txBody>
      </p:sp>
    </p:spTree>
    <p:extLst>
      <p:ext uri="{BB962C8B-B14F-4D97-AF65-F5344CB8AC3E}">
        <p14:creationId xmlns:p14="http://schemas.microsoft.com/office/powerpoint/2010/main" val="385437021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49</a:t>
            </a:fld>
            <a:endParaRPr lang="en-US"/>
          </a:p>
        </p:txBody>
      </p:sp>
    </p:spTree>
    <p:extLst>
      <p:ext uri="{BB962C8B-B14F-4D97-AF65-F5344CB8AC3E}">
        <p14:creationId xmlns:p14="http://schemas.microsoft.com/office/powerpoint/2010/main" val="211528487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50</a:t>
            </a:fld>
            <a:endParaRPr lang="en-US"/>
          </a:p>
        </p:txBody>
      </p:sp>
    </p:spTree>
    <p:extLst>
      <p:ext uri="{BB962C8B-B14F-4D97-AF65-F5344CB8AC3E}">
        <p14:creationId xmlns:p14="http://schemas.microsoft.com/office/powerpoint/2010/main" val="423154951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51</a:t>
            </a:fld>
            <a:endParaRPr lang="en-US"/>
          </a:p>
        </p:txBody>
      </p:sp>
    </p:spTree>
    <p:extLst>
      <p:ext uri="{BB962C8B-B14F-4D97-AF65-F5344CB8AC3E}">
        <p14:creationId xmlns:p14="http://schemas.microsoft.com/office/powerpoint/2010/main" val="321870046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52</a:t>
            </a:fld>
            <a:endParaRPr lang="en-US"/>
          </a:p>
        </p:txBody>
      </p:sp>
    </p:spTree>
    <p:extLst>
      <p:ext uri="{BB962C8B-B14F-4D97-AF65-F5344CB8AC3E}">
        <p14:creationId xmlns:p14="http://schemas.microsoft.com/office/powerpoint/2010/main" val="50403381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53</a:t>
            </a:fld>
            <a:endParaRPr lang="en-US"/>
          </a:p>
        </p:txBody>
      </p:sp>
    </p:spTree>
    <p:extLst>
      <p:ext uri="{BB962C8B-B14F-4D97-AF65-F5344CB8AC3E}">
        <p14:creationId xmlns:p14="http://schemas.microsoft.com/office/powerpoint/2010/main" val="109927431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54</a:t>
            </a:fld>
            <a:endParaRPr lang="en-US"/>
          </a:p>
        </p:txBody>
      </p:sp>
    </p:spTree>
    <p:extLst>
      <p:ext uri="{BB962C8B-B14F-4D97-AF65-F5344CB8AC3E}">
        <p14:creationId xmlns:p14="http://schemas.microsoft.com/office/powerpoint/2010/main" val="127610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6</a:t>
            </a:fld>
            <a:endParaRPr lang="en-US"/>
          </a:p>
        </p:txBody>
      </p:sp>
    </p:spTree>
    <p:extLst>
      <p:ext uri="{BB962C8B-B14F-4D97-AF65-F5344CB8AC3E}">
        <p14:creationId xmlns:p14="http://schemas.microsoft.com/office/powerpoint/2010/main" val="47365522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55</a:t>
            </a:fld>
            <a:endParaRPr lang="en-US"/>
          </a:p>
        </p:txBody>
      </p:sp>
    </p:spTree>
    <p:extLst>
      <p:ext uri="{BB962C8B-B14F-4D97-AF65-F5344CB8AC3E}">
        <p14:creationId xmlns:p14="http://schemas.microsoft.com/office/powerpoint/2010/main" val="216641650"/>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56</a:t>
            </a:fld>
            <a:endParaRPr lang="en-US"/>
          </a:p>
        </p:txBody>
      </p:sp>
    </p:spTree>
    <p:extLst>
      <p:ext uri="{BB962C8B-B14F-4D97-AF65-F5344CB8AC3E}">
        <p14:creationId xmlns:p14="http://schemas.microsoft.com/office/powerpoint/2010/main" val="14542844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57</a:t>
            </a:fld>
            <a:endParaRPr lang="en-US"/>
          </a:p>
        </p:txBody>
      </p:sp>
    </p:spTree>
    <p:extLst>
      <p:ext uri="{BB962C8B-B14F-4D97-AF65-F5344CB8AC3E}">
        <p14:creationId xmlns:p14="http://schemas.microsoft.com/office/powerpoint/2010/main" val="253617731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58</a:t>
            </a:fld>
            <a:endParaRPr lang="en-US"/>
          </a:p>
        </p:txBody>
      </p:sp>
    </p:spTree>
    <p:extLst>
      <p:ext uri="{BB962C8B-B14F-4D97-AF65-F5344CB8AC3E}">
        <p14:creationId xmlns:p14="http://schemas.microsoft.com/office/powerpoint/2010/main" val="129512441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59</a:t>
            </a:fld>
            <a:endParaRPr lang="en-US"/>
          </a:p>
        </p:txBody>
      </p:sp>
    </p:spTree>
    <p:extLst>
      <p:ext uri="{BB962C8B-B14F-4D97-AF65-F5344CB8AC3E}">
        <p14:creationId xmlns:p14="http://schemas.microsoft.com/office/powerpoint/2010/main" val="52310002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60</a:t>
            </a:fld>
            <a:endParaRPr lang="en-US"/>
          </a:p>
        </p:txBody>
      </p:sp>
    </p:spTree>
    <p:extLst>
      <p:ext uri="{BB962C8B-B14F-4D97-AF65-F5344CB8AC3E}">
        <p14:creationId xmlns:p14="http://schemas.microsoft.com/office/powerpoint/2010/main" val="82365324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61</a:t>
            </a:fld>
            <a:endParaRPr lang="en-US"/>
          </a:p>
        </p:txBody>
      </p:sp>
    </p:spTree>
    <p:extLst>
      <p:ext uri="{BB962C8B-B14F-4D97-AF65-F5344CB8AC3E}">
        <p14:creationId xmlns:p14="http://schemas.microsoft.com/office/powerpoint/2010/main" val="231434892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62</a:t>
            </a:fld>
            <a:endParaRPr lang="en-US"/>
          </a:p>
        </p:txBody>
      </p:sp>
    </p:spTree>
    <p:extLst>
      <p:ext uri="{BB962C8B-B14F-4D97-AF65-F5344CB8AC3E}">
        <p14:creationId xmlns:p14="http://schemas.microsoft.com/office/powerpoint/2010/main" val="317888724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63</a:t>
            </a:fld>
            <a:endParaRPr lang="en-US"/>
          </a:p>
        </p:txBody>
      </p:sp>
    </p:spTree>
    <p:extLst>
      <p:ext uri="{BB962C8B-B14F-4D97-AF65-F5344CB8AC3E}">
        <p14:creationId xmlns:p14="http://schemas.microsoft.com/office/powerpoint/2010/main" val="2156578999"/>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64</a:t>
            </a:fld>
            <a:endParaRPr lang="en-US"/>
          </a:p>
        </p:txBody>
      </p:sp>
    </p:spTree>
    <p:extLst>
      <p:ext uri="{BB962C8B-B14F-4D97-AF65-F5344CB8AC3E}">
        <p14:creationId xmlns:p14="http://schemas.microsoft.com/office/powerpoint/2010/main" val="1336031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7</a:t>
            </a:fld>
            <a:endParaRPr lang="en-US"/>
          </a:p>
        </p:txBody>
      </p:sp>
    </p:spTree>
    <p:extLst>
      <p:ext uri="{BB962C8B-B14F-4D97-AF65-F5344CB8AC3E}">
        <p14:creationId xmlns:p14="http://schemas.microsoft.com/office/powerpoint/2010/main" val="222529817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65</a:t>
            </a:fld>
            <a:endParaRPr lang="en-US"/>
          </a:p>
        </p:txBody>
      </p:sp>
    </p:spTree>
    <p:extLst>
      <p:ext uri="{BB962C8B-B14F-4D97-AF65-F5344CB8AC3E}">
        <p14:creationId xmlns:p14="http://schemas.microsoft.com/office/powerpoint/2010/main" val="326671460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66</a:t>
            </a:fld>
            <a:endParaRPr lang="en-US"/>
          </a:p>
        </p:txBody>
      </p:sp>
    </p:spTree>
    <p:extLst>
      <p:ext uri="{BB962C8B-B14F-4D97-AF65-F5344CB8AC3E}">
        <p14:creationId xmlns:p14="http://schemas.microsoft.com/office/powerpoint/2010/main" val="46814676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68</a:t>
            </a:fld>
            <a:endParaRPr lang="en-US"/>
          </a:p>
        </p:txBody>
      </p:sp>
    </p:spTree>
    <p:extLst>
      <p:ext uri="{BB962C8B-B14F-4D97-AF65-F5344CB8AC3E}">
        <p14:creationId xmlns:p14="http://schemas.microsoft.com/office/powerpoint/2010/main" val="265199897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69</a:t>
            </a:fld>
            <a:endParaRPr lang="en-US"/>
          </a:p>
        </p:txBody>
      </p:sp>
    </p:spTree>
    <p:extLst>
      <p:ext uri="{BB962C8B-B14F-4D97-AF65-F5344CB8AC3E}">
        <p14:creationId xmlns:p14="http://schemas.microsoft.com/office/powerpoint/2010/main" val="2343229847"/>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70</a:t>
            </a:fld>
            <a:endParaRPr lang="en-US"/>
          </a:p>
        </p:txBody>
      </p:sp>
    </p:spTree>
    <p:extLst>
      <p:ext uri="{BB962C8B-B14F-4D97-AF65-F5344CB8AC3E}">
        <p14:creationId xmlns:p14="http://schemas.microsoft.com/office/powerpoint/2010/main" val="39739551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71</a:t>
            </a:fld>
            <a:endParaRPr lang="en-US"/>
          </a:p>
        </p:txBody>
      </p:sp>
    </p:spTree>
    <p:extLst>
      <p:ext uri="{BB962C8B-B14F-4D97-AF65-F5344CB8AC3E}">
        <p14:creationId xmlns:p14="http://schemas.microsoft.com/office/powerpoint/2010/main" val="1646872812"/>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73</a:t>
            </a:fld>
            <a:endParaRPr lang="en-US"/>
          </a:p>
        </p:txBody>
      </p:sp>
    </p:spTree>
    <p:extLst>
      <p:ext uri="{BB962C8B-B14F-4D97-AF65-F5344CB8AC3E}">
        <p14:creationId xmlns:p14="http://schemas.microsoft.com/office/powerpoint/2010/main" val="194802178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74</a:t>
            </a:fld>
            <a:endParaRPr lang="en-US"/>
          </a:p>
        </p:txBody>
      </p:sp>
    </p:spTree>
    <p:extLst>
      <p:ext uri="{BB962C8B-B14F-4D97-AF65-F5344CB8AC3E}">
        <p14:creationId xmlns:p14="http://schemas.microsoft.com/office/powerpoint/2010/main" val="65834565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75</a:t>
            </a:fld>
            <a:endParaRPr lang="en-US"/>
          </a:p>
        </p:txBody>
      </p:sp>
    </p:spTree>
    <p:extLst>
      <p:ext uri="{BB962C8B-B14F-4D97-AF65-F5344CB8AC3E}">
        <p14:creationId xmlns:p14="http://schemas.microsoft.com/office/powerpoint/2010/main" val="1542364960"/>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76</a:t>
            </a:fld>
            <a:endParaRPr lang="en-US"/>
          </a:p>
        </p:txBody>
      </p:sp>
    </p:spTree>
    <p:extLst>
      <p:ext uri="{BB962C8B-B14F-4D97-AF65-F5344CB8AC3E}">
        <p14:creationId xmlns:p14="http://schemas.microsoft.com/office/powerpoint/2010/main" val="440334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8</a:t>
            </a:fld>
            <a:endParaRPr lang="en-US"/>
          </a:p>
        </p:txBody>
      </p:sp>
    </p:spTree>
    <p:extLst>
      <p:ext uri="{BB962C8B-B14F-4D97-AF65-F5344CB8AC3E}">
        <p14:creationId xmlns:p14="http://schemas.microsoft.com/office/powerpoint/2010/main" val="2839592606"/>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77</a:t>
            </a:fld>
            <a:endParaRPr lang="en-US"/>
          </a:p>
        </p:txBody>
      </p:sp>
    </p:spTree>
    <p:extLst>
      <p:ext uri="{BB962C8B-B14F-4D97-AF65-F5344CB8AC3E}">
        <p14:creationId xmlns:p14="http://schemas.microsoft.com/office/powerpoint/2010/main" val="735537863"/>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78</a:t>
            </a:fld>
            <a:endParaRPr lang="en-US"/>
          </a:p>
        </p:txBody>
      </p:sp>
    </p:spTree>
    <p:extLst>
      <p:ext uri="{BB962C8B-B14F-4D97-AF65-F5344CB8AC3E}">
        <p14:creationId xmlns:p14="http://schemas.microsoft.com/office/powerpoint/2010/main" val="2231625463"/>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80</a:t>
            </a:fld>
            <a:endParaRPr lang="en-US"/>
          </a:p>
        </p:txBody>
      </p:sp>
    </p:spTree>
    <p:extLst>
      <p:ext uri="{BB962C8B-B14F-4D97-AF65-F5344CB8AC3E}">
        <p14:creationId xmlns:p14="http://schemas.microsoft.com/office/powerpoint/2010/main" val="715610134"/>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81</a:t>
            </a:fld>
            <a:endParaRPr lang="en-US"/>
          </a:p>
        </p:txBody>
      </p:sp>
    </p:spTree>
    <p:extLst>
      <p:ext uri="{BB962C8B-B14F-4D97-AF65-F5344CB8AC3E}">
        <p14:creationId xmlns:p14="http://schemas.microsoft.com/office/powerpoint/2010/main" val="214129309"/>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83</a:t>
            </a:fld>
            <a:endParaRPr lang="en-US"/>
          </a:p>
        </p:txBody>
      </p:sp>
    </p:spTree>
    <p:extLst>
      <p:ext uri="{BB962C8B-B14F-4D97-AF65-F5344CB8AC3E}">
        <p14:creationId xmlns:p14="http://schemas.microsoft.com/office/powerpoint/2010/main" val="147130678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84</a:t>
            </a:fld>
            <a:endParaRPr lang="en-US"/>
          </a:p>
        </p:txBody>
      </p:sp>
    </p:spTree>
    <p:extLst>
      <p:ext uri="{BB962C8B-B14F-4D97-AF65-F5344CB8AC3E}">
        <p14:creationId xmlns:p14="http://schemas.microsoft.com/office/powerpoint/2010/main" val="95780806"/>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85</a:t>
            </a:fld>
            <a:endParaRPr lang="en-US"/>
          </a:p>
        </p:txBody>
      </p:sp>
    </p:spTree>
    <p:extLst>
      <p:ext uri="{BB962C8B-B14F-4D97-AF65-F5344CB8AC3E}">
        <p14:creationId xmlns:p14="http://schemas.microsoft.com/office/powerpoint/2010/main" val="2901582129"/>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86</a:t>
            </a:fld>
            <a:endParaRPr lang="en-US"/>
          </a:p>
        </p:txBody>
      </p:sp>
    </p:spTree>
    <p:extLst>
      <p:ext uri="{BB962C8B-B14F-4D97-AF65-F5344CB8AC3E}">
        <p14:creationId xmlns:p14="http://schemas.microsoft.com/office/powerpoint/2010/main" val="3619719488"/>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87</a:t>
            </a:fld>
            <a:endParaRPr lang="en-US"/>
          </a:p>
        </p:txBody>
      </p:sp>
    </p:spTree>
    <p:extLst>
      <p:ext uri="{BB962C8B-B14F-4D97-AF65-F5344CB8AC3E}">
        <p14:creationId xmlns:p14="http://schemas.microsoft.com/office/powerpoint/2010/main" val="332426457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88</a:t>
            </a:fld>
            <a:endParaRPr lang="en-US"/>
          </a:p>
        </p:txBody>
      </p:sp>
    </p:spTree>
    <p:extLst>
      <p:ext uri="{BB962C8B-B14F-4D97-AF65-F5344CB8AC3E}">
        <p14:creationId xmlns:p14="http://schemas.microsoft.com/office/powerpoint/2010/main" val="27027875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DBAE86D-C6B2-B047-9241-31ABD39BAC99}" type="slidenum">
              <a:rPr lang="en-US" smtClean="0"/>
              <a:t>9</a:t>
            </a:fld>
            <a:endParaRPr lang="en-US"/>
          </a:p>
        </p:txBody>
      </p:sp>
    </p:spTree>
    <p:extLst>
      <p:ext uri="{BB962C8B-B14F-4D97-AF65-F5344CB8AC3E}">
        <p14:creationId xmlns:p14="http://schemas.microsoft.com/office/powerpoint/2010/main" val="972417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DBAE86D-C6B2-B047-9241-31ABD39BAC99}" type="slidenum">
              <a:rPr kumimoji="0" lang="en-US" sz="1200" b="1" i="0" u="none" strike="noStrike" kern="1200" cap="none" spc="0" normalizeH="0" baseline="0" noProof="0" smtClean="0">
                <a:ln>
                  <a:noFill/>
                </a:ln>
                <a:solidFill>
                  <a:srgbClr val="44546A"/>
                </a:solidFill>
                <a:effectLst/>
                <a:uLnTx/>
                <a:uFillTx/>
                <a:latin typeface="Arial" charset="0"/>
                <a:ea typeface="ＭＳ Ｐゴシック" charset="0"/>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sz="1200" b="1" i="0" u="none" strike="noStrike" kern="1200" cap="none" spc="0" normalizeH="0" baseline="0" noProof="0">
              <a:ln>
                <a:noFill/>
              </a:ln>
              <a:solidFill>
                <a:srgbClr val="44546A"/>
              </a:solidFill>
              <a:effectLst/>
              <a:uLnTx/>
              <a:uFillTx/>
              <a:latin typeface="Arial" charset="0"/>
              <a:ea typeface="ＭＳ Ｐゴシック" charset="0"/>
              <a:cs typeface="Arial" charset="0"/>
            </a:endParaRPr>
          </a:p>
        </p:txBody>
      </p:sp>
    </p:spTree>
    <p:extLst>
      <p:ext uri="{BB962C8B-B14F-4D97-AF65-F5344CB8AC3E}">
        <p14:creationId xmlns:p14="http://schemas.microsoft.com/office/powerpoint/2010/main" val="16077207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 name="Rounded Rectangle 5"/>
          <p:cNvSpPr/>
          <p:nvPr userDrawn="1"/>
        </p:nvSpPr>
        <p:spPr bwMode="auto">
          <a:xfrm>
            <a:off x="479376" y="2132856"/>
            <a:ext cx="13033448" cy="5616624"/>
          </a:xfrm>
          <a:prstGeom prst="roundRect">
            <a:avLst>
              <a:gd name="adj" fmla="val 7595"/>
            </a:avLst>
          </a:prstGeom>
          <a:solidFill>
            <a:srgbClr val="7B1D81"/>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4400" b="1" i="0" u="none" strike="noStrike" cap="none" normalizeH="0" baseline="0">
              <a:ln>
                <a:noFill/>
              </a:ln>
              <a:solidFill>
                <a:schemeClr val="tx2"/>
              </a:solidFill>
              <a:effectLst/>
              <a:latin typeface="Arial" charset="0"/>
              <a:ea typeface="ＭＳ Ｐゴシック" charset="0"/>
            </a:endParaRPr>
          </a:p>
        </p:txBody>
      </p:sp>
      <p:pic>
        <p:nvPicPr>
          <p:cNvPr id="7" name="Picture 6" descr="LG_Association_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9376" y="476672"/>
            <a:ext cx="1950216" cy="1152128"/>
          </a:xfrm>
          <a:prstGeom prst="rect">
            <a:avLst/>
          </a:prstGeom>
        </p:spPr>
      </p:pic>
      <p:sp>
        <p:nvSpPr>
          <p:cNvPr id="4" name="Text Box 8"/>
          <p:cNvSpPr txBox="1">
            <a:spLocks noChangeArrowheads="1"/>
          </p:cNvSpPr>
          <p:nvPr/>
        </p:nvSpPr>
        <p:spPr bwMode="auto">
          <a:xfrm>
            <a:off x="631825" y="44450"/>
            <a:ext cx="576263" cy="576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a:spcBef>
                <a:spcPct val="50000"/>
              </a:spcBef>
              <a:defRPr/>
            </a:pPr>
            <a:endParaRPr lang="en-US">
              <a:cs typeface="+mn-cs"/>
            </a:endParaRPr>
          </a:p>
        </p:txBody>
      </p:sp>
      <p:sp>
        <p:nvSpPr>
          <p:cNvPr id="5123" name="Rectangle 3"/>
          <p:cNvSpPr>
            <a:spLocks noGrp="1" noChangeArrowheads="1"/>
          </p:cNvSpPr>
          <p:nvPr>
            <p:ph type="ctrTitle"/>
          </p:nvPr>
        </p:nvSpPr>
        <p:spPr>
          <a:xfrm>
            <a:off x="1069975" y="2314129"/>
            <a:ext cx="8420100" cy="1125537"/>
          </a:xfrm>
        </p:spPr>
        <p:txBody>
          <a:bodyPr/>
          <a:lstStyle>
            <a:lvl1pPr>
              <a:defRPr>
                <a:solidFill>
                  <a:schemeClr val="bg1"/>
                </a:solidFill>
              </a:defRPr>
            </a:lvl1pPr>
          </a:lstStyle>
          <a:p>
            <a:pPr lvl="0"/>
            <a:r>
              <a:rPr lang="en-US" noProof="0"/>
              <a:t>Click to edit Master title style</a:t>
            </a:r>
            <a:endParaRPr lang="en-GB" noProof="0"/>
          </a:p>
        </p:txBody>
      </p:sp>
      <p:sp>
        <p:nvSpPr>
          <p:cNvPr id="5124" name="Rectangle 4"/>
          <p:cNvSpPr>
            <a:spLocks noGrp="1" noChangeArrowheads="1"/>
          </p:cNvSpPr>
          <p:nvPr>
            <p:ph type="subTitle" idx="1"/>
          </p:nvPr>
        </p:nvSpPr>
        <p:spPr>
          <a:xfrm>
            <a:off x="1069975" y="3404592"/>
            <a:ext cx="6934200" cy="1752600"/>
          </a:xfrm>
        </p:spPr>
        <p:txBody>
          <a:bodyPr/>
          <a:lstStyle>
            <a:lvl1pPr marL="0" indent="0">
              <a:buFontTx/>
              <a:buNone/>
              <a:defRPr>
                <a:solidFill>
                  <a:schemeClr val="bg1"/>
                </a:solidFill>
              </a:defRPr>
            </a:lvl1pPr>
          </a:lstStyle>
          <a:p>
            <a:pPr lvl="0"/>
            <a:r>
              <a:rPr lang="en-US" noProof="0"/>
              <a:t>Click to edit Master subtitle style</a:t>
            </a:r>
            <a:endParaRPr lang="en-GB" noProof="0" dirty="0"/>
          </a:p>
        </p:txBody>
      </p:sp>
    </p:spTree>
    <p:extLst>
      <p:ext uri="{BB962C8B-B14F-4D97-AF65-F5344CB8AC3E}">
        <p14:creationId xmlns:p14="http://schemas.microsoft.com/office/powerpoint/2010/main" val="230426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p:cNvSpPr txBox="1"/>
          <p:nvPr userDrawn="1"/>
        </p:nvSpPr>
        <p:spPr>
          <a:xfrm>
            <a:off x="7833320" y="6453336"/>
            <a:ext cx="1762021" cy="338554"/>
          </a:xfrm>
          <a:prstGeom prst="rect">
            <a:avLst/>
          </a:prstGeom>
          <a:noFill/>
        </p:spPr>
        <p:txBody>
          <a:bodyPr wrap="none" rtlCol="0">
            <a:spAutoFit/>
          </a:bodyPr>
          <a:lstStyle/>
          <a:p>
            <a:pPr algn="r"/>
            <a:r>
              <a:rPr lang="en-US" sz="1600" b="0"/>
              <a:t>www.local.gov.uk</a:t>
            </a:r>
          </a:p>
        </p:txBody>
      </p:sp>
    </p:spTree>
    <p:extLst>
      <p:ext uri="{BB962C8B-B14F-4D97-AF65-F5344CB8AC3E}">
        <p14:creationId xmlns:p14="http://schemas.microsoft.com/office/powerpoint/2010/main" val="2298565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Box 5"/>
          <p:cNvSpPr txBox="1"/>
          <p:nvPr userDrawn="1"/>
        </p:nvSpPr>
        <p:spPr>
          <a:xfrm>
            <a:off x="7833320" y="6453336"/>
            <a:ext cx="1762021" cy="338554"/>
          </a:xfrm>
          <a:prstGeom prst="rect">
            <a:avLst/>
          </a:prstGeom>
          <a:noFill/>
        </p:spPr>
        <p:txBody>
          <a:bodyPr wrap="none" rtlCol="0">
            <a:spAutoFit/>
          </a:bodyPr>
          <a:lstStyle/>
          <a:p>
            <a:pPr algn="r"/>
            <a:r>
              <a:rPr lang="en-US" sz="1600" b="0" dirty="0" err="1"/>
              <a:t>www.local.gov.uk</a:t>
            </a:r>
            <a:endParaRPr lang="en-US" sz="1600" b="0" dirty="0"/>
          </a:p>
        </p:txBody>
      </p:sp>
    </p:spTree>
    <p:extLst>
      <p:ext uri="{BB962C8B-B14F-4D97-AF65-F5344CB8AC3E}">
        <p14:creationId xmlns:p14="http://schemas.microsoft.com/office/powerpoint/2010/main" val="826376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1304429"/>
            <a:ext cx="89154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95300" y="2564904"/>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3284984"/>
            <a:ext cx="4376738" cy="2952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375" y="2564904"/>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375" y="3284984"/>
            <a:ext cx="4378325" cy="2952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7833320" y="6453336"/>
            <a:ext cx="1762021" cy="338554"/>
          </a:xfrm>
          <a:prstGeom prst="rect">
            <a:avLst/>
          </a:prstGeom>
          <a:noFill/>
        </p:spPr>
        <p:txBody>
          <a:bodyPr wrap="none" rtlCol="0">
            <a:spAutoFit/>
          </a:bodyPr>
          <a:lstStyle/>
          <a:p>
            <a:pPr algn="r"/>
            <a:r>
              <a:rPr lang="en-US" sz="1600" b="0" dirty="0" err="1"/>
              <a:t>www.local.gov.uk</a:t>
            </a:r>
            <a:endParaRPr lang="en-US" sz="1600" b="0" dirty="0"/>
          </a:p>
        </p:txBody>
      </p:sp>
    </p:spTree>
    <p:extLst>
      <p:ext uri="{BB962C8B-B14F-4D97-AF65-F5344CB8AC3E}">
        <p14:creationId xmlns:p14="http://schemas.microsoft.com/office/powerpoint/2010/main" val="2387054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Box 4"/>
          <p:cNvSpPr txBox="1"/>
          <p:nvPr userDrawn="1"/>
        </p:nvSpPr>
        <p:spPr>
          <a:xfrm>
            <a:off x="7833320" y="6453336"/>
            <a:ext cx="1762021" cy="338554"/>
          </a:xfrm>
          <a:prstGeom prst="rect">
            <a:avLst/>
          </a:prstGeom>
          <a:noFill/>
        </p:spPr>
        <p:txBody>
          <a:bodyPr wrap="none" rtlCol="0">
            <a:spAutoFit/>
          </a:bodyPr>
          <a:lstStyle/>
          <a:p>
            <a:pPr algn="r"/>
            <a:r>
              <a:rPr lang="en-US" sz="1600" b="0" dirty="0" err="1"/>
              <a:t>www.local.gov.uk</a:t>
            </a:r>
            <a:endParaRPr lang="en-US" sz="1600" b="0" dirty="0"/>
          </a:p>
        </p:txBody>
      </p:sp>
    </p:spTree>
    <p:extLst>
      <p:ext uri="{BB962C8B-B14F-4D97-AF65-F5344CB8AC3E}">
        <p14:creationId xmlns:p14="http://schemas.microsoft.com/office/powerpoint/2010/main" val="2241552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p:cNvSpPr txBox="1"/>
          <p:nvPr userDrawn="1"/>
        </p:nvSpPr>
        <p:spPr>
          <a:xfrm>
            <a:off x="7833320" y="6453336"/>
            <a:ext cx="1762021" cy="338554"/>
          </a:xfrm>
          <a:prstGeom prst="rect">
            <a:avLst/>
          </a:prstGeom>
          <a:noFill/>
        </p:spPr>
        <p:txBody>
          <a:bodyPr wrap="none" rtlCol="0">
            <a:spAutoFit/>
          </a:bodyPr>
          <a:lstStyle/>
          <a:p>
            <a:pPr algn="r"/>
            <a:r>
              <a:rPr lang="en-US" sz="1600" b="0" dirty="0" err="1"/>
              <a:t>www.local.gov.uk</a:t>
            </a:r>
            <a:endParaRPr lang="en-US" sz="1600" b="0" dirty="0"/>
          </a:p>
        </p:txBody>
      </p:sp>
    </p:spTree>
    <p:extLst>
      <p:ext uri="{BB962C8B-B14F-4D97-AF65-F5344CB8AC3E}">
        <p14:creationId xmlns:p14="http://schemas.microsoft.com/office/powerpoint/2010/main" val="1525926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 name="Rounded Rectangle 5"/>
          <p:cNvSpPr/>
          <p:nvPr userDrawn="1"/>
        </p:nvSpPr>
        <p:spPr bwMode="auto">
          <a:xfrm>
            <a:off x="479376" y="2132856"/>
            <a:ext cx="13033448" cy="5616624"/>
          </a:xfrm>
          <a:prstGeom prst="roundRect">
            <a:avLst>
              <a:gd name="adj" fmla="val 7595"/>
            </a:avLst>
          </a:prstGeom>
          <a:solidFill>
            <a:srgbClr val="7B1D81"/>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4400" b="1" i="0" u="none" strike="noStrike" cap="none" normalizeH="0" baseline="0">
              <a:ln>
                <a:noFill/>
              </a:ln>
              <a:solidFill>
                <a:schemeClr val="tx2"/>
              </a:solidFill>
              <a:effectLst/>
              <a:latin typeface="Arial" charset="0"/>
              <a:ea typeface="ＭＳ Ｐゴシック" charset="0"/>
            </a:endParaRPr>
          </a:p>
        </p:txBody>
      </p:sp>
      <p:pic>
        <p:nvPicPr>
          <p:cNvPr id="7" name="Picture 6" descr="LG_Association_RGB.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9376" y="476672"/>
            <a:ext cx="1950216" cy="1152128"/>
          </a:xfrm>
          <a:prstGeom prst="rect">
            <a:avLst/>
          </a:prstGeom>
        </p:spPr>
      </p:pic>
      <p:sp>
        <p:nvSpPr>
          <p:cNvPr id="4" name="Text Box 8"/>
          <p:cNvSpPr txBox="1">
            <a:spLocks noChangeArrowheads="1"/>
          </p:cNvSpPr>
          <p:nvPr/>
        </p:nvSpPr>
        <p:spPr bwMode="auto">
          <a:xfrm>
            <a:off x="631825" y="44450"/>
            <a:ext cx="576263" cy="576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lstStyle/>
          <a:p>
            <a:pPr>
              <a:spcBef>
                <a:spcPct val="50000"/>
              </a:spcBef>
              <a:defRPr/>
            </a:pPr>
            <a:endParaRPr lang="en-US">
              <a:cs typeface="+mn-cs"/>
            </a:endParaRPr>
          </a:p>
        </p:txBody>
      </p:sp>
      <p:sp>
        <p:nvSpPr>
          <p:cNvPr id="5123" name="Rectangle 3"/>
          <p:cNvSpPr>
            <a:spLocks noGrp="1" noChangeArrowheads="1"/>
          </p:cNvSpPr>
          <p:nvPr>
            <p:ph type="ctrTitle"/>
          </p:nvPr>
        </p:nvSpPr>
        <p:spPr>
          <a:xfrm>
            <a:off x="1069975" y="2314129"/>
            <a:ext cx="8420100" cy="1125537"/>
          </a:xfrm>
        </p:spPr>
        <p:txBody>
          <a:bodyPr/>
          <a:lstStyle>
            <a:lvl1pPr>
              <a:defRPr>
                <a:solidFill>
                  <a:schemeClr val="bg1"/>
                </a:solidFill>
              </a:defRPr>
            </a:lvl1pPr>
          </a:lstStyle>
          <a:p>
            <a:pPr lvl="0"/>
            <a:r>
              <a:rPr lang="en-GB" noProof="0"/>
              <a:t>Click to edit Master title style</a:t>
            </a:r>
          </a:p>
        </p:txBody>
      </p:sp>
      <p:sp>
        <p:nvSpPr>
          <p:cNvPr id="5124" name="Rectangle 4"/>
          <p:cNvSpPr>
            <a:spLocks noGrp="1" noChangeArrowheads="1"/>
          </p:cNvSpPr>
          <p:nvPr>
            <p:ph type="subTitle" idx="1"/>
          </p:nvPr>
        </p:nvSpPr>
        <p:spPr>
          <a:xfrm>
            <a:off x="1069975" y="3404592"/>
            <a:ext cx="6934200" cy="1752600"/>
          </a:xfrm>
        </p:spPr>
        <p:txBody>
          <a:bodyPr/>
          <a:lstStyle>
            <a:lvl1pPr marL="0" indent="0">
              <a:buFontTx/>
              <a:buNone/>
              <a:defRPr>
                <a:solidFill>
                  <a:schemeClr val="bg1"/>
                </a:solidFill>
              </a:defRPr>
            </a:lvl1pPr>
          </a:lstStyle>
          <a:p>
            <a:pPr lvl="0"/>
            <a:r>
              <a:rPr lang="en-GB" noProof="0"/>
              <a:t>Click to edit Master subtitle style</a:t>
            </a:r>
          </a:p>
        </p:txBody>
      </p:sp>
    </p:spTree>
    <p:extLst>
      <p:ext uri="{BB962C8B-B14F-4D97-AF65-F5344CB8AC3E}">
        <p14:creationId xmlns:p14="http://schemas.microsoft.com/office/powerpoint/2010/main" val="2395068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vl1p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TextBox 5"/>
          <p:cNvSpPr txBox="1"/>
          <p:nvPr userDrawn="1"/>
        </p:nvSpPr>
        <p:spPr>
          <a:xfrm>
            <a:off x="7833320" y="6453336"/>
            <a:ext cx="1762021" cy="338554"/>
          </a:xfrm>
          <a:prstGeom prst="rect">
            <a:avLst/>
          </a:prstGeom>
          <a:noFill/>
        </p:spPr>
        <p:txBody>
          <a:bodyPr wrap="none" rtlCol="0">
            <a:spAutoFit/>
          </a:bodyPr>
          <a:lstStyle/>
          <a:p>
            <a:pPr algn="r"/>
            <a:r>
              <a:rPr lang="en-US" sz="1600" b="0"/>
              <a:t>www.local.gov.uk</a:t>
            </a:r>
          </a:p>
        </p:txBody>
      </p:sp>
    </p:spTree>
    <p:extLst>
      <p:ext uri="{BB962C8B-B14F-4D97-AF65-F5344CB8AC3E}">
        <p14:creationId xmlns:p14="http://schemas.microsoft.com/office/powerpoint/2010/main" val="1616423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1304429"/>
            <a:ext cx="89154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95300" y="2564904"/>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95300" y="3284984"/>
            <a:ext cx="4376738" cy="2952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5032375" y="2564904"/>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32375" y="3284984"/>
            <a:ext cx="4378325" cy="2952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TextBox 6"/>
          <p:cNvSpPr txBox="1"/>
          <p:nvPr userDrawn="1"/>
        </p:nvSpPr>
        <p:spPr>
          <a:xfrm>
            <a:off x="7833320" y="6453336"/>
            <a:ext cx="1762021" cy="338554"/>
          </a:xfrm>
          <a:prstGeom prst="rect">
            <a:avLst/>
          </a:prstGeom>
          <a:noFill/>
        </p:spPr>
        <p:txBody>
          <a:bodyPr wrap="none" rtlCol="0">
            <a:spAutoFit/>
          </a:bodyPr>
          <a:lstStyle/>
          <a:p>
            <a:pPr algn="r"/>
            <a:r>
              <a:rPr lang="en-US" sz="1600" b="0"/>
              <a:t>www.local.gov.uk</a:t>
            </a:r>
          </a:p>
        </p:txBody>
      </p:sp>
    </p:spTree>
    <p:extLst>
      <p:ext uri="{BB962C8B-B14F-4D97-AF65-F5344CB8AC3E}">
        <p14:creationId xmlns:p14="http://schemas.microsoft.com/office/powerpoint/2010/main" val="3787794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a:t>Click icon to add picture</a:t>
            </a:r>
            <a:endParaRPr lang="en-US" noProof="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TextBox 4"/>
          <p:cNvSpPr txBox="1"/>
          <p:nvPr userDrawn="1"/>
        </p:nvSpPr>
        <p:spPr>
          <a:xfrm>
            <a:off x="7833320" y="6453336"/>
            <a:ext cx="1762021" cy="338554"/>
          </a:xfrm>
          <a:prstGeom prst="rect">
            <a:avLst/>
          </a:prstGeom>
          <a:noFill/>
        </p:spPr>
        <p:txBody>
          <a:bodyPr wrap="none" rtlCol="0">
            <a:spAutoFit/>
          </a:bodyPr>
          <a:lstStyle/>
          <a:p>
            <a:pPr algn="r"/>
            <a:r>
              <a:rPr lang="en-US" sz="1600" b="0"/>
              <a:t>www.local.gov.uk</a:t>
            </a:r>
          </a:p>
        </p:txBody>
      </p:sp>
    </p:spTree>
    <p:extLst>
      <p:ext uri="{BB962C8B-B14F-4D97-AF65-F5344CB8AC3E}">
        <p14:creationId xmlns:p14="http://schemas.microsoft.com/office/powerpoint/2010/main" val="33178611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jpe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84200" y="1380132"/>
            <a:ext cx="8915400" cy="576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endParaRPr lang="en-GB" dirty="0"/>
          </a:p>
        </p:txBody>
      </p:sp>
      <p:sp>
        <p:nvSpPr>
          <p:cNvPr id="4099" name="Rectangle 3"/>
          <p:cNvSpPr>
            <a:spLocks noGrp="1" noChangeArrowheads="1"/>
          </p:cNvSpPr>
          <p:nvPr>
            <p:ph type="body" idx="1"/>
          </p:nvPr>
        </p:nvSpPr>
        <p:spPr bwMode="auto">
          <a:xfrm>
            <a:off x="584200" y="2027832"/>
            <a:ext cx="8915400" cy="42814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100" name="Line 4"/>
          <p:cNvSpPr>
            <a:spLocks noChangeShapeType="1"/>
          </p:cNvSpPr>
          <p:nvPr/>
        </p:nvSpPr>
        <p:spPr bwMode="auto">
          <a:xfrm>
            <a:off x="584200" y="6453188"/>
            <a:ext cx="889317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nchor="ctr"/>
          <a:lstStyle/>
          <a:p>
            <a:endParaRPr lang="en-US"/>
          </a:p>
        </p:txBody>
      </p:sp>
      <p:pic>
        <p:nvPicPr>
          <p:cNvPr id="1029" name="Picture 1" descr="LG_Association_RGB.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73050" y="260350"/>
            <a:ext cx="1219200" cy="720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6" r:id="rId1"/>
    <p:sldLayoutId id="2147483686" r:id="rId2"/>
    <p:sldLayoutId id="2147483689" r:id="rId3"/>
    <p:sldLayoutId id="2147483693" r:id="rId4"/>
    <p:sldLayoutId id="2147483691" r:id="rId5"/>
  </p:sldLayoutIdLst>
  <p:txStyles>
    <p:titleStyle>
      <a:lvl1pPr algn="l" rtl="0" eaLnBrk="1" fontAlgn="base" hangingPunct="1">
        <a:spcBef>
          <a:spcPct val="0"/>
        </a:spcBef>
        <a:spcAft>
          <a:spcPct val="0"/>
        </a:spcAft>
        <a:defRPr sz="4000" b="1">
          <a:solidFill>
            <a:srgbClr val="91278F"/>
          </a:solidFill>
          <a:latin typeface="+mj-lt"/>
          <a:ea typeface="+mj-ea"/>
          <a:cs typeface="ＭＳ Ｐゴシック" charset="0"/>
        </a:defRPr>
      </a:lvl1pPr>
      <a:lvl2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2pPr>
      <a:lvl3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3pPr>
      <a:lvl4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4pPr>
      <a:lvl5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4000" b="1">
          <a:solidFill>
            <a:srgbClr val="91278F"/>
          </a:solidFill>
          <a:latin typeface="Arial" charset="0"/>
          <a:ea typeface="ＭＳ Ｐゴシック" charset="0"/>
        </a:defRPr>
      </a:lvl6pPr>
      <a:lvl7pPr marL="914400" algn="l" rtl="0" eaLnBrk="1" fontAlgn="base" hangingPunct="1">
        <a:spcBef>
          <a:spcPct val="0"/>
        </a:spcBef>
        <a:spcAft>
          <a:spcPct val="0"/>
        </a:spcAft>
        <a:defRPr sz="4000" b="1">
          <a:solidFill>
            <a:srgbClr val="91278F"/>
          </a:solidFill>
          <a:latin typeface="Arial" charset="0"/>
          <a:ea typeface="ＭＳ Ｐゴシック" charset="0"/>
        </a:defRPr>
      </a:lvl7pPr>
      <a:lvl8pPr marL="1371600" algn="l" rtl="0" eaLnBrk="1" fontAlgn="base" hangingPunct="1">
        <a:spcBef>
          <a:spcPct val="0"/>
        </a:spcBef>
        <a:spcAft>
          <a:spcPct val="0"/>
        </a:spcAft>
        <a:defRPr sz="4000" b="1">
          <a:solidFill>
            <a:srgbClr val="91278F"/>
          </a:solidFill>
          <a:latin typeface="Arial" charset="0"/>
          <a:ea typeface="ＭＳ Ｐゴシック" charset="0"/>
        </a:defRPr>
      </a:lvl8pPr>
      <a:lvl9pPr marL="1828800" algn="l" rtl="0" eaLnBrk="1" fontAlgn="base" hangingPunct="1">
        <a:spcBef>
          <a:spcPct val="0"/>
        </a:spcBef>
        <a:spcAft>
          <a:spcPct val="0"/>
        </a:spcAft>
        <a:defRPr sz="4000" b="1">
          <a:solidFill>
            <a:srgbClr val="91278F"/>
          </a:solidFill>
          <a:latin typeface="Arial" charset="0"/>
          <a:ea typeface="ＭＳ Ｐゴシック"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584200" y="1380132"/>
            <a:ext cx="8915400" cy="5762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GB"/>
              <a:t>Click to edit Master title style</a:t>
            </a:r>
          </a:p>
        </p:txBody>
      </p:sp>
      <p:sp>
        <p:nvSpPr>
          <p:cNvPr id="4099" name="Rectangle 3"/>
          <p:cNvSpPr>
            <a:spLocks noGrp="1" noChangeArrowheads="1"/>
          </p:cNvSpPr>
          <p:nvPr>
            <p:ph type="body" idx="1"/>
          </p:nvPr>
        </p:nvSpPr>
        <p:spPr bwMode="auto">
          <a:xfrm>
            <a:off x="584200" y="2027832"/>
            <a:ext cx="8915400" cy="428148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100" name="Line 4"/>
          <p:cNvSpPr>
            <a:spLocks noChangeShapeType="1"/>
          </p:cNvSpPr>
          <p:nvPr/>
        </p:nvSpPr>
        <p:spPr bwMode="auto">
          <a:xfrm>
            <a:off x="584200" y="6453188"/>
            <a:ext cx="8893175" cy="0"/>
          </a:xfrm>
          <a:prstGeom prst="line">
            <a:avLst/>
          </a:prstGeom>
          <a:noFill/>
          <a:ln w="9525">
            <a:solidFill>
              <a:schemeClr val="tx1"/>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nchor="ctr"/>
          <a:lstStyle/>
          <a:p>
            <a:endParaRPr lang="en-US"/>
          </a:p>
        </p:txBody>
      </p:sp>
      <p:pic>
        <p:nvPicPr>
          <p:cNvPr id="1029" name="Picture 1" descr="LG_Association_RGB.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73050" y="260350"/>
            <a:ext cx="1219200" cy="720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49394956"/>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Lst>
  <p:hf sldNum="0" hdr="0" dt="0"/>
  <p:txStyles>
    <p:titleStyle>
      <a:lvl1pPr algn="l" rtl="0" eaLnBrk="1" fontAlgn="base" hangingPunct="1">
        <a:spcBef>
          <a:spcPct val="0"/>
        </a:spcBef>
        <a:spcAft>
          <a:spcPct val="0"/>
        </a:spcAft>
        <a:defRPr sz="4000" b="1">
          <a:solidFill>
            <a:srgbClr val="91278F"/>
          </a:solidFill>
          <a:latin typeface="+mj-lt"/>
          <a:ea typeface="+mj-ea"/>
          <a:cs typeface="ＭＳ Ｐゴシック" charset="0"/>
        </a:defRPr>
      </a:lvl1pPr>
      <a:lvl2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2pPr>
      <a:lvl3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3pPr>
      <a:lvl4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4pPr>
      <a:lvl5pPr algn="l" rtl="0" eaLnBrk="1" fontAlgn="base" hangingPunct="1">
        <a:spcBef>
          <a:spcPct val="0"/>
        </a:spcBef>
        <a:spcAft>
          <a:spcPct val="0"/>
        </a:spcAft>
        <a:defRPr sz="4000" b="1">
          <a:solidFill>
            <a:srgbClr val="91278F"/>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4000" b="1">
          <a:solidFill>
            <a:srgbClr val="91278F"/>
          </a:solidFill>
          <a:latin typeface="Arial" charset="0"/>
          <a:ea typeface="ＭＳ Ｐゴシック" charset="0"/>
        </a:defRPr>
      </a:lvl6pPr>
      <a:lvl7pPr marL="914400" algn="l" rtl="0" eaLnBrk="1" fontAlgn="base" hangingPunct="1">
        <a:spcBef>
          <a:spcPct val="0"/>
        </a:spcBef>
        <a:spcAft>
          <a:spcPct val="0"/>
        </a:spcAft>
        <a:defRPr sz="4000" b="1">
          <a:solidFill>
            <a:srgbClr val="91278F"/>
          </a:solidFill>
          <a:latin typeface="Arial" charset="0"/>
          <a:ea typeface="ＭＳ Ｐゴシック" charset="0"/>
        </a:defRPr>
      </a:lvl7pPr>
      <a:lvl8pPr marL="1371600" algn="l" rtl="0" eaLnBrk="1" fontAlgn="base" hangingPunct="1">
        <a:spcBef>
          <a:spcPct val="0"/>
        </a:spcBef>
        <a:spcAft>
          <a:spcPct val="0"/>
        </a:spcAft>
        <a:defRPr sz="4000" b="1">
          <a:solidFill>
            <a:srgbClr val="91278F"/>
          </a:solidFill>
          <a:latin typeface="Arial" charset="0"/>
          <a:ea typeface="ＭＳ Ｐゴシック" charset="0"/>
        </a:defRPr>
      </a:lvl8pPr>
      <a:lvl9pPr marL="1828800" algn="l" rtl="0" eaLnBrk="1" fontAlgn="base" hangingPunct="1">
        <a:spcBef>
          <a:spcPct val="0"/>
        </a:spcBef>
        <a:spcAft>
          <a:spcPct val="0"/>
        </a:spcAft>
        <a:defRPr sz="4000" b="1">
          <a:solidFill>
            <a:srgbClr val="91278F"/>
          </a:solidFill>
          <a:latin typeface="Arial" charset="0"/>
          <a:ea typeface="ＭＳ Ｐゴシック"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1" fontAlgn="base" hangingPunct="1">
        <a:spcBef>
          <a:spcPct val="20000"/>
        </a:spcBef>
        <a:spcAft>
          <a:spcPct val="0"/>
        </a:spcAft>
        <a:buChar char="–"/>
        <a:defRPr sz="28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youtu.be/dE9hZUQTVf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069975" y="2492896"/>
            <a:ext cx="8420100" cy="1125537"/>
          </a:xfrm>
        </p:spPr>
        <p:txBody>
          <a:bodyPr anchor="t"/>
          <a:lstStyle/>
          <a:p>
            <a:pPr>
              <a:defRPr/>
            </a:pPr>
            <a:r>
              <a:rPr lang="en-GB" dirty="0">
                <a:cs typeface="+mj-cs"/>
              </a:rPr>
              <a:t>The LGA Model Councillor</a:t>
            </a:r>
            <a:br>
              <a:rPr lang="en-GB" dirty="0">
                <a:cs typeface="+mj-cs"/>
              </a:rPr>
            </a:br>
            <a:r>
              <a:rPr lang="en-GB" dirty="0">
                <a:cs typeface="+mj-cs"/>
              </a:rPr>
              <a:t>Code of Conduct</a:t>
            </a:r>
          </a:p>
        </p:txBody>
      </p:sp>
      <p:sp>
        <p:nvSpPr>
          <p:cNvPr id="15363" name="Rectangle 3"/>
          <p:cNvSpPr>
            <a:spLocks noGrp="1" noChangeArrowheads="1"/>
          </p:cNvSpPr>
          <p:nvPr>
            <p:ph type="subTitle" idx="1"/>
          </p:nvPr>
        </p:nvSpPr>
        <p:spPr>
          <a:xfrm>
            <a:off x="1069975" y="4221088"/>
            <a:ext cx="6934200" cy="1728192"/>
          </a:xfrm>
        </p:spPr>
        <p:txBody>
          <a:bodyPr/>
          <a:lstStyle/>
          <a:p>
            <a:pPr>
              <a:defRPr/>
            </a:pPr>
            <a:r>
              <a:rPr lang="en-GB" dirty="0">
                <a:cs typeface="+mn-cs"/>
              </a:rPr>
              <a:t>[Insert name of your council]</a:t>
            </a:r>
          </a:p>
        </p:txBody>
      </p:sp>
      <p:sp>
        <p:nvSpPr>
          <p:cNvPr id="15364" name="Text Box 4"/>
          <p:cNvSpPr txBox="1">
            <a:spLocks noChangeArrowheads="1"/>
          </p:cNvSpPr>
          <p:nvPr/>
        </p:nvSpPr>
        <p:spPr bwMode="auto">
          <a:xfrm>
            <a:off x="1136650" y="6249988"/>
            <a:ext cx="2087563"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a:spAutoFit/>
          </a:bodyPr>
          <a:lstStyle/>
          <a:p>
            <a:pPr>
              <a:spcBef>
                <a:spcPct val="50000"/>
              </a:spcBef>
              <a:defRPr/>
            </a:pPr>
            <a:r>
              <a:rPr lang="en-GB" sz="2400" b="0" dirty="0">
                <a:solidFill>
                  <a:schemeClr val="bg1"/>
                </a:solidFill>
                <a:cs typeface="+mn-cs"/>
              </a:rPr>
              <a:t>[Insert date]</a:t>
            </a:r>
          </a:p>
        </p:txBody>
      </p:sp>
      <p:sp>
        <p:nvSpPr>
          <p:cNvPr id="15365" name="Text Box 5"/>
          <p:cNvSpPr txBox="1">
            <a:spLocks noChangeArrowheads="1"/>
          </p:cNvSpPr>
          <p:nvPr/>
        </p:nvSpPr>
        <p:spPr bwMode="auto">
          <a:xfrm>
            <a:off x="6681789" y="6308725"/>
            <a:ext cx="2806699" cy="4616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7"/>
                    </a:schemeClr>
                  </a:outerShdw>
                </a:effectLst>
              </a14:hiddenEffects>
            </a:ext>
          </a:extLst>
        </p:spPr>
        <p:txBody>
          <a:bodyPr wrap="square">
            <a:spAutoFit/>
          </a:bodyPr>
          <a:lstStyle/>
          <a:p>
            <a:pPr algn="r">
              <a:spcBef>
                <a:spcPct val="50000"/>
              </a:spcBef>
              <a:defRPr/>
            </a:pPr>
            <a:r>
              <a:rPr lang="en-GB" sz="2400" b="0" dirty="0">
                <a:solidFill>
                  <a:schemeClr val="bg1"/>
                </a:solidFill>
                <a:cs typeface="+mn-cs"/>
              </a:rPr>
              <a:t>www.local.gov.uk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069975" y="2447479"/>
            <a:ext cx="8420100" cy="1125537"/>
          </a:xfrm>
        </p:spPr>
        <p:txBody>
          <a:bodyPr anchor="t"/>
          <a:lstStyle/>
          <a:p>
            <a:pPr>
              <a:defRPr/>
            </a:pPr>
            <a:r>
              <a:rPr lang="en-GB" dirty="0">
                <a:cs typeface="+mj-cs"/>
              </a:rPr>
              <a:t>General principles of</a:t>
            </a:r>
            <a:br>
              <a:rPr lang="en-GB" dirty="0">
                <a:cs typeface="+mj-cs"/>
              </a:rPr>
            </a:br>
            <a:r>
              <a:rPr lang="en-GB" dirty="0">
                <a:cs typeface="+mj-cs"/>
              </a:rPr>
              <a:t>councillor conduct</a:t>
            </a:r>
          </a:p>
        </p:txBody>
      </p:sp>
      <p:pic>
        <p:nvPicPr>
          <p:cNvPr id="3" name="Picture 2">
            <a:extLst>
              <a:ext uri="{FF2B5EF4-FFF2-40B4-BE49-F238E27FC236}">
                <a16:creationId xmlns:a16="http://schemas.microsoft.com/office/drawing/2014/main" id="{9AD26727-DA61-464A-A5FF-013DDE29828D}"/>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241032" y="2348880"/>
            <a:ext cx="4509120" cy="4509120"/>
          </a:xfrm>
          <a:prstGeom prst="rect">
            <a:avLst/>
          </a:prstGeom>
        </p:spPr>
      </p:pic>
    </p:spTree>
    <p:extLst>
      <p:ext uri="{BB962C8B-B14F-4D97-AF65-F5344CB8AC3E}">
        <p14:creationId xmlns:p14="http://schemas.microsoft.com/office/powerpoint/2010/main" val="3500485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Principles</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defRPr/>
            </a:pPr>
            <a:r>
              <a:rPr lang="en-GB" sz="2800" dirty="0">
                <a:cs typeface="+mn-cs"/>
              </a:rPr>
              <a:t>Everyone in public office at all levels who serves the public or delivers public services should uphold ‘the Seven Principles of Public Life’, also known as ‘the Nolan Principles’.</a:t>
            </a:r>
          </a:p>
          <a:p>
            <a:pPr>
              <a:defRPr/>
            </a:pPr>
            <a:r>
              <a:rPr lang="en-GB" sz="2800" dirty="0">
                <a:cs typeface="+mn-cs"/>
              </a:rPr>
              <a:t>The LGA Model Councillor Code of Conduct also includes general principles which were developed specifically for the role of councillor.</a:t>
            </a:r>
          </a:p>
        </p:txBody>
      </p:sp>
    </p:spTree>
    <p:extLst>
      <p:ext uri="{BB962C8B-B14F-4D97-AF65-F5344CB8AC3E}">
        <p14:creationId xmlns:p14="http://schemas.microsoft.com/office/powerpoint/2010/main" val="935392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The Nolan Principles</a:t>
            </a:r>
          </a:p>
        </p:txBody>
      </p:sp>
      <p:sp>
        <p:nvSpPr>
          <p:cNvPr id="16387" name="Rectangle 3"/>
          <p:cNvSpPr>
            <a:spLocks noGrp="1" noChangeArrowheads="1"/>
          </p:cNvSpPr>
          <p:nvPr>
            <p:ph idx="1"/>
          </p:nvPr>
        </p:nvSpPr>
        <p:spPr>
          <a:xfrm>
            <a:off x="344488" y="2204864"/>
            <a:ext cx="9059416" cy="4176464"/>
          </a:xfrm>
        </p:spPr>
        <p:txBody>
          <a:bodyPr/>
          <a:lstStyle/>
          <a:p>
            <a:pPr>
              <a:defRPr/>
            </a:pPr>
            <a:r>
              <a:rPr lang="en-GB" sz="3000" dirty="0">
                <a:cs typeface="+mn-cs"/>
              </a:rPr>
              <a:t>selflessness</a:t>
            </a:r>
          </a:p>
          <a:p>
            <a:pPr>
              <a:defRPr/>
            </a:pPr>
            <a:r>
              <a:rPr lang="en-GB" sz="3000" dirty="0">
                <a:cs typeface="+mn-cs"/>
              </a:rPr>
              <a:t>integrity</a:t>
            </a:r>
          </a:p>
          <a:p>
            <a:pPr>
              <a:defRPr/>
            </a:pPr>
            <a:r>
              <a:rPr lang="en-GB" sz="3000" dirty="0">
                <a:cs typeface="+mn-cs"/>
              </a:rPr>
              <a:t>objectivity</a:t>
            </a:r>
          </a:p>
          <a:p>
            <a:pPr>
              <a:defRPr/>
            </a:pPr>
            <a:r>
              <a:rPr lang="en-GB" sz="3000" dirty="0">
                <a:cs typeface="+mn-cs"/>
              </a:rPr>
              <a:t>accountability</a:t>
            </a:r>
          </a:p>
          <a:p>
            <a:pPr>
              <a:defRPr/>
            </a:pPr>
            <a:r>
              <a:rPr lang="en-GB" sz="3000" dirty="0">
                <a:cs typeface="+mn-cs"/>
              </a:rPr>
              <a:t>openness </a:t>
            </a:r>
          </a:p>
          <a:p>
            <a:pPr>
              <a:defRPr/>
            </a:pPr>
            <a:r>
              <a:rPr lang="en-GB" sz="3000" dirty="0">
                <a:cs typeface="+mn-cs"/>
              </a:rPr>
              <a:t>honesty</a:t>
            </a:r>
          </a:p>
          <a:p>
            <a:pPr>
              <a:defRPr/>
            </a:pPr>
            <a:r>
              <a:rPr lang="en-GB" sz="3000" dirty="0">
                <a:cs typeface="+mn-cs"/>
              </a:rPr>
              <a:t>leadership </a:t>
            </a:r>
          </a:p>
        </p:txBody>
      </p:sp>
    </p:spTree>
    <p:extLst>
      <p:ext uri="{BB962C8B-B14F-4D97-AF65-F5344CB8AC3E}">
        <p14:creationId xmlns:p14="http://schemas.microsoft.com/office/powerpoint/2010/main" val="2918802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General principles (all occasions)</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defRPr/>
            </a:pPr>
            <a:r>
              <a:rPr lang="en-GB" sz="3000" dirty="0">
                <a:cs typeface="+mn-cs"/>
              </a:rPr>
              <a:t>I act with integrity and honesty.</a:t>
            </a:r>
          </a:p>
          <a:p>
            <a:pPr>
              <a:spcAft>
                <a:spcPts val="1000"/>
              </a:spcAft>
              <a:defRPr/>
            </a:pPr>
            <a:r>
              <a:rPr lang="en-GB" sz="3000" dirty="0">
                <a:cs typeface="+mn-cs"/>
              </a:rPr>
              <a:t>I act lawfully.</a:t>
            </a:r>
          </a:p>
          <a:p>
            <a:pPr>
              <a:spcAft>
                <a:spcPts val="1000"/>
              </a:spcAft>
              <a:defRPr/>
            </a:pPr>
            <a:r>
              <a:rPr lang="en-GB" sz="3000" dirty="0">
                <a:cs typeface="+mn-cs"/>
              </a:rPr>
              <a:t>I treat all persons fairly and with respect.</a:t>
            </a:r>
          </a:p>
          <a:p>
            <a:pPr>
              <a:spcAft>
                <a:spcPts val="1000"/>
              </a:spcAft>
              <a:defRPr/>
            </a:pPr>
            <a:r>
              <a:rPr lang="en-GB" sz="3000" dirty="0">
                <a:cs typeface="+mn-cs"/>
              </a:rPr>
              <a:t>I lead by example and act in a way that secures public confidence in the role of councillor.</a:t>
            </a:r>
          </a:p>
        </p:txBody>
      </p:sp>
    </p:spTree>
    <p:extLst>
      <p:ext uri="{BB962C8B-B14F-4D97-AF65-F5344CB8AC3E}">
        <p14:creationId xmlns:p14="http://schemas.microsoft.com/office/powerpoint/2010/main" val="10859646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General principles when undertaking your role</a:t>
            </a:r>
          </a:p>
        </p:txBody>
      </p:sp>
      <p:sp>
        <p:nvSpPr>
          <p:cNvPr id="16387" name="Rectangle 3"/>
          <p:cNvSpPr>
            <a:spLocks noGrp="1" noChangeArrowheads="1"/>
          </p:cNvSpPr>
          <p:nvPr>
            <p:ph idx="1"/>
          </p:nvPr>
        </p:nvSpPr>
        <p:spPr>
          <a:xfrm>
            <a:off x="344488" y="2924944"/>
            <a:ext cx="9059416" cy="3456384"/>
          </a:xfrm>
        </p:spPr>
        <p:txBody>
          <a:bodyPr/>
          <a:lstStyle/>
          <a:p>
            <a:pPr>
              <a:spcAft>
                <a:spcPts val="600"/>
              </a:spcAft>
              <a:defRPr/>
            </a:pPr>
            <a:r>
              <a:rPr lang="en-GB" sz="2200" dirty="0">
                <a:cs typeface="+mn-cs"/>
              </a:rPr>
              <a:t>I impartially exercise my responsibilities in the interests of the local community.</a:t>
            </a:r>
          </a:p>
          <a:p>
            <a:pPr>
              <a:spcAft>
                <a:spcPts val="600"/>
              </a:spcAft>
              <a:defRPr/>
            </a:pPr>
            <a:r>
              <a:rPr lang="en-GB" sz="2200" dirty="0">
                <a:cs typeface="+mn-cs"/>
              </a:rPr>
              <a:t>I do not improperly seek to confer an advantage or disadvantage on any person.</a:t>
            </a:r>
          </a:p>
          <a:p>
            <a:pPr>
              <a:spcAft>
                <a:spcPts val="600"/>
              </a:spcAft>
              <a:defRPr/>
            </a:pPr>
            <a:r>
              <a:rPr lang="en-GB" sz="2200" dirty="0">
                <a:cs typeface="+mn-cs"/>
              </a:rPr>
              <a:t>I avoid conflicts of interest.</a:t>
            </a:r>
          </a:p>
          <a:p>
            <a:pPr>
              <a:spcAft>
                <a:spcPts val="600"/>
              </a:spcAft>
              <a:defRPr/>
            </a:pPr>
            <a:r>
              <a:rPr lang="en-GB" sz="2200" dirty="0">
                <a:cs typeface="+mn-cs"/>
              </a:rPr>
              <a:t>I exercise reasonable care and diligence.</a:t>
            </a:r>
          </a:p>
          <a:p>
            <a:pPr>
              <a:spcAft>
                <a:spcPts val="600"/>
              </a:spcAft>
              <a:defRPr/>
            </a:pPr>
            <a:r>
              <a:rPr lang="en-GB" sz="2200" dirty="0">
                <a:cs typeface="+mn-cs"/>
              </a:rPr>
              <a:t>I ensure that public resources are used prudently in accordance with the local authority’s requirements and in the public interest.</a:t>
            </a:r>
          </a:p>
        </p:txBody>
      </p:sp>
    </p:spTree>
    <p:extLst>
      <p:ext uri="{BB962C8B-B14F-4D97-AF65-F5344CB8AC3E}">
        <p14:creationId xmlns:p14="http://schemas.microsoft.com/office/powerpoint/2010/main" val="896338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F3BAE-77F8-CF4A-A0E5-C2E8CCF76419}"/>
              </a:ext>
            </a:extLst>
          </p:cNvPr>
          <p:cNvSpPr>
            <a:spLocks noGrp="1"/>
          </p:cNvSpPr>
          <p:nvPr>
            <p:ph type="ctrTitle"/>
          </p:nvPr>
        </p:nvSpPr>
        <p:spPr>
          <a:xfrm>
            <a:off x="776536" y="3023543"/>
            <a:ext cx="9000999" cy="1125537"/>
          </a:xfrm>
        </p:spPr>
        <p:txBody>
          <a:bodyPr/>
          <a:lstStyle/>
          <a:p>
            <a:r>
              <a:rPr lang="en-GB" dirty="0"/>
              <a:t>Application of your </a:t>
            </a:r>
            <a:br>
              <a:rPr lang="en-GB" dirty="0"/>
            </a:br>
            <a:r>
              <a:rPr lang="en-GB" dirty="0"/>
              <a:t>Councillor Code</a:t>
            </a:r>
            <a:br>
              <a:rPr lang="en-GB" dirty="0"/>
            </a:br>
            <a:r>
              <a:rPr lang="en-GB" dirty="0"/>
              <a:t>of Conduct</a:t>
            </a:r>
          </a:p>
        </p:txBody>
      </p:sp>
      <p:pic>
        <p:nvPicPr>
          <p:cNvPr id="8" name="Picture 7">
            <a:extLst>
              <a:ext uri="{FF2B5EF4-FFF2-40B4-BE49-F238E27FC236}">
                <a16:creationId xmlns:a16="http://schemas.microsoft.com/office/drawing/2014/main" id="{0621B3E8-3537-F04F-A2D3-1048F9B77E2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953000" y="2060848"/>
            <a:ext cx="4869160" cy="4869160"/>
          </a:xfrm>
          <a:prstGeom prst="rect">
            <a:avLst/>
          </a:prstGeom>
        </p:spPr>
      </p:pic>
    </p:spTree>
    <p:extLst>
      <p:ext uri="{BB962C8B-B14F-4D97-AF65-F5344CB8AC3E}">
        <p14:creationId xmlns:p14="http://schemas.microsoft.com/office/powerpoint/2010/main" val="2633241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Your Councillor Code of Conduct applies when…</a:t>
            </a: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pPr>
            <a:r>
              <a:rPr lang="en-GB" sz="2800" dirty="0"/>
              <a:t>you are acting in your capacity as a councillor which may include when:</a:t>
            </a:r>
          </a:p>
          <a:p>
            <a:pPr lvl="1">
              <a:spcAft>
                <a:spcPts val="1000"/>
              </a:spcAft>
            </a:pPr>
            <a:r>
              <a:rPr lang="en-GB" dirty="0"/>
              <a:t>you misuse your position as a councillor</a:t>
            </a:r>
          </a:p>
          <a:p>
            <a:pPr lvl="1">
              <a:spcAft>
                <a:spcPts val="1000"/>
              </a:spcAft>
            </a:pPr>
            <a:r>
              <a:rPr lang="en-GB" dirty="0"/>
              <a:t>your actions would give the impression to a reasonable member of the public with knowledge of all the facts, that you are acting as a councillor.</a:t>
            </a:r>
          </a:p>
          <a:p>
            <a:pPr>
              <a:defRPr/>
            </a:pPr>
            <a:endParaRPr lang="en-GB" sz="3000" dirty="0">
              <a:cs typeface="+mn-cs"/>
            </a:endParaRPr>
          </a:p>
        </p:txBody>
      </p:sp>
    </p:spTree>
    <p:extLst>
      <p:ext uri="{BB962C8B-B14F-4D97-AF65-F5344CB8AC3E}">
        <p14:creationId xmlns:p14="http://schemas.microsoft.com/office/powerpoint/2010/main" val="2089363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Your Councillor Code of Conduct applies to…</a:t>
            </a:r>
          </a:p>
        </p:txBody>
      </p:sp>
      <p:sp>
        <p:nvSpPr>
          <p:cNvPr id="16387" name="Rectangle 3"/>
          <p:cNvSpPr>
            <a:spLocks noGrp="1" noChangeArrowheads="1"/>
          </p:cNvSpPr>
          <p:nvPr>
            <p:ph idx="1"/>
          </p:nvPr>
        </p:nvSpPr>
        <p:spPr>
          <a:xfrm>
            <a:off x="344488" y="2924944"/>
            <a:ext cx="9059416" cy="3456384"/>
          </a:xfrm>
        </p:spPr>
        <p:txBody>
          <a:bodyPr/>
          <a:lstStyle/>
          <a:p>
            <a:pPr>
              <a:defRPr/>
            </a:pPr>
            <a:r>
              <a:rPr lang="en-GB" sz="2600" dirty="0">
                <a:cs typeface="+mn-cs"/>
              </a:rPr>
              <a:t>face-to-face meetings</a:t>
            </a:r>
          </a:p>
          <a:p>
            <a:pPr>
              <a:defRPr/>
            </a:pPr>
            <a:r>
              <a:rPr lang="en-GB" sz="2600" dirty="0">
                <a:cs typeface="+mn-cs"/>
              </a:rPr>
              <a:t>online or telephone meetings</a:t>
            </a:r>
          </a:p>
          <a:p>
            <a:pPr>
              <a:defRPr/>
            </a:pPr>
            <a:r>
              <a:rPr lang="en-GB" sz="2600" dirty="0">
                <a:cs typeface="+mn-cs"/>
              </a:rPr>
              <a:t>written communication</a:t>
            </a:r>
          </a:p>
          <a:p>
            <a:pPr>
              <a:defRPr/>
            </a:pPr>
            <a:r>
              <a:rPr lang="en-GB" sz="2600" dirty="0">
                <a:cs typeface="+mn-cs"/>
              </a:rPr>
              <a:t>verbal communication</a:t>
            </a:r>
          </a:p>
          <a:p>
            <a:pPr>
              <a:defRPr/>
            </a:pPr>
            <a:r>
              <a:rPr lang="en-GB" sz="2600" dirty="0">
                <a:cs typeface="+mn-cs"/>
              </a:rPr>
              <a:t>non-verbal communication</a:t>
            </a:r>
          </a:p>
          <a:p>
            <a:pPr>
              <a:defRPr/>
            </a:pPr>
            <a:r>
              <a:rPr lang="en-GB" sz="2600" dirty="0">
                <a:cs typeface="+mn-cs"/>
              </a:rPr>
              <a:t>electronic and social media communication, posts, statements and comments.</a:t>
            </a:r>
          </a:p>
        </p:txBody>
      </p:sp>
    </p:spTree>
    <p:extLst>
      <p:ext uri="{BB962C8B-B14F-4D97-AF65-F5344CB8AC3E}">
        <p14:creationId xmlns:p14="http://schemas.microsoft.com/office/powerpoint/2010/main" val="4381371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72480" y="2132856"/>
            <a:ext cx="8915400" cy="576263"/>
          </a:xfrm>
        </p:spPr>
        <p:txBody>
          <a:bodyPr anchor="t"/>
          <a:lstStyle/>
          <a:p>
            <a:pPr algn="r">
              <a:defRPr/>
            </a:pPr>
            <a:r>
              <a:rPr lang="en-GB" dirty="0">
                <a:cs typeface="+mj-cs"/>
              </a:rPr>
              <a:t>“You are expected to uphold high standards of conduct and show leadership at all times when acting as a councillor”</a:t>
            </a:r>
          </a:p>
        </p:txBody>
      </p:sp>
    </p:spTree>
    <p:extLst>
      <p:ext uri="{BB962C8B-B14F-4D97-AF65-F5344CB8AC3E}">
        <p14:creationId xmlns:p14="http://schemas.microsoft.com/office/powerpoint/2010/main" val="3537143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Applications of the model code – examples</a:t>
            </a:r>
          </a:p>
        </p:txBody>
      </p:sp>
      <p:sp>
        <p:nvSpPr>
          <p:cNvPr id="16387" name="Rectangle 3"/>
          <p:cNvSpPr>
            <a:spLocks noGrp="1" noChangeArrowheads="1"/>
          </p:cNvSpPr>
          <p:nvPr>
            <p:ph idx="1"/>
          </p:nvPr>
        </p:nvSpPr>
        <p:spPr>
          <a:xfrm>
            <a:off x="344488" y="2924944"/>
            <a:ext cx="9059416" cy="3456384"/>
          </a:xfrm>
        </p:spPr>
        <p:txBody>
          <a:bodyPr/>
          <a:lstStyle/>
          <a:p>
            <a:pPr>
              <a:spcAft>
                <a:spcPts val="500"/>
              </a:spcAft>
              <a:defRPr/>
            </a:pPr>
            <a:r>
              <a:rPr lang="en-GB" sz="2400" dirty="0">
                <a:cs typeface="+mn-cs"/>
              </a:rPr>
              <a:t>an argument with your neighbour – private</a:t>
            </a:r>
          </a:p>
          <a:p>
            <a:pPr>
              <a:spcAft>
                <a:spcPts val="500"/>
              </a:spcAft>
              <a:defRPr/>
            </a:pPr>
            <a:r>
              <a:rPr lang="en-GB" sz="2400" dirty="0">
                <a:cs typeface="+mn-cs"/>
              </a:rPr>
              <a:t>a councillor and an officer having a personal relationship – covered by the code</a:t>
            </a:r>
          </a:p>
          <a:p>
            <a:pPr>
              <a:spcAft>
                <a:spcPts val="500"/>
              </a:spcAft>
              <a:defRPr/>
            </a:pPr>
            <a:r>
              <a:rPr lang="en-GB" sz="2400" dirty="0">
                <a:cs typeface="+mn-cs"/>
              </a:rPr>
              <a:t>writing on council notepaper or using council email, using councillor business cards or wearing council regalia – covered by the code</a:t>
            </a:r>
          </a:p>
          <a:p>
            <a:pPr>
              <a:spcAft>
                <a:spcPts val="500"/>
              </a:spcAft>
              <a:defRPr/>
            </a:pPr>
            <a:r>
              <a:rPr lang="en-GB" sz="2400" dirty="0">
                <a:cs typeface="+mn-cs"/>
              </a:rPr>
              <a:t>an argument with a taxi driver and a threat to their licence – covered by the code.</a:t>
            </a:r>
          </a:p>
        </p:txBody>
      </p:sp>
    </p:spTree>
    <p:extLst>
      <p:ext uri="{BB962C8B-B14F-4D97-AF65-F5344CB8AC3E}">
        <p14:creationId xmlns:p14="http://schemas.microsoft.com/office/powerpoint/2010/main" val="2151263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58080" y="1260000"/>
            <a:ext cx="8915400" cy="576263"/>
          </a:xfrm>
        </p:spPr>
        <p:txBody>
          <a:bodyPr anchor="t"/>
          <a:lstStyle/>
          <a:p>
            <a:pPr>
              <a:defRPr/>
            </a:pPr>
            <a:r>
              <a:rPr lang="en-GB" dirty="0">
                <a:cs typeface="+mj-cs"/>
              </a:rPr>
              <a:t>Purpose of this training</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defRPr/>
            </a:pPr>
            <a:r>
              <a:rPr lang="en-GB" sz="3000" dirty="0">
                <a:cs typeface="+mn-cs"/>
              </a:rPr>
              <a:t>reflect on the importance of standards in public life</a:t>
            </a:r>
          </a:p>
          <a:p>
            <a:pPr>
              <a:spcAft>
                <a:spcPts val="1000"/>
              </a:spcAft>
              <a:defRPr/>
            </a:pPr>
            <a:r>
              <a:rPr lang="en-GB" sz="3000" dirty="0">
                <a:cs typeface="+mn-cs"/>
              </a:rPr>
              <a:t>outline the provisions of the local authority’s Councillor Code of Conduct</a:t>
            </a:r>
          </a:p>
          <a:p>
            <a:pPr>
              <a:spcAft>
                <a:spcPts val="1000"/>
              </a:spcAft>
              <a:defRPr/>
            </a:pPr>
            <a:r>
              <a:rPr lang="en-GB" sz="3000" dirty="0">
                <a:cs typeface="+mn-cs"/>
              </a:rPr>
              <a:t>look at the requirements of behaviour and conduct </a:t>
            </a:r>
            <a:br>
              <a:rPr lang="en-GB" sz="3000" dirty="0">
                <a:cs typeface="+mn-cs"/>
              </a:rPr>
            </a:br>
            <a:r>
              <a:rPr lang="en-GB" sz="3000" dirty="0">
                <a:cs typeface="+mn-cs"/>
              </a:rPr>
              <a:t>for councillors</a:t>
            </a:r>
          </a:p>
          <a:p>
            <a:pPr>
              <a:spcAft>
                <a:spcPts val="1000"/>
              </a:spcAft>
              <a:defRPr/>
            </a:pPr>
            <a:r>
              <a:rPr lang="en-GB" sz="3000" dirty="0">
                <a:cs typeface="+mn-cs"/>
              </a:rPr>
              <a:t>explore interests, bias and predetermination.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Social media</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defRPr/>
            </a:pPr>
            <a:r>
              <a:rPr lang="en-GB" sz="3000" dirty="0">
                <a:cs typeface="+mn-cs"/>
              </a:rPr>
              <a:t>is now explicitly covered by the LGA Model Councillor Code of Conduct</a:t>
            </a:r>
          </a:p>
          <a:p>
            <a:pPr>
              <a:spcAft>
                <a:spcPts val="1000"/>
              </a:spcAft>
              <a:defRPr/>
            </a:pPr>
            <a:r>
              <a:rPr lang="en-GB" sz="3000" dirty="0">
                <a:cs typeface="+mn-cs"/>
              </a:rPr>
              <a:t>can be the main source of Code of Conduct complaints in many local authorities</a:t>
            </a:r>
          </a:p>
          <a:p>
            <a:pPr>
              <a:spcAft>
                <a:spcPts val="1000"/>
              </a:spcAft>
              <a:defRPr/>
            </a:pPr>
            <a:r>
              <a:rPr lang="en-GB" sz="3000" dirty="0">
                <a:cs typeface="+mn-cs"/>
              </a:rPr>
              <a:t>is covered in guidance available from the Local Government Association.</a:t>
            </a:r>
          </a:p>
        </p:txBody>
      </p:sp>
    </p:spTree>
    <p:extLst>
      <p:ext uri="{BB962C8B-B14F-4D97-AF65-F5344CB8AC3E}">
        <p14:creationId xmlns:p14="http://schemas.microsoft.com/office/powerpoint/2010/main" val="4743459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Social media – examples</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defRPr/>
            </a:pPr>
            <a:r>
              <a:rPr lang="en-GB" sz="2500" dirty="0">
                <a:cs typeface="+mn-cs"/>
              </a:rPr>
              <a:t>Calling yourself a councillor (or not doing so) is not conclusive.</a:t>
            </a:r>
          </a:p>
          <a:p>
            <a:pPr>
              <a:spcAft>
                <a:spcPts val="1000"/>
              </a:spcAft>
              <a:defRPr/>
            </a:pPr>
            <a:r>
              <a:rPr lang="en-GB" sz="2500" dirty="0">
                <a:cs typeface="+mn-cs"/>
              </a:rPr>
              <a:t>There must be a link within the posting or thread to your role as a councillor or to local authority business.</a:t>
            </a:r>
          </a:p>
          <a:p>
            <a:pPr>
              <a:spcAft>
                <a:spcPts val="1000"/>
              </a:spcAft>
              <a:defRPr/>
            </a:pPr>
            <a:r>
              <a:rPr lang="en-GB" sz="2500" dirty="0">
                <a:cs typeface="+mn-cs"/>
              </a:rPr>
              <a:t>Councillor posted on Facebook (as a member of the public) that an officer should be sacked – covered by the code.</a:t>
            </a:r>
          </a:p>
          <a:p>
            <a:pPr>
              <a:spcAft>
                <a:spcPts val="1000"/>
              </a:spcAft>
              <a:defRPr/>
            </a:pPr>
            <a:r>
              <a:rPr lang="en-GB" sz="2500" dirty="0">
                <a:cs typeface="+mn-cs"/>
              </a:rPr>
              <a:t>Councillor made insulting remarks about the Prime Minister – not covered by the code.</a:t>
            </a:r>
          </a:p>
        </p:txBody>
      </p:sp>
    </p:spTree>
    <p:extLst>
      <p:ext uri="{BB962C8B-B14F-4D97-AF65-F5344CB8AC3E}">
        <p14:creationId xmlns:p14="http://schemas.microsoft.com/office/powerpoint/2010/main" val="194105727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C97B1-D295-FA4B-A13B-CF0F4C0994EC}"/>
              </a:ext>
            </a:extLst>
          </p:cNvPr>
          <p:cNvSpPr>
            <a:spLocks noGrp="1"/>
          </p:cNvSpPr>
          <p:nvPr>
            <p:ph type="ctrTitle"/>
          </p:nvPr>
        </p:nvSpPr>
        <p:spPr>
          <a:xfrm>
            <a:off x="742950" y="3068960"/>
            <a:ext cx="5419311" cy="1125537"/>
          </a:xfrm>
        </p:spPr>
        <p:txBody>
          <a:bodyPr/>
          <a:lstStyle/>
          <a:p>
            <a:r>
              <a:rPr lang="en-GB" dirty="0"/>
              <a:t>General obligations under the model Code of Conduct</a:t>
            </a:r>
          </a:p>
        </p:txBody>
      </p:sp>
      <p:pic>
        <p:nvPicPr>
          <p:cNvPr id="4" name="Picture 3">
            <a:extLst>
              <a:ext uri="{FF2B5EF4-FFF2-40B4-BE49-F238E27FC236}">
                <a16:creationId xmlns:a16="http://schemas.microsoft.com/office/drawing/2014/main" id="{CFD964C8-14A1-8A4F-B40C-0ED7EED877D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564472" y="2460872"/>
            <a:ext cx="4365104" cy="4365104"/>
          </a:xfrm>
          <a:prstGeom prst="rect">
            <a:avLst/>
          </a:prstGeom>
        </p:spPr>
      </p:pic>
    </p:spTree>
    <p:extLst>
      <p:ext uri="{BB962C8B-B14F-4D97-AF65-F5344CB8AC3E}">
        <p14:creationId xmlns:p14="http://schemas.microsoft.com/office/powerpoint/2010/main" val="10020129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Which generates most complaints?</a:t>
            </a:r>
          </a:p>
        </p:txBody>
      </p:sp>
      <p:sp>
        <p:nvSpPr>
          <p:cNvPr id="16387" name="Rectangle 3"/>
          <p:cNvSpPr>
            <a:spLocks noGrp="1" noChangeArrowheads="1"/>
          </p:cNvSpPr>
          <p:nvPr>
            <p:ph idx="1"/>
          </p:nvPr>
        </p:nvSpPr>
        <p:spPr>
          <a:xfrm>
            <a:off x="344488" y="2276872"/>
            <a:ext cx="9059416" cy="4032448"/>
          </a:xfrm>
        </p:spPr>
        <p:txBody>
          <a:bodyPr/>
          <a:lstStyle/>
          <a:p>
            <a:pPr>
              <a:defRPr/>
            </a:pPr>
            <a:r>
              <a:rPr lang="en-GB" sz="2200" dirty="0">
                <a:cs typeface="+mn-cs"/>
              </a:rPr>
              <a:t>treating others with respect</a:t>
            </a:r>
          </a:p>
          <a:p>
            <a:pPr>
              <a:defRPr/>
            </a:pPr>
            <a:r>
              <a:rPr lang="en-GB" sz="2200" dirty="0">
                <a:cs typeface="+mn-cs"/>
              </a:rPr>
              <a:t>not bullying, harassing or discriminating </a:t>
            </a:r>
          </a:p>
          <a:p>
            <a:pPr>
              <a:defRPr/>
            </a:pPr>
            <a:r>
              <a:rPr lang="en-GB" sz="2200" dirty="0">
                <a:cs typeface="+mn-cs"/>
              </a:rPr>
              <a:t>not compromising the impartiality of officers</a:t>
            </a:r>
          </a:p>
          <a:p>
            <a:pPr>
              <a:defRPr/>
            </a:pPr>
            <a:r>
              <a:rPr lang="en-GB" sz="2200" dirty="0">
                <a:cs typeface="+mn-cs"/>
              </a:rPr>
              <a:t>dealing properly with information</a:t>
            </a:r>
          </a:p>
          <a:p>
            <a:pPr>
              <a:defRPr/>
            </a:pPr>
            <a:r>
              <a:rPr lang="en-GB" sz="2200" dirty="0">
                <a:cs typeface="+mn-cs"/>
              </a:rPr>
              <a:t>not bringing the council or your office into disrepute</a:t>
            </a:r>
          </a:p>
          <a:p>
            <a:pPr>
              <a:defRPr/>
            </a:pPr>
            <a:r>
              <a:rPr lang="en-GB" sz="2200" dirty="0">
                <a:cs typeface="+mn-cs"/>
              </a:rPr>
              <a:t>improper use of your position </a:t>
            </a:r>
          </a:p>
          <a:p>
            <a:pPr>
              <a:defRPr/>
            </a:pPr>
            <a:r>
              <a:rPr lang="en-GB" sz="2200" dirty="0">
                <a:cs typeface="+mn-cs"/>
              </a:rPr>
              <a:t>improper use of resources</a:t>
            </a:r>
          </a:p>
          <a:p>
            <a:pPr>
              <a:defRPr/>
            </a:pPr>
            <a:r>
              <a:rPr lang="en-GB" sz="2200" dirty="0">
                <a:cs typeface="+mn-cs"/>
              </a:rPr>
              <a:t>cooperating with code of conduct issues</a:t>
            </a:r>
          </a:p>
          <a:p>
            <a:pPr>
              <a:defRPr/>
            </a:pPr>
            <a:r>
              <a:rPr lang="en-GB" sz="2200" dirty="0">
                <a:cs typeface="+mn-cs"/>
              </a:rPr>
              <a:t>registering and disclosing interests</a:t>
            </a:r>
          </a:p>
          <a:p>
            <a:pPr>
              <a:defRPr/>
            </a:pPr>
            <a:r>
              <a:rPr lang="en-GB" sz="2200" dirty="0">
                <a:cs typeface="+mn-cs"/>
              </a:rPr>
              <a:t>dealing properly with gifts and hospitality</a:t>
            </a:r>
          </a:p>
          <a:p>
            <a:pPr>
              <a:defRPr/>
            </a:pPr>
            <a:endParaRPr lang="en-GB" sz="1800" dirty="0">
              <a:cs typeface="+mn-cs"/>
            </a:endParaRPr>
          </a:p>
        </p:txBody>
      </p:sp>
    </p:spTree>
    <p:extLst>
      <p:ext uri="{BB962C8B-B14F-4D97-AF65-F5344CB8AC3E}">
        <p14:creationId xmlns:p14="http://schemas.microsoft.com/office/powerpoint/2010/main" val="30923252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Standards of councillor conduct 1</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GB" sz="2800" dirty="0"/>
              <a:t>I treat other councillors and members of the public with respect.</a:t>
            </a:r>
          </a:p>
          <a:p>
            <a:pPr>
              <a:spcAft>
                <a:spcPts val="1000"/>
              </a:spcAft>
            </a:pPr>
            <a:r>
              <a:rPr lang="en-GB" sz="2800" dirty="0"/>
              <a:t>I treat local authority employees, employees and representatives of partner organisations and volunteers with respect and respect the role they play.</a:t>
            </a:r>
          </a:p>
        </p:txBody>
      </p:sp>
    </p:spTree>
    <p:extLst>
      <p:ext uri="{BB962C8B-B14F-4D97-AF65-F5344CB8AC3E}">
        <p14:creationId xmlns:p14="http://schemas.microsoft.com/office/powerpoint/2010/main" val="454217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Respect – examples </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defRPr/>
            </a:pPr>
            <a:r>
              <a:rPr lang="en-GB" sz="2800" dirty="0">
                <a:cs typeface="+mn-cs"/>
              </a:rPr>
              <a:t>Highly critical comment and offensive caption posted about a councillor who had recently died – disrespect (and disrepute).</a:t>
            </a:r>
          </a:p>
          <a:p>
            <a:pPr>
              <a:spcAft>
                <a:spcPts val="1000"/>
              </a:spcAft>
              <a:defRPr/>
            </a:pPr>
            <a:r>
              <a:rPr lang="en-GB" sz="2800" dirty="0">
                <a:cs typeface="+mn-cs"/>
              </a:rPr>
              <a:t>Comments on a blog about nepotism in the award of contracts – disrespect (and disrepute).</a:t>
            </a:r>
          </a:p>
          <a:p>
            <a:pPr>
              <a:spcAft>
                <a:spcPts val="1000"/>
              </a:spcAft>
              <a:defRPr/>
            </a:pPr>
            <a:r>
              <a:rPr lang="en-GB" sz="2800" dirty="0">
                <a:cs typeface="+mn-cs"/>
              </a:rPr>
              <a:t>Councillor made abusive insulting and personal remarks to a police officer in their capacity as a ward member – disrespect.</a:t>
            </a:r>
          </a:p>
        </p:txBody>
      </p:sp>
    </p:spTree>
    <p:extLst>
      <p:ext uri="{BB962C8B-B14F-4D97-AF65-F5344CB8AC3E}">
        <p14:creationId xmlns:p14="http://schemas.microsoft.com/office/powerpoint/2010/main" val="38651983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Standards of councillor conduct 2</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defRPr/>
            </a:pPr>
            <a:r>
              <a:rPr lang="en-GB" sz="3000" dirty="0">
                <a:cs typeface="+mn-cs"/>
              </a:rPr>
              <a:t>I do not bully any person.</a:t>
            </a:r>
          </a:p>
          <a:p>
            <a:pPr>
              <a:spcAft>
                <a:spcPts val="1000"/>
              </a:spcAft>
              <a:defRPr/>
            </a:pPr>
            <a:r>
              <a:rPr lang="en-GB" sz="3000" dirty="0">
                <a:cs typeface="+mn-cs"/>
              </a:rPr>
              <a:t>I do not harass any person.</a:t>
            </a:r>
          </a:p>
          <a:p>
            <a:pPr>
              <a:spcAft>
                <a:spcPts val="1000"/>
              </a:spcAft>
              <a:defRPr/>
            </a:pPr>
            <a:r>
              <a:rPr lang="en-GB" sz="3000" dirty="0">
                <a:cs typeface="+mn-cs"/>
              </a:rPr>
              <a:t>I promote equalities and do not discriminate against any person.</a:t>
            </a:r>
          </a:p>
        </p:txBody>
      </p:sp>
    </p:spTree>
    <p:extLst>
      <p:ext uri="{BB962C8B-B14F-4D97-AF65-F5344CB8AC3E}">
        <p14:creationId xmlns:p14="http://schemas.microsoft.com/office/powerpoint/2010/main" val="26125894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Bullying and harassment – examples</a:t>
            </a: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defRPr/>
            </a:pPr>
            <a:r>
              <a:rPr lang="en-GB" sz="2200" dirty="0">
                <a:cs typeface="+mn-cs"/>
              </a:rPr>
              <a:t>Isolated minor incident unlikely to be bullying, but cumulative minor incidents can be.</a:t>
            </a:r>
          </a:p>
          <a:p>
            <a:pPr>
              <a:spcAft>
                <a:spcPts val="1000"/>
              </a:spcAft>
              <a:defRPr/>
            </a:pPr>
            <a:r>
              <a:rPr lang="en-GB" sz="2200" dirty="0">
                <a:cs typeface="+mn-cs"/>
              </a:rPr>
              <a:t>Did the councillor know their actions constitute harassment, would a reasonable person consider the actions to be harassment and what was the impact on the victim?</a:t>
            </a:r>
          </a:p>
          <a:p>
            <a:pPr>
              <a:spcAft>
                <a:spcPts val="1000"/>
              </a:spcAft>
              <a:defRPr/>
            </a:pPr>
            <a:r>
              <a:rPr lang="en-GB" sz="2200" dirty="0">
                <a:cs typeface="+mn-cs"/>
              </a:rPr>
              <a:t>At an official event, a councillor made unwarranted and inappropriate physical contact with councillors and officers and made patronising and demeaning comments – this was a breach of the code.</a:t>
            </a:r>
          </a:p>
        </p:txBody>
      </p:sp>
    </p:spTree>
    <p:extLst>
      <p:ext uri="{BB962C8B-B14F-4D97-AF65-F5344CB8AC3E}">
        <p14:creationId xmlns:p14="http://schemas.microsoft.com/office/powerpoint/2010/main" val="1616116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Equalities and discrimination – examples</a:t>
            </a: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defRPr/>
            </a:pPr>
            <a:r>
              <a:rPr lang="en-GB" sz="2800" dirty="0">
                <a:cs typeface="+mn-cs"/>
              </a:rPr>
              <a:t>Councillor 'liked' racially discriminatory comments on social media advocating violence against travellers – a breach of the code.</a:t>
            </a:r>
          </a:p>
          <a:p>
            <a:pPr>
              <a:spcAft>
                <a:spcPts val="1000"/>
              </a:spcAft>
              <a:defRPr/>
            </a:pPr>
            <a:r>
              <a:rPr lang="en-GB" sz="2800" dirty="0">
                <a:cs typeface="+mn-cs"/>
              </a:rPr>
              <a:t>Councillor made a derogatory racist comment about a candidate for a job – a breach of the code.</a:t>
            </a:r>
          </a:p>
        </p:txBody>
      </p:sp>
    </p:spTree>
    <p:extLst>
      <p:ext uri="{BB962C8B-B14F-4D97-AF65-F5344CB8AC3E}">
        <p14:creationId xmlns:p14="http://schemas.microsoft.com/office/powerpoint/2010/main" val="342406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Standards of councillor conduct 3</a:t>
            </a:r>
          </a:p>
        </p:txBody>
      </p:sp>
      <p:sp>
        <p:nvSpPr>
          <p:cNvPr id="16387" name="Rectangle 3"/>
          <p:cNvSpPr>
            <a:spLocks noGrp="1" noChangeArrowheads="1"/>
          </p:cNvSpPr>
          <p:nvPr>
            <p:ph idx="1"/>
          </p:nvPr>
        </p:nvSpPr>
        <p:spPr>
          <a:xfrm>
            <a:off x="344488" y="2204864"/>
            <a:ext cx="9059416" cy="4176464"/>
          </a:xfrm>
        </p:spPr>
        <p:txBody>
          <a:bodyPr/>
          <a:lstStyle/>
          <a:p>
            <a:pPr>
              <a:defRPr/>
            </a:pPr>
            <a:r>
              <a:rPr lang="en-GB" sz="3000" dirty="0">
                <a:cs typeface="+mn-cs"/>
              </a:rPr>
              <a:t>I do not compromise, or attempt to compromise, the impartiality of anyone who works for, or on behalf of, the local authority.</a:t>
            </a:r>
          </a:p>
        </p:txBody>
      </p:sp>
    </p:spTree>
    <p:extLst>
      <p:ext uri="{BB962C8B-B14F-4D97-AF65-F5344CB8AC3E}">
        <p14:creationId xmlns:p14="http://schemas.microsoft.com/office/powerpoint/2010/main" val="1966823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Overall aim of this training</a:t>
            </a:r>
          </a:p>
        </p:txBody>
      </p:sp>
      <p:sp>
        <p:nvSpPr>
          <p:cNvPr id="16387" name="Rectangle 3"/>
          <p:cNvSpPr>
            <a:spLocks noGrp="1" noChangeArrowheads="1"/>
          </p:cNvSpPr>
          <p:nvPr>
            <p:ph idx="1"/>
          </p:nvPr>
        </p:nvSpPr>
        <p:spPr>
          <a:xfrm>
            <a:off x="344488" y="2204864"/>
            <a:ext cx="9059416" cy="4176464"/>
          </a:xfrm>
        </p:spPr>
        <p:txBody>
          <a:bodyPr/>
          <a:lstStyle/>
          <a:p>
            <a:pPr>
              <a:defRPr/>
            </a:pPr>
            <a:r>
              <a:rPr lang="en-GB" sz="3000" dirty="0">
                <a:cs typeface="+mn-cs"/>
              </a:rPr>
              <a:t>that all councillors gain an excellent understanding of the provisions of the code and feel immediately better equipped to carry out their roles effectively and lawfully</a:t>
            </a:r>
          </a:p>
        </p:txBody>
      </p:sp>
    </p:spTree>
    <p:extLst>
      <p:ext uri="{BB962C8B-B14F-4D97-AF65-F5344CB8AC3E}">
        <p14:creationId xmlns:p14="http://schemas.microsoft.com/office/powerpoint/2010/main" val="17426934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Impartiality – examples </a:t>
            </a:r>
          </a:p>
        </p:txBody>
      </p:sp>
      <p:sp>
        <p:nvSpPr>
          <p:cNvPr id="16387" name="Rectangle 3"/>
          <p:cNvSpPr>
            <a:spLocks noGrp="1" noChangeArrowheads="1"/>
          </p:cNvSpPr>
          <p:nvPr>
            <p:ph idx="1"/>
          </p:nvPr>
        </p:nvSpPr>
        <p:spPr>
          <a:xfrm>
            <a:off x="344488" y="2204864"/>
            <a:ext cx="9001000" cy="4176464"/>
          </a:xfrm>
        </p:spPr>
        <p:txBody>
          <a:bodyPr/>
          <a:lstStyle/>
          <a:p>
            <a:pPr>
              <a:spcAft>
                <a:spcPts val="1000"/>
              </a:spcAft>
            </a:pPr>
            <a:r>
              <a:rPr lang="en-GB" sz="2700" dirty="0"/>
              <a:t>Councillor became involved in a social care case and inappropriately sought to influence operational decision-making. He sent discourteous correspondence to officers.</a:t>
            </a:r>
          </a:p>
          <a:p>
            <a:pPr>
              <a:spcAft>
                <a:spcPts val="1000"/>
              </a:spcAft>
            </a:pPr>
            <a:r>
              <a:rPr lang="en-GB" sz="2700" dirty="0"/>
              <a:t>Councillor sought to influence the decision of council officers dealing with a complaint by his son and daughter-in-law against a tenant.</a:t>
            </a:r>
          </a:p>
          <a:p>
            <a:pPr>
              <a:spcAft>
                <a:spcPts val="1000"/>
              </a:spcAft>
            </a:pPr>
            <a:r>
              <a:rPr lang="en-GB" sz="2700" dirty="0"/>
              <a:t>Both were breaches of the code.</a:t>
            </a:r>
          </a:p>
        </p:txBody>
      </p:sp>
    </p:spTree>
    <p:extLst>
      <p:ext uri="{BB962C8B-B14F-4D97-AF65-F5344CB8AC3E}">
        <p14:creationId xmlns:p14="http://schemas.microsoft.com/office/powerpoint/2010/main" val="25604233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Standards of councillor conduct 4</a:t>
            </a:r>
          </a:p>
        </p:txBody>
      </p:sp>
      <p:sp>
        <p:nvSpPr>
          <p:cNvPr id="16387" name="Rectangle 3"/>
          <p:cNvSpPr>
            <a:spLocks noGrp="1" noChangeArrowheads="1"/>
          </p:cNvSpPr>
          <p:nvPr>
            <p:ph idx="1"/>
          </p:nvPr>
        </p:nvSpPr>
        <p:spPr>
          <a:xfrm>
            <a:off x="344488" y="2204864"/>
            <a:ext cx="9145016" cy="4176464"/>
          </a:xfrm>
        </p:spPr>
        <p:txBody>
          <a:bodyPr/>
          <a:lstStyle/>
          <a:p>
            <a:pPr>
              <a:spcAft>
                <a:spcPts val="600"/>
              </a:spcAft>
              <a:defRPr/>
            </a:pPr>
            <a:r>
              <a:rPr lang="en-GB" sz="2300" dirty="0">
                <a:cs typeface="+mn-cs"/>
              </a:rPr>
              <a:t>I do not disclose confidential information unless:</a:t>
            </a:r>
          </a:p>
          <a:p>
            <a:pPr lvl="1">
              <a:spcAft>
                <a:spcPts val="600"/>
              </a:spcAft>
              <a:defRPr/>
            </a:pPr>
            <a:r>
              <a:rPr lang="en-GB" sz="2300" dirty="0">
                <a:cs typeface="+mn-cs"/>
              </a:rPr>
              <a:t>I have the required consent</a:t>
            </a:r>
          </a:p>
          <a:p>
            <a:pPr lvl="1">
              <a:spcAft>
                <a:spcPts val="600"/>
              </a:spcAft>
              <a:defRPr/>
            </a:pPr>
            <a:r>
              <a:rPr lang="en-GB" sz="2300" dirty="0">
                <a:cs typeface="+mn-cs"/>
              </a:rPr>
              <a:t>I am required to do so by law</a:t>
            </a:r>
          </a:p>
          <a:p>
            <a:pPr lvl="1">
              <a:spcAft>
                <a:spcPts val="600"/>
              </a:spcAft>
              <a:defRPr/>
            </a:pPr>
            <a:r>
              <a:rPr lang="en-GB" sz="2300" dirty="0">
                <a:cs typeface="+mn-cs"/>
              </a:rPr>
              <a:t>I need professional third-party advice</a:t>
            </a:r>
          </a:p>
          <a:p>
            <a:pPr lvl="1">
              <a:spcAft>
                <a:spcPts val="600"/>
              </a:spcAft>
              <a:defRPr/>
            </a:pPr>
            <a:r>
              <a:rPr lang="en-GB" sz="2300" dirty="0">
                <a:cs typeface="+mn-cs"/>
              </a:rPr>
              <a:t>the disclosure is reasonable, in the public interest, in good faith, complies with the local authority’s requirements and there has been consultation with the monitoring officer.</a:t>
            </a:r>
          </a:p>
          <a:p>
            <a:pPr>
              <a:spcAft>
                <a:spcPts val="600"/>
              </a:spcAft>
            </a:pPr>
            <a:r>
              <a:rPr lang="en-GB" sz="2300" dirty="0"/>
              <a:t>I do not improperly use knowledge gained as a result of my role.</a:t>
            </a:r>
          </a:p>
          <a:p>
            <a:pPr>
              <a:spcAft>
                <a:spcPts val="600"/>
              </a:spcAft>
            </a:pPr>
            <a:r>
              <a:rPr lang="en-GB" sz="2300" dirty="0"/>
              <a:t>I do not prevent lawful access to information.</a:t>
            </a:r>
          </a:p>
        </p:txBody>
      </p:sp>
    </p:spTree>
    <p:extLst>
      <p:ext uri="{BB962C8B-B14F-4D97-AF65-F5344CB8AC3E}">
        <p14:creationId xmlns:p14="http://schemas.microsoft.com/office/powerpoint/2010/main" val="15365289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Information – examples </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GB" sz="2800" dirty="0"/>
              <a:t>Councillor was involved in an adoption case and inadvertently shared information about the matter with a relative of the constituent – a breach of the code.</a:t>
            </a:r>
          </a:p>
          <a:p>
            <a:pPr>
              <a:spcAft>
                <a:spcPts val="1000"/>
              </a:spcAft>
            </a:pPr>
            <a:r>
              <a:rPr lang="en-GB" sz="2800" dirty="0"/>
              <a:t>Councillor circulated information about the medical condition of an officer without consent – a breach of the code.</a:t>
            </a:r>
          </a:p>
        </p:txBody>
      </p:sp>
    </p:spTree>
    <p:extLst>
      <p:ext uri="{BB962C8B-B14F-4D97-AF65-F5344CB8AC3E}">
        <p14:creationId xmlns:p14="http://schemas.microsoft.com/office/powerpoint/2010/main" val="22773479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Standards of councillor conduct 5</a:t>
            </a:r>
          </a:p>
        </p:txBody>
      </p:sp>
      <p:sp>
        <p:nvSpPr>
          <p:cNvPr id="16387" name="Rectangle 3"/>
          <p:cNvSpPr>
            <a:spLocks noGrp="1" noChangeArrowheads="1"/>
          </p:cNvSpPr>
          <p:nvPr>
            <p:ph idx="1"/>
          </p:nvPr>
        </p:nvSpPr>
        <p:spPr>
          <a:xfrm>
            <a:off x="344488" y="2204864"/>
            <a:ext cx="9059416" cy="4176464"/>
          </a:xfrm>
        </p:spPr>
        <p:txBody>
          <a:bodyPr/>
          <a:lstStyle/>
          <a:p>
            <a:r>
              <a:rPr lang="en-GB" sz="3000" dirty="0"/>
              <a:t>I do not bring my role or my local authority</a:t>
            </a:r>
            <a:br>
              <a:rPr lang="en-GB" sz="3000" dirty="0"/>
            </a:br>
            <a:r>
              <a:rPr lang="en-GB" sz="3000" dirty="0"/>
              <a:t>into disrepute.</a:t>
            </a:r>
          </a:p>
        </p:txBody>
      </p:sp>
    </p:spTree>
    <p:extLst>
      <p:ext uri="{BB962C8B-B14F-4D97-AF65-F5344CB8AC3E}">
        <p14:creationId xmlns:p14="http://schemas.microsoft.com/office/powerpoint/2010/main" val="25967651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Disrepute – examples </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defRPr/>
            </a:pPr>
            <a:r>
              <a:rPr lang="en-GB" sz="2200" dirty="0">
                <a:cs typeface="+mn-cs"/>
              </a:rPr>
              <a:t>Councillor posted an offensive tweet about another councillor referring to the Serious Fraud Office (SFO) investigating her conduct – this brought the local authority into disrepute.</a:t>
            </a:r>
          </a:p>
          <a:p>
            <a:pPr>
              <a:spcAft>
                <a:spcPts val="1000"/>
              </a:spcAft>
              <a:defRPr/>
            </a:pPr>
            <a:r>
              <a:rPr lang="en-GB" sz="2200" dirty="0">
                <a:cs typeface="+mn-cs"/>
              </a:rPr>
              <a:t>Councillor took advantage of a mistake and failed to prevent local authority employed contractors working on his (privately owned) home – this brought the local authority into disrepute.</a:t>
            </a:r>
          </a:p>
          <a:p>
            <a:pPr>
              <a:spcAft>
                <a:spcPts val="1000"/>
              </a:spcAft>
              <a:defRPr/>
            </a:pPr>
            <a:r>
              <a:rPr lang="en-GB" sz="2200" dirty="0">
                <a:cs typeface="+mn-cs"/>
              </a:rPr>
              <a:t>Chair of a council made a deeply inappropriate remark at a meeting. Many other councillors expressed concerns and found the remarks inappropriate – this brought his office (but not the local authority) into disrepute.</a:t>
            </a:r>
          </a:p>
        </p:txBody>
      </p:sp>
    </p:spTree>
    <p:extLst>
      <p:ext uri="{BB962C8B-B14F-4D97-AF65-F5344CB8AC3E}">
        <p14:creationId xmlns:p14="http://schemas.microsoft.com/office/powerpoint/2010/main" val="216255972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Standards of councillor conduct 6</a:t>
            </a:r>
          </a:p>
        </p:txBody>
      </p:sp>
      <p:sp>
        <p:nvSpPr>
          <p:cNvPr id="16387" name="Rectangle 3"/>
          <p:cNvSpPr>
            <a:spLocks noGrp="1" noChangeArrowheads="1"/>
          </p:cNvSpPr>
          <p:nvPr>
            <p:ph idx="1"/>
          </p:nvPr>
        </p:nvSpPr>
        <p:spPr>
          <a:xfrm>
            <a:off x="344488" y="2204864"/>
            <a:ext cx="9059416" cy="4176464"/>
          </a:xfrm>
        </p:spPr>
        <p:txBody>
          <a:bodyPr/>
          <a:lstStyle/>
          <a:p>
            <a:r>
              <a:rPr lang="en-GB" sz="3000" dirty="0"/>
              <a:t>I do not use, or attempt to use, my position improperly to the advantage or disadvantage of myself or anyone else.</a:t>
            </a:r>
          </a:p>
        </p:txBody>
      </p:sp>
    </p:spTree>
    <p:extLst>
      <p:ext uri="{BB962C8B-B14F-4D97-AF65-F5344CB8AC3E}">
        <p14:creationId xmlns:p14="http://schemas.microsoft.com/office/powerpoint/2010/main" val="31346803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Use of position – examples </a:t>
            </a:r>
          </a:p>
        </p:txBody>
      </p:sp>
      <p:sp>
        <p:nvSpPr>
          <p:cNvPr id="16387" name="Rectangle 3"/>
          <p:cNvSpPr>
            <a:spLocks noGrp="1" noChangeArrowheads="1"/>
          </p:cNvSpPr>
          <p:nvPr>
            <p:ph idx="1"/>
          </p:nvPr>
        </p:nvSpPr>
        <p:spPr>
          <a:xfrm>
            <a:off x="344488" y="2204864"/>
            <a:ext cx="8568952" cy="4176464"/>
          </a:xfrm>
        </p:spPr>
        <p:txBody>
          <a:bodyPr/>
          <a:lstStyle/>
          <a:p>
            <a:pPr>
              <a:spcAft>
                <a:spcPts val="1000"/>
              </a:spcAft>
            </a:pPr>
            <a:r>
              <a:rPr lang="en-GB" sz="2500" dirty="0"/>
              <a:t>Councillor discussed and voted on a new lease to a community group without revealing that she was the ‘joint coordinator’ of the group – this was using her position improperly.</a:t>
            </a:r>
          </a:p>
          <a:p>
            <a:pPr>
              <a:spcAft>
                <a:spcPts val="1000"/>
              </a:spcAft>
            </a:pPr>
            <a:r>
              <a:rPr lang="en-GB" sz="2500" dirty="0"/>
              <a:t>Leader failed to declare a conflict of interest and used his position to enhance the value of his own land (by instructing a planning officer about the route of a bypass) – a breach of the model Code (and an 18-month prison sentence).</a:t>
            </a:r>
          </a:p>
        </p:txBody>
      </p:sp>
    </p:spTree>
    <p:extLst>
      <p:ext uri="{BB962C8B-B14F-4D97-AF65-F5344CB8AC3E}">
        <p14:creationId xmlns:p14="http://schemas.microsoft.com/office/powerpoint/2010/main" val="7400977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Standards of councillor conduct 7</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GB" sz="2800" dirty="0"/>
              <a:t>I do not misuse local authority resources. </a:t>
            </a:r>
          </a:p>
          <a:p>
            <a:pPr>
              <a:spcAft>
                <a:spcPts val="1000"/>
              </a:spcAft>
            </a:pPr>
            <a:r>
              <a:rPr lang="en-GB" sz="2800" dirty="0"/>
              <a:t>I will use them in accordance with the local authority’s requirements and will not use them for political purposes (unless that use could reasonably be regarded as likely to facilitate, or be conducive to, the discharge of the functions of the local authority or my office).</a:t>
            </a:r>
          </a:p>
        </p:txBody>
      </p:sp>
    </p:spTree>
    <p:extLst>
      <p:ext uri="{BB962C8B-B14F-4D97-AF65-F5344CB8AC3E}">
        <p14:creationId xmlns:p14="http://schemas.microsoft.com/office/powerpoint/2010/main" val="27221490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Council resources – examples </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GB" sz="2800" dirty="0"/>
              <a:t>Councillor used council computer equipment for private purposes by downloading pornographic images – this was a misuse of resources (and, </a:t>
            </a:r>
            <a:br>
              <a:rPr lang="en-GB" sz="2800" dirty="0"/>
            </a:br>
            <a:r>
              <a:rPr lang="en-GB" sz="2800" dirty="0"/>
              <a:t>also, disrepute).</a:t>
            </a:r>
          </a:p>
          <a:p>
            <a:pPr>
              <a:spcAft>
                <a:spcPts val="1000"/>
              </a:spcAft>
            </a:pPr>
            <a:r>
              <a:rPr lang="en-GB" sz="2800" dirty="0"/>
              <a:t>Councillor used council notepaper in an attempt to avoid parking penalties incurred by his son – this was a breach of the model Code (and a conviction for deception).</a:t>
            </a:r>
          </a:p>
        </p:txBody>
      </p:sp>
    </p:spTree>
    <p:extLst>
      <p:ext uri="{BB962C8B-B14F-4D97-AF65-F5344CB8AC3E}">
        <p14:creationId xmlns:p14="http://schemas.microsoft.com/office/powerpoint/2010/main" val="22350558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Standards of councillor conduct 8</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GB" sz="2600" dirty="0"/>
              <a:t>I undertake standards training.</a:t>
            </a:r>
          </a:p>
          <a:p>
            <a:pPr>
              <a:spcAft>
                <a:spcPts val="1000"/>
              </a:spcAft>
            </a:pPr>
            <a:r>
              <a:rPr lang="en-GB" sz="2600" dirty="0"/>
              <a:t>I cooperate with any standards investigation and/or determination.</a:t>
            </a:r>
          </a:p>
          <a:p>
            <a:pPr>
              <a:spcAft>
                <a:spcPts val="1000"/>
              </a:spcAft>
            </a:pPr>
            <a:r>
              <a:rPr lang="en-GB" sz="2600" dirty="0"/>
              <a:t>I do not intimidate / attempt to intimidate any person who is likely to be involved with the administration of an investigation or proceedings.</a:t>
            </a:r>
          </a:p>
          <a:p>
            <a:pPr>
              <a:spcAft>
                <a:spcPts val="1000"/>
              </a:spcAft>
            </a:pPr>
            <a:r>
              <a:rPr lang="en-GB" sz="2600" dirty="0"/>
              <a:t>I comply with any sanction imposed on me following</a:t>
            </a:r>
            <a:br>
              <a:rPr lang="en-GB" sz="2600" dirty="0"/>
            </a:br>
            <a:r>
              <a:rPr lang="en-GB" sz="2600" dirty="0"/>
              <a:t>a breach finding.</a:t>
            </a:r>
          </a:p>
        </p:txBody>
      </p:sp>
    </p:spTree>
    <p:extLst>
      <p:ext uri="{BB962C8B-B14F-4D97-AF65-F5344CB8AC3E}">
        <p14:creationId xmlns:p14="http://schemas.microsoft.com/office/powerpoint/2010/main" val="2350094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Preparation of this training material</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defRPr/>
            </a:pPr>
            <a:r>
              <a:rPr lang="en-GB" sz="2600" dirty="0">
                <a:cs typeface="+mn-cs"/>
              </a:rPr>
              <a:t>The Local Government Association (LGA) has prepared this presentation for use by any council to support the introduction and implementation of codes of conduct based on the LGA Model Councillor Code of Conduct.</a:t>
            </a:r>
          </a:p>
          <a:p>
            <a:pPr>
              <a:spcAft>
                <a:spcPts val="1000"/>
              </a:spcAft>
              <a:defRPr/>
            </a:pPr>
            <a:r>
              <a:rPr lang="en-GB" sz="2600" dirty="0">
                <a:cs typeface="+mn-cs"/>
              </a:rPr>
              <a:t>[The material has been changed to reflect our council’s Councillor Code of Conduct and our circumstances in the sections relating to…….]</a:t>
            </a:r>
          </a:p>
        </p:txBody>
      </p:sp>
    </p:spTree>
    <p:extLst>
      <p:ext uri="{BB962C8B-B14F-4D97-AF65-F5344CB8AC3E}">
        <p14:creationId xmlns:p14="http://schemas.microsoft.com/office/powerpoint/2010/main" val="14085635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8314C3-1CB4-8A40-BB2A-7A6C0CBED83D}"/>
              </a:ext>
            </a:extLst>
          </p:cNvPr>
          <p:cNvSpPr>
            <a:spLocks noGrp="1"/>
          </p:cNvSpPr>
          <p:nvPr>
            <p:ph type="ctrTitle"/>
          </p:nvPr>
        </p:nvSpPr>
        <p:spPr>
          <a:xfrm>
            <a:off x="848543" y="2780928"/>
            <a:ext cx="6715135" cy="1125537"/>
          </a:xfrm>
        </p:spPr>
        <p:txBody>
          <a:bodyPr/>
          <a:lstStyle/>
          <a:p>
            <a:pPr>
              <a:buNone/>
            </a:pPr>
            <a:r>
              <a:rPr lang="en-GB" dirty="0"/>
              <a:t>Protecting your reputation and the reputation of your local authority </a:t>
            </a:r>
          </a:p>
        </p:txBody>
      </p:sp>
      <p:pic>
        <p:nvPicPr>
          <p:cNvPr id="6" name="Picture 5">
            <a:extLst>
              <a:ext uri="{FF2B5EF4-FFF2-40B4-BE49-F238E27FC236}">
                <a16:creationId xmlns:a16="http://schemas.microsoft.com/office/drawing/2014/main" id="{D929167C-69F7-0F47-BB09-E5DF3B8A00C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676800" y="1988840"/>
            <a:ext cx="5229200" cy="5229200"/>
          </a:xfrm>
          <a:prstGeom prst="rect">
            <a:avLst/>
          </a:prstGeom>
        </p:spPr>
      </p:pic>
    </p:spTree>
    <p:extLst>
      <p:ext uri="{BB962C8B-B14F-4D97-AF65-F5344CB8AC3E}">
        <p14:creationId xmlns:p14="http://schemas.microsoft.com/office/powerpoint/2010/main" val="321454197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Standards of councillor conduct 9</a:t>
            </a:r>
          </a:p>
        </p:txBody>
      </p:sp>
      <p:sp>
        <p:nvSpPr>
          <p:cNvPr id="16387" name="Rectangle 3"/>
          <p:cNvSpPr>
            <a:spLocks noGrp="1" noChangeArrowheads="1"/>
          </p:cNvSpPr>
          <p:nvPr>
            <p:ph idx="1"/>
          </p:nvPr>
        </p:nvSpPr>
        <p:spPr>
          <a:xfrm>
            <a:off x="344488" y="2204864"/>
            <a:ext cx="9059416" cy="4176464"/>
          </a:xfrm>
        </p:spPr>
        <p:txBody>
          <a:bodyPr/>
          <a:lstStyle/>
          <a:p>
            <a:r>
              <a:rPr lang="en-GB" sz="3000" dirty="0"/>
              <a:t>I register and disclose my interests.</a:t>
            </a:r>
          </a:p>
        </p:txBody>
      </p:sp>
    </p:spTree>
    <p:extLst>
      <p:ext uri="{BB962C8B-B14F-4D97-AF65-F5344CB8AC3E}">
        <p14:creationId xmlns:p14="http://schemas.microsoft.com/office/powerpoint/2010/main" val="30564256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Standards of councillor conduct 10</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GB" sz="2800" dirty="0"/>
              <a:t>I do not accept gifts and hospitality, irrespective of value, which could give rise to gain or concern.</a:t>
            </a:r>
          </a:p>
          <a:p>
            <a:pPr>
              <a:spcAft>
                <a:spcPts val="1000"/>
              </a:spcAft>
            </a:pPr>
            <a:r>
              <a:rPr lang="en-GB" sz="2800" dirty="0"/>
              <a:t>I register any gift or hospitality of £50 or more with the monitoring officer within 28 days.</a:t>
            </a:r>
          </a:p>
          <a:p>
            <a:pPr>
              <a:spcAft>
                <a:spcPts val="1000"/>
              </a:spcAft>
            </a:pPr>
            <a:r>
              <a:rPr lang="en-GB" sz="2800" dirty="0"/>
              <a:t>I register with the monitoring officer any significant gift or hospitality I have been offered but rejected.</a:t>
            </a:r>
          </a:p>
        </p:txBody>
      </p:sp>
    </p:spTree>
    <p:extLst>
      <p:ext uri="{BB962C8B-B14F-4D97-AF65-F5344CB8AC3E}">
        <p14:creationId xmlns:p14="http://schemas.microsoft.com/office/powerpoint/2010/main" val="120562035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DB041-A767-1444-833F-7FF9CB380338}"/>
              </a:ext>
            </a:extLst>
          </p:cNvPr>
          <p:cNvSpPr>
            <a:spLocks noGrp="1"/>
          </p:cNvSpPr>
          <p:nvPr>
            <p:ph type="ctrTitle"/>
          </p:nvPr>
        </p:nvSpPr>
        <p:spPr>
          <a:xfrm>
            <a:off x="742950" y="2708920"/>
            <a:ext cx="5270224" cy="1125537"/>
          </a:xfrm>
        </p:spPr>
        <p:txBody>
          <a:bodyPr/>
          <a:lstStyle/>
          <a:p>
            <a:r>
              <a:rPr lang="en-GB" dirty="0"/>
              <a:t>Registration and disclosure of interests</a:t>
            </a:r>
          </a:p>
        </p:txBody>
      </p:sp>
      <p:pic>
        <p:nvPicPr>
          <p:cNvPr id="4" name="Picture 3">
            <a:extLst>
              <a:ext uri="{FF2B5EF4-FFF2-40B4-BE49-F238E27FC236}">
                <a16:creationId xmlns:a16="http://schemas.microsoft.com/office/drawing/2014/main" id="{956BFB6D-FDC7-CE4F-8039-BC690C2336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85048" y="2060848"/>
            <a:ext cx="4941168" cy="4941168"/>
          </a:xfrm>
          <a:prstGeom prst="rect">
            <a:avLst/>
          </a:prstGeom>
        </p:spPr>
      </p:pic>
    </p:spTree>
    <p:extLst>
      <p:ext uri="{BB962C8B-B14F-4D97-AF65-F5344CB8AC3E}">
        <p14:creationId xmlns:p14="http://schemas.microsoft.com/office/powerpoint/2010/main" val="29873450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86072" y="2276673"/>
            <a:ext cx="8915400" cy="576263"/>
          </a:xfrm>
        </p:spPr>
        <p:txBody>
          <a:bodyPr anchor="t"/>
          <a:lstStyle/>
          <a:p>
            <a:pPr algn="r">
              <a:defRPr/>
            </a:pPr>
            <a:r>
              <a:rPr lang="en-GB" dirty="0">
                <a:cs typeface="+mj-cs"/>
              </a:rPr>
              <a:t>Which aspects of registering or disclosing interests do you</a:t>
            </a:r>
            <a:br>
              <a:rPr lang="en-GB" dirty="0">
                <a:cs typeface="+mj-cs"/>
              </a:rPr>
            </a:br>
            <a:r>
              <a:rPr lang="en-GB" dirty="0">
                <a:cs typeface="+mj-cs"/>
              </a:rPr>
              <a:t>find most challenging?</a:t>
            </a:r>
          </a:p>
        </p:txBody>
      </p:sp>
    </p:spTree>
    <p:extLst>
      <p:ext uri="{BB962C8B-B14F-4D97-AF65-F5344CB8AC3E}">
        <p14:creationId xmlns:p14="http://schemas.microsoft.com/office/powerpoint/2010/main" val="40370021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Interests</a:t>
            </a:r>
          </a:p>
        </p:txBody>
      </p:sp>
      <p:sp>
        <p:nvSpPr>
          <p:cNvPr id="16387" name="Rectangle 3"/>
          <p:cNvSpPr>
            <a:spLocks noGrp="1" noChangeArrowheads="1"/>
          </p:cNvSpPr>
          <p:nvPr>
            <p:ph idx="1"/>
          </p:nvPr>
        </p:nvSpPr>
        <p:spPr>
          <a:xfrm>
            <a:off x="344488" y="2204864"/>
            <a:ext cx="9059416" cy="4176464"/>
          </a:xfrm>
        </p:spPr>
        <p:txBody>
          <a:bodyPr/>
          <a:lstStyle/>
          <a:p>
            <a:pPr>
              <a:spcAft>
                <a:spcPts val="600"/>
              </a:spcAft>
              <a:defRPr/>
            </a:pPr>
            <a:r>
              <a:rPr lang="en-GB" sz="2800" dirty="0">
                <a:cs typeface="+mn-cs"/>
              </a:rPr>
              <a:t>Three types of interests:</a:t>
            </a:r>
          </a:p>
          <a:p>
            <a:pPr lvl="1">
              <a:spcAft>
                <a:spcPts val="600"/>
              </a:spcAft>
              <a:defRPr/>
            </a:pPr>
            <a:r>
              <a:rPr lang="en-GB" dirty="0">
                <a:cs typeface="+mn-cs"/>
              </a:rPr>
              <a:t>disclosable pecuniary interests (DPIs)</a:t>
            </a:r>
          </a:p>
          <a:p>
            <a:pPr lvl="1">
              <a:spcAft>
                <a:spcPts val="600"/>
              </a:spcAft>
              <a:defRPr/>
            </a:pPr>
            <a:r>
              <a:rPr lang="en-GB" dirty="0">
                <a:cs typeface="+mn-cs"/>
              </a:rPr>
              <a:t>other registerable interests (ORIs)</a:t>
            </a:r>
          </a:p>
          <a:p>
            <a:pPr lvl="1">
              <a:spcAft>
                <a:spcPts val="600"/>
              </a:spcAft>
              <a:defRPr/>
            </a:pPr>
            <a:r>
              <a:rPr lang="en-GB" dirty="0">
                <a:cs typeface="+mn-cs"/>
              </a:rPr>
              <a:t>non-registerable interests (NRIs).</a:t>
            </a:r>
          </a:p>
          <a:p>
            <a:pPr>
              <a:spcAft>
                <a:spcPts val="600"/>
              </a:spcAft>
              <a:defRPr/>
            </a:pPr>
            <a:r>
              <a:rPr lang="en-GB" sz="2800" dirty="0">
                <a:cs typeface="+mn-cs"/>
              </a:rPr>
              <a:t>Two types of situations:</a:t>
            </a:r>
          </a:p>
          <a:p>
            <a:pPr lvl="1">
              <a:spcAft>
                <a:spcPts val="600"/>
              </a:spcAft>
              <a:defRPr/>
            </a:pPr>
            <a:r>
              <a:rPr lang="en-GB" dirty="0">
                <a:cs typeface="+mn-cs"/>
              </a:rPr>
              <a:t>registration</a:t>
            </a:r>
          </a:p>
          <a:p>
            <a:pPr lvl="1">
              <a:spcAft>
                <a:spcPts val="600"/>
              </a:spcAft>
              <a:defRPr/>
            </a:pPr>
            <a:r>
              <a:rPr lang="en-GB" dirty="0">
                <a:cs typeface="+mn-cs"/>
              </a:rPr>
              <a:t>disclosure.</a:t>
            </a:r>
          </a:p>
        </p:txBody>
      </p:sp>
    </p:spTree>
    <p:extLst>
      <p:ext uri="{BB962C8B-B14F-4D97-AF65-F5344CB8AC3E}">
        <p14:creationId xmlns:p14="http://schemas.microsoft.com/office/powerpoint/2010/main" val="17939503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Disclosable pecuniary interests (DPIs) 1</a:t>
            </a: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defRPr/>
            </a:pPr>
            <a:r>
              <a:rPr lang="en-GB" sz="2600" dirty="0">
                <a:cs typeface="+mn-cs"/>
              </a:rPr>
              <a:t>DPIs relate to things such as your employment, interests in land, contracts with the council, and so on (table 1).</a:t>
            </a:r>
          </a:p>
          <a:p>
            <a:pPr>
              <a:spcAft>
                <a:spcPts val="1000"/>
              </a:spcAft>
              <a:defRPr/>
            </a:pPr>
            <a:r>
              <a:rPr lang="en-GB" sz="2600" dirty="0">
                <a:cs typeface="+mn-cs"/>
              </a:rPr>
              <a:t>They cover interests of you and of your spouse / partner.</a:t>
            </a:r>
          </a:p>
          <a:p>
            <a:pPr>
              <a:spcAft>
                <a:spcPts val="1000"/>
              </a:spcAft>
              <a:defRPr/>
            </a:pPr>
            <a:r>
              <a:rPr lang="en-GB" sz="2600" dirty="0">
                <a:cs typeface="+mn-cs"/>
              </a:rPr>
              <a:t>You must register them within 28 days of election and whenever your position changes.</a:t>
            </a:r>
          </a:p>
        </p:txBody>
      </p:sp>
    </p:spTree>
    <p:extLst>
      <p:ext uri="{BB962C8B-B14F-4D97-AF65-F5344CB8AC3E}">
        <p14:creationId xmlns:p14="http://schemas.microsoft.com/office/powerpoint/2010/main" val="27221851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Disclosable pecuniary interests (DPIs) 2</a:t>
            </a: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pPr>
            <a:r>
              <a:rPr lang="en-GB" sz="2400" dirty="0">
                <a:cs typeface="+mn-cs"/>
              </a:rPr>
              <a:t>It is a criminal offence under the Localism Act (2011) to fail to register DPIs, to fail to disclose them at meetings, to participate or vote where you have a DPI or to provide false or misleading information about them.</a:t>
            </a:r>
          </a:p>
          <a:p>
            <a:pPr>
              <a:spcAft>
                <a:spcPts val="1000"/>
              </a:spcAft>
            </a:pPr>
            <a:r>
              <a:rPr lang="en-GB" sz="2400" dirty="0"/>
              <a:t>Where a matter arises at a meeting which </a:t>
            </a:r>
            <a:r>
              <a:rPr lang="en-GB" sz="2400" b="1" dirty="0"/>
              <a:t>directly relates </a:t>
            </a:r>
            <a:r>
              <a:rPr lang="en-GB" sz="2400" dirty="0"/>
              <a:t>to a DPI, you must disclose it, not participate in any discussion or vote on the matter and not remain in the room (unless you have a dispensation).</a:t>
            </a:r>
          </a:p>
        </p:txBody>
      </p:sp>
    </p:spTree>
    <p:extLst>
      <p:ext uri="{BB962C8B-B14F-4D97-AF65-F5344CB8AC3E}">
        <p14:creationId xmlns:p14="http://schemas.microsoft.com/office/powerpoint/2010/main" val="892074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Disclosable pecuniary interests (DPIs) – guidance and examples 1</a:t>
            </a:r>
          </a:p>
        </p:txBody>
      </p:sp>
      <p:sp>
        <p:nvSpPr>
          <p:cNvPr id="16387" name="Rectangle 3"/>
          <p:cNvSpPr>
            <a:spLocks noGrp="1" noChangeArrowheads="1"/>
          </p:cNvSpPr>
          <p:nvPr>
            <p:ph idx="1"/>
          </p:nvPr>
        </p:nvSpPr>
        <p:spPr>
          <a:xfrm>
            <a:off x="344488" y="2924944"/>
            <a:ext cx="8784976" cy="3456384"/>
          </a:xfrm>
        </p:spPr>
        <p:txBody>
          <a:bodyPr/>
          <a:lstStyle/>
          <a:p>
            <a:pPr>
              <a:spcAft>
                <a:spcPts val="600"/>
              </a:spcAft>
            </a:pPr>
            <a:r>
              <a:rPr lang="en-GB" sz="2400" dirty="0"/>
              <a:t>You have a DPI where the matter being discussed directly relates to your registered interest rather than just affecting it.</a:t>
            </a:r>
          </a:p>
          <a:p>
            <a:pPr>
              <a:spcAft>
                <a:spcPts val="600"/>
              </a:spcAft>
            </a:pPr>
            <a:r>
              <a:rPr lang="en-GB" sz="2400" dirty="0"/>
              <a:t>If you live at 1 Acacia Avenue, you will have a DPI if you apply for planning permission for 1 Acacia Avenue or if the whole of Acacia Avenue is being considered for a Residents’ Parking Zone.</a:t>
            </a:r>
          </a:p>
          <a:p>
            <a:pPr>
              <a:spcAft>
                <a:spcPts val="600"/>
              </a:spcAft>
            </a:pPr>
            <a:r>
              <a:rPr lang="en-GB" sz="2400" dirty="0"/>
              <a:t>You will not have a DPI if 3 Acacia Avenue has put in a planning application (though you may have an NRI).</a:t>
            </a:r>
          </a:p>
        </p:txBody>
      </p:sp>
    </p:spTree>
    <p:extLst>
      <p:ext uri="{BB962C8B-B14F-4D97-AF65-F5344CB8AC3E}">
        <p14:creationId xmlns:p14="http://schemas.microsoft.com/office/powerpoint/2010/main" val="13373569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Disclosable pecuniary interests (DPIs) – </a:t>
            </a:r>
            <a:r>
              <a:rPr lang="en-GB">
                <a:cs typeface="+mj-cs"/>
              </a:rPr>
              <a:t>guidance and examples 2</a:t>
            </a:r>
            <a:endParaRPr lang="en-GB" dirty="0">
              <a:cs typeface="+mj-cs"/>
            </a:endParaRPr>
          </a:p>
        </p:txBody>
      </p:sp>
      <p:sp>
        <p:nvSpPr>
          <p:cNvPr id="16387" name="Rectangle 3"/>
          <p:cNvSpPr>
            <a:spLocks noGrp="1" noChangeArrowheads="1"/>
          </p:cNvSpPr>
          <p:nvPr>
            <p:ph idx="1"/>
          </p:nvPr>
        </p:nvSpPr>
        <p:spPr>
          <a:xfrm>
            <a:off x="344488" y="2924944"/>
            <a:ext cx="9059416" cy="3456384"/>
          </a:xfrm>
        </p:spPr>
        <p:txBody>
          <a:bodyPr/>
          <a:lstStyle/>
          <a:p>
            <a:pPr>
              <a:spcAft>
                <a:spcPts val="600"/>
              </a:spcAft>
            </a:pPr>
            <a:r>
              <a:rPr lang="en-GB" sz="2500" dirty="0"/>
              <a:t>awarding a contract to your own company</a:t>
            </a:r>
          </a:p>
          <a:p>
            <a:pPr>
              <a:spcAft>
                <a:spcPts val="600"/>
              </a:spcAft>
            </a:pPr>
            <a:r>
              <a:rPr lang="en-GB" sz="2500" dirty="0"/>
              <a:t>planning application for your own property</a:t>
            </a:r>
          </a:p>
          <a:p>
            <a:pPr>
              <a:spcAft>
                <a:spcPts val="600"/>
              </a:spcAft>
            </a:pPr>
            <a:r>
              <a:rPr lang="en-GB" sz="2500" dirty="0"/>
              <a:t>Resident Parking Zone includes your house</a:t>
            </a:r>
          </a:p>
          <a:p>
            <a:pPr>
              <a:spcAft>
                <a:spcPts val="600"/>
              </a:spcAft>
            </a:pPr>
            <a:r>
              <a:rPr lang="en-GB" sz="2500" dirty="0"/>
              <a:t>all these are DPIs, so you should disclose them and withdraw (unless you have a dispensation)</a:t>
            </a:r>
          </a:p>
          <a:p>
            <a:pPr>
              <a:spcAft>
                <a:spcPts val="600"/>
              </a:spcAft>
            </a:pPr>
            <a:r>
              <a:rPr lang="en-GB" sz="2500" dirty="0"/>
              <a:t>criminal offence if you fail to do so – Section 34 of the Localism Act (2011).</a:t>
            </a:r>
          </a:p>
        </p:txBody>
      </p:sp>
    </p:spTree>
    <p:extLst>
      <p:ext uri="{BB962C8B-B14F-4D97-AF65-F5344CB8AC3E}">
        <p14:creationId xmlns:p14="http://schemas.microsoft.com/office/powerpoint/2010/main" val="2770596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The importance of standards in public life</a:t>
            </a:r>
          </a:p>
        </p:txBody>
      </p:sp>
      <p:sp>
        <p:nvSpPr>
          <p:cNvPr id="16387" name="Rectangle 3"/>
          <p:cNvSpPr>
            <a:spLocks noGrp="1" noChangeArrowheads="1"/>
          </p:cNvSpPr>
          <p:nvPr>
            <p:ph idx="1"/>
          </p:nvPr>
        </p:nvSpPr>
        <p:spPr>
          <a:xfrm>
            <a:off x="344488" y="2924944"/>
            <a:ext cx="9059416" cy="3456384"/>
          </a:xfrm>
        </p:spPr>
        <p:txBody>
          <a:bodyPr/>
          <a:lstStyle/>
          <a:p>
            <a:pPr marL="0" indent="0">
              <a:buNone/>
              <a:defRPr/>
            </a:pPr>
            <a:r>
              <a:rPr lang="en-GB" sz="2600" dirty="0">
                <a:cs typeface="+mn-cs"/>
              </a:rPr>
              <a:t>“Local government impacts the lives of citizens every day, providing essential services to those it serves. Its decisions directly affect the quality of life of local people. High standards of conduct in local government are needed to demonstrate that those decisions are taken in the public interest and to maintain public confidence”</a:t>
            </a:r>
          </a:p>
          <a:p>
            <a:pPr marL="0" indent="0" algn="r">
              <a:buNone/>
              <a:defRPr/>
            </a:pPr>
            <a:br>
              <a:rPr lang="en-GB" sz="2600" dirty="0">
                <a:cs typeface="+mn-cs"/>
              </a:rPr>
            </a:br>
            <a:r>
              <a:rPr lang="en-GB" sz="2600" dirty="0">
                <a:cs typeface="+mn-cs"/>
              </a:rPr>
              <a:t>– The Committee on Standards in Public Life</a:t>
            </a:r>
          </a:p>
        </p:txBody>
      </p:sp>
    </p:spTree>
    <p:extLst>
      <p:ext uri="{BB962C8B-B14F-4D97-AF65-F5344CB8AC3E}">
        <p14:creationId xmlns:p14="http://schemas.microsoft.com/office/powerpoint/2010/main" val="42777291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Other registerable interests (ORIs) 1</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GB" sz="2800" dirty="0"/>
              <a:t>ORIs relate to unpaid directorships, membership of outside bodies, charities, lobby groups, trade unions, political parties, and so on (table 2).</a:t>
            </a:r>
          </a:p>
          <a:p>
            <a:pPr>
              <a:spcAft>
                <a:spcPts val="1000"/>
              </a:spcAft>
            </a:pPr>
            <a:r>
              <a:rPr lang="en-GB" sz="2800" dirty="0"/>
              <a:t>Must register them within 28 days of election / appointment to office and whenever your position changes.</a:t>
            </a:r>
          </a:p>
        </p:txBody>
      </p:sp>
    </p:spTree>
    <p:extLst>
      <p:ext uri="{BB962C8B-B14F-4D97-AF65-F5344CB8AC3E}">
        <p14:creationId xmlns:p14="http://schemas.microsoft.com/office/powerpoint/2010/main" val="201744842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Other registerable interests (ORIs) 2</a:t>
            </a:r>
          </a:p>
        </p:txBody>
      </p:sp>
      <p:sp>
        <p:nvSpPr>
          <p:cNvPr id="16387" name="Rectangle 3"/>
          <p:cNvSpPr>
            <a:spLocks noGrp="1" noChangeArrowheads="1"/>
          </p:cNvSpPr>
          <p:nvPr>
            <p:ph idx="1"/>
          </p:nvPr>
        </p:nvSpPr>
        <p:spPr>
          <a:xfrm>
            <a:off x="344488" y="2204864"/>
            <a:ext cx="8915400" cy="4176464"/>
          </a:xfrm>
        </p:spPr>
        <p:txBody>
          <a:bodyPr/>
          <a:lstStyle/>
          <a:p>
            <a:pPr>
              <a:spcAft>
                <a:spcPts val="1000"/>
              </a:spcAft>
            </a:pPr>
            <a:r>
              <a:rPr lang="en-GB" sz="2400" dirty="0"/>
              <a:t>Where a matter arises at a meeting which </a:t>
            </a:r>
            <a:r>
              <a:rPr lang="en-GB" sz="2400" b="1" dirty="0"/>
              <a:t>directly relates</a:t>
            </a:r>
            <a:r>
              <a:rPr lang="en-GB" sz="2400" dirty="0"/>
              <a:t> to the financial interest or wellbeing of an ORI, you must disclose it.</a:t>
            </a:r>
          </a:p>
          <a:p>
            <a:pPr>
              <a:spcAft>
                <a:spcPts val="1000"/>
              </a:spcAft>
            </a:pPr>
            <a:r>
              <a:rPr lang="en-GB" sz="2400" dirty="0"/>
              <a:t>You may speak on the matter only if members of the public are also allowed to speak at the meeting but otherwise you must not take part in any discussion or vote on the matter and must not remain in the room unless you have a dispensation.</a:t>
            </a:r>
          </a:p>
          <a:p>
            <a:pPr>
              <a:spcAft>
                <a:spcPts val="1000"/>
              </a:spcAft>
            </a:pPr>
            <a:r>
              <a:rPr lang="en-GB" sz="2400" dirty="0"/>
              <a:t>(See below for what to do if something </a:t>
            </a:r>
            <a:r>
              <a:rPr lang="en-GB" sz="2400" b="1" dirty="0"/>
              <a:t>affects</a:t>
            </a:r>
            <a:r>
              <a:rPr lang="en-GB" sz="2400" dirty="0"/>
              <a:t> one of your ORIs).</a:t>
            </a:r>
          </a:p>
        </p:txBody>
      </p:sp>
    </p:spTree>
    <p:extLst>
      <p:ext uri="{BB962C8B-B14F-4D97-AF65-F5344CB8AC3E}">
        <p14:creationId xmlns:p14="http://schemas.microsoft.com/office/powerpoint/2010/main" val="238699440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Other registerable interests (ORIs) – examples</a:t>
            </a: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pPr>
            <a:r>
              <a:rPr lang="en-GB" sz="2400" dirty="0"/>
              <a:t>Awarding / withdrawing grant funding or granting planning permission to a body of which you are a member, for example, community hall.</a:t>
            </a:r>
          </a:p>
          <a:p>
            <a:pPr>
              <a:spcAft>
                <a:spcPts val="1000"/>
              </a:spcAft>
            </a:pPr>
            <a:r>
              <a:rPr lang="en-GB" sz="2400" dirty="0"/>
              <a:t>Both directly relate to the finances of an ORI.</a:t>
            </a:r>
          </a:p>
          <a:p>
            <a:pPr>
              <a:spcAft>
                <a:spcPts val="1000"/>
              </a:spcAft>
            </a:pPr>
            <a:r>
              <a:rPr lang="en-GB" sz="2400" dirty="0"/>
              <a:t>Both are therefore interests you should disclose, you should not participate in the discussion or vote and withdraw (unless you have a dispensation, or the public can address the meeting).</a:t>
            </a:r>
          </a:p>
        </p:txBody>
      </p:sp>
    </p:spTree>
    <p:extLst>
      <p:ext uri="{BB962C8B-B14F-4D97-AF65-F5344CB8AC3E}">
        <p14:creationId xmlns:p14="http://schemas.microsoft.com/office/powerpoint/2010/main" val="228510920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Non-registerable interests (NRIs) – interests that 'directly relate to…'</a:t>
            </a: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defRPr/>
            </a:pPr>
            <a:r>
              <a:rPr lang="en-GB" sz="2400" dirty="0">
                <a:cs typeface="+mn-cs"/>
              </a:rPr>
              <a:t>Where a matter arises at a meeting which directly relates to your financial interest or wellbeing (and is not a DPI) or to a financial interest or wellbeing of a relative or close associate, you must disclose it.  </a:t>
            </a:r>
          </a:p>
          <a:p>
            <a:pPr>
              <a:spcAft>
                <a:spcPts val="1000"/>
              </a:spcAft>
              <a:defRPr/>
            </a:pPr>
            <a:r>
              <a:rPr lang="en-GB" sz="2400" dirty="0">
                <a:cs typeface="+mn-cs"/>
              </a:rPr>
              <a:t>You may speak on the matter only if members of the public are also allowed to speak at the meeting but otherwise you must not take part in any discussion or vote on the matter and must not remain in the room unless you have a dispensation.</a:t>
            </a:r>
          </a:p>
        </p:txBody>
      </p:sp>
    </p:spTree>
    <p:extLst>
      <p:ext uri="{BB962C8B-B14F-4D97-AF65-F5344CB8AC3E}">
        <p14:creationId xmlns:p14="http://schemas.microsoft.com/office/powerpoint/2010/main" val="25928541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Non-registerable interests (NRIs) – examples 1</a:t>
            </a: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pPr>
            <a:r>
              <a:rPr lang="en-GB" sz="2800" dirty="0"/>
              <a:t>Determining an application submitted by your sister or your neighbour for a dog breeding licence.</a:t>
            </a:r>
          </a:p>
          <a:p>
            <a:pPr>
              <a:spcAft>
                <a:spcPts val="1000"/>
              </a:spcAft>
            </a:pPr>
            <a:r>
              <a:rPr lang="en-GB" sz="2800" dirty="0"/>
              <a:t>Partner with free parking permit and policy review decision to be made.</a:t>
            </a:r>
          </a:p>
          <a:p>
            <a:pPr>
              <a:spcAft>
                <a:spcPts val="1000"/>
              </a:spcAft>
            </a:pPr>
            <a:r>
              <a:rPr lang="en-GB" sz="2800" dirty="0"/>
              <a:t>You object in a private capacity to your neighbour’s planning application.</a:t>
            </a:r>
          </a:p>
        </p:txBody>
      </p:sp>
    </p:spTree>
    <p:extLst>
      <p:ext uri="{BB962C8B-B14F-4D97-AF65-F5344CB8AC3E}">
        <p14:creationId xmlns:p14="http://schemas.microsoft.com/office/powerpoint/2010/main" val="22001117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Non-registerable interests (NRIs) – examples 2</a:t>
            </a:r>
            <a:br>
              <a:rPr lang="en-GB" dirty="0">
                <a:cs typeface="+mj-cs"/>
              </a:rPr>
            </a:br>
            <a:endParaRPr lang="en-GB" dirty="0">
              <a:cs typeface="+mj-cs"/>
            </a:endParaRP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pPr>
            <a:r>
              <a:rPr lang="en-GB" sz="2800" dirty="0"/>
              <a:t>All these three </a:t>
            </a:r>
            <a:r>
              <a:rPr lang="en-GB" sz="2800" b="1" dirty="0"/>
              <a:t>directly relate to</a:t>
            </a:r>
            <a:r>
              <a:rPr lang="en-GB" sz="2800" dirty="0"/>
              <a:t> the finances of you, a partner, relative or close associate.</a:t>
            </a:r>
          </a:p>
          <a:p>
            <a:pPr>
              <a:spcAft>
                <a:spcPts val="1000"/>
              </a:spcAft>
            </a:pPr>
            <a:r>
              <a:rPr lang="en-GB" sz="2800" dirty="0"/>
              <a:t>All are, therefore, interests you should disclose, and you should not take part in any discussion, not vote and not remain in the room, (unless you have a dispensation, or the public can address the meeting).</a:t>
            </a:r>
          </a:p>
        </p:txBody>
      </p:sp>
    </p:spTree>
    <p:extLst>
      <p:ext uri="{BB962C8B-B14F-4D97-AF65-F5344CB8AC3E}">
        <p14:creationId xmlns:p14="http://schemas.microsoft.com/office/powerpoint/2010/main" val="274212719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080000"/>
            <a:ext cx="8915400" cy="576263"/>
          </a:xfrm>
        </p:spPr>
        <p:txBody>
          <a:bodyPr anchor="t"/>
          <a:lstStyle/>
          <a:p>
            <a:pPr>
              <a:defRPr/>
            </a:pPr>
            <a:r>
              <a:rPr lang="en-GB" dirty="0">
                <a:cs typeface="+mj-cs"/>
              </a:rPr>
              <a:t>Non-registerable interests (NRIs) – interests that ‘affect…'</a:t>
            </a: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pPr>
            <a:r>
              <a:rPr lang="en-GB" sz="2700" dirty="0"/>
              <a:t>Where a matter arises at a meeting which </a:t>
            </a:r>
            <a:r>
              <a:rPr lang="en-GB" sz="2700" b="1" dirty="0"/>
              <a:t>affects</a:t>
            </a:r>
            <a:r>
              <a:rPr lang="en-GB" sz="2700" dirty="0"/>
              <a:t> your own financial interest or wellbeing or a financial interest or wellbeing of a relative or close associate or of a body included in your list of other registerable interests (ORIs).</a:t>
            </a:r>
          </a:p>
          <a:p>
            <a:pPr>
              <a:spcAft>
                <a:spcPts val="1000"/>
              </a:spcAft>
            </a:pPr>
            <a:r>
              <a:rPr lang="en-GB" sz="2700" dirty="0"/>
              <a:t>Disclose it, but you can remain in the meeting, participate and vote unless...</a:t>
            </a:r>
          </a:p>
        </p:txBody>
      </p:sp>
    </p:spTree>
    <p:extLst>
      <p:ext uri="{BB962C8B-B14F-4D97-AF65-F5344CB8AC3E}">
        <p14:creationId xmlns:p14="http://schemas.microsoft.com/office/powerpoint/2010/main" val="358665235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Non-registerable interests (NRIs) – the test</a:t>
            </a:r>
          </a:p>
        </p:txBody>
      </p:sp>
      <p:sp>
        <p:nvSpPr>
          <p:cNvPr id="16387" name="Rectangle 3"/>
          <p:cNvSpPr>
            <a:spLocks noGrp="1" noChangeArrowheads="1"/>
          </p:cNvSpPr>
          <p:nvPr>
            <p:ph idx="1"/>
          </p:nvPr>
        </p:nvSpPr>
        <p:spPr>
          <a:xfrm>
            <a:off x="344488" y="2924944"/>
            <a:ext cx="9059416" cy="3456384"/>
          </a:xfrm>
        </p:spPr>
        <p:txBody>
          <a:bodyPr/>
          <a:lstStyle/>
          <a:p>
            <a:pPr marL="0" indent="0">
              <a:spcAft>
                <a:spcPts val="1000"/>
              </a:spcAft>
              <a:buNone/>
            </a:pPr>
            <a:r>
              <a:rPr lang="en-GB" sz="2700" dirty="0"/>
              <a:t>…the matter affects the financial interest or wellbeing:</a:t>
            </a:r>
          </a:p>
          <a:p>
            <a:pPr marL="514350" indent="-514350">
              <a:spcAft>
                <a:spcPts val="1000"/>
              </a:spcAft>
              <a:buFont typeface="+mj-lt"/>
              <a:buAutoNum type="alphaLcPeriod"/>
            </a:pPr>
            <a:r>
              <a:rPr lang="en-GB" sz="2700" dirty="0"/>
              <a:t>to a greater extent than it affects the financial interests of a majority of inhabitants of the affected ward and </a:t>
            </a:r>
          </a:p>
          <a:p>
            <a:pPr marL="514350" indent="-514350">
              <a:spcAft>
                <a:spcPts val="1000"/>
              </a:spcAft>
              <a:buFont typeface="+mj-lt"/>
              <a:buAutoNum type="alphaLcPeriod"/>
            </a:pPr>
            <a:r>
              <a:rPr lang="en-GB" sz="2700" dirty="0"/>
              <a:t>a reasonable member of the public knowing all the facts would believe that it would affect your view of the wider public interest.</a:t>
            </a:r>
          </a:p>
        </p:txBody>
      </p:sp>
    </p:spTree>
    <p:extLst>
      <p:ext uri="{BB962C8B-B14F-4D97-AF65-F5344CB8AC3E}">
        <p14:creationId xmlns:p14="http://schemas.microsoft.com/office/powerpoint/2010/main" val="33414535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Non-registerable interests (NRIs) – the consequences</a:t>
            </a: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pPr>
            <a:r>
              <a:rPr lang="en-GB" sz="2800" dirty="0"/>
              <a:t>If so, you may speak on the matter only if members of the public are also allowed to speak at the meeting.</a:t>
            </a:r>
          </a:p>
          <a:p>
            <a:pPr>
              <a:spcAft>
                <a:spcPts val="1000"/>
              </a:spcAft>
            </a:pPr>
            <a:r>
              <a:rPr lang="en-GB" sz="2800" dirty="0"/>
              <a:t>Otherwise, you must not take part in any discussion or vote on the matter and must not remain in the room unless you have a dispensation.</a:t>
            </a:r>
          </a:p>
        </p:txBody>
      </p:sp>
    </p:spTree>
    <p:extLst>
      <p:ext uri="{BB962C8B-B14F-4D97-AF65-F5344CB8AC3E}">
        <p14:creationId xmlns:p14="http://schemas.microsoft.com/office/powerpoint/2010/main" val="192206214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Non-registerable interests (NRIs) that ‘affect’ – examples 1</a:t>
            </a:r>
          </a:p>
        </p:txBody>
      </p:sp>
      <p:sp>
        <p:nvSpPr>
          <p:cNvPr id="16387" name="Rectangle 3"/>
          <p:cNvSpPr>
            <a:spLocks noGrp="1" noChangeArrowheads="1"/>
          </p:cNvSpPr>
          <p:nvPr>
            <p:ph idx="1"/>
          </p:nvPr>
        </p:nvSpPr>
        <p:spPr>
          <a:xfrm>
            <a:off x="344488" y="2924944"/>
            <a:ext cx="9059416" cy="3456384"/>
          </a:xfrm>
        </p:spPr>
        <p:txBody>
          <a:bodyPr/>
          <a:lstStyle/>
          <a:p>
            <a:r>
              <a:rPr lang="en-GB" sz="2600" dirty="0"/>
              <a:t>Awarding grant funding to a competitor to a community hall, where you are on the membership committee.</a:t>
            </a:r>
          </a:p>
          <a:p>
            <a:r>
              <a:rPr lang="en-GB" sz="2600" dirty="0"/>
              <a:t>Application for housing development on land near to partner’s business property.</a:t>
            </a:r>
          </a:p>
          <a:p>
            <a:r>
              <a:rPr lang="en-GB" sz="2600" dirty="0"/>
              <a:t>Your neighbour applies for planning permission.</a:t>
            </a:r>
          </a:p>
          <a:p>
            <a:r>
              <a:rPr lang="en-GB" sz="2600" dirty="0"/>
              <a:t>These examples </a:t>
            </a:r>
            <a:r>
              <a:rPr lang="en-GB" sz="2600" b="1" dirty="0"/>
              <a:t>affect</a:t>
            </a:r>
            <a:r>
              <a:rPr lang="en-GB" sz="2600" dirty="0"/>
              <a:t> the finances or wellbeing of an ORI or a relative / close associate…</a:t>
            </a:r>
          </a:p>
        </p:txBody>
      </p:sp>
    </p:spTree>
    <p:extLst>
      <p:ext uri="{BB962C8B-B14F-4D97-AF65-F5344CB8AC3E}">
        <p14:creationId xmlns:p14="http://schemas.microsoft.com/office/powerpoint/2010/main" val="1507084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Introduction and welcome</a:t>
            </a:r>
          </a:p>
        </p:txBody>
      </p:sp>
      <p:sp>
        <p:nvSpPr>
          <p:cNvPr id="16387" name="Rectangle 3"/>
          <p:cNvSpPr>
            <a:spLocks noGrp="1" noChangeArrowheads="1"/>
          </p:cNvSpPr>
          <p:nvPr>
            <p:ph idx="1"/>
          </p:nvPr>
        </p:nvSpPr>
        <p:spPr>
          <a:xfrm>
            <a:off x="358080" y="2204864"/>
            <a:ext cx="9059416" cy="4176464"/>
          </a:xfrm>
        </p:spPr>
        <p:txBody>
          <a:bodyPr/>
          <a:lstStyle/>
          <a:p>
            <a:pPr marL="0" indent="0">
              <a:buNone/>
              <a:defRPr/>
            </a:pPr>
            <a:br>
              <a:rPr lang="en-GB" sz="3000" dirty="0"/>
            </a:br>
            <a:r>
              <a:rPr lang="en-GB" sz="3000" dirty="0"/>
              <a:t>Lord Evans of Weardale,</a:t>
            </a:r>
          </a:p>
          <a:p>
            <a:pPr marL="0" indent="0">
              <a:buNone/>
              <a:defRPr/>
            </a:pPr>
            <a:r>
              <a:rPr lang="en-GB" sz="3000" dirty="0"/>
              <a:t>Chair of the Committee on Standards in Public Life</a:t>
            </a:r>
          </a:p>
          <a:p>
            <a:pPr marL="0" indent="0">
              <a:buNone/>
              <a:defRPr/>
            </a:pPr>
            <a:endParaRPr lang="en-GB" sz="3000" dirty="0">
              <a:cs typeface="+mn-cs"/>
            </a:endParaRPr>
          </a:p>
          <a:p>
            <a:pPr marL="0" indent="0">
              <a:buNone/>
              <a:defRPr/>
            </a:pPr>
            <a:r>
              <a:rPr lang="en-GB" sz="3000" dirty="0">
                <a:cs typeface="+mn-cs"/>
                <a:hlinkClick r:id="rId3"/>
              </a:rPr>
              <a:t>Watch on YouTube</a:t>
            </a:r>
            <a:endParaRPr lang="en-GB" sz="3000" dirty="0">
              <a:cs typeface="+mn-cs"/>
            </a:endParaRPr>
          </a:p>
        </p:txBody>
      </p:sp>
    </p:spTree>
    <p:extLst>
      <p:ext uri="{BB962C8B-B14F-4D97-AF65-F5344CB8AC3E}">
        <p14:creationId xmlns:p14="http://schemas.microsoft.com/office/powerpoint/2010/main" val="244750076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Non-registerable interests (NRIs) that ‘affect’ – examples 2</a:t>
            </a:r>
          </a:p>
        </p:txBody>
      </p:sp>
      <p:sp>
        <p:nvSpPr>
          <p:cNvPr id="16387" name="Rectangle 3"/>
          <p:cNvSpPr>
            <a:spLocks noGrp="1" noChangeArrowheads="1"/>
          </p:cNvSpPr>
          <p:nvPr>
            <p:ph idx="1"/>
          </p:nvPr>
        </p:nvSpPr>
        <p:spPr>
          <a:xfrm>
            <a:off x="344488" y="2924944"/>
            <a:ext cx="9289032" cy="3456384"/>
          </a:xfrm>
        </p:spPr>
        <p:txBody>
          <a:bodyPr/>
          <a:lstStyle/>
          <a:p>
            <a:pPr>
              <a:spcAft>
                <a:spcPts val="600"/>
              </a:spcAft>
            </a:pPr>
            <a:r>
              <a:rPr lang="en-GB" sz="2300" dirty="0"/>
              <a:t>So, apply the test: </a:t>
            </a:r>
          </a:p>
          <a:p>
            <a:pPr lvl="1">
              <a:spcAft>
                <a:spcPts val="600"/>
              </a:spcAft>
            </a:pPr>
            <a:r>
              <a:rPr lang="en-GB" sz="2300" dirty="0"/>
              <a:t>does it affect the finances or wellbeing more than the finances of the majority of ward residents?</a:t>
            </a:r>
          </a:p>
          <a:p>
            <a:pPr lvl="1">
              <a:spcAft>
                <a:spcPts val="600"/>
              </a:spcAft>
            </a:pPr>
            <a:r>
              <a:rPr lang="en-GB" sz="2300" dirty="0"/>
              <a:t>would a reasonable member of the public knowing all the facts believe that it would affect your view of the wider public interest?</a:t>
            </a:r>
          </a:p>
          <a:p>
            <a:pPr>
              <a:spcAft>
                <a:spcPts val="600"/>
              </a:spcAft>
            </a:pPr>
            <a:r>
              <a:rPr lang="en-GB" sz="2300" dirty="0"/>
              <a:t>If so, these are interests you should disclose, not participate in the discussion, not vote and withdraw (unless you have a dispensation or the public can address the meeting).</a:t>
            </a:r>
          </a:p>
        </p:txBody>
      </p:sp>
    </p:spTree>
    <p:extLst>
      <p:ext uri="{BB962C8B-B14F-4D97-AF65-F5344CB8AC3E}">
        <p14:creationId xmlns:p14="http://schemas.microsoft.com/office/powerpoint/2010/main" val="7367663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Applying the test 1</a:t>
            </a:r>
          </a:p>
        </p:txBody>
      </p:sp>
      <p:sp>
        <p:nvSpPr>
          <p:cNvPr id="16387" name="Rectangle 3"/>
          <p:cNvSpPr>
            <a:spLocks noGrp="1" noChangeArrowheads="1"/>
          </p:cNvSpPr>
          <p:nvPr>
            <p:ph idx="1"/>
          </p:nvPr>
        </p:nvSpPr>
        <p:spPr>
          <a:xfrm>
            <a:off x="344488" y="2206800"/>
            <a:ext cx="9059416" cy="3456384"/>
          </a:xfrm>
        </p:spPr>
        <p:txBody>
          <a:bodyPr/>
          <a:lstStyle/>
          <a:p>
            <a:pPr>
              <a:spcAft>
                <a:spcPts val="1000"/>
              </a:spcAft>
            </a:pPr>
            <a:r>
              <a:rPr lang="en-GB" sz="2800" dirty="0"/>
              <a:t>A major development proposal affects the ward where your sister lives. She lives at the other end of the ward rather than next door to the development.</a:t>
            </a:r>
          </a:p>
          <a:p>
            <a:pPr>
              <a:spcAft>
                <a:spcPts val="1000"/>
              </a:spcAft>
            </a:pPr>
            <a:r>
              <a:rPr lang="en-GB" sz="2800" dirty="0"/>
              <a:t>You help to run a food bank and the council is considering a motion to investigate the causes of poverty in the area.</a:t>
            </a:r>
          </a:p>
        </p:txBody>
      </p:sp>
    </p:spTree>
    <p:extLst>
      <p:ext uri="{BB962C8B-B14F-4D97-AF65-F5344CB8AC3E}">
        <p14:creationId xmlns:p14="http://schemas.microsoft.com/office/powerpoint/2010/main" val="339832692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Applying the test 2</a:t>
            </a:r>
          </a:p>
        </p:txBody>
      </p:sp>
      <p:sp>
        <p:nvSpPr>
          <p:cNvPr id="16387" name="Rectangle 3"/>
          <p:cNvSpPr>
            <a:spLocks noGrp="1" noChangeArrowheads="1"/>
          </p:cNvSpPr>
          <p:nvPr>
            <p:ph idx="1"/>
          </p:nvPr>
        </p:nvSpPr>
        <p:spPr>
          <a:xfrm>
            <a:off x="344488" y="2206800"/>
            <a:ext cx="9059416" cy="3456384"/>
          </a:xfrm>
        </p:spPr>
        <p:txBody>
          <a:bodyPr/>
          <a:lstStyle/>
          <a:p>
            <a:pPr>
              <a:spcAft>
                <a:spcPts val="1000"/>
              </a:spcAft>
            </a:pPr>
            <a:r>
              <a:rPr lang="en-GB" sz="3000" dirty="0"/>
              <a:t>You are over 65 and are taking part in a discussion about provision for older people. You would be more affected than the majority by the outcome of the discussion.</a:t>
            </a:r>
          </a:p>
          <a:p>
            <a:pPr>
              <a:spcAft>
                <a:spcPts val="1000"/>
              </a:spcAft>
            </a:pPr>
            <a:r>
              <a:rPr lang="en-GB" sz="3000" dirty="0"/>
              <a:t>You are discussing closure of the local authority run care home where your father lives.</a:t>
            </a:r>
          </a:p>
        </p:txBody>
      </p:sp>
    </p:spTree>
    <p:extLst>
      <p:ext uri="{BB962C8B-B14F-4D97-AF65-F5344CB8AC3E}">
        <p14:creationId xmlns:p14="http://schemas.microsoft.com/office/powerpoint/2010/main" val="17640898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Wellbeing – examples</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GB" sz="3000" dirty="0"/>
              <a:t>roadworks noise outside your house</a:t>
            </a:r>
          </a:p>
          <a:p>
            <a:pPr>
              <a:spcAft>
                <a:spcPts val="1000"/>
              </a:spcAft>
            </a:pPr>
            <a:r>
              <a:rPr lang="en-GB" sz="3000" dirty="0"/>
              <a:t>odours from nearby tip</a:t>
            </a:r>
          </a:p>
          <a:p>
            <a:pPr>
              <a:spcAft>
                <a:spcPts val="1000"/>
              </a:spcAft>
            </a:pPr>
            <a:r>
              <a:rPr lang="en-GB" sz="3000" dirty="0"/>
              <a:t>anti-social behaviour from rough sleepers housed in B and Bs nearby</a:t>
            </a:r>
          </a:p>
          <a:p>
            <a:pPr>
              <a:spcAft>
                <a:spcPts val="1000"/>
              </a:spcAft>
            </a:pPr>
            <a:r>
              <a:rPr lang="en-GB" sz="3000" dirty="0"/>
              <a:t>these are not financial issues but could affect your wellbeing / quality of life, so apply the test</a:t>
            </a:r>
          </a:p>
        </p:txBody>
      </p:sp>
    </p:spTree>
    <p:extLst>
      <p:ext uri="{BB962C8B-B14F-4D97-AF65-F5344CB8AC3E}">
        <p14:creationId xmlns:p14="http://schemas.microsoft.com/office/powerpoint/2010/main" val="402262323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Interests as a cabinet member</a:t>
            </a:r>
          </a:p>
        </p:txBody>
      </p:sp>
      <p:sp>
        <p:nvSpPr>
          <p:cNvPr id="16387" name="Rectangle 3"/>
          <p:cNvSpPr>
            <a:spLocks noGrp="1" noChangeArrowheads="1"/>
          </p:cNvSpPr>
          <p:nvPr>
            <p:ph idx="1"/>
          </p:nvPr>
        </p:nvSpPr>
        <p:spPr>
          <a:xfrm>
            <a:off x="344488" y="2204864"/>
            <a:ext cx="9059416" cy="4176464"/>
          </a:xfrm>
        </p:spPr>
        <p:txBody>
          <a:bodyPr/>
          <a:lstStyle/>
          <a:p>
            <a:r>
              <a:rPr lang="en-GB" sz="3000" dirty="0"/>
              <a:t>If you are a cabinet member and are going to decide a matter in exercise of your executive function, if you have a DPI, an ORI or an NRI in the matter, you must notify the council’s monitoring officer and not take any steps to deal with it (other than arranging for someone else to deal with it).</a:t>
            </a:r>
          </a:p>
        </p:txBody>
      </p:sp>
    </p:spTree>
    <p:extLst>
      <p:ext uri="{BB962C8B-B14F-4D97-AF65-F5344CB8AC3E}">
        <p14:creationId xmlns:p14="http://schemas.microsoft.com/office/powerpoint/2010/main" val="357568280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Sensitive interests</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US" sz="2500" dirty="0"/>
              <a:t>A sensitive interest is one which, if disclosed, could lead to the </a:t>
            </a:r>
            <a:r>
              <a:rPr lang="en-US" sz="2500" dirty="0" err="1"/>
              <a:t>councillor</a:t>
            </a:r>
            <a:r>
              <a:rPr lang="en-US" sz="2500" dirty="0"/>
              <a:t> (or a person connected with them) being subject to violence or intimidation.</a:t>
            </a:r>
          </a:p>
          <a:p>
            <a:pPr>
              <a:spcAft>
                <a:spcPts val="1000"/>
              </a:spcAft>
            </a:pPr>
            <a:r>
              <a:rPr lang="en-US" sz="2500" dirty="0"/>
              <a:t>Where you have a sensitive interest, you must notify the monitoring officer (MO) with reasons and, if the MO agrees, they will withhold the interest from the public register.</a:t>
            </a:r>
          </a:p>
          <a:p>
            <a:pPr>
              <a:spcAft>
                <a:spcPts val="1000"/>
              </a:spcAft>
            </a:pPr>
            <a:r>
              <a:rPr lang="en-GB" sz="2500" dirty="0"/>
              <a:t>When a sensitive interest arises at a meeting, you have to disclose that you have an interest, but not the nature of it</a:t>
            </a:r>
            <a:r>
              <a:rPr lang="en-US" sz="2500" dirty="0"/>
              <a:t>.</a:t>
            </a:r>
            <a:endParaRPr lang="en-GB" sz="2500" dirty="0"/>
          </a:p>
        </p:txBody>
      </p:sp>
    </p:spTree>
    <p:extLst>
      <p:ext uri="{BB962C8B-B14F-4D97-AF65-F5344CB8AC3E}">
        <p14:creationId xmlns:p14="http://schemas.microsoft.com/office/powerpoint/2010/main" val="84270744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Dispensations</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US" sz="3000" dirty="0"/>
              <a:t>The Localism Act (2011) sets out circumstances in which the council can grant a dispensation, so, allowing a </a:t>
            </a:r>
            <a:r>
              <a:rPr lang="en-US" sz="3000" dirty="0" err="1"/>
              <a:t>councillor</a:t>
            </a:r>
            <a:r>
              <a:rPr lang="en-US" sz="3000" dirty="0"/>
              <a:t> to vote and / or speak in a meeting where they would otherwise have had to disclose an interest and withdraw. </a:t>
            </a:r>
          </a:p>
          <a:p>
            <a:pPr>
              <a:spcAft>
                <a:spcPts val="1000"/>
              </a:spcAft>
            </a:pPr>
            <a:r>
              <a:rPr lang="en-US" sz="3000" dirty="0"/>
              <a:t>Standing dispensations.</a:t>
            </a:r>
          </a:p>
        </p:txBody>
      </p:sp>
    </p:spTree>
    <p:extLst>
      <p:ext uri="{BB962C8B-B14F-4D97-AF65-F5344CB8AC3E}">
        <p14:creationId xmlns:p14="http://schemas.microsoft.com/office/powerpoint/2010/main" val="108928138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D33B49-E852-8544-91D4-9442F6F4C1C7}"/>
              </a:ext>
            </a:extLst>
          </p:cNvPr>
          <p:cNvSpPr>
            <a:spLocks noGrp="1"/>
          </p:cNvSpPr>
          <p:nvPr>
            <p:ph type="ctrTitle"/>
          </p:nvPr>
        </p:nvSpPr>
        <p:spPr>
          <a:xfrm>
            <a:off x="742950" y="2420888"/>
            <a:ext cx="5121137" cy="1125537"/>
          </a:xfrm>
        </p:spPr>
        <p:txBody>
          <a:bodyPr/>
          <a:lstStyle/>
          <a:p>
            <a:r>
              <a:rPr lang="en-GB" dirty="0"/>
              <a:t>Summary of interests</a:t>
            </a:r>
          </a:p>
        </p:txBody>
      </p:sp>
      <p:pic>
        <p:nvPicPr>
          <p:cNvPr id="4" name="Picture 3">
            <a:extLst>
              <a:ext uri="{FF2B5EF4-FFF2-40B4-BE49-F238E27FC236}">
                <a16:creationId xmlns:a16="http://schemas.microsoft.com/office/drawing/2014/main" id="{ABE0C2B5-AE01-6640-A383-1CCB94DF25A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808984" y="1927888"/>
            <a:ext cx="4941168" cy="4941168"/>
          </a:xfrm>
          <a:prstGeom prst="rect">
            <a:avLst/>
          </a:prstGeom>
        </p:spPr>
      </p:pic>
    </p:spTree>
    <p:extLst>
      <p:ext uri="{BB962C8B-B14F-4D97-AF65-F5344CB8AC3E}">
        <p14:creationId xmlns:p14="http://schemas.microsoft.com/office/powerpoint/2010/main" val="141765747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Summary of interests 1</a:t>
            </a:r>
          </a:p>
        </p:txBody>
      </p:sp>
      <p:sp>
        <p:nvSpPr>
          <p:cNvPr id="16387" name="Rectangle 3"/>
          <p:cNvSpPr>
            <a:spLocks noGrp="1" noChangeArrowheads="1"/>
          </p:cNvSpPr>
          <p:nvPr>
            <p:ph idx="1"/>
          </p:nvPr>
        </p:nvSpPr>
        <p:spPr>
          <a:xfrm>
            <a:off x="344488" y="2204864"/>
            <a:ext cx="9059416" cy="4176464"/>
          </a:xfrm>
        </p:spPr>
        <p:txBody>
          <a:bodyPr/>
          <a:lstStyle/>
          <a:p>
            <a:pPr marL="0" indent="0" rtl="0" eaLnBrk="1" latinLnBrk="0" hangingPunct="1">
              <a:spcAft>
                <a:spcPts val="1000"/>
              </a:spcAft>
              <a:buNone/>
            </a:pPr>
            <a:r>
              <a:rPr lang="en-US" sz="2800" dirty="0">
                <a:solidFill>
                  <a:schemeClr val="tx1"/>
                </a:solidFill>
                <a:effectLst/>
                <a:latin typeface="+mn-lt"/>
                <a:ea typeface="+mn-ea"/>
                <a:cs typeface="ＭＳ Ｐゴシック" charset="0"/>
              </a:rPr>
              <a:t>If something </a:t>
            </a:r>
            <a:r>
              <a:rPr lang="en-US" sz="2800" b="1" dirty="0">
                <a:solidFill>
                  <a:schemeClr val="tx1"/>
                </a:solidFill>
                <a:effectLst/>
                <a:latin typeface="+mn-lt"/>
                <a:ea typeface="+mn-ea"/>
                <a:cs typeface="ＭＳ Ｐゴシック" charset="0"/>
              </a:rPr>
              <a:t>directly relates </a:t>
            </a:r>
            <a:r>
              <a:rPr lang="en-US" sz="2800" dirty="0">
                <a:solidFill>
                  <a:schemeClr val="tx1"/>
                </a:solidFill>
                <a:effectLst/>
                <a:latin typeface="+mn-lt"/>
                <a:ea typeface="+mn-ea"/>
                <a:cs typeface="ＭＳ Ｐゴシック" charset="0"/>
              </a:rPr>
              <a:t>to</a:t>
            </a:r>
            <a:r>
              <a:rPr lang="en-GB" sz="2800" dirty="0">
                <a:cs typeface="ＭＳ Ｐゴシック" charset="0"/>
              </a:rPr>
              <a:t>:</a:t>
            </a:r>
          </a:p>
          <a:p>
            <a:pPr>
              <a:spcAft>
                <a:spcPts val="1000"/>
              </a:spcAft>
            </a:pPr>
            <a:r>
              <a:rPr lang="en-US" sz="2800" dirty="0">
                <a:solidFill>
                  <a:schemeClr val="tx1"/>
                </a:solidFill>
                <a:effectLst/>
                <a:latin typeface="+mn-lt"/>
                <a:ea typeface="+mn-ea"/>
                <a:cs typeface="ＭＳ Ｐゴシック" charset="0"/>
              </a:rPr>
              <a:t>your DPIs</a:t>
            </a:r>
            <a:endParaRPr lang="en-GB" sz="2800" dirty="0">
              <a:cs typeface="ＭＳ Ｐゴシック" charset="0"/>
            </a:endParaRPr>
          </a:p>
          <a:p>
            <a:pPr>
              <a:spcAft>
                <a:spcPts val="1000"/>
              </a:spcAft>
            </a:pPr>
            <a:r>
              <a:rPr lang="en-US" sz="2800" dirty="0">
                <a:solidFill>
                  <a:schemeClr val="tx1"/>
                </a:solidFill>
                <a:effectLst/>
                <a:latin typeface="+mn-lt"/>
                <a:ea typeface="+mn-ea"/>
                <a:cs typeface="ＭＳ Ｐゴシック" charset="0"/>
              </a:rPr>
              <a:t>the financial interest or wellbeing of an ORI</a:t>
            </a:r>
            <a:endParaRPr lang="en-GB" sz="2800" dirty="0">
              <a:cs typeface="ＭＳ Ｐゴシック" charset="0"/>
            </a:endParaRPr>
          </a:p>
          <a:p>
            <a:pPr>
              <a:spcAft>
                <a:spcPts val="1000"/>
              </a:spcAft>
            </a:pPr>
            <a:r>
              <a:rPr lang="en-US" sz="2800" dirty="0">
                <a:solidFill>
                  <a:schemeClr val="tx1"/>
                </a:solidFill>
                <a:effectLst/>
                <a:latin typeface="+mn-lt"/>
                <a:ea typeface="+mn-ea"/>
                <a:cs typeface="ＭＳ Ｐゴシック" charset="0"/>
              </a:rPr>
              <a:t>your financial interest or wellbeing (which is not a DPI), or</a:t>
            </a:r>
          </a:p>
          <a:p>
            <a:pPr>
              <a:spcAft>
                <a:spcPts val="1000"/>
              </a:spcAft>
            </a:pPr>
            <a:r>
              <a:rPr lang="en-US" sz="2800" dirty="0">
                <a:solidFill>
                  <a:schemeClr val="tx1"/>
                </a:solidFill>
                <a:effectLst/>
                <a:latin typeface="+mn-lt"/>
                <a:ea typeface="+mn-ea"/>
                <a:cs typeface="ＭＳ Ｐゴシック" charset="0"/>
              </a:rPr>
              <a:t>the financial interest / wellbeing of a relative or close associate…</a:t>
            </a:r>
            <a:endParaRPr lang="en-GB" sz="2800" dirty="0">
              <a:effectLst/>
            </a:endParaRPr>
          </a:p>
        </p:txBody>
      </p:sp>
    </p:spTree>
    <p:extLst>
      <p:ext uri="{BB962C8B-B14F-4D97-AF65-F5344CB8AC3E}">
        <p14:creationId xmlns:p14="http://schemas.microsoft.com/office/powerpoint/2010/main" val="46255449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Summary of interests 2</a:t>
            </a:r>
          </a:p>
        </p:txBody>
      </p:sp>
      <p:sp>
        <p:nvSpPr>
          <p:cNvPr id="16387" name="Rectangle 3"/>
          <p:cNvSpPr>
            <a:spLocks noGrp="1" noChangeArrowheads="1"/>
          </p:cNvSpPr>
          <p:nvPr>
            <p:ph idx="1"/>
          </p:nvPr>
        </p:nvSpPr>
        <p:spPr>
          <a:xfrm>
            <a:off x="344488" y="2204864"/>
            <a:ext cx="9059416" cy="4176464"/>
          </a:xfrm>
        </p:spPr>
        <p:txBody>
          <a:bodyPr/>
          <a:lstStyle/>
          <a:p>
            <a:pPr marL="0" indent="0">
              <a:spcAft>
                <a:spcPts val="1000"/>
              </a:spcAft>
              <a:buNone/>
              <a:defRPr/>
            </a:pPr>
            <a:r>
              <a:rPr lang="en-GB" sz="2800" dirty="0">
                <a:cs typeface="+mn-cs"/>
              </a:rPr>
              <a:t>…then you:</a:t>
            </a:r>
          </a:p>
          <a:p>
            <a:pPr>
              <a:spcAft>
                <a:spcPts val="1000"/>
              </a:spcAft>
              <a:defRPr/>
            </a:pPr>
            <a:r>
              <a:rPr lang="en-GB" sz="2800" dirty="0"/>
              <a:t>must disclose the interest, not participate in any discussion and leave the room</a:t>
            </a:r>
          </a:p>
          <a:p>
            <a:pPr>
              <a:spcAft>
                <a:spcPts val="1000"/>
              </a:spcAft>
              <a:defRPr/>
            </a:pPr>
            <a:r>
              <a:rPr lang="en-GB" sz="2800" dirty="0"/>
              <a:t>can speak on a matter if you have a dispensation </a:t>
            </a:r>
          </a:p>
          <a:p>
            <a:pPr>
              <a:spcAft>
                <a:spcPts val="1000"/>
              </a:spcAft>
              <a:defRPr/>
            </a:pPr>
            <a:r>
              <a:rPr lang="en-GB" sz="2800" dirty="0"/>
              <a:t>can speak on the matter if members of the public are also allowed to speak at the meeting (except if it relates to a DPI).</a:t>
            </a:r>
          </a:p>
          <a:p>
            <a:pPr>
              <a:defRPr/>
            </a:pPr>
            <a:endParaRPr lang="en-GB" sz="3000" dirty="0">
              <a:cs typeface="+mn-cs"/>
            </a:endParaRPr>
          </a:p>
        </p:txBody>
      </p:sp>
    </p:spTree>
    <p:extLst>
      <p:ext uri="{BB962C8B-B14F-4D97-AF65-F5344CB8AC3E}">
        <p14:creationId xmlns:p14="http://schemas.microsoft.com/office/powerpoint/2010/main" val="4239026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86072" y="2276673"/>
            <a:ext cx="8915400" cy="576263"/>
          </a:xfrm>
        </p:spPr>
        <p:txBody>
          <a:bodyPr anchor="t"/>
          <a:lstStyle/>
          <a:p>
            <a:pPr algn="r">
              <a:defRPr/>
            </a:pPr>
            <a:r>
              <a:rPr lang="en-GB" dirty="0">
                <a:cs typeface="+mj-cs"/>
              </a:rPr>
              <a:t>What are the main challenges for you as a councillor in ensuring</a:t>
            </a:r>
            <a:br>
              <a:rPr lang="en-GB" dirty="0">
                <a:cs typeface="+mj-cs"/>
              </a:rPr>
            </a:br>
            <a:r>
              <a:rPr lang="en-GB" dirty="0">
                <a:cs typeface="+mj-cs"/>
              </a:rPr>
              <a:t>high standards of conduct?</a:t>
            </a:r>
          </a:p>
        </p:txBody>
      </p:sp>
    </p:spTree>
    <p:extLst>
      <p:ext uri="{BB962C8B-B14F-4D97-AF65-F5344CB8AC3E}">
        <p14:creationId xmlns:p14="http://schemas.microsoft.com/office/powerpoint/2010/main" val="267432115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Summary of interests 3</a:t>
            </a:r>
          </a:p>
        </p:txBody>
      </p:sp>
      <p:sp>
        <p:nvSpPr>
          <p:cNvPr id="16387" name="Rectangle 3"/>
          <p:cNvSpPr>
            <a:spLocks noGrp="1" noChangeArrowheads="1"/>
          </p:cNvSpPr>
          <p:nvPr>
            <p:ph idx="1"/>
          </p:nvPr>
        </p:nvSpPr>
        <p:spPr>
          <a:xfrm>
            <a:off x="344488" y="2204864"/>
            <a:ext cx="9059416" cy="4176464"/>
          </a:xfrm>
        </p:spPr>
        <p:txBody>
          <a:bodyPr/>
          <a:lstStyle/>
          <a:p>
            <a:pPr marL="0" indent="0">
              <a:spcAft>
                <a:spcPts val="1000"/>
              </a:spcAft>
              <a:buNone/>
            </a:pPr>
            <a:r>
              <a:rPr lang="en-GB" sz="2800" dirty="0"/>
              <a:t>If something </a:t>
            </a:r>
            <a:r>
              <a:rPr lang="en-GB" sz="2800" b="1" dirty="0">
                <a:solidFill>
                  <a:schemeClr val="tx1">
                    <a:lumMod val="95000"/>
                    <a:lumOff val="5000"/>
                  </a:schemeClr>
                </a:solidFill>
              </a:rPr>
              <a:t>affects</a:t>
            </a:r>
            <a:r>
              <a:rPr lang="en-GB" sz="2800" dirty="0">
                <a:solidFill>
                  <a:schemeClr val="tx1">
                    <a:lumMod val="95000"/>
                    <a:lumOff val="5000"/>
                  </a:schemeClr>
                </a:solidFill>
              </a:rPr>
              <a:t>:</a:t>
            </a:r>
          </a:p>
          <a:p>
            <a:pPr>
              <a:spcAft>
                <a:spcPts val="1000"/>
              </a:spcAft>
            </a:pPr>
            <a:r>
              <a:rPr lang="en-GB" sz="2800" dirty="0"/>
              <a:t>your financial interest or wellbeing</a:t>
            </a:r>
          </a:p>
          <a:p>
            <a:pPr>
              <a:spcAft>
                <a:spcPts val="1000"/>
              </a:spcAft>
            </a:pPr>
            <a:r>
              <a:rPr lang="en-GB" sz="2800" dirty="0"/>
              <a:t>the financial interest or wellbeing of a relative or close associate, or</a:t>
            </a:r>
          </a:p>
          <a:p>
            <a:pPr>
              <a:spcAft>
                <a:spcPts val="1000"/>
              </a:spcAft>
            </a:pPr>
            <a:r>
              <a:rPr lang="en-GB" sz="2800" dirty="0"/>
              <a:t>the financial interest or wellbeing of an ORI… </a:t>
            </a:r>
          </a:p>
          <a:p>
            <a:pPr marL="0" indent="0">
              <a:buNone/>
              <a:defRPr/>
            </a:pPr>
            <a:endParaRPr lang="en-GB" sz="3000" dirty="0">
              <a:cs typeface="+mn-cs"/>
            </a:endParaRPr>
          </a:p>
        </p:txBody>
      </p:sp>
    </p:spTree>
    <p:extLst>
      <p:ext uri="{BB962C8B-B14F-4D97-AF65-F5344CB8AC3E}">
        <p14:creationId xmlns:p14="http://schemas.microsoft.com/office/powerpoint/2010/main" val="190557410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Summary of interests 4</a:t>
            </a:r>
          </a:p>
        </p:txBody>
      </p:sp>
      <p:sp>
        <p:nvSpPr>
          <p:cNvPr id="16387" name="Rectangle 3"/>
          <p:cNvSpPr>
            <a:spLocks noGrp="1" noChangeArrowheads="1"/>
          </p:cNvSpPr>
          <p:nvPr>
            <p:ph idx="1"/>
          </p:nvPr>
        </p:nvSpPr>
        <p:spPr>
          <a:xfrm>
            <a:off x="344488" y="2204864"/>
            <a:ext cx="9059416" cy="4176464"/>
          </a:xfrm>
        </p:spPr>
        <p:txBody>
          <a:bodyPr/>
          <a:lstStyle/>
          <a:p>
            <a:pPr marL="0" indent="0">
              <a:spcAft>
                <a:spcPts val="1000"/>
              </a:spcAft>
              <a:buNone/>
              <a:defRPr/>
            </a:pPr>
            <a:r>
              <a:rPr lang="en-GB" sz="2600" dirty="0">
                <a:cs typeface="+mn-cs"/>
              </a:rPr>
              <a:t>…then:</a:t>
            </a:r>
          </a:p>
          <a:p>
            <a:pPr>
              <a:spcAft>
                <a:spcPts val="1000"/>
              </a:spcAft>
            </a:pPr>
            <a:r>
              <a:rPr lang="en-US" sz="2600" dirty="0"/>
              <a:t>you must disclose the interest – you can stay, speak and vote </a:t>
            </a:r>
            <a:r>
              <a:rPr lang="en-US" sz="2600" b="1" dirty="0"/>
              <a:t>unless </a:t>
            </a:r>
            <a:r>
              <a:rPr lang="en-US" sz="2600" dirty="0"/>
              <a:t>you / they are affected to a greater extent than most people </a:t>
            </a:r>
            <a:r>
              <a:rPr lang="en-US" sz="2600" b="1" dirty="0"/>
              <a:t>and</a:t>
            </a:r>
            <a:r>
              <a:rPr lang="en-US" sz="2600" dirty="0"/>
              <a:t> people would think your judgment might be clouded</a:t>
            </a:r>
          </a:p>
          <a:p>
            <a:pPr>
              <a:spcAft>
                <a:spcPts val="1000"/>
              </a:spcAft>
            </a:pPr>
            <a:r>
              <a:rPr lang="en-US" sz="2600" dirty="0"/>
              <a:t>if so, you must not participate in any discussion and leave the room (though you can speak if you have a dispensation or if the public are allowed to).</a:t>
            </a:r>
          </a:p>
        </p:txBody>
      </p:sp>
    </p:spTree>
    <p:extLst>
      <p:ext uri="{BB962C8B-B14F-4D97-AF65-F5344CB8AC3E}">
        <p14:creationId xmlns:p14="http://schemas.microsoft.com/office/powerpoint/2010/main" val="250954887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BF4EEE-E9EC-1C4C-9347-ADCD57170965}"/>
              </a:ext>
            </a:extLst>
          </p:cNvPr>
          <p:cNvSpPr>
            <a:spLocks noGrp="1"/>
          </p:cNvSpPr>
          <p:nvPr>
            <p:ph type="ctrTitle"/>
          </p:nvPr>
        </p:nvSpPr>
        <p:spPr>
          <a:xfrm>
            <a:off x="848544" y="2204864"/>
            <a:ext cx="8420100" cy="1125537"/>
          </a:xfrm>
        </p:spPr>
        <p:txBody>
          <a:bodyPr/>
          <a:lstStyle/>
          <a:p>
            <a:r>
              <a:rPr lang="en-GB" dirty="0"/>
              <a:t>Bias and predetermination </a:t>
            </a:r>
          </a:p>
        </p:txBody>
      </p:sp>
      <p:pic>
        <p:nvPicPr>
          <p:cNvPr id="4" name="Picture 3">
            <a:extLst>
              <a:ext uri="{FF2B5EF4-FFF2-40B4-BE49-F238E27FC236}">
                <a16:creationId xmlns:a16="http://schemas.microsoft.com/office/drawing/2014/main" id="{8F885AF1-043C-8B48-85D3-D323D7B6B52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592960" y="1628800"/>
            <a:ext cx="5517232" cy="5517232"/>
          </a:xfrm>
          <a:prstGeom prst="rect">
            <a:avLst/>
          </a:prstGeom>
        </p:spPr>
      </p:pic>
    </p:spTree>
    <p:extLst>
      <p:ext uri="{BB962C8B-B14F-4D97-AF65-F5344CB8AC3E}">
        <p14:creationId xmlns:p14="http://schemas.microsoft.com/office/powerpoint/2010/main" val="297983392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Bias and predetermination 1</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GB" sz="2800" dirty="0"/>
              <a:t>Bias and predetermination are not explicitly covered in the model Code of Conduct.</a:t>
            </a:r>
          </a:p>
          <a:p>
            <a:pPr>
              <a:spcAft>
                <a:spcPts val="1000"/>
              </a:spcAft>
            </a:pPr>
            <a:r>
              <a:rPr lang="en-GB" sz="2800" dirty="0"/>
              <a:t>But they are important legal concepts to ensure that decisions are taken solely in the public interest and not to further any private interests.</a:t>
            </a:r>
          </a:p>
        </p:txBody>
      </p:sp>
    </p:spTree>
    <p:extLst>
      <p:ext uri="{BB962C8B-B14F-4D97-AF65-F5344CB8AC3E}">
        <p14:creationId xmlns:p14="http://schemas.microsoft.com/office/powerpoint/2010/main" val="7270870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Bias and predetermination 2</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GB" sz="3000" dirty="0"/>
              <a:t>Bias – where a decision-maker’s connections make it appear that there is a real danger of bias when they make the decision.</a:t>
            </a:r>
          </a:p>
          <a:p>
            <a:pPr>
              <a:spcAft>
                <a:spcPts val="1000"/>
              </a:spcAft>
            </a:pPr>
            <a:r>
              <a:rPr lang="en-GB" sz="3000" dirty="0"/>
              <a:t>Pre-determination – where a decision-maker has completely made up their mind before the decision is taken. </a:t>
            </a:r>
          </a:p>
        </p:txBody>
      </p:sp>
    </p:spTree>
    <p:extLst>
      <p:ext uri="{BB962C8B-B14F-4D97-AF65-F5344CB8AC3E}">
        <p14:creationId xmlns:p14="http://schemas.microsoft.com/office/powerpoint/2010/main" val="24155994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Bias and predetermination 3</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pPr>
            <a:r>
              <a:rPr lang="en-GB" sz="3000" dirty="0"/>
              <a:t>The risk in both cases </a:t>
            </a:r>
            <a:r>
              <a:rPr lang="en-US" sz="3000" dirty="0"/>
              <a:t>is that the decision-maker does not approach the decision with an objective, open mind.</a:t>
            </a:r>
          </a:p>
          <a:p>
            <a:pPr>
              <a:spcAft>
                <a:spcPts val="1000"/>
              </a:spcAft>
            </a:pPr>
            <a:r>
              <a:rPr lang="en-US" sz="3000" dirty="0"/>
              <a:t>This makes the local authority’s decision challengeable (and may also be a breach of the Code of Conduct by the </a:t>
            </a:r>
            <a:r>
              <a:rPr lang="en-US" sz="3000" dirty="0" err="1"/>
              <a:t>councillor</a:t>
            </a:r>
            <a:r>
              <a:rPr lang="en-US" sz="3000" dirty="0"/>
              <a:t>).</a:t>
            </a:r>
          </a:p>
        </p:txBody>
      </p:sp>
    </p:spTree>
    <p:extLst>
      <p:ext uri="{BB962C8B-B14F-4D97-AF65-F5344CB8AC3E}">
        <p14:creationId xmlns:p14="http://schemas.microsoft.com/office/powerpoint/2010/main" val="291170125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Section 25, Localism Act (2011)</a:t>
            </a:r>
          </a:p>
        </p:txBody>
      </p:sp>
      <p:sp>
        <p:nvSpPr>
          <p:cNvPr id="16387" name="Rectangle 3"/>
          <p:cNvSpPr>
            <a:spLocks noGrp="1" noChangeArrowheads="1"/>
          </p:cNvSpPr>
          <p:nvPr>
            <p:ph idx="1"/>
          </p:nvPr>
        </p:nvSpPr>
        <p:spPr>
          <a:xfrm>
            <a:off x="344488" y="2204864"/>
            <a:ext cx="9059416" cy="4176464"/>
          </a:xfrm>
        </p:spPr>
        <p:txBody>
          <a:bodyPr/>
          <a:lstStyle/>
          <a:p>
            <a:r>
              <a:rPr lang="en-US" sz="3000" dirty="0"/>
              <a:t>An elected or co-opted member is not to be taken to have had, or to appear to have had a closed mind when making a decision just because the decision-maker had previously done anything that directly or indirectly indicated what view the decision maker took or would or might take in relation to a matter and the matter was relevant to the decision.</a:t>
            </a:r>
          </a:p>
        </p:txBody>
      </p:sp>
    </p:spTree>
    <p:extLst>
      <p:ext uri="{BB962C8B-B14F-4D97-AF65-F5344CB8AC3E}">
        <p14:creationId xmlns:p14="http://schemas.microsoft.com/office/powerpoint/2010/main" val="55825903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Bias and predetermination – examples 1</a:t>
            </a:r>
          </a:p>
        </p:txBody>
      </p:sp>
      <p:sp>
        <p:nvSpPr>
          <p:cNvPr id="16387" name="Rectangle 3"/>
          <p:cNvSpPr>
            <a:spLocks noGrp="1" noChangeArrowheads="1"/>
          </p:cNvSpPr>
          <p:nvPr>
            <p:ph idx="1"/>
          </p:nvPr>
        </p:nvSpPr>
        <p:spPr>
          <a:xfrm>
            <a:off x="344488" y="2924944"/>
            <a:ext cx="9059416" cy="3528392"/>
          </a:xfrm>
        </p:spPr>
        <p:txBody>
          <a:bodyPr/>
          <a:lstStyle/>
          <a:p>
            <a:r>
              <a:rPr lang="en-GB" sz="3000" dirty="0"/>
              <a:t>A councillor said publicly that he was “inclined to go along with” a barrister’s recommendation in relation to a Town and Village Green (TVG) application. He then voted on the decision-making committee. Probably predisposition and not predetermination.</a:t>
            </a:r>
          </a:p>
        </p:txBody>
      </p:sp>
    </p:spTree>
    <p:extLst>
      <p:ext uri="{BB962C8B-B14F-4D97-AF65-F5344CB8AC3E}">
        <p14:creationId xmlns:p14="http://schemas.microsoft.com/office/powerpoint/2010/main" val="322033195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Bias and predetermination – examples 2</a:t>
            </a:r>
          </a:p>
        </p:txBody>
      </p:sp>
      <p:sp>
        <p:nvSpPr>
          <p:cNvPr id="16387" name="Rectangle 3"/>
          <p:cNvSpPr>
            <a:spLocks noGrp="1" noChangeArrowheads="1"/>
          </p:cNvSpPr>
          <p:nvPr>
            <p:ph idx="1"/>
          </p:nvPr>
        </p:nvSpPr>
        <p:spPr>
          <a:xfrm>
            <a:off x="344488" y="2924944"/>
            <a:ext cx="9059416" cy="3528392"/>
          </a:xfrm>
        </p:spPr>
        <p:txBody>
          <a:bodyPr/>
          <a:lstStyle/>
          <a:p>
            <a:pPr>
              <a:spcAft>
                <a:spcPts val="1000"/>
              </a:spcAft>
            </a:pPr>
            <a:r>
              <a:rPr lang="en-GB" sz="2700" dirty="0"/>
              <a:t>A district councillor also belongs to a parish council that has complained about the conduct of an officer of the district council. The officer has been disciplined. The officer has appealed to a councillor panel and the councillor seeks to sit on the panel hearing the appeal.</a:t>
            </a:r>
          </a:p>
          <a:p>
            <a:pPr>
              <a:spcAft>
                <a:spcPts val="1000"/>
              </a:spcAft>
            </a:pPr>
            <a:r>
              <a:rPr lang="en-GB" sz="2700" dirty="0"/>
              <a:t>The councillor should not participate.</a:t>
            </a:r>
          </a:p>
        </p:txBody>
      </p:sp>
    </p:spTree>
    <p:extLst>
      <p:ext uri="{BB962C8B-B14F-4D97-AF65-F5344CB8AC3E}">
        <p14:creationId xmlns:p14="http://schemas.microsoft.com/office/powerpoint/2010/main" val="294075606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8095A-C04C-464A-81E4-4536937E5259}"/>
              </a:ext>
            </a:extLst>
          </p:cNvPr>
          <p:cNvSpPr>
            <a:spLocks noGrp="1"/>
          </p:cNvSpPr>
          <p:nvPr>
            <p:ph type="ctrTitle"/>
          </p:nvPr>
        </p:nvSpPr>
        <p:spPr>
          <a:xfrm>
            <a:off x="742950" y="3068960"/>
            <a:ext cx="4932293" cy="1125537"/>
          </a:xfrm>
        </p:spPr>
        <p:txBody>
          <a:bodyPr/>
          <a:lstStyle/>
          <a:p>
            <a:r>
              <a:rPr lang="en-GB" dirty="0"/>
              <a:t>Roles and process for dealing with code of conduct complaints</a:t>
            </a:r>
          </a:p>
        </p:txBody>
      </p:sp>
      <p:pic>
        <p:nvPicPr>
          <p:cNvPr id="4" name="Picture 3">
            <a:extLst>
              <a:ext uri="{FF2B5EF4-FFF2-40B4-BE49-F238E27FC236}">
                <a16:creationId xmlns:a16="http://schemas.microsoft.com/office/drawing/2014/main" id="{E02BA2AA-1E47-3D4F-9803-C24DD23D9C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808984" y="2132856"/>
            <a:ext cx="5223977" cy="5229200"/>
          </a:xfrm>
          <a:prstGeom prst="rect">
            <a:avLst/>
          </a:prstGeom>
        </p:spPr>
      </p:pic>
    </p:spTree>
    <p:extLst>
      <p:ext uri="{BB962C8B-B14F-4D97-AF65-F5344CB8AC3E}">
        <p14:creationId xmlns:p14="http://schemas.microsoft.com/office/powerpoint/2010/main" val="9661784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The LGA Model Councillor Code</a:t>
            </a:r>
            <a:br>
              <a:rPr lang="en-GB" dirty="0">
                <a:cs typeface="+mj-cs"/>
              </a:rPr>
            </a:br>
            <a:r>
              <a:rPr lang="en-GB" dirty="0">
                <a:cs typeface="+mj-cs"/>
              </a:rPr>
              <a:t>of Conduct</a:t>
            </a:r>
          </a:p>
        </p:txBody>
      </p:sp>
      <p:sp>
        <p:nvSpPr>
          <p:cNvPr id="16387" name="Rectangle 3"/>
          <p:cNvSpPr>
            <a:spLocks noGrp="1" noChangeArrowheads="1"/>
          </p:cNvSpPr>
          <p:nvPr>
            <p:ph idx="1"/>
          </p:nvPr>
        </p:nvSpPr>
        <p:spPr>
          <a:xfrm>
            <a:off x="344488" y="2924944"/>
            <a:ext cx="9059416" cy="3456384"/>
          </a:xfrm>
        </p:spPr>
        <p:txBody>
          <a:bodyPr/>
          <a:lstStyle/>
          <a:p>
            <a:pPr>
              <a:spcAft>
                <a:spcPts val="1000"/>
              </a:spcAft>
              <a:defRPr/>
            </a:pPr>
            <a:r>
              <a:rPr lang="en-GB" sz="2600" dirty="0">
                <a:cs typeface="+mn-cs"/>
              </a:rPr>
              <a:t>The Committee on Standards in Public Life recommended the introduction of an updated model councillor code of conduct in January 2019.</a:t>
            </a:r>
          </a:p>
          <a:p>
            <a:pPr>
              <a:spcAft>
                <a:spcPts val="1000"/>
              </a:spcAft>
              <a:defRPr/>
            </a:pPr>
            <a:r>
              <a:rPr lang="en-GB" sz="2600" dirty="0">
                <a:cs typeface="+mn-cs"/>
              </a:rPr>
              <a:t>The LGA Model Councillor Code of Conduct was introduced in December 2020 following extensive consultation.</a:t>
            </a:r>
          </a:p>
          <a:p>
            <a:pPr>
              <a:spcAft>
                <a:spcPts val="1000"/>
              </a:spcAft>
              <a:defRPr/>
            </a:pPr>
            <a:r>
              <a:rPr lang="en-GB" sz="2600" dirty="0">
                <a:cs typeface="+mn-cs"/>
              </a:rPr>
              <a:t>Guidance was issued in July 2021.</a:t>
            </a:r>
          </a:p>
        </p:txBody>
      </p:sp>
    </p:spTree>
    <p:extLst>
      <p:ext uri="{BB962C8B-B14F-4D97-AF65-F5344CB8AC3E}">
        <p14:creationId xmlns:p14="http://schemas.microsoft.com/office/powerpoint/2010/main" val="53216425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Role of the council’s monitoring officer regarding standards</a:t>
            </a:r>
          </a:p>
        </p:txBody>
      </p:sp>
      <p:sp>
        <p:nvSpPr>
          <p:cNvPr id="16387" name="Rectangle 3"/>
          <p:cNvSpPr>
            <a:spLocks noGrp="1" noChangeArrowheads="1"/>
          </p:cNvSpPr>
          <p:nvPr>
            <p:ph idx="1"/>
          </p:nvPr>
        </p:nvSpPr>
        <p:spPr>
          <a:xfrm>
            <a:off x="344488" y="2924944"/>
            <a:ext cx="9059416" cy="3528392"/>
          </a:xfrm>
        </p:spPr>
        <p:txBody>
          <a:bodyPr/>
          <a:lstStyle/>
          <a:p>
            <a:pPr marL="0" indent="0">
              <a:spcAft>
                <a:spcPts val="1000"/>
              </a:spcAft>
              <a:buNone/>
            </a:pPr>
            <a:r>
              <a:rPr lang="en-GB" sz="2650" dirty="0"/>
              <a:t>The monitoring officer’s role involves:</a:t>
            </a:r>
          </a:p>
          <a:p>
            <a:pPr>
              <a:spcAft>
                <a:spcPts val="1000"/>
              </a:spcAft>
            </a:pPr>
            <a:r>
              <a:rPr lang="en-GB" sz="2650" dirty="0"/>
              <a:t>maintaining the registers of interests</a:t>
            </a:r>
          </a:p>
          <a:p>
            <a:pPr>
              <a:spcAft>
                <a:spcPts val="1000"/>
              </a:spcAft>
            </a:pPr>
            <a:r>
              <a:rPr lang="en-GB" sz="2650" dirty="0"/>
              <a:t>ensuring the investigation of complaints</a:t>
            </a:r>
          </a:p>
          <a:p>
            <a:pPr>
              <a:spcAft>
                <a:spcPts val="1000"/>
              </a:spcAft>
            </a:pPr>
            <a:r>
              <a:rPr lang="en-GB" sz="2650" dirty="0"/>
              <a:t>supporting councillors and complainants.</a:t>
            </a:r>
          </a:p>
          <a:p>
            <a:pPr marL="0" indent="0">
              <a:spcAft>
                <a:spcPts val="1000"/>
              </a:spcAft>
              <a:buNone/>
            </a:pPr>
            <a:r>
              <a:rPr lang="en-GB" sz="2650" dirty="0"/>
              <a:t>Seek early advice from the monitoring officer on any issues re standards / interests.</a:t>
            </a:r>
          </a:p>
        </p:txBody>
      </p:sp>
    </p:spTree>
    <p:extLst>
      <p:ext uri="{BB962C8B-B14F-4D97-AF65-F5344CB8AC3E}">
        <p14:creationId xmlns:p14="http://schemas.microsoft.com/office/powerpoint/2010/main" val="107732659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86072" y="1260000"/>
            <a:ext cx="8915400" cy="576263"/>
          </a:xfrm>
        </p:spPr>
        <p:txBody>
          <a:bodyPr anchor="t"/>
          <a:lstStyle/>
          <a:p>
            <a:pPr>
              <a:defRPr/>
            </a:pPr>
            <a:r>
              <a:rPr lang="en-GB" dirty="0">
                <a:cs typeface="+mj-cs"/>
              </a:rPr>
              <a:t>Usual arrangements for dealing with standards complaints</a:t>
            </a:r>
          </a:p>
        </p:txBody>
      </p:sp>
      <p:graphicFrame>
        <p:nvGraphicFramePr>
          <p:cNvPr id="4" name="Content Placeholder 4" descr="Alternative text: Arrow pointing from left to right, with five text boxes along the arrow, which say:&#10;Review by MO with IP&#10;Informal resolution&#10;Investigate&#10;Seek local resolution&#10;Local hearing">
            <a:extLst>
              <a:ext uri="{FF2B5EF4-FFF2-40B4-BE49-F238E27FC236}">
                <a16:creationId xmlns:a16="http://schemas.microsoft.com/office/drawing/2014/main" id="{14FB9DA0-48CB-CD52-7D70-110DFEC79735}"/>
              </a:ext>
            </a:extLst>
          </p:cNvPr>
          <p:cNvGraphicFramePr>
            <a:graphicFrameLocks noGrp="1"/>
          </p:cNvGraphicFramePr>
          <p:nvPr>
            <p:ph idx="1"/>
            <p:extLst>
              <p:ext uri="{D42A27DB-BD31-4B8C-83A1-F6EECF244321}">
                <p14:modId xmlns:p14="http://schemas.microsoft.com/office/powerpoint/2010/main" val="2573738387"/>
              </p:ext>
            </p:extLst>
          </p:nvPr>
        </p:nvGraphicFramePr>
        <p:xfrm>
          <a:off x="297508" y="2701850"/>
          <a:ext cx="9310986" cy="35354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8051833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4936B-57B4-C746-80CB-FABEBB13FE57}"/>
              </a:ext>
            </a:extLst>
          </p:cNvPr>
          <p:cNvSpPr>
            <a:spLocks noGrp="1"/>
          </p:cNvSpPr>
          <p:nvPr>
            <p:ph type="ctrTitle"/>
          </p:nvPr>
        </p:nvSpPr>
        <p:spPr>
          <a:xfrm>
            <a:off x="848544" y="2204864"/>
            <a:ext cx="8420100" cy="1125537"/>
          </a:xfrm>
        </p:spPr>
        <p:txBody>
          <a:bodyPr/>
          <a:lstStyle/>
          <a:p>
            <a:r>
              <a:rPr lang="en-GB" dirty="0"/>
              <a:t>Mini scenarios</a:t>
            </a:r>
          </a:p>
        </p:txBody>
      </p:sp>
      <p:pic>
        <p:nvPicPr>
          <p:cNvPr id="4" name="Picture 3">
            <a:extLst>
              <a:ext uri="{FF2B5EF4-FFF2-40B4-BE49-F238E27FC236}">
                <a16:creationId xmlns:a16="http://schemas.microsoft.com/office/drawing/2014/main" id="{DB508E4B-E7F1-BA46-AEC7-DF2D363E64C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4205536" y="1772816"/>
            <a:ext cx="5544616" cy="5544616"/>
          </a:xfrm>
          <a:prstGeom prst="rect">
            <a:avLst/>
          </a:prstGeom>
        </p:spPr>
      </p:pic>
    </p:spTree>
    <p:extLst>
      <p:ext uri="{BB962C8B-B14F-4D97-AF65-F5344CB8AC3E}">
        <p14:creationId xmlns:p14="http://schemas.microsoft.com/office/powerpoint/2010/main" val="390861303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err="1">
                <a:cs typeface="+mj-cs"/>
              </a:rPr>
              <a:t>Weatherfield</a:t>
            </a:r>
            <a:r>
              <a:rPr lang="en-GB" dirty="0">
                <a:cs typeface="+mj-cs"/>
              </a:rPr>
              <a:t> Council</a:t>
            </a:r>
          </a:p>
        </p:txBody>
      </p:sp>
      <p:sp>
        <p:nvSpPr>
          <p:cNvPr id="16387" name="Rectangle 3"/>
          <p:cNvSpPr>
            <a:spLocks noGrp="1" noChangeArrowheads="1"/>
          </p:cNvSpPr>
          <p:nvPr>
            <p:ph idx="1"/>
          </p:nvPr>
        </p:nvSpPr>
        <p:spPr>
          <a:xfrm>
            <a:off x="344488" y="2204864"/>
            <a:ext cx="9059416" cy="4176464"/>
          </a:xfrm>
        </p:spPr>
        <p:txBody>
          <a:bodyPr/>
          <a:lstStyle/>
          <a:p>
            <a:pPr marL="0" indent="0">
              <a:buNone/>
              <a:defRPr/>
            </a:pPr>
            <a:r>
              <a:rPr lang="en-GB" sz="2700" b="0" dirty="0" err="1"/>
              <a:t>Weatherfield</a:t>
            </a:r>
            <a:r>
              <a:rPr lang="en-GB" sz="2700" b="0" dirty="0"/>
              <a:t> Council has recently changed hands. At the first council meeting the Mayor, Councillor Ken Barlow, loses control of the proceedings. Councillors start shouting over each other and ignoring rulings from the Mayor. They are strongly critical of the politics and policies of the opposing groups and make disparaging remarks about members and senior officers. The press describe the meeting as “shambolic”.</a:t>
            </a:r>
          </a:p>
        </p:txBody>
      </p:sp>
    </p:spTree>
    <p:extLst>
      <p:ext uri="{BB962C8B-B14F-4D97-AF65-F5344CB8AC3E}">
        <p14:creationId xmlns:p14="http://schemas.microsoft.com/office/powerpoint/2010/main" val="336118309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Councillor Sally Webster</a:t>
            </a:r>
          </a:p>
        </p:txBody>
      </p:sp>
      <p:sp>
        <p:nvSpPr>
          <p:cNvPr id="16387" name="Rectangle 3"/>
          <p:cNvSpPr>
            <a:spLocks noGrp="1" noChangeArrowheads="1"/>
          </p:cNvSpPr>
          <p:nvPr>
            <p:ph idx="1"/>
          </p:nvPr>
        </p:nvSpPr>
        <p:spPr>
          <a:xfrm>
            <a:off x="344488" y="2204864"/>
            <a:ext cx="9059416" cy="4176464"/>
          </a:xfrm>
        </p:spPr>
        <p:txBody>
          <a:bodyPr/>
          <a:lstStyle/>
          <a:p>
            <a:pPr marL="0" indent="0">
              <a:buNone/>
            </a:pPr>
            <a:r>
              <a:rPr lang="en-US" sz="2700" b="0" dirty="0"/>
              <a:t>The new Leader of the council, Councillor Sally Webster, calls the Chief Executive into her office and says that things must change. She tells him she is determined to sort out “all the deep-seated problems” she has inherited. In her Leader’s Blog, she posts that her party is going to sort out all the “dead wood” at the council. The former Leader of the council, Councillor Roy Cropper, responds robustly on social media calling Councillor Webster a “stupid woman”.</a:t>
            </a:r>
          </a:p>
          <a:p>
            <a:endParaRPr lang="en-US" sz="2700" b="0" dirty="0"/>
          </a:p>
          <a:p>
            <a:pPr marL="0" indent="0">
              <a:buNone/>
              <a:defRPr/>
            </a:pPr>
            <a:endParaRPr lang="en-GB" sz="2700" dirty="0">
              <a:cs typeface="+mn-cs"/>
            </a:endParaRPr>
          </a:p>
        </p:txBody>
      </p:sp>
    </p:spTree>
    <p:extLst>
      <p:ext uri="{BB962C8B-B14F-4D97-AF65-F5344CB8AC3E}">
        <p14:creationId xmlns:p14="http://schemas.microsoft.com/office/powerpoint/2010/main" val="7940932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Councillor Leanne Battersby</a:t>
            </a:r>
          </a:p>
        </p:txBody>
      </p:sp>
      <p:sp>
        <p:nvSpPr>
          <p:cNvPr id="16387" name="Rectangle 3"/>
          <p:cNvSpPr>
            <a:spLocks noGrp="1" noChangeArrowheads="1"/>
          </p:cNvSpPr>
          <p:nvPr>
            <p:ph idx="1"/>
          </p:nvPr>
        </p:nvSpPr>
        <p:spPr>
          <a:xfrm>
            <a:off x="344488" y="2204864"/>
            <a:ext cx="9059416" cy="4176464"/>
          </a:xfrm>
        </p:spPr>
        <p:txBody>
          <a:bodyPr/>
          <a:lstStyle/>
          <a:p>
            <a:pPr marL="0" indent="0">
              <a:buNone/>
            </a:pPr>
            <a:r>
              <a:rPr lang="en-US" sz="2700" b="0" dirty="0"/>
              <a:t>Councillor Battersby keeps two twitter accounts – a personal one (</a:t>
            </a:r>
            <a:r>
              <a:rPr lang="en-US" sz="2700" b="0" dirty="0" err="1"/>
              <a:t>LeaB</a:t>
            </a:r>
            <a:r>
              <a:rPr lang="en-US" sz="2700" b="0" dirty="0"/>
              <a:t>) and one in the name of Councillor Leanne Battersby. She posts the following on her personal account: “I was outraged at the planning committee meeting last week. I voted against the dreadful application for the wind farm but was out-voted by idiotic opposition members who swallowed the unprofessional report written by officers who are in the pocket of the developer. These are my personal views”.</a:t>
            </a:r>
          </a:p>
          <a:p>
            <a:pPr marL="0" indent="0">
              <a:buNone/>
              <a:defRPr/>
            </a:pPr>
            <a:endParaRPr lang="en-GB" sz="2700" dirty="0">
              <a:cs typeface="+mn-cs"/>
            </a:endParaRPr>
          </a:p>
        </p:txBody>
      </p:sp>
    </p:spTree>
    <p:extLst>
      <p:ext uri="{BB962C8B-B14F-4D97-AF65-F5344CB8AC3E}">
        <p14:creationId xmlns:p14="http://schemas.microsoft.com/office/powerpoint/2010/main" val="39009400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Councillor Ken Barlow</a:t>
            </a:r>
          </a:p>
        </p:txBody>
      </p:sp>
      <p:sp>
        <p:nvSpPr>
          <p:cNvPr id="16387" name="Rectangle 3"/>
          <p:cNvSpPr>
            <a:spLocks noGrp="1" noChangeArrowheads="1"/>
          </p:cNvSpPr>
          <p:nvPr>
            <p:ph idx="1"/>
          </p:nvPr>
        </p:nvSpPr>
        <p:spPr>
          <a:xfrm>
            <a:off x="344488" y="2204864"/>
            <a:ext cx="9059416" cy="4176464"/>
          </a:xfrm>
        </p:spPr>
        <p:txBody>
          <a:bodyPr/>
          <a:lstStyle/>
          <a:p>
            <a:pPr marL="0" indent="0">
              <a:buNone/>
              <a:defRPr/>
            </a:pPr>
            <a:r>
              <a:rPr lang="en-GB" sz="2650" b="0" dirty="0"/>
              <a:t>Councillor Barlow is the Mayor, and his family are major landowners in the area. He votes at the planning </a:t>
            </a:r>
            <a:r>
              <a:rPr lang="en-GB" sz="2650" dirty="0"/>
              <a:t>c</a:t>
            </a:r>
            <a:r>
              <a:rPr lang="en-GB" sz="2650" b="0" dirty="0"/>
              <a:t>ommittee meeting in support of an application for development on land which he realises, after the meeting, borders land owned by his wife. The grant of planning permission arguably adds value to her land. Councillor Barlow realises that he had completely overlooked his wife’s ownership (which he was aware of) and it is not included in his register of interests. He apologises profusely.</a:t>
            </a:r>
          </a:p>
          <a:p>
            <a:pPr marL="0" indent="0">
              <a:buNone/>
              <a:defRPr/>
            </a:pPr>
            <a:endParaRPr lang="en-GB" sz="2650" dirty="0">
              <a:cs typeface="+mn-cs"/>
            </a:endParaRPr>
          </a:p>
        </p:txBody>
      </p:sp>
    </p:spTree>
    <p:extLst>
      <p:ext uri="{BB962C8B-B14F-4D97-AF65-F5344CB8AC3E}">
        <p14:creationId xmlns:p14="http://schemas.microsoft.com/office/powerpoint/2010/main" val="44354946"/>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0000"/>
            <a:ext cx="8915400" cy="576263"/>
          </a:xfrm>
        </p:spPr>
        <p:txBody>
          <a:bodyPr anchor="t"/>
          <a:lstStyle/>
          <a:p>
            <a:pPr>
              <a:defRPr/>
            </a:pPr>
            <a:r>
              <a:rPr lang="en-GB" dirty="0">
                <a:cs typeface="+mj-cs"/>
              </a:rPr>
              <a:t>Councillor Audrey Roberts</a:t>
            </a:r>
          </a:p>
        </p:txBody>
      </p:sp>
      <p:sp>
        <p:nvSpPr>
          <p:cNvPr id="16387" name="Rectangle 3"/>
          <p:cNvSpPr>
            <a:spLocks noGrp="1" noChangeArrowheads="1"/>
          </p:cNvSpPr>
          <p:nvPr>
            <p:ph idx="1"/>
          </p:nvPr>
        </p:nvSpPr>
        <p:spPr>
          <a:xfrm>
            <a:off x="344488" y="2204864"/>
            <a:ext cx="9059416" cy="4176464"/>
          </a:xfrm>
        </p:spPr>
        <p:txBody>
          <a:bodyPr/>
          <a:lstStyle/>
          <a:p>
            <a:pPr marL="0" indent="0">
              <a:buNone/>
            </a:pPr>
            <a:r>
              <a:rPr lang="en-US" sz="2800" b="0" dirty="0"/>
              <a:t>Councillor Audrey Roberts’ husband is employed by a local firm – </a:t>
            </a:r>
            <a:r>
              <a:rPr lang="en-US" sz="2800" b="0" dirty="0" err="1"/>
              <a:t>Weatherfield</a:t>
            </a:r>
            <a:r>
              <a:rPr lang="en-US" sz="2800" b="0" dirty="0"/>
              <a:t> Materials Limited (WML). Councillor Roberts notices that there is a confidential item on the agenda for a forthcoming committee meeting about awarding some contracts. One of the contracts is proposed to be granted to WML.</a:t>
            </a:r>
          </a:p>
          <a:p>
            <a:pPr marL="0" indent="0">
              <a:buNone/>
            </a:pPr>
            <a:endParaRPr lang="en-US" sz="2000" dirty="0"/>
          </a:p>
          <a:p>
            <a:pPr marL="0" indent="0">
              <a:buNone/>
            </a:pPr>
            <a:r>
              <a:rPr lang="en-US" sz="2800" b="0" dirty="0"/>
              <a:t>What if it was not her husband who works for WML, but her nephew, whom she hasn’t seen for years?</a:t>
            </a:r>
            <a:endParaRPr lang="en-US" sz="2800" dirty="0"/>
          </a:p>
          <a:p>
            <a:pPr marL="0" indent="0">
              <a:buNone/>
              <a:defRPr/>
            </a:pPr>
            <a:endParaRPr lang="en-GB" sz="2800" dirty="0">
              <a:cs typeface="+mn-cs"/>
            </a:endParaRPr>
          </a:p>
        </p:txBody>
      </p:sp>
    </p:spTree>
    <p:extLst>
      <p:ext uri="{BB962C8B-B14F-4D97-AF65-F5344CB8AC3E}">
        <p14:creationId xmlns:p14="http://schemas.microsoft.com/office/powerpoint/2010/main" val="185236013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Councillor Mike Baldwin</a:t>
            </a:r>
          </a:p>
        </p:txBody>
      </p:sp>
      <p:sp>
        <p:nvSpPr>
          <p:cNvPr id="16387" name="Rectangle 3"/>
          <p:cNvSpPr>
            <a:spLocks noGrp="1" noChangeArrowheads="1"/>
          </p:cNvSpPr>
          <p:nvPr>
            <p:ph idx="1"/>
          </p:nvPr>
        </p:nvSpPr>
        <p:spPr>
          <a:xfrm>
            <a:off x="344488" y="2204864"/>
            <a:ext cx="9059416" cy="4176464"/>
          </a:xfrm>
        </p:spPr>
        <p:txBody>
          <a:bodyPr/>
          <a:lstStyle/>
          <a:p>
            <a:pPr marL="0" indent="0">
              <a:buNone/>
            </a:pPr>
            <a:r>
              <a:rPr lang="en-US" sz="2800" b="0" dirty="0"/>
              <a:t>Councillor Baldwin is passionately in </a:t>
            </a:r>
            <a:r>
              <a:rPr lang="en-US" sz="2800" b="0" dirty="0" err="1"/>
              <a:t>favour</a:t>
            </a:r>
            <a:r>
              <a:rPr lang="en-US" sz="2800" b="0" dirty="0"/>
              <a:t> of an application which is coming to the planning </a:t>
            </a:r>
            <a:r>
              <a:rPr lang="en-US" sz="2800" dirty="0"/>
              <a:t>c</a:t>
            </a:r>
            <a:r>
              <a:rPr lang="en-US" sz="2800" b="0" dirty="0"/>
              <a:t>ommittee. He thinks that it will bring jobs to the area and provide homes for local people. He says that his son and daughter-in-law cannot afford to buy a property in the town and this development may help them. He is also a member of ‘Local Homes for Local People’ a campaigning group trying to bring affordable housing into the area.</a:t>
            </a:r>
          </a:p>
        </p:txBody>
      </p:sp>
    </p:spTree>
    <p:extLst>
      <p:ext uri="{BB962C8B-B14F-4D97-AF65-F5344CB8AC3E}">
        <p14:creationId xmlns:p14="http://schemas.microsoft.com/office/powerpoint/2010/main" val="54631372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4B26DF-5725-AA44-B50D-6ADC3C45579C}"/>
              </a:ext>
            </a:extLst>
          </p:cNvPr>
          <p:cNvSpPr>
            <a:spLocks noGrp="1"/>
          </p:cNvSpPr>
          <p:nvPr>
            <p:ph type="ctrTitle"/>
          </p:nvPr>
        </p:nvSpPr>
        <p:spPr>
          <a:xfrm>
            <a:off x="742950" y="2132856"/>
            <a:ext cx="8420100" cy="1125537"/>
          </a:xfrm>
        </p:spPr>
        <p:txBody>
          <a:bodyPr/>
          <a:lstStyle/>
          <a:p>
            <a:r>
              <a:rPr lang="en-GB" dirty="0"/>
              <a:t>Conclusions and close</a:t>
            </a:r>
          </a:p>
        </p:txBody>
      </p:sp>
    </p:spTree>
    <p:extLst>
      <p:ext uri="{BB962C8B-B14F-4D97-AF65-F5344CB8AC3E}">
        <p14:creationId xmlns:p14="http://schemas.microsoft.com/office/powerpoint/2010/main" val="4097407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360000" y="1268760"/>
            <a:ext cx="8915400" cy="576263"/>
          </a:xfrm>
        </p:spPr>
        <p:txBody>
          <a:bodyPr anchor="t"/>
          <a:lstStyle/>
          <a:p>
            <a:pPr>
              <a:defRPr/>
            </a:pPr>
            <a:r>
              <a:rPr lang="en-GB" dirty="0">
                <a:cs typeface="+mj-cs"/>
              </a:rPr>
              <a:t>Purpose of the code</a:t>
            </a:r>
          </a:p>
        </p:txBody>
      </p:sp>
      <p:sp>
        <p:nvSpPr>
          <p:cNvPr id="16387" name="Rectangle 3"/>
          <p:cNvSpPr>
            <a:spLocks noGrp="1" noChangeArrowheads="1"/>
          </p:cNvSpPr>
          <p:nvPr>
            <p:ph idx="1"/>
          </p:nvPr>
        </p:nvSpPr>
        <p:spPr>
          <a:xfrm>
            <a:off x="344488" y="2204864"/>
            <a:ext cx="9059416" cy="4176464"/>
          </a:xfrm>
        </p:spPr>
        <p:txBody>
          <a:bodyPr/>
          <a:lstStyle/>
          <a:p>
            <a:pPr>
              <a:spcAft>
                <a:spcPts val="1000"/>
              </a:spcAft>
              <a:defRPr/>
            </a:pPr>
            <a:r>
              <a:rPr lang="en-GB" sz="2800" dirty="0">
                <a:cs typeface="+mn-cs"/>
              </a:rPr>
              <a:t>to assist councillors in modelling the expected behaviour</a:t>
            </a:r>
          </a:p>
          <a:p>
            <a:pPr>
              <a:spcAft>
                <a:spcPts val="1000"/>
              </a:spcAft>
              <a:defRPr/>
            </a:pPr>
            <a:r>
              <a:rPr lang="en-GB" sz="2800" dirty="0">
                <a:cs typeface="+mn-cs"/>
              </a:rPr>
              <a:t>to provide a personal check and balance</a:t>
            </a:r>
          </a:p>
          <a:p>
            <a:pPr>
              <a:spcAft>
                <a:spcPts val="1000"/>
              </a:spcAft>
              <a:defRPr/>
            </a:pPr>
            <a:r>
              <a:rPr lang="en-GB" sz="2800" dirty="0">
                <a:cs typeface="+mn-cs"/>
              </a:rPr>
              <a:t>to set out the type of conduct that could lead to action being taken against you</a:t>
            </a:r>
          </a:p>
          <a:p>
            <a:pPr>
              <a:spcAft>
                <a:spcPts val="1000"/>
              </a:spcAft>
              <a:defRPr/>
            </a:pPr>
            <a:r>
              <a:rPr lang="en-GB" sz="2800" dirty="0">
                <a:cs typeface="+mn-cs"/>
              </a:rPr>
              <a:t>also, to protect you, the public, your fellow councillors, officers and the reputation of</a:t>
            </a:r>
            <a:br>
              <a:rPr lang="en-GB" sz="2800" dirty="0">
                <a:cs typeface="+mn-cs"/>
              </a:rPr>
            </a:br>
            <a:r>
              <a:rPr lang="en-GB" sz="2800" dirty="0">
                <a:cs typeface="+mn-cs"/>
              </a:rPr>
              <a:t>local government</a:t>
            </a:r>
          </a:p>
        </p:txBody>
      </p:sp>
    </p:spTree>
    <p:extLst>
      <p:ext uri="{BB962C8B-B14F-4D97-AF65-F5344CB8AC3E}">
        <p14:creationId xmlns:p14="http://schemas.microsoft.com/office/powerpoint/2010/main" val="2524477797"/>
      </p:ext>
    </p:extLst>
  </p:cSld>
  <p:clrMapOvr>
    <a:masterClrMapping/>
  </p:clrMapOvr>
</p:sld>
</file>

<file path=ppt/theme/theme1.xml><?xml version="1.0" encoding="utf-8"?>
<a:theme xmlns:a="http://schemas.openxmlformats.org/drawingml/2006/main" name="LGA powerpoint template NEW v2">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8492"/>
      </a:hlink>
      <a:folHlink>
        <a:srgbClr val="008492"/>
      </a:folHlink>
    </a:clrScheme>
    <a:fontScheme name="LG Group 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a:ln>
              <a:noFill/>
            </a:ln>
            <a:solidFill>
              <a:schemeClr val="tx2"/>
            </a:solidFill>
            <a:effectLst/>
            <a:latin typeface="Arial"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 xmlns:a14="http://schemas.microsoft.com/office/drawing/2010/main">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a:ln>
              <a:noFill/>
            </a:ln>
            <a:solidFill>
              <a:schemeClr val="tx2"/>
            </a:solidFill>
            <a:effectLst/>
            <a:latin typeface="Arial" charset="0"/>
            <a:ea typeface="ＭＳ Ｐゴシック"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5" id="{AC36AFBE-3D84-4598-95A8-5053AE9A4BD9}" vid="{B043AC7B-2445-4025-9B7B-C9DB7E6B84AC}"/>
    </a:ext>
  </a:extLst>
</a:theme>
</file>

<file path=ppt/theme/theme2.xml><?xml version="1.0" encoding="utf-8"?>
<a:theme xmlns:a="http://schemas.openxmlformats.org/drawingml/2006/main" name="1_LGA powerpoint template NEW v2">
  <a:themeElements>
    <a:clrScheme name="Custo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8492"/>
      </a:hlink>
      <a:folHlink>
        <a:srgbClr val="008492"/>
      </a:folHlink>
    </a:clrScheme>
    <a:fontScheme name="LG Group 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a:ln>
              <a:noFill/>
            </a:ln>
            <a:solidFill>
              <a:schemeClr val="tx2"/>
            </a:solidFill>
            <a:effectLst/>
            <a:latin typeface="Arial" charset="0"/>
            <a:ea typeface="ＭＳ Ｐゴシック"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400" b="1" i="0" u="none" strike="noStrike" cap="none" normalizeH="0" baseline="0">
            <a:ln>
              <a:noFill/>
            </a:ln>
            <a:solidFill>
              <a:schemeClr val="tx2"/>
            </a:solidFill>
            <a:effectLst/>
            <a:latin typeface="Arial" charset="0"/>
            <a:ea typeface="ＭＳ Ｐゴシック" charset="0"/>
          </a:defRPr>
        </a:defPPr>
      </a:lstStyle>
    </a:lnDef>
  </a:objectDefaults>
  <a:extraClrSchemeLst>
    <a:extraClrScheme>
      <a:clrScheme name="LG Group 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G Group 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G Group 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G Group 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G Group 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G Group 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G Group 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G Group 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G Group 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G Group 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G Group 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G Group 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LGA powerpoint" id="{A4FF6C06-5B53-484D-9368-CEDB015DFA8C}" vid="{B485F52F-E09E-644C-8A02-CA53601E8A3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589938E89292F428D377F4FE3A81F81" ma:contentTypeVersion="12" ma:contentTypeDescription="Create a new document." ma:contentTypeScope="" ma:versionID="ee4766947d6d8f1266024793141df726">
  <xsd:schema xmlns:xsd="http://www.w3.org/2001/XMLSchema" xmlns:xs="http://www.w3.org/2001/XMLSchema" xmlns:p="http://schemas.microsoft.com/office/2006/metadata/properties" xmlns:ns2="c5b0e574-a2a8-474b-ab1d-82ba70679876" xmlns:ns3="a9f2679b-0563-41b5-be6e-35b3eb421a2d" targetNamespace="http://schemas.microsoft.com/office/2006/metadata/properties" ma:root="true" ma:fieldsID="589965ab4ec7bbe7cb87c178eae4fd6c" ns2:_="" ns3:_="">
    <xsd:import namespace="c5b0e574-a2a8-474b-ab1d-82ba70679876"/>
    <xsd:import namespace="a9f2679b-0563-41b5-be6e-35b3eb421a2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DocumentOwner_2"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b0e574-a2a8-474b-ab1d-82ba706798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DocumentOwner_2" ma:index="18" nillable="true" ma:displayName="Document Owner" ma:format="Dropdown" ma:internalName="DocumentOwner_2">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9f2679b-0563-41b5-be6e-35b3eb421a2d"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LongProperties xmlns="http://schemas.microsoft.com/office/2006/metadata/longProperties"/>
</file>

<file path=customXml/item3.xml><?xml version="1.0" encoding="utf-8"?>
<p:properties xmlns:p="http://schemas.microsoft.com/office/2006/metadata/properties" xmlns:xsi="http://www.w3.org/2001/XMLSchema-instance" xmlns:pc="http://schemas.microsoft.com/office/infopath/2007/PartnerControls">
  <documentManagement>
    <DocumentOwner_2 xmlns="c5b0e574-a2a8-474b-ab1d-82ba70679876">Communications team</DocumentOwner_2>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AC43AB4-5AE3-4D2E-866D-9B78D4F863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b0e574-a2a8-474b-ab1d-82ba70679876"/>
    <ds:schemaRef ds:uri="a9f2679b-0563-41b5-be6e-35b3eb421a2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CBAB536-FC7D-4E32-9F6A-C0C7BD54B76F}">
  <ds:schemaRefs>
    <ds:schemaRef ds:uri="http://schemas.microsoft.com/office/2006/metadata/longProperties"/>
  </ds:schemaRefs>
</ds:datastoreItem>
</file>

<file path=customXml/itemProps3.xml><?xml version="1.0" encoding="utf-8"?>
<ds:datastoreItem xmlns:ds="http://schemas.openxmlformats.org/officeDocument/2006/customXml" ds:itemID="{0372A84B-3241-4C98-9903-63736B5348BE}">
  <ds:schemaRefs>
    <ds:schemaRef ds:uri="8848b217-2e01-42ee-803b-98a7566be44d"/>
    <ds:schemaRef ds:uri="http://purl.org/dc/terms/"/>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65ad81db-9254-4f90-ac79-77be303284f0"/>
    <ds:schemaRef ds:uri="http://schemas.microsoft.com/office/2006/metadata/properties"/>
    <ds:schemaRef ds:uri="http://www.w3.org/XML/1998/namespace"/>
    <ds:schemaRef ds:uri="http://purl.org/dc/elements/1.1/"/>
    <ds:schemaRef ds:uri="c5b0e574-a2a8-474b-ab1d-82ba70679876"/>
  </ds:schemaRefs>
</ds:datastoreItem>
</file>

<file path=customXml/itemProps4.xml><?xml version="1.0" encoding="utf-8"?>
<ds:datastoreItem xmlns:ds="http://schemas.openxmlformats.org/officeDocument/2006/customXml" ds:itemID="{47A84DA3-0913-44CD-9840-D9EE1DB3AB9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LGA accessible powerpoint</Template>
  <TotalTime>386</TotalTime>
  <Words>4658</Words>
  <Application>Microsoft Office PowerPoint</Application>
  <PresentationFormat>A4 Paper (210x297 mm)</PresentationFormat>
  <Paragraphs>392</Paragraphs>
  <Slides>89</Slides>
  <Notes>79</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89</vt:i4>
      </vt:variant>
    </vt:vector>
  </HeadingPairs>
  <TitlesOfParts>
    <vt:vector size="93" baseType="lpstr">
      <vt:lpstr>Arial</vt:lpstr>
      <vt:lpstr>Calibri</vt:lpstr>
      <vt:lpstr>LGA powerpoint template NEW v2</vt:lpstr>
      <vt:lpstr>1_LGA powerpoint template NEW v2</vt:lpstr>
      <vt:lpstr>The LGA Model Councillor Code of Conduct</vt:lpstr>
      <vt:lpstr>Purpose of this training</vt:lpstr>
      <vt:lpstr>Overall aim of this training</vt:lpstr>
      <vt:lpstr>Preparation of this training material</vt:lpstr>
      <vt:lpstr>The importance of standards in public life</vt:lpstr>
      <vt:lpstr>Introduction and welcome</vt:lpstr>
      <vt:lpstr>What are the main challenges for you as a councillor in ensuring high standards of conduct?</vt:lpstr>
      <vt:lpstr>The LGA Model Councillor Code of Conduct</vt:lpstr>
      <vt:lpstr>Purpose of the code</vt:lpstr>
      <vt:lpstr>General principles of councillor conduct</vt:lpstr>
      <vt:lpstr>Principles</vt:lpstr>
      <vt:lpstr>The Nolan Principles</vt:lpstr>
      <vt:lpstr>General principles (all occasions)</vt:lpstr>
      <vt:lpstr>General principles when undertaking your role</vt:lpstr>
      <vt:lpstr>Application of your  Councillor Code of Conduct</vt:lpstr>
      <vt:lpstr>Your Councillor Code of Conduct applies when…</vt:lpstr>
      <vt:lpstr>Your Councillor Code of Conduct applies to…</vt:lpstr>
      <vt:lpstr>“You are expected to uphold high standards of conduct and show leadership at all times when acting as a councillor”</vt:lpstr>
      <vt:lpstr>Applications of the model code – examples</vt:lpstr>
      <vt:lpstr>Social media</vt:lpstr>
      <vt:lpstr>Social media – examples</vt:lpstr>
      <vt:lpstr>General obligations under the model Code of Conduct</vt:lpstr>
      <vt:lpstr>Which generates most complaints?</vt:lpstr>
      <vt:lpstr>Standards of councillor conduct 1</vt:lpstr>
      <vt:lpstr>Respect – examples </vt:lpstr>
      <vt:lpstr>Standards of councillor conduct 2</vt:lpstr>
      <vt:lpstr>Bullying and harassment – examples</vt:lpstr>
      <vt:lpstr>Equalities and discrimination – examples</vt:lpstr>
      <vt:lpstr>Standards of councillor conduct 3</vt:lpstr>
      <vt:lpstr>Impartiality – examples </vt:lpstr>
      <vt:lpstr>Standards of councillor conduct 4</vt:lpstr>
      <vt:lpstr>Information – examples </vt:lpstr>
      <vt:lpstr>Standards of councillor conduct 5</vt:lpstr>
      <vt:lpstr>Disrepute – examples </vt:lpstr>
      <vt:lpstr>Standards of councillor conduct 6</vt:lpstr>
      <vt:lpstr>Use of position – examples </vt:lpstr>
      <vt:lpstr>Standards of councillor conduct 7</vt:lpstr>
      <vt:lpstr>Council resources – examples </vt:lpstr>
      <vt:lpstr>Standards of councillor conduct 8</vt:lpstr>
      <vt:lpstr>Protecting your reputation and the reputation of your local authority </vt:lpstr>
      <vt:lpstr>Standards of councillor conduct 9</vt:lpstr>
      <vt:lpstr>Standards of councillor conduct 10</vt:lpstr>
      <vt:lpstr>Registration and disclosure of interests</vt:lpstr>
      <vt:lpstr>Which aspects of registering or disclosing interests do you find most challenging?</vt:lpstr>
      <vt:lpstr>Interests</vt:lpstr>
      <vt:lpstr>Disclosable pecuniary interests (DPIs) 1</vt:lpstr>
      <vt:lpstr>Disclosable pecuniary interests (DPIs) 2</vt:lpstr>
      <vt:lpstr>Disclosable pecuniary interests (DPIs) – guidance and examples 1</vt:lpstr>
      <vt:lpstr>Disclosable pecuniary interests (DPIs) – guidance and examples 2</vt:lpstr>
      <vt:lpstr>Other registerable interests (ORIs) 1</vt:lpstr>
      <vt:lpstr>Other registerable interests (ORIs) 2</vt:lpstr>
      <vt:lpstr>Other registerable interests (ORIs) – examples</vt:lpstr>
      <vt:lpstr>Non-registerable interests (NRIs) – interests that 'directly relate to…'</vt:lpstr>
      <vt:lpstr>Non-registerable interests (NRIs) – examples 1</vt:lpstr>
      <vt:lpstr>Non-registerable interests (NRIs) – examples 2 </vt:lpstr>
      <vt:lpstr>Non-registerable interests (NRIs) – interests that ‘affect…'</vt:lpstr>
      <vt:lpstr>Non-registerable interests (NRIs) – the test</vt:lpstr>
      <vt:lpstr>Non-registerable interests (NRIs) – the consequences</vt:lpstr>
      <vt:lpstr>Non-registerable interests (NRIs) that ‘affect’ – examples 1</vt:lpstr>
      <vt:lpstr>Non-registerable interests (NRIs) that ‘affect’ – examples 2</vt:lpstr>
      <vt:lpstr>Applying the test 1</vt:lpstr>
      <vt:lpstr>Applying the test 2</vt:lpstr>
      <vt:lpstr>Wellbeing – examples</vt:lpstr>
      <vt:lpstr>Interests as a cabinet member</vt:lpstr>
      <vt:lpstr>Sensitive interests</vt:lpstr>
      <vt:lpstr>Dispensations</vt:lpstr>
      <vt:lpstr>Summary of interests</vt:lpstr>
      <vt:lpstr>Summary of interests 1</vt:lpstr>
      <vt:lpstr>Summary of interests 2</vt:lpstr>
      <vt:lpstr>Summary of interests 3</vt:lpstr>
      <vt:lpstr>Summary of interests 4</vt:lpstr>
      <vt:lpstr>Bias and predetermination </vt:lpstr>
      <vt:lpstr>Bias and predetermination 1</vt:lpstr>
      <vt:lpstr>Bias and predetermination 2</vt:lpstr>
      <vt:lpstr>Bias and predetermination 3</vt:lpstr>
      <vt:lpstr>Section 25, Localism Act (2011)</vt:lpstr>
      <vt:lpstr>Bias and predetermination – examples 1</vt:lpstr>
      <vt:lpstr>Bias and predetermination – examples 2</vt:lpstr>
      <vt:lpstr>Roles and process for dealing with code of conduct complaints</vt:lpstr>
      <vt:lpstr>Role of the council’s monitoring officer regarding standards</vt:lpstr>
      <vt:lpstr>Usual arrangements for dealing with standards complaints</vt:lpstr>
      <vt:lpstr>Mini scenarios</vt:lpstr>
      <vt:lpstr>Weatherfield Council</vt:lpstr>
      <vt:lpstr>Councillor Sally Webster</vt:lpstr>
      <vt:lpstr>Councillor Leanne Battersby</vt:lpstr>
      <vt:lpstr>Councillor Ken Barlow</vt:lpstr>
      <vt:lpstr>Councillor Audrey Roberts</vt:lpstr>
      <vt:lpstr>Councillor Mike Baldwin</vt:lpstr>
      <vt:lpstr>Conclusions and close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Accessible slide template</dc:title>
  <dc:creator>Jemma Goode</dc:creator>
  <cp:lastModifiedBy>Jessica Pigg</cp:lastModifiedBy>
  <cp:revision>5</cp:revision>
  <dcterms:created xsi:type="dcterms:W3CDTF">2022-01-12T13:45:33Z</dcterms:created>
  <dcterms:modified xsi:type="dcterms:W3CDTF">2023-09-26T08:15:14Z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C.identifier">
    <vt:lpwstr>IDEA</vt:lpwstr>
  </property>
  <property fmtid="{D5CDD505-2E9C-101B-9397-08002B2CF9AE}" pid="3" name="DC.date.issued">
    <vt:lpwstr>2010-07-26T00:00:00Z</vt:lpwstr>
  </property>
  <property fmtid="{D5CDD505-2E9C-101B-9397-08002B2CF9AE}" pid="4" name="Move to Archive">
    <vt:lpwstr>Current</vt:lpwstr>
  </property>
  <property fmtid="{D5CDD505-2E9C-101B-9397-08002B2CF9AE}" pid="5" name="DC.Description">
    <vt:lpwstr>powerpoint template</vt:lpwstr>
  </property>
  <property fmtid="{D5CDD505-2E9C-101B-9397-08002B2CF9AE}" pid="6" name="Status">
    <vt:lpwstr>[None]</vt:lpwstr>
  </property>
  <property fmtid="{D5CDD505-2E9C-101B-9397-08002B2CF9AE}" pid="7" name="DC.Author">
    <vt:lpwstr>Julia White</vt:lpwstr>
  </property>
  <property fmtid="{D5CDD505-2E9C-101B-9397-08002B2CF9AE}" pid="8" name="DC.creator">
    <vt:lpwstr>Marketing</vt:lpwstr>
  </property>
  <property fmtid="{D5CDD505-2E9C-101B-9397-08002B2CF9AE}" pid="9" name="Date">
    <vt:lpwstr>2010-07-26T00:00:00Z</vt:lpwstr>
  </property>
  <property fmtid="{D5CDD505-2E9C-101B-9397-08002B2CF9AE}" pid="10" name="DC.Language">
    <vt:lpwstr>eng</vt:lpwstr>
  </property>
  <property fmtid="{D5CDD505-2E9C-101B-9397-08002B2CF9AE}" pid="11" name="Work area">
    <vt:lpwstr/>
  </property>
  <property fmtid="{D5CDD505-2E9C-101B-9397-08002B2CF9AE}" pid="12" name="DC.Type">
    <vt:lpwstr/>
  </property>
  <property fmtid="{D5CDD505-2E9C-101B-9397-08002B2CF9AE}" pid="13" name="e-GMS.subject.keyword">
    <vt:lpwstr/>
  </property>
  <property fmtid="{D5CDD505-2E9C-101B-9397-08002B2CF9AE}" pid="14" name="LGA Template">
    <vt:lpwstr>Template</vt:lpwstr>
  </property>
  <property fmtid="{D5CDD505-2E9C-101B-9397-08002B2CF9AE}" pid="15" name="ContentTypeId">
    <vt:lpwstr>0x0101006589938E89292F428D377F4FE3A81F81</vt:lpwstr>
  </property>
  <property fmtid="{D5CDD505-2E9C-101B-9397-08002B2CF9AE}" pid="16" name="Order">
    <vt:r8>13200</vt:r8>
  </property>
  <property fmtid="{D5CDD505-2E9C-101B-9397-08002B2CF9AE}" pid="17" name="xd_Signature">
    <vt:bool>false</vt:bool>
  </property>
  <property fmtid="{D5CDD505-2E9C-101B-9397-08002B2CF9AE}" pid="18" name="xd_ProgID">
    <vt:lpwstr/>
  </property>
  <property fmtid="{D5CDD505-2E9C-101B-9397-08002B2CF9AE}" pid="19" name="TriggerFlowInfo">
    <vt:lpwstr/>
  </property>
  <property fmtid="{D5CDD505-2E9C-101B-9397-08002B2CF9AE}" pid="20" name="ComplianceAssetId">
    <vt:lpwstr/>
  </property>
  <property fmtid="{D5CDD505-2E9C-101B-9397-08002B2CF9AE}" pid="21" name="TemplateUrl">
    <vt:lpwstr/>
  </property>
  <property fmtid="{D5CDD505-2E9C-101B-9397-08002B2CF9AE}" pid="22" name="_ExtendedDescription">
    <vt:lpwstr/>
  </property>
  <property fmtid="{D5CDD505-2E9C-101B-9397-08002B2CF9AE}" pid="23" name="Document owner">
    <vt:lpwstr/>
  </property>
</Properties>
</file>