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2.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3.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62" r:id="rId3"/>
    <p:sldMasterId id="2147483777" r:id="rId4"/>
  </p:sldMasterIdLst>
  <p:notesMasterIdLst>
    <p:notesMasterId r:id="rId52"/>
  </p:notesMasterIdLst>
  <p:sldIdLst>
    <p:sldId id="337" r:id="rId5"/>
    <p:sldId id="292" r:id="rId6"/>
    <p:sldId id="2147480182" r:id="rId7"/>
    <p:sldId id="280" r:id="rId8"/>
    <p:sldId id="281" r:id="rId9"/>
    <p:sldId id="298" r:id="rId10"/>
    <p:sldId id="300" r:id="rId11"/>
    <p:sldId id="297" r:id="rId12"/>
    <p:sldId id="301" r:id="rId13"/>
    <p:sldId id="302" r:id="rId14"/>
    <p:sldId id="257" r:id="rId15"/>
    <p:sldId id="2147480186" r:id="rId16"/>
    <p:sldId id="303" r:id="rId17"/>
    <p:sldId id="304" r:id="rId18"/>
    <p:sldId id="306" r:id="rId19"/>
    <p:sldId id="307" r:id="rId20"/>
    <p:sldId id="309" r:id="rId21"/>
    <p:sldId id="311" r:id="rId22"/>
    <p:sldId id="313" r:id="rId23"/>
    <p:sldId id="314" r:id="rId24"/>
    <p:sldId id="315" r:id="rId25"/>
    <p:sldId id="259" r:id="rId26"/>
    <p:sldId id="265" r:id="rId27"/>
    <p:sldId id="284" r:id="rId28"/>
    <p:sldId id="294" r:id="rId29"/>
    <p:sldId id="316" r:id="rId30"/>
    <p:sldId id="258" r:id="rId31"/>
    <p:sldId id="261" r:id="rId32"/>
    <p:sldId id="317" r:id="rId33"/>
    <p:sldId id="270" r:id="rId34"/>
    <p:sldId id="2147480187" r:id="rId35"/>
    <p:sldId id="361" r:id="rId36"/>
    <p:sldId id="362" r:id="rId37"/>
    <p:sldId id="363" r:id="rId38"/>
    <p:sldId id="273" r:id="rId39"/>
    <p:sldId id="374" r:id="rId40"/>
    <p:sldId id="282" r:id="rId41"/>
    <p:sldId id="365" r:id="rId42"/>
    <p:sldId id="375" r:id="rId43"/>
    <p:sldId id="2147475529" r:id="rId44"/>
    <p:sldId id="376" r:id="rId45"/>
    <p:sldId id="2147475530" r:id="rId46"/>
    <p:sldId id="2147475531" r:id="rId47"/>
    <p:sldId id="2147475528" r:id="rId48"/>
    <p:sldId id="289" r:id="rId49"/>
    <p:sldId id="795" r:id="rId50"/>
    <p:sldId id="2147480185"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and Agenda" id="{39152670-50FC-4FB9-961D-04DC1376E724}">
          <p14:sldIdLst>
            <p14:sldId id="337"/>
            <p14:sldId id="292"/>
            <p14:sldId id="2147480182"/>
          </p14:sldIdLst>
        </p14:section>
        <p14:section name="MHCLG" id="{DCF68765-A38E-4B89-85CC-FB8EC850D0D4}">
          <p14:sldIdLst>
            <p14:sldId id="280"/>
            <p14:sldId id="281"/>
            <p14:sldId id="298"/>
            <p14:sldId id="300"/>
            <p14:sldId id="297"/>
            <p14:sldId id="301"/>
            <p14:sldId id="302"/>
          </p14:sldIdLst>
        </p14:section>
        <p14:section name="Natural England" id="{2EA96045-1C7E-4935-A6EF-C583C7C310CA}">
          <p14:sldIdLst>
            <p14:sldId id="257"/>
            <p14:sldId id="2147480186"/>
            <p14:sldId id="303"/>
            <p14:sldId id="304"/>
            <p14:sldId id="306"/>
            <p14:sldId id="307"/>
            <p14:sldId id="309"/>
            <p14:sldId id="311"/>
            <p14:sldId id="313"/>
            <p14:sldId id="314"/>
            <p14:sldId id="315"/>
            <p14:sldId id="259"/>
            <p14:sldId id="265"/>
            <p14:sldId id="284"/>
            <p14:sldId id="294"/>
            <p14:sldId id="316"/>
            <p14:sldId id="258"/>
            <p14:sldId id="261"/>
            <p14:sldId id="317"/>
            <p14:sldId id="270"/>
          </p14:sldIdLst>
        </p14:section>
        <p14:section name="Environmental Agency" id="{23C08B89-54AA-4796-BB5D-022A87D48C93}">
          <p14:sldIdLst>
            <p14:sldId id="2147480187"/>
            <p14:sldId id="361"/>
            <p14:sldId id="362"/>
            <p14:sldId id="363"/>
            <p14:sldId id="273"/>
            <p14:sldId id="374"/>
            <p14:sldId id="282"/>
            <p14:sldId id="365"/>
            <p14:sldId id="375"/>
            <p14:sldId id="2147475529"/>
            <p14:sldId id="376"/>
            <p14:sldId id="2147475530"/>
            <p14:sldId id="2147475531"/>
            <p14:sldId id="2147475528"/>
          </p14:sldIdLst>
        </p14:section>
        <p14:section name="Workshops" id="{04F3E80B-03A8-42A4-8E02-A76D796932AA}">
          <p14:sldIdLst>
            <p14:sldId id="289"/>
            <p14:sldId id="795"/>
          </p14:sldIdLst>
        </p14:section>
        <p14:section name="Feedback" id="{31D8F759-8B1E-4A96-8958-8A025F605ECB}">
          <p14:sldIdLst>
            <p14:sldId id="214748018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F2C46F-C6A4-47A7-9C75-B742697E2E59}" v="31" dt="2026-02-16T10:43:26.6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0" d="100"/>
          <a:sy n="70" d="100"/>
        </p:scale>
        <p:origin x="536"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k Palmer-Pinfold" userId="b52ea37e-db6f-44b1-b968-2085a92f3410" providerId="ADAL" clId="{70C38E8D-2C0E-47F3-8F6C-D5C8176A36D9}"/>
    <pc:docChg chg="undo custSel addSld delSld modSld sldOrd delMainMaster addSection delSection modSection">
      <pc:chgData name="Jack Palmer-Pinfold" userId="b52ea37e-db6f-44b1-b968-2085a92f3410" providerId="ADAL" clId="{70C38E8D-2C0E-47F3-8F6C-D5C8176A36D9}" dt="2026-02-16T10:43:26.796" v="322" actId="27636"/>
      <pc:docMkLst>
        <pc:docMk/>
      </pc:docMkLst>
      <pc:sldChg chg="add">
        <pc:chgData name="Jack Palmer-Pinfold" userId="b52ea37e-db6f-44b1-b968-2085a92f3410" providerId="ADAL" clId="{70C38E8D-2C0E-47F3-8F6C-D5C8176A36D9}" dt="2026-02-11T14:12:27.270" v="183"/>
        <pc:sldMkLst>
          <pc:docMk/>
          <pc:sldMk cId="1396115046" sldId="257"/>
        </pc:sldMkLst>
      </pc:sldChg>
      <pc:sldChg chg="add">
        <pc:chgData name="Jack Palmer-Pinfold" userId="b52ea37e-db6f-44b1-b968-2085a92f3410" providerId="ADAL" clId="{70C38E8D-2C0E-47F3-8F6C-D5C8176A36D9}" dt="2026-02-11T14:12:27.270" v="183"/>
        <pc:sldMkLst>
          <pc:docMk/>
          <pc:sldMk cId="4169097875" sldId="258"/>
        </pc:sldMkLst>
      </pc:sldChg>
      <pc:sldChg chg="add">
        <pc:chgData name="Jack Palmer-Pinfold" userId="b52ea37e-db6f-44b1-b968-2085a92f3410" providerId="ADAL" clId="{70C38E8D-2C0E-47F3-8F6C-D5C8176A36D9}" dt="2026-02-11T14:12:27.270" v="183"/>
        <pc:sldMkLst>
          <pc:docMk/>
          <pc:sldMk cId="19619216" sldId="259"/>
        </pc:sldMkLst>
      </pc:sldChg>
      <pc:sldChg chg="add">
        <pc:chgData name="Jack Palmer-Pinfold" userId="b52ea37e-db6f-44b1-b968-2085a92f3410" providerId="ADAL" clId="{70C38E8D-2C0E-47F3-8F6C-D5C8176A36D9}" dt="2026-02-11T14:12:27.270" v="183"/>
        <pc:sldMkLst>
          <pc:docMk/>
          <pc:sldMk cId="970279854" sldId="261"/>
        </pc:sldMkLst>
      </pc:sldChg>
      <pc:sldChg chg="add">
        <pc:chgData name="Jack Palmer-Pinfold" userId="b52ea37e-db6f-44b1-b968-2085a92f3410" providerId="ADAL" clId="{70C38E8D-2C0E-47F3-8F6C-D5C8176A36D9}" dt="2026-02-11T14:12:27.270" v="183"/>
        <pc:sldMkLst>
          <pc:docMk/>
          <pc:sldMk cId="1938884442" sldId="265"/>
        </pc:sldMkLst>
      </pc:sldChg>
      <pc:sldChg chg="add">
        <pc:chgData name="Jack Palmer-Pinfold" userId="b52ea37e-db6f-44b1-b968-2085a92f3410" providerId="ADAL" clId="{70C38E8D-2C0E-47F3-8F6C-D5C8176A36D9}" dt="2026-02-11T14:12:27.270" v="183"/>
        <pc:sldMkLst>
          <pc:docMk/>
          <pc:sldMk cId="2090573861" sldId="270"/>
        </pc:sldMkLst>
      </pc:sldChg>
      <pc:sldChg chg="add del setBg">
        <pc:chgData name="Jack Palmer-Pinfold" userId="b52ea37e-db6f-44b1-b968-2085a92f3410" providerId="ADAL" clId="{70C38E8D-2C0E-47F3-8F6C-D5C8176A36D9}" dt="2026-02-16T10:43:26.652" v="320"/>
        <pc:sldMkLst>
          <pc:docMk/>
          <pc:sldMk cId="3442667016" sldId="273"/>
        </pc:sldMkLst>
      </pc:sldChg>
      <pc:sldChg chg="add del">
        <pc:chgData name="Jack Palmer-Pinfold" userId="b52ea37e-db6f-44b1-b968-2085a92f3410" providerId="ADAL" clId="{70C38E8D-2C0E-47F3-8F6C-D5C8176A36D9}" dt="2026-02-11T17:20:34.290" v="308"/>
        <pc:sldMkLst>
          <pc:docMk/>
          <pc:sldMk cId="2137857140" sldId="280"/>
        </pc:sldMkLst>
      </pc:sldChg>
      <pc:sldChg chg="add del">
        <pc:chgData name="Jack Palmer-Pinfold" userId="b52ea37e-db6f-44b1-b968-2085a92f3410" providerId="ADAL" clId="{70C38E8D-2C0E-47F3-8F6C-D5C8176A36D9}" dt="2026-02-11T17:20:34.290" v="308"/>
        <pc:sldMkLst>
          <pc:docMk/>
          <pc:sldMk cId="2617292479" sldId="281"/>
        </pc:sldMkLst>
      </pc:sldChg>
      <pc:sldChg chg="add setBg">
        <pc:chgData name="Jack Palmer-Pinfold" userId="b52ea37e-db6f-44b1-b968-2085a92f3410" providerId="ADAL" clId="{70C38E8D-2C0E-47F3-8F6C-D5C8176A36D9}" dt="2026-02-16T10:43:26.652" v="320"/>
        <pc:sldMkLst>
          <pc:docMk/>
          <pc:sldMk cId="1461766505" sldId="282"/>
        </pc:sldMkLst>
      </pc:sldChg>
      <pc:sldChg chg="add">
        <pc:chgData name="Jack Palmer-Pinfold" userId="b52ea37e-db6f-44b1-b968-2085a92f3410" providerId="ADAL" clId="{70C38E8D-2C0E-47F3-8F6C-D5C8176A36D9}" dt="2026-02-11T14:12:27.270" v="183"/>
        <pc:sldMkLst>
          <pc:docMk/>
          <pc:sldMk cId="3686799939" sldId="284"/>
        </pc:sldMkLst>
      </pc:sldChg>
      <pc:sldChg chg="modSp add del">
        <pc:chgData name="Jack Palmer-Pinfold" userId="b52ea37e-db6f-44b1-b968-2085a92f3410" providerId="ADAL" clId="{70C38E8D-2C0E-47F3-8F6C-D5C8176A36D9}" dt="2026-02-11T12:22:17.645" v="181"/>
        <pc:sldMkLst>
          <pc:docMk/>
          <pc:sldMk cId="3995646323" sldId="289"/>
        </pc:sldMkLst>
        <pc:spChg chg="mod">
          <ac:chgData name="Jack Palmer-Pinfold" userId="b52ea37e-db6f-44b1-b968-2085a92f3410" providerId="ADAL" clId="{70C38E8D-2C0E-47F3-8F6C-D5C8176A36D9}" dt="2026-02-11T12:21:17.915" v="174"/>
          <ac:spMkLst>
            <pc:docMk/>
            <pc:sldMk cId="3995646323" sldId="289"/>
            <ac:spMk id="4" creationId="{1A8D7B80-ED8D-2D91-C451-E4C691B2847F}"/>
          </ac:spMkLst>
        </pc:spChg>
      </pc:sldChg>
      <pc:sldChg chg="add">
        <pc:chgData name="Jack Palmer-Pinfold" userId="b52ea37e-db6f-44b1-b968-2085a92f3410" providerId="ADAL" clId="{70C38E8D-2C0E-47F3-8F6C-D5C8176A36D9}" dt="2026-02-11T11:23:41.922" v="15"/>
        <pc:sldMkLst>
          <pc:docMk/>
          <pc:sldMk cId="870096480" sldId="292"/>
        </pc:sldMkLst>
      </pc:sldChg>
      <pc:sldChg chg="add">
        <pc:chgData name="Jack Palmer-Pinfold" userId="b52ea37e-db6f-44b1-b968-2085a92f3410" providerId="ADAL" clId="{70C38E8D-2C0E-47F3-8F6C-D5C8176A36D9}" dt="2026-02-11T14:12:27.270" v="183"/>
        <pc:sldMkLst>
          <pc:docMk/>
          <pc:sldMk cId="2391548229" sldId="294"/>
        </pc:sldMkLst>
      </pc:sldChg>
      <pc:sldChg chg="add del">
        <pc:chgData name="Jack Palmer-Pinfold" userId="b52ea37e-db6f-44b1-b968-2085a92f3410" providerId="ADAL" clId="{70C38E8D-2C0E-47F3-8F6C-D5C8176A36D9}" dt="2026-02-11T17:20:34.290" v="308"/>
        <pc:sldMkLst>
          <pc:docMk/>
          <pc:sldMk cId="4255675788" sldId="297"/>
        </pc:sldMkLst>
      </pc:sldChg>
      <pc:sldChg chg="add del">
        <pc:chgData name="Jack Palmer-Pinfold" userId="b52ea37e-db6f-44b1-b968-2085a92f3410" providerId="ADAL" clId="{70C38E8D-2C0E-47F3-8F6C-D5C8176A36D9}" dt="2026-02-11T17:20:34.290" v="308"/>
        <pc:sldMkLst>
          <pc:docMk/>
          <pc:sldMk cId="1222502983" sldId="298"/>
        </pc:sldMkLst>
      </pc:sldChg>
      <pc:sldChg chg="add del">
        <pc:chgData name="Jack Palmer-Pinfold" userId="b52ea37e-db6f-44b1-b968-2085a92f3410" providerId="ADAL" clId="{70C38E8D-2C0E-47F3-8F6C-D5C8176A36D9}" dt="2026-02-11T17:20:34.290" v="308"/>
        <pc:sldMkLst>
          <pc:docMk/>
          <pc:sldMk cId="1893889788" sldId="300"/>
        </pc:sldMkLst>
      </pc:sldChg>
      <pc:sldChg chg="add del">
        <pc:chgData name="Jack Palmer-Pinfold" userId="b52ea37e-db6f-44b1-b968-2085a92f3410" providerId="ADAL" clId="{70C38E8D-2C0E-47F3-8F6C-D5C8176A36D9}" dt="2026-02-11T17:20:34.290" v="308"/>
        <pc:sldMkLst>
          <pc:docMk/>
          <pc:sldMk cId="1528277049" sldId="301"/>
        </pc:sldMkLst>
      </pc:sldChg>
      <pc:sldChg chg="add del">
        <pc:chgData name="Jack Palmer-Pinfold" userId="b52ea37e-db6f-44b1-b968-2085a92f3410" providerId="ADAL" clId="{70C38E8D-2C0E-47F3-8F6C-D5C8176A36D9}" dt="2026-02-11T17:20:34.290" v="308"/>
        <pc:sldMkLst>
          <pc:docMk/>
          <pc:sldMk cId="2442616965" sldId="302"/>
        </pc:sldMkLst>
      </pc:sldChg>
      <pc:sldChg chg="add">
        <pc:chgData name="Jack Palmer-Pinfold" userId="b52ea37e-db6f-44b1-b968-2085a92f3410" providerId="ADAL" clId="{70C38E8D-2C0E-47F3-8F6C-D5C8176A36D9}" dt="2026-02-11T14:12:27.270" v="183"/>
        <pc:sldMkLst>
          <pc:docMk/>
          <pc:sldMk cId="3771134056" sldId="303"/>
        </pc:sldMkLst>
      </pc:sldChg>
      <pc:sldChg chg="add">
        <pc:chgData name="Jack Palmer-Pinfold" userId="b52ea37e-db6f-44b1-b968-2085a92f3410" providerId="ADAL" clId="{70C38E8D-2C0E-47F3-8F6C-D5C8176A36D9}" dt="2026-02-11T14:12:27.270" v="183"/>
        <pc:sldMkLst>
          <pc:docMk/>
          <pc:sldMk cId="375247469" sldId="304"/>
        </pc:sldMkLst>
      </pc:sldChg>
      <pc:sldChg chg="add">
        <pc:chgData name="Jack Palmer-Pinfold" userId="b52ea37e-db6f-44b1-b968-2085a92f3410" providerId="ADAL" clId="{70C38E8D-2C0E-47F3-8F6C-D5C8176A36D9}" dt="2026-02-11T14:12:27.270" v="183"/>
        <pc:sldMkLst>
          <pc:docMk/>
          <pc:sldMk cId="1638841786" sldId="306"/>
        </pc:sldMkLst>
      </pc:sldChg>
      <pc:sldChg chg="add">
        <pc:chgData name="Jack Palmer-Pinfold" userId="b52ea37e-db6f-44b1-b968-2085a92f3410" providerId="ADAL" clId="{70C38E8D-2C0E-47F3-8F6C-D5C8176A36D9}" dt="2026-02-11T14:12:27.270" v="183"/>
        <pc:sldMkLst>
          <pc:docMk/>
          <pc:sldMk cId="3107751118" sldId="307"/>
        </pc:sldMkLst>
      </pc:sldChg>
      <pc:sldChg chg="add">
        <pc:chgData name="Jack Palmer-Pinfold" userId="b52ea37e-db6f-44b1-b968-2085a92f3410" providerId="ADAL" clId="{70C38E8D-2C0E-47F3-8F6C-D5C8176A36D9}" dt="2026-02-11T14:12:27.270" v="183"/>
        <pc:sldMkLst>
          <pc:docMk/>
          <pc:sldMk cId="2276916367" sldId="309"/>
        </pc:sldMkLst>
      </pc:sldChg>
      <pc:sldChg chg="add">
        <pc:chgData name="Jack Palmer-Pinfold" userId="b52ea37e-db6f-44b1-b968-2085a92f3410" providerId="ADAL" clId="{70C38E8D-2C0E-47F3-8F6C-D5C8176A36D9}" dt="2026-02-11T14:12:27.270" v="183"/>
        <pc:sldMkLst>
          <pc:docMk/>
          <pc:sldMk cId="1030271784" sldId="311"/>
        </pc:sldMkLst>
      </pc:sldChg>
      <pc:sldChg chg="add">
        <pc:chgData name="Jack Palmer-Pinfold" userId="b52ea37e-db6f-44b1-b968-2085a92f3410" providerId="ADAL" clId="{70C38E8D-2C0E-47F3-8F6C-D5C8176A36D9}" dt="2026-02-11T14:12:27.270" v="183"/>
        <pc:sldMkLst>
          <pc:docMk/>
          <pc:sldMk cId="3259028602" sldId="313"/>
        </pc:sldMkLst>
      </pc:sldChg>
      <pc:sldChg chg="add">
        <pc:chgData name="Jack Palmer-Pinfold" userId="b52ea37e-db6f-44b1-b968-2085a92f3410" providerId="ADAL" clId="{70C38E8D-2C0E-47F3-8F6C-D5C8176A36D9}" dt="2026-02-11T14:12:27.270" v="183"/>
        <pc:sldMkLst>
          <pc:docMk/>
          <pc:sldMk cId="1668782151" sldId="314"/>
        </pc:sldMkLst>
      </pc:sldChg>
      <pc:sldChg chg="add">
        <pc:chgData name="Jack Palmer-Pinfold" userId="b52ea37e-db6f-44b1-b968-2085a92f3410" providerId="ADAL" clId="{70C38E8D-2C0E-47F3-8F6C-D5C8176A36D9}" dt="2026-02-11T14:12:27.270" v="183"/>
        <pc:sldMkLst>
          <pc:docMk/>
          <pc:sldMk cId="101711649" sldId="315"/>
        </pc:sldMkLst>
      </pc:sldChg>
      <pc:sldChg chg="add">
        <pc:chgData name="Jack Palmer-Pinfold" userId="b52ea37e-db6f-44b1-b968-2085a92f3410" providerId="ADAL" clId="{70C38E8D-2C0E-47F3-8F6C-D5C8176A36D9}" dt="2026-02-11T14:12:27.270" v="183"/>
        <pc:sldMkLst>
          <pc:docMk/>
          <pc:sldMk cId="3011873027" sldId="316"/>
        </pc:sldMkLst>
      </pc:sldChg>
      <pc:sldChg chg="add">
        <pc:chgData name="Jack Palmer-Pinfold" userId="b52ea37e-db6f-44b1-b968-2085a92f3410" providerId="ADAL" clId="{70C38E8D-2C0E-47F3-8F6C-D5C8176A36D9}" dt="2026-02-11T14:12:27.270" v="183"/>
        <pc:sldMkLst>
          <pc:docMk/>
          <pc:sldMk cId="466063303" sldId="317"/>
        </pc:sldMkLst>
      </pc:sldChg>
      <pc:sldChg chg="addSp modSp add del mod">
        <pc:chgData name="Jack Palmer-Pinfold" userId="b52ea37e-db6f-44b1-b968-2085a92f3410" providerId="ADAL" clId="{70C38E8D-2C0E-47F3-8F6C-D5C8176A36D9}" dt="2026-02-12T08:36:43.755" v="318" actId="1076"/>
        <pc:sldMkLst>
          <pc:docMk/>
          <pc:sldMk cId="101069688" sldId="337"/>
        </pc:sldMkLst>
        <pc:picChg chg="add mod">
          <ac:chgData name="Jack Palmer-Pinfold" userId="b52ea37e-db6f-44b1-b968-2085a92f3410" providerId="ADAL" clId="{70C38E8D-2C0E-47F3-8F6C-D5C8176A36D9}" dt="2026-02-12T08:36:43.755" v="318" actId="1076"/>
          <ac:picMkLst>
            <pc:docMk/>
            <pc:sldMk cId="101069688" sldId="337"/>
            <ac:picMk id="2" creationId="{FF1C3005-975D-1898-AC95-EA94C2FB47B9}"/>
          </ac:picMkLst>
        </pc:picChg>
      </pc:sldChg>
      <pc:sldChg chg="modSp add del mod">
        <pc:chgData name="Jack Palmer-Pinfold" userId="b52ea37e-db6f-44b1-b968-2085a92f3410" providerId="ADAL" clId="{70C38E8D-2C0E-47F3-8F6C-D5C8176A36D9}" dt="2026-02-16T10:43:26.759" v="321" actId="27636"/>
        <pc:sldMkLst>
          <pc:docMk/>
          <pc:sldMk cId="912832818" sldId="361"/>
        </pc:sldMkLst>
        <pc:spChg chg="mod">
          <ac:chgData name="Jack Palmer-Pinfold" userId="b52ea37e-db6f-44b1-b968-2085a92f3410" providerId="ADAL" clId="{70C38E8D-2C0E-47F3-8F6C-D5C8176A36D9}" dt="2026-02-16T10:43:26.759" v="321" actId="27636"/>
          <ac:spMkLst>
            <pc:docMk/>
            <pc:sldMk cId="912832818" sldId="361"/>
            <ac:spMk id="6" creationId="{00000000-0000-0000-0000-000000000000}"/>
          </ac:spMkLst>
        </pc:spChg>
      </pc:sldChg>
      <pc:sldChg chg="add del">
        <pc:chgData name="Jack Palmer-Pinfold" userId="b52ea37e-db6f-44b1-b968-2085a92f3410" providerId="ADAL" clId="{70C38E8D-2C0E-47F3-8F6C-D5C8176A36D9}" dt="2026-02-16T10:43:26.652" v="320"/>
        <pc:sldMkLst>
          <pc:docMk/>
          <pc:sldMk cId="3039540763" sldId="362"/>
        </pc:sldMkLst>
      </pc:sldChg>
      <pc:sldChg chg="add del">
        <pc:chgData name="Jack Palmer-Pinfold" userId="b52ea37e-db6f-44b1-b968-2085a92f3410" providerId="ADAL" clId="{70C38E8D-2C0E-47F3-8F6C-D5C8176A36D9}" dt="2026-02-16T10:43:26.652" v="320"/>
        <pc:sldMkLst>
          <pc:docMk/>
          <pc:sldMk cId="441185207" sldId="363"/>
        </pc:sldMkLst>
      </pc:sldChg>
      <pc:sldChg chg="add del">
        <pc:chgData name="Jack Palmer-Pinfold" userId="b52ea37e-db6f-44b1-b968-2085a92f3410" providerId="ADAL" clId="{70C38E8D-2C0E-47F3-8F6C-D5C8176A36D9}" dt="2026-02-16T10:43:26.652" v="320"/>
        <pc:sldMkLst>
          <pc:docMk/>
          <pc:sldMk cId="1116011406" sldId="365"/>
        </pc:sldMkLst>
      </pc:sldChg>
      <pc:sldChg chg="add del">
        <pc:chgData name="Jack Palmer-Pinfold" userId="b52ea37e-db6f-44b1-b968-2085a92f3410" providerId="ADAL" clId="{70C38E8D-2C0E-47F3-8F6C-D5C8176A36D9}" dt="2026-02-16T10:43:26.652" v="320"/>
        <pc:sldMkLst>
          <pc:docMk/>
          <pc:sldMk cId="1856243219" sldId="374"/>
        </pc:sldMkLst>
      </pc:sldChg>
      <pc:sldChg chg="add del">
        <pc:chgData name="Jack Palmer-Pinfold" userId="b52ea37e-db6f-44b1-b968-2085a92f3410" providerId="ADAL" clId="{70C38E8D-2C0E-47F3-8F6C-D5C8176A36D9}" dt="2026-02-16T10:43:26.652" v="320"/>
        <pc:sldMkLst>
          <pc:docMk/>
          <pc:sldMk cId="3069717126" sldId="375"/>
        </pc:sldMkLst>
      </pc:sldChg>
      <pc:sldChg chg="modSp add del mod">
        <pc:chgData name="Jack Palmer-Pinfold" userId="b52ea37e-db6f-44b1-b968-2085a92f3410" providerId="ADAL" clId="{70C38E8D-2C0E-47F3-8F6C-D5C8176A36D9}" dt="2026-02-16T10:43:26.796" v="322" actId="27636"/>
        <pc:sldMkLst>
          <pc:docMk/>
          <pc:sldMk cId="1226098119" sldId="376"/>
        </pc:sldMkLst>
        <pc:spChg chg="mod">
          <ac:chgData name="Jack Palmer-Pinfold" userId="b52ea37e-db6f-44b1-b968-2085a92f3410" providerId="ADAL" clId="{70C38E8D-2C0E-47F3-8F6C-D5C8176A36D9}" dt="2026-02-16T10:43:26.796" v="322" actId="27636"/>
          <ac:spMkLst>
            <pc:docMk/>
            <pc:sldMk cId="1226098119" sldId="376"/>
            <ac:spMk id="6" creationId="{EC68EFFC-63FE-C4B7-2C7A-41D025E0F059}"/>
          </ac:spMkLst>
        </pc:spChg>
      </pc:sldChg>
      <pc:sldChg chg="modSp add del">
        <pc:chgData name="Jack Palmer-Pinfold" userId="b52ea37e-db6f-44b1-b968-2085a92f3410" providerId="ADAL" clId="{70C38E8D-2C0E-47F3-8F6C-D5C8176A36D9}" dt="2026-02-11T12:22:17.645" v="181"/>
        <pc:sldMkLst>
          <pc:docMk/>
          <pc:sldMk cId="267023300" sldId="795"/>
        </pc:sldMkLst>
        <pc:spChg chg="mod">
          <ac:chgData name="Jack Palmer-Pinfold" userId="b52ea37e-db6f-44b1-b968-2085a92f3410" providerId="ADAL" clId="{70C38E8D-2C0E-47F3-8F6C-D5C8176A36D9}" dt="2026-02-11T12:21:39.332" v="177"/>
          <ac:spMkLst>
            <pc:docMk/>
            <pc:sldMk cId="267023300" sldId="795"/>
            <ac:spMk id="4" creationId="{ED69E80B-7318-5089-2617-59AB553CD301}"/>
          </ac:spMkLst>
        </pc:spChg>
      </pc:sldChg>
      <pc:sldChg chg="add del">
        <pc:chgData name="Jack Palmer-Pinfold" userId="b52ea37e-db6f-44b1-b968-2085a92f3410" providerId="ADAL" clId="{70C38E8D-2C0E-47F3-8F6C-D5C8176A36D9}" dt="2026-02-16T10:43:26.652" v="320"/>
        <pc:sldMkLst>
          <pc:docMk/>
          <pc:sldMk cId="4198212194" sldId="2147475528"/>
        </pc:sldMkLst>
      </pc:sldChg>
      <pc:sldChg chg="add del">
        <pc:chgData name="Jack Palmer-Pinfold" userId="b52ea37e-db6f-44b1-b968-2085a92f3410" providerId="ADAL" clId="{70C38E8D-2C0E-47F3-8F6C-D5C8176A36D9}" dt="2026-02-16T10:43:26.652" v="320"/>
        <pc:sldMkLst>
          <pc:docMk/>
          <pc:sldMk cId="3712536858" sldId="2147475529"/>
        </pc:sldMkLst>
      </pc:sldChg>
      <pc:sldChg chg="add del">
        <pc:chgData name="Jack Palmer-Pinfold" userId="b52ea37e-db6f-44b1-b968-2085a92f3410" providerId="ADAL" clId="{70C38E8D-2C0E-47F3-8F6C-D5C8176A36D9}" dt="2026-02-16T10:43:26.652" v="320"/>
        <pc:sldMkLst>
          <pc:docMk/>
          <pc:sldMk cId="440079464" sldId="2147475530"/>
        </pc:sldMkLst>
      </pc:sldChg>
      <pc:sldChg chg="add del">
        <pc:chgData name="Jack Palmer-Pinfold" userId="b52ea37e-db6f-44b1-b968-2085a92f3410" providerId="ADAL" clId="{70C38E8D-2C0E-47F3-8F6C-D5C8176A36D9}" dt="2026-02-16T10:43:26.652" v="320"/>
        <pc:sldMkLst>
          <pc:docMk/>
          <pc:sldMk cId="2844204673" sldId="2147475531"/>
        </pc:sldMkLst>
      </pc:sldChg>
      <pc:sldChg chg="addSp modSp add mod">
        <pc:chgData name="Jack Palmer-Pinfold" userId="b52ea37e-db6f-44b1-b968-2085a92f3410" providerId="ADAL" clId="{70C38E8D-2C0E-47F3-8F6C-D5C8176A36D9}" dt="2026-02-11T17:17:31.819" v="303" actId="1076"/>
        <pc:sldMkLst>
          <pc:docMk/>
          <pc:sldMk cId="3034498223" sldId="2147480185"/>
        </pc:sldMkLst>
        <pc:spChg chg="mod">
          <ac:chgData name="Jack Palmer-Pinfold" userId="b52ea37e-db6f-44b1-b968-2085a92f3410" providerId="ADAL" clId="{70C38E8D-2C0E-47F3-8F6C-D5C8176A36D9}" dt="2026-02-11T11:29:34.678" v="50" actId="20577"/>
          <ac:spMkLst>
            <pc:docMk/>
            <pc:sldMk cId="3034498223" sldId="2147480185"/>
            <ac:spMk id="4" creationId="{55456ED2-6022-FE3D-004D-19AFEA025E63}"/>
          </ac:spMkLst>
        </pc:spChg>
        <pc:spChg chg="add mod">
          <ac:chgData name="Jack Palmer-Pinfold" userId="b52ea37e-db6f-44b1-b968-2085a92f3410" providerId="ADAL" clId="{70C38E8D-2C0E-47F3-8F6C-D5C8176A36D9}" dt="2026-02-11T17:17:31.819" v="303" actId="1076"/>
          <ac:spMkLst>
            <pc:docMk/>
            <pc:sldMk cId="3034498223" sldId="2147480185"/>
            <ac:spMk id="5" creationId="{943861F8-AFA5-B4D6-6058-6E7476EE08DD}"/>
          </ac:spMkLst>
        </pc:spChg>
        <pc:spChg chg="mod">
          <ac:chgData name="Jack Palmer-Pinfold" userId="b52ea37e-db6f-44b1-b968-2085a92f3410" providerId="ADAL" clId="{70C38E8D-2C0E-47F3-8F6C-D5C8176A36D9}" dt="2026-02-11T17:16:15.490" v="297" actId="5793"/>
          <ac:spMkLst>
            <pc:docMk/>
            <pc:sldMk cId="3034498223" sldId="2147480185"/>
            <ac:spMk id="6" creationId="{0C4FA761-BE3B-A18F-1AE7-6118689FE857}"/>
          </ac:spMkLst>
        </pc:spChg>
        <pc:spChg chg="add mod">
          <ac:chgData name="Jack Palmer-Pinfold" userId="b52ea37e-db6f-44b1-b968-2085a92f3410" providerId="ADAL" clId="{70C38E8D-2C0E-47F3-8F6C-D5C8176A36D9}" dt="2026-02-11T17:17:15.664" v="302"/>
          <ac:spMkLst>
            <pc:docMk/>
            <pc:sldMk cId="3034498223" sldId="2147480185"/>
            <ac:spMk id="7" creationId="{F9425028-EA05-1BB1-E236-EEBA6C52946E}"/>
          </ac:spMkLst>
        </pc:spChg>
        <pc:picChg chg="add mod">
          <ac:chgData name="Jack Palmer-Pinfold" userId="b52ea37e-db6f-44b1-b968-2085a92f3410" providerId="ADAL" clId="{70C38E8D-2C0E-47F3-8F6C-D5C8176A36D9}" dt="2026-02-11T17:16:19.681" v="298" actId="1076"/>
          <ac:picMkLst>
            <pc:docMk/>
            <pc:sldMk cId="3034498223" sldId="2147480185"/>
            <ac:picMk id="3" creationId="{CCEE3085-D1BB-674B-196D-F9DB7935433A}"/>
          </ac:picMkLst>
        </pc:picChg>
      </pc:sldChg>
      <pc:sldChg chg="add">
        <pc:chgData name="Jack Palmer-Pinfold" userId="b52ea37e-db6f-44b1-b968-2085a92f3410" providerId="ADAL" clId="{70C38E8D-2C0E-47F3-8F6C-D5C8176A36D9}" dt="2026-02-11T14:12:27.270" v="183"/>
        <pc:sldMkLst>
          <pc:docMk/>
          <pc:sldMk cId="1812652857" sldId="2147480186"/>
        </pc:sldMkLst>
      </pc:sldChg>
      <pc:sldChg chg="add">
        <pc:chgData name="Jack Palmer-Pinfold" userId="b52ea37e-db6f-44b1-b968-2085a92f3410" providerId="ADAL" clId="{70C38E8D-2C0E-47F3-8F6C-D5C8176A36D9}" dt="2026-02-16T10:43:26.652" v="320"/>
        <pc:sldMkLst>
          <pc:docMk/>
          <pc:sldMk cId="2347129579" sldId="2147480187"/>
        </pc:sldMkLst>
      </pc:sldChg>
      <pc:sldChg chg="add del">
        <pc:chgData name="Jack Palmer-Pinfold" userId="b52ea37e-db6f-44b1-b968-2085a92f3410" providerId="ADAL" clId="{70C38E8D-2C0E-47F3-8F6C-D5C8176A36D9}" dt="2026-02-16T10:43:20.709" v="319" actId="2696"/>
        <pc:sldMkLst>
          <pc:docMk/>
          <pc:sldMk cId="2347129579" sldId="2147480188"/>
        </pc:sldMkLst>
      </pc:sldChg>
      <pc:sldChg chg="add del">
        <pc:chgData name="Jack Palmer-Pinfold" userId="b52ea37e-db6f-44b1-b968-2085a92f3410" providerId="ADAL" clId="{70C38E8D-2C0E-47F3-8F6C-D5C8176A36D9}" dt="2026-02-16T10:43:20.709" v="319" actId="2696"/>
        <pc:sldMkLst>
          <pc:docMk/>
          <pc:sldMk cId="1461766505" sldId="2147480189"/>
        </pc:sldMkLst>
      </pc:sldChg>
      <pc:sldMasterChg chg="delSldLayout">
        <pc:chgData name="Jack Palmer-Pinfold" userId="b52ea37e-db6f-44b1-b968-2085a92f3410" providerId="ADAL" clId="{70C38E8D-2C0E-47F3-8F6C-D5C8176A36D9}" dt="2026-02-11T12:21:52.754" v="179" actId="2696"/>
        <pc:sldMasterMkLst>
          <pc:docMk/>
          <pc:sldMasterMk cId="3094746006" sldId="2147483762"/>
        </pc:sldMasterMkLst>
      </pc:sldMasterChg>
      <pc:sldMasterChg chg="del delSldLayout">
        <pc:chgData name="Jack Palmer-Pinfold" userId="b52ea37e-db6f-44b1-b968-2085a92f3410" providerId="ADAL" clId="{70C38E8D-2C0E-47F3-8F6C-D5C8176A36D9}" dt="2026-02-16T10:43:20.709" v="319" actId="2696"/>
        <pc:sldMasterMkLst>
          <pc:docMk/>
          <pc:sldMasterMk cId="289735348" sldId="2147483796"/>
        </pc:sldMasterMkLst>
        <pc:sldLayoutChg chg="del">
          <pc:chgData name="Jack Palmer-Pinfold" userId="b52ea37e-db6f-44b1-b968-2085a92f3410" providerId="ADAL" clId="{70C38E8D-2C0E-47F3-8F6C-D5C8176A36D9}" dt="2026-02-16T10:43:20.709" v="319" actId="2696"/>
          <pc:sldLayoutMkLst>
            <pc:docMk/>
            <pc:sldMasterMk cId="289735348" sldId="2147483796"/>
            <pc:sldLayoutMk cId="3449519217" sldId="2147483797"/>
          </pc:sldLayoutMkLst>
        </pc:sldLayoutChg>
        <pc:sldLayoutChg chg="del">
          <pc:chgData name="Jack Palmer-Pinfold" userId="b52ea37e-db6f-44b1-b968-2085a92f3410" providerId="ADAL" clId="{70C38E8D-2C0E-47F3-8F6C-D5C8176A36D9}" dt="2026-02-16T10:43:20.709" v="319" actId="2696"/>
          <pc:sldLayoutMkLst>
            <pc:docMk/>
            <pc:sldMasterMk cId="289735348" sldId="2147483796"/>
            <pc:sldLayoutMk cId="1705382327" sldId="2147483798"/>
          </pc:sldLayoutMkLst>
        </pc:sldLayoutChg>
        <pc:sldLayoutChg chg="del">
          <pc:chgData name="Jack Palmer-Pinfold" userId="b52ea37e-db6f-44b1-b968-2085a92f3410" providerId="ADAL" clId="{70C38E8D-2C0E-47F3-8F6C-D5C8176A36D9}" dt="2026-02-16T10:43:20.709" v="319" actId="2696"/>
          <pc:sldLayoutMkLst>
            <pc:docMk/>
            <pc:sldMasterMk cId="289735348" sldId="2147483796"/>
            <pc:sldLayoutMk cId="2190753876" sldId="2147483799"/>
          </pc:sldLayoutMkLst>
        </pc:sldLayoutChg>
        <pc:sldLayoutChg chg="del">
          <pc:chgData name="Jack Palmer-Pinfold" userId="b52ea37e-db6f-44b1-b968-2085a92f3410" providerId="ADAL" clId="{70C38E8D-2C0E-47F3-8F6C-D5C8176A36D9}" dt="2026-02-16T10:43:20.709" v="319" actId="2696"/>
          <pc:sldLayoutMkLst>
            <pc:docMk/>
            <pc:sldMasterMk cId="289735348" sldId="2147483796"/>
            <pc:sldLayoutMk cId="2197202174" sldId="2147483800"/>
          </pc:sldLayoutMkLst>
        </pc:sldLayoutChg>
        <pc:sldLayoutChg chg="del">
          <pc:chgData name="Jack Palmer-Pinfold" userId="b52ea37e-db6f-44b1-b968-2085a92f3410" providerId="ADAL" clId="{70C38E8D-2C0E-47F3-8F6C-D5C8176A36D9}" dt="2026-02-16T10:43:20.709" v="319" actId="2696"/>
          <pc:sldLayoutMkLst>
            <pc:docMk/>
            <pc:sldMasterMk cId="289735348" sldId="2147483796"/>
            <pc:sldLayoutMk cId="2912175703" sldId="2147483801"/>
          </pc:sldLayoutMkLst>
        </pc:sldLayoutChg>
        <pc:sldLayoutChg chg="del">
          <pc:chgData name="Jack Palmer-Pinfold" userId="b52ea37e-db6f-44b1-b968-2085a92f3410" providerId="ADAL" clId="{70C38E8D-2C0E-47F3-8F6C-D5C8176A36D9}" dt="2026-02-16T10:43:20.709" v="319" actId="2696"/>
          <pc:sldLayoutMkLst>
            <pc:docMk/>
            <pc:sldMasterMk cId="289735348" sldId="2147483796"/>
            <pc:sldLayoutMk cId="2268295178" sldId="2147483802"/>
          </pc:sldLayoutMkLst>
        </pc:sldLayoutChg>
        <pc:sldLayoutChg chg="del">
          <pc:chgData name="Jack Palmer-Pinfold" userId="b52ea37e-db6f-44b1-b968-2085a92f3410" providerId="ADAL" clId="{70C38E8D-2C0E-47F3-8F6C-D5C8176A36D9}" dt="2026-02-16T10:43:20.709" v="319" actId="2696"/>
          <pc:sldLayoutMkLst>
            <pc:docMk/>
            <pc:sldMasterMk cId="289735348" sldId="2147483796"/>
            <pc:sldLayoutMk cId="3160734230" sldId="2147483803"/>
          </pc:sldLayoutMkLst>
        </pc:sldLayoutChg>
        <pc:sldLayoutChg chg="del">
          <pc:chgData name="Jack Palmer-Pinfold" userId="b52ea37e-db6f-44b1-b968-2085a92f3410" providerId="ADAL" clId="{70C38E8D-2C0E-47F3-8F6C-D5C8176A36D9}" dt="2026-02-16T10:43:20.709" v="319" actId="2696"/>
          <pc:sldLayoutMkLst>
            <pc:docMk/>
            <pc:sldMasterMk cId="289735348" sldId="2147483796"/>
            <pc:sldLayoutMk cId="1357102869" sldId="2147483804"/>
          </pc:sldLayoutMkLst>
        </pc:sldLayoutChg>
        <pc:sldLayoutChg chg="del">
          <pc:chgData name="Jack Palmer-Pinfold" userId="b52ea37e-db6f-44b1-b968-2085a92f3410" providerId="ADAL" clId="{70C38E8D-2C0E-47F3-8F6C-D5C8176A36D9}" dt="2026-02-16T10:43:20.709" v="319" actId="2696"/>
          <pc:sldLayoutMkLst>
            <pc:docMk/>
            <pc:sldMasterMk cId="289735348" sldId="2147483796"/>
            <pc:sldLayoutMk cId="1554080903" sldId="2147483805"/>
          </pc:sldLayoutMkLst>
        </pc:sldLayoutChg>
        <pc:sldLayoutChg chg="del">
          <pc:chgData name="Jack Palmer-Pinfold" userId="b52ea37e-db6f-44b1-b968-2085a92f3410" providerId="ADAL" clId="{70C38E8D-2C0E-47F3-8F6C-D5C8176A36D9}" dt="2026-02-16T10:43:20.709" v="319" actId="2696"/>
          <pc:sldLayoutMkLst>
            <pc:docMk/>
            <pc:sldMasterMk cId="289735348" sldId="2147483796"/>
            <pc:sldLayoutMk cId="2558207266" sldId="2147483806"/>
          </pc:sldLayoutMkLst>
        </pc:sldLayoutChg>
        <pc:sldLayoutChg chg="del">
          <pc:chgData name="Jack Palmer-Pinfold" userId="b52ea37e-db6f-44b1-b968-2085a92f3410" providerId="ADAL" clId="{70C38E8D-2C0E-47F3-8F6C-D5C8176A36D9}" dt="2026-02-16T10:43:20.709" v="319" actId="2696"/>
          <pc:sldLayoutMkLst>
            <pc:docMk/>
            <pc:sldMasterMk cId="289735348" sldId="2147483796"/>
            <pc:sldLayoutMk cId="647854044" sldId="2147483807"/>
          </pc:sldLayoutMkLst>
        </pc:sldLayoutChg>
        <pc:sldLayoutChg chg="del">
          <pc:chgData name="Jack Palmer-Pinfold" userId="b52ea37e-db6f-44b1-b968-2085a92f3410" providerId="ADAL" clId="{70C38E8D-2C0E-47F3-8F6C-D5C8176A36D9}" dt="2026-02-16T10:43:20.709" v="319" actId="2696"/>
          <pc:sldLayoutMkLst>
            <pc:docMk/>
            <pc:sldMasterMk cId="289735348" sldId="2147483796"/>
            <pc:sldLayoutMk cId="587777075" sldId="2147483808"/>
          </pc:sldLayoutMkLst>
        </pc:sldLayoutChg>
        <pc:sldLayoutChg chg="del">
          <pc:chgData name="Jack Palmer-Pinfold" userId="b52ea37e-db6f-44b1-b968-2085a92f3410" providerId="ADAL" clId="{70C38E8D-2C0E-47F3-8F6C-D5C8176A36D9}" dt="2026-02-16T10:43:20.709" v="319" actId="2696"/>
          <pc:sldLayoutMkLst>
            <pc:docMk/>
            <pc:sldMasterMk cId="289735348" sldId="2147483796"/>
            <pc:sldLayoutMk cId="1829421138" sldId="2147483809"/>
          </pc:sldLayoutMkLst>
        </pc:sldLayoutChg>
        <pc:sldLayoutChg chg="del">
          <pc:chgData name="Jack Palmer-Pinfold" userId="b52ea37e-db6f-44b1-b968-2085a92f3410" providerId="ADAL" clId="{70C38E8D-2C0E-47F3-8F6C-D5C8176A36D9}" dt="2026-02-16T10:43:20.709" v="319" actId="2696"/>
          <pc:sldLayoutMkLst>
            <pc:docMk/>
            <pc:sldMasterMk cId="289735348" sldId="2147483796"/>
            <pc:sldLayoutMk cId="1643828740" sldId="2147483810"/>
          </pc:sldLayoutMkLst>
        </pc:sldLayoutChg>
        <pc:sldLayoutChg chg="del">
          <pc:chgData name="Jack Palmer-Pinfold" userId="b52ea37e-db6f-44b1-b968-2085a92f3410" providerId="ADAL" clId="{70C38E8D-2C0E-47F3-8F6C-D5C8176A36D9}" dt="2026-02-16T10:43:20.709" v="319" actId="2696"/>
          <pc:sldLayoutMkLst>
            <pc:docMk/>
            <pc:sldMasterMk cId="289735348" sldId="2147483796"/>
            <pc:sldLayoutMk cId="1784311363" sldId="2147483811"/>
          </pc:sldLayoutMkLst>
        </pc:sldLayoutChg>
      </pc:sldMasterChg>
      <pc:sldMasterChg chg="del delSldLayout">
        <pc:chgData name="Jack Palmer-Pinfold" userId="b52ea37e-db6f-44b1-b968-2085a92f3410" providerId="ADAL" clId="{70C38E8D-2C0E-47F3-8F6C-D5C8176A36D9}" dt="2026-02-16T10:43:20.709" v="319" actId="2696"/>
        <pc:sldMasterMkLst>
          <pc:docMk/>
          <pc:sldMasterMk cId="2339509806" sldId="2147483812"/>
        </pc:sldMasterMkLst>
        <pc:sldLayoutChg chg="del">
          <pc:chgData name="Jack Palmer-Pinfold" userId="b52ea37e-db6f-44b1-b968-2085a92f3410" providerId="ADAL" clId="{70C38E8D-2C0E-47F3-8F6C-D5C8176A36D9}" dt="2026-02-16T10:43:20.709" v="319" actId="2696"/>
          <pc:sldLayoutMkLst>
            <pc:docMk/>
            <pc:sldMasterMk cId="2339509806" sldId="2147483812"/>
            <pc:sldLayoutMk cId="3979416804" sldId="2147483813"/>
          </pc:sldLayoutMkLst>
        </pc:sldLayoutChg>
        <pc:sldLayoutChg chg="del">
          <pc:chgData name="Jack Palmer-Pinfold" userId="b52ea37e-db6f-44b1-b968-2085a92f3410" providerId="ADAL" clId="{70C38E8D-2C0E-47F3-8F6C-D5C8176A36D9}" dt="2026-02-16T10:43:20.709" v="319" actId="2696"/>
          <pc:sldLayoutMkLst>
            <pc:docMk/>
            <pc:sldMasterMk cId="2339509806" sldId="2147483812"/>
            <pc:sldLayoutMk cId="2490566382" sldId="2147483814"/>
          </pc:sldLayoutMkLst>
        </pc:sldLayoutChg>
        <pc:sldLayoutChg chg="del">
          <pc:chgData name="Jack Palmer-Pinfold" userId="b52ea37e-db6f-44b1-b968-2085a92f3410" providerId="ADAL" clId="{70C38E8D-2C0E-47F3-8F6C-D5C8176A36D9}" dt="2026-02-16T10:43:20.709" v="319" actId="2696"/>
          <pc:sldLayoutMkLst>
            <pc:docMk/>
            <pc:sldMasterMk cId="2339509806" sldId="2147483812"/>
            <pc:sldLayoutMk cId="1247675862" sldId="2147483815"/>
          </pc:sldLayoutMkLst>
        </pc:sldLayoutChg>
        <pc:sldLayoutChg chg="del">
          <pc:chgData name="Jack Palmer-Pinfold" userId="b52ea37e-db6f-44b1-b968-2085a92f3410" providerId="ADAL" clId="{70C38E8D-2C0E-47F3-8F6C-D5C8176A36D9}" dt="2026-02-16T10:43:20.709" v="319" actId="2696"/>
          <pc:sldLayoutMkLst>
            <pc:docMk/>
            <pc:sldMasterMk cId="2339509806" sldId="2147483812"/>
            <pc:sldLayoutMk cId="3367169076" sldId="2147483816"/>
          </pc:sldLayoutMkLst>
        </pc:sldLayoutChg>
        <pc:sldLayoutChg chg="del">
          <pc:chgData name="Jack Palmer-Pinfold" userId="b52ea37e-db6f-44b1-b968-2085a92f3410" providerId="ADAL" clId="{70C38E8D-2C0E-47F3-8F6C-D5C8176A36D9}" dt="2026-02-16T10:43:20.709" v="319" actId="2696"/>
          <pc:sldLayoutMkLst>
            <pc:docMk/>
            <pc:sldMasterMk cId="2339509806" sldId="2147483812"/>
            <pc:sldLayoutMk cId="3614522534" sldId="2147483817"/>
          </pc:sldLayoutMkLst>
        </pc:sldLayoutChg>
        <pc:sldLayoutChg chg="del">
          <pc:chgData name="Jack Palmer-Pinfold" userId="b52ea37e-db6f-44b1-b968-2085a92f3410" providerId="ADAL" clId="{70C38E8D-2C0E-47F3-8F6C-D5C8176A36D9}" dt="2026-02-16T10:43:20.709" v="319" actId="2696"/>
          <pc:sldLayoutMkLst>
            <pc:docMk/>
            <pc:sldMasterMk cId="2339509806" sldId="2147483812"/>
            <pc:sldLayoutMk cId="2268667167" sldId="2147483818"/>
          </pc:sldLayoutMkLst>
        </pc:sldLayoutChg>
        <pc:sldLayoutChg chg="del">
          <pc:chgData name="Jack Palmer-Pinfold" userId="b52ea37e-db6f-44b1-b968-2085a92f3410" providerId="ADAL" clId="{70C38E8D-2C0E-47F3-8F6C-D5C8176A36D9}" dt="2026-02-16T10:43:20.709" v="319" actId="2696"/>
          <pc:sldLayoutMkLst>
            <pc:docMk/>
            <pc:sldMasterMk cId="2339509806" sldId="2147483812"/>
            <pc:sldLayoutMk cId="2810253471" sldId="2147483819"/>
          </pc:sldLayoutMkLst>
        </pc:sldLayoutChg>
        <pc:sldLayoutChg chg="del">
          <pc:chgData name="Jack Palmer-Pinfold" userId="b52ea37e-db6f-44b1-b968-2085a92f3410" providerId="ADAL" clId="{70C38E8D-2C0E-47F3-8F6C-D5C8176A36D9}" dt="2026-02-16T10:43:20.709" v="319" actId="2696"/>
          <pc:sldLayoutMkLst>
            <pc:docMk/>
            <pc:sldMasterMk cId="2339509806" sldId="2147483812"/>
            <pc:sldLayoutMk cId="3437834692" sldId="2147483820"/>
          </pc:sldLayoutMkLst>
        </pc:sldLayoutChg>
        <pc:sldLayoutChg chg="del">
          <pc:chgData name="Jack Palmer-Pinfold" userId="b52ea37e-db6f-44b1-b968-2085a92f3410" providerId="ADAL" clId="{70C38E8D-2C0E-47F3-8F6C-D5C8176A36D9}" dt="2026-02-16T10:43:20.709" v="319" actId="2696"/>
          <pc:sldLayoutMkLst>
            <pc:docMk/>
            <pc:sldMasterMk cId="2339509806" sldId="2147483812"/>
            <pc:sldLayoutMk cId="852663476" sldId="2147483821"/>
          </pc:sldLayoutMkLst>
        </pc:sldLayoutChg>
        <pc:sldLayoutChg chg="del">
          <pc:chgData name="Jack Palmer-Pinfold" userId="b52ea37e-db6f-44b1-b968-2085a92f3410" providerId="ADAL" clId="{70C38E8D-2C0E-47F3-8F6C-D5C8176A36D9}" dt="2026-02-16T10:43:20.709" v="319" actId="2696"/>
          <pc:sldLayoutMkLst>
            <pc:docMk/>
            <pc:sldMasterMk cId="2339509806" sldId="2147483812"/>
            <pc:sldLayoutMk cId="1068560511" sldId="2147483822"/>
          </pc:sldLayoutMkLst>
        </pc:sldLayoutChg>
        <pc:sldLayoutChg chg="del">
          <pc:chgData name="Jack Palmer-Pinfold" userId="b52ea37e-db6f-44b1-b968-2085a92f3410" providerId="ADAL" clId="{70C38E8D-2C0E-47F3-8F6C-D5C8176A36D9}" dt="2026-02-16T10:43:20.709" v="319" actId="2696"/>
          <pc:sldLayoutMkLst>
            <pc:docMk/>
            <pc:sldMasterMk cId="2339509806" sldId="2147483812"/>
            <pc:sldLayoutMk cId="106949995" sldId="2147483823"/>
          </pc:sldLayoutMkLst>
        </pc:sldLayoutChg>
        <pc:sldLayoutChg chg="del">
          <pc:chgData name="Jack Palmer-Pinfold" userId="b52ea37e-db6f-44b1-b968-2085a92f3410" providerId="ADAL" clId="{70C38E8D-2C0E-47F3-8F6C-D5C8176A36D9}" dt="2026-02-16T10:43:20.709" v="319" actId="2696"/>
          <pc:sldLayoutMkLst>
            <pc:docMk/>
            <pc:sldMasterMk cId="2339509806" sldId="2147483812"/>
            <pc:sldLayoutMk cId="2986914355" sldId="2147483824"/>
          </pc:sldLayoutMkLst>
        </pc:sldLayoutChg>
        <pc:sldLayoutChg chg="del">
          <pc:chgData name="Jack Palmer-Pinfold" userId="b52ea37e-db6f-44b1-b968-2085a92f3410" providerId="ADAL" clId="{70C38E8D-2C0E-47F3-8F6C-D5C8176A36D9}" dt="2026-02-16T10:43:20.709" v="319" actId="2696"/>
          <pc:sldLayoutMkLst>
            <pc:docMk/>
            <pc:sldMasterMk cId="2339509806" sldId="2147483812"/>
            <pc:sldLayoutMk cId="928200672" sldId="2147483825"/>
          </pc:sldLayoutMkLst>
        </pc:sldLayoutChg>
        <pc:sldLayoutChg chg="del">
          <pc:chgData name="Jack Palmer-Pinfold" userId="b52ea37e-db6f-44b1-b968-2085a92f3410" providerId="ADAL" clId="{70C38E8D-2C0E-47F3-8F6C-D5C8176A36D9}" dt="2026-02-16T10:43:20.709" v="319" actId="2696"/>
          <pc:sldLayoutMkLst>
            <pc:docMk/>
            <pc:sldMasterMk cId="2339509806" sldId="2147483812"/>
            <pc:sldLayoutMk cId="2877120665" sldId="2147483826"/>
          </pc:sldLayoutMkLst>
        </pc:sldLayoutChg>
        <pc:sldLayoutChg chg="del">
          <pc:chgData name="Jack Palmer-Pinfold" userId="b52ea37e-db6f-44b1-b968-2085a92f3410" providerId="ADAL" clId="{70C38E8D-2C0E-47F3-8F6C-D5C8176A36D9}" dt="2026-02-16T10:43:20.709" v="319" actId="2696"/>
          <pc:sldLayoutMkLst>
            <pc:docMk/>
            <pc:sldMasterMk cId="2339509806" sldId="2147483812"/>
            <pc:sldLayoutMk cId="1400327865" sldId="2147483827"/>
          </pc:sldLayoutMkLst>
        </pc:sldLayoutChg>
        <pc:sldLayoutChg chg="del">
          <pc:chgData name="Jack Palmer-Pinfold" userId="b52ea37e-db6f-44b1-b968-2085a92f3410" providerId="ADAL" clId="{70C38E8D-2C0E-47F3-8F6C-D5C8176A36D9}" dt="2026-02-16T10:43:20.709" v="319" actId="2696"/>
          <pc:sldLayoutMkLst>
            <pc:docMk/>
            <pc:sldMasterMk cId="2339509806" sldId="2147483812"/>
            <pc:sldLayoutMk cId="2934883571" sldId="2147483828"/>
          </pc:sldLayoutMkLst>
        </pc:sldLayoutChg>
        <pc:sldLayoutChg chg="del">
          <pc:chgData name="Jack Palmer-Pinfold" userId="b52ea37e-db6f-44b1-b968-2085a92f3410" providerId="ADAL" clId="{70C38E8D-2C0E-47F3-8F6C-D5C8176A36D9}" dt="2026-02-16T10:43:20.709" v="319" actId="2696"/>
          <pc:sldLayoutMkLst>
            <pc:docMk/>
            <pc:sldMasterMk cId="2339509806" sldId="2147483812"/>
            <pc:sldLayoutMk cId="221466977" sldId="2147483829"/>
          </pc:sldLayoutMkLst>
        </pc:sldLayoutChg>
        <pc:sldLayoutChg chg="del">
          <pc:chgData name="Jack Palmer-Pinfold" userId="b52ea37e-db6f-44b1-b968-2085a92f3410" providerId="ADAL" clId="{70C38E8D-2C0E-47F3-8F6C-D5C8176A36D9}" dt="2026-02-16T10:43:20.709" v="319" actId="2696"/>
          <pc:sldLayoutMkLst>
            <pc:docMk/>
            <pc:sldMasterMk cId="2339509806" sldId="2147483812"/>
            <pc:sldLayoutMk cId="3438547620" sldId="214748383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B31142-D7BD-4961-9831-64C7309CD1F8}" type="datetimeFigureOut">
              <a:rPr lang="en-GB" smtClean="0"/>
              <a:t>13/02/2026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A0304B-E744-4624-A2FD-BE8DE2D91BAB}" type="slidenum">
              <a:rPr lang="en-GB" smtClean="0"/>
              <a:t>‹#›</a:t>
            </a:fld>
            <a:endParaRPr lang="en-GB"/>
          </a:p>
        </p:txBody>
      </p:sp>
    </p:spTree>
    <p:extLst>
      <p:ext uri="{BB962C8B-B14F-4D97-AF65-F5344CB8AC3E}">
        <p14:creationId xmlns:p14="http://schemas.microsoft.com/office/powerpoint/2010/main" val="2467157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docs.google.com/forms/d/e/1FAIpQLSe0sde-HnLGrA3By30HPsE_wJN2VBBj7XGPRM9UCEZAHje6IA/viewfor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buFont typeface="Arial" panose="020B0604020202020204" pitchFamily="34" charset="0"/>
              <a:buChar char="•"/>
              <a:defRPr/>
            </a:pPr>
            <a:r>
              <a:rPr lang="en-GB">
                <a:solidFill>
                  <a:srgbClr val="000000"/>
                </a:solidFill>
                <a:latin typeface="Arial" panose="020B0604020202020204" pitchFamily="34" charset="0"/>
                <a:cs typeface="Arial" panose="020B0604020202020204" pitchFamily="34" charset="0"/>
              </a:rPr>
              <a:t>PAS is a MHCLG and DEFRA grant-funded programme</a:t>
            </a:r>
          </a:p>
          <a:p>
            <a:pPr marL="171450" indent="-171450" eaLnBrk="1" hangingPunct="1">
              <a:buFont typeface="Arial" panose="020B0604020202020204" pitchFamily="34" charset="0"/>
              <a:buChar char="•"/>
              <a:defRPr/>
            </a:pPr>
            <a:r>
              <a:rPr lang="en-GB">
                <a:solidFill>
                  <a:srgbClr val="000000"/>
                </a:solidFill>
                <a:latin typeface="Arial" panose="020B0604020202020204" pitchFamily="34" charset="0"/>
                <a:cs typeface="Arial" panose="020B0604020202020204" pitchFamily="34" charset="0"/>
              </a:rPr>
              <a:t>PAS is part of the Local Government Association (LGA)</a:t>
            </a:r>
          </a:p>
          <a:p>
            <a:pPr marL="171450" indent="-171450" eaLnBrk="1" hangingPunct="1">
              <a:buFont typeface="Arial" panose="020B0604020202020204" pitchFamily="34" charset="0"/>
              <a:buChar char="•"/>
              <a:defRPr/>
            </a:pPr>
            <a:endParaRPr lang="en-GB">
              <a:solidFill>
                <a:srgbClr val="000000"/>
              </a:solidFill>
              <a:latin typeface="Arial" panose="020B0604020202020204" pitchFamily="34" charset="0"/>
              <a:cs typeface="Arial" panose="020B0604020202020204" pitchFamily="34" charset="0"/>
            </a:endParaRPr>
          </a:p>
          <a:p>
            <a:pPr eaLnBrk="1" hangingPunct="1">
              <a:defRPr/>
            </a:pPr>
            <a:r>
              <a:rPr lang="en-GB">
                <a:solidFill>
                  <a:srgbClr val="000000"/>
                </a:solidFill>
                <a:latin typeface="Arial" panose="020B0604020202020204" pitchFamily="34" charset="0"/>
                <a:cs typeface="Arial" panose="020B0604020202020204" pitchFamily="34" charset="0"/>
              </a:rPr>
              <a:t>This is primarily an information slide that only needs to be shown if PAS is running the session</a:t>
            </a:r>
          </a:p>
          <a:p>
            <a:pPr marL="171450" indent="-171450" eaLnBrk="1" hangingPunct="1">
              <a:buFont typeface="Arial" panose="020B0604020202020204" pitchFamily="34" charset="0"/>
              <a:buChar char="•"/>
              <a:defRPr/>
            </a:pPr>
            <a:endParaRPr lang="en-GB">
              <a:solidFill>
                <a:srgbClr val="000000"/>
              </a:solidFill>
            </a:endParaRPr>
          </a:p>
          <a:p>
            <a:pPr eaLnBrk="1" hangingPunct="1">
              <a:defRPr/>
            </a:pPr>
            <a:endParaRPr lang="en-GB"/>
          </a:p>
          <a:p>
            <a:endParaRPr lang="en-GB"/>
          </a:p>
        </p:txBody>
      </p:sp>
      <p:sp>
        <p:nvSpPr>
          <p:cNvPr id="4" name="Slide Number Placeholder 3"/>
          <p:cNvSpPr>
            <a:spLocks noGrp="1"/>
          </p:cNvSpPr>
          <p:nvPr>
            <p:ph type="sldNum" sz="quarter" idx="5"/>
          </p:nvPr>
        </p:nvSpPr>
        <p:spPr/>
        <p:txBody>
          <a:bodyPr/>
          <a:lstStyle/>
          <a:p>
            <a:fld id="{D42387C8-FC91-4A3C-9634-2B17C6CC0AF5}" type="slidenum">
              <a:rPr lang="en-GB" smtClean="0"/>
              <a:t>2</a:t>
            </a:fld>
            <a:endParaRPr lang="en-GB"/>
          </a:p>
        </p:txBody>
      </p:sp>
    </p:spTree>
    <p:extLst>
      <p:ext uri="{BB962C8B-B14F-4D97-AF65-F5344CB8AC3E}">
        <p14:creationId xmlns:p14="http://schemas.microsoft.com/office/powerpoint/2010/main" val="2412769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9D404-FF83-6561-FD36-73670CCA83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57F84F-BEBF-9A38-A76C-13E79E5685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BCEF24-65F4-9E8A-97CC-EC966F65955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F9629AD-D998-1DF0-A57D-7AE996835AE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848B3B-09C9-424B-BF25-900CDA4ED7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642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DFB6B-954E-20EA-113C-2083FC47CF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18B344-F5BA-C2A6-C926-285B7041FB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D6006F-5989-17A7-D170-628FE9FACD1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97C53C9-B0B9-D1ED-FD24-7BC248ABB0A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848B3B-09C9-424B-BF25-900CDA4ED7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594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4FFA3-C66F-89D1-45E7-BA4A2EED6B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F53652-DF7B-7410-4A38-C761853036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4BA097-7DA9-ACFB-D10D-C889758580B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CAE92F2-2C9E-B1FC-31D7-E94EC50DF8E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848B3B-09C9-424B-BF25-900CDA4ED7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5333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7DDA8-F3DC-38A0-EE13-2AF2BFC62C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8343E5-F0E9-25AE-EED8-1E9AC06BAF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756F7D-D4B2-14C7-B526-68A5C9FF54D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72F7987-64D5-0504-E3AA-9EB9ABF2888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848B3B-09C9-424B-BF25-900CDA4ED7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549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CCF14-0F77-CF67-E4B3-CA0D1F1891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3E6CD2-250C-FD26-FDD4-EC93FB68FA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90B833-CEA2-7B66-BE9B-F3283DC70A6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A17395A-32E3-1827-9549-A6C037F6414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848B3B-09C9-424B-BF25-900CDA4ED7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8720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1FC14-7821-3B1C-6041-ECE79D4200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630FEC-21ED-F18F-3F97-270F18BF8A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30D304-FF8D-278B-3D18-00F9171FCA4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F52DA64-A314-FC3E-D9C5-EFA1C6AC599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848B3B-09C9-424B-BF25-900CDA4ED7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677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B34CB-FD28-5212-B93E-4926BABB08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0B0E91-2B50-9095-5624-C6E1AABA5F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4A2232-1C9E-705A-79D8-AF8C0684615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91550C2-761B-3D11-8F10-9B860E71842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848B3B-09C9-424B-BF25-900CDA4ED7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1604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3266E-8B34-C85F-DBD8-3EE50918A3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982478-809C-C9CF-043C-F0CD2E8E5A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3B2A3F-0F64-9F2F-F68A-60ED5C08E5E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D0680EB-7E20-9F3B-D9C1-BDBBE4A4583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848B3B-09C9-424B-BF25-900CDA4ED7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01637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01631-3BF2-1E63-363A-B90678D96A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671AA3-D69D-2FA5-0F73-B0B9CEE8A1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425AC4-2AE3-8BDD-24D7-2C7E3C27CF0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A19062B-6849-BB49-66AA-5AB5D5C88AA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848B3B-09C9-424B-BF25-900CDA4ED7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2861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38023-60E4-BA44-5F08-97978C7D7E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945887-29A5-C314-D7E8-52B4CBC965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A5290E-65B7-4854-D1E3-CFE3C4B5710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D09F28B-EE7F-FD87-233A-E58526CA7AA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848B3B-09C9-424B-BF25-900CDA4ED7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1571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67FE3-2D0C-44D6-3B34-36E8DBA37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CFC99F-B2A9-397A-31E6-317E686211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D258A4-34EB-5004-9218-CF7DB33A39E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D741FA9-7391-D3D5-9DBE-70B37D5D7F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2387C8-FC91-4A3C-9634-2B17C6CC0A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861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848B3B-09C9-424B-BF25-900CDA4ED7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5341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GB" sz="1200" kern="0" dirty="0"/>
              <a:t>Amendment in the Planning &amp; Infrastructure Act  clarifies Natural England’s advisory role under the Natural Environment and Rural Communities Act 2006 so that it can focus on high risk and high opportunity cases, allowing it to make a greater contribution to nature recovery.   </a:t>
            </a:r>
          </a:p>
          <a:p>
            <a:pPr marL="342900" indent="-342900">
              <a:buFont typeface="Arial" panose="020B0604020202020204" pitchFamily="34" charset="0"/>
              <a:buChar char="•"/>
            </a:pPr>
            <a:endParaRPr lang="en-GB" sz="1200" kern="0" dirty="0"/>
          </a:p>
          <a:p>
            <a:pPr marL="342900" indent="-342900">
              <a:buFont typeface="Arial" panose="020B0604020202020204" pitchFamily="34" charset="0"/>
              <a:buChar char="•"/>
            </a:pPr>
            <a:r>
              <a:rPr lang="en-GB" sz="1200" kern="0" dirty="0"/>
              <a:t>Currently, Natural England</a:t>
            </a:r>
            <a:r>
              <a:rPr lang="en-GB" sz="1200" b="1" kern="0" dirty="0"/>
              <a:t> must </a:t>
            </a:r>
            <a:r>
              <a:rPr lang="en-GB" sz="1200" kern="0" dirty="0"/>
              <a:t>provide advice to public authorities on any requests relating to its general purpose. Following this change Natural England will instead follow a prioritisation framework set out in an </a:t>
            </a:r>
            <a:r>
              <a:rPr lang="en-GB" sz="1200" b="1" kern="0" dirty="0"/>
              <a:t>operational statement</a:t>
            </a:r>
            <a:r>
              <a:rPr lang="en-GB" sz="1200" kern="0" dirty="0"/>
              <a:t>, which would be agreed with the Defra Secretary of State.  </a:t>
            </a:r>
          </a:p>
          <a:p>
            <a:pPr marL="342900" indent="-342900">
              <a:buFont typeface="Arial" panose="020B0604020202020204" pitchFamily="34" charset="0"/>
              <a:buChar char="•"/>
            </a:pPr>
            <a:endParaRPr lang="en-GB" sz="1200" kern="0" dirty="0"/>
          </a:p>
          <a:p>
            <a:pPr marL="342900" indent="-342900">
              <a:buFont typeface="Arial" panose="020B0604020202020204" pitchFamily="34" charset="0"/>
              <a:buChar char="•"/>
            </a:pPr>
            <a:r>
              <a:rPr lang="en-GB" sz="1200" kern="0" dirty="0"/>
              <a:t>Unlike other statutory consultees, Natural England’s blanket duty to provide advice is unique and this change brings it more in line with other consultees. The approach to developer advice is unaffected.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224B6-5C69-4786-9DA8-66BC00B498D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21491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59886-6D03-4782-9470-747E10AF9C0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051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6C043-A113-E803-1306-9B73E52090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76311E-F64D-D3B5-BFB9-72DC4357D8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A6FE24-26C4-8D43-E7ED-42EB59FAF62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C6FFFA6-2D0C-9277-926A-8666406A70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E9F24B-3500-43D9-8C21-20E4CBF9137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06913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74AED-A30E-FE18-D421-AB15BA5557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4675F3-0459-F858-D439-35B8B74484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280D19-F396-EF57-2850-C91107D981F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0A58881-5ED4-6437-171A-B371860EACE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E9F24B-3500-43D9-8C21-20E4CBF9137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89925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0ADF8-3A49-4490-C634-EC78609C9E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C314BD-8EB6-E478-42EA-D1683053F2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4A99D8-C518-AD21-B020-94B3CDA3F17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5F852C7-4AB6-CF0F-9E1E-3CC07F9FDD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E9F24B-3500-43D9-8C21-20E4CBF9137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43808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Local authorities face increasingly complex challenges: improving health and wellbeing, protecting nature and driving sustainability, all while making decisions under pressure and with limited resources.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EXPLORE Framework is an practical, evidence-based toolkit for creative and integrated planning. It’s designed to help local authority users bring the four outcomes of Health and Wellbeing, Nature and Sustainability together, test intervention ideas, and work through trade-offs in an applied, collaborative way. </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ea typeface="Arial"/>
                <a:cs typeface="Arial"/>
                <a:sym typeface="Arial"/>
              </a:rPr>
              <a:t>It bridges the gap between </a:t>
            </a:r>
            <a:r>
              <a:rPr lang="en-GB" b="0" dirty="0">
                <a:solidFill>
                  <a:schemeClr val="bg1"/>
                </a:solidFill>
                <a:ea typeface="Arial"/>
                <a:cs typeface="Arial"/>
                <a:sym typeface="Arial"/>
              </a:rPr>
              <a:t>technical information and practical solutions, supports join up across the authority and stakeholders. </a:t>
            </a:r>
            <a:endParaRPr lang="en-GB" sz="1200" b="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EXPLORE is hosted on the Local Partnerships website. It has 4 components, which have been co-developed with pilot local authorities including Surrey, Norfolk and Liverpool County Councils: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Data dashboards present high-level strategic data on Health and Wellbeing, Nature and Sustainable outcomes for each local authority, in an easy-to-understand format.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‘Factor maps’ - diagrams that show what matters for improving the outcomes in a common and accessible format, which supports cross-departmental conversations.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Plain English ‘horizon scanning cards’, to provoke conversations about future proofing.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A Facilitation Package, which underpins these components, including p</a:t>
            </a:r>
            <a:r>
              <a:rPr lang="en-GB" b="0" i="0" dirty="0">
                <a:solidFill>
                  <a:srgbClr val="000000"/>
                </a:solidFill>
                <a:effectLst/>
                <a:latin typeface="Times New Roman" panose="02020603050405020304" pitchFamily="18" charset="0"/>
              </a:rPr>
              <a:t>rocess guides and workshopping templates to support creative </a:t>
            </a:r>
            <a:r>
              <a:rPr lang="en-GB" sz="1200" b="0" i="0" u="none" strike="noStrike" cap="none" dirty="0">
                <a:solidFill>
                  <a:srgbClr val="000000"/>
                </a:solidFill>
                <a:effectLst/>
                <a:latin typeface="Arial"/>
                <a:ea typeface="Arial"/>
                <a:cs typeface="Arial"/>
                <a:sym typeface="Arial"/>
              </a:rPr>
              <a:t>conversations across disciplines, professions and sectors, and </a:t>
            </a:r>
            <a:r>
              <a:rPr lang="en-GB" sz="1200" kern="1200" dirty="0">
                <a:solidFill>
                  <a:schemeClr val="tx1"/>
                </a:solidFill>
                <a:effectLst/>
                <a:latin typeface="+mn-lt"/>
                <a:ea typeface="+mn-ea"/>
                <a:cs typeface="+mn-cs"/>
              </a:rPr>
              <a:t>enable users to step above process to focus on shared goals.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0" i="0" u="none" strike="noStrike" kern="1200" cap="none" dirty="0">
              <a:solidFill>
                <a:schemeClr val="tx1"/>
              </a:solidFill>
              <a:effectLst/>
              <a:latin typeface="+mn-lt"/>
              <a:ea typeface="+mn-ea"/>
              <a:cs typeface="+mn-cs"/>
              <a:sym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i="0" u="none" strike="noStrike" kern="1200" cap="none" dirty="0">
                <a:solidFill>
                  <a:schemeClr val="tx1"/>
                </a:solidFill>
                <a:effectLst/>
                <a:latin typeface="+mn-lt"/>
                <a:ea typeface="+mn-ea"/>
                <a:cs typeface="+mn-cs"/>
                <a:sym typeface="Arial"/>
              </a:rPr>
              <a:t>EXPLORE is going live </a:t>
            </a:r>
            <a:r>
              <a:rPr lang="en-GB" sz="1100" b="0" i="0" u="none" strike="noStrike" cap="none" dirty="0">
                <a:solidFill>
                  <a:srgbClr val="000000"/>
                </a:solidFill>
                <a:effectLst/>
                <a:latin typeface="Arial"/>
                <a:ea typeface="Arial"/>
                <a:cs typeface="Arial"/>
                <a:sym typeface="Arial"/>
              </a:rPr>
              <a:t>on the 10</a:t>
            </a:r>
            <a:r>
              <a:rPr lang="en-GB" sz="1100" b="0" i="0" u="none" strike="noStrike" cap="none" baseline="30000" dirty="0">
                <a:solidFill>
                  <a:srgbClr val="000000"/>
                </a:solidFill>
                <a:effectLst/>
                <a:latin typeface="Arial"/>
                <a:ea typeface="Arial"/>
                <a:cs typeface="Arial"/>
                <a:sym typeface="Arial"/>
              </a:rPr>
              <a:t>th</a:t>
            </a:r>
            <a:r>
              <a:rPr lang="en-GB" sz="1100" b="0" i="0" u="none" strike="noStrike" cap="none" dirty="0">
                <a:solidFill>
                  <a:srgbClr val="000000"/>
                </a:solidFill>
                <a:effectLst/>
                <a:latin typeface="Arial"/>
                <a:ea typeface="Arial"/>
                <a:cs typeface="Arial"/>
                <a:sym typeface="Arial"/>
              </a:rPr>
              <a:t> of March. Register for the launch webinar, co-hosted with ADEPT, to find out more: </a:t>
            </a:r>
            <a:r>
              <a:rPr lang="en-GB" sz="1100" kern="1200" dirty="0">
                <a:solidFill>
                  <a:schemeClr val="tx1"/>
                </a:solidFill>
                <a:effectLst/>
                <a:latin typeface="+mn-lt"/>
                <a:ea typeface="+mn-ea"/>
                <a:cs typeface="+mn-cs"/>
                <a:hlinkClick r:id="rId3"/>
              </a:rPr>
              <a:t>ADEPT/Natural England webinar</a:t>
            </a:r>
            <a:r>
              <a:rPr lang="en-GB" sz="1100" kern="1200" dirty="0">
                <a:solidFill>
                  <a:schemeClr val="tx1"/>
                </a:solidFill>
                <a:effectLst/>
                <a:latin typeface="+mn-lt"/>
                <a:ea typeface="+mn-ea"/>
                <a:cs typeface="+mn-cs"/>
              </a:rPr>
              <a:t>. </a:t>
            </a:r>
            <a:endParaRPr lang="en-GB" sz="1100" b="0" i="0" u="none" strike="noStrike" cap="none" dirty="0">
              <a:solidFill>
                <a:srgbClr val="000000"/>
              </a:solidFill>
              <a:effectLst/>
              <a:latin typeface="Arial"/>
              <a:ea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100" b="0" i="0" u="none" strike="noStrike" cap="none" dirty="0">
              <a:solidFill>
                <a:srgbClr val="000000"/>
              </a:solidFill>
              <a:effectLst/>
              <a:latin typeface="Arial"/>
              <a:ea typeface="Arial"/>
              <a:cs typeface="Arial"/>
              <a:sym typeface="Arial"/>
            </a:endParaRPr>
          </a:p>
          <a:p>
            <a:endParaRPr lang="en-GB" sz="1100" b="0" i="0" u="none" strike="noStrike" cap="none" dirty="0">
              <a:solidFill>
                <a:srgbClr val="000000"/>
              </a:solidFill>
              <a:effectLst/>
              <a:latin typeface="Arial"/>
              <a:ea typeface="Arial"/>
              <a:cs typeface="Arial"/>
              <a:sym typeface="Arial"/>
            </a:endParaRPr>
          </a:p>
          <a:p>
            <a:pPr marL="158750" indent="0">
              <a:buNone/>
            </a:pPr>
            <a:endParaRPr lang="en-GB" b="1" dirty="0"/>
          </a:p>
        </p:txBody>
      </p:sp>
    </p:spTree>
    <p:extLst>
      <p:ext uri="{BB962C8B-B14F-4D97-AF65-F5344CB8AC3E}">
        <p14:creationId xmlns:p14="http://schemas.microsoft.com/office/powerpoint/2010/main" val="13187406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a:t>To </a:t>
            </a:r>
            <a:r>
              <a:rPr lang="en-US" err="1"/>
              <a:t>summarise</a:t>
            </a:r>
            <a:r>
              <a:rPr lang="en-US"/>
              <a:t>: </a:t>
            </a:r>
          </a:p>
          <a:p>
            <a:endParaRPr lang="en-US"/>
          </a:p>
          <a:p>
            <a:pPr marL="285750" indent="-285750">
              <a:buFont typeface="Arial"/>
              <a:buChar char="•"/>
            </a:pPr>
            <a:r>
              <a:rPr lang="en-US"/>
              <a:t>We are a statutory consultee providing expert environmental advice.</a:t>
            </a:r>
          </a:p>
          <a:p>
            <a:pPr marL="285750" indent="-285750">
              <a:buFont typeface="Arial"/>
              <a:buChar char="•"/>
            </a:pPr>
            <a:r>
              <a:rPr lang="en-US"/>
              <a:t>We support sustainable, resilient development.</a:t>
            </a:r>
            <a:endParaRPr lang="en-GB"/>
          </a:p>
          <a:p>
            <a:pPr marL="285750" indent="-285750">
              <a:buFont typeface="Arial"/>
              <a:buChar char="•"/>
            </a:pPr>
            <a:r>
              <a:rPr lang="en-US"/>
              <a:t>We work with LPAs and partners to protect people, nature and place.</a:t>
            </a:r>
            <a:endParaRPr lang="en-GB"/>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6317D8E1-F8F4-4352-88DE-02087D026F0A}" type="slidenum">
              <a:rPr lang="en-GB" smtClean="0"/>
              <a:t>32</a:t>
            </a:fld>
            <a:endParaRPr lang="en-GB"/>
          </a:p>
        </p:txBody>
      </p:sp>
    </p:spTree>
    <p:extLst>
      <p:ext uri="{BB962C8B-B14F-4D97-AF65-F5344CB8AC3E}">
        <p14:creationId xmlns:p14="http://schemas.microsoft.com/office/powerpoint/2010/main" val="32544288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17D8E1-F8F4-4352-88DE-02087D026F0A}" type="slidenum">
              <a:rPr lang="en-GB" smtClean="0"/>
              <a:t>34</a:t>
            </a:fld>
            <a:endParaRPr lang="en-GB"/>
          </a:p>
        </p:txBody>
      </p:sp>
    </p:spTree>
    <p:extLst>
      <p:ext uri="{BB962C8B-B14F-4D97-AF65-F5344CB8AC3E}">
        <p14:creationId xmlns:p14="http://schemas.microsoft.com/office/powerpoint/2010/main" val="1227332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b="1"/>
              <a:t>Planning &amp; Place </a:t>
            </a:r>
            <a:r>
              <a:rPr lang="en-GB"/>
              <a:t>– provides national engagement and advice to government and the sector</a:t>
            </a:r>
            <a:endParaRPr lang="en-US"/>
          </a:p>
          <a:p>
            <a:endParaRPr lang="en-GB" b="1"/>
          </a:p>
          <a:p>
            <a:r>
              <a:rPr lang="en-GB" b="1"/>
              <a:t>National Infrastructure Team</a:t>
            </a:r>
            <a:r>
              <a:rPr lang="en-GB"/>
              <a:t> – manages consultations on Nationally Significant Infrastructure Projects</a:t>
            </a:r>
          </a:p>
          <a:p>
            <a:pPr marL="0" indent="0">
              <a:buFont typeface="Arial" panose="020B0604020202020204" pitchFamily="34" charset="0"/>
              <a:buNone/>
            </a:pPr>
            <a:endParaRPr lang="en-GB" b="1"/>
          </a:p>
          <a:p>
            <a:r>
              <a:rPr lang="en-GB" b="1"/>
              <a:t>14 Area Sustainable Places (SP) teams </a:t>
            </a:r>
            <a:r>
              <a:rPr lang="en-GB"/>
              <a:t>– lead providing advice to Local Planning Authorities </a:t>
            </a:r>
          </a:p>
          <a:p>
            <a:r>
              <a:rPr lang="en-GB" b="1"/>
              <a:t>Area Function teams </a:t>
            </a:r>
            <a:r>
              <a:rPr lang="en-GB"/>
              <a:t>– provide expert advice to SP teams (as part of wider duties). </a:t>
            </a:r>
          </a:p>
          <a:p>
            <a:pPr marL="0" indent="0">
              <a:buFont typeface="Arial" panose="020B0604020202020204" pitchFamily="34" charset="0"/>
              <a:buNone/>
            </a:pPr>
            <a:endParaRPr lang="en-GB" b="1"/>
          </a:p>
          <a:p>
            <a:pPr marL="628650" lvl="1" indent="-171450">
              <a:buFont typeface="Arial" panose="020B0604020202020204" pitchFamily="34" charset="0"/>
              <a:buChar char="•"/>
            </a:pPr>
            <a:endParaRPr lang="en-GB" b="1"/>
          </a:p>
          <a:p>
            <a:pPr marL="0" indent="0">
              <a:buFont typeface="Arial" panose="020B0604020202020204" pitchFamily="34" charset="0"/>
              <a:buNone/>
            </a:pPr>
            <a:endParaRPr lang="en-GB" b="0"/>
          </a:p>
        </p:txBody>
      </p:sp>
      <p:sp>
        <p:nvSpPr>
          <p:cNvPr id="4" name="Slide Number Placeholder 3"/>
          <p:cNvSpPr>
            <a:spLocks noGrp="1"/>
          </p:cNvSpPr>
          <p:nvPr>
            <p:ph type="sldNum" sz="quarter" idx="5"/>
          </p:nvPr>
        </p:nvSpPr>
        <p:spPr/>
        <p:txBody>
          <a:bodyPr/>
          <a:lstStyle/>
          <a:p>
            <a:fld id="{97E31D30-1483-4587-8EAE-CFF536C4855F}" type="slidenum">
              <a:rPr lang="en-GB" smtClean="0"/>
              <a:t>35</a:t>
            </a:fld>
            <a:endParaRPr lang="en-GB"/>
          </a:p>
        </p:txBody>
      </p:sp>
    </p:spTree>
    <p:extLst>
      <p:ext uri="{BB962C8B-B14F-4D97-AF65-F5344CB8AC3E}">
        <p14:creationId xmlns:p14="http://schemas.microsoft.com/office/powerpoint/2010/main" val="1100220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C7A075-951D-4EE6-9668-6CEAD3725A0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22738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17D8E1-F8F4-4352-88DE-02087D026F0A}" type="slidenum">
              <a:rPr lang="en-GB" smtClean="0"/>
              <a:t>36</a:t>
            </a:fld>
            <a:endParaRPr lang="en-GB"/>
          </a:p>
        </p:txBody>
      </p:sp>
    </p:spTree>
    <p:extLst>
      <p:ext uri="{BB962C8B-B14F-4D97-AF65-F5344CB8AC3E}">
        <p14:creationId xmlns:p14="http://schemas.microsoft.com/office/powerpoint/2010/main" val="3842368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a:p>
        </p:txBody>
      </p:sp>
      <p:sp>
        <p:nvSpPr>
          <p:cNvPr id="4" name="Slide Number Placeholder 3"/>
          <p:cNvSpPr>
            <a:spLocks noGrp="1"/>
          </p:cNvSpPr>
          <p:nvPr>
            <p:ph type="sldNum" sz="quarter" idx="5"/>
          </p:nvPr>
        </p:nvSpPr>
        <p:spPr/>
        <p:txBody>
          <a:bodyPr/>
          <a:lstStyle/>
          <a:p>
            <a:fld id="{6317D8E1-F8F4-4352-88DE-02087D026F0A}" type="slidenum">
              <a:rPr lang="en-GB" smtClean="0"/>
              <a:t>37</a:t>
            </a:fld>
            <a:endParaRPr lang="en-GB"/>
          </a:p>
        </p:txBody>
      </p:sp>
    </p:spTree>
    <p:extLst>
      <p:ext uri="{BB962C8B-B14F-4D97-AF65-F5344CB8AC3E}">
        <p14:creationId xmlns:p14="http://schemas.microsoft.com/office/powerpoint/2010/main" val="4740192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17D8E1-F8F4-4352-88DE-02087D026F0A}" type="slidenum">
              <a:rPr lang="en-GB" smtClean="0"/>
              <a:t>38</a:t>
            </a:fld>
            <a:endParaRPr lang="en-GB"/>
          </a:p>
        </p:txBody>
      </p:sp>
    </p:spTree>
    <p:extLst>
      <p:ext uri="{BB962C8B-B14F-4D97-AF65-F5344CB8AC3E}">
        <p14:creationId xmlns:p14="http://schemas.microsoft.com/office/powerpoint/2010/main" val="10059928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17D8E1-F8F4-4352-88DE-02087D026F0A}" type="slidenum">
              <a:rPr lang="en-GB" smtClean="0"/>
              <a:t>39</a:t>
            </a:fld>
            <a:endParaRPr lang="en-GB"/>
          </a:p>
        </p:txBody>
      </p:sp>
    </p:spTree>
    <p:extLst>
      <p:ext uri="{BB962C8B-B14F-4D97-AF65-F5344CB8AC3E}">
        <p14:creationId xmlns:p14="http://schemas.microsoft.com/office/powerpoint/2010/main" val="36119275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35F13-3E01-4BEA-421F-84437C3A0B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B45C1F-CD36-160E-ECC2-5E790C857A3F}"/>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11BFFF0-9A2C-67FB-9446-EF3B21C2AB3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7530E55-289C-D78A-262E-FEDFEEC7EEC2}"/>
              </a:ext>
            </a:extLst>
          </p:cNvPr>
          <p:cNvSpPr>
            <a:spLocks noGrp="1"/>
          </p:cNvSpPr>
          <p:nvPr>
            <p:ph type="sldNum" sz="quarter" idx="5"/>
          </p:nvPr>
        </p:nvSpPr>
        <p:spPr/>
        <p:txBody>
          <a:bodyPr/>
          <a:lstStyle/>
          <a:p>
            <a:fld id="{6317D8E1-F8F4-4352-88DE-02087D026F0A}" type="slidenum">
              <a:rPr lang="en-GB" smtClean="0"/>
              <a:t>40</a:t>
            </a:fld>
            <a:endParaRPr lang="en-GB"/>
          </a:p>
        </p:txBody>
      </p:sp>
    </p:spTree>
    <p:extLst>
      <p:ext uri="{BB962C8B-B14F-4D97-AF65-F5344CB8AC3E}">
        <p14:creationId xmlns:p14="http://schemas.microsoft.com/office/powerpoint/2010/main" val="40562677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Currently the EA </a:t>
            </a:r>
            <a:r>
              <a:rPr lang="en-US" dirty="0" err="1">
                <a:latin typeface="Arial" panose="020B0604020202020204" pitchFamily="34" charset="0"/>
                <a:cs typeface="Arial" panose="020B0604020202020204" pitchFamily="34" charset="0"/>
              </a:rPr>
              <a:t>recognises</a:t>
            </a:r>
            <a:r>
              <a:rPr lang="en-US" dirty="0">
                <a:latin typeface="Arial" panose="020B0604020202020204" pitchFamily="34" charset="0"/>
                <a:cs typeface="Arial" panose="020B0604020202020204" pitchFamily="34" charset="0"/>
              </a:rPr>
              <a:t> it has: </a:t>
            </a:r>
          </a:p>
          <a:p>
            <a:endParaRPr lang="en-US" dirty="0">
              <a:latin typeface="Arial" panose="020B0604020202020204" pitchFamily="34" charset="0"/>
              <a:cs typeface="Arial" panose="020B0604020202020204" pitchFamily="34" charset="0"/>
            </a:endParaRPr>
          </a:p>
          <a:p>
            <a:pPr marL="171450" indent="-171450">
              <a:lnSpc>
                <a:spcPct val="95000"/>
              </a:lnSpc>
              <a:spcBef>
                <a:spcPct val="20000"/>
              </a:spcBef>
              <a:spcAft>
                <a:spcPct val="0"/>
              </a:spcAft>
              <a:buFont typeface="Arial,Sans-Serif"/>
              <a:buChar char="•"/>
            </a:pPr>
            <a:r>
              <a:rPr lang="en-GB" dirty="0">
                <a:latin typeface="Arial" panose="020B0604020202020204" pitchFamily="34" charset="0"/>
                <a:cs typeface="Arial" panose="020B0604020202020204" pitchFamily="34" charset="0"/>
              </a:rPr>
              <a:t>Outdated workflow IT causing delays</a:t>
            </a:r>
          </a:p>
          <a:p>
            <a:pPr marL="171450" indent="-171450">
              <a:lnSpc>
                <a:spcPct val="95000"/>
              </a:lnSpc>
              <a:spcBef>
                <a:spcPct val="20000"/>
              </a:spcBef>
              <a:spcAft>
                <a:spcPct val="0"/>
              </a:spcAft>
              <a:buFont typeface="Arial,Sans-Serif"/>
              <a:buChar char="•"/>
            </a:pPr>
            <a:r>
              <a:rPr lang="en-GB" dirty="0">
                <a:latin typeface="Arial" panose="020B0604020202020204" pitchFamily="34" charset="0"/>
                <a:cs typeface="Arial" panose="020B0604020202020204" pitchFamily="34" charset="0"/>
              </a:rPr>
              <a:t>Capacity pressures in specialist technical areas</a:t>
            </a:r>
          </a:p>
          <a:p>
            <a:pPr marL="171450" indent="-171450">
              <a:lnSpc>
                <a:spcPct val="95000"/>
              </a:lnSpc>
              <a:spcBef>
                <a:spcPct val="20000"/>
              </a:spcBef>
              <a:spcAft>
                <a:spcPct val="0"/>
              </a:spcAft>
              <a:buFont typeface="Arial,Sans-Serif"/>
              <a:buChar char="•"/>
            </a:pPr>
            <a:r>
              <a:rPr lang="en-GB" dirty="0">
                <a:latin typeface="Arial" panose="020B0604020202020204" pitchFamily="34" charset="0"/>
                <a:cs typeface="Arial" panose="020B0604020202020204" pitchFamily="34" charset="0"/>
              </a:rPr>
              <a:t>Increasing environmental complexity (e.g., water, flood risk, infrastructure)</a:t>
            </a:r>
          </a:p>
          <a:p>
            <a:pPr marL="171450" indent="-171450">
              <a:lnSpc>
                <a:spcPct val="95000"/>
              </a:lnSpc>
              <a:spcBef>
                <a:spcPct val="20000"/>
              </a:spcBef>
              <a:spcAft>
                <a:spcPct val="0"/>
              </a:spcAft>
              <a:buFont typeface="Arial,Sans-Serif"/>
              <a:buChar char="•"/>
            </a:pPr>
            <a:r>
              <a:rPr lang="en-GB" dirty="0">
                <a:latin typeface="Arial" panose="020B0604020202020204" pitchFamily="34" charset="0"/>
                <a:cs typeface="Arial" panose="020B0604020202020204" pitchFamily="34" charset="0"/>
              </a:rPr>
              <a:t>Variability in customer experience</a:t>
            </a:r>
          </a:p>
          <a:p>
            <a:pPr marL="171450" indent="-171450">
              <a:lnSpc>
                <a:spcPct val="95000"/>
              </a:lnSpc>
              <a:spcBef>
                <a:spcPct val="20000"/>
              </a:spcBef>
              <a:spcAft>
                <a:spcPct val="0"/>
              </a:spcAft>
              <a:buFont typeface="Arial,Sans-Serif"/>
              <a:buChar char="•"/>
            </a:pPr>
            <a:r>
              <a:rPr lang="en-GB" dirty="0">
                <a:latin typeface="Arial" panose="020B0604020202020204" pitchFamily="34" charset="0"/>
                <a:cs typeface="Arial" panose="020B0604020202020204" pitchFamily="34" charset="0"/>
              </a:rPr>
              <a:t>Opportunities to engage earlier with LPAs and developers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a:t>
            </a:r>
            <a:r>
              <a:rPr lang="en-US" b="1" dirty="0">
                <a:latin typeface="Arial" panose="020B0604020202020204" pitchFamily="34" charset="0"/>
                <a:cs typeface="Arial" panose="020B0604020202020204" pitchFamily="34" charset="0"/>
              </a:rPr>
              <a:t>Spatial Planning Transformation Programme</a:t>
            </a:r>
            <a:r>
              <a:rPr lang="en-US" dirty="0">
                <a:latin typeface="Arial" panose="020B0604020202020204" pitchFamily="34" charset="0"/>
                <a:cs typeface="Arial" panose="020B0604020202020204" pitchFamily="34" charset="0"/>
              </a:rPr>
              <a:t> is a strategic initiative by the Environment Agency. Its purpose is to </a:t>
            </a:r>
            <a:r>
              <a:rPr lang="en-US" b="1" dirty="0">
                <a:latin typeface="Arial" panose="020B0604020202020204" pitchFamily="34" charset="0"/>
                <a:cs typeface="Arial" panose="020B0604020202020204" pitchFamily="34" charset="0"/>
              </a:rPr>
              <a:t>redesign and </a:t>
            </a:r>
            <a:r>
              <a:rPr lang="en-US" b="1" dirty="0" err="1">
                <a:latin typeface="Arial" panose="020B0604020202020204" pitchFamily="34" charset="0"/>
                <a:cs typeface="Arial" panose="020B0604020202020204" pitchFamily="34" charset="0"/>
              </a:rPr>
              <a:t>modernise</a:t>
            </a:r>
            <a:r>
              <a:rPr lang="en-US" b="1" dirty="0">
                <a:latin typeface="Arial" panose="020B0604020202020204" pitchFamily="34" charset="0"/>
                <a:cs typeface="Arial" panose="020B0604020202020204" pitchFamily="34" charset="0"/>
              </a:rPr>
              <a:t> how spatial planning services are delivered across England</a:t>
            </a:r>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Why is this important? </a:t>
            </a:r>
            <a:endParaRPr lang="en-GB"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It ensures </a:t>
            </a:r>
            <a:r>
              <a:rPr lang="en-US" b="1" dirty="0">
                <a:latin typeface="Arial" panose="020B0604020202020204" pitchFamily="34" charset="0"/>
                <a:cs typeface="Arial" panose="020B0604020202020204" pitchFamily="34" charset="0"/>
              </a:rPr>
              <a:t>sustainable development</a:t>
            </a:r>
            <a:r>
              <a:rPr lang="en-US" dirty="0">
                <a:latin typeface="Arial" panose="020B0604020202020204" pitchFamily="34" charset="0"/>
                <a:cs typeface="Arial" panose="020B0604020202020204" pitchFamily="34" charset="0"/>
              </a:rPr>
              <a:t> that supports both the </a:t>
            </a:r>
            <a:r>
              <a:rPr lang="en-US" b="1" dirty="0">
                <a:latin typeface="Arial" panose="020B0604020202020204" pitchFamily="34" charset="0"/>
                <a:cs typeface="Arial" panose="020B0604020202020204" pitchFamily="34" charset="0"/>
              </a:rPr>
              <a:t>economy and the environment</a:t>
            </a:r>
            <a:r>
              <a:rPr lang="en-US" dirty="0">
                <a:latin typeface="Arial" panose="020B0604020202020204" pitchFamily="34" charset="0"/>
                <a:cs typeface="Arial" panose="020B0604020202020204" pitchFamily="34" charset="0"/>
              </a:rPr>
              <a:t>.</a:t>
            </a:r>
            <a:endParaRPr lang="en-GB"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It creates a </a:t>
            </a:r>
            <a:r>
              <a:rPr lang="en-US" b="1" dirty="0">
                <a:latin typeface="Arial" panose="020B0604020202020204" pitchFamily="34" charset="0"/>
                <a:cs typeface="Arial" panose="020B0604020202020204" pitchFamily="34" charset="0"/>
              </a:rPr>
              <a:t>predictable, transparent, and evidence-informed planning service</a:t>
            </a:r>
            <a:r>
              <a:rPr lang="en-US" dirty="0">
                <a:latin typeface="Arial" panose="020B0604020202020204" pitchFamily="34" charset="0"/>
                <a:cs typeface="Arial" panose="020B0604020202020204" pitchFamily="34" charset="0"/>
              </a:rPr>
              <a:t>, making processes clearer and more efficient.</a:t>
            </a:r>
            <a:endParaRPr lang="en-GB"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Programme also aligns with the </a:t>
            </a:r>
            <a:r>
              <a:rPr lang="en-US" b="1" dirty="0">
                <a:latin typeface="Arial" panose="020B0604020202020204" pitchFamily="34" charset="0"/>
                <a:cs typeface="Arial" panose="020B0604020202020204" pitchFamily="34" charset="0"/>
              </a:rPr>
              <a:t>Government’s growth mission</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Enable growth</a:t>
            </a:r>
            <a:r>
              <a:rPr lang="en-US" dirty="0">
                <a:latin typeface="Arial" panose="020B0604020202020204" pitchFamily="34" charset="0"/>
                <a:cs typeface="Arial" panose="020B0604020202020204" pitchFamily="34" charset="0"/>
              </a:rPr>
              <a:t> while </a:t>
            </a:r>
            <a:r>
              <a:rPr lang="en-US" b="1" dirty="0">
                <a:latin typeface="Arial" panose="020B0604020202020204" pitchFamily="34" charset="0"/>
                <a:cs typeface="Arial" panose="020B0604020202020204" pitchFamily="34" charset="0"/>
              </a:rPr>
              <a:t>protecting natural systems</a:t>
            </a:r>
            <a:r>
              <a:rPr lang="en-US" dirty="0">
                <a:latin typeface="Arial" panose="020B0604020202020204" pitchFamily="34" charset="0"/>
                <a:cs typeface="Arial" panose="020B0604020202020204" pitchFamily="34" charset="0"/>
              </a:rPr>
              <a:t>.</a:t>
            </a:r>
            <a:endParaRPr lang="en-GB"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Ultimately, this transformation will help us work smarter, provide better outcomes for communities, and strengthen environmental resilience.</a:t>
            </a:r>
            <a:endParaRPr lang="en-GB" dirty="0">
              <a:latin typeface="Arial" panose="020B0604020202020204" pitchFamily="34" charset="0"/>
              <a:cs typeface="Arial" panose="020B0604020202020204" pitchFamily="34" charset="0"/>
            </a:endParaRP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6317D8E1-F8F4-4352-88DE-02087D026F0A}" type="slidenum">
              <a:rPr lang="en-GB" smtClean="0"/>
              <a:t>42</a:t>
            </a:fld>
            <a:endParaRPr lang="en-GB"/>
          </a:p>
        </p:txBody>
      </p:sp>
    </p:spTree>
    <p:extLst>
      <p:ext uri="{BB962C8B-B14F-4D97-AF65-F5344CB8AC3E}">
        <p14:creationId xmlns:p14="http://schemas.microsoft.com/office/powerpoint/2010/main" val="16897649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E902D-2677-EF0C-009A-16DC9B2B0A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2589F8-A6EA-73A7-AEC1-524E04DF36C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ED512C7-0B15-6714-3AD1-7FC97020C0D8}"/>
              </a:ext>
            </a:extLst>
          </p:cNvPr>
          <p:cNvSpPr>
            <a:spLocks noGrp="1"/>
          </p:cNvSpPr>
          <p:nvPr>
            <p:ph type="body" idx="1"/>
          </p:nvPr>
        </p:nvSpPr>
        <p:spPr/>
        <p:txBody>
          <a:bodyPr/>
          <a:lstStyle/>
          <a:p>
            <a:r>
              <a:rPr lang="en-GB">
                <a:latin typeface="Arial" panose="020B0604020202020204" pitchFamily="34" charset="0"/>
                <a:cs typeface="Arial" panose="020B0604020202020204" pitchFamily="34" charset="0"/>
              </a:rPr>
              <a:t>The programme is conducting stakeholder interviews. </a:t>
            </a:r>
            <a:r>
              <a:rPr lang="en-GB" dirty="0">
                <a:latin typeface="Arial" panose="020B0604020202020204" pitchFamily="34" charset="0"/>
                <a:cs typeface="Arial" panose="020B0604020202020204" pitchFamily="34" charset="0"/>
              </a:rPr>
              <a:t>These interviews will help us understand how the Spatial Planning Transformation Programme could shape planning governance in the future. </a:t>
            </a:r>
          </a:p>
          <a:p>
            <a:endParaRPr lang="en-GB" dirty="0">
              <a:latin typeface="Arial" panose="020B0604020202020204" pitchFamily="34" charset="0"/>
              <a:cs typeface="Arial" panose="020B0604020202020204" pitchFamily="34" charset="0"/>
            </a:endParaRPr>
          </a:p>
          <a:p>
            <a:pPr marL="0" indent="0">
              <a:buNone/>
            </a:pPr>
            <a:r>
              <a:rPr lang="en-GB" sz="1200" b="1" dirty="0">
                <a:latin typeface="Arial" panose="020B0604020202020204" pitchFamily="34" charset="0"/>
                <a:cs typeface="Arial" panose="020B0604020202020204" pitchFamily="34" charset="0"/>
              </a:rPr>
              <a:t> We need to understand what you need: </a:t>
            </a:r>
          </a:p>
          <a:p>
            <a:pPr>
              <a:tabLst>
                <a:tab pos="542925" algn="l"/>
              </a:tabLst>
            </a:pPr>
            <a:r>
              <a:rPr lang="en-GB" sz="1200" dirty="0">
                <a:latin typeface="Arial" panose="020B0604020202020204" pitchFamily="34" charset="0"/>
                <a:cs typeface="Arial" panose="020B0604020202020204" pitchFamily="34" charset="0"/>
              </a:rPr>
              <a:t>We need to understand </a:t>
            </a:r>
            <a:r>
              <a:rPr lang="en-GB" sz="1200" b="1" dirty="0">
                <a:latin typeface="Arial" panose="020B0604020202020204" pitchFamily="34" charset="0"/>
                <a:cs typeface="Arial" panose="020B0604020202020204" pitchFamily="34" charset="0"/>
              </a:rPr>
              <a:t>what you need from this service</a:t>
            </a:r>
            <a:r>
              <a:rPr lang="en-GB" sz="1200" dirty="0">
                <a:latin typeface="Arial" panose="020B0604020202020204" pitchFamily="34" charset="0"/>
                <a:cs typeface="Arial" panose="020B0604020202020204" pitchFamily="34" charset="0"/>
              </a:rPr>
              <a:t>.</a:t>
            </a:r>
          </a:p>
          <a:p>
            <a:pPr>
              <a:tabLst>
                <a:tab pos="542925" algn="l"/>
              </a:tabLst>
            </a:pPr>
            <a:r>
              <a:rPr lang="en-GB" sz="1200" dirty="0">
                <a:latin typeface="Arial" panose="020B0604020202020204" pitchFamily="34" charset="0"/>
                <a:cs typeface="Arial" panose="020B0604020202020204" pitchFamily="34" charset="0"/>
              </a:rPr>
              <a:t>Your experiences previously- the good and the bad. </a:t>
            </a:r>
          </a:p>
          <a:p>
            <a:pPr>
              <a:tabLst>
                <a:tab pos="542925" algn="l"/>
              </a:tabLst>
            </a:pPr>
            <a:r>
              <a:rPr lang="en-GB" sz="1200" dirty="0">
                <a:latin typeface="Arial" panose="020B0604020202020204" pitchFamily="34" charset="0"/>
                <a:cs typeface="Arial" panose="020B0604020202020204" pitchFamily="34" charset="0"/>
              </a:rPr>
              <a:t>Your input will highlight </a:t>
            </a:r>
            <a:r>
              <a:rPr lang="en-GB" sz="1200" b="1" dirty="0">
                <a:latin typeface="Arial" panose="020B0604020202020204" pitchFamily="34" charset="0"/>
                <a:cs typeface="Arial" panose="020B0604020202020204" pitchFamily="34" charset="0"/>
              </a:rPr>
              <a:t>what really matters</a:t>
            </a:r>
            <a:r>
              <a:rPr lang="en-GB" sz="1200" dirty="0">
                <a:latin typeface="Arial" panose="020B0604020202020204" pitchFamily="34" charset="0"/>
                <a:cs typeface="Arial" panose="020B0604020202020204" pitchFamily="34" charset="0"/>
              </a:rPr>
              <a:t> and where change would have the biggest impact.</a:t>
            </a:r>
          </a:p>
          <a:p>
            <a:pPr>
              <a:tabLst>
                <a:tab pos="542925" algn="l"/>
              </a:tabLst>
            </a:pPr>
            <a:r>
              <a:rPr lang="en-GB" sz="1200" dirty="0">
                <a:latin typeface="Arial" panose="020B0604020202020204" pitchFamily="34" charset="0"/>
                <a:cs typeface="Arial" panose="020B0604020202020204" pitchFamily="34" charset="0"/>
              </a:rPr>
              <a:t>Understanding your needs will help us shape a service that is clearer, more useful and easier to engage with.</a:t>
            </a:r>
          </a:p>
          <a:p>
            <a:pPr>
              <a:tabLst>
                <a:tab pos="542925" algn="l"/>
              </a:tabLst>
            </a:pPr>
            <a:endParaRPr lang="en-GB" sz="1200" b="1" dirty="0">
              <a:latin typeface="Arial" panose="020B0604020202020204" pitchFamily="34" charset="0"/>
              <a:cs typeface="Arial" panose="020B0604020202020204" pitchFamily="34" charset="0"/>
            </a:endParaRPr>
          </a:p>
          <a:p>
            <a:pPr>
              <a:buNone/>
              <a:tabLst>
                <a:tab pos="542925" algn="l"/>
              </a:tabLst>
            </a:pPr>
            <a:r>
              <a:rPr lang="en-GB" sz="1200" b="1" dirty="0">
                <a:latin typeface="Arial" panose="020B0604020202020204" pitchFamily="34" charset="0"/>
                <a:cs typeface="Arial" panose="020B0604020202020204" pitchFamily="34" charset="0"/>
              </a:rPr>
              <a:t>Benefits to you: </a:t>
            </a:r>
            <a:endParaRPr lang="en-GB" sz="1200" dirty="0">
              <a:latin typeface="Arial" panose="020B0604020202020204" pitchFamily="34" charset="0"/>
              <a:cs typeface="Arial" panose="020B0604020202020204" pitchFamily="34" charset="0"/>
            </a:endParaRPr>
          </a:p>
          <a:p>
            <a:pPr>
              <a:tabLst>
                <a:tab pos="542925" algn="l"/>
              </a:tabLst>
            </a:pPr>
            <a:r>
              <a:rPr lang="en-GB" sz="1200" dirty="0">
                <a:latin typeface="Arial" panose="020B0604020202020204" pitchFamily="34" charset="0"/>
                <a:cs typeface="Arial" panose="020B0604020202020204" pitchFamily="34" charset="0"/>
              </a:rPr>
              <a:t>Early insight into changes, shape a new planning service.</a:t>
            </a:r>
          </a:p>
          <a:p>
            <a:pPr>
              <a:tabLst>
                <a:tab pos="542925" algn="l"/>
              </a:tabLst>
            </a:pPr>
            <a:r>
              <a:rPr lang="en-GB" sz="1200" dirty="0">
                <a:latin typeface="Arial" panose="020B0604020202020204" pitchFamily="34" charset="0"/>
                <a:cs typeface="Arial" panose="020B0604020202020204" pitchFamily="34" charset="0"/>
              </a:rPr>
              <a:t>You have a say early, not when decisions are already made.</a:t>
            </a:r>
          </a:p>
          <a:p>
            <a:pPr>
              <a:tabLst>
                <a:tab pos="542925" algn="l"/>
              </a:tabLst>
            </a:pPr>
            <a:r>
              <a:rPr lang="en-GB" sz="1200" dirty="0">
                <a:latin typeface="Arial" panose="020B0604020202020204" pitchFamily="34" charset="0"/>
                <a:cs typeface="Arial" panose="020B0604020202020204" pitchFamily="34" charset="0"/>
              </a:rPr>
              <a:t>Your input shapes direction before changes are designed or implemented.</a:t>
            </a:r>
          </a:p>
          <a:p>
            <a:pPr>
              <a:tabLst>
                <a:tab pos="542925" algn="l"/>
              </a:tabLst>
            </a:pPr>
            <a:endParaRPr lang="en-GB" sz="1200" dirty="0">
              <a:latin typeface="Arial" panose="020B0604020202020204" pitchFamily="34" charset="0"/>
              <a:cs typeface="Arial" panose="020B0604020202020204" pitchFamily="34" charset="0"/>
            </a:endParaRPr>
          </a:p>
          <a:p>
            <a:pPr marL="0" indent="0">
              <a:buNone/>
              <a:tabLst>
                <a:tab pos="542925" algn="l"/>
              </a:tabLst>
            </a:pPr>
            <a:r>
              <a:rPr lang="en-GB" sz="1200" b="1" dirty="0">
                <a:latin typeface="Arial" panose="020B0604020202020204" pitchFamily="34" charset="0"/>
                <a:cs typeface="Arial" panose="020B0604020202020204" pitchFamily="34" charset="0"/>
              </a:rPr>
              <a:t>What the interviews will cover:</a:t>
            </a:r>
          </a:p>
          <a:p>
            <a:pPr lvl="0"/>
            <a:r>
              <a:rPr lang="en-GB" sz="1200" dirty="0">
                <a:latin typeface="Arial" panose="020B0604020202020204" pitchFamily="34" charset="0"/>
                <a:cs typeface="Arial" panose="020B0604020202020204" pitchFamily="34" charset="0"/>
              </a:rPr>
              <a:t>What about EA planning advice works well for LPAs and what doesn’t </a:t>
            </a:r>
          </a:p>
          <a:p>
            <a:pPr lvl="0"/>
            <a:r>
              <a:rPr lang="en-GB" sz="1200" dirty="0">
                <a:latin typeface="Arial" panose="020B0604020202020204" pitchFamily="34" charset="0"/>
                <a:cs typeface="Arial" panose="020B0604020202020204" pitchFamily="34" charset="0"/>
              </a:rPr>
              <a:t>Your hopes for how EA might work together with LPAs in the future on planning matters. </a:t>
            </a:r>
          </a:p>
          <a:p>
            <a:pPr marL="0" indent="0">
              <a:buNone/>
              <a:tabLst>
                <a:tab pos="542925" algn="l"/>
              </a:tabLst>
            </a:pPr>
            <a:endParaRPr lang="en-GB" sz="1200" dirty="0">
              <a:latin typeface="Arial" panose="020B0604020202020204" pitchFamily="34" charset="0"/>
              <a:cs typeface="Arial" panose="020B0604020202020204" pitchFamily="34" charset="0"/>
            </a:endParaRPr>
          </a:p>
          <a:p>
            <a:pPr>
              <a:buNone/>
              <a:tabLst>
                <a:tab pos="542925" algn="l"/>
              </a:tabLst>
            </a:pPr>
            <a:r>
              <a:rPr lang="en-GB" sz="1200" b="1" dirty="0">
                <a:latin typeface="Arial" panose="020B0604020202020204" pitchFamily="34" charset="0"/>
                <a:cs typeface="Arial" panose="020B0604020202020204" pitchFamily="34" charset="0"/>
              </a:rPr>
              <a:t>Ways to get involved:</a:t>
            </a:r>
          </a:p>
          <a:p>
            <a:pPr>
              <a:buNone/>
              <a:tabLst>
                <a:tab pos="542925" algn="l"/>
              </a:tabLst>
            </a:pPr>
            <a:r>
              <a:rPr lang="en-GB" sz="1200" dirty="0">
                <a:latin typeface="Arial" panose="020B0604020202020204" pitchFamily="34" charset="0"/>
                <a:cs typeface="Arial" panose="020B0604020202020204" pitchFamily="34" charset="0"/>
              </a:rPr>
              <a:t>Scan the QR code to book an interview.</a:t>
            </a:r>
          </a:p>
          <a:p>
            <a:pPr>
              <a:buNone/>
              <a:tabLst>
                <a:tab pos="542925" algn="l"/>
              </a:tabLst>
            </a:pPr>
            <a:endParaRPr lang="en-GB" sz="1200" dirty="0">
              <a:cs typeface="Arial"/>
            </a:endParaRPr>
          </a:p>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BD1406A9-CD2E-20C8-BD58-DC27C60EE7DF}"/>
              </a:ext>
            </a:extLst>
          </p:cNvPr>
          <p:cNvSpPr>
            <a:spLocks noGrp="1"/>
          </p:cNvSpPr>
          <p:nvPr>
            <p:ph type="sldNum" sz="quarter" idx="5"/>
          </p:nvPr>
        </p:nvSpPr>
        <p:spPr/>
        <p:txBody>
          <a:bodyPr/>
          <a:lstStyle/>
          <a:p>
            <a:fld id="{6317D8E1-F8F4-4352-88DE-02087D026F0A}" type="slidenum">
              <a:rPr lang="en-GB" smtClean="0"/>
              <a:t>43</a:t>
            </a:fld>
            <a:endParaRPr lang="en-GB"/>
          </a:p>
        </p:txBody>
      </p:sp>
    </p:spTree>
    <p:extLst>
      <p:ext uri="{BB962C8B-B14F-4D97-AF65-F5344CB8AC3E}">
        <p14:creationId xmlns:p14="http://schemas.microsoft.com/office/powerpoint/2010/main" val="909501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0E143-A1A0-B96A-F851-DB34C13D5E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56BDF8-18DC-4DC9-D3F2-D0787234450F}"/>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9848930-2362-60B8-290F-8700444C9711}"/>
              </a:ext>
            </a:extLst>
          </p:cNvPr>
          <p:cNvSpPr>
            <a:spLocks noGrp="1"/>
          </p:cNvSpPr>
          <p:nvPr>
            <p:ph type="body" idx="1"/>
          </p:nvPr>
        </p:nvSpPr>
        <p:spPr/>
        <p:txBody>
          <a:bodyPr/>
          <a:lstStyle/>
          <a:p>
            <a:pPr>
              <a:buNone/>
              <a:tabLst>
                <a:tab pos="542925" algn="l"/>
              </a:tabLst>
            </a:pPr>
            <a:endParaRPr lang="en-GB" sz="1200">
              <a:cs typeface="Arial"/>
            </a:endParaRP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1526ECAA-FBA9-2CBC-B0D2-BF0F0BCA7BAE}"/>
              </a:ext>
            </a:extLst>
          </p:cNvPr>
          <p:cNvSpPr>
            <a:spLocks noGrp="1"/>
          </p:cNvSpPr>
          <p:nvPr>
            <p:ph type="sldNum" sz="quarter" idx="5"/>
          </p:nvPr>
        </p:nvSpPr>
        <p:spPr/>
        <p:txBody>
          <a:bodyPr/>
          <a:lstStyle/>
          <a:p>
            <a:fld id="{6317D8E1-F8F4-4352-88DE-02087D026F0A}" type="slidenum">
              <a:rPr lang="en-GB" smtClean="0"/>
              <a:t>44</a:t>
            </a:fld>
            <a:endParaRPr lang="en-GB"/>
          </a:p>
        </p:txBody>
      </p:sp>
    </p:spTree>
    <p:extLst>
      <p:ext uri="{BB962C8B-B14F-4D97-AF65-F5344CB8AC3E}">
        <p14:creationId xmlns:p14="http://schemas.microsoft.com/office/powerpoint/2010/main" val="19485481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2387C8-FC91-4A3C-9634-2B17C6CC0A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65960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851A3-129D-6ECD-D226-1F65A3BB09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41991A-2870-ED16-D6B4-9F0D087287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56912F-992E-7A2C-9E82-22A1B4A0A85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EF7026D-3213-01FC-E199-DE393C5907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2387C8-FC91-4A3C-9634-2B17C6CC0A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6640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C7A075-951D-4EE6-9668-6CEAD3725A0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783688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67FE3-2D0C-44D6-3B34-36E8DBA37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CFC99F-B2A9-397A-31E6-317E686211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D258A4-34EB-5004-9218-CF7DB33A39E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D741FA9-7391-D3D5-9DBE-70B37D5D7F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2387C8-FC91-4A3C-9634-2B17C6CC0A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861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C7A075-951D-4EE6-9668-6CEAD3725A0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37466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C7A075-951D-4EE6-9668-6CEAD3725A0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63702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C7A075-951D-4EE6-9668-6CEAD3725A0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59872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079C6-FEF5-6CE7-23C8-D81B928BD0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DCCF88-D83C-BCCE-4B56-82F192C22B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9922EB-9D65-B54B-1435-F0309390B03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C2B7A95-8623-B959-4E2B-E44A8086E4A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C7A075-951D-4EE6-9668-6CEAD3725A0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74789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83060-278E-750C-A26E-32DB38AA89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138FF8-105A-7AA4-F6A9-6ACE25BD46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EB7D1F-9815-BCE1-3115-FBC2EE1CAB8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5E79F22-198C-9B1F-EF3E-854014B4B73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C7A075-951D-4EE6-9668-6CEAD3725A0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820521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Master" Target="../slideMasters/slideMaster2.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Master" Target="../slideMasters/slideMaster2.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2.xml"/><Relationship Id="rId6" Type="http://schemas.openxmlformats.org/officeDocument/2006/relationships/hyperlink" Target="https://historicengland.org.uk/" TargetMode="External"/><Relationship Id="rId5" Type="http://schemas.openxmlformats.org/officeDocument/2006/relationships/image" Target="../media/image29.svg"/><Relationship Id="rId4" Type="http://schemas.openxmlformats.org/officeDocument/2006/relationships/image" Target="../media/image27.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7.png"/><Relationship Id="rId1" Type="http://schemas.openxmlformats.org/officeDocument/2006/relationships/slideMaster" Target="../slideMasters/slideMaster2.xml"/><Relationship Id="rId4" Type="http://schemas.openxmlformats.org/officeDocument/2006/relationships/hyperlink" Target="https://historicengland.org.uk/" TargetMode="Externa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5.png"/><Relationship Id="rId1" Type="http://schemas.openxmlformats.org/officeDocument/2006/relationships/slideMaster" Target="../slideMasters/slideMaster2.xml"/><Relationship Id="rId6" Type="http://schemas.openxmlformats.org/officeDocument/2006/relationships/hyperlink" Target="https://historicengland.org.uk/" TargetMode="External"/><Relationship Id="rId5" Type="http://schemas.openxmlformats.org/officeDocument/2006/relationships/image" Target="../media/image29.svg"/><Relationship Id="rId4" Type="http://schemas.openxmlformats.org/officeDocument/2006/relationships/image" Target="../media/image27.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7.png"/><Relationship Id="rId1" Type="http://schemas.openxmlformats.org/officeDocument/2006/relationships/slideMaster" Target="../slideMasters/slideMaster2.xml"/><Relationship Id="rId4" Type="http://schemas.openxmlformats.org/officeDocument/2006/relationships/hyperlink" Target="https://historicengland.org.uk/" TargetMode="Externa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5.png"/><Relationship Id="rId1" Type="http://schemas.openxmlformats.org/officeDocument/2006/relationships/slideMaster" Target="../slideMasters/slideMaster2.xml"/><Relationship Id="rId6" Type="http://schemas.openxmlformats.org/officeDocument/2006/relationships/hyperlink" Target="https://historicengland.org.uk/" TargetMode="External"/><Relationship Id="rId5" Type="http://schemas.openxmlformats.org/officeDocument/2006/relationships/image" Target="../media/image29.svg"/><Relationship Id="rId4" Type="http://schemas.openxmlformats.org/officeDocument/2006/relationships/image" Target="../media/image27.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7.png"/><Relationship Id="rId1" Type="http://schemas.openxmlformats.org/officeDocument/2006/relationships/slideMaster" Target="../slideMasters/slideMaster2.xml"/><Relationship Id="rId4" Type="http://schemas.openxmlformats.org/officeDocument/2006/relationships/hyperlink" Target="https://historicengland.org.uk/" TargetMode="Externa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E7B15-CB6B-8541-305B-1A482FD113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E3240E3-7935-421E-A878-30589FBA13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67CEF90-815E-EF7E-395E-EB21DEC43136}"/>
              </a:ext>
            </a:extLst>
          </p:cNvPr>
          <p:cNvSpPr>
            <a:spLocks noGrp="1"/>
          </p:cNvSpPr>
          <p:nvPr>
            <p:ph type="dt" sz="half" idx="10"/>
          </p:nvPr>
        </p:nvSpPr>
        <p:spPr/>
        <p:txBody>
          <a:bodyPr/>
          <a:lstStyle/>
          <a:p>
            <a:fld id="{28106B4B-04C4-4483-A075-516BDBEF3FA6}" type="datetimeFigureOut">
              <a:rPr lang="en-GB" smtClean="0"/>
              <a:t>13/02/2026</a:t>
            </a:fld>
            <a:endParaRPr lang="en-GB"/>
          </a:p>
        </p:txBody>
      </p:sp>
      <p:sp>
        <p:nvSpPr>
          <p:cNvPr id="5" name="Footer Placeholder 4">
            <a:extLst>
              <a:ext uri="{FF2B5EF4-FFF2-40B4-BE49-F238E27FC236}">
                <a16:creationId xmlns:a16="http://schemas.microsoft.com/office/drawing/2014/main" id="{DE1C252B-1B91-76EC-6175-B692C7459B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35B657-EA51-105F-803F-F4262CBD1861}"/>
              </a:ext>
            </a:extLst>
          </p:cNvPr>
          <p:cNvSpPr>
            <a:spLocks noGrp="1"/>
          </p:cNvSpPr>
          <p:nvPr>
            <p:ph type="sldNum" sz="quarter" idx="12"/>
          </p:nvPr>
        </p:nvSpPr>
        <p:spPr/>
        <p:txBody>
          <a:bodyPr/>
          <a:lstStyle/>
          <a:p>
            <a:fld id="{E6A7E3CE-5A14-429A-B57D-BC04F2FF6D17}" type="slidenum">
              <a:rPr lang="en-GB" smtClean="0"/>
              <a:t>‹#›</a:t>
            </a:fld>
            <a:endParaRPr lang="en-GB"/>
          </a:p>
        </p:txBody>
      </p:sp>
      <p:sp>
        <p:nvSpPr>
          <p:cNvPr id="9" name="Rounded Rectangle 1">
            <a:extLst>
              <a:ext uri="{FF2B5EF4-FFF2-40B4-BE49-F238E27FC236}">
                <a16:creationId xmlns:a16="http://schemas.microsoft.com/office/drawing/2014/main" id="{06384406-23C9-A5C0-4C1A-241E18DC8DC1}"/>
              </a:ext>
            </a:extLst>
          </p:cNvPr>
          <p:cNvSpPr/>
          <p:nvPr userDrawn="1"/>
        </p:nvSpPr>
        <p:spPr bwMode="auto">
          <a:xfrm>
            <a:off x="479376" y="2132856"/>
            <a:ext cx="13033448" cy="5616624"/>
          </a:xfrm>
          <a:prstGeom prst="roundRect">
            <a:avLst>
              <a:gd name="adj" fmla="val 7595"/>
            </a:avLst>
          </a:prstGeom>
          <a:solidFill>
            <a:schemeClr val="bg2"/>
          </a:solidFill>
          <a:ln>
            <a:noFill/>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400" b="1" i="0" u="none" strike="noStrike" cap="none" normalizeH="0" baseline="0">
              <a:ln>
                <a:noFill/>
              </a:ln>
              <a:solidFill>
                <a:schemeClr val="tx2"/>
              </a:solidFill>
              <a:effectLst/>
              <a:latin typeface="Arial" charset="0"/>
              <a:ea typeface="ＭＳ Ｐゴシック" charset="0"/>
            </a:endParaRPr>
          </a:p>
        </p:txBody>
      </p:sp>
      <p:pic>
        <p:nvPicPr>
          <p:cNvPr id="11" name="Picture 10" descr="LG_Association_RGB.jpg">
            <a:extLst>
              <a:ext uri="{FF2B5EF4-FFF2-40B4-BE49-F238E27FC236}">
                <a16:creationId xmlns:a16="http://schemas.microsoft.com/office/drawing/2014/main" id="{1F5825FA-B0D2-922D-C1D1-6568065E8D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376" y="476672"/>
            <a:ext cx="2255824" cy="1332672"/>
          </a:xfrm>
          <a:prstGeom prst="rect">
            <a:avLst/>
          </a:prstGeom>
        </p:spPr>
      </p:pic>
      <p:pic>
        <p:nvPicPr>
          <p:cNvPr id="1026" name="Picture 2" descr="PAS Planning Advisory Service">
            <a:extLst>
              <a:ext uri="{FF2B5EF4-FFF2-40B4-BE49-F238E27FC236}">
                <a16:creationId xmlns:a16="http://schemas.microsoft.com/office/drawing/2014/main" id="{7A4C1E43-FC90-F8F3-9927-C7F70A24F94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387968" y="329827"/>
            <a:ext cx="2289471" cy="1479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5466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71AA4-F532-A601-40FC-914729154C0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D1765CE-C91D-C876-C7A7-07FE18C4F2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8CE76F-8572-5F17-1A21-EE0228CFAB1A}"/>
              </a:ext>
            </a:extLst>
          </p:cNvPr>
          <p:cNvSpPr>
            <a:spLocks noGrp="1"/>
          </p:cNvSpPr>
          <p:nvPr>
            <p:ph type="dt" sz="half" idx="10"/>
          </p:nvPr>
        </p:nvSpPr>
        <p:spPr/>
        <p:txBody>
          <a:bodyPr/>
          <a:lstStyle/>
          <a:p>
            <a:fld id="{28106B4B-04C4-4483-A075-516BDBEF3FA6}" type="datetimeFigureOut">
              <a:rPr lang="en-GB" smtClean="0"/>
              <a:t>13/02/2026</a:t>
            </a:fld>
            <a:endParaRPr lang="en-GB"/>
          </a:p>
        </p:txBody>
      </p:sp>
      <p:sp>
        <p:nvSpPr>
          <p:cNvPr id="5" name="Footer Placeholder 4">
            <a:extLst>
              <a:ext uri="{FF2B5EF4-FFF2-40B4-BE49-F238E27FC236}">
                <a16:creationId xmlns:a16="http://schemas.microsoft.com/office/drawing/2014/main" id="{6DEB263E-EA9D-6166-4D10-E033B84A6D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C86CC7-BC93-EACD-EF95-1997C4085AE3}"/>
              </a:ext>
            </a:extLst>
          </p:cNvPr>
          <p:cNvSpPr>
            <a:spLocks noGrp="1"/>
          </p:cNvSpPr>
          <p:nvPr>
            <p:ph type="sldNum" sz="quarter" idx="12"/>
          </p:nvPr>
        </p:nvSpPr>
        <p:spPr/>
        <p:txBody>
          <a:bodyPr/>
          <a:lstStyle/>
          <a:p>
            <a:fld id="{E6A7E3CE-5A14-429A-B57D-BC04F2FF6D17}" type="slidenum">
              <a:rPr lang="en-GB" smtClean="0"/>
              <a:t>‹#›</a:t>
            </a:fld>
            <a:endParaRPr lang="en-GB"/>
          </a:p>
        </p:txBody>
      </p:sp>
    </p:spTree>
    <p:extLst>
      <p:ext uri="{BB962C8B-B14F-4D97-AF65-F5344CB8AC3E}">
        <p14:creationId xmlns:p14="http://schemas.microsoft.com/office/powerpoint/2010/main" val="75184168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211F4-79B9-046D-2ECA-CC56211A361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3B6CE0D-605E-3A67-0DEA-4E3019502A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20CFFA-17A1-1202-C3A1-B76DBA8A21CB}"/>
              </a:ext>
            </a:extLst>
          </p:cNvPr>
          <p:cNvSpPr>
            <a:spLocks noGrp="1"/>
          </p:cNvSpPr>
          <p:nvPr>
            <p:ph type="dt" sz="half" idx="10"/>
          </p:nvPr>
        </p:nvSpPr>
        <p:spPr/>
        <p:txBody>
          <a:bodyPr/>
          <a:lstStyle/>
          <a:p>
            <a:fld id="{28106B4B-04C4-4483-A075-516BDBEF3FA6}" type="datetimeFigureOut">
              <a:rPr lang="en-GB" smtClean="0"/>
              <a:t>13/02/2026</a:t>
            </a:fld>
            <a:endParaRPr lang="en-GB" dirty="0"/>
          </a:p>
        </p:txBody>
      </p:sp>
      <p:sp>
        <p:nvSpPr>
          <p:cNvPr id="5" name="Footer Placeholder 4">
            <a:extLst>
              <a:ext uri="{FF2B5EF4-FFF2-40B4-BE49-F238E27FC236}">
                <a16:creationId xmlns:a16="http://schemas.microsoft.com/office/drawing/2014/main" id="{001456AC-6A37-C1A9-0871-56202767D28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F2895FA-FADD-60BF-74A2-0B22A95E90D8}"/>
              </a:ext>
            </a:extLst>
          </p:cNvPr>
          <p:cNvSpPr>
            <a:spLocks noGrp="1"/>
          </p:cNvSpPr>
          <p:nvPr>
            <p:ph type="sldNum" sz="quarter" idx="12"/>
          </p:nvPr>
        </p:nvSpPr>
        <p:spPr/>
        <p:txBody>
          <a:bodyPr/>
          <a:lstStyle/>
          <a:p>
            <a:fld id="{E6A7E3CE-5A14-429A-B57D-BC04F2FF6D17}" type="slidenum">
              <a:rPr lang="en-GB" smtClean="0"/>
              <a:t>‹#›</a:t>
            </a:fld>
            <a:endParaRPr lang="en-GB" dirty="0"/>
          </a:p>
        </p:txBody>
      </p:sp>
      <p:pic>
        <p:nvPicPr>
          <p:cNvPr id="8" name="Picture 7" descr="LG_Association_RGB.jpg">
            <a:extLst>
              <a:ext uri="{FF2B5EF4-FFF2-40B4-BE49-F238E27FC236}">
                <a16:creationId xmlns:a16="http://schemas.microsoft.com/office/drawing/2014/main" id="{F95ABE2F-4128-9D49-DA6F-9DBE52F3FC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376" y="223757"/>
            <a:ext cx="1681087" cy="993135"/>
          </a:xfrm>
          <a:prstGeom prst="rect">
            <a:avLst/>
          </a:prstGeom>
        </p:spPr>
      </p:pic>
      <p:pic>
        <p:nvPicPr>
          <p:cNvPr id="9" name="Picture 2" descr="PAS Planning Advisory Service">
            <a:extLst>
              <a:ext uri="{FF2B5EF4-FFF2-40B4-BE49-F238E27FC236}">
                <a16:creationId xmlns:a16="http://schemas.microsoft.com/office/drawing/2014/main" id="{D96E1ADB-210B-2B2E-D711-38BB671A8C5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40617" y="329827"/>
            <a:ext cx="1536822" cy="993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9526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BA86227-5C0F-81C0-0265-714993E6D983}"/>
              </a:ext>
            </a:extLst>
          </p:cNvPr>
          <p:cNvSpPr>
            <a:spLocks noGrp="1" noRot="1" noMove="1" noResize="1" noEditPoints="1" noAdjustHandles="1" noChangeArrowheads="1" noChangeShapeType="1"/>
          </p:cNvSpPr>
          <p:nvPr userDrawn="1"/>
        </p:nvSpPr>
        <p:spPr>
          <a:xfrm>
            <a:off x="0" y="1394624"/>
            <a:ext cx="12192000" cy="54633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8CCE8BEA-E477-9608-B8E8-7158F90D1AC9}"/>
              </a:ext>
            </a:extLst>
          </p:cNvPr>
          <p:cNvSpPr txBox="1">
            <a:spLocks noGrp="1" noRot="1" noMove="1" noResize="1" noEditPoints="1" noAdjustHandles="1" noChangeArrowheads="1" noChangeShapeType="1"/>
          </p:cNvSpPr>
          <p:nvPr userDrawn="1">
            <p:extLst>
              <p:ext uri="{1162E1C5-73C7-4A58-AE30-91384D911F3F}">
                <p184:classification xmlns:p184="http://schemas.microsoft.com/office/powerpoint/2018/4/main" val="hdr"/>
              </p:ext>
            </p:extLst>
          </p:nvPr>
        </p:nvSpPr>
        <p:spPr>
          <a:xfrm>
            <a:off x="5720352" y="6663600"/>
            <a:ext cx="751297" cy="123111"/>
          </a:xfrm>
          <a:prstGeom prst="rect">
            <a:avLst/>
          </a:prstGeom>
        </p:spPr>
        <p:txBody>
          <a:bodyPr horzOverflow="overflow" wrap="square" lIns="0" tIns="0" rIns="0" bIns="0">
            <a:spAutoFit/>
          </a:bodyPr>
          <a:lstStyle/>
          <a:p>
            <a:pPr algn="ctr"/>
            <a:r>
              <a:rPr lang="en-GB" sz="800">
                <a:solidFill>
                  <a:schemeClr val="bg1"/>
                </a:solidFill>
                <a:latin typeface="+mj-lt"/>
                <a:cs typeface="Calibri" panose="020F0502020204030204" pitchFamily="34" charset="0"/>
              </a:rPr>
              <a:t>OFFICIAL</a:t>
            </a:r>
          </a:p>
        </p:txBody>
      </p:sp>
      <p:sp>
        <p:nvSpPr>
          <p:cNvPr id="4" name="Footer Placeholder 4">
            <a:extLst>
              <a:ext uri="{FF2B5EF4-FFF2-40B4-BE49-F238E27FC236}">
                <a16:creationId xmlns:a16="http://schemas.microsoft.com/office/drawing/2014/main" id="{F9BFA732-254E-197F-FB34-83F104CF0D93}"/>
              </a:ext>
            </a:extLst>
          </p:cNvPr>
          <p:cNvSpPr>
            <a:spLocks noGrp="1" noRot="1" noMove="1" noResize="1" noEditPoints="1" noAdjustHandles="1" noChangeArrowheads="1" noChangeShapeType="1"/>
          </p:cNvSpPr>
          <p:nvPr>
            <p:ph type="ftr" sz="quarter" idx="3"/>
          </p:nvPr>
        </p:nvSpPr>
        <p:spPr>
          <a:xfrm>
            <a:off x="4038600" y="6480000"/>
            <a:ext cx="4114800" cy="161583"/>
          </a:xfrm>
          <a:prstGeom prst="rect">
            <a:avLst/>
          </a:prstGeom>
        </p:spPr>
        <p:txBody>
          <a:bodyPr vert="horz" lIns="0" tIns="0" rIns="0" bIns="0" rtlCol="0" anchor="ctr">
            <a:spAutoFit/>
          </a:bodyPr>
          <a:lstStyle>
            <a:lvl1pPr algn="ctr">
              <a:defRPr lang="en-US" sz="1050" i="0" kern="1200" cap="all" baseline="0">
                <a:solidFill>
                  <a:schemeClr val="bg2"/>
                </a:solidFill>
                <a:latin typeface="Arial" panose="020B0604020202020204" pitchFamily="34" charset="0"/>
                <a:ea typeface="+mn-ea"/>
                <a:cs typeface="Arial" panose="020B0604020202020204" pitchFamily="34" charset="0"/>
              </a:defRPr>
            </a:lvl1pPr>
          </a:lstStyle>
          <a:p>
            <a:r>
              <a:rPr lang="en-GB"/>
              <a:t>SENSITIVITY MARKING</a:t>
            </a:r>
          </a:p>
        </p:txBody>
      </p:sp>
      <p:sp>
        <p:nvSpPr>
          <p:cNvPr id="15" name="Text Placeholder 14">
            <a:extLst>
              <a:ext uri="{FF2B5EF4-FFF2-40B4-BE49-F238E27FC236}">
                <a16:creationId xmlns:a16="http://schemas.microsoft.com/office/drawing/2014/main" id="{A24EF032-67A5-383B-A2F6-164155C82D44}"/>
              </a:ext>
            </a:extLst>
          </p:cNvPr>
          <p:cNvSpPr>
            <a:spLocks noGrp="1" noRot="1" noMove="1" noResize="1" noEditPoints="1" noAdjustHandles="1" noChangeArrowheads="1" noChangeShapeType="1"/>
          </p:cNvSpPr>
          <p:nvPr>
            <p:ph type="body" sz="quarter" idx="10" hasCustomPrompt="1"/>
          </p:nvPr>
        </p:nvSpPr>
        <p:spPr>
          <a:xfrm>
            <a:off x="2122636" y="4595631"/>
            <a:ext cx="7946728" cy="332399"/>
          </a:xfrm>
          <a:prstGeom prst="rect">
            <a:avLst/>
          </a:prstGeom>
        </p:spPr>
        <p:txBody>
          <a:bodyPr lIns="0" tIns="0" rIns="0" bIns="0">
            <a:spAutoFit/>
          </a:bodyPr>
          <a:lstStyle>
            <a:lvl1pPr marL="0" indent="0" algn="ctr">
              <a:buNone/>
              <a:defRPr sz="2400" b="0">
                <a:solidFill>
                  <a:schemeClr val="bg1"/>
                </a:solidFill>
                <a:latin typeface="Arial" panose="020B0604020202020204" pitchFamily="34" charset="0"/>
                <a:cs typeface="Arial" panose="020B0604020202020204" pitchFamily="34" charset="0"/>
              </a:defRPr>
            </a:lvl1pPr>
          </a:lstStyle>
          <a:p>
            <a:pPr lvl="0"/>
            <a:r>
              <a:rPr lang="en-US"/>
              <a:t>Team – X Month 2023</a:t>
            </a:r>
          </a:p>
        </p:txBody>
      </p:sp>
      <p:sp>
        <p:nvSpPr>
          <p:cNvPr id="5" name="Title Placeholder 2">
            <a:extLst>
              <a:ext uri="{FF2B5EF4-FFF2-40B4-BE49-F238E27FC236}">
                <a16:creationId xmlns:a16="http://schemas.microsoft.com/office/drawing/2014/main" id="{C5D17A20-EF02-88BA-B0D8-AEC31AF2FA19}"/>
              </a:ext>
            </a:extLst>
          </p:cNvPr>
          <p:cNvSpPr>
            <a:spLocks noGrp="1" noRot="1" noMove="1" noResize="1" noEditPoints="1" noAdjustHandles="1" noChangeArrowheads="1" noChangeShapeType="1"/>
          </p:cNvSpPr>
          <p:nvPr>
            <p:ph type="title" hasCustomPrompt="1"/>
          </p:nvPr>
        </p:nvSpPr>
        <p:spPr>
          <a:xfrm>
            <a:off x="2122636" y="3429000"/>
            <a:ext cx="7946728" cy="914096"/>
          </a:xfrm>
          <a:prstGeom prst="rect">
            <a:avLst/>
          </a:prstGeom>
        </p:spPr>
        <p:txBody>
          <a:bodyPr vert="horz" lIns="0" tIns="0" rIns="0" bIns="0" rtlCol="0" anchor="b" anchorCtr="0">
            <a:spAutoFit/>
          </a:bodyPr>
          <a:lstStyle>
            <a:lvl1pPr algn="ctr">
              <a:defRPr sz="6600">
                <a:solidFill>
                  <a:schemeClr val="bg1"/>
                </a:solidFill>
                <a:latin typeface="Arial" panose="020B0604020202020204" pitchFamily="34" charset="0"/>
                <a:cs typeface="Arial" panose="020B0604020202020204" pitchFamily="34" charset="0"/>
              </a:defRPr>
            </a:lvl1pPr>
          </a:lstStyle>
          <a:p>
            <a:r>
              <a:rPr lang="en-US"/>
              <a:t>Presentation title</a:t>
            </a:r>
            <a:endParaRPr lang="en-GB"/>
          </a:p>
        </p:txBody>
      </p:sp>
    </p:spTree>
    <p:extLst>
      <p:ext uri="{BB962C8B-B14F-4D97-AF65-F5344CB8AC3E}">
        <p14:creationId xmlns:p14="http://schemas.microsoft.com/office/powerpoint/2010/main" val="12268708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Introduction slide">
    <p:bg>
      <p:bgPr>
        <a:solidFill>
          <a:srgbClr val="FFFFFF"/>
        </a:solidFill>
        <a:effectLst/>
      </p:bgPr>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FBE040D1-633A-C9A9-0918-866B3AA060A8}"/>
              </a:ext>
            </a:extLst>
          </p:cNvPr>
          <p:cNvSpPr>
            <a:spLocks noGrp="1" noRot="1" noMove="1" noResize="1" noEditPoints="1" noAdjustHandles="1" noChangeArrowheads="1" noChangeShapeType="1"/>
          </p:cNvSpPr>
          <p:nvPr>
            <p:ph type="sldNum" sz="quarter" idx="4"/>
          </p:nvPr>
        </p:nvSpPr>
        <p:spPr>
          <a:xfrm>
            <a:off x="11398249" y="6565990"/>
            <a:ext cx="567415" cy="184666"/>
          </a:xfrm>
          <a:prstGeom prst="rect">
            <a:avLst/>
          </a:prstGeom>
        </p:spPr>
        <p:txBody>
          <a:bodyPr vert="horz" wrap="square" lIns="0" tIns="0" rIns="0" bIns="0" rtlCol="0" anchor="ctr">
            <a:spAutoFit/>
          </a:bodyPr>
          <a:lstStyle>
            <a:lvl1pPr algn="r">
              <a:defRPr sz="1200">
                <a:solidFill>
                  <a:schemeClr val="bg2">
                    <a:lumMod val="75000"/>
                  </a:schemeClr>
                </a:solidFill>
              </a:defRPr>
            </a:lvl1pPr>
          </a:lstStyle>
          <a:p>
            <a:fld id="{318356DC-334E-1146-8C47-B0DA3BCDFCC3}" type="slidenum">
              <a:rPr lang="en-US" smtClean="0"/>
              <a:pPr/>
              <a:t>‹#›</a:t>
            </a:fld>
            <a:endParaRPr lang="en-US"/>
          </a:p>
        </p:txBody>
      </p:sp>
      <p:sp>
        <p:nvSpPr>
          <p:cNvPr id="4" name="Footer Placeholder 4">
            <a:extLst>
              <a:ext uri="{FF2B5EF4-FFF2-40B4-BE49-F238E27FC236}">
                <a16:creationId xmlns:a16="http://schemas.microsoft.com/office/drawing/2014/main" id="{642BCD2B-968B-89F9-EE6E-2D3E6456F4DD}"/>
              </a:ext>
            </a:extLst>
          </p:cNvPr>
          <p:cNvSpPr>
            <a:spLocks noGrp="1" noRot="1" noMove="1" noResize="1" noEditPoints="1" noAdjustHandles="1" noChangeArrowheads="1" noChangeShapeType="1"/>
          </p:cNvSpPr>
          <p:nvPr>
            <p:ph type="ftr" sz="quarter" idx="3"/>
          </p:nvPr>
        </p:nvSpPr>
        <p:spPr>
          <a:xfrm>
            <a:off x="4038600" y="6480000"/>
            <a:ext cx="4114800" cy="161583"/>
          </a:xfrm>
          <a:prstGeom prst="rect">
            <a:avLst/>
          </a:prstGeom>
        </p:spPr>
        <p:txBody>
          <a:bodyPr vert="horz" lIns="0" tIns="0" rIns="0" bIns="0" rtlCol="0" anchor="ctr">
            <a:spAutoFit/>
          </a:bodyPr>
          <a:lstStyle>
            <a:lvl1pPr algn="ctr">
              <a:defRPr lang="en-US" sz="1050" i="0" kern="1200" cap="all" baseline="0">
                <a:solidFill>
                  <a:schemeClr val="bg2">
                    <a:lumMod val="75000"/>
                  </a:schemeClr>
                </a:solidFill>
                <a:latin typeface="Arial" panose="020B0604020202020204" pitchFamily="34" charset="0"/>
                <a:ea typeface="+mn-ea"/>
                <a:cs typeface="Arial" panose="020B0604020202020204" pitchFamily="34" charset="0"/>
              </a:defRPr>
            </a:lvl1pPr>
          </a:lstStyle>
          <a:p>
            <a:r>
              <a:rPr lang="en-GB"/>
              <a:t>SENSITIVITY MARKING</a:t>
            </a:r>
          </a:p>
        </p:txBody>
      </p:sp>
      <p:sp>
        <p:nvSpPr>
          <p:cNvPr id="6" name="Rectangle 5">
            <a:extLst>
              <a:ext uri="{FF2B5EF4-FFF2-40B4-BE49-F238E27FC236}">
                <a16:creationId xmlns:a16="http://schemas.microsoft.com/office/drawing/2014/main" id="{94731024-AFF6-56D4-C26A-8047B50A42FF}"/>
              </a:ext>
            </a:extLst>
          </p:cNvPr>
          <p:cNvSpPr>
            <a:spLocks noGrp="1" noRot="1" noMove="1" noResize="1" noEditPoints="1" noAdjustHandles="1" noChangeArrowheads="1" noChangeShapeType="1"/>
          </p:cNvSpPr>
          <p:nvPr userDrawn="1"/>
        </p:nvSpPr>
        <p:spPr>
          <a:xfrm>
            <a:off x="188233" y="1442523"/>
            <a:ext cx="11617483"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8">
            <a:extLst>
              <a:ext uri="{FF2B5EF4-FFF2-40B4-BE49-F238E27FC236}">
                <a16:creationId xmlns:a16="http://schemas.microsoft.com/office/drawing/2014/main" id="{C156E772-C6F9-9BBD-6DFC-3AD17BFFA155}"/>
              </a:ext>
            </a:extLst>
          </p:cNvPr>
          <p:cNvSpPr>
            <a:spLocks noGrp="1" noRot="1" noMove="1" noResize="1" noEditPoints="1" noAdjustHandles="1" noChangeArrowheads="1" noChangeShapeType="1"/>
          </p:cNvSpPr>
          <p:nvPr>
            <p:ph type="body" sz="quarter" idx="13" hasCustomPrompt="1"/>
          </p:nvPr>
        </p:nvSpPr>
        <p:spPr>
          <a:xfrm>
            <a:off x="188233" y="1064174"/>
            <a:ext cx="11528628" cy="221599"/>
          </a:xfrm>
          <a:prstGeom prst="rect">
            <a:avLst/>
          </a:prstGeom>
        </p:spPr>
        <p:txBody>
          <a:bodyPr lIns="0" tIns="0" rIns="0" bIns="0">
            <a:noAutofit/>
          </a:bodyPr>
          <a:lstStyle>
            <a:lvl1pPr marL="0" indent="0" algn="r">
              <a:buNone/>
              <a:defRPr sz="1600" b="1">
                <a:solidFill>
                  <a:schemeClr val="bg2">
                    <a:lumMod val="75000"/>
                  </a:schemeClr>
                </a:solidFill>
                <a:latin typeface="Arial" panose="020B0604020202020204" pitchFamily="34" charset="0"/>
                <a:cs typeface="Arial" panose="020B0604020202020204" pitchFamily="34" charset="0"/>
              </a:defRPr>
            </a:lvl1pPr>
          </a:lstStyle>
          <a:p>
            <a:r>
              <a:rPr lang="en-GB"/>
              <a:t>Insert purpose of this slide pack </a:t>
            </a:r>
          </a:p>
        </p:txBody>
      </p:sp>
      <p:sp>
        <p:nvSpPr>
          <p:cNvPr id="7" name="Title Placeholder 2">
            <a:extLst>
              <a:ext uri="{FF2B5EF4-FFF2-40B4-BE49-F238E27FC236}">
                <a16:creationId xmlns:a16="http://schemas.microsoft.com/office/drawing/2014/main" id="{C3738235-D9CB-90F0-F068-84EC4DA07FB4}"/>
              </a:ext>
            </a:extLst>
          </p:cNvPr>
          <p:cNvSpPr>
            <a:spLocks noGrp="1" noRot="1" noMove="1" noResize="1" noEditPoints="1" noAdjustHandles="1" noChangeArrowheads="1" noChangeShapeType="1"/>
          </p:cNvSpPr>
          <p:nvPr>
            <p:ph type="title" hasCustomPrompt="1"/>
          </p:nvPr>
        </p:nvSpPr>
        <p:spPr>
          <a:xfrm>
            <a:off x="4105656" y="504000"/>
            <a:ext cx="7618405" cy="387798"/>
          </a:xfrm>
          <a:prstGeom prst="rect">
            <a:avLst/>
          </a:prstGeom>
        </p:spPr>
        <p:txBody>
          <a:bodyPr vert="horz" wrap="square" lIns="0" tIns="0" rIns="0" bIns="0" rtlCol="0" anchor="b" anchorCtr="0">
            <a:spAutoFit/>
          </a:bodyPr>
          <a:lstStyle>
            <a:lvl1pPr>
              <a:defRPr sz="2800">
                <a:solidFill>
                  <a:schemeClr val="tx2"/>
                </a:solidFill>
                <a:latin typeface="Arial" panose="020B0604020202020204" pitchFamily="34" charset="0"/>
                <a:cs typeface="Arial" panose="020B0604020202020204" pitchFamily="34" charset="0"/>
              </a:defRPr>
            </a:lvl1pPr>
          </a:lstStyle>
          <a:p>
            <a:r>
              <a:rPr lang="en-US"/>
              <a:t>Introduction</a:t>
            </a:r>
            <a:endParaRPr lang="en-GB"/>
          </a:p>
        </p:txBody>
      </p:sp>
    </p:spTree>
    <p:extLst>
      <p:ext uri="{BB962C8B-B14F-4D97-AF65-F5344CB8AC3E}">
        <p14:creationId xmlns:p14="http://schemas.microsoft.com/office/powerpoint/2010/main" val="134153346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Example introduction and contents slide">
    <p:bg>
      <p:bgPr>
        <a:solidFill>
          <a:srgbClr val="FFFFFF"/>
        </a:solidFill>
        <a:effectLst/>
      </p:bgPr>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FBE040D1-633A-C9A9-0918-866B3AA060A8}"/>
              </a:ext>
            </a:extLst>
          </p:cNvPr>
          <p:cNvSpPr>
            <a:spLocks noGrp="1" noRot="1" noMove="1" noResize="1" noEditPoints="1" noAdjustHandles="1" noChangeArrowheads="1" noChangeShapeType="1"/>
          </p:cNvSpPr>
          <p:nvPr>
            <p:ph type="sldNum" sz="quarter" idx="4"/>
          </p:nvPr>
        </p:nvSpPr>
        <p:spPr>
          <a:xfrm>
            <a:off x="11398249" y="6565990"/>
            <a:ext cx="567415" cy="184666"/>
          </a:xfrm>
          <a:prstGeom prst="rect">
            <a:avLst/>
          </a:prstGeom>
        </p:spPr>
        <p:txBody>
          <a:bodyPr vert="horz" wrap="square" lIns="0" tIns="0" rIns="0" bIns="0" rtlCol="0" anchor="ctr">
            <a:spAutoFit/>
          </a:bodyPr>
          <a:lstStyle>
            <a:lvl1pPr algn="r">
              <a:defRPr sz="1200">
                <a:solidFill>
                  <a:schemeClr val="bg2">
                    <a:lumMod val="75000"/>
                  </a:schemeClr>
                </a:solidFill>
              </a:defRPr>
            </a:lvl1pPr>
          </a:lstStyle>
          <a:p>
            <a:fld id="{318356DC-334E-1146-8C47-B0DA3BCDFCC3}" type="slidenum">
              <a:rPr lang="en-US" smtClean="0"/>
              <a:pPr/>
              <a:t>‹#›</a:t>
            </a:fld>
            <a:endParaRPr lang="en-US"/>
          </a:p>
        </p:txBody>
      </p:sp>
      <p:sp>
        <p:nvSpPr>
          <p:cNvPr id="4" name="Footer Placeholder 4">
            <a:extLst>
              <a:ext uri="{FF2B5EF4-FFF2-40B4-BE49-F238E27FC236}">
                <a16:creationId xmlns:a16="http://schemas.microsoft.com/office/drawing/2014/main" id="{642BCD2B-968B-89F9-EE6E-2D3E6456F4DD}"/>
              </a:ext>
            </a:extLst>
          </p:cNvPr>
          <p:cNvSpPr>
            <a:spLocks noGrp="1" noRot="1" noMove="1" noResize="1" noEditPoints="1" noAdjustHandles="1" noChangeArrowheads="1" noChangeShapeType="1"/>
          </p:cNvSpPr>
          <p:nvPr>
            <p:ph type="ftr" sz="quarter" idx="3"/>
          </p:nvPr>
        </p:nvSpPr>
        <p:spPr>
          <a:xfrm>
            <a:off x="4038600" y="6480000"/>
            <a:ext cx="4114800" cy="161583"/>
          </a:xfrm>
          <a:prstGeom prst="rect">
            <a:avLst/>
          </a:prstGeom>
        </p:spPr>
        <p:txBody>
          <a:bodyPr vert="horz" lIns="0" tIns="0" rIns="0" bIns="0" rtlCol="0" anchor="ctr">
            <a:spAutoFit/>
          </a:bodyPr>
          <a:lstStyle>
            <a:lvl1pPr algn="ctr">
              <a:defRPr lang="en-US" sz="1050" i="0" kern="1200" cap="all" baseline="0">
                <a:solidFill>
                  <a:schemeClr val="bg2">
                    <a:lumMod val="75000"/>
                  </a:schemeClr>
                </a:solidFill>
                <a:latin typeface="Arial" panose="020B0604020202020204" pitchFamily="34" charset="0"/>
                <a:ea typeface="+mn-ea"/>
                <a:cs typeface="Arial" panose="020B0604020202020204" pitchFamily="34" charset="0"/>
              </a:defRPr>
            </a:lvl1pPr>
          </a:lstStyle>
          <a:p>
            <a:r>
              <a:rPr lang="en-GB"/>
              <a:t>SENSITIVITY MARKING</a:t>
            </a:r>
          </a:p>
        </p:txBody>
      </p:sp>
      <p:sp>
        <p:nvSpPr>
          <p:cNvPr id="27" name="Text Placeholder 7">
            <a:extLst>
              <a:ext uri="{FF2B5EF4-FFF2-40B4-BE49-F238E27FC236}">
                <a16:creationId xmlns:a16="http://schemas.microsoft.com/office/drawing/2014/main" id="{888B257E-221F-C7E4-8377-2FFFAA4DD003}"/>
              </a:ext>
            </a:extLst>
          </p:cNvPr>
          <p:cNvSpPr>
            <a:spLocks noGrp="1"/>
          </p:cNvSpPr>
          <p:nvPr>
            <p:ph type="body" sz="quarter" idx="24"/>
          </p:nvPr>
        </p:nvSpPr>
        <p:spPr>
          <a:xfrm>
            <a:off x="5243332" y="4716495"/>
            <a:ext cx="5988265" cy="1051200"/>
          </a:xfrm>
          <a:prstGeom prst="rect">
            <a:avLst/>
          </a:prstGeom>
          <a:solidFill>
            <a:schemeClr val="bg2">
              <a:lumMod val="20000"/>
              <a:lumOff val="80000"/>
            </a:schemeClr>
          </a:solidFill>
        </p:spPr>
        <p:txBody>
          <a:bodyPr wrap="square" lIns="72000" tIns="0" rIns="0" bIns="0" anchor="ctr" anchorCtr="0">
            <a:noAutofit/>
          </a:bodyPr>
          <a:lstStyle>
            <a:lvl1pPr marL="0" indent="0" algn="ctr">
              <a:lnSpc>
                <a:spcPct val="100000"/>
              </a:lnSpc>
              <a:spcBef>
                <a:spcPts val="0"/>
              </a:spcBef>
              <a:spcAft>
                <a:spcPts val="800"/>
              </a:spcAft>
              <a:buNone/>
              <a:defRPr lang="en-US" sz="1400" kern="1200" dirty="0">
                <a:solidFill>
                  <a:schemeClr val="tx1"/>
                </a:solidFill>
                <a:latin typeface="+mn-lt"/>
                <a:ea typeface="+mn-ea"/>
                <a:cs typeface="+mn-cs"/>
              </a:defRPr>
            </a:lvl1pPr>
          </a:lstStyle>
          <a:p>
            <a:pPr lvl="0"/>
            <a:r>
              <a:rPr lang="en-GB"/>
              <a:t>Click to edit Master text styles</a:t>
            </a:r>
          </a:p>
        </p:txBody>
      </p:sp>
      <p:sp>
        <p:nvSpPr>
          <p:cNvPr id="30" name="Text Placeholder 8">
            <a:extLst>
              <a:ext uri="{FF2B5EF4-FFF2-40B4-BE49-F238E27FC236}">
                <a16:creationId xmlns:a16="http://schemas.microsoft.com/office/drawing/2014/main" id="{E3D03C26-BDAD-233F-6E47-52C4A9DC2F54}"/>
              </a:ext>
            </a:extLst>
          </p:cNvPr>
          <p:cNvSpPr>
            <a:spLocks noGrp="1"/>
          </p:cNvSpPr>
          <p:nvPr>
            <p:ph type="body" sz="quarter" idx="26" hasCustomPrompt="1"/>
          </p:nvPr>
        </p:nvSpPr>
        <p:spPr>
          <a:xfrm>
            <a:off x="2953708" y="4716997"/>
            <a:ext cx="2466000" cy="1050196"/>
          </a:xfrm>
          <a:prstGeom prst="roundRect">
            <a:avLst/>
          </a:prstGeom>
          <a:solidFill>
            <a:schemeClr val="bg1"/>
          </a:solidFill>
          <a:ln w="28575">
            <a:solidFill>
              <a:schemeClr val="tx2"/>
            </a:solidFill>
          </a:ln>
        </p:spPr>
        <p:txBody>
          <a:bodyPr wrap="square" lIns="0" tIns="0" rIns="0" bIns="0" anchor="ctr" anchorCtr="0">
            <a:noAutofit/>
          </a:bodyPr>
          <a:lstStyle>
            <a:lvl1pPr marL="0" indent="0" algn="ctr">
              <a:buNone/>
              <a:defRPr lang="en-US" sz="1600" b="1" i="0" kern="1200" dirty="0">
                <a:solidFill>
                  <a:schemeClr val="tx1"/>
                </a:solidFill>
                <a:latin typeface="Arial" panose="020B0604020202020204" pitchFamily="34" charset="0"/>
                <a:ea typeface="+mn-ea"/>
                <a:cs typeface="Arial" panose="020B0604020202020204" pitchFamily="34" charset="0"/>
              </a:defRPr>
            </a:lvl1pPr>
            <a:lvl2pPr>
              <a:defRPr lang="en-GB" sz="1600" b="1" kern="1200" dirty="0" smtClean="0">
                <a:solidFill>
                  <a:srgbClr val="012169"/>
                </a:solidFill>
                <a:latin typeface="+mn-lt"/>
                <a:ea typeface="+mn-ea"/>
                <a:cs typeface="+mn-cs"/>
              </a:defRPr>
            </a:lvl2pPr>
            <a:lvl3pPr>
              <a:defRPr lang="en-GB" sz="1600" b="1" kern="1200" dirty="0" smtClean="0">
                <a:solidFill>
                  <a:srgbClr val="012169"/>
                </a:solidFill>
                <a:latin typeface="+mn-lt"/>
                <a:ea typeface="+mn-ea"/>
                <a:cs typeface="+mn-cs"/>
              </a:defRPr>
            </a:lvl3pPr>
            <a:lvl4pPr>
              <a:defRPr lang="en-GB" sz="1600" b="1" kern="1200" dirty="0" smtClean="0">
                <a:solidFill>
                  <a:srgbClr val="012169"/>
                </a:solidFill>
                <a:latin typeface="+mn-lt"/>
                <a:ea typeface="+mn-ea"/>
                <a:cs typeface="+mn-cs"/>
              </a:defRPr>
            </a:lvl4pPr>
            <a:lvl5pPr>
              <a:defRPr lang="en-US" sz="1600" b="1" kern="1200" dirty="0">
                <a:solidFill>
                  <a:srgbClr val="012169"/>
                </a:solidFill>
                <a:latin typeface="+mn-lt"/>
                <a:ea typeface="+mn-ea"/>
                <a:cs typeface="+mn-cs"/>
              </a:defRPr>
            </a:lvl5pPr>
          </a:lstStyle>
          <a:p>
            <a:pPr lvl="0"/>
            <a:r>
              <a:rPr lang="en-GB"/>
              <a:t>Click to edit </a:t>
            </a:r>
            <a:r>
              <a:rPr lang="en-GB" err="1"/>
              <a:t>secion</a:t>
            </a:r>
            <a:r>
              <a:rPr lang="en-GB"/>
              <a:t> heading</a:t>
            </a:r>
            <a:endParaRPr lang="en-US"/>
          </a:p>
        </p:txBody>
      </p:sp>
      <p:sp>
        <p:nvSpPr>
          <p:cNvPr id="29" name="Text Placeholder 7">
            <a:extLst>
              <a:ext uri="{FF2B5EF4-FFF2-40B4-BE49-F238E27FC236}">
                <a16:creationId xmlns:a16="http://schemas.microsoft.com/office/drawing/2014/main" id="{366B3FBE-753B-F4BF-482C-F5ADAB07EE7D}"/>
              </a:ext>
            </a:extLst>
          </p:cNvPr>
          <p:cNvSpPr>
            <a:spLocks noGrp="1"/>
          </p:cNvSpPr>
          <p:nvPr>
            <p:ph type="body" sz="quarter" idx="25" hasCustomPrompt="1"/>
          </p:nvPr>
        </p:nvSpPr>
        <p:spPr>
          <a:xfrm>
            <a:off x="1337115" y="4716997"/>
            <a:ext cx="1346400" cy="1050196"/>
          </a:xfrm>
          <a:prstGeom prst="roundRect">
            <a:avLst/>
          </a:prstGeom>
          <a:solidFill>
            <a:schemeClr val="tx2"/>
          </a:solidFill>
        </p:spPr>
        <p:txBody>
          <a:bodyPr wrap="square" lIns="0" tIns="0" rIns="0" bIns="0" anchor="ctr" anchorCtr="0">
            <a:noAutofit/>
          </a:bodyPr>
          <a:lstStyle>
            <a:lvl1pPr marL="0" indent="0" algn="ctr">
              <a:buNone/>
              <a:defRPr lang="en-US" sz="1600" b="1" i="0" kern="1200" dirty="0">
                <a:solidFill>
                  <a:schemeClr val="lt1"/>
                </a:solidFill>
                <a:latin typeface="Arial" panose="020B0604020202020204" pitchFamily="34" charset="0"/>
                <a:ea typeface="+mn-ea"/>
                <a:cs typeface="Arial" panose="020B0604020202020204" pitchFamily="34" charset="0"/>
              </a:defRPr>
            </a:lvl1pPr>
            <a:lvl2pPr>
              <a:defRPr lang="en-GB" sz="1600" b="1" kern="1200" dirty="0" smtClean="0">
                <a:solidFill>
                  <a:srgbClr val="012169"/>
                </a:solidFill>
                <a:latin typeface="+mn-lt"/>
                <a:ea typeface="+mn-ea"/>
                <a:cs typeface="+mn-cs"/>
              </a:defRPr>
            </a:lvl2pPr>
            <a:lvl3pPr>
              <a:defRPr lang="en-GB" sz="1600" b="1" kern="1200" dirty="0" smtClean="0">
                <a:solidFill>
                  <a:srgbClr val="012169"/>
                </a:solidFill>
                <a:latin typeface="+mn-lt"/>
                <a:ea typeface="+mn-ea"/>
                <a:cs typeface="+mn-cs"/>
              </a:defRPr>
            </a:lvl3pPr>
            <a:lvl4pPr>
              <a:defRPr lang="en-GB" sz="1600" b="1" kern="1200" dirty="0" smtClean="0">
                <a:solidFill>
                  <a:srgbClr val="012169"/>
                </a:solidFill>
                <a:latin typeface="+mn-lt"/>
                <a:ea typeface="+mn-ea"/>
                <a:cs typeface="+mn-cs"/>
              </a:defRPr>
            </a:lvl4pPr>
            <a:lvl5pPr>
              <a:defRPr lang="en-US" sz="1600" b="1" kern="1200" dirty="0">
                <a:solidFill>
                  <a:srgbClr val="012169"/>
                </a:solidFill>
                <a:latin typeface="+mn-lt"/>
                <a:ea typeface="+mn-ea"/>
                <a:cs typeface="+mn-cs"/>
              </a:defRPr>
            </a:lvl5pPr>
          </a:lstStyle>
          <a:p>
            <a:pPr lvl="0"/>
            <a:r>
              <a:rPr lang="en-GB"/>
              <a:t>Click to edit Part No.</a:t>
            </a:r>
            <a:endParaRPr lang="en-US"/>
          </a:p>
        </p:txBody>
      </p:sp>
      <p:sp>
        <p:nvSpPr>
          <p:cNvPr id="23" name="Text Placeholder 6">
            <a:extLst>
              <a:ext uri="{FF2B5EF4-FFF2-40B4-BE49-F238E27FC236}">
                <a16:creationId xmlns:a16="http://schemas.microsoft.com/office/drawing/2014/main" id="{D1E4DE86-D338-B2CF-6889-F27AF587367A}"/>
              </a:ext>
            </a:extLst>
          </p:cNvPr>
          <p:cNvSpPr>
            <a:spLocks noGrp="1"/>
          </p:cNvSpPr>
          <p:nvPr>
            <p:ph type="body" sz="quarter" idx="21"/>
          </p:nvPr>
        </p:nvSpPr>
        <p:spPr>
          <a:xfrm>
            <a:off x="5243332" y="3339108"/>
            <a:ext cx="5988265" cy="1051200"/>
          </a:xfrm>
          <a:prstGeom prst="rect">
            <a:avLst/>
          </a:prstGeom>
          <a:solidFill>
            <a:schemeClr val="bg2">
              <a:lumMod val="20000"/>
              <a:lumOff val="80000"/>
            </a:schemeClr>
          </a:solidFill>
        </p:spPr>
        <p:txBody>
          <a:bodyPr wrap="square" lIns="72000" tIns="0" rIns="0" bIns="0" anchor="ctr" anchorCtr="0">
            <a:noAutofit/>
          </a:bodyPr>
          <a:lstStyle>
            <a:lvl1pPr marL="0" indent="0" algn="ctr">
              <a:lnSpc>
                <a:spcPct val="100000"/>
              </a:lnSpc>
              <a:spcBef>
                <a:spcPts val="0"/>
              </a:spcBef>
              <a:spcAft>
                <a:spcPts val="800"/>
              </a:spcAft>
              <a:buNone/>
              <a:defRPr lang="en-US" sz="1400" kern="1200" dirty="0">
                <a:solidFill>
                  <a:schemeClr val="tx1"/>
                </a:solidFill>
                <a:latin typeface="+mn-lt"/>
                <a:ea typeface="+mn-ea"/>
                <a:cs typeface="+mn-cs"/>
              </a:defRPr>
            </a:lvl1pPr>
          </a:lstStyle>
          <a:p>
            <a:pPr lvl="0"/>
            <a:r>
              <a:rPr lang="en-GB"/>
              <a:t>Click to edit Master text styles</a:t>
            </a:r>
          </a:p>
        </p:txBody>
      </p:sp>
      <p:sp>
        <p:nvSpPr>
          <p:cNvPr id="26" name="Text Placeholder 5">
            <a:extLst>
              <a:ext uri="{FF2B5EF4-FFF2-40B4-BE49-F238E27FC236}">
                <a16:creationId xmlns:a16="http://schemas.microsoft.com/office/drawing/2014/main" id="{3A29D465-4204-0B59-6152-9B9A0EE1857E}"/>
              </a:ext>
            </a:extLst>
          </p:cNvPr>
          <p:cNvSpPr>
            <a:spLocks noGrp="1"/>
          </p:cNvSpPr>
          <p:nvPr>
            <p:ph type="body" sz="quarter" idx="23" hasCustomPrompt="1"/>
          </p:nvPr>
        </p:nvSpPr>
        <p:spPr>
          <a:xfrm>
            <a:off x="2953708" y="3339610"/>
            <a:ext cx="2466000" cy="1050196"/>
          </a:xfrm>
          <a:prstGeom prst="roundRect">
            <a:avLst/>
          </a:prstGeom>
          <a:solidFill>
            <a:schemeClr val="bg1"/>
          </a:solidFill>
          <a:ln w="28575">
            <a:solidFill>
              <a:schemeClr val="tx2"/>
            </a:solidFill>
          </a:ln>
        </p:spPr>
        <p:txBody>
          <a:bodyPr wrap="square" lIns="0" tIns="0" rIns="0" bIns="0" anchor="ctr" anchorCtr="0">
            <a:noAutofit/>
          </a:bodyPr>
          <a:lstStyle>
            <a:lvl1pPr marL="0" indent="0" algn="ctr">
              <a:buNone/>
              <a:defRPr lang="en-US" sz="1600" b="1" i="0" kern="1200" dirty="0">
                <a:solidFill>
                  <a:schemeClr val="tx1"/>
                </a:solidFill>
                <a:latin typeface="Arial" panose="020B0604020202020204" pitchFamily="34" charset="0"/>
                <a:ea typeface="+mn-ea"/>
                <a:cs typeface="Arial" panose="020B0604020202020204" pitchFamily="34" charset="0"/>
              </a:defRPr>
            </a:lvl1pPr>
            <a:lvl2pPr>
              <a:defRPr lang="en-GB" sz="1600" b="1" kern="1200" dirty="0" smtClean="0">
                <a:solidFill>
                  <a:srgbClr val="012169"/>
                </a:solidFill>
                <a:latin typeface="+mn-lt"/>
                <a:ea typeface="+mn-ea"/>
                <a:cs typeface="+mn-cs"/>
              </a:defRPr>
            </a:lvl2pPr>
            <a:lvl3pPr>
              <a:defRPr lang="en-GB" sz="1600" b="1" kern="1200" dirty="0" smtClean="0">
                <a:solidFill>
                  <a:srgbClr val="012169"/>
                </a:solidFill>
                <a:latin typeface="+mn-lt"/>
                <a:ea typeface="+mn-ea"/>
                <a:cs typeface="+mn-cs"/>
              </a:defRPr>
            </a:lvl3pPr>
            <a:lvl4pPr>
              <a:defRPr lang="en-GB" sz="1600" b="1" kern="1200" dirty="0" smtClean="0">
                <a:solidFill>
                  <a:srgbClr val="012169"/>
                </a:solidFill>
                <a:latin typeface="+mn-lt"/>
                <a:ea typeface="+mn-ea"/>
                <a:cs typeface="+mn-cs"/>
              </a:defRPr>
            </a:lvl4pPr>
            <a:lvl5pPr>
              <a:defRPr lang="en-US" sz="1600" b="1" kern="1200" dirty="0">
                <a:solidFill>
                  <a:srgbClr val="012169"/>
                </a:solidFill>
                <a:latin typeface="+mn-lt"/>
                <a:ea typeface="+mn-ea"/>
                <a:cs typeface="+mn-cs"/>
              </a:defRPr>
            </a:lvl5pPr>
          </a:lstStyle>
          <a:p>
            <a:pPr lvl="0"/>
            <a:r>
              <a:rPr lang="en-GB"/>
              <a:t>Click to edit </a:t>
            </a:r>
            <a:r>
              <a:rPr lang="en-GB" err="1"/>
              <a:t>secion</a:t>
            </a:r>
            <a:r>
              <a:rPr lang="en-GB"/>
              <a:t> heading</a:t>
            </a:r>
            <a:endParaRPr lang="en-US"/>
          </a:p>
        </p:txBody>
      </p:sp>
      <p:sp>
        <p:nvSpPr>
          <p:cNvPr id="25" name="Text Placeholder 4">
            <a:extLst>
              <a:ext uri="{FF2B5EF4-FFF2-40B4-BE49-F238E27FC236}">
                <a16:creationId xmlns:a16="http://schemas.microsoft.com/office/drawing/2014/main" id="{1A551F4B-755B-AEAC-9FC8-30FF456B009A}"/>
              </a:ext>
            </a:extLst>
          </p:cNvPr>
          <p:cNvSpPr>
            <a:spLocks noGrp="1"/>
          </p:cNvSpPr>
          <p:nvPr>
            <p:ph type="body" sz="quarter" idx="22" hasCustomPrompt="1"/>
          </p:nvPr>
        </p:nvSpPr>
        <p:spPr>
          <a:xfrm>
            <a:off x="1337115" y="3339610"/>
            <a:ext cx="1346400" cy="1050196"/>
          </a:xfrm>
          <a:prstGeom prst="roundRect">
            <a:avLst/>
          </a:prstGeom>
          <a:solidFill>
            <a:schemeClr val="tx2"/>
          </a:solidFill>
        </p:spPr>
        <p:txBody>
          <a:bodyPr wrap="square" lIns="0" tIns="0" rIns="0" bIns="0" anchor="ctr" anchorCtr="0">
            <a:noAutofit/>
          </a:bodyPr>
          <a:lstStyle>
            <a:lvl1pPr marL="0" indent="0" algn="ctr">
              <a:buNone/>
              <a:defRPr lang="en-US" sz="1600" b="1" i="0" kern="1200" dirty="0">
                <a:solidFill>
                  <a:schemeClr val="lt1"/>
                </a:solidFill>
                <a:latin typeface="Arial" panose="020B0604020202020204" pitchFamily="34" charset="0"/>
                <a:ea typeface="+mn-ea"/>
                <a:cs typeface="Arial" panose="020B0604020202020204" pitchFamily="34" charset="0"/>
              </a:defRPr>
            </a:lvl1pPr>
            <a:lvl2pPr>
              <a:defRPr lang="en-GB" sz="1600" b="1" kern="1200" dirty="0" smtClean="0">
                <a:solidFill>
                  <a:srgbClr val="012169"/>
                </a:solidFill>
                <a:latin typeface="+mn-lt"/>
                <a:ea typeface="+mn-ea"/>
                <a:cs typeface="+mn-cs"/>
              </a:defRPr>
            </a:lvl2pPr>
            <a:lvl3pPr>
              <a:defRPr lang="en-GB" sz="1600" b="1" kern="1200" dirty="0" smtClean="0">
                <a:solidFill>
                  <a:srgbClr val="012169"/>
                </a:solidFill>
                <a:latin typeface="+mn-lt"/>
                <a:ea typeface="+mn-ea"/>
                <a:cs typeface="+mn-cs"/>
              </a:defRPr>
            </a:lvl3pPr>
            <a:lvl4pPr>
              <a:defRPr lang="en-GB" sz="1600" b="1" kern="1200" dirty="0" smtClean="0">
                <a:solidFill>
                  <a:srgbClr val="012169"/>
                </a:solidFill>
                <a:latin typeface="+mn-lt"/>
                <a:ea typeface="+mn-ea"/>
                <a:cs typeface="+mn-cs"/>
              </a:defRPr>
            </a:lvl4pPr>
            <a:lvl5pPr>
              <a:defRPr lang="en-US" sz="1600" b="1" kern="1200" dirty="0">
                <a:solidFill>
                  <a:srgbClr val="012169"/>
                </a:solidFill>
                <a:latin typeface="+mn-lt"/>
                <a:ea typeface="+mn-ea"/>
                <a:cs typeface="+mn-cs"/>
              </a:defRPr>
            </a:lvl5pPr>
          </a:lstStyle>
          <a:p>
            <a:pPr lvl="0"/>
            <a:r>
              <a:rPr lang="en-GB"/>
              <a:t>Click to edit Part No.</a:t>
            </a:r>
            <a:endParaRPr lang="en-US"/>
          </a:p>
        </p:txBody>
      </p:sp>
      <p:sp>
        <p:nvSpPr>
          <p:cNvPr id="18" name="Text Placeholder 3">
            <a:extLst>
              <a:ext uri="{FF2B5EF4-FFF2-40B4-BE49-F238E27FC236}">
                <a16:creationId xmlns:a16="http://schemas.microsoft.com/office/drawing/2014/main" id="{077C276A-D67C-742F-A2B7-5D007EA59BD1}"/>
              </a:ext>
            </a:extLst>
          </p:cNvPr>
          <p:cNvSpPr>
            <a:spLocks noGrp="1"/>
          </p:cNvSpPr>
          <p:nvPr>
            <p:ph type="body" sz="quarter" idx="14"/>
          </p:nvPr>
        </p:nvSpPr>
        <p:spPr>
          <a:xfrm>
            <a:off x="5243332" y="1950146"/>
            <a:ext cx="5988265" cy="1051200"/>
          </a:xfrm>
          <a:prstGeom prst="rect">
            <a:avLst/>
          </a:prstGeom>
          <a:solidFill>
            <a:schemeClr val="bg2">
              <a:lumMod val="20000"/>
              <a:lumOff val="80000"/>
            </a:schemeClr>
          </a:solidFill>
        </p:spPr>
        <p:txBody>
          <a:bodyPr wrap="square" lIns="72000" tIns="0" rIns="0" bIns="0" anchor="ctr" anchorCtr="0">
            <a:noAutofit/>
          </a:bodyPr>
          <a:lstStyle>
            <a:lvl1pPr marL="0" indent="0" algn="ctr">
              <a:lnSpc>
                <a:spcPct val="100000"/>
              </a:lnSpc>
              <a:spcBef>
                <a:spcPts val="0"/>
              </a:spcBef>
              <a:spcAft>
                <a:spcPts val="800"/>
              </a:spcAft>
              <a:buNone/>
              <a:defRPr lang="en-US" sz="1400" kern="1200" dirty="0">
                <a:solidFill>
                  <a:schemeClr val="tx1"/>
                </a:solidFill>
                <a:latin typeface="+mn-lt"/>
                <a:ea typeface="+mn-ea"/>
                <a:cs typeface="+mn-cs"/>
              </a:defRPr>
            </a:lvl1pPr>
          </a:lstStyle>
          <a:p>
            <a:pPr lvl="0"/>
            <a:r>
              <a:rPr lang="en-GB"/>
              <a:t>Click to edit Master text styles</a:t>
            </a:r>
          </a:p>
        </p:txBody>
      </p:sp>
      <p:sp>
        <p:nvSpPr>
          <p:cNvPr id="17" name="Text Placeholder 2">
            <a:extLst>
              <a:ext uri="{FF2B5EF4-FFF2-40B4-BE49-F238E27FC236}">
                <a16:creationId xmlns:a16="http://schemas.microsoft.com/office/drawing/2014/main" id="{4ABE0792-97BC-2357-08BF-2774805C38ED}"/>
              </a:ext>
            </a:extLst>
          </p:cNvPr>
          <p:cNvSpPr>
            <a:spLocks noGrp="1"/>
          </p:cNvSpPr>
          <p:nvPr>
            <p:ph type="body" sz="quarter" idx="20" hasCustomPrompt="1"/>
          </p:nvPr>
        </p:nvSpPr>
        <p:spPr>
          <a:xfrm>
            <a:off x="2953708" y="1950648"/>
            <a:ext cx="2466000" cy="1050196"/>
          </a:xfrm>
          <a:prstGeom prst="roundRect">
            <a:avLst/>
          </a:prstGeom>
          <a:solidFill>
            <a:schemeClr val="bg1"/>
          </a:solidFill>
          <a:ln w="28575">
            <a:solidFill>
              <a:schemeClr val="tx2"/>
            </a:solidFill>
          </a:ln>
        </p:spPr>
        <p:txBody>
          <a:bodyPr wrap="square" lIns="0" tIns="0" rIns="0" bIns="0" anchor="ctr" anchorCtr="0">
            <a:noAutofit/>
          </a:bodyPr>
          <a:lstStyle>
            <a:lvl1pPr marL="0" indent="0" algn="ctr">
              <a:buNone/>
              <a:defRPr lang="en-US" sz="1600" b="1" i="0" kern="1200" dirty="0">
                <a:solidFill>
                  <a:schemeClr val="tx1"/>
                </a:solidFill>
                <a:latin typeface="Arial" panose="020B0604020202020204" pitchFamily="34" charset="0"/>
                <a:ea typeface="+mn-ea"/>
                <a:cs typeface="Arial" panose="020B0604020202020204" pitchFamily="34" charset="0"/>
              </a:defRPr>
            </a:lvl1pPr>
            <a:lvl2pPr>
              <a:defRPr lang="en-GB" sz="1600" b="1" kern="1200" dirty="0" smtClean="0">
                <a:solidFill>
                  <a:srgbClr val="012169"/>
                </a:solidFill>
                <a:latin typeface="+mn-lt"/>
                <a:ea typeface="+mn-ea"/>
                <a:cs typeface="+mn-cs"/>
              </a:defRPr>
            </a:lvl2pPr>
            <a:lvl3pPr>
              <a:defRPr lang="en-GB" sz="1600" b="1" kern="1200" dirty="0" smtClean="0">
                <a:solidFill>
                  <a:srgbClr val="012169"/>
                </a:solidFill>
                <a:latin typeface="+mn-lt"/>
                <a:ea typeface="+mn-ea"/>
                <a:cs typeface="+mn-cs"/>
              </a:defRPr>
            </a:lvl3pPr>
            <a:lvl4pPr>
              <a:defRPr lang="en-GB" sz="1600" b="1" kern="1200" dirty="0" smtClean="0">
                <a:solidFill>
                  <a:srgbClr val="012169"/>
                </a:solidFill>
                <a:latin typeface="+mn-lt"/>
                <a:ea typeface="+mn-ea"/>
                <a:cs typeface="+mn-cs"/>
              </a:defRPr>
            </a:lvl4pPr>
            <a:lvl5pPr>
              <a:defRPr lang="en-US" sz="1600" b="1" kern="1200" dirty="0">
                <a:solidFill>
                  <a:srgbClr val="012169"/>
                </a:solidFill>
                <a:latin typeface="+mn-lt"/>
                <a:ea typeface="+mn-ea"/>
                <a:cs typeface="+mn-cs"/>
              </a:defRPr>
            </a:lvl5pPr>
          </a:lstStyle>
          <a:p>
            <a:pPr lvl="0"/>
            <a:r>
              <a:rPr lang="en-GB"/>
              <a:t>Click to edit </a:t>
            </a:r>
            <a:r>
              <a:rPr lang="en-GB" err="1"/>
              <a:t>secion</a:t>
            </a:r>
            <a:r>
              <a:rPr lang="en-GB"/>
              <a:t> heading</a:t>
            </a:r>
            <a:endParaRPr lang="en-US"/>
          </a:p>
        </p:txBody>
      </p:sp>
      <p:sp>
        <p:nvSpPr>
          <p:cNvPr id="2" name="Text Placeholder 1">
            <a:extLst>
              <a:ext uri="{FF2B5EF4-FFF2-40B4-BE49-F238E27FC236}">
                <a16:creationId xmlns:a16="http://schemas.microsoft.com/office/drawing/2014/main" id="{638F259D-179D-20A7-83BD-C20522D6451A}"/>
              </a:ext>
            </a:extLst>
          </p:cNvPr>
          <p:cNvSpPr>
            <a:spLocks noGrp="1"/>
          </p:cNvSpPr>
          <p:nvPr>
            <p:ph type="body" sz="quarter" idx="19" hasCustomPrompt="1"/>
          </p:nvPr>
        </p:nvSpPr>
        <p:spPr>
          <a:xfrm>
            <a:off x="1337115" y="1950648"/>
            <a:ext cx="1346400" cy="1050196"/>
          </a:xfrm>
          <a:prstGeom prst="roundRect">
            <a:avLst/>
          </a:prstGeom>
          <a:solidFill>
            <a:schemeClr val="tx2"/>
          </a:solidFill>
        </p:spPr>
        <p:txBody>
          <a:bodyPr wrap="square" lIns="0" tIns="0" rIns="0" bIns="0" anchor="ctr" anchorCtr="0">
            <a:noAutofit/>
          </a:bodyPr>
          <a:lstStyle>
            <a:lvl1pPr marL="0" indent="0" algn="ctr">
              <a:buNone/>
              <a:defRPr lang="en-US" sz="1600" b="1" i="0" kern="1200" dirty="0">
                <a:solidFill>
                  <a:schemeClr val="lt1"/>
                </a:solidFill>
                <a:latin typeface="Arial" panose="020B0604020202020204" pitchFamily="34" charset="0"/>
                <a:ea typeface="+mn-ea"/>
                <a:cs typeface="Arial" panose="020B0604020202020204" pitchFamily="34" charset="0"/>
              </a:defRPr>
            </a:lvl1pPr>
            <a:lvl2pPr>
              <a:defRPr lang="en-GB" sz="1600" b="1" kern="1200" dirty="0" smtClean="0">
                <a:solidFill>
                  <a:srgbClr val="012169"/>
                </a:solidFill>
                <a:latin typeface="+mn-lt"/>
                <a:ea typeface="+mn-ea"/>
                <a:cs typeface="+mn-cs"/>
              </a:defRPr>
            </a:lvl2pPr>
            <a:lvl3pPr>
              <a:defRPr lang="en-GB" sz="1600" b="1" kern="1200" dirty="0" smtClean="0">
                <a:solidFill>
                  <a:srgbClr val="012169"/>
                </a:solidFill>
                <a:latin typeface="+mn-lt"/>
                <a:ea typeface="+mn-ea"/>
                <a:cs typeface="+mn-cs"/>
              </a:defRPr>
            </a:lvl3pPr>
            <a:lvl4pPr>
              <a:defRPr lang="en-GB" sz="1600" b="1" kern="1200" dirty="0" smtClean="0">
                <a:solidFill>
                  <a:srgbClr val="012169"/>
                </a:solidFill>
                <a:latin typeface="+mn-lt"/>
                <a:ea typeface="+mn-ea"/>
                <a:cs typeface="+mn-cs"/>
              </a:defRPr>
            </a:lvl4pPr>
            <a:lvl5pPr>
              <a:defRPr lang="en-US" sz="1600" b="1" kern="1200" dirty="0">
                <a:solidFill>
                  <a:srgbClr val="012169"/>
                </a:solidFill>
                <a:latin typeface="+mn-lt"/>
                <a:ea typeface="+mn-ea"/>
                <a:cs typeface="+mn-cs"/>
              </a:defRPr>
            </a:lvl5pPr>
          </a:lstStyle>
          <a:p>
            <a:pPr lvl="0"/>
            <a:r>
              <a:rPr lang="en-GB"/>
              <a:t>Click to edit Part No.</a:t>
            </a:r>
            <a:endParaRPr lang="en-US"/>
          </a:p>
        </p:txBody>
      </p:sp>
      <p:sp>
        <p:nvSpPr>
          <p:cNvPr id="6" name="Rectangle 5">
            <a:extLst>
              <a:ext uri="{FF2B5EF4-FFF2-40B4-BE49-F238E27FC236}">
                <a16:creationId xmlns:a16="http://schemas.microsoft.com/office/drawing/2014/main" id="{94731024-AFF6-56D4-C26A-8047B50A42FF}"/>
              </a:ext>
            </a:extLst>
          </p:cNvPr>
          <p:cNvSpPr>
            <a:spLocks noGrp="1" noRot="1" noMove="1" noResize="1" noEditPoints="1" noAdjustHandles="1" noChangeArrowheads="1" noChangeShapeType="1"/>
          </p:cNvSpPr>
          <p:nvPr userDrawn="1"/>
        </p:nvSpPr>
        <p:spPr>
          <a:xfrm>
            <a:off x="188233" y="1442523"/>
            <a:ext cx="11617483"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8">
            <a:extLst>
              <a:ext uri="{FF2B5EF4-FFF2-40B4-BE49-F238E27FC236}">
                <a16:creationId xmlns:a16="http://schemas.microsoft.com/office/drawing/2014/main" id="{C156E772-C6F9-9BBD-6DFC-3AD17BFFA155}"/>
              </a:ext>
            </a:extLst>
          </p:cNvPr>
          <p:cNvSpPr>
            <a:spLocks noGrp="1" noRot="1" noMove="1" noResize="1" noEditPoints="1" noAdjustHandles="1" noChangeArrowheads="1" noChangeShapeType="1"/>
          </p:cNvSpPr>
          <p:nvPr>
            <p:ph type="body" sz="quarter" idx="13" hasCustomPrompt="1"/>
          </p:nvPr>
        </p:nvSpPr>
        <p:spPr>
          <a:xfrm>
            <a:off x="188233" y="1064174"/>
            <a:ext cx="11528628" cy="221599"/>
          </a:xfrm>
          <a:prstGeom prst="rect">
            <a:avLst/>
          </a:prstGeom>
        </p:spPr>
        <p:txBody>
          <a:bodyPr lIns="0" tIns="0" rIns="0" bIns="0">
            <a:noAutofit/>
          </a:bodyPr>
          <a:lstStyle>
            <a:lvl1pPr marL="0" indent="0" algn="r">
              <a:buNone/>
              <a:defRPr sz="1600" b="1">
                <a:solidFill>
                  <a:schemeClr val="bg2">
                    <a:lumMod val="75000"/>
                  </a:schemeClr>
                </a:solidFill>
                <a:latin typeface="Arial" panose="020B0604020202020204" pitchFamily="34" charset="0"/>
                <a:cs typeface="Arial" panose="020B0604020202020204" pitchFamily="34" charset="0"/>
              </a:defRPr>
            </a:lvl1pPr>
          </a:lstStyle>
          <a:p>
            <a:r>
              <a:rPr lang="en-GB"/>
              <a:t>Insert purpose of this slide pack </a:t>
            </a:r>
          </a:p>
        </p:txBody>
      </p:sp>
      <p:sp>
        <p:nvSpPr>
          <p:cNvPr id="7" name="Title Placeholder 2">
            <a:extLst>
              <a:ext uri="{FF2B5EF4-FFF2-40B4-BE49-F238E27FC236}">
                <a16:creationId xmlns:a16="http://schemas.microsoft.com/office/drawing/2014/main" id="{C3738235-D9CB-90F0-F068-84EC4DA07FB4}"/>
              </a:ext>
            </a:extLst>
          </p:cNvPr>
          <p:cNvSpPr>
            <a:spLocks noGrp="1" noRot="1" noMove="1" noResize="1" noEditPoints="1" noAdjustHandles="1" noChangeArrowheads="1" noChangeShapeType="1"/>
          </p:cNvSpPr>
          <p:nvPr>
            <p:ph type="title" hasCustomPrompt="1"/>
          </p:nvPr>
        </p:nvSpPr>
        <p:spPr>
          <a:xfrm>
            <a:off x="4105656" y="504000"/>
            <a:ext cx="7618405" cy="387798"/>
          </a:xfrm>
          <a:prstGeom prst="rect">
            <a:avLst/>
          </a:prstGeom>
        </p:spPr>
        <p:txBody>
          <a:bodyPr vert="horz" wrap="square" lIns="0" tIns="0" rIns="0" bIns="0" rtlCol="0" anchor="b" anchorCtr="0">
            <a:spAutoFit/>
          </a:bodyPr>
          <a:lstStyle>
            <a:lvl1pPr>
              <a:defRPr sz="2800">
                <a:solidFill>
                  <a:schemeClr val="tx2"/>
                </a:solidFill>
                <a:latin typeface="Arial" panose="020B0604020202020204" pitchFamily="34" charset="0"/>
                <a:cs typeface="Arial" panose="020B0604020202020204" pitchFamily="34" charset="0"/>
              </a:defRPr>
            </a:lvl1pPr>
          </a:lstStyle>
          <a:p>
            <a:r>
              <a:rPr lang="en-US"/>
              <a:t>Introduction</a:t>
            </a:r>
            <a:endParaRPr lang="en-GB"/>
          </a:p>
        </p:txBody>
      </p:sp>
    </p:spTree>
    <p:extLst>
      <p:ext uri="{BB962C8B-B14F-4D97-AF65-F5344CB8AC3E}">
        <p14:creationId xmlns:p14="http://schemas.microsoft.com/office/powerpoint/2010/main" val="22898530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08012246-FEAD-2736-1E40-E7FB72DB0613}"/>
              </a:ext>
            </a:extLst>
          </p:cNvPr>
          <p:cNvSpPr>
            <a:spLocks noGrp="1" noRot="1" noMove="1" noResize="1" noEditPoints="1" noAdjustHandles="1" noChangeArrowheads="1" noChangeShapeType="1"/>
          </p:cNvSpPr>
          <p:nvPr>
            <p:ph type="sldNum" sz="quarter" idx="4"/>
          </p:nvPr>
        </p:nvSpPr>
        <p:spPr>
          <a:xfrm>
            <a:off x="11398249" y="6565990"/>
            <a:ext cx="567415" cy="184666"/>
          </a:xfrm>
          <a:prstGeom prst="rect">
            <a:avLst/>
          </a:prstGeom>
        </p:spPr>
        <p:txBody>
          <a:bodyPr vert="horz" wrap="square" lIns="0" tIns="0" rIns="0" bIns="0" rtlCol="0" anchor="ctr">
            <a:spAutoFit/>
          </a:bodyPr>
          <a:lstStyle>
            <a:lvl1pPr algn="r">
              <a:defRPr sz="1200">
                <a:solidFill>
                  <a:schemeClr val="bg2">
                    <a:lumMod val="75000"/>
                  </a:schemeClr>
                </a:solidFill>
              </a:defRPr>
            </a:lvl1pPr>
          </a:lstStyle>
          <a:p>
            <a:fld id="{318356DC-334E-1146-8C47-B0DA3BCDFCC3}" type="slidenum">
              <a:rPr lang="en-US" smtClean="0"/>
              <a:pPr/>
              <a:t>‹#›</a:t>
            </a:fld>
            <a:endParaRPr lang="en-US"/>
          </a:p>
        </p:txBody>
      </p:sp>
      <p:sp>
        <p:nvSpPr>
          <p:cNvPr id="9" name="Footer Placeholder 4">
            <a:extLst>
              <a:ext uri="{FF2B5EF4-FFF2-40B4-BE49-F238E27FC236}">
                <a16:creationId xmlns:a16="http://schemas.microsoft.com/office/drawing/2014/main" id="{5D01E8D3-6CDB-79F9-ECFF-3651A3086E98}"/>
              </a:ext>
            </a:extLst>
          </p:cNvPr>
          <p:cNvSpPr>
            <a:spLocks noGrp="1" noRot="1" noMove="1" noResize="1" noEditPoints="1" noAdjustHandles="1" noChangeArrowheads="1" noChangeShapeType="1"/>
          </p:cNvSpPr>
          <p:nvPr>
            <p:ph type="ftr" sz="quarter" idx="3"/>
          </p:nvPr>
        </p:nvSpPr>
        <p:spPr>
          <a:xfrm>
            <a:off x="4038600" y="6480000"/>
            <a:ext cx="4114800" cy="161583"/>
          </a:xfrm>
          <a:prstGeom prst="rect">
            <a:avLst/>
          </a:prstGeom>
        </p:spPr>
        <p:txBody>
          <a:bodyPr vert="horz" lIns="0" tIns="0" rIns="0" bIns="0" rtlCol="0" anchor="ctr">
            <a:spAutoFit/>
          </a:bodyPr>
          <a:lstStyle>
            <a:lvl1pPr algn="ctr">
              <a:defRPr lang="en-US" sz="1050" i="0" kern="1200" cap="all" baseline="0">
                <a:solidFill>
                  <a:schemeClr val="bg2">
                    <a:lumMod val="75000"/>
                  </a:schemeClr>
                </a:solidFill>
                <a:latin typeface="Arial" panose="020B0604020202020204" pitchFamily="34" charset="0"/>
                <a:ea typeface="+mn-ea"/>
                <a:cs typeface="Arial" panose="020B0604020202020204" pitchFamily="34" charset="0"/>
              </a:defRPr>
            </a:lvl1pPr>
          </a:lstStyle>
          <a:p>
            <a:r>
              <a:rPr lang="en-GB"/>
              <a:t>SENSITIVITY MARKING</a:t>
            </a:r>
          </a:p>
        </p:txBody>
      </p:sp>
      <p:sp>
        <p:nvSpPr>
          <p:cNvPr id="5" name="Rectangle 4">
            <a:extLst>
              <a:ext uri="{FF2B5EF4-FFF2-40B4-BE49-F238E27FC236}">
                <a16:creationId xmlns:a16="http://schemas.microsoft.com/office/drawing/2014/main" id="{51E4AB27-3E1D-9704-CD93-9526F2836F93}"/>
              </a:ext>
            </a:extLst>
          </p:cNvPr>
          <p:cNvSpPr>
            <a:spLocks noGrp="1" noRot="1" noMove="1" noResize="1" noEditPoints="1" noAdjustHandles="1" noChangeArrowheads="1" noChangeShapeType="1"/>
          </p:cNvSpPr>
          <p:nvPr userDrawn="1"/>
        </p:nvSpPr>
        <p:spPr>
          <a:xfrm>
            <a:off x="188233" y="1442523"/>
            <a:ext cx="11617483"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8">
            <a:extLst>
              <a:ext uri="{FF2B5EF4-FFF2-40B4-BE49-F238E27FC236}">
                <a16:creationId xmlns:a16="http://schemas.microsoft.com/office/drawing/2014/main" id="{D52D4B64-9D8F-D594-4FDD-E602F723521C}"/>
              </a:ext>
            </a:extLst>
          </p:cNvPr>
          <p:cNvSpPr>
            <a:spLocks noGrp="1" noRot="1" noMove="1" noResize="1" noEditPoints="1" noAdjustHandles="1" noChangeArrowheads="1" noChangeShapeType="1"/>
          </p:cNvSpPr>
          <p:nvPr>
            <p:ph type="body" sz="quarter" idx="18" hasCustomPrompt="1"/>
          </p:nvPr>
        </p:nvSpPr>
        <p:spPr>
          <a:xfrm>
            <a:off x="188233" y="1064174"/>
            <a:ext cx="11528628" cy="221599"/>
          </a:xfrm>
          <a:prstGeom prst="rect">
            <a:avLst/>
          </a:prstGeom>
        </p:spPr>
        <p:txBody>
          <a:bodyPr lIns="0" tIns="0" rIns="0" bIns="0">
            <a:noAutofit/>
          </a:bodyPr>
          <a:lstStyle>
            <a:lvl1pPr marL="0" indent="0" algn="r">
              <a:buNone/>
              <a:defRPr sz="1600" b="1">
                <a:solidFill>
                  <a:schemeClr val="bg2">
                    <a:lumMod val="75000"/>
                  </a:schemeClr>
                </a:solidFill>
                <a:latin typeface="Arial" panose="020B0604020202020204" pitchFamily="34" charset="0"/>
                <a:cs typeface="Arial" panose="020B0604020202020204" pitchFamily="34" charset="0"/>
              </a:defRPr>
            </a:lvl1pPr>
          </a:lstStyle>
          <a:p>
            <a:r>
              <a:rPr lang="en-GB"/>
              <a:t>One line summary of slide / key takeaway</a:t>
            </a:r>
          </a:p>
        </p:txBody>
      </p:sp>
      <p:sp>
        <p:nvSpPr>
          <p:cNvPr id="6" name="Title Placeholder 2">
            <a:extLst>
              <a:ext uri="{FF2B5EF4-FFF2-40B4-BE49-F238E27FC236}">
                <a16:creationId xmlns:a16="http://schemas.microsoft.com/office/drawing/2014/main" id="{4CDB539E-2F3F-2A61-7B92-04E022F3E1FB}"/>
              </a:ext>
            </a:extLst>
          </p:cNvPr>
          <p:cNvSpPr>
            <a:spLocks noGrp="1" noRot="1" noMove="1" noResize="1" noEditPoints="1" noAdjustHandles="1" noChangeArrowheads="1" noChangeShapeType="1"/>
          </p:cNvSpPr>
          <p:nvPr>
            <p:ph type="title" hasCustomPrompt="1"/>
          </p:nvPr>
        </p:nvSpPr>
        <p:spPr>
          <a:xfrm>
            <a:off x="4114800" y="504000"/>
            <a:ext cx="7609261" cy="387798"/>
          </a:xfrm>
          <a:prstGeom prst="rect">
            <a:avLst/>
          </a:prstGeom>
        </p:spPr>
        <p:txBody>
          <a:bodyPr vert="horz" wrap="square" lIns="0" tIns="0" rIns="0" bIns="0" rtlCol="0" anchor="b" anchorCtr="0">
            <a:spAutoFit/>
          </a:bodyPr>
          <a:lstStyle>
            <a:lvl1pPr>
              <a:defRPr sz="2800">
                <a:solidFill>
                  <a:schemeClr val="tx2"/>
                </a:solidFill>
                <a:latin typeface="Arial" panose="020B0604020202020204" pitchFamily="34" charset="0"/>
                <a:cs typeface="Arial" panose="020B0604020202020204" pitchFamily="34" charset="0"/>
              </a:defRPr>
            </a:lvl1pPr>
          </a:lstStyle>
          <a:p>
            <a:r>
              <a:rPr lang="en-US"/>
              <a:t>Title of slide</a:t>
            </a:r>
            <a:endParaRPr lang="en-GB"/>
          </a:p>
        </p:txBody>
      </p:sp>
    </p:spTree>
    <p:extLst>
      <p:ext uri="{BB962C8B-B14F-4D97-AF65-F5344CB8AC3E}">
        <p14:creationId xmlns:p14="http://schemas.microsoft.com/office/powerpoint/2010/main" val="299483544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Example of chart and text">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08012246-FEAD-2736-1E40-E7FB72DB0613}"/>
              </a:ext>
            </a:extLst>
          </p:cNvPr>
          <p:cNvSpPr>
            <a:spLocks noGrp="1" noRot="1" noMove="1" noResize="1" noEditPoints="1" noAdjustHandles="1" noChangeArrowheads="1" noChangeShapeType="1"/>
          </p:cNvSpPr>
          <p:nvPr>
            <p:ph type="sldNum" sz="quarter" idx="4"/>
          </p:nvPr>
        </p:nvSpPr>
        <p:spPr>
          <a:xfrm>
            <a:off x="11398249" y="6565990"/>
            <a:ext cx="567415" cy="184666"/>
          </a:xfrm>
          <a:prstGeom prst="rect">
            <a:avLst/>
          </a:prstGeom>
        </p:spPr>
        <p:txBody>
          <a:bodyPr vert="horz" wrap="square" lIns="0" tIns="0" rIns="0" bIns="0" rtlCol="0" anchor="ctr">
            <a:spAutoFit/>
          </a:bodyPr>
          <a:lstStyle>
            <a:lvl1pPr algn="r">
              <a:defRPr sz="1200">
                <a:solidFill>
                  <a:schemeClr val="bg2">
                    <a:lumMod val="75000"/>
                  </a:schemeClr>
                </a:solidFill>
              </a:defRPr>
            </a:lvl1pPr>
          </a:lstStyle>
          <a:p>
            <a:fld id="{318356DC-334E-1146-8C47-B0DA3BCDFCC3}" type="slidenum">
              <a:rPr lang="en-US" smtClean="0"/>
              <a:pPr/>
              <a:t>‹#›</a:t>
            </a:fld>
            <a:endParaRPr lang="en-US"/>
          </a:p>
        </p:txBody>
      </p:sp>
      <p:sp>
        <p:nvSpPr>
          <p:cNvPr id="9" name="Footer Placeholder 4">
            <a:extLst>
              <a:ext uri="{FF2B5EF4-FFF2-40B4-BE49-F238E27FC236}">
                <a16:creationId xmlns:a16="http://schemas.microsoft.com/office/drawing/2014/main" id="{5D01E8D3-6CDB-79F9-ECFF-3651A3086E98}"/>
              </a:ext>
            </a:extLst>
          </p:cNvPr>
          <p:cNvSpPr>
            <a:spLocks noGrp="1" noRot="1" noMove="1" noResize="1" noEditPoints="1" noAdjustHandles="1" noChangeArrowheads="1" noChangeShapeType="1"/>
          </p:cNvSpPr>
          <p:nvPr>
            <p:ph type="ftr" sz="quarter" idx="3"/>
          </p:nvPr>
        </p:nvSpPr>
        <p:spPr>
          <a:xfrm>
            <a:off x="4038600" y="6480000"/>
            <a:ext cx="4114800" cy="161583"/>
          </a:xfrm>
          <a:prstGeom prst="rect">
            <a:avLst/>
          </a:prstGeom>
        </p:spPr>
        <p:txBody>
          <a:bodyPr vert="horz" lIns="0" tIns="0" rIns="0" bIns="0" rtlCol="0" anchor="ctr">
            <a:spAutoFit/>
          </a:bodyPr>
          <a:lstStyle>
            <a:lvl1pPr algn="ctr">
              <a:defRPr lang="en-US" sz="1050" i="0" kern="1200" cap="all" baseline="0">
                <a:solidFill>
                  <a:schemeClr val="bg2">
                    <a:lumMod val="75000"/>
                  </a:schemeClr>
                </a:solidFill>
                <a:latin typeface="Arial" panose="020B0604020202020204" pitchFamily="34" charset="0"/>
                <a:ea typeface="+mn-ea"/>
                <a:cs typeface="Arial" panose="020B0604020202020204" pitchFamily="34" charset="0"/>
              </a:defRPr>
            </a:lvl1pPr>
          </a:lstStyle>
          <a:p>
            <a:r>
              <a:rPr lang="en-GB"/>
              <a:t>SENSITIVITY MARKING</a:t>
            </a:r>
          </a:p>
        </p:txBody>
      </p:sp>
      <p:sp>
        <p:nvSpPr>
          <p:cNvPr id="12" name="Text Placeholder 11">
            <a:extLst>
              <a:ext uri="{FF2B5EF4-FFF2-40B4-BE49-F238E27FC236}">
                <a16:creationId xmlns:a16="http://schemas.microsoft.com/office/drawing/2014/main" id="{15EC0B2B-C87B-0C51-9F6B-F7FFE8E2787B}"/>
              </a:ext>
            </a:extLst>
          </p:cNvPr>
          <p:cNvSpPr>
            <a:spLocks noGrp="1"/>
          </p:cNvSpPr>
          <p:nvPr>
            <p:ph type="body" sz="quarter" idx="19"/>
          </p:nvPr>
        </p:nvSpPr>
        <p:spPr>
          <a:xfrm>
            <a:off x="6631911" y="1992578"/>
            <a:ext cx="4872312" cy="646331"/>
          </a:xfrm>
          <a:prstGeom prst="rect">
            <a:avLst/>
          </a:prstGeom>
        </p:spPr>
        <p:txBody>
          <a:bodyPr lIns="0" tIns="0" rIns="0" bIns="0">
            <a:spAutoFit/>
          </a:bodyPr>
          <a:lstStyle>
            <a:lvl1pPr marL="0" indent="0">
              <a:lnSpc>
                <a:spcPct val="100000"/>
              </a:lnSpc>
              <a:spcBef>
                <a:spcPts val="0"/>
              </a:spcBef>
              <a:spcAft>
                <a:spcPts val="1200"/>
              </a:spcAft>
              <a:buNone/>
              <a:defRPr lang="en-GB" sz="1600" b="1" i="0" kern="1200" dirty="0" smtClean="0">
                <a:solidFill>
                  <a:schemeClr val="tx2"/>
                </a:solidFill>
                <a:latin typeface="Arial" panose="020B0604020202020204" pitchFamily="34" charset="0"/>
                <a:ea typeface="+mn-ea"/>
                <a:cs typeface="Arial" panose="020B0604020202020204" pitchFamily="34" charset="0"/>
              </a:defRPr>
            </a:lvl1pPr>
            <a:lvl2pPr marL="284400" indent="-284400">
              <a:lnSpc>
                <a:spcPct val="100000"/>
              </a:lnSpc>
              <a:spcBef>
                <a:spcPts val="0"/>
              </a:spcBef>
              <a:spcAft>
                <a:spcPts val="1200"/>
              </a:spcAft>
              <a:defRPr lang="en-US" sz="1600" kern="1200" dirty="0">
                <a:solidFill>
                  <a:schemeClr val="tx1"/>
                </a:solidFill>
                <a:latin typeface="+mn-lt"/>
                <a:ea typeface="+mn-ea"/>
                <a:cs typeface="+mn-cs"/>
              </a:defRPr>
            </a:lvl2pPr>
          </a:lstStyle>
          <a:p>
            <a:pPr lvl="0"/>
            <a:r>
              <a:rPr lang="en-GB"/>
              <a:t>Click to edit Master text styles</a:t>
            </a:r>
          </a:p>
          <a:p>
            <a:pPr lvl="1"/>
            <a:r>
              <a:rPr lang="en-GB"/>
              <a:t>Second level</a:t>
            </a:r>
            <a:endParaRPr lang="en-US"/>
          </a:p>
        </p:txBody>
      </p:sp>
      <p:cxnSp>
        <p:nvCxnSpPr>
          <p:cNvPr id="4" name="Straight Connector 3">
            <a:extLst>
              <a:ext uri="{FF2B5EF4-FFF2-40B4-BE49-F238E27FC236}">
                <a16:creationId xmlns:a16="http://schemas.microsoft.com/office/drawing/2014/main" id="{754B0265-450F-C335-6CC4-7D2948E79630}"/>
              </a:ext>
            </a:extLst>
          </p:cNvPr>
          <p:cNvCxnSpPr>
            <a:cxnSpLocks noGrp="1" noRot="1" noMove="1" noResize="1" noEditPoints="1" noAdjustHandles="1" noChangeArrowheads="1" noChangeShapeType="1"/>
          </p:cNvCxnSpPr>
          <p:nvPr userDrawn="1"/>
        </p:nvCxnSpPr>
        <p:spPr>
          <a:xfrm>
            <a:off x="6096000" y="1842247"/>
            <a:ext cx="0" cy="4521795"/>
          </a:xfrm>
          <a:prstGeom prst="line">
            <a:avLst/>
          </a:prstGeom>
          <a:ln>
            <a:solidFill>
              <a:schemeClr val="tx2"/>
            </a:solidFill>
          </a:ln>
        </p:spPr>
        <p:style>
          <a:lnRef idx="3">
            <a:schemeClr val="dk1"/>
          </a:lnRef>
          <a:fillRef idx="0">
            <a:schemeClr val="dk1"/>
          </a:fillRef>
          <a:effectRef idx="2">
            <a:schemeClr val="dk1"/>
          </a:effectRef>
          <a:fontRef idx="minor">
            <a:schemeClr val="tx1"/>
          </a:fontRef>
        </p:style>
      </p:cxnSp>
      <p:sp>
        <p:nvSpPr>
          <p:cNvPr id="14" name="Chart Placeholder 13">
            <a:extLst>
              <a:ext uri="{FF2B5EF4-FFF2-40B4-BE49-F238E27FC236}">
                <a16:creationId xmlns:a16="http://schemas.microsoft.com/office/drawing/2014/main" id="{07AA62B4-5C1B-8BFC-B491-36C0674777AF}"/>
              </a:ext>
            </a:extLst>
          </p:cNvPr>
          <p:cNvSpPr>
            <a:spLocks noGrp="1"/>
          </p:cNvSpPr>
          <p:nvPr>
            <p:ph type="chart" sz="quarter" idx="20"/>
          </p:nvPr>
        </p:nvSpPr>
        <p:spPr>
          <a:xfrm>
            <a:off x="360000" y="1836498"/>
            <a:ext cx="5374800" cy="4517502"/>
          </a:xfrm>
          <a:prstGeom prst="rect">
            <a:avLst/>
          </a:prstGeom>
        </p:spPr>
        <p:txBody>
          <a:bodyPr lIns="0" tIns="0" rIns="0" bIns="0" anchor="ctr" anchorCtr="0"/>
          <a:lstStyle>
            <a:lvl1pPr marL="0" indent="0" algn="ctr">
              <a:buNone/>
              <a:defRPr sz="1200">
                <a:solidFill>
                  <a:schemeClr val="accent5"/>
                </a:solidFill>
              </a:defRPr>
            </a:lvl1pPr>
          </a:lstStyle>
          <a:p>
            <a:endParaRPr lang="en-US"/>
          </a:p>
        </p:txBody>
      </p:sp>
      <p:sp>
        <p:nvSpPr>
          <p:cNvPr id="5" name="Rectangle 4">
            <a:extLst>
              <a:ext uri="{FF2B5EF4-FFF2-40B4-BE49-F238E27FC236}">
                <a16:creationId xmlns:a16="http://schemas.microsoft.com/office/drawing/2014/main" id="{51E4AB27-3E1D-9704-CD93-9526F2836F93}"/>
              </a:ext>
            </a:extLst>
          </p:cNvPr>
          <p:cNvSpPr>
            <a:spLocks noGrp="1" noRot="1" noMove="1" noResize="1" noEditPoints="1" noAdjustHandles="1" noChangeArrowheads="1" noChangeShapeType="1"/>
          </p:cNvSpPr>
          <p:nvPr userDrawn="1"/>
        </p:nvSpPr>
        <p:spPr>
          <a:xfrm>
            <a:off x="188233" y="1442523"/>
            <a:ext cx="11617483"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8">
            <a:extLst>
              <a:ext uri="{FF2B5EF4-FFF2-40B4-BE49-F238E27FC236}">
                <a16:creationId xmlns:a16="http://schemas.microsoft.com/office/drawing/2014/main" id="{D52D4B64-9D8F-D594-4FDD-E602F723521C}"/>
              </a:ext>
            </a:extLst>
          </p:cNvPr>
          <p:cNvSpPr>
            <a:spLocks noGrp="1" noRot="1" noMove="1" noResize="1" noEditPoints="1" noAdjustHandles="1" noChangeArrowheads="1" noChangeShapeType="1"/>
          </p:cNvSpPr>
          <p:nvPr>
            <p:ph type="body" sz="quarter" idx="18" hasCustomPrompt="1"/>
          </p:nvPr>
        </p:nvSpPr>
        <p:spPr>
          <a:xfrm>
            <a:off x="188233" y="1064174"/>
            <a:ext cx="11528628" cy="221599"/>
          </a:xfrm>
          <a:prstGeom prst="rect">
            <a:avLst/>
          </a:prstGeom>
        </p:spPr>
        <p:txBody>
          <a:bodyPr lIns="0" tIns="0" rIns="0" bIns="0">
            <a:noAutofit/>
          </a:bodyPr>
          <a:lstStyle>
            <a:lvl1pPr marL="0" indent="0" algn="r">
              <a:buNone/>
              <a:defRPr sz="1600" b="1">
                <a:solidFill>
                  <a:schemeClr val="bg2">
                    <a:lumMod val="75000"/>
                  </a:schemeClr>
                </a:solidFill>
                <a:latin typeface="Arial" panose="020B0604020202020204" pitchFamily="34" charset="0"/>
                <a:cs typeface="Arial" panose="020B0604020202020204" pitchFamily="34" charset="0"/>
              </a:defRPr>
            </a:lvl1pPr>
          </a:lstStyle>
          <a:p>
            <a:r>
              <a:rPr lang="en-GB"/>
              <a:t>One line summary of slide / key takeaway</a:t>
            </a:r>
          </a:p>
        </p:txBody>
      </p:sp>
      <p:sp>
        <p:nvSpPr>
          <p:cNvPr id="6" name="Title Placeholder 2">
            <a:extLst>
              <a:ext uri="{FF2B5EF4-FFF2-40B4-BE49-F238E27FC236}">
                <a16:creationId xmlns:a16="http://schemas.microsoft.com/office/drawing/2014/main" id="{4CDB539E-2F3F-2A61-7B92-04E022F3E1FB}"/>
              </a:ext>
            </a:extLst>
          </p:cNvPr>
          <p:cNvSpPr>
            <a:spLocks noGrp="1" noRot="1" noMove="1" noResize="1" noEditPoints="1" noAdjustHandles="1" noChangeArrowheads="1" noChangeShapeType="1"/>
          </p:cNvSpPr>
          <p:nvPr>
            <p:ph type="title" hasCustomPrompt="1"/>
          </p:nvPr>
        </p:nvSpPr>
        <p:spPr>
          <a:xfrm>
            <a:off x="4114800" y="504000"/>
            <a:ext cx="7609261" cy="387798"/>
          </a:xfrm>
          <a:prstGeom prst="rect">
            <a:avLst/>
          </a:prstGeom>
        </p:spPr>
        <p:txBody>
          <a:bodyPr vert="horz" wrap="square" lIns="0" tIns="0" rIns="0" bIns="0" rtlCol="0" anchor="b" anchorCtr="0">
            <a:spAutoFit/>
          </a:bodyPr>
          <a:lstStyle>
            <a:lvl1pPr>
              <a:defRPr sz="2800">
                <a:solidFill>
                  <a:schemeClr val="tx2"/>
                </a:solidFill>
                <a:latin typeface="Arial" panose="020B0604020202020204" pitchFamily="34" charset="0"/>
                <a:cs typeface="Arial" panose="020B0604020202020204" pitchFamily="34" charset="0"/>
              </a:defRPr>
            </a:lvl1pPr>
          </a:lstStyle>
          <a:p>
            <a:r>
              <a:rPr lang="en-US"/>
              <a:t>Title of slide</a:t>
            </a:r>
            <a:endParaRPr lang="en-GB"/>
          </a:p>
        </p:txBody>
      </p:sp>
    </p:spTree>
    <p:extLst>
      <p:ext uri="{BB962C8B-B14F-4D97-AF65-F5344CB8AC3E}">
        <p14:creationId xmlns:p14="http://schemas.microsoft.com/office/powerpoint/2010/main" val="6323932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Example of text box, text and icon">
    <p:spTree>
      <p:nvGrpSpPr>
        <p:cNvPr id="1" name=""/>
        <p:cNvGrpSpPr/>
        <p:nvPr/>
      </p:nvGrpSpPr>
      <p:grpSpPr>
        <a:xfrm>
          <a:off x="0" y="0"/>
          <a:ext cx="0" cy="0"/>
          <a:chOff x="0" y="0"/>
          <a:chExt cx="0" cy="0"/>
        </a:xfrm>
      </p:grpSpPr>
      <p:sp>
        <p:nvSpPr>
          <p:cNvPr id="30" name="Slide Number Placeholder 5">
            <a:extLst>
              <a:ext uri="{FF2B5EF4-FFF2-40B4-BE49-F238E27FC236}">
                <a16:creationId xmlns:a16="http://schemas.microsoft.com/office/drawing/2014/main" id="{FBE3F79B-2FBC-6E5C-355A-DE48CE262612}"/>
              </a:ext>
            </a:extLst>
          </p:cNvPr>
          <p:cNvSpPr>
            <a:spLocks noGrp="1" noRot="1" noMove="1" noResize="1" noEditPoints="1" noAdjustHandles="1" noChangeArrowheads="1" noChangeShapeType="1"/>
          </p:cNvSpPr>
          <p:nvPr>
            <p:ph type="sldNum" sz="quarter" idx="4"/>
          </p:nvPr>
        </p:nvSpPr>
        <p:spPr>
          <a:xfrm>
            <a:off x="11398249" y="6565990"/>
            <a:ext cx="567415" cy="184666"/>
          </a:xfrm>
          <a:prstGeom prst="rect">
            <a:avLst/>
          </a:prstGeom>
        </p:spPr>
        <p:txBody>
          <a:bodyPr vert="horz" wrap="square" lIns="0" tIns="0" rIns="0" bIns="0" rtlCol="0" anchor="ctr">
            <a:spAutoFit/>
          </a:bodyPr>
          <a:lstStyle>
            <a:lvl1pPr algn="r">
              <a:defRPr sz="1200">
                <a:solidFill>
                  <a:schemeClr val="bg2">
                    <a:lumMod val="75000"/>
                  </a:schemeClr>
                </a:solidFill>
              </a:defRPr>
            </a:lvl1pPr>
          </a:lstStyle>
          <a:p>
            <a:fld id="{318356DC-334E-1146-8C47-B0DA3BCDFCC3}" type="slidenum">
              <a:rPr lang="en-US" smtClean="0"/>
              <a:pPr/>
              <a:t>‹#›</a:t>
            </a:fld>
            <a:endParaRPr lang="en-US"/>
          </a:p>
        </p:txBody>
      </p:sp>
      <p:sp>
        <p:nvSpPr>
          <p:cNvPr id="29" name="Footer Placeholder 4">
            <a:extLst>
              <a:ext uri="{FF2B5EF4-FFF2-40B4-BE49-F238E27FC236}">
                <a16:creationId xmlns:a16="http://schemas.microsoft.com/office/drawing/2014/main" id="{01CF29A6-CB41-C2A9-C7BC-86F4CC1A2FF7}"/>
              </a:ext>
            </a:extLst>
          </p:cNvPr>
          <p:cNvSpPr>
            <a:spLocks noGrp="1" noRot="1" noMove="1" noResize="1" noEditPoints="1" noAdjustHandles="1" noChangeArrowheads="1" noChangeShapeType="1"/>
          </p:cNvSpPr>
          <p:nvPr>
            <p:ph type="ftr" sz="quarter" idx="3"/>
          </p:nvPr>
        </p:nvSpPr>
        <p:spPr>
          <a:xfrm>
            <a:off x="4038600" y="6480000"/>
            <a:ext cx="4114800" cy="161583"/>
          </a:xfrm>
          <a:prstGeom prst="rect">
            <a:avLst/>
          </a:prstGeom>
        </p:spPr>
        <p:txBody>
          <a:bodyPr vert="horz" lIns="0" tIns="0" rIns="0" bIns="0" rtlCol="0" anchor="ctr">
            <a:spAutoFit/>
          </a:bodyPr>
          <a:lstStyle>
            <a:lvl1pPr algn="ctr">
              <a:defRPr lang="en-US" sz="1050" i="0" kern="1200" cap="all" baseline="0">
                <a:solidFill>
                  <a:schemeClr val="bg2">
                    <a:lumMod val="75000"/>
                  </a:schemeClr>
                </a:solidFill>
                <a:latin typeface="Arial" panose="020B0604020202020204" pitchFamily="34" charset="0"/>
                <a:ea typeface="+mn-ea"/>
                <a:cs typeface="Arial" panose="020B0604020202020204" pitchFamily="34" charset="0"/>
              </a:defRPr>
            </a:lvl1pPr>
          </a:lstStyle>
          <a:p>
            <a:r>
              <a:rPr lang="en-GB"/>
              <a:t>SENSITIVITY MARKING</a:t>
            </a:r>
          </a:p>
        </p:txBody>
      </p:sp>
      <p:sp>
        <p:nvSpPr>
          <p:cNvPr id="8" name="Text Placeholder 7">
            <a:extLst>
              <a:ext uri="{FF2B5EF4-FFF2-40B4-BE49-F238E27FC236}">
                <a16:creationId xmlns:a16="http://schemas.microsoft.com/office/drawing/2014/main" id="{6B5AE1E8-FBBF-7855-3F7B-2B916F13DE82}"/>
              </a:ext>
            </a:extLst>
          </p:cNvPr>
          <p:cNvSpPr>
            <a:spLocks noGrp="1"/>
          </p:cNvSpPr>
          <p:nvPr>
            <p:ph type="body" sz="quarter" idx="14"/>
          </p:nvPr>
        </p:nvSpPr>
        <p:spPr>
          <a:xfrm>
            <a:off x="5954400" y="1958804"/>
            <a:ext cx="5626511" cy="246221"/>
          </a:xfrm>
          <a:prstGeom prst="rect">
            <a:avLst/>
          </a:prstGeom>
        </p:spPr>
        <p:txBody>
          <a:bodyPr wrap="square" lIns="0" tIns="0" rIns="0" bIns="0">
            <a:spAutoFit/>
          </a:bodyPr>
          <a:lstStyle>
            <a:lvl1pPr marL="284400" indent="-284400">
              <a:lnSpc>
                <a:spcPct val="100000"/>
              </a:lnSpc>
              <a:spcBef>
                <a:spcPts val="0"/>
              </a:spcBef>
              <a:spcAft>
                <a:spcPts val="800"/>
              </a:spcAft>
              <a:defRPr lang="en-US" sz="1600" kern="1200" dirty="0">
                <a:solidFill>
                  <a:schemeClr val="tx1"/>
                </a:solidFill>
                <a:latin typeface="+mn-lt"/>
                <a:ea typeface="+mn-ea"/>
                <a:cs typeface="+mn-cs"/>
              </a:defRPr>
            </a:lvl1pPr>
          </a:lstStyle>
          <a:p>
            <a:pPr lvl="0"/>
            <a:r>
              <a:rPr lang="en-GB"/>
              <a:t>Click to edit Master text styles</a:t>
            </a:r>
          </a:p>
        </p:txBody>
      </p:sp>
      <p:sp>
        <p:nvSpPr>
          <p:cNvPr id="14" name="Text Placeholder 13">
            <a:extLst>
              <a:ext uri="{FF2B5EF4-FFF2-40B4-BE49-F238E27FC236}">
                <a16:creationId xmlns:a16="http://schemas.microsoft.com/office/drawing/2014/main" id="{91DD2C8F-1F4A-BD4D-2809-C9417F6087C4}"/>
              </a:ext>
            </a:extLst>
          </p:cNvPr>
          <p:cNvSpPr>
            <a:spLocks noGrp="1"/>
          </p:cNvSpPr>
          <p:nvPr>
            <p:ph type="body" sz="quarter" idx="15"/>
          </p:nvPr>
        </p:nvSpPr>
        <p:spPr>
          <a:xfrm>
            <a:off x="612000" y="3581400"/>
            <a:ext cx="5011200" cy="2671200"/>
          </a:xfrm>
          <a:prstGeom prst="rect">
            <a:avLst/>
          </a:prstGeom>
          <a:solidFill>
            <a:schemeClr val="bg2">
              <a:lumMod val="40000"/>
              <a:lumOff val="60000"/>
            </a:schemeClr>
          </a:solidFill>
        </p:spPr>
        <p:txBody>
          <a:bodyPr lIns="288000" tIns="216000" rIns="288000" bIns="72000"/>
          <a:lstStyle>
            <a:lvl1pPr marL="0" indent="0">
              <a:lnSpc>
                <a:spcPct val="100000"/>
              </a:lnSpc>
              <a:spcBef>
                <a:spcPts val="0"/>
              </a:spcBef>
              <a:spcAft>
                <a:spcPts val="600"/>
              </a:spcAft>
              <a:buNone/>
              <a:defRPr sz="1600">
                <a:solidFill>
                  <a:schemeClr val="tx1"/>
                </a:solidFill>
              </a:defRPr>
            </a:lvl1pPr>
            <a:lvl2pPr marL="284400" indent="-284400">
              <a:lnSpc>
                <a:spcPct val="100000"/>
              </a:lnSpc>
              <a:spcBef>
                <a:spcPts val="0"/>
              </a:spcBef>
              <a:spcAft>
                <a:spcPts val="600"/>
              </a:spcAft>
              <a:defRPr sz="1600">
                <a:solidFill>
                  <a:schemeClr val="tx1"/>
                </a:solidFill>
              </a:defRPr>
            </a:lvl2pPr>
            <a:lvl3pPr>
              <a:defRPr sz="1600"/>
            </a:lvl3pPr>
            <a:lvl4pPr>
              <a:defRPr sz="1600"/>
            </a:lvl4pPr>
            <a:lvl5pPr>
              <a:defRPr sz="1600"/>
            </a:lvl5pPr>
          </a:lstStyle>
          <a:p>
            <a:pPr lvl="0"/>
            <a:r>
              <a:rPr lang="en-GB"/>
              <a:t>Click to edit Master text styles</a:t>
            </a:r>
          </a:p>
          <a:p>
            <a:pPr lvl="1"/>
            <a:r>
              <a:rPr lang="en-GB"/>
              <a:t>Second level</a:t>
            </a:r>
            <a:endParaRPr lang="en-US"/>
          </a:p>
        </p:txBody>
      </p:sp>
      <p:sp>
        <p:nvSpPr>
          <p:cNvPr id="16" name="Text Placeholder 13">
            <a:extLst>
              <a:ext uri="{FF2B5EF4-FFF2-40B4-BE49-F238E27FC236}">
                <a16:creationId xmlns:a16="http://schemas.microsoft.com/office/drawing/2014/main" id="{5A9381C4-2FDD-D49A-D43E-1B2ABFA4BA2C}"/>
              </a:ext>
            </a:extLst>
          </p:cNvPr>
          <p:cNvSpPr>
            <a:spLocks noGrp="1"/>
          </p:cNvSpPr>
          <p:nvPr>
            <p:ph type="body" sz="quarter" idx="16"/>
          </p:nvPr>
        </p:nvSpPr>
        <p:spPr>
          <a:xfrm>
            <a:off x="612000" y="1810870"/>
            <a:ext cx="5011200" cy="1620000"/>
          </a:xfrm>
          <a:prstGeom prst="roundRect">
            <a:avLst/>
          </a:prstGeom>
          <a:solidFill>
            <a:schemeClr val="tx2"/>
          </a:solidFill>
        </p:spPr>
        <p:txBody>
          <a:bodyPr lIns="1368000" tIns="251999" rIns="90000" bIns="46800"/>
          <a:lstStyle>
            <a:lvl1pPr marL="0" indent="0">
              <a:lnSpc>
                <a:spcPct val="100000"/>
              </a:lnSpc>
              <a:spcBef>
                <a:spcPts val="0"/>
              </a:spcBef>
              <a:spcAft>
                <a:spcPts val="600"/>
              </a:spcAft>
              <a:buNone/>
              <a:defRPr sz="1600">
                <a:solidFill>
                  <a:schemeClr val="bg1"/>
                </a:solidFill>
              </a:defRPr>
            </a:lvl1pPr>
            <a:lvl2pPr marL="284400" indent="-284400">
              <a:lnSpc>
                <a:spcPct val="100000"/>
              </a:lnSpc>
              <a:spcBef>
                <a:spcPts val="0"/>
              </a:spcBef>
              <a:spcAft>
                <a:spcPts val="600"/>
              </a:spcAft>
              <a:defRPr sz="1600">
                <a:solidFill>
                  <a:schemeClr val="bg1"/>
                </a:solidFill>
              </a:defRPr>
            </a:lvl2pPr>
            <a:lvl3pPr>
              <a:defRPr sz="1600"/>
            </a:lvl3pPr>
            <a:lvl4pPr>
              <a:defRPr sz="1600"/>
            </a:lvl4pPr>
            <a:lvl5pPr>
              <a:defRPr sz="1600"/>
            </a:lvl5pPr>
          </a:lstStyle>
          <a:p>
            <a:pPr lvl="0"/>
            <a:r>
              <a:rPr lang="en-GB"/>
              <a:t>Click to edit Master text styles</a:t>
            </a:r>
          </a:p>
        </p:txBody>
      </p:sp>
      <p:sp>
        <p:nvSpPr>
          <p:cNvPr id="20" name="Picture Placeholder 19">
            <a:extLst>
              <a:ext uri="{FF2B5EF4-FFF2-40B4-BE49-F238E27FC236}">
                <a16:creationId xmlns:a16="http://schemas.microsoft.com/office/drawing/2014/main" id="{10D73907-34CD-8021-D089-CD58996F28C7}"/>
              </a:ext>
            </a:extLst>
          </p:cNvPr>
          <p:cNvSpPr>
            <a:spLocks noGrp="1"/>
          </p:cNvSpPr>
          <p:nvPr>
            <p:ph type="pic" sz="quarter" idx="17" hasCustomPrompt="1"/>
          </p:nvPr>
        </p:nvSpPr>
        <p:spPr>
          <a:xfrm>
            <a:off x="768149" y="2080870"/>
            <a:ext cx="1080000" cy="1080000"/>
          </a:xfrm>
          <a:prstGeom prst="ellipse">
            <a:avLst/>
          </a:prstGeom>
          <a:solidFill>
            <a:schemeClr val="bg1"/>
          </a:solidFill>
        </p:spPr>
        <p:txBody>
          <a:bodyPr lIns="0" tIns="0" rIns="0" bIns="0" anchor="ctr" anchorCtr="0"/>
          <a:lstStyle>
            <a:lvl1pPr marL="0" indent="0" algn="ctr">
              <a:buNone/>
              <a:defRPr sz="1000">
                <a:solidFill>
                  <a:srgbClr val="D02F7C"/>
                </a:solidFill>
              </a:defRPr>
            </a:lvl1pPr>
          </a:lstStyle>
          <a:p>
            <a:r>
              <a:rPr lang="en-US"/>
              <a:t>Click to place icon</a:t>
            </a:r>
          </a:p>
        </p:txBody>
      </p:sp>
      <p:sp>
        <p:nvSpPr>
          <p:cNvPr id="25" name="Rectangle 24">
            <a:extLst>
              <a:ext uri="{FF2B5EF4-FFF2-40B4-BE49-F238E27FC236}">
                <a16:creationId xmlns:a16="http://schemas.microsoft.com/office/drawing/2014/main" id="{800DEA4B-763A-4416-E47F-B2403CE6C1B8}"/>
              </a:ext>
            </a:extLst>
          </p:cNvPr>
          <p:cNvSpPr>
            <a:spLocks noGrp="1" noRot="1" noMove="1" noResize="1" noEditPoints="1" noAdjustHandles="1" noChangeArrowheads="1" noChangeShapeType="1"/>
          </p:cNvSpPr>
          <p:nvPr userDrawn="1"/>
        </p:nvSpPr>
        <p:spPr>
          <a:xfrm>
            <a:off x="188233" y="1442523"/>
            <a:ext cx="11617483"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 Placeholder 8">
            <a:extLst>
              <a:ext uri="{FF2B5EF4-FFF2-40B4-BE49-F238E27FC236}">
                <a16:creationId xmlns:a16="http://schemas.microsoft.com/office/drawing/2014/main" id="{B30A3252-52D7-59BC-0144-D2092A1458BE}"/>
              </a:ext>
            </a:extLst>
          </p:cNvPr>
          <p:cNvSpPr>
            <a:spLocks noGrp="1" noRot="1" noMove="1" noResize="1" noEditPoints="1" noAdjustHandles="1" noChangeArrowheads="1" noChangeShapeType="1"/>
          </p:cNvSpPr>
          <p:nvPr>
            <p:ph type="body" sz="quarter" idx="18" hasCustomPrompt="1"/>
          </p:nvPr>
        </p:nvSpPr>
        <p:spPr>
          <a:xfrm>
            <a:off x="188233" y="1064174"/>
            <a:ext cx="11528628" cy="221599"/>
          </a:xfrm>
          <a:prstGeom prst="rect">
            <a:avLst/>
          </a:prstGeom>
        </p:spPr>
        <p:txBody>
          <a:bodyPr lIns="0" tIns="0" rIns="0" bIns="0">
            <a:noAutofit/>
          </a:bodyPr>
          <a:lstStyle>
            <a:lvl1pPr marL="0" indent="0" algn="r">
              <a:buNone/>
              <a:defRPr sz="1600" b="1">
                <a:solidFill>
                  <a:schemeClr val="bg2">
                    <a:lumMod val="75000"/>
                  </a:schemeClr>
                </a:solidFill>
                <a:latin typeface="Arial" panose="020B0604020202020204" pitchFamily="34" charset="0"/>
                <a:cs typeface="Arial" panose="020B0604020202020204" pitchFamily="34" charset="0"/>
              </a:defRPr>
            </a:lvl1pPr>
          </a:lstStyle>
          <a:p>
            <a:r>
              <a:rPr lang="en-GB"/>
              <a:t>One line summary of slide / key takeaway</a:t>
            </a:r>
          </a:p>
        </p:txBody>
      </p:sp>
      <p:sp>
        <p:nvSpPr>
          <p:cNvPr id="26" name="Title Placeholder 2">
            <a:extLst>
              <a:ext uri="{FF2B5EF4-FFF2-40B4-BE49-F238E27FC236}">
                <a16:creationId xmlns:a16="http://schemas.microsoft.com/office/drawing/2014/main" id="{E436AFEF-FC18-66CC-3632-52F29552E38D}"/>
              </a:ext>
            </a:extLst>
          </p:cNvPr>
          <p:cNvSpPr>
            <a:spLocks noGrp="1" noRot="1" noMove="1" noResize="1" noEditPoints="1" noAdjustHandles="1" noChangeArrowheads="1" noChangeShapeType="1"/>
          </p:cNvSpPr>
          <p:nvPr>
            <p:ph type="title" hasCustomPrompt="1"/>
          </p:nvPr>
        </p:nvSpPr>
        <p:spPr>
          <a:xfrm>
            <a:off x="4105656" y="504000"/>
            <a:ext cx="7618405" cy="387798"/>
          </a:xfrm>
          <a:prstGeom prst="rect">
            <a:avLst/>
          </a:prstGeom>
        </p:spPr>
        <p:txBody>
          <a:bodyPr vert="horz" wrap="square" lIns="0" tIns="0" rIns="0" bIns="0" rtlCol="0" anchor="b" anchorCtr="0">
            <a:spAutoFit/>
          </a:bodyPr>
          <a:lstStyle>
            <a:lvl1pPr>
              <a:defRPr sz="2800">
                <a:solidFill>
                  <a:schemeClr val="tx2"/>
                </a:solidFill>
                <a:latin typeface="Arial" panose="020B0604020202020204" pitchFamily="34" charset="0"/>
                <a:cs typeface="Arial" panose="020B0604020202020204" pitchFamily="34" charset="0"/>
              </a:defRPr>
            </a:lvl1pPr>
          </a:lstStyle>
          <a:p>
            <a:r>
              <a:rPr lang="en-US"/>
              <a:t>Title of slide</a:t>
            </a:r>
            <a:endParaRPr lang="en-GB"/>
          </a:p>
        </p:txBody>
      </p:sp>
    </p:spTree>
    <p:extLst>
      <p:ext uri="{BB962C8B-B14F-4D97-AF65-F5344CB8AC3E}">
        <p14:creationId xmlns:p14="http://schemas.microsoft.com/office/powerpoint/2010/main" val="33508311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Example of grouping multiple information 1">
    <p:spTree>
      <p:nvGrpSpPr>
        <p:cNvPr id="1" name=""/>
        <p:cNvGrpSpPr/>
        <p:nvPr/>
      </p:nvGrpSpPr>
      <p:grpSpPr>
        <a:xfrm>
          <a:off x="0" y="0"/>
          <a:ext cx="0" cy="0"/>
          <a:chOff x="0" y="0"/>
          <a:chExt cx="0" cy="0"/>
        </a:xfrm>
      </p:grpSpPr>
      <p:sp>
        <p:nvSpPr>
          <p:cNvPr id="41" name="Slide Number Placeholder 5">
            <a:extLst>
              <a:ext uri="{FF2B5EF4-FFF2-40B4-BE49-F238E27FC236}">
                <a16:creationId xmlns:a16="http://schemas.microsoft.com/office/drawing/2014/main" id="{DC0B72B6-605B-094B-0AF4-DAB1832690FB}"/>
              </a:ext>
            </a:extLst>
          </p:cNvPr>
          <p:cNvSpPr>
            <a:spLocks noGrp="1" noRot="1" noMove="1" noResize="1" noEditPoints="1" noAdjustHandles="1" noChangeArrowheads="1" noChangeShapeType="1"/>
          </p:cNvSpPr>
          <p:nvPr>
            <p:ph type="sldNum" sz="quarter" idx="4"/>
          </p:nvPr>
        </p:nvSpPr>
        <p:spPr>
          <a:xfrm>
            <a:off x="11398249" y="6565990"/>
            <a:ext cx="567415" cy="184666"/>
          </a:xfrm>
          <a:prstGeom prst="rect">
            <a:avLst/>
          </a:prstGeom>
        </p:spPr>
        <p:txBody>
          <a:bodyPr vert="horz" wrap="square" lIns="0" tIns="0" rIns="0" bIns="0" rtlCol="0" anchor="ctr">
            <a:spAutoFit/>
          </a:bodyPr>
          <a:lstStyle>
            <a:lvl1pPr algn="r">
              <a:defRPr sz="1200">
                <a:solidFill>
                  <a:schemeClr val="bg2">
                    <a:lumMod val="75000"/>
                  </a:schemeClr>
                </a:solidFill>
              </a:defRPr>
            </a:lvl1pPr>
          </a:lstStyle>
          <a:p>
            <a:fld id="{318356DC-334E-1146-8C47-B0DA3BCDFCC3}" type="slidenum">
              <a:rPr lang="en-US" smtClean="0"/>
              <a:pPr/>
              <a:t>‹#›</a:t>
            </a:fld>
            <a:endParaRPr lang="en-US"/>
          </a:p>
        </p:txBody>
      </p:sp>
      <p:sp>
        <p:nvSpPr>
          <p:cNvPr id="40" name="Footer Placeholder 4">
            <a:extLst>
              <a:ext uri="{FF2B5EF4-FFF2-40B4-BE49-F238E27FC236}">
                <a16:creationId xmlns:a16="http://schemas.microsoft.com/office/drawing/2014/main" id="{DBA4A6F6-191C-3E83-B9AA-E3B3064E30C3}"/>
              </a:ext>
            </a:extLst>
          </p:cNvPr>
          <p:cNvSpPr>
            <a:spLocks noGrp="1" noRot="1" noMove="1" noResize="1" noEditPoints="1" noAdjustHandles="1" noChangeArrowheads="1" noChangeShapeType="1"/>
          </p:cNvSpPr>
          <p:nvPr>
            <p:ph type="ftr" sz="quarter" idx="3"/>
          </p:nvPr>
        </p:nvSpPr>
        <p:spPr>
          <a:xfrm>
            <a:off x="4038600" y="6480000"/>
            <a:ext cx="4114800" cy="161583"/>
          </a:xfrm>
          <a:prstGeom prst="rect">
            <a:avLst/>
          </a:prstGeom>
        </p:spPr>
        <p:txBody>
          <a:bodyPr vert="horz" lIns="0" tIns="0" rIns="0" bIns="0" rtlCol="0" anchor="ctr">
            <a:spAutoFit/>
          </a:bodyPr>
          <a:lstStyle>
            <a:lvl1pPr algn="ctr">
              <a:defRPr lang="en-US" sz="1050" i="0" kern="1200" cap="all" baseline="0">
                <a:solidFill>
                  <a:schemeClr val="bg2">
                    <a:lumMod val="75000"/>
                  </a:schemeClr>
                </a:solidFill>
                <a:latin typeface="Arial" panose="020B0604020202020204" pitchFamily="34" charset="0"/>
                <a:ea typeface="+mn-ea"/>
                <a:cs typeface="Arial" panose="020B0604020202020204" pitchFamily="34" charset="0"/>
              </a:defRPr>
            </a:lvl1pPr>
          </a:lstStyle>
          <a:p>
            <a:r>
              <a:rPr lang="en-GB"/>
              <a:t>SENSITIVITY MARKING</a:t>
            </a:r>
          </a:p>
        </p:txBody>
      </p:sp>
      <p:sp>
        <p:nvSpPr>
          <p:cNvPr id="36" name="Text Placeholder 8">
            <a:extLst>
              <a:ext uri="{FF2B5EF4-FFF2-40B4-BE49-F238E27FC236}">
                <a16:creationId xmlns:a16="http://schemas.microsoft.com/office/drawing/2014/main" id="{3A19F4D1-0FD2-4233-4831-CFE344BADEDA}"/>
              </a:ext>
            </a:extLst>
          </p:cNvPr>
          <p:cNvSpPr>
            <a:spLocks noGrp="1"/>
          </p:cNvSpPr>
          <p:nvPr>
            <p:ph type="body" sz="quarter" idx="26"/>
          </p:nvPr>
        </p:nvSpPr>
        <p:spPr>
          <a:xfrm>
            <a:off x="6716183" y="4756320"/>
            <a:ext cx="4514400" cy="215444"/>
          </a:xfrm>
          <a:prstGeom prst="rect">
            <a:avLst/>
          </a:prstGeom>
        </p:spPr>
        <p:txBody>
          <a:bodyPr wrap="square" lIns="0" tIns="0" rIns="0" bIns="0">
            <a:spAutoFit/>
          </a:bodyPr>
          <a:lstStyle>
            <a:lvl1pPr marL="284400" indent="-284400">
              <a:lnSpc>
                <a:spcPct val="100000"/>
              </a:lnSpc>
              <a:spcBef>
                <a:spcPts val="0"/>
              </a:spcBef>
              <a:spcAft>
                <a:spcPts val="600"/>
              </a:spcAft>
              <a:defRPr lang="en-GB" sz="1400" kern="1200" dirty="0" smtClean="0">
                <a:solidFill>
                  <a:schemeClr val="tx1"/>
                </a:solidFill>
                <a:latin typeface="+mn-lt"/>
                <a:ea typeface="+mn-ea"/>
                <a:cs typeface="+mn-cs"/>
              </a:defRPr>
            </a:lvl1pPr>
            <a:lvl2pPr>
              <a:defRPr lang="en-GB" sz="1400" kern="1200" dirty="0" smtClean="0">
                <a:solidFill>
                  <a:schemeClr val="tx1"/>
                </a:solidFill>
                <a:latin typeface="+mn-lt"/>
                <a:ea typeface="+mn-ea"/>
                <a:cs typeface="+mn-cs"/>
              </a:defRPr>
            </a:lvl2pPr>
            <a:lvl3pPr>
              <a:defRPr lang="en-GB" sz="1400" kern="1200" dirty="0" smtClean="0">
                <a:solidFill>
                  <a:schemeClr val="tx1"/>
                </a:solidFill>
                <a:latin typeface="+mn-lt"/>
                <a:ea typeface="+mn-ea"/>
                <a:cs typeface="+mn-cs"/>
              </a:defRPr>
            </a:lvl3pPr>
            <a:lvl4pPr>
              <a:defRPr lang="en-GB" sz="1400" kern="1200" dirty="0" smtClean="0">
                <a:solidFill>
                  <a:schemeClr val="tx1"/>
                </a:solidFill>
                <a:latin typeface="+mn-lt"/>
                <a:ea typeface="+mn-ea"/>
                <a:cs typeface="+mn-cs"/>
              </a:defRPr>
            </a:lvl4pPr>
            <a:lvl5pPr>
              <a:defRPr lang="en-US" sz="1400" kern="1200" dirty="0">
                <a:solidFill>
                  <a:schemeClr val="tx1"/>
                </a:solidFill>
                <a:latin typeface="+mn-lt"/>
                <a:ea typeface="+mn-ea"/>
                <a:cs typeface="+mn-cs"/>
              </a:defRPr>
            </a:lvl5pPr>
          </a:lstStyle>
          <a:p>
            <a:pPr lvl="0"/>
            <a:r>
              <a:rPr lang="en-GB"/>
              <a:t>Click to edit Master text styles</a:t>
            </a:r>
            <a:endParaRPr lang="en-US"/>
          </a:p>
        </p:txBody>
      </p:sp>
      <p:sp>
        <p:nvSpPr>
          <p:cNvPr id="35" name="Text Placeholder 7">
            <a:extLst>
              <a:ext uri="{FF2B5EF4-FFF2-40B4-BE49-F238E27FC236}">
                <a16:creationId xmlns:a16="http://schemas.microsoft.com/office/drawing/2014/main" id="{06355359-FD37-A2D4-F1DB-FB7D7696E471}"/>
              </a:ext>
            </a:extLst>
          </p:cNvPr>
          <p:cNvSpPr>
            <a:spLocks noGrp="1"/>
          </p:cNvSpPr>
          <p:nvPr>
            <p:ph type="body" sz="quarter" idx="25" hasCustomPrompt="1"/>
          </p:nvPr>
        </p:nvSpPr>
        <p:spPr>
          <a:xfrm>
            <a:off x="6716183" y="4453856"/>
            <a:ext cx="4514400" cy="221599"/>
          </a:xfrm>
          <a:prstGeom prst="rect">
            <a:avLst/>
          </a:prstGeom>
        </p:spPr>
        <p:txBody>
          <a:bodyPr wrap="square" lIns="0" tIns="0" rIns="0" bIns="0">
            <a:spAutoFit/>
          </a:bodyPr>
          <a:lstStyle>
            <a:lvl1pPr marL="0" indent="0">
              <a:buNone/>
              <a:defRPr lang="en-GB" sz="1600" b="1" kern="1200" dirty="0" smtClean="0">
                <a:solidFill>
                  <a:schemeClr val="tx2"/>
                </a:solidFill>
                <a:latin typeface="+mn-lt"/>
                <a:ea typeface="+mn-ea"/>
                <a:cs typeface="+mn-cs"/>
              </a:defRPr>
            </a:lvl1pPr>
            <a:lvl2pPr>
              <a:defRPr lang="en-GB" sz="1600" b="1" kern="1200" dirty="0" smtClean="0">
                <a:solidFill>
                  <a:srgbClr val="012169"/>
                </a:solidFill>
                <a:latin typeface="+mn-lt"/>
                <a:ea typeface="+mn-ea"/>
                <a:cs typeface="+mn-cs"/>
              </a:defRPr>
            </a:lvl2pPr>
            <a:lvl3pPr>
              <a:defRPr lang="en-GB" sz="1600" b="1" kern="1200" dirty="0" smtClean="0">
                <a:solidFill>
                  <a:srgbClr val="012169"/>
                </a:solidFill>
                <a:latin typeface="+mn-lt"/>
                <a:ea typeface="+mn-ea"/>
                <a:cs typeface="+mn-cs"/>
              </a:defRPr>
            </a:lvl3pPr>
            <a:lvl4pPr>
              <a:defRPr lang="en-GB" sz="1600" b="1" kern="1200" dirty="0" smtClean="0">
                <a:solidFill>
                  <a:srgbClr val="012169"/>
                </a:solidFill>
                <a:latin typeface="+mn-lt"/>
                <a:ea typeface="+mn-ea"/>
                <a:cs typeface="+mn-cs"/>
              </a:defRPr>
            </a:lvl4pPr>
            <a:lvl5pPr>
              <a:defRPr lang="en-US" sz="1600" b="1" kern="1200" dirty="0">
                <a:solidFill>
                  <a:srgbClr val="012169"/>
                </a:solidFill>
                <a:latin typeface="+mn-lt"/>
                <a:ea typeface="+mn-ea"/>
                <a:cs typeface="+mn-cs"/>
              </a:defRPr>
            </a:lvl5pPr>
          </a:lstStyle>
          <a:p>
            <a:pPr lvl="0"/>
            <a:r>
              <a:rPr lang="en-GB"/>
              <a:t>Click to edit Master header</a:t>
            </a:r>
            <a:endParaRPr lang="en-US"/>
          </a:p>
        </p:txBody>
      </p:sp>
      <p:sp>
        <p:nvSpPr>
          <p:cNvPr id="34" name="Rectangle: Rounded Corners 4">
            <a:extLst>
              <a:ext uri="{FF2B5EF4-FFF2-40B4-BE49-F238E27FC236}">
                <a16:creationId xmlns:a16="http://schemas.microsoft.com/office/drawing/2014/main" id="{EF14570C-57AA-FADD-0C3C-13828D0387FC}"/>
              </a:ext>
            </a:extLst>
          </p:cNvPr>
          <p:cNvSpPr/>
          <p:nvPr userDrawn="1"/>
        </p:nvSpPr>
        <p:spPr>
          <a:xfrm>
            <a:off x="6393600" y="4227338"/>
            <a:ext cx="5148000" cy="2052000"/>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 Placeholder 6">
            <a:extLst>
              <a:ext uri="{FF2B5EF4-FFF2-40B4-BE49-F238E27FC236}">
                <a16:creationId xmlns:a16="http://schemas.microsoft.com/office/drawing/2014/main" id="{0C8CFDB4-BA55-3B38-87C1-145124EF5599}"/>
              </a:ext>
            </a:extLst>
          </p:cNvPr>
          <p:cNvSpPr>
            <a:spLocks noGrp="1"/>
          </p:cNvSpPr>
          <p:nvPr>
            <p:ph type="body" sz="quarter" idx="24"/>
          </p:nvPr>
        </p:nvSpPr>
        <p:spPr>
          <a:xfrm>
            <a:off x="900000" y="4756320"/>
            <a:ext cx="4514400" cy="215444"/>
          </a:xfrm>
          <a:prstGeom prst="rect">
            <a:avLst/>
          </a:prstGeom>
        </p:spPr>
        <p:txBody>
          <a:bodyPr wrap="square" lIns="0" tIns="0" rIns="0" bIns="0">
            <a:spAutoFit/>
          </a:bodyPr>
          <a:lstStyle>
            <a:lvl1pPr marL="284400" indent="-284400">
              <a:lnSpc>
                <a:spcPct val="100000"/>
              </a:lnSpc>
              <a:spcBef>
                <a:spcPts val="0"/>
              </a:spcBef>
              <a:spcAft>
                <a:spcPts val="600"/>
              </a:spcAft>
              <a:defRPr lang="en-GB" sz="1400" kern="1200" dirty="0" smtClean="0">
                <a:solidFill>
                  <a:schemeClr val="tx1"/>
                </a:solidFill>
                <a:latin typeface="+mn-lt"/>
                <a:ea typeface="+mn-ea"/>
                <a:cs typeface="+mn-cs"/>
              </a:defRPr>
            </a:lvl1pPr>
            <a:lvl2pPr>
              <a:defRPr lang="en-GB" sz="1400" kern="1200" dirty="0" smtClean="0">
                <a:solidFill>
                  <a:schemeClr val="tx1"/>
                </a:solidFill>
                <a:latin typeface="+mn-lt"/>
                <a:ea typeface="+mn-ea"/>
                <a:cs typeface="+mn-cs"/>
              </a:defRPr>
            </a:lvl2pPr>
            <a:lvl3pPr>
              <a:defRPr lang="en-GB" sz="1400" kern="1200" dirty="0" smtClean="0">
                <a:solidFill>
                  <a:schemeClr val="tx1"/>
                </a:solidFill>
                <a:latin typeface="+mn-lt"/>
                <a:ea typeface="+mn-ea"/>
                <a:cs typeface="+mn-cs"/>
              </a:defRPr>
            </a:lvl3pPr>
            <a:lvl4pPr>
              <a:defRPr lang="en-GB" sz="1400" kern="1200" dirty="0" smtClean="0">
                <a:solidFill>
                  <a:schemeClr val="tx1"/>
                </a:solidFill>
                <a:latin typeface="+mn-lt"/>
                <a:ea typeface="+mn-ea"/>
                <a:cs typeface="+mn-cs"/>
              </a:defRPr>
            </a:lvl4pPr>
            <a:lvl5pPr>
              <a:defRPr lang="en-US" sz="1400" kern="1200" dirty="0">
                <a:solidFill>
                  <a:schemeClr val="tx1"/>
                </a:solidFill>
                <a:latin typeface="+mn-lt"/>
                <a:ea typeface="+mn-ea"/>
                <a:cs typeface="+mn-cs"/>
              </a:defRPr>
            </a:lvl5pPr>
          </a:lstStyle>
          <a:p>
            <a:pPr lvl="0"/>
            <a:r>
              <a:rPr lang="en-GB"/>
              <a:t>Click to edit Master text styles</a:t>
            </a:r>
            <a:endParaRPr lang="en-US"/>
          </a:p>
        </p:txBody>
      </p:sp>
      <p:sp>
        <p:nvSpPr>
          <p:cNvPr id="32" name="Text Placeholder 5">
            <a:extLst>
              <a:ext uri="{FF2B5EF4-FFF2-40B4-BE49-F238E27FC236}">
                <a16:creationId xmlns:a16="http://schemas.microsoft.com/office/drawing/2014/main" id="{60A22822-4F89-6D2F-2D52-A25ED2032D12}"/>
              </a:ext>
            </a:extLst>
          </p:cNvPr>
          <p:cNvSpPr>
            <a:spLocks noGrp="1"/>
          </p:cNvSpPr>
          <p:nvPr>
            <p:ph type="body" sz="quarter" idx="23" hasCustomPrompt="1"/>
          </p:nvPr>
        </p:nvSpPr>
        <p:spPr>
          <a:xfrm>
            <a:off x="900000" y="4453856"/>
            <a:ext cx="4514400" cy="221599"/>
          </a:xfrm>
          <a:prstGeom prst="rect">
            <a:avLst/>
          </a:prstGeom>
        </p:spPr>
        <p:txBody>
          <a:bodyPr wrap="square" lIns="0" tIns="0" rIns="0" bIns="0">
            <a:spAutoFit/>
          </a:bodyPr>
          <a:lstStyle>
            <a:lvl1pPr marL="0" indent="0">
              <a:buNone/>
              <a:defRPr lang="en-GB" sz="1600" b="1" kern="1200" dirty="0" smtClean="0">
                <a:solidFill>
                  <a:schemeClr val="tx2"/>
                </a:solidFill>
                <a:latin typeface="+mn-lt"/>
                <a:ea typeface="+mn-ea"/>
                <a:cs typeface="+mn-cs"/>
              </a:defRPr>
            </a:lvl1pPr>
            <a:lvl2pPr>
              <a:defRPr lang="en-GB" sz="1600" b="1" kern="1200" dirty="0" smtClean="0">
                <a:solidFill>
                  <a:srgbClr val="012169"/>
                </a:solidFill>
                <a:latin typeface="+mn-lt"/>
                <a:ea typeface="+mn-ea"/>
                <a:cs typeface="+mn-cs"/>
              </a:defRPr>
            </a:lvl2pPr>
            <a:lvl3pPr>
              <a:defRPr lang="en-GB" sz="1600" b="1" kern="1200" dirty="0" smtClean="0">
                <a:solidFill>
                  <a:srgbClr val="012169"/>
                </a:solidFill>
                <a:latin typeface="+mn-lt"/>
                <a:ea typeface="+mn-ea"/>
                <a:cs typeface="+mn-cs"/>
              </a:defRPr>
            </a:lvl3pPr>
            <a:lvl4pPr>
              <a:defRPr lang="en-GB" sz="1600" b="1" kern="1200" dirty="0" smtClean="0">
                <a:solidFill>
                  <a:srgbClr val="012169"/>
                </a:solidFill>
                <a:latin typeface="+mn-lt"/>
                <a:ea typeface="+mn-ea"/>
                <a:cs typeface="+mn-cs"/>
              </a:defRPr>
            </a:lvl4pPr>
            <a:lvl5pPr>
              <a:defRPr lang="en-US" sz="1600" b="1" kern="1200" dirty="0">
                <a:solidFill>
                  <a:srgbClr val="012169"/>
                </a:solidFill>
                <a:latin typeface="+mn-lt"/>
                <a:ea typeface="+mn-ea"/>
                <a:cs typeface="+mn-cs"/>
              </a:defRPr>
            </a:lvl5pPr>
          </a:lstStyle>
          <a:p>
            <a:pPr lvl="0"/>
            <a:r>
              <a:rPr lang="en-GB"/>
              <a:t>Click to edit Master header</a:t>
            </a:r>
            <a:endParaRPr lang="en-US"/>
          </a:p>
        </p:txBody>
      </p:sp>
      <p:sp>
        <p:nvSpPr>
          <p:cNvPr id="31" name="Rectangle: Rounded Corners 3">
            <a:extLst>
              <a:ext uri="{FF2B5EF4-FFF2-40B4-BE49-F238E27FC236}">
                <a16:creationId xmlns:a16="http://schemas.microsoft.com/office/drawing/2014/main" id="{12ADCB45-D977-07A6-FDA2-6EF04EE05353}"/>
              </a:ext>
            </a:extLst>
          </p:cNvPr>
          <p:cNvSpPr/>
          <p:nvPr userDrawn="1"/>
        </p:nvSpPr>
        <p:spPr>
          <a:xfrm>
            <a:off x="576000" y="4227338"/>
            <a:ext cx="5148000" cy="2052000"/>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 Placeholder 4">
            <a:extLst>
              <a:ext uri="{FF2B5EF4-FFF2-40B4-BE49-F238E27FC236}">
                <a16:creationId xmlns:a16="http://schemas.microsoft.com/office/drawing/2014/main" id="{49814ED8-F60A-01A4-09E8-A01B54A61BF5}"/>
              </a:ext>
            </a:extLst>
          </p:cNvPr>
          <p:cNvSpPr>
            <a:spLocks noGrp="1"/>
          </p:cNvSpPr>
          <p:nvPr>
            <p:ph type="body" sz="quarter" idx="22"/>
          </p:nvPr>
        </p:nvSpPr>
        <p:spPr>
          <a:xfrm>
            <a:off x="6716183" y="2387874"/>
            <a:ext cx="4514400" cy="215444"/>
          </a:xfrm>
          <a:prstGeom prst="rect">
            <a:avLst/>
          </a:prstGeom>
        </p:spPr>
        <p:txBody>
          <a:bodyPr wrap="square" lIns="0" tIns="0" rIns="0" bIns="0">
            <a:spAutoFit/>
          </a:bodyPr>
          <a:lstStyle>
            <a:lvl1pPr marL="284400" indent="-284400">
              <a:lnSpc>
                <a:spcPct val="100000"/>
              </a:lnSpc>
              <a:spcBef>
                <a:spcPts val="0"/>
              </a:spcBef>
              <a:spcAft>
                <a:spcPts val="600"/>
              </a:spcAft>
              <a:defRPr lang="en-GB" sz="1400" kern="1200" dirty="0" smtClean="0">
                <a:solidFill>
                  <a:schemeClr val="tx1"/>
                </a:solidFill>
                <a:latin typeface="+mn-lt"/>
                <a:ea typeface="+mn-ea"/>
                <a:cs typeface="+mn-cs"/>
              </a:defRPr>
            </a:lvl1pPr>
            <a:lvl2pPr>
              <a:defRPr lang="en-GB" sz="1400" kern="1200" dirty="0" smtClean="0">
                <a:solidFill>
                  <a:schemeClr val="tx1"/>
                </a:solidFill>
                <a:latin typeface="+mn-lt"/>
                <a:ea typeface="+mn-ea"/>
                <a:cs typeface="+mn-cs"/>
              </a:defRPr>
            </a:lvl2pPr>
            <a:lvl3pPr>
              <a:defRPr lang="en-GB" sz="1400" kern="1200" dirty="0" smtClean="0">
                <a:solidFill>
                  <a:schemeClr val="tx1"/>
                </a:solidFill>
                <a:latin typeface="+mn-lt"/>
                <a:ea typeface="+mn-ea"/>
                <a:cs typeface="+mn-cs"/>
              </a:defRPr>
            </a:lvl3pPr>
            <a:lvl4pPr>
              <a:defRPr lang="en-GB" sz="1400" kern="1200" dirty="0" smtClean="0">
                <a:solidFill>
                  <a:schemeClr val="tx1"/>
                </a:solidFill>
                <a:latin typeface="+mn-lt"/>
                <a:ea typeface="+mn-ea"/>
                <a:cs typeface="+mn-cs"/>
              </a:defRPr>
            </a:lvl4pPr>
            <a:lvl5pPr>
              <a:defRPr lang="en-US" sz="1400" kern="1200" dirty="0">
                <a:solidFill>
                  <a:schemeClr val="tx1"/>
                </a:solidFill>
                <a:latin typeface="+mn-lt"/>
                <a:ea typeface="+mn-ea"/>
                <a:cs typeface="+mn-cs"/>
              </a:defRPr>
            </a:lvl5pPr>
          </a:lstStyle>
          <a:p>
            <a:pPr lvl="0"/>
            <a:r>
              <a:rPr lang="en-GB"/>
              <a:t>Click to edit Master text styles</a:t>
            </a:r>
            <a:endParaRPr lang="en-US"/>
          </a:p>
        </p:txBody>
      </p:sp>
      <p:sp>
        <p:nvSpPr>
          <p:cNvPr id="28" name="Text Placeholder 3">
            <a:extLst>
              <a:ext uri="{FF2B5EF4-FFF2-40B4-BE49-F238E27FC236}">
                <a16:creationId xmlns:a16="http://schemas.microsoft.com/office/drawing/2014/main" id="{B9BF4D4C-D0EE-7FF2-5452-838C9B636F41}"/>
              </a:ext>
            </a:extLst>
          </p:cNvPr>
          <p:cNvSpPr>
            <a:spLocks noGrp="1"/>
          </p:cNvSpPr>
          <p:nvPr>
            <p:ph type="body" sz="quarter" idx="21" hasCustomPrompt="1"/>
          </p:nvPr>
        </p:nvSpPr>
        <p:spPr>
          <a:xfrm>
            <a:off x="6716183" y="2085410"/>
            <a:ext cx="4514400" cy="221599"/>
          </a:xfrm>
          <a:prstGeom prst="rect">
            <a:avLst/>
          </a:prstGeom>
        </p:spPr>
        <p:txBody>
          <a:bodyPr wrap="square" lIns="0" tIns="0" rIns="0" bIns="0">
            <a:spAutoFit/>
          </a:bodyPr>
          <a:lstStyle>
            <a:lvl1pPr marL="0" indent="0">
              <a:buNone/>
              <a:defRPr lang="en-GB" sz="1600" b="1" kern="1200" dirty="0" smtClean="0">
                <a:solidFill>
                  <a:schemeClr val="tx2"/>
                </a:solidFill>
                <a:latin typeface="+mn-lt"/>
                <a:ea typeface="+mn-ea"/>
                <a:cs typeface="+mn-cs"/>
              </a:defRPr>
            </a:lvl1pPr>
            <a:lvl2pPr>
              <a:defRPr lang="en-GB" sz="1600" b="1" kern="1200" dirty="0" smtClean="0">
                <a:solidFill>
                  <a:srgbClr val="012169"/>
                </a:solidFill>
                <a:latin typeface="+mn-lt"/>
                <a:ea typeface="+mn-ea"/>
                <a:cs typeface="+mn-cs"/>
              </a:defRPr>
            </a:lvl2pPr>
            <a:lvl3pPr>
              <a:defRPr lang="en-GB" sz="1600" b="1" kern="1200" dirty="0" smtClean="0">
                <a:solidFill>
                  <a:srgbClr val="012169"/>
                </a:solidFill>
                <a:latin typeface="+mn-lt"/>
                <a:ea typeface="+mn-ea"/>
                <a:cs typeface="+mn-cs"/>
              </a:defRPr>
            </a:lvl3pPr>
            <a:lvl4pPr>
              <a:defRPr lang="en-GB" sz="1600" b="1" kern="1200" dirty="0" smtClean="0">
                <a:solidFill>
                  <a:srgbClr val="012169"/>
                </a:solidFill>
                <a:latin typeface="+mn-lt"/>
                <a:ea typeface="+mn-ea"/>
                <a:cs typeface="+mn-cs"/>
              </a:defRPr>
            </a:lvl4pPr>
            <a:lvl5pPr>
              <a:defRPr lang="en-US" sz="1600" b="1" kern="1200" dirty="0">
                <a:solidFill>
                  <a:srgbClr val="012169"/>
                </a:solidFill>
                <a:latin typeface="+mn-lt"/>
                <a:ea typeface="+mn-ea"/>
                <a:cs typeface="+mn-cs"/>
              </a:defRPr>
            </a:lvl5pPr>
          </a:lstStyle>
          <a:p>
            <a:pPr lvl="0"/>
            <a:r>
              <a:rPr lang="en-GB"/>
              <a:t>Click to edit Master header</a:t>
            </a:r>
            <a:endParaRPr lang="en-US"/>
          </a:p>
        </p:txBody>
      </p:sp>
      <p:sp>
        <p:nvSpPr>
          <p:cNvPr id="27" name="Rectangle: Rounded Corners 2">
            <a:extLst>
              <a:ext uri="{FF2B5EF4-FFF2-40B4-BE49-F238E27FC236}">
                <a16:creationId xmlns:a16="http://schemas.microsoft.com/office/drawing/2014/main" id="{A7802BF0-16BB-D154-0547-16D7919BF06E}"/>
              </a:ext>
            </a:extLst>
          </p:cNvPr>
          <p:cNvSpPr/>
          <p:nvPr userDrawn="1"/>
        </p:nvSpPr>
        <p:spPr>
          <a:xfrm>
            <a:off x="6393600" y="1858892"/>
            <a:ext cx="5148000" cy="2052000"/>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 Placeholder 2">
            <a:extLst>
              <a:ext uri="{FF2B5EF4-FFF2-40B4-BE49-F238E27FC236}">
                <a16:creationId xmlns:a16="http://schemas.microsoft.com/office/drawing/2014/main" id="{0DDF0EAE-985C-CC15-F982-4D4F4C119B8B}"/>
              </a:ext>
            </a:extLst>
          </p:cNvPr>
          <p:cNvSpPr>
            <a:spLocks noGrp="1"/>
          </p:cNvSpPr>
          <p:nvPr>
            <p:ph type="body" sz="quarter" idx="20"/>
          </p:nvPr>
        </p:nvSpPr>
        <p:spPr>
          <a:xfrm>
            <a:off x="900000" y="2387874"/>
            <a:ext cx="4514400" cy="215444"/>
          </a:xfrm>
          <a:prstGeom prst="rect">
            <a:avLst/>
          </a:prstGeom>
        </p:spPr>
        <p:txBody>
          <a:bodyPr wrap="square" lIns="0" tIns="0" rIns="0" bIns="0">
            <a:spAutoFit/>
          </a:bodyPr>
          <a:lstStyle>
            <a:lvl1pPr marL="284400" indent="-284400">
              <a:lnSpc>
                <a:spcPct val="100000"/>
              </a:lnSpc>
              <a:spcBef>
                <a:spcPts val="0"/>
              </a:spcBef>
              <a:spcAft>
                <a:spcPts val="600"/>
              </a:spcAft>
              <a:defRPr lang="en-GB" sz="1400" kern="1200" dirty="0" smtClean="0">
                <a:solidFill>
                  <a:schemeClr val="tx1"/>
                </a:solidFill>
                <a:latin typeface="+mn-lt"/>
                <a:ea typeface="+mn-ea"/>
                <a:cs typeface="+mn-cs"/>
              </a:defRPr>
            </a:lvl1pPr>
            <a:lvl2pPr>
              <a:defRPr lang="en-GB" sz="1400" kern="1200" dirty="0" smtClean="0">
                <a:solidFill>
                  <a:schemeClr val="tx1"/>
                </a:solidFill>
                <a:latin typeface="+mn-lt"/>
                <a:ea typeface="+mn-ea"/>
                <a:cs typeface="+mn-cs"/>
              </a:defRPr>
            </a:lvl2pPr>
            <a:lvl3pPr>
              <a:defRPr lang="en-GB" sz="1400" kern="1200" dirty="0" smtClean="0">
                <a:solidFill>
                  <a:schemeClr val="tx1"/>
                </a:solidFill>
                <a:latin typeface="+mn-lt"/>
                <a:ea typeface="+mn-ea"/>
                <a:cs typeface="+mn-cs"/>
              </a:defRPr>
            </a:lvl3pPr>
            <a:lvl4pPr>
              <a:defRPr lang="en-GB" sz="1400" kern="1200" dirty="0" smtClean="0">
                <a:solidFill>
                  <a:schemeClr val="tx1"/>
                </a:solidFill>
                <a:latin typeface="+mn-lt"/>
                <a:ea typeface="+mn-ea"/>
                <a:cs typeface="+mn-cs"/>
              </a:defRPr>
            </a:lvl4pPr>
            <a:lvl5pPr>
              <a:defRPr lang="en-US" sz="1400" kern="1200" dirty="0">
                <a:solidFill>
                  <a:schemeClr val="tx1"/>
                </a:solidFill>
                <a:latin typeface="+mn-lt"/>
                <a:ea typeface="+mn-ea"/>
                <a:cs typeface="+mn-cs"/>
              </a:defRPr>
            </a:lvl5pPr>
          </a:lstStyle>
          <a:p>
            <a:pPr lvl="0"/>
            <a:r>
              <a:rPr lang="en-GB"/>
              <a:t>Click to edit Master text styles</a:t>
            </a:r>
            <a:endParaRPr lang="en-US"/>
          </a:p>
        </p:txBody>
      </p:sp>
      <p:sp>
        <p:nvSpPr>
          <p:cNvPr id="24" name="Text Placeholder 1">
            <a:extLst>
              <a:ext uri="{FF2B5EF4-FFF2-40B4-BE49-F238E27FC236}">
                <a16:creationId xmlns:a16="http://schemas.microsoft.com/office/drawing/2014/main" id="{6750055F-362E-44AC-5356-F05F20770110}"/>
              </a:ext>
            </a:extLst>
          </p:cNvPr>
          <p:cNvSpPr>
            <a:spLocks noGrp="1"/>
          </p:cNvSpPr>
          <p:nvPr>
            <p:ph type="body" sz="quarter" idx="19" hasCustomPrompt="1"/>
          </p:nvPr>
        </p:nvSpPr>
        <p:spPr>
          <a:xfrm>
            <a:off x="900000" y="2085410"/>
            <a:ext cx="4514400" cy="221599"/>
          </a:xfrm>
          <a:prstGeom prst="rect">
            <a:avLst/>
          </a:prstGeom>
        </p:spPr>
        <p:txBody>
          <a:bodyPr wrap="square" lIns="0" tIns="0" rIns="0" bIns="0">
            <a:spAutoFit/>
          </a:bodyPr>
          <a:lstStyle>
            <a:lvl1pPr marL="0" indent="0">
              <a:buNone/>
              <a:defRPr lang="en-GB" sz="1600" b="1" kern="1200" dirty="0" smtClean="0">
                <a:solidFill>
                  <a:schemeClr val="tx2"/>
                </a:solidFill>
                <a:latin typeface="+mn-lt"/>
                <a:ea typeface="+mn-ea"/>
                <a:cs typeface="+mn-cs"/>
              </a:defRPr>
            </a:lvl1pPr>
            <a:lvl2pPr>
              <a:defRPr lang="en-GB" sz="1600" b="1" kern="1200" dirty="0" smtClean="0">
                <a:solidFill>
                  <a:srgbClr val="012169"/>
                </a:solidFill>
                <a:latin typeface="+mn-lt"/>
                <a:ea typeface="+mn-ea"/>
                <a:cs typeface="+mn-cs"/>
              </a:defRPr>
            </a:lvl2pPr>
            <a:lvl3pPr>
              <a:defRPr lang="en-GB" sz="1600" b="1" kern="1200" dirty="0" smtClean="0">
                <a:solidFill>
                  <a:srgbClr val="012169"/>
                </a:solidFill>
                <a:latin typeface="+mn-lt"/>
                <a:ea typeface="+mn-ea"/>
                <a:cs typeface="+mn-cs"/>
              </a:defRPr>
            </a:lvl3pPr>
            <a:lvl4pPr>
              <a:defRPr lang="en-GB" sz="1600" b="1" kern="1200" dirty="0" smtClean="0">
                <a:solidFill>
                  <a:srgbClr val="012169"/>
                </a:solidFill>
                <a:latin typeface="+mn-lt"/>
                <a:ea typeface="+mn-ea"/>
                <a:cs typeface="+mn-cs"/>
              </a:defRPr>
            </a:lvl4pPr>
            <a:lvl5pPr>
              <a:defRPr lang="en-US" sz="1600" b="1" kern="1200" dirty="0">
                <a:solidFill>
                  <a:srgbClr val="012169"/>
                </a:solidFill>
                <a:latin typeface="+mn-lt"/>
                <a:ea typeface="+mn-ea"/>
                <a:cs typeface="+mn-cs"/>
              </a:defRPr>
            </a:lvl5pPr>
          </a:lstStyle>
          <a:p>
            <a:pPr lvl="0"/>
            <a:r>
              <a:rPr lang="en-GB"/>
              <a:t>Click to edit Master header</a:t>
            </a:r>
            <a:endParaRPr lang="en-US"/>
          </a:p>
        </p:txBody>
      </p:sp>
      <p:sp>
        <p:nvSpPr>
          <p:cNvPr id="23" name="Rectangle: Rounded Corners 1">
            <a:extLst>
              <a:ext uri="{FF2B5EF4-FFF2-40B4-BE49-F238E27FC236}">
                <a16:creationId xmlns:a16="http://schemas.microsoft.com/office/drawing/2014/main" id="{F69F61DD-59F1-C0BB-C9E0-F02EB6017E0C}"/>
              </a:ext>
            </a:extLst>
          </p:cNvPr>
          <p:cNvSpPr/>
          <p:nvPr userDrawn="1"/>
        </p:nvSpPr>
        <p:spPr>
          <a:xfrm>
            <a:off x="576000" y="1858892"/>
            <a:ext cx="5148000" cy="2052000"/>
          </a:xfrm>
          <a:prstGeom prst="round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99C4B612-4C7F-2115-6CD8-9B5093A637CF}"/>
              </a:ext>
            </a:extLst>
          </p:cNvPr>
          <p:cNvSpPr>
            <a:spLocks noGrp="1" noRot="1" noMove="1" noResize="1" noEditPoints="1" noAdjustHandles="1" noChangeArrowheads="1" noChangeShapeType="1"/>
          </p:cNvSpPr>
          <p:nvPr userDrawn="1"/>
        </p:nvSpPr>
        <p:spPr>
          <a:xfrm>
            <a:off x="188233" y="1442523"/>
            <a:ext cx="11617483"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 Placeholder 8">
            <a:extLst>
              <a:ext uri="{FF2B5EF4-FFF2-40B4-BE49-F238E27FC236}">
                <a16:creationId xmlns:a16="http://schemas.microsoft.com/office/drawing/2014/main" id="{D1B96993-1626-44FD-6192-C83FAB0E9745}"/>
              </a:ext>
            </a:extLst>
          </p:cNvPr>
          <p:cNvSpPr>
            <a:spLocks noGrp="1" noRot="1" noMove="1" noResize="1" noEditPoints="1" noAdjustHandles="1" noChangeArrowheads="1" noChangeShapeType="1"/>
          </p:cNvSpPr>
          <p:nvPr>
            <p:ph type="body" sz="quarter" idx="18" hasCustomPrompt="1"/>
          </p:nvPr>
        </p:nvSpPr>
        <p:spPr>
          <a:xfrm>
            <a:off x="188233" y="1064174"/>
            <a:ext cx="11528628" cy="221599"/>
          </a:xfrm>
          <a:prstGeom prst="rect">
            <a:avLst/>
          </a:prstGeom>
        </p:spPr>
        <p:txBody>
          <a:bodyPr lIns="0" tIns="0" rIns="0" bIns="0">
            <a:noAutofit/>
          </a:bodyPr>
          <a:lstStyle>
            <a:lvl1pPr marL="0" indent="0" algn="r">
              <a:buNone/>
              <a:defRPr sz="1600" b="1">
                <a:solidFill>
                  <a:schemeClr val="bg2">
                    <a:lumMod val="75000"/>
                  </a:schemeClr>
                </a:solidFill>
                <a:latin typeface="Arial" panose="020B0604020202020204" pitchFamily="34" charset="0"/>
                <a:cs typeface="Arial" panose="020B0604020202020204" pitchFamily="34" charset="0"/>
              </a:defRPr>
            </a:lvl1pPr>
          </a:lstStyle>
          <a:p>
            <a:r>
              <a:rPr lang="en-GB"/>
              <a:t>One line summary of slide / key takeaway</a:t>
            </a:r>
          </a:p>
        </p:txBody>
      </p:sp>
      <p:sp>
        <p:nvSpPr>
          <p:cNvPr id="38" name="Title Placeholder 2">
            <a:extLst>
              <a:ext uri="{FF2B5EF4-FFF2-40B4-BE49-F238E27FC236}">
                <a16:creationId xmlns:a16="http://schemas.microsoft.com/office/drawing/2014/main" id="{C6055F86-BEA3-116C-FBED-721EE9794F38}"/>
              </a:ext>
            </a:extLst>
          </p:cNvPr>
          <p:cNvSpPr>
            <a:spLocks noGrp="1" noRot="1" noMove="1" noResize="1" noEditPoints="1" noAdjustHandles="1" noChangeArrowheads="1" noChangeShapeType="1"/>
          </p:cNvSpPr>
          <p:nvPr>
            <p:ph type="title" hasCustomPrompt="1"/>
          </p:nvPr>
        </p:nvSpPr>
        <p:spPr>
          <a:xfrm>
            <a:off x="4109014" y="504000"/>
            <a:ext cx="7615048" cy="387798"/>
          </a:xfrm>
          <a:prstGeom prst="rect">
            <a:avLst/>
          </a:prstGeom>
        </p:spPr>
        <p:txBody>
          <a:bodyPr vert="horz" wrap="square" lIns="0" tIns="0" rIns="0" bIns="0" rtlCol="0" anchor="b" anchorCtr="0">
            <a:spAutoFit/>
          </a:bodyPr>
          <a:lstStyle>
            <a:lvl1pPr>
              <a:defRPr sz="2800">
                <a:solidFill>
                  <a:schemeClr val="tx2"/>
                </a:solidFill>
                <a:latin typeface="Arial" panose="020B0604020202020204" pitchFamily="34" charset="0"/>
                <a:cs typeface="Arial" panose="020B0604020202020204" pitchFamily="34" charset="0"/>
              </a:defRPr>
            </a:lvl1pPr>
          </a:lstStyle>
          <a:p>
            <a:r>
              <a:rPr lang="en-US"/>
              <a:t>Title of slide</a:t>
            </a:r>
            <a:endParaRPr lang="en-GB"/>
          </a:p>
        </p:txBody>
      </p:sp>
    </p:spTree>
    <p:extLst>
      <p:ext uri="{BB962C8B-B14F-4D97-AF65-F5344CB8AC3E}">
        <p14:creationId xmlns:p14="http://schemas.microsoft.com/office/powerpoint/2010/main" val="4397344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Example of grouping multiple information 2">
    <p:spTree>
      <p:nvGrpSpPr>
        <p:cNvPr id="1" name=""/>
        <p:cNvGrpSpPr/>
        <p:nvPr/>
      </p:nvGrpSpPr>
      <p:grpSpPr>
        <a:xfrm>
          <a:off x="0" y="0"/>
          <a:ext cx="0" cy="0"/>
          <a:chOff x="0" y="0"/>
          <a:chExt cx="0" cy="0"/>
        </a:xfrm>
      </p:grpSpPr>
      <p:sp>
        <p:nvSpPr>
          <p:cNvPr id="40" name="Slide Number Placeholder 5">
            <a:extLst>
              <a:ext uri="{FF2B5EF4-FFF2-40B4-BE49-F238E27FC236}">
                <a16:creationId xmlns:a16="http://schemas.microsoft.com/office/drawing/2014/main" id="{836D8CF6-69B5-F29F-B657-A7A1E845F3D2}"/>
              </a:ext>
            </a:extLst>
          </p:cNvPr>
          <p:cNvSpPr>
            <a:spLocks noGrp="1" noRot="1" noMove="1" noResize="1" noEditPoints="1" noAdjustHandles="1" noChangeArrowheads="1" noChangeShapeType="1"/>
          </p:cNvSpPr>
          <p:nvPr>
            <p:ph type="sldNum" sz="quarter" idx="4"/>
          </p:nvPr>
        </p:nvSpPr>
        <p:spPr>
          <a:xfrm>
            <a:off x="11398249" y="6565990"/>
            <a:ext cx="567415" cy="184666"/>
          </a:xfrm>
          <a:prstGeom prst="rect">
            <a:avLst/>
          </a:prstGeom>
        </p:spPr>
        <p:txBody>
          <a:bodyPr vert="horz" wrap="square" lIns="0" tIns="0" rIns="0" bIns="0" rtlCol="0" anchor="ctr">
            <a:spAutoFit/>
          </a:bodyPr>
          <a:lstStyle>
            <a:lvl1pPr algn="r">
              <a:defRPr sz="1200">
                <a:solidFill>
                  <a:schemeClr val="bg2">
                    <a:lumMod val="75000"/>
                  </a:schemeClr>
                </a:solidFill>
              </a:defRPr>
            </a:lvl1pPr>
          </a:lstStyle>
          <a:p>
            <a:fld id="{318356DC-334E-1146-8C47-B0DA3BCDFCC3}" type="slidenum">
              <a:rPr lang="en-US" smtClean="0"/>
              <a:pPr/>
              <a:t>‹#›</a:t>
            </a:fld>
            <a:endParaRPr lang="en-US"/>
          </a:p>
        </p:txBody>
      </p:sp>
      <p:sp>
        <p:nvSpPr>
          <p:cNvPr id="39" name="Footer Placeholder 4">
            <a:extLst>
              <a:ext uri="{FF2B5EF4-FFF2-40B4-BE49-F238E27FC236}">
                <a16:creationId xmlns:a16="http://schemas.microsoft.com/office/drawing/2014/main" id="{451DE942-8D92-123B-659F-FAB2FFEB950A}"/>
              </a:ext>
            </a:extLst>
          </p:cNvPr>
          <p:cNvSpPr>
            <a:spLocks noGrp="1" noRot="1" noMove="1" noResize="1" noEditPoints="1" noAdjustHandles="1" noChangeArrowheads="1" noChangeShapeType="1"/>
          </p:cNvSpPr>
          <p:nvPr>
            <p:ph type="ftr" sz="quarter" idx="3"/>
          </p:nvPr>
        </p:nvSpPr>
        <p:spPr>
          <a:xfrm>
            <a:off x="4038600" y="6480000"/>
            <a:ext cx="4114800" cy="161583"/>
          </a:xfrm>
          <a:prstGeom prst="rect">
            <a:avLst/>
          </a:prstGeom>
        </p:spPr>
        <p:txBody>
          <a:bodyPr vert="horz" lIns="0" tIns="0" rIns="0" bIns="0" rtlCol="0" anchor="ctr">
            <a:spAutoFit/>
          </a:bodyPr>
          <a:lstStyle>
            <a:lvl1pPr algn="ctr">
              <a:defRPr lang="en-US" sz="1050" i="0" kern="1200" cap="all" baseline="0">
                <a:solidFill>
                  <a:schemeClr val="bg2">
                    <a:lumMod val="75000"/>
                  </a:schemeClr>
                </a:solidFill>
                <a:latin typeface="Arial" panose="020B0604020202020204" pitchFamily="34" charset="0"/>
                <a:ea typeface="+mn-ea"/>
                <a:cs typeface="Arial" panose="020B0604020202020204" pitchFamily="34" charset="0"/>
              </a:defRPr>
            </a:lvl1pPr>
          </a:lstStyle>
          <a:p>
            <a:r>
              <a:rPr lang="en-GB"/>
              <a:t>SENSITIVITY MARKING</a:t>
            </a:r>
          </a:p>
        </p:txBody>
      </p:sp>
      <p:sp>
        <p:nvSpPr>
          <p:cNvPr id="19" name="Rectangle: Rounded Corners 5">
            <a:extLst>
              <a:ext uri="{FF2B5EF4-FFF2-40B4-BE49-F238E27FC236}">
                <a16:creationId xmlns:a16="http://schemas.microsoft.com/office/drawing/2014/main" id="{CE067A2C-46F7-2825-434F-CEE7DFAE41D1}"/>
              </a:ext>
            </a:extLst>
          </p:cNvPr>
          <p:cNvSpPr/>
          <p:nvPr userDrawn="1"/>
        </p:nvSpPr>
        <p:spPr>
          <a:xfrm>
            <a:off x="6485450" y="1858891"/>
            <a:ext cx="5078543" cy="4397187"/>
          </a:xfrm>
          <a:prstGeom prst="round2SameRect">
            <a:avLst>
              <a:gd name="adj1" fmla="val 0"/>
              <a:gd name="adj2" fmla="val 9213"/>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6" name="Text Placeholder 4">
            <a:extLst>
              <a:ext uri="{FF2B5EF4-FFF2-40B4-BE49-F238E27FC236}">
                <a16:creationId xmlns:a16="http://schemas.microsoft.com/office/drawing/2014/main" id="{196DEA97-70B7-4002-C04D-03B6F8474C8F}"/>
              </a:ext>
            </a:extLst>
          </p:cNvPr>
          <p:cNvSpPr>
            <a:spLocks noGrp="1"/>
          </p:cNvSpPr>
          <p:nvPr>
            <p:ph type="body" sz="quarter" idx="22"/>
          </p:nvPr>
        </p:nvSpPr>
        <p:spPr>
          <a:xfrm>
            <a:off x="6807497" y="2574322"/>
            <a:ext cx="4434448" cy="246221"/>
          </a:xfrm>
          <a:prstGeom prst="rect">
            <a:avLst/>
          </a:prstGeom>
        </p:spPr>
        <p:txBody>
          <a:bodyPr wrap="square" lIns="0" tIns="0" rIns="0" bIns="0">
            <a:spAutoFit/>
          </a:bodyPr>
          <a:lstStyle>
            <a:lvl1pPr marL="284400" indent="-284400">
              <a:lnSpc>
                <a:spcPct val="100000"/>
              </a:lnSpc>
              <a:spcBef>
                <a:spcPts val="0"/>
              </a:spcBef>
              <a:spcAft>
                <a:spcPts val="1200"/>
              </a:spcAft>
              <a:defRPr lang="en-US" sz="1600" kern="1200" dirty="0">
                <a:solidFill>
                  <a:schemeClr val="tx1"/>
                </a:solidFill>
                <a:latin typeface="+mn-lt"/>
                <a:ea typeface="+mn-ea"/>
                <a:cs typeface="+mn-cs"/>
              </a:defRPr>
            </a:lvl1pPr>
            <a:lvl2pPr>
              <a:defRPr lang="en-GB" sz="1400" kern="1200" dirty="0" smtClean="0">
                <a:solidFill>
                  <a:schemeClr val="tx1"/>
                </a:solidFill>
                <a:latin typeface="+mn-lt"/>
                <a:ea typeface="+mn-ea"/>
                <a:cs typeface="+mn-cs"/>
              </a:defRPr>
            </a:lvl2pPr>
            <a:lvl3pPr>
              <a:defRPr lang="en-GB" sz="1400" kern="1200" dirty="0" smtClean="0">
                <a:solidFill>
                  <a:schemeClr val="tx1"/>
                </a:solidFill>
                <a:latin typeface="+mn-lt"/>
                <a:ea typeface="+mn-ea"/>
                <a:cs typeface="+mn-cs"/>
              </a:defRPr>
            </a:lvl3pPr>
            <a:lvl4pPr>
              <a:defRPr lang="en-GB" sz="1400" kern="1200" dirty="0" smtClean="0">
                <a:solidFill>
                  <a:schemeClr val="tx1"/>
                </a:solidFill>
                <a:latin typeface="+mn-lt"/>
                <a:ea typeface="+mn-ea"/>
                <a:cs typeface="+mn-cs"/>
              </a:defRPr>
            </a:lvl4pPr>
            <a:lvl5pPr>
              <a:defRPr lang="en-US" sz="1400" kern="1200" dirty="0">
                <a:solidFill>
                  <a:schemeClr val="tx1"/>
                </a:solidFill>
                <a:latin typeface="+mn-lt"/>
                <a:ea typeface="+mn-ea"/>
                <a:cs typeface="+mn-cs"/>
              </a:defRPr>
            </a:lvl5pPr>
          </a:lstStyle>
          <a:p>
            <a:pPr lvl="0"/>
            <a:r>
              <a:rPr lang="en-GB"/>
              <a:t>Click to edit Master text styles</a:t>
            </a:r>
            <a:endParaRPr lang="en-US"/>
          </a:p>
        </p:txBody>
      </p:sp>
      <p:sp>
        <p:nvSpPr>
          <p:cNvPr id="20" name="Text Placeholder 3">
            <a:extLst>
              <a:ext uri="{FF2B5EF4-FFF2-40B4-BE49-F238E27FC236}">
                <a16:creationId xmlns:a16="http://schemas.microsoft.com/office/drawing/2014/main" id="{96BBDDA6-345B-B843-B5D2-3FD422F0B78E}"/>
              </a:ext>
            </a:extLst>
          </p:cNvPr>
          <p:cNvSpPr>
            <a:spLocks noGrp="1"/>
          </p:cNvSpPr>
          <p:nvPr>
            <p:ph type="body" sz="quarter" idx="21" hasCustomPrompt="1"/>
          </p:nvPr>
        </p:nvSpPr>
        <p:spPr>
          <a:xfrm>
            <a:off x="6475921" y="1794286"/>
            <a:ext cx="5097600" cy="558000"/>
          </a:xfrm>
          <a:prstGeom prst="roundRect">
            <a:avLst/>
          </a:prstGeom>
          <a:solidFill>
            <a:schemeClr val="tx2"/>
          </a:solidFill>
        </p:spPr>
        <p:txBody>
          <a:bodyPr wrap="square" lIns="0" tIns="0" rIns="0" bIns="0" anchor="ctr" anchorCtr="0">
            <a:noAutofit/>
          </a:bodyPr>
          <a:lstStyle>
            <a:lvl1pPr marL="0" indent="0" algn="ctr">
              <a:buNone/>
              <a:defRPr lang="en-US" sz="1800" kern="1200" dirty="0">
                <a:solidFill>
                  <a:schemeClr val="lt1"/>
                </a:solidFill>
                <a:latin typeface="+mn-lt"/>
                <a:ea typeface="+mn-ea"/>
                <a:cs typeface="+mn-cs"/>
              </a:defRPr>
            </a:lvl1pPr>
            <a:lvl2pPr>
              <a:defRPr lang="en-GB" sz="1600" b="1" kern="1200" dirty="0" smtClean="0">
                <a:solidFill>
                  <a:srgbClr val="012169"/>
                </a:solidFill>
                <a:latin typeface="+mn-lt"/>
                <a:ea typeface="+mn-ea"/>
                <a:cs typeface="+mn-cs"/>
              </a:defRPr>
            </a:lvl2pPr>
            <a:lvl3pPr>
              <a:defRPr lang="en-GB" sz="1600" b="1" kern="1200" dirty="0" smtClean="0">
                <a:solidFill>
                  <a:srgbClr val="012169"/>
                </a:solidFill>
                <a:latin typeface="+mn-lt"/>
                <a:ea typeface="+mn-ea"/>
                <a:cs typeface="+mn-cs"/>
              </a:defRPr>
            </a:lvl3pPr>
            <a:lvl4pPr>
              <a:defRPr lang="en-GB" sz="1600" b="1" kern="1200" dirty="0" smtClean="0">
                <a:solidFill>
                  <a:srgbClr val="012169"/>
                </a:solidFill>
                <a:latin typeface="+mn-lt"/>
                <a:ea typeface="+mn-ea"/>
                <a:cs typeface="+mn-cs"/>
              </a:defRPr>
            </a:lvl4pPr>
            <a:lvl5pPr>
              <a:defRPr lang="en-US" sz="1600" b="1" kern="1200" dirty="0">
                <a:solidFill>
                  <a:srgbClr val="012169"/>
                </a:solidFill>
                <a:latin typeface="+mn-lt"/>
                <a:ea typeface="+mn-ea"/>
                <a:cs typeface="+mn-cs"/>
              </a:defRPr>
            </a:lvl5pPr>
          </a:lstStyle>
          <a:p>
            <a:pPr lvl="0"/>
            <a:r>
              <a:rPr lang="en-GB"/>
              <a:t>Click to edit Master sub-header</a:t>
            </a:r>
            <a:endParaRPr lang="en-US"/>
          </a:p>
        </p:txBody>
      </p:sp>
      <p:sp>
        <p:nvSpPr>
          <p:cNvPr id="23" name="Rectangle: Rounded Corners 1">
            <a:extLst>
              <a:ext uri="{FF2B5EF4-FFF2-40B4-BE49-F238E27FC236}">
                <a16:creationId xmlns:a16="http://schemas.microsoft.com/office/drawing/2014/main" id="{F69F61DD-59F1-C0BB-C9E0-F02EB6017E0C}"/>
              </a:ext>
            </a:extLst>
          </p:cNvPr>
          <p:cNvSpPr/>
          <p:nvPr userDrawn="1"/>
        </p:nvSpPr>
        <p:spPr>
          <a:xfrm>
            <a:off x="651810" y="1858891"/>
            <a:ext cx="5078543" cy="4397187"/>
          </a:xfrm>
          <a:prstGeom prst="round2SameRect">
            <a:avLst>
              <a:gd name="adj1" fmla="val 0"/>
              <a:gd name="adj2" fmla="val 9213"/>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5" name="Text Placeholder 2">
            <a:extLst>
              <a:ext uri="{FF2B5EF4-FFF2-40B4-BE49-F238E27FC236}">
                <a16:creationId xmlns:a16="http://schemas.microsoft.com/office/drawing/2014/main" id="{0DDF0EAE-985C-CC15-F982-4D4F4C119B8B}"/>
              </a:ext>
            </a:extLst>
          </p:cNvPr>
          <p:cNvSpPr>
            <a:spLocks noGrp="1"/>
          </p:cNvSpPr>
          <p:nvPr>
            <p:ph type="body" sz="quarter" idx="20"/>
          </p:nvPr>
        </p:nvSpPr>
        <p:spPr>
          <a:xfrm>
            <a:off x="973857" y="2574322"/>
            <a:ext cx="4434448" cy="246221"/>
          </a:xfrm>
          <a:prstGeom prst="rect">
            <a:avLst/>
          </a:prstGeom>
        </p:spPr>
        <p:txBody>
          <a:bodyPr wrap="square" lIns="0" tIns="0" rIns="0" bIns="0">
            <a:spAutoFit/>
          </a:bodyPr>
          <a:lstStyle>
            <a:lvl1pPr marL="284400" indent="-284400">
              <a:lnSpc>
                <a:spcPct val="100000"/>
              </a:lnSpc>
              <a:spcBef>
                <a:spcPts val="0"/>
              </a:spcBef>
              <a:spcAft>
                <a:spcPts val="1200"/>
              </a:spcAft>
              <a:defRPr lang="en-US" sz="1600" kern="1200" dirty="0">
                <a:solidFill>
                  <a:schemeClr val="tx1"/>
                </a:solidFill>
                <a:latin typeface="+mn-lt"/>
                <a:ea typeface="+mn-ea"/>
                <a:cs typeface="+mn-cs"/>
              </a:defRPr>
            </a:lvl1pPr>
            <a:lvl2pPr>
              <a:defRPr lang="en-GB" sz="1400" kern="1200" dirty="0" smtClean="0">
                <a:solidFill>
                  <a:schemeClr val="tx1"/>
                </a:solidFill>
                <a:latin typeface="+mn-lt"/>
                <a:ea typeface="+mn-ea"/>
                <a:cs typeface="+mn-cs"/>
              </a:defRPr>
            </a:lvl2pPr>
            <a:lvl3pPr>
              <a:defRPr lang="en-GB" sz="1400" kern="1200" dirty="0" smtClean="0">
                <a:solidFill>
                  <a:schemeClr val="tx1"/>
                </a:solidFill>
                <a:latin typeface="+mn-lt"/>
                <a:ea typeface="+mn-ea"/>
                <a:cs typeface="+mn-cs"/>
              </a:defRPr>
            </a:lvl3pPr>
            <a:lvl4pPr>
              <a:defRPr lang="en-GB" sz="1400" kern="1200" dirty="0" smtClean="0">
                <a:solidFill>
                  <a:schemeClr val="tx1"/>
                </a:solidFill>
                <a:latin typeface="+mn-lt"/>
                <a:ea typeface="+mn-ea"/>
                <a:cs typeface="+mn-cs"/>
              </a:defRPr>
            </a:lvl4pPr>
            <a:lvl5pPr>
              <a:defRPr lang="en-US" sz="1400" kern="1200" dirty="0">
                <a:solidFill>
                  <a:schemeClr val="tx1"/>
                </a:solidFill>
                <a:latin typeface="+mn-lt"/>
                <a:ea typeface="+mn-ea"/>
                <a:cs typeface="+mn-cs"/>
              </a:defRPr>
            </a:lvl5pPr>
          </a:lstStyle>
          <a:p>
            <a:pPr lvl="0"/>
            <a:r>
              <a:rPr lang="en-GB"/>
              <a:t>Click to edit Master text styles</a:t>
            </a:r>
            <a:endParaRPr lang="en-US"/>
          </a:p>
        </p:txBody>
      </p:sp>
      <p:sp>
        <p:nvSpPr>
          <p:cNvPr id="24" name="Text Placeholder 1">
            <a:extLst>
              <a:ext uri="{FF2B5EF4-FFF2-40B4-BE49-F238E27FC236}">
                <a16:creationId xmlns:a16="http://schemas.microsoft.com/office/drawing/2014/main" id="{6750055F-362E-44AC-5356-F05F20770110}"/>
              </a:ext>
            </a:extLst>
          </p:cNvPr>
          <p:cNvSpPr>
            <a:spLocks noGrp="1"/>
          </p:cNvSpPr>
          <p:nvPr>
            <p:ph type="body" sz="quarter" idx="19" hasCustomPrompt="1"/>
          </p:nvPr>
        </p:nvSpPr>
        <p:spPr>
          <a:xfrm>
            <a:off x="642281" y="1794286"/>
            <a:ext cx="5097600" cy="558000"/>
          </a:xfrm>
          <a:prstGeom prst="roundRect">
            <a:avLst/>
          </a:prstGeom>
          <a:solidFill>
            <a:schemeClr val="tx2"/>
          </a:solidFill>
        </p:spPr>
        <p:txBody>
          <a:bodyPr wrap="square" lIns="0" tIns="0" rIns="0" bIns="0" anchor="ctr" anchorCtr="0">
            <a:noAutofit/>
          </a:bodyPr>
          <a:lstStyle>
            <a:lvl1pPr marL="0" indent="0" algn="ctr">
              <a:buNone/>
              <a:defRPr lang="en-US" sz="1800" kern="1200" dirty="0">
                <a:solidFill>
                  <a:schemeClr val="lt1"/>
                </a:solidFill>
                <a:latin typeface="+mn-lt"/>
                <a:ea typeface="+mn-ea"/>
                <a:cs typeface="+mn-cs"/>
              </a:defRPr>
            </a:lvl1pPr>
            <a:lvl2pPr>
              <a:defRPr lang="en-GB" sz="1600" b="1" kern="1200" dirty="0" smtClean="0">
                <a:solidFill>
                  <a:srgbClr val="012169"/>
                </a:solidFill>
                <a:latin typeface="+mn-lt"/>
                <a:ea typeface="+mn-ea"/>
                <a:cs typeface="+mn-cs"/>
              </a:defRPr>
            </a:lvl2pPr>
            <a:lvl3pPr>
              <a:defRPr lang="en-GB" sz="1600" b="1" kern="1200" dirty="0" smtClean="0">
                <a:solidFill>
                  <a:srgbClr val="012169"/>
                </a:solidFill>
                <a:latin typeface="+mn-lt"/>
                <a:ea typeface="+mn-ea"/>
                <a:cs typeface="+mn-cs"/>
              </a:defRPr>
            </a:lvl3pPr>
            <a:lvl4pPr>
              <a:defRPr lang="en-GB" sz="1600" b="1" kern="1200" dirty="0" smtClean="0">
                <a:solidFill>
                  <a:srgbClr val="012169"/>
                </a:solidFill>
                <a:latin typeface="+mn-lt"/>
                <a:ea typeface="+mn-ea"/>
                <a:cs typeface="+mn-cs"/>
              </a:defRPr>
            </a:lvl4pPr>
            <a:lvl5pPr>
              <a:defRPr lang="en-US" sz="1600" b="1" kern="1200" dirty="0">
                <a:solidFill>
                  <a:srgbClr val="012169"/>
                </a:solidFill>
                <a:latin typeface="+mn-lt"/>
                <a:ea typeface="+mn-ea"/>
                <a:cs typeface="+mn-cs"/>
              </a:defRPr>
            </a:lvl5pPr>
          </a:lstStyle>
          <a:p>
            <a:pPr lvl="0"/>
            <a:r>
              <a:rPr lang="en-GB"/>
              <a:t>Click to edit Master sub-header</a:t>
            </a:r>
            <a:endParaRPr lang="en-US"/>
          </a:p>
        </p:txBody>
      </p:sp>
      <p:sp>
        <p:nvSpPr>
          <p:cNvPr id="30" name="Rectangle 29">
            <a:extLst>
              <a:ext uri="{FF2B5EF4-FFF2-40B4-BE49-F238E27FC236}">
                <a16:creationId xmlns:a16="http://schemas.microsoft.com/office/drawing/2014/main" id="{B9F0512B-71BC-CC69-CBD8-A5AC0FEAA900}"/>
              </a:ext>
            </a:extLst>
          </p:cNvPr>
          <p:cNvSpPr>
            <a:spLocks noGrp="1" noRot="1" noMove="1" noResize="1" noEditPoints="1" noAdjustHandles="1" noChangeArrowheads="1" noChangeShapeType="1"/>
          </p:cNvSpPr>
          <p:nvPr userDrawn="1"/>
        </p:nvSpPr>
        <p:spPr>
          <a:xfrm>
            <a:off x="188233" y="1442523"/>
            <a:ext cx="11617483"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 Placeholder 8">
            <a:extLst>
              <a:ext uri="{FF2B5EF4-FFF2-40B4-BE49-F238E27FC236}">
                <a16:creationId xmlns:a16="http://schemas.microsoft.com/office/drawing/2014/main" id="{771ED409-3394-EB5B-CCFA-36A4897129A8}"/>
              </a:ext>
            </a:extLst>
          </p:cNvPr>
          <p:cNvSpPr>
            <a:spLocks noGrp="1" noRot="1" noMove="1" noResize="1" noEditPoints="1" noAdjustHandles="1" noChangeArrowheads="1" noChangeShapeType="1"/>
          </p:cNvSpPr>
          <p:nvPr>
            <p:ph type="body" sz="quarter" idx="18" hasCustomPrompt="1"/>
          </p:nvPr>
        </p:nvSpPr>
        <p:spPr>
          <a:xfrm>
            <a:off x="188233" y="1064174"/>
            <a:ext cx="11528628" cy="221599"/>
          </a:xfrm>
          <a:prstGeom prst="rect">
            <a:avLst/>
          </a:prstGeom>
        </p:spPr>
        <p:txBody>
          <a:bodyPr lIns="0" tIns="0" rIns="0" bIns="0">
            <a:noAutofit/>
          </a:bodyPr>
          <a:lstStyle>
            <a:lvl1pPr marL="0" indent="0" algn="r">
              <a:buNone/>
              <a:defRPr sz="1600" b="1">
                <a:solidFill>
                  <a:schemeClr val="bg2">
                    <a:lumMod val="75000"/>
                  </a:schemeClr>
                </a:solidFill>
                <a:latin typeface="Arial" panose="020B0604020202020204" pitchFamily="34" charset="0"/>
                <a:cs typeface="Arial" panose="020B0604020202020204" pitchFamily="34" charset="0"/>
              </a:defRPr>
            </a:lvl1pPr>
          </a:lstStyle>
          <a:p>
            <a:r>
              <a:rPr lang="en-GB"/>
              <a:t>One line summary of slide / key takeaway</a:t>
            </a:r>
          </a:p>
        </p:txBody>
      </p:sp>
      <p:sp>
        <p:nvSpPr>
          <p:cNvPr id="37" name="Title Placeholder 2">
            <a:extLst>
              <a:ext uri="{FF2B5EF4-FFF2-40B4-BE49-F238E27FC236}">
                <a16:creationId xmlns:a16="http://schemas.microsoft.com/office/drawing/2014/main" id="{2A82B2AA-3882-11C8-4928-8012D82E77CC}"/>
              </a:ext>
            </a:extLst>
          </p:cNvPr>
          <p:cNvSpPr>
            <a:spLocks noGrp="1" noRot="1" noMove="1" noResize="1" noEditPoints="1" noAdjustHandles="1" noChangeArrowheads="1" noChangeShapeType="1"/>
          </p:cNvSpPr>
          <p:nvPr>
            <p:ph type="title" hasCustomPrompt="1"/>
          </p:nvPr>
        </p:nvSpPr>
        <p:spPr>
          <a:xfrm>
            <a:off x="4109014" y="504000"/>
            <a:ext cx="7615048" cy="387798"/>
          </a:xfrm>
          <a:prstGeom prst="rect">
            <a:avLst/>
          </a:prstGeom>
        </p:spPr>
        <p:txBody>
          <a:bodyPr vert="horz" wrap="square" lIns="0" tIns="0" rIns="0" bIns="0" rtlCol="0" anchor="b" anchorCtr="0">
            <a:spAutoFit/>
          </a:bodyPr>
          <a:lstStyle>
            <a:lvl1pPr>
              <a:defRPr sz="2800">
                <a:solidFill>
                  <a:schemeClr val="tx2"/>
                </a:solidFill>
                <a:latin typeface="Arial" panose="020B0604020202020204" pitchFamily="34" charset="0"/>
                <a:cs typeface="Arial" panose="020B0604020202020204" pitchFamily="34" charset="0"/>
              </a:defRPr>
            </a:lvl1pPr>
          </a:lstStyle>
          <a:p>
            <a:r>
              <a:rPr lang="en-US"/>
              <a:t>Title of slide</a:t>
            </a:r>
            <a:endParaRPr lang="en-GB"/>
          </a:p>
        </p:txBody>
      </p:sp>
    </p:spTree>
    <p:extLst>
      <p:ext uri="{BB962C8B-B14F-4D97-AF65-F5344CB8AC3E}">
        <p14:creationId xmlns:p14="http://schemas.microsoft.com/office/powerpoint/2010/main" val="8159376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Example of infographic and text">
    <p:spTree>
      <p:nvGrpSpPr>
        <p:cNvPr id="1" name=""/>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38630B50-84DA-5FC4-84A1-1A4ED10B4394}"/>
              </a:ext>
            </a:extLst>
          </p:cNvPr>
          <p:cNvSpPr>
            <a:spLocks noGrp="1" noRot="1" noMove="1" noResize="1" noEditPoints="1" noAdjustHandles="1" noChangeArrowheads="1" noChangeShapeType="1"/>
          </p:cNvSpPr>
          <p:nvPr>
            <p:ph type="sldNum" sz="quarter" idx="4"/>
          </p:nvPr>
        </p:nvSpPr>
        <p:spPr>
          <a:xfrm>
            <a:off x="11398249" y="6565990"/>
            <a:ext cx="567415" cy="184666"/>
          </a:xfrm>
          <a:prstGeom prst="rect">
            <a:avLst/>
          </a:prstGeom>
        </p:spPr>
        <p:txBody>
          <a:bodyPr vert="horz" wrap="square" lIns="0" tIns="0" rIns="0" bIns="0" rtlCol="0" anchor="ctr">
            <a:spAutoFit/>
          </a:bodyPr>
          <a:lstStyle>
            <a:lvl1pPr algn="r">
              <a:defRPr sz="1200">
                <a:solidFill>
                  <a:schemeClr val="bg2">
                    <a:lumMod val="75000"/>
                  </a:schemeClr>
                </a:solidFill>
              </a:defRPr>
            </a:lvl1pPr>
          </a:lstStyle>
          <a:p>
            <a:fld id="{318356DC-334E-1146-8C47-B0DA3BCDFCC3}" type="slidenum">
              <a:rPr lang="en-US" smtClean="0"/>
              <a:pPr/>
              <a:t>‹#›</a:t>
            </a:fld>
            <a:endParaRPr lang="en-US"/>
          </a:p>
        </p:txBody>
      </p:sp>
      <p:sp>
        <p:nvSpPr>
          <p:cNvPr id="11" name="Footer Placeholder 4">
            <a:extLst>
              <a:ext uri="{FF2B5EF4-FFF2-40B4-BE49-F238E27FC236}">
                <a16:creationId xmlns:a16="http://schemas.microsoft.com/office/drawing/2014/main" id="{B7AD4746-9DC7-13F7-934E-B03E9B5986C1}"/>
              </a:ext>
            </a:extLst>
          </p:cNvPr>
          <p:cNvSpPr>
            <a:spLocks noGrp="1" noRot="1" noMove="1" noResize="1" noEditPoints="1" noAdjustHandles="1" noChangeArrowheads="1" noChangeShapeType="1"/>
          </p:cNvSpPr>
          <p:nvPr>
            <p:ph type="ftr" sz="quarter" idx="3"/>
          </p:nvPr>
        </p:nvSpPr>
        <p:spPr>
          <a:xfrm>
            <a:off x="4038600" y="6480000"/>
            <a:ext cx="4114800" cy="161583"/>
          </a:xfrm>
          <a:prstGeom prst="rect">
            <a:avLst/>
          </a:prstGeom>
        </p:spPr>
        <p:txBody>
          <a:bodyPr vert="horz" lIns="0" tIns="0" rIns="0" bIns="0" rtlCol="0" anchor="ctr">
            <a:spAutoFit/>
          </a:bodyPr>
          <a:lstStyle>
            <a:lvl1pPr algn="ctr">
              <a:defRPr lang="en-US" sz="1050" i="0" kern="1200" cap="all" baseline="0">
                <a:solidFill>
                  <a:schemeClr val="bg2">
                    <a:lumMod val="75000"/>
                  </a:schemeClr>
                </a:solidFill>
                <a:latin typeface="Arial" panose="020B0604020202020204" pitchFamily="34" charset="0"/>
                <a:ea typeface="+mn-ea"/>
                <a:cs typeface="Arial" panose="020B0604020202020204" pitchFamily="34" charset="0"/>
              </a:defRPr>
            </a:lvl1pPr>
          </a:lstStyle>
          <a:p>
            <a:r>
              <a:rPr lang="en-GB"/>
              <a:t>SENSITIVITY MARKING</a:t>
            </a:r>
          </a:p>
        </p:txBody>
      </p:sp>
      <p:sp>
        <p:nvSpPr>
          <p:cNvPr id="27" name="SmartArt Placeholder 1">
            <a:extLst>
              <a:ext uri="{FF2B5EF4-FFF2-40B4-BE49-F238E27FC236}">
                <a16:creationId xmlns:a16="http://schemas.microsoft.com/office/drawing/2014/main" id="{AB4A304E-68FB-0CDC-9A6B-0CA3E57E4B28}"/>
              </a:ext>
            </a:extLst>
          </p:cNvPr>
          <p:cNvSpPr>
            <a:spLocks noGrp="1"/>
          </p:cNvSpPr>
          <p:nvPr>
            <p:ph type="dgm" sz="quarter" idx="23"/>
          </p:nvPr>
        </p:nvSpPr>
        <p:spPr>
          <a:xfrm>
            <a:off x="6457201" y="1836498"/>
            <a:ext cx="5374797" cy="4517502"/>
          </a:xfrm>
          <a:prstGeom prst="rect">
            <a:avLst/>
          </a:prstGeom>
        </p:spPr>
        <p:txBody>
          <a:bodyPr lIns="0" tIns="0" rIns="0" bIns="0" anchor="ctr" anchorCtr="0"/>
          <a:lstStyle>
            <a:lvl1pPr marL="0" indent="0" algn="ctr">
              <a:buNone/>
              <a:defRPr lang="en-US" sz="1200" kern="1200">
                <a:solidFill>
                  <a:schemeClr val="accent5"/>
                </a:solidFill>
                <a:latin typeface="+mn-lt"/>
                <a:ea typeface="+mn-ea"/>
                <a:cs typeface="+mn-cs"/>
              </a:defRPr>
            </a:lvl1pPr>
          </a:lstStyle>
          <a:p>
            <a:endParaRPr lang="en-US"/>
          </a:p>
        </p:txBody>
      </p:sp>
      <p:cxnSp>
        <p:nvCxnSpPr>
          <p:cNvPr id="2" name="Straight Connector 1">
            <a:extLst>
              <a:ext uri="{FF2B5EF4-FFF2-40B4-BE49-F238E27FC236}">
                <a16:creationId xmlns:a16="http://schemas.microsoft.com/office/drawing/2014/main" id="{08BE6983-A079-D5D8-1F9F-DF09796DBA9E}"/>
              </a:ext>
            </a:extLst>
          </p:cNvPr>
          <p:cNvCxnSpPr>
            <a:cxnSpLocks noGrp="1" noRot="1" noMove="1" noResize="1" noEditPoints="1" noAdjustHandles="1" noChangeArrowheads="1" noChangeShapeType="1"/>
          </p:cNvCxnSpPr>
          <p:nvPr userDrawn="1"/>
        </p:nvCxnSpPr>
        <p:spPr>
          <a:xfrm>
            <a:off x="6096000" y="1842247"/>
            <a:ext cx="0" cy="4521795"/>
          </a:xfrm>
          <a:prstGeom prst="line">
            <a:avLst/>
          </a:prstGeom>
          <a:ln>
            <a:solidFill>
              <a:schemeClr val="tx2"/>
            </a:solidFill>
          </a:ln>
        </p:spPr>
        <p:style>
          <a:lnRef idx="3">
            <a:schemeClr val="dk1"/>
          </a:lnRef>
          <a:fillRef idx="0">
            <a:schemeClr val="dk1"/>
          </a:fillRef>
          <a:effectRef idx="2">
            <a:schemeClr val="dk1"/>
          </a:effectRef>
          <a:fontRef idx="minor">
            <a:schemeClr val="tx1"/>
          </a:fontRef>
        </p:style>
      </p:cxnSp>
      <p:sp>
        <p:nvSpPr>
          <p:cNvPr id="25" name="Text Placeholder 2">
            <a:extLst>
              <a:ext uri="{FF2B5EF4-FFF2-40B4-BE49-F238E27FC236}">
                <a16:creationId xmlns:a16="http://schemas.microsoft.com/office/drawing/2014/main" id="{0DDF0EAE-985C-CC15-F982-4D4F4C119B8B}"/>
              </a:ext>
            </a:extLst>
          </p:cNvPr>
          <p:cNvSpPr>
            <a:spLocks noGrp="1"/>
          </p:cNvSpPr>
          <p:nvPr>
            <p:ph type="body" sz="quarter" idx="20"/>
          </p:nvPr>
        </p:nvSpPr>
        <p:spPr>
          <a:xfrm>
            <a:off x="764307" y="2593372"/>
            <a:ext cx="4703044" cy="246221"/>
          </a:xfrm>
          <a:prstGeom prst="rect">
            <a:avLst/>
          </a:prstGeom>
        </p:spPr>
        <p:txBody>
          <a:bodyPr wrap="square" lIns="0" tIns="0" rIns="0" bIns="0">
            <a:spAutoFit/>
          </a:bodyPr>
          <a:lstStyle>
            <a:lvl1pPr marL="284400" indent="-284400">
              <a:lnSpc>
                <a:spcPct val="100000"/>
              </a:lnSpc>
              <a:spcBef>
                <a:spcPts val="0"/>
              </a:spcBef>
              <a:spcAft>
                <a:spcPts val="1200"/>
              </a:spcAft>
              <a:defRPr lang="en-US" sz="1600" kern="1200" dirty="0">
                <a:solidFill>
                  <a:schemeClr val="tx1"/>
                </a:solidFill>
                <a:latin typeface="+mn-lt"/>
                <a:ea typeface="+mn-ea"/>
                <a:cs typeface="+mn-cs"/>
              </a:defRPr>
            </a:lvl1pPr>
            <a:lvl2pPr>
              <a:defRPr lang="en-GB" sz="1400" kern="1200" dirty="0" smtClean="0">
                <a:solidFill>
                  <a:schemeClr val="tx1"/>
                </a:solidFill>
                <a:latin typeface="+mn-lt"/>
                <a:ea typeface="+mn-ea"/>
                <a:cs typeface="+mn-cs"/>
              </a:defRPr>
            </a:lvl2pPr>
            <a:lvl3pPr>
              <a:defRPr lang="en-GB" sz="1400" kern="1200" dirty="0" smtClean="0">
                <a:solidFill>
                  <a:schemeClr val="tx1"/>
                </a:solidFill>
                <a:latin typeface="+mn-lt"/>
                <a:ea typeface="+mn-ea"/>
                <a:cs typeface="+mn-cs"/>
              </a:defRPr>
            </a:lvl3pPr>
            <a:lvl4pPr>
              <a:defRPr lang="en-GB" sz="1400" kern="1200" dirty="0" smtClean="0">
                <a:solidFill>
                  <a:schemeClr val="tx1"/>
                </a:solidFill>
                <a:latin typeface="+mn-lt"/>
                <a:ea typeface="+mn-ea"/>
                <a:cs typeface="+mn-cs"/>
              </a:defRPr>
            </a:lvl4pPr>
            <a:lvl5pPr>
              <a:defRPr lang="en-US" sz="1400" kern="1200" dirty="0">
                <a:solidFill>
                  <a:schemeClr val="tx1"/>
                </a:solidFill>
                <a:latin typeface="+mn-lt"/>
                <a:ea typeface="+mn-ea"/>
                <a:cs typeface="+mn-cs"/>
              </a:defRPr>
            </a:lvl5pPr>
          </a:lstStyle>
          <a:p>
            <a:pPr lvl="0"/>
            <a:r>
              <a:rPr lang="en-GB"/>
              <a:t>Click to edit Master text styles</a:t>
            </a:r>
            <a:endParaRPr lang="en-US"/>
          </a:p>
        </p:txBody>
      </p:sp>
      <p:sp>
        <p:nvSpPr>
          <p:cNvPr id="6" name="Text Placeholder 1">
            <a:extLst>
              <a:ext uri="{FF2B5EF4-FFF2-40B4-BE49-F238E27FC236}">
                <a16:creationId xmlns:a16="http://schemas.microsoft.com/office/drawing/2014/main" id="{DB060B3C-2AF3-1D3D-DE28-9841D46F83B7}"/>
              </a:ext>
            </a:extLst>
          </p:cNvPr>
          <p:cNvSpPr>
            <a:spLocks noGrp="1"/>
          </p:cNvSpPr>
          <p:nvPr>
            <p:ph type="body" sz="quarter" idx="19" hasCustomPrompt="1"/>
          </p:nvPr>
        </p:nvSpPr>
        <p:spPr>
          <a:xfrm>
            <a:off x="569258" y="1810870"/>
            <a:ext cx="5056086" cy="455855"/>
          </a:xfrm>
          <a:prstGeom prst="roundRect">
            <a:avLst/>
          </a:prstGeom>
          <a:solidFill>
            <a:schemeClr val="tx2"/>
          </a:solidFill>
        </p:spPr>
        <p:txBody>
          <a:bodyPr wrap="square" lIns="0" tIns="0" rIns="0" bIns="0" anchor="ctr" anchorCtr="0">
            <a:noAutofit/>
          </a:bodyPr>
          <a:lstStyle>
            <a:lvl1pPr marL="0" indent="0" algn="ctr">
              <a:buNone/>
              <a:defRPr lang="en-US" sz="1800" kern="1200" dirty="0">
                <a:solidFill>
                  <a:schemeClr val="lt1"/>
                </a:solidFill>
                <a:latin typeface="+mn-lt"/>
                <a:ea typeface="+mn-ea"/>
                <a:cs typeface="+mn-cs"/>
              </a:defRPr>
            </a:lvl1pPr>
            <a:lvl2pPr>
              <a:defRPr lang="en-GB" sz="1600" b="1" kern="1200" dirty="0" smtClean="0">
                <a:solidFill>
                  <a:srgbClr val="012169"/>
                </a:solidFill>
                <a:latin typeface="+mn-lt"/>
                <a:ea typeface="+mn-ea"/>
                <a:cs typeface="+mn-cs"/>
              </a:defRPr>
            </a:lvl2pPr>
            <a:lvl3pPr>
              <a:defRPr lang="en-GB" sz="1600" b="1" kern="1200" dirty="0" smtClean="0">
                <a:solidFill>
                  <a:srgbClr val="012169"/>
                </a:solidFill>
                <a:latin typeface="+mn-lt"/>
                <a:ea typeface="+mn-ea"/>
                <a:cs typeface="+mn-cs"/>
              </a:defRPr>
            </a:lvl3pPr>
            <a:lvl4pPr>
              <a:defRPr lang="en-GB" sz="1600" b="1" kern="1200" dirty="0" smtClean="0">
                <a:solidFill>
                  <a:srgbClr val="012169"/>
                </a:solidFill>
                <a:latin typeface="+mn-lt"/>
                <a:ea typeface="+mn-ea"/>
                <a:cs typeface="+mn-cs"/>
              </a:defRPr>
            </a:lvl4pPr>
            <a:lvl5pPr>
              <a:defRPr lang="en-US" sz="1600" b="1" kern="1200" dirty="0">
                <a:solidFill>
                  <a:srgbClr val="012169"/>
                </a:solidFill>
                <a:latin typeface="+mn-lt"/>
                <a:ea typeface="+mn-ea"/>
                <a:cs typeface="+mn-cs"/>
              </a:defRPr>
            </a:lvl5pPr>
          </a:lstStyle>
          <a:p>
            <a:pPr lvl="0"/>
            <a:r>
              <a:rPr lang="en-GB"/>
              <a:t>Click to edit Master header</a:t>
            </a:r>
            <a:endParaRPr lang="en-US"/>
          </a:p>
        </p:txBody>
      </p:sp>
      <p:sp>
        <p:nvSpPr>
          <p:cNvPr id="8" name="Rectangle 7">
            <a:extLst>
              <a:ext uri="{FF2B5EF4-FFF2-40B4-BE49-F238E27FC236}">
                <a16:creationId xmlns:a16="http://schemas.microsoft.com/office/drawing/2014/main" id="{FBDF5227-C3B1-EA22-D494-37A10E8E90DC}"/>
              </a:ext>
            </a:extLst>
          </p:cNvPr>
          <p:cNvSpPr>
            <a:spLocks noGrp="1" noRot="1" noMove="1" noResize="1" noEditPoints="1" noAdjustHandles="1" noChangeArrowheads="1" noChangeShapeType="1"/>
          </p:cNvSpPr>
          <p:nvPr userDrawn="1"/>
        </p:nvSpPr>
        <p:spPr>
          <a:xfrm>
            <a:off x="188233" y="1442523"/>
            <a:ext cx="11617483"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8">
            <a:extLst>
              <a:ext uri="{FF2B5EF4-FFF2-40B4-BE49-F238E27FC236}">
                <a16:creationId xmlns:a16="http://schemas.microsoft.com/office/drawing/2014/main" id="{FF5C7240-BC70-F047-76C1-F4F895E6FAF1}"/>
              </a:ext>
            </a:extLst>
          </p:cNvPr>
          <p:cNvSpPr>
            <a:spLocks noGrp="1" noRot="1" noMove="1" noResize="1" noEditPoints="1" noAdjustHandles="1" noChangeArrowheads="1" noChangeShapeType="1"/>
          </p:cNvSpPr>
          <p:nvPr>
            <p:ph type="body" sz="quarter" idx="18" hasCustomPrompt="1"/>
          </p:nvPr>
        </p:nvSpPr>
        <p:spPr>
          <a:xfrm>
            <a:off x="188233" y="1064174"/>
            <a:ext cx="11528628" cy="221599"/>
          </a:xfrm>
          <a:prstGeom prst="rect">
            <a:avLst/>
          </a:prstGeom>
        </p:spPr>
        <p:txBody>
          <a:bodyPr lIns="0" tIns="0" rIns="0" bIns="0">
            <a:noAutofit/>
          </a:bodyPr>
          <a:lstStyle>
            <a:lvl1pPr marL="0" indent="0" algn="r">
              <a:buNone/>
              <a:defRPr sz="1600" b="1">
                <a:solidFill>
                  <a:schemeClr val="bg2">
                    <a:lumMod val="75000"/>
                  </a:schemeClr>
                </a:solidFill>
                <a:latin typeface="Arial" panose="020B0604020202020204" pitchFamily="34" charset="0"/>
                <a:cs typeface="Arial" panose="020B0604020202020204" pitchFamily="34" charset="0"/>
              </a:defRPr>
            </a:lvl1pPr>
          </a:lstStyle>
          <a:p>
            <a:r>
              <a:rPr lang="en-GB"/>
              <a:t>One line summary of slide / key takeaway</a:t>
            </a:r>
          </a:p>
        </p:txBody>
      </p:sp>
      <p:sp>
        <p:nvSpPr>
          <p:cNvPr id="9" name="Title Placeholder 2">
            <a:extLst>
              <a:ext uri="{FF2B5EF4-FFF2-40B4-BE49-F238E27FC236}">
                <a16:creationId xmlns:a16="http://schemas.microsoft.com/office/drawing/2014/main" id="{780DEBAF-6038-2055-ABB1-098B08B55559}"/>
              </a:ext>
            </a:extLst>
          </p:cNvPr>
          <p:cNvSpPr>
            <a:spLocks noGrp="1" noRot="1" noMove="1" noResize="1" noEditPoints="1" noAdjustHandles="1" noChangeArrowheads="1" noChangeShapeType="1"/>
          </p:cNvSpPr>
          <p:nvPr>
            <p:ph type="title" hasCustomPrompt="1"/>
          </p:nvPr>
        </p:nvSpPr>
        <p:spPr>
          <a:xfrm>
            <a:off x="4105656" y="504000"/>
            <a:ext cx="7618405" cy="387798"/>
          </a:xfrm>
          <a:prstGeom prst="rect">
            <a:avLst/>
          </a:prstGeom>
        </p:spPr>
        <p:txBody>
          <a:bodyPr vert="horz" wrap="square" lIns="0" tIns="0" rIns="0" bIns="0" rtlCol="0" anchor="b" anchorCtr="0">
            <a:spAutoFit/>
          </a:bodyPr>
          <a:lstStyle>
            <a:lvl1pPr>
              <a:defRPr sz="2800">
                <a:solidFill>
                  <a:schemeClr val="tx2"/>
                </a:solidFill>
                <a:latin typeface="Arial" panose="020B0604020202020204" pitchFamily="34" charset="0"/>
                <a:cs typeface="Arial" panose="020B0604020202020204" pitchFamily="34" charset="0"/>
              </a:defRPr>
            </a:lvl1pPr>
          </a:lstStyle>
          <a:p>
            <a:r>
              <a:rPr lang="en-US"/>
              <a:t>Title of slide</a:t>
            </a:r>
            <a:endParaRPr lang="en-GB"/>
          </a:p>
        </p:txBody>
      </p:sp>
    </p:spTree>
    <p:extLst>
      <p:ext uri="{BB962C8B-B14F-4D97-AF65-F5344CB8AC3E}">
        <p14:creationId xmlns:p14="http://schemas.microsoft.com/office/powerpoint/2010/main" val="3481498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66B9D1-4B56-64E8-2615-97E62B270B1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A345572-51FA-32AD-80F9-96113560F0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8D8146-F066-989C-F4FA-9584B8D2AA20}"/>
              </a:ext>
            </a:extLst>
          </p:cNvPr>
          <p:cNvSpPr>
            <a:spLocks noGrp="1"/>
          </p:cNvSpPr>
          <p:nvPr>
            <p:ph type="dt" sz="half" idx="10"/>
          </p:nvPr>
        </p:nvSpPr>
        <p:spPr/>
        <p:txBody>
          <a:bodyPr/>
          <a:lstStyle/>
          <a:p>
            <a:fld id="{28106B4B-04C4-4483-A075-516BDBEF3FA6}" type="datetimeFigureOut">
              <a:rPr lang="en-GB" smtClean="0"/>
              <a:t>13/02/2026</a:t>
            </a:fld>
            <a:endParaRPr lang="en-GB"/>
          </a:p>
        </p:txBody>
      </p:sp>
      <p:sp>
        <p:nvSpPr>
          <p:cNvPr id="5" name="Footer Placeholder 4">
            <a:extLst>
              <a:ext uri="{FF2B5EF4-FFF2-40B4-BE49-F238E27FC236}">
                <a16:creationId xmlns:a16="http://schemas.microsoft.com/office/drawing/2014/main" id="{1DB31862-F1B3-66AB-6842-27BF12C382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B17B67-007F-A5A3-1C03-05D20A302541}"/>
              </a:ext>
            </a:extLst>
          </p:cNvPr>
          <p:cNvSpPr>
            <a:spLocks noGrp="1"/>
          </p:cNvSpPr>
          <p:nvPr>
            <p:ph type="sldNum" sz="quarter" idx="12"/>
          </p:nvPr>
        </p:nvSpPr>
        <p:spPr/>
        <p:txBody>
          <a:bodyPr/>
          <a:lstStyle/>
          <a:p>
            <a:fld id="{E6A7E3CE-5A14-429A-B57D-BC04F2FF6D17}" type="slidenum">
              <a:rPr lang="en-GB" smtClean="0"/>
              <a:t>‹#›</a:t>
            </a:fld>
            <a:endParaRPr lang="en-GB"/>
          </a:p>
        </p:txBody>
      </p:sp>
    </p:spTree>
    <p:extLst>
      <p:ext uri="{BB962C8B-B14F-4D97-AF65-F5344CB8AC3E}">
        <p14:creationId xmlns:p14="http://schemas.microsoft.com/office/powerpoint/2010/main" val="426982807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Example icon and text 1">
    <p:spTree>
      <p:nvGrpSpPr>
        <p:cNvPr id="1" name=""/>
        <p:cNvGrpSpPr/>
        <p:nvPr/>
      </p:nvGrpSpPr>
      <p:grpSpPr>
        <a:xfrm>
          <a:off x="0" y="0"/>
          <a:ext cx="0" cy="0"/>
          <a:chOff x="0" y="0"/>
          <a:chExt cx="0" cy="0"/>
        </a:xfrm>
      </p:grpSpPr>
      <p:sp>
        <p:nvSpPr>
          <p:cNvPr id="45" name="Slide Number Placeholder 5">
            <a:extLst>
              <a:ext uri="{FF2B5EF4-FFF2-40B4-BE49-F238E27FC236}">
                <a16:creationId xmlns:a16="http://schemas.microsoft.com/office/drawing/2014/main" id="{B9C17506-8579-8975-52FC-81F63B6B15FF}"/>
              </a:ext>
            </a:extLst>
          </p:cNvPr>
          <p:cNvSpPr>
            <a:spLocks noGrp="1" noRot="1" noMove="1" noResize="1" noEditPoints="1" noAdjustHandles="1" noChangeArrowheads="1" noChangeShapeType="1"/>
          </p:cNvSpPr>
          <p:nvPr>
            <p:ph type="sldNum" sz="quarter" idx="4"/>
          </p:nvPr>
        </p:nvSpPr>
        <p:spPr>
          <a:xfrm>
            <a:off x="11398249" y="6565990"/>
            <a:ext cx="567415" cy="184666"/>
          </a:xfrm>
          <a:prstGeom prst="rect">
            <a:avLst/>
          </a:prstGeom>
        </p:spPr>
        <p:txBody>
          <a:bodyPr vert="horz" wrap="square" lIns="0" tIns="0" rIns="0" bIns="0" rtlCol="0" anchor="ctr">
            <a:spAutoFit/>
          </a:bodyPr>
          <a:lstStyle>
            <a:lvl1pPr algn="r">
              <a:defRPr sz="1200">
                <a:solidFill>
                  <a:schemeClr val="bg2">
                    <a:lumMod val="75000"/>
                  </a:schemeClr>
                </a:solidFill>
              </a:defRPr>
            </a:lvl1pPr>
          </a:lstStyle>
          <a:p>
            <a:fld id="{318356DC-334E-1146-8C47-B0DA3BCDFCC3}" type="slidenum">
              <a:rPr lang="en-US" smtClean="0"/>
              <a:pPr/>
              <a:t>‹#›</a:t>
            </a:fld>
            <a:endParaRPr lang="en-US"/>
          </a:p>
        </p:txBody>
      </p:sp>
      <p:sp>
        <p:nvSpPr>
          <p:cNvPr id="44" name="Footer Placeholder 4">
            <a:extLst>
              <a:ext uri="{FF2B5EF4-FFF2-40B4-BE49-F238E27FC236}">
                <a16:creationId xmlns:a16="http://schemas.microsoft.com/office/drawing/2014/main" id="{0708DEB4-A3E4-C135-CC90-1E47C78A74F4}"/>
              </a:ext>
            </a:extLst>
          </p:cNvPr>
          <p:cNvSpPr>
            <a:spLocks noGrp="1" noRot="1" noMove="1" noResize="1" noEditPoints="1" noAdjustHandles="1" noChangeArrowheads="1" noChangeShapeType="1"/>
          </p:cNvSpPr>
          <p:nvPr>
            <p:ph type="ftr" sz="quarter" idx="3"/>
          </p:nvPr>
        </p:nvSpPr>
        <p:spPr>
          <a:xfrm>
            <a:off x="4038600" y="6480000"/>
            <a:ext cx="4114800" cy="161583"/>
          </a:xfrm>
          <a:prstGeom prst="rect">
            <a:avLst/>
          </a:prstGeom>
        </p:spPr>
        <p:txBody>
          <a:bodyPr vert="horz" lIns="0" tIns="0" rIns="0" bIns="0" rtlCol="0" anchor="ctr">
            <a:spAutoFit/>
          </a:bodyPr>
          <a:lstStyle>
            <a:lvl1pPr algn="ctr">
              <a:defRPr lang="en-US" sz="1050" i="0" kern="1200" cap="all" baseline="0">
                <a:solidFill>
                  <a:schemeClr val="bg2">
                    <a:lumMod val="75000"/>
                  </a:schemeClr>
                </a:solidFill>
                <a:latin typeface="Arial" panose="020B0604020202020204" pitchFamily="34" charset="0"/>
                <a:ea typeface="+mn-ea"/>
                <a:cs typeface="Arial" panose="020B0604020202020204" pitchFamily="34" charset="0"/>
              </a:defRPr>
            </a:lvl1pPr>
          </a:lstStyle>
          <a:p>
            <a:r>
              <a:rPr lang="en-GB"/>
              <a:t>SENSITIVITY MARKING</a:t>
            </a:r>
          </a:p>
        </p:txBody>
      </p:sp>
      <p:cxnSp>
        <p:nvCxnSpPr>
          <p:cNvPr id="14" name="Straight Connector 3">
            <a:extLst>
              <a:ext uri="{FF2B5EF4-FFF2-40B4-BE49-F238E27FC236}">
                <a16:creationId xmlns:a16="http://schemas.microsoft.com/office/drawing/2014/main" id="{2FEB0E83-A665-4F42-2656-A6DE1D1E7DBA}"/>
              </a:ext>
            </a:extLst>
          </p:cNvPr>
          <p:cNvCxnSpPr>
            <a:cxnSpLocks noGrp="1" noRot="1" noMove="1" noResize="1" noEditPoints="1" noAdjustHandles="1" noChangeArrowheads="1" noChangeShapeType="1"/>
          </p:cNvCxnSpPr>
          <p:nvPr userDrawn="1"/>
        </p:nvCxnSpPr>
        <p:spPr>
          <a:xfrm>
            <a:off x="367200" y="6334344"/>
            <a:ext cx="11340000" cy="0"/>
          </a:xfrm>
          <a:prstGeom prst="line">
            <a:avLst/>
          </a:prstGeom>
          <a:ln w="9525">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38" name="Text Placeholder 6">
            <a:extLst>
              <a:ext uri="{FF2B5EF4-FFF2-40B4-BE49-F238E27FC236}">
                <a16:creationId xmlns:a16="http://schemas.microsoft.com/office/drawing/2014/main" id="{7A388780-0C1E-734B-FF34-87D783F10E46}"/>
              </a:ext>
            </a:extLst>
          </p:cNvPr>
          <p:cNvSpPr>
            <a:spLocks noGrp="1"/>
          </p:cNvSpPr>
          <p:nvPr>
            <p:ph type="body" sz="quarter" idx="24"/>
          </p:nvPr>
        </p:nvSpPr>
        <p:spPr>
          <a:xfrm>
            <a:off x="3255662" y="5395920"/>
            <a:ext cx="7996521" cy="276999"/>
          </a:xfrm>
          <a:prstGeom prst="rect">
            <a:avLst/>
          </a:prstGeom>
        </p:spPr>
        <p:txBody>
          <a:bodyPr wrap="square" lIns="0" tIns="0" rIns="0" bIns="0" anchor="ctr" anchorCtr="0">
            <a:spAutoFit/>
          </a:bodyPr>
          <a:lstStyle>
            <a:lvl1pPr marL="284400" indent="-284400">
              <a:lnSpc>
                <a:spcPct val="100000"/>
              </a:lnSpc>
              <a:spcBef>
                <a:spcPts val="0"/>
              </a:spcBef>
              <a:spcAft>
                <a:spcPts val="1200"/>
              </a:spcAft>
              <a:defRPr lang="en-US" sz="1800" kern="1200" dirty="0">
                <a:solidFill>
                  <a:schemeClr val="tx1"/>
                </a:solidFill>
                <a:latin typeface="+mn-lt"/>
                <a:ea typeface="+mn-ea"/>
                <a:cs typeface="+mn-cs"/>
              </a:defRPr>
            </a:lvl1pPr>
            <a:lvl2pPr>
              <a:defRPr lang="en-GB" sz="1400" kern="1200" dirty="0" smtClean="0">
                <a:solidFill>
                  <a:schemeClr val="tx1"/>
                </a:solidFill>
                <a:latin typeface="+mn-lt"/>
                <a:ea typeface="+mn-ea"/>
                <a:cs typeface="+mn-cs"/>
              </a:defRPr>
            </a:lvl2pPr>
            <a:lvl3pPr>
              <a:defRPr lang="en-GB" sz="1400" kern="1200" dirty="0" smtClean="0">
                <a:solidFill>
                  <a:schemeClr val="tx1"/>
                </a:solidFill>
                <a:latin typeface="+mn-lt"/>
                <a:ea typeface="+mn-ea"/>
                <a:cs typeface="+mn-cs"/>
              </a:defRPr>
            </a:lvl3pPr>
            <a:lvl4pPr>
              <a:defRPr lang="en-GB" sz="1400" kern="1200" dirty="0" smtClean="0">
                <a:solidFill>
                  <a:schemeClr val="tx1"/>
                </a:solidFill>
                <a:latin typeface="+mn-lt"/>
                <a:ea typeface="+mn-ea"/>
                <a:cs typeface="+mn-cs"/>
              </a:defRPr>
            </a:lvl4pPr>
            <a:lvl5pPr>
              <a:defRPr lang="en-US" sz="1400" kern="1200" dirty="0">
                <a:solidFill>
                  <a:schemeClr val="tx1"/>
                </a:solidFill>
                <a:latin typeface="+mn-lt"/>
                <a:ea typeface="+mn-ea"/>
                <a:cs typeface="+mn-cs"/>
              </a:defRPr>
            </a:lvl5pPr>
          </a:lstStyle>
          <a:p>
            <a:pPr lvl="0"/>
            <a:r>
              <a:rPr lang="en-GB"/>
              <a:t>Click to edit Master text styles</a:t>
            </a:r>
            <a:endParaRPr lang="en-US"/>
          </a:p>
        </p:txBody>
      </p:sp>
      <p:sp>
        <p:nvSpPr>
          <p:cNvPr id="39" name="Text Placeholder 5">
            <a:extLst>
              <a:ext uri="{FF2B5EF4-FFF2-40B4-BE49-F238E27FC236}">
                <a16:creationId xmlns:a16="http://schemas.microsoft.com/office/drawing/2014/main" id="{8F76C1C6-4B2C-0DCF-2CC2-9B8AE2C74346}"/>
              </a:ext>
            </a:extLst>
          </p:cNvPr>
          <p:cNvSpPr>
            <a:spLocks noGrp="1"/>
          </p:cNvSpPr>
          <p:nvPr>
            <p:ph type="body" sz="quarter" idx="25"/>
          </p:nvPr>
        </p:nvSpPr>
        <p:spPr>
          <a:xfrm>
            <a:off x="537881" y="5021419"/>
            <a:ext cx="2532530" cy="1026000"/>
          </a:xfrm>
          <a:prstGeom prst="roundRect">
            <a:avLst/>
          </a:prstGeom>
          <a:solidFill>
            <a:schemeClr val="tx2"/>
          </a:solidFill>
        </p:spPr>
        <p:txBody>
          <a:bodyPr lIns="827999" tIns="0" rIns="90000" bIns="0" anchor="ctr" anchorCtr="0"/>
          <a:lstStyle>
            <a:lvl1pPr marL="0" indent="0">
              <a:lnSpc>
                <a:spcPct val="95000"/>
              </a:lnSpc>
              <a:spcBef>
                <a:spcPts val="0"/>
              </a:spcBef>
              <a:spcAft>
                <a:spcPts val="600"/>
              </a:spcAft>
              <a:buNone/>
              <a:defRPr lang="en-GB" sz="1800" b="1" kern="1200" dirty="0" smtClean="0">
                <a:solidFill>
                  <a:schemeClr val="bg1"/>
                </a:solidFill>
                <a:latin typeface="+mn-lt"/>
                <a:ea typeface="+mn-ea"/>
                <a:cs typeface="+mn-cs"/>
              </a:defRPr>
            </a:lvl1pPr>
            <a:lvl2pPr marL="284400" indent="-284400">
              <a:lnSpc>
                <a:spcPct val="100000"/>
              </a:lnSpc>
              <a:spcBef>
                <a:spcPts val="0"/>
              </a:spcBef>
              <a:spcAft>
                <a:spcPts val="600"/>
              </a:spcAft>
              <a:defRPr sz="1600">
                <a:solidFill>
                  <a:schemeClr val="bg1"/>
                </a:solidFill>
              </a:defRPr>
            </a:lvl2pPr>
            <a:lvl3pPr>
              <a:defRPr sz="1600"/>
            </a:lvl3pPr>
            <a:lvl4pPr>
              <a:defRPr sz="1600"/>
            </a:lvl4pPr>
            <a:lvl5pPr>
              <a:defRPr sz="1600"/>
            </a:lvl5pPr>
          </a:lstStyle>
          <a:p>
            <a:pPr lvl="0"/>
            <a:r>
              <a:rPr lang="en-GB"/>
              <a:t>Click to edit Master text</a:t>
            </a:r>
          </a:p>
        </p:txBody>
      </p:sp>
      <p:sp>
        <p:nvSpPr>
          <p:cNvPr id="40" name="Picture Placeholder 3">
            <a:extLst>
              <a:ext uri="{FF2B5EF4-FFF2-40B4-BE49-F238E27FC236}">
                <a16:creationId xmlns:a16="http://schemas.microsoft.com/office/drawing/2014/main" id="{0E66B355-7B88-4035-5471-D1DFCCD6BCFE}"/>
              </a:ext>
            </a:extLst>
          </p:cNvPr>
          <p:cNvSpPr>
            <a:spLocks noGrp="1"/>
          </p:cNvSpPr>
          <p:nvPr>
            <p:ph type="pic" sz="quarter" idx="26" hasCustomPrompt="1"/>
          </p:nvPr>
        </p:nvSpPr>
        <p:spPr>
          <a:xfrm>
            <a:off x="627258" y="5097046"/>
            <a:ext cx="708784" cy="878408"/>
          </a:xfrm>
          <a:prstGeom prst="rect">
            <a:avLst/>
          </a:prstGeom>
          <a:noFill/>
        </p:spPr>
        <p:txBody>
          <a:bodyPr lIns="0" tIns="0" rIns="0" bIns="0" anchor="ctr" anchorCtr="0"/>
          <a:lstStyle>
            <a:lvl1pPr marL="0" indent="0" algn="ctr">
              <a:buNone/>
              <a:defRPr sz="1000">
                <a:solidFill>
                  <a:srgbClr val="D02F7C"/>
                </a:solidFill>
              </a:defRPr>
            </a:lvl1pPr>
          </a:lstStyle>
          <a:p>
            <a:r>
              <a:rPr lang="en-US"/>
              <a:t>Click to place icon</a:t>
            </a:r>
          </a:p>
        </p:txBody>
      </p:sp>
      <p:cxnSp>
        <p:nvCxnSpPr>
          <p:cNvPr id="13" name="Straight Connector 2">
            <a:extLst>
              <a:ext uri="{FF2B5EF4-FFF2-40B4-BE49-F238E27FC236}">
                <a16:creationId xmlns:a16="http://schemas.microsoft.com/office/drawing/2014/main" id="{23000480-EA21-3B7D-25C7-42525B61BE34}"/>
              </a:ext>
            </a:extLst>
          </p:cNvPr>
          <p:cNvCxnSpPr>
            <a:cxnSpLocks noGrp="1" noRot="1" noMove="1" noResize="1" noEditPoints="1" noAdjustHandles="1" noChangeArrowheads="1" noChangeShapeType="1"/>
          </p:cNvCxnSpPr>
          <p:nvPr userDrawn="1"/>
        </p:nvCxnSpPr>
        <p:spPr>
          <a:xfrm>
            <a:off x="367200" y="4740868"/>
            <a:ext cx="11340000" cy="0"/>
          </a:xfrm>
          <a:prstGeom prst="line">
            <a:avLst/>
          </a:prstGeom>
          <a:ln w="9525">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35" name="Text Placeholder 4">
            <a:extLst>
              <a:ext uri="{FF2B5EF4-FFF2-40B4-BE49-F238E27FC236}">
                <a16:creationId xmlns:a16="http://schemas.microsoft.com/office/drawing/2014/main" id="{CA83351C-C32B-FF19-4AA4-536F9F2A85AE}"/>
              </a:ext>
            </a:extLst>
          </p:cNvPr>
          <p:cNvSpPr>
            <a:spLocks noGrp="1"/>
          </p:cNvSpPr>
          <p:nvPr>
            <p:ph type="body" sz="quarter" idx="21"/>
          </p:nvPr>
        </p:nvSpPr>
        <p:spPr>
          <a:xfrm>
            <a:off x="3255662" y="3807752"/>
            <a:ext cx="7996521" cy="276999"/>
          </a:xfrm>
          <a:prstGeom prst="rect">
            <a:avLst/>
          </a:prstGeom>
        </p:spPr>
        <p:txBody>
          <a:bodyPr wrap="square" lIns="0" tIns="0" rIns="0" bIns="0" anchor="ctr" anchorCtr="0">
            <a:spAutoFit/>
          </a:bodyPr>
          <a:lstStyle>
            <a:lvl1pPr marL="284400" indent="-284400">
              <a:lnSpc>
                <a:spcPct val="100000"/>
              </a:lnSpc>
              <a:spcBef>
                <a:spcPts val="0"/>
              </a:spcBef>
              <a:spcAft>
                <a:spcPts val="1200"/>
              </a:spcAft>
              <a:defRPr lang="en-US" sz="1800" kern="1200" dirty="0">
                <a:solidFill>
                  <a:schemeClr val="tx1"/>
                </a:solidFill>
                <a:latin typeface="+mn-lt"/>
                <a:ea typeface="+mn-ea"/>
                <a:cs typeface="+mn-cs"/>
              </a:defRPr>
            </a:lvl1pPr>
            <a:lvl2pPr>
              <a:defRPr lang="en-GB" sz="1400" kern="1200" dirty="0" smtClean="0">
                <a:solidFill>
                  <a:schemeClr val="tx1"/>
                </a:solidFill>
                <a:latin typeface="+mn-lt"/>
                <a:ea typeface="+mn-ea"/>
                <a:cs typeface="+mn-cs"/>
              </a:defRPr>
            </a:lvl2pPr>
            <a:lvl3pPr>
              <a:defRPr lang="en-GB" sz="1400" kern="1200" dirty="0" smtClean="0">
                <a:solidFill>
                  <a:schemeClr val="tx1"/>
                </a:solidFill>
                <a:latin typeface="+mn-lt"/>
                <a:ea typeface="+mn-ea"/>
                <a:cs typeface="+mn-cs"/>
              </a:defRPr>
            </a:lvl3pPr>
            <a:lvl4pPr>
              <a:defRPr lang="en-GB" sz="1400" kern="1200" dirty="0" smtClean="0">
                <a:solidFill>
                  <a:schemeClr val="tx1"/>
                </a:solidFill>
                <a:latin typeface="+mn-lt"/>
                <a:ea typeface="+mn-ea"/>
                <a:cs typeface="+mn-cs"/>
              </a:defRPr>
            </a:lvl4pPr>
            <a:lvl5pPr>
              <a:defRPr lang="en-US" sz="1400" kern="1200" dirty="0">
                <a:solidFill>
                  <a:schemeClr val="tx1"/>
                </a:solidFill>
                <a:latin typeface="+mn-lt"/>
                <a:ea typeface="+mn-ea"/>
                <a:cs typeface="+mn-cs"/>
              </a:defRPr>
            </a:lvl5pPr>
          </a:lstStyle>
          <a:p>
            <a:pPr lvl="0"/>
            <a:r>
              <a:rPr lang="en-GB"/>
              <a:t>Click to edit Master text styles</a:t>
            </a:r>
            <a:endParaRPr lang="en-US"/>
          </a:p>
        </p:txBody>
      </p:sp>
      <p:sp>
        <p:nvSpPr>
          <p:cNvPr id="36" name="Text Placeholder 3">
            <a:extLst>
              <a:ext uri="{FF2B5EF4-FFF2-40B4-BE49-F238E27FC236}">
                <a16:creationId xmlns:a16="http://schemas.microsoft.com/office/drawing/2014/main" id="{2510443C-95B1-C730-80BF-853387A908F7}"/>
              </a:ext>
            </a:extLst>
          </p:cNvPr>
          <p:cNvSpPr>
            <a:spLocks noGrp="1"/>
          </p:cNvSpPr>
          <p:nvPr>
            <p:ph type="body" sz="quarter" idx="22"/>
          </p:nvPr>
        </p:nvSpPr>
        <p:spPr>
          <a:xfrm>
            <a:off x="537881" y="3433251"/>
            <a:ext cx="2532530" cy="1026000"/>
          </a:xfrm>
          <a:prstGeom prst="roundRect">
            <a:avLst/>
          </a:prstGeom>
          <a:solidFill>
            <a:schemeClr val="tx2"/>
          </a:solidFill>
        </p:spPr>
        <p:txBody>
          <a:bodyPr lIns="827999" tIns="0" rIns="90000" bIns="0" anchor="ctr" anchorCtr="0"/>
          <a:lstStyle>
            <a:lvl1pPr marL="0" indent="0">
              <a:lnSpc>
                <a:spcPct val="95000"/>
              </a:lnSpc>
              <a:spcBef>
                <a:spcPts val="0"/>
              </a:spcBef>
              <a:spcAft>
                <a:spcPts val="600"/>
              </a:spcAft>
              <a:buNone/>
              <a:defRPr lang="en-GB" sz="1800" b="1" kern="1200" dirty="0" smtClean="0">
                <a:solidFill>
                  <a:schemeClr val="bg1"/>
                </a:solidFill>
                <a:latin typeface="+mn-lt"/>
                <a:ea typeface="+mn-ea"/>
                <a:cs typeface="+mn-cs"/>
              </a:defRPr>
            </a:lvl1pPr>
            <a:lvl2pPr marL="284400" indent="-284400">
              <a:lnSpc>
                <a:spcPct val="100000"/>
              </a:lnSpc>
              <a:spcBef>
                <a:spcPts val="0"/>
              </a:spcBef>
              <a:spcAft>
                <a:spcPts val="600"/>
              </a:spcAft>
              <a:defRPr sz="1600">
                <a:solidFill>
                  <a:schemeClr val="bg1"/>
                </a:solidFill>
              </a:defRPr>
            </a:lvl2pPr>
            <a:lvl3pPr>
              <a:defRPr sz="1600"/>
            </a:lvl3pPr>
            <a:lvl4pPr>
              <a:defRPr sz="1600"/>
            </a:lvl4pPr>
            <a:lvl5pPr>
              <a:defRPr sz="1600"/>
            </a:lvl5pPr>
          </a:lstStyle>
          <a:p>
            <a:pPr lvl="0"/>
            <a:r>
              <a:rPr lang="en-GB"/>
              <a:t>Click to edit Master text</a:t>
            </a:r>
          </a:p>
        </p:txBody>
      </p:sp>
      <p:sp>
        <p:nvSpPr>
          <p:cNvPr id="37" name="Picture Placeholder 2">
            <a:extLst>
              <a:ext uri="{FF2B5EF4-FFF2-40B4-BE49-F238E27FC236}">
                <a16:creationId xmlns:a16="http://schemas.microsoft.com/office/drawing/2014/main" id="{3CE9F517-024D-0D74-D269-83DA2D17C15D}"/>
              </a:ext>
            </a:extLst>
          </p:cNvPr>
          <p:cNvSpPr>
            <a:spLocks noGrp="1"/>
          </p:cNvSpPr>
          <p:nvPr>
            <p:ph type="pic" sz="quarter" idx="23" hasCustomPrompt="1"/>
          </p:nvPr>
        </p:nvSpPr>
        <p:spPr>
          <a:xfrm>
            <a:off x="627258" y="3508878"/>
            <a:ext cx="708784" cy="878408"/>
          </a:xfrm>
          <a:prstGeom prst="rect">
            <a:avLst/>
          </a:prstGeom>
          <a:noFill/>
        </p:spPr>
        <p:txBody>
          <a:bodyPr lIns="0" tIns="0" rIns="0" bIns="0" anchor="ctr" anchorCtr="0"/>
          <a:lstStyle>
            <a:lvl1pPr marL="0" indent="0" algn="ctr">
              <a:buNone/>
              <a:defRPr sz="1000">
                <a:solidFill>
                  <a:srgbClr val="D02F7C"/>
                </a:solidFill>
              </a:defRPr>
            </a:lvl1pPr>
          </a:lstStyle>
          <a:p>
            <a:r>
              <a:rPr lang="en-US"/>
              <a:t>Click to place icon</a:t>
            </a:r>
          </a:p>
        </p:txBody>
      </p:sp>
      <p:cxnSp>
        <p:nvCxnSpPr>
          <p:cNvPr id="11" name="Straight Connector 1">
            <a:extLst>
              <a:ext uri="{FF2B5EF4-FFF2-40B4-BE49-F238E27FC236}">
                <a16:creationId xmlns:a16="http://schemas.microsoft.com/office/drawing/2014/main" id="{1033842E-FE73-A8AE-3074-E0DD4F678CC3}"/>
              </a:ext>
            </a:extLst>
          </p:cNvPr>
          <p:cNvCxnSpPr>
            <a:cxnSpLocks noGrp="1" noRot="1" noMove="1" noResize="1" noEditPoints="1" noAdjustHandles="1" noChangeArrowheads="1" noChangeShapeType="1"/>
          </p:cNvCxnSpPr>
          <p:nvPr userDrawn="1"/>
        </p:nvCxnSpPr>
        <p:spPr>
          <a:xfrm>
            <a:off x="367200" y="3147392"/>
            <a:ext cx="11340000" cy="0"/>
          </a:xfrm>
          <a:prstGeom prst="line">
            <a:avLst/>
          </a:prstGeom>
          <a:ln w="9525">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29" name="Text Placeholder 2">
            <a:extLst>
              <a:ext uri="{FF2B5EF4-FFF2-40B4-BE49-F238E27FC236}">
                <a16:creationId xmlns:a16="http://schemas.microsoft.com/office/drawing/2014/main" id="{25BD43C2-5E65-024F-F2D7-1623C84E025D}"/>
              </a:ext>
            </a:extLst>
          </p:cNvPr>
          <p:cNvSpPr>
            <a:spLocks noGrp="1"/>
          </p:cNvSpPr>
          <p:nvPr>
            <p:ph type="body" sz="quarter" idx="20"/>
          </p:nvPr>
        </p:nvSpPr>
        <p:spPr>
          <a:xfrm>
            <a:off x="3255662" y="2211755"/>
            <a:ext cx="7996521" cy="276999"/>
          </a:xfrm>
          <a:prstGeom prst="rect">
            <a:avLst/>
          </a:prstGeom>
        </p:spPr>
        <p:txBody>
          <a:bodyPr wrap="square" lIns="0" tIns="0" rIns="0" bIns="0" anchor="ctr" anchorCtr="0">
            <a:spAutoFit/>
          </a:bodyPr>
          <a:lstStyle>
            <a:lvl1pPr marL="284400" indent="-284400">
              <a:lnSpc>
                <a:spcPct val="100000"/>
              </a:lnSpc>
              <a:spcBef>
                <a:spcPts val="0"/>
              </a:spcBef>
              <a:spcAft>
                <a:spcPts val="1200"/>
              </a:spcAft>
              <a:defRPr lang="en-US" sz="1800" kern="1200" dirty="0">
                <a:solidFill>
                  <a:schemeClr val="tx1"/>
                </a:solidFill>
                <a:latin typeface="+mn-lt"/>
                <a:ea typeface="+mn-ea"/>
                <a:cs typeface="+mn-cs"/>
              </a:defRPr>
            </a:lvl1pPr>
            <a:lvl2pPr>
              <a:defRPr lang="en-GB" sz="1400" kern="1200" dirty="0" smtClean="0">
                <a:solidFill>
                  <a:schemeClr val="tx1"/>
                </a:solidFill>
                <a:latin typeface="+mn-lt"/>
                <a:ea typeface="+mn-ea"/>
                <a:cs typeface="+mn-cs"/>
              </a:defRPr>
            </a:lvl2pPr>
            <a:lvl3pPr>
              <a:defRPr lang="en-GB" sz="1400" kern="1200" dirty="0" smtClean="0">
                <a:solidFill>
                  <a:schemeClr val="tx1"/>
                </a:solidFill>
                <a:latin typeface="+mn-lt"/>
                <a:ea typeface="+mn-ea"/>
                <a:cs typeface="+mn-cs"/>
              </a:defRPr>
            </a:lvl3pPr>
            <a:lvl4pPr>
              <a:defRPr lang="en-GB" sz="1400" kern="1200" dirty="0" smtClean="0">
                <a:solidFill>
                  <a:schemeClr val="tx1"/>
                </a:solidFill>
                <a:latin typeface="+mn-lt"/>
                <a:ea typeface="+mn-ea"/>
                <a:cs typeface="+mn-cs"/>
              </a:defRPr>
            </a:lvl4pPr>
            <a:lvl5pPr>
              <a:defRPr lang="en-US" sz="1400" kern="1200" dirty="0">
                <a:solidFill>
                  <a:schemeClr val="tx1"/>
                </a:solidFill>
                <a:latin typeface="+mn-lt"/>
                <a:ea typeface="+mn-ea"/>
                <a:cs typeface="+mn-cs"/>
              </a:defRPr>
            </a:lvl5pPr>
          </a:lstStyle>
          <a:p>
            <a:pPr lvl="0"/>
            <a:r>
              <a:rPr lang="en-GB"/>
              <a:t>Click to edit Master text styles</a:t>
            </a:r>
            <a:endParaRPr lang="en-US"/>
          </a:p>
        </p:txBody>
      </p:sp>
      <p:sp>
        <p:nvSpPr>
          <p:cNvPr id="30" name="Text Placeholder 1">
            <a:extLst>
              <a:ext uri="{FF2B5EF4-FFF2-40B4-BE49-F238E27FC236}">
                <a16:creationId xmlns:a16="http://schemas.microsoft.com/office/drawing/2014/main" id="{AF4A1666-ED29-F94C-EA0C-CAB8204D3ACA}"/>
              </a:ext>
            </a:extLst>
          </p:cNvPr>
          <p:cNvSpPr>
            <a:spLocks noGrp="1"/>
          </p:cNvSpPr>
          <p:nvPr>
            <p:ph type="body" sz="quarter" idx="16"/>
          </p:nvPr>
        </p:nvSpPr>
        <p:spPr>
          <a:xfrm>
            <a:off x="537881" y="1837254"/>
            <a:ext cx="2532530" cy="1026000"/>
          </a:xfrm>
          <a:prstGeom prst="roundRect">
            <a:avLst/>
          </a:prstGeom>
          <a:solidFill>
            <a:schemeClr val="tx2"/>
          </a:solidFill>
        </p:spPr>
        <p:txBody>
          <a:bodyPr lIns="827999" tIns="0" rIns="90000" bIns="0" anchor="ctr" anchorCtr="0"/>
          <a:lstStyle>
            <a:lvl1pPr marL="0" indent="0">
              <a:lnSpc>
                <a:spcPct val="95000"/>
              </a:lnSpc>
              <a:spcBef>
                <a:spcPts val="0"/>
              </a:spcBef>
              <a:spcAft>
                <a:spcPts val="600"/>
              </a:spcAft>
              <a:buNone/>
              <a:defRPr lang="en-GB" sz="1800" b="1" kern="1200" dirty="0" smtClean="0">
                <a:solidFill>
                  <a:schemeClr val="bg1"/>
                </a:solidFill>
                <a:latin typeface="+mn-lt"/>
                <a:ea typeface="+mn-ea"/>
                <a:cs typeface="+mn-cs"/>
              </a:defRPr>
            </a:lvl1pPr>
            <a:lvl2pPr marL="284400" indent="-284400">
              <a:lnSpc>
                <a:spcPct val="100000"/>
              </a:lnSpc>
              <a:spcBef>
                <a:spcPts val="0"/>
              </a:spcBef>
              <a:spcAft>
                <a:spcPts val="600"/>
              </a:spcAft>
              <a:defRPr sz="1600">
                <a:solidFill>
                  <a:schemeClr val="bg1"/>
                </a:solidFill>
              </a:defRPr>
            </a:lvl2pPr>
            <a:lvl3pPr>
              <a:defRPr sz="1600"/>
            </a:lvl3pPr>
            <a:lvl4pPr>
              <a:defRPr sz="1600"/>
            </a:lvl4pPr>
            <a:lvl5pPr>
              <a:defRPr sz="1600"/>
            </a:lvl5pPr>
          </a:lstStyle>
          <a:p>
            <a:pPr lvl="0"/>
            <a:r>
              <a:rPr lang="en-GB"/>
              <a:t>Click to edit Master text</a:t>
            </a:r>
          </a:p>
        </p:txBody>
      </p:sp>
      <p:sp>
        <p:nvSpPr>
          <p:cNvPr id="33" name="Picture Placeholder 1">
            <a:extLst>
              <a:ext uri="{FF2B5EF4-FFF2-40B4-BE49-F238E27FC236}">
                <a16:creationId xmlns:a16="http://schemas.microsoft.com/office/drawing/2014/main" id="{5C5FED16-432A-1305-B6EB-4CD0640437BA}"/>
              </a:ext>
            </a:extLst>
          </p:cNvPr>
          <p:cNvSpPr>
            <a:spLocks noGrp="1"/>
          </p:cNvSpPr>
          <p:nvPr>
            <p:ph type="pic" sz="quarter" idx="17" hasCustomPrompt="1"/>
          </p:nvPr>
        </p:nvSpPr>
        <p:spPr>
          <a:xfrm>
            <a:off x="627258" y="1912881"/>
            <a:ext cx="708784" cy="878408"/>
          </a:xfrm>
          <a:prstGeom prst="rect">
            <a:avLst/>
          </a:prstGeom>
          <a:noFill/>
        </p:spPr>
        <p:txBody>
          <a:bodyPr lIns="0" tIns="0" rIns="0" bIns="0" anchor="ctr" anchorCtr="0"/>
          <a:lstStyle>
            <a:lvl1pPr marL="0" indent="0" algn="ctr">
              <a:buNone/>
              <a:defRPr sz="1000">
                <a:solidFill>
                  <a:srgbClr val="D02F7C"/>
                </a:solidFill>
              </a:defRPr>
            </a:lvl1pPr>
          </a:lstStyle>
          <a:p>
            <a:r>
              <a:rPr lang="en-US"/>
              <a:t>Click to place icon</a:t>
            </a:r>
          </a:p>
        </p:txBody>
      </p:sp>
      <p:sp>
        <p:nvSpPr>
          <p:cNvPr id="41" name="Rectangle 40">
            <a:extLst>
              <a:ext uri="{FF2B5EF4-FFF2-40B4-BE49-F238E27FC236}">
                <a16:creationId xmlns:a16="http://schemas.microsoft.com/office/drawing/2014/main" id="{0F9218C3-5425-4781-DFD8-FD8BB8DB907D}"/>
              </a:ext>
            </a:extLst>
          </p:cNvPr>
          <p:cNvSpPr>
            <a:spLocks noGrp="1" noRot="1" noMove="1" noResize="1" noEditPoints="1" noAdjustHandles="1" noChangeArrowheads="1" noChangeShapeType="1"/>
          </p:cNvSpPr>
          <p:nvPr userDrawn="1"/>
        </p:nvSpPr>
        <p:spPr>
          <a:xfrm>
            <a:off x="188233" y="1442523"/>
            <a:ext cx="11617483"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 Placeholder 8">
            <a:extLst>
              <a:ext uri="{FF2B5EF4-FFF2-40B4-BE49-F238E27FC236}">
                <a16:creationId xmlns:a16="http://schemas.microsoft.com/office/drawing/2014/main" id="{29757ACF-BF1B-B2DE-15DF-32EA8A5349C4}"/>
              </a:ext>
            </a:extLst>
          </p:cNvPr>
          <p:cNvSpPr>
            <a:spLocks noGrp="1" noRot="1" noMove="1" noResize="1" noEditPoints="1" noAdjustHandles="1" noChangeArrowheads="1" noChangeShapeType="1"/>
          </p:cNvSpPr>
          <p:nvPr>
            <p:ph type="body" sz="quarter" idx="18" hasCustomPrompt="1"/>
          </p:nvPr>
        </p:nvSpPr>
        <p:spPr>
          <a:xfrm>
            <a:off x="188233" y="1064174"/>
            <a:ext cx="11528628" cy="221599"/>
          </a:xfrm>
          <a:prstGeom prst="rect">
            <a:avLst/>
          </a:prstGeom>
        </p:spPr>
        <p:txBody>
          <a:bodyPr lIns="0" tIns="0" rIns="0" bIns="0">
            <a:noAutofit/>
          </a:bodyPr>
          <a:lstStyle>
            <a:lvl1pPr marL="0" indent="0" algn="r">
              <a:buNone/>
              <a:defRPr sz="1600" b="1">
                <a:solidFill>
                  <a:schemeClr val="bg2">
                    <a:lumMod val="75000"/>
                  </a:schemeClr>
                </a:solidFill>
                <a:latin typeface="Arial" panose="020B0604020202020204" pitchFamily="34" charset="0"/>
                <a:cs typeface="Arial" panose="020B0604020202020204" pitchFamily="34" charset="0"/>
              </a:defRPr>
            </a:lvl1pPr>
          </a:lstStyle>
          <a:p>
            <a:r>
              <a:rPr lang="en-GB"/>
              <a:t>One line summary of slide / key takeaway</a:t>
            </a:r>
          </a:p>
        </p:txBody>
      </p:sp>
      <p:sp>
        <p:nvSpPr>
          <p:cNvPr id="42" name="Title Placeholder 2">
            <a:extLst>
              <a:ext uri="{FF2B5EF4-FFF2-40B4-BE49-F238E27FC236}">
                <a16:creationId xmlns:a16="http://schemas.microsoft.com/office/drawing/2014/main" id="{B67761A9-73CB-B603-1585-51146EA50366}"/>
              </a:ext>
            </a:extLst>
          </p:cNvPr>
          <p:cNvSpPr>
            <a:spLocks noGrp="1" noRot="1" noMove="1" noResize="1" noEditPoints="1" noAdjustHandles="1" noChangeArrowheads="1" noChangeShapeType="1"/>
          </p:cNvSpPr>
          <p:nvPr>
            <p:ph type="title" hasCustomPrompt="1"/>
          </p:nvPr>
        </p:nvSpPr>
        <p:spPr>
          <a:xfrm>
            <a:off x="4114800" y="504000"/>
            <a:ext cx="7609261" cy="387798"/>
          </a:xfrm>
          <a:prstGeom prst="rect">
            <a:avLst/>
          </a:prstGeom>
        </p:spPr>
        <p:txBody>
          <a:bodyPr vert="horz" wrap="square" lIns="0" tIns="0" rIns="0" bIns="0" rtlCol="0" anchor="b" anchorCtr="0">
            <a:spAutoFit/>
          </a:bodyPr>
          <a:lstStyle>
            <a:lvl1pPr>
              <a:defRPr sz="2800">
                <a:solidFill>
                  <a:schemeClr val="tx2"/>
                </a:solidFill>
                <a:latin typeface="Arial" panose="020B0604020202020204" pitchFamily="34" charset="0"/>
                <a:cs typeface="Arial" panose="020B0604020202020204" pitchFamily="34" charset="0"/>
              </a:defRPr>
            </a:lvl1pPr>
          </a:lstStyle>
          <a:p>
            <a:r>
              <a:rPr lang="en-US"/>
              <a:t>Title of slide</a:t>
            </a:r>
            <a:endParaRPr lang="en-GB"/>
          </a:p>
        </p:txBody>
      </p:sp>
    </p:spTree>
    <p:extLst>
      <p:ext uri="{BB962C8B-B14F-4D97-AF65-F5344CB8AC3E}">
        <p14:creationId xmlns:p14="http://schemas.microsoft.com/office/powerpoint/2010/main" val="25675421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Example icon and text 2">
    <p:spTree>
      <p:nvGrpSpPr>
        <p:cNvPr id="1" name=""/>
        <p:cNvGrpSpPr/>
        <p:nvPr/>
      </p:nvGrpSpPr>
      <p:grpSpPr>
        <a:xfrm>
          <a:off x="0" y="0"/>
          <a:ext cx="0" cy="0"/>
          <a:chOff x="0" y="0"/>
          <a:chExt cx="0" cy="0"/>
        </a:xfrm>
      </p:grpSpPr>
      <p:sp>
        <p:nvSpPr>
          <p:cNvPr id="49" name="Slide Number Placeholder 5">
            <a:extLst>
              <a:ext uri="{FF2B5EF4-FFF2-40B4-BE49-F238E27FC236}">
                <a16:creationId xmlns:a16="http://schemas.microsoft.com/office/drawing/2014/main" id="{BB9493E2-AB30-4E8D-01FB-ED3A6EF39A5E}"/>
              </a:ext>
            </a:extLst>
          </p:cNvPr>
          <p:cNvSpPr>
            <a:spLocks noGrp="1" noRot="1" noMove="1" noResize="1" noEditPoints="1" noAdjustHandles="1" noChangeArrowheads="1" noChangeShapeType="1"/>
          </p:cNvSpPr>
          <p:nvPr>
            <p:ph type="sldNum" sz="quarter" idx="4"/>
          </p:nvPr>
        </p:nvSpPr>
        <p:spPr>
          <a:xfrm>
            <a:off x="11398249" y="6565990"/>
            <a:ext cx="567415" cy="184666"/>
          </a:xfrm>
          <a:prstGeom prst="rect">
            <a:avLst/>
          </a:prstGeom>
        </p:spPr>
        <p:txBody>
          <a:bodyPr vert="horz" wrap="square" lIns="0" tIns="0" rIns="0" bIns="0" rtlCol="0" anchor="ctr">
            <a:spAutoFit/>
          </a:bodyPr>
          <a:lstStyle>
            <a:lvl1pPr algn="r">
              <a:defRPr sz="1200">
                <a:solidFill>
                  <a:schemeClr val="bg2">
                    <a:lumMod val="75000"/>
                  </a:schemeClr>
                </a:solidFill>
              </a:defRPr>
            </a:lvl1pPr>
          </a:lstStyle>
          <a:p>
            <a:fld id="{318356DC-334E-1146-8C47-B0DA3BCDFCC3}" type="slidenum">
              <a:rPr lang="en-US" smtClean="0"/>
              <a:pPr/>
              <a:t>‹#›</a:t>
            </a:fld>
            <a:endParaRPr lang="en-US"/>
          </a:p>
        </p:txBody>
      </p:sp>
      <p:sp>
        <p:nvSpPr>
          <p:cNvPr id="48" name="Footer Placeholder 4">
            <a:extLst>
              <a:ext uri="{FF2B5EF4-FFF2-40B4-BE49-F238E27FC236}">
                <a16:creationId xmlns:a16="http://schemas.microsoft.com/office/drawing/2014/main" id="{7FC05237-CEA4-090B-5C6E-FCB92CA748CF}"/>
              </a:ext>
            </a:extLst>
          </p:cNvPr>
          <p:cNvSpPr>
            <a:spLocks noGrp="1" noRot="1" noMove="1" noResize="1" noEditPoints="1" noAdjustHandles="1" noChangeArrowheads="1" noChangeShapeType="1"/>
          </p:cNvSpPr>
          <p:nvPr>
            <p:ph type="ftr" sz="quarter" idx="3"/>
          </p:nvPr>
        </p:nvSpPr>
        <p:spPr>
          <a:xfrm>
            <a:off x="4038600" y="6480000"/>
            <a:ext cx="4114800" cy="161583"/>
          </a:xfrm>
          <a:prstGeom prst="rect">
            <a:avLst/>
          </a:prstGeom>
        </p:spPr>
        <p:txBody>
          <a:bodyPr vert="horz" lIns="0" tIns="0" rIns="0" bIns="0" rtlCol="0" anchor="ctr">
            <a:spAutoFit/>
          </a:bodyPr>
          <a:lstStyle>
            <a:lvl1pPr algn="ctr">
              <a:defRPr lang="en-US" sz="1050" i="0" kern="1200" cap="all" baseline="0">
                <a:solidFill>
                  <a:schemeClr val="bg2">
                    <a:lumMod val="75000"/>
                  </a:schemeClr>
                </a:solidFill>
                <a:latin typeface="Arial" panose="020B0604020202020204" pitchFamily="34" charset="0"/>
                <a:ea typeface="+mn-ea"/>
                <a:cs typeface="Arial" panose="020B0604020202020204" pitchFamily="34" charset="0"/>
              </a:defRPr>
            </a:lvl1pPr>
          </a:lstStyle>
          <a:p>
            <a:r>
              <a:rPr lang="en-GB"/>
              <a:t>SENSITIVITY MARKING</a:t>
            </a:r>
          </a:p>
        </p:txBody>
      </p:sp>
      <p:sp>
        <p:nvSpPr>
          <p:cNvPr id="44" name="Text Placeholder 2">
            <a:extLst>
              <a:ext uri="{FF2B5EF4-FFF2-40B4-BE49-F238E27FC236}">
                <a16:creationId xmlns:a16="http://schemas.microsoft.com/office/drawing/2014/main" id="{676691FD-8AFD-D8E6-68B3-FD29BE116354}"/>
              </a:ext>
            </a:extLst>
          </p:cNvPr>
          <p:cNvSpPr>
            <a:spLocks noGrp="1"/>
          </p:cNvSpPr>
          <p:nvPr>
            <p:ph type="body" sz="quarter" idx="22"/>
          </p:nvPr>
        </p:nvSpPr>
        <p:spPr>
          <a:xfrm>
            <a:off x="6355978" y="4716000"/>
            <a:ext cx="5083200" cy="1565999"/>
          </a:xfrm>
          <a:prstGeom prst="roundRect">
            <a:avLst/>
          </a:prstGeom>
          <a:solidFill>
            <a:schemeClr val="bg2">
              <a:lumMod val="40000"/>
              <a:lumOff val="60000"/>
            </a:schemeClr>
          </a:solidFill>
          <a:ln>
            <a:solidFill>
              <a:schemeClr val="tx2"/>
            </a:solidFill>
          </a:ln>
        </p:spPr>
        <p:txBody>
          <a:bodyPr lIns="288000" tIns="216000" rIns="216000" bIns="72000"/>
          <a:lstStyle>
            <a:lvl1pPr marL="0" indent="0">
              <a:lnSpc>
                <a:spcPct val="100000"/>
              </a:lnSpc>
              <a:spcBef>
                <a:spcPts val="0"/>
              </a:spcBef>
              <a:spcAft>
                <a:spcPts val="600"/>
              </a:spcAft>
              <a:buNone/>
              <a:defRPr sz="1600">
                <a:solidFill>
                  <a:schemeClr val="tx1"/>
                </a:solidFill>
              </a:defRPr>
            </a:lvl1pPr>
            <a:lvl2pPr marL="284400" indent="-284400">
              <a:lnSpc>
                <a:spcPct val="100000"/>
              </a:lnSpc>
              <a:spcBef>
                <a:spcPts val="0"/>
              </a:spcBef>
              <a:spcAft>
                <a:spcPts val="600"/>
              </a:spcAft>
              <a:defRPr sz="1600"/>
            </a:lvl2pPr>
            <a:lvl3pPr>
              <a:defRPr sz="1600"/>
            </a:lvl3pPr>
            <a:lvl4pPr>
              <a:defRPr sz="1600"/>
            </a:lvl4pPr>
            <a:lvl5pPr>
              <a:defRPr sz="1600"/>
            </a:lvl5pPr>
          </a:lstStyle>
          <a:p>
            <a:pPr lvl="0"/>
            <a:r>
              <a:rPr lang="en-GB"/>
              <a:t>Click to edit Master text styles</a:t>
            </a:r>
            <a:endParaRPr lang="en-US"/>
          </a:p>
        </p:txBody>
      </p:sp>
      <p:sp>
        <p:nvSpPr>
          <p:cNvPr id="41" name="Text Placeholder 1">
            <a:extLst>
              <a:ext uri="{FF2B5EF4-FFF2-40B4-BE49-F238E27FC236}">
                <a16:creationId xmlns:a16="http://schemas.microsoft.com/office/drawing/2014/main" id="{6791F2DD-5D9A-CBD5-7D9E-84D57B5536FE}"/>
              </a:ext>
            </a:extLst>
          </p:cNvPr>
          <p:cNvSpPr>
            <a:spLocks noGrp="1"/>
          </p:cNvSpPr>
          <p:nvPr>
            <p:ph type="body" sz="quarter" idx="15"/>
          </p:nvPr>
        </p:nvSpPr>
        <p:spPr>
          <a:xfrm>
            <a:off x="752824" y="4716000"/>
            <a:ext cx="5083200" cy="1565999"/>
          </a:xfrm>
          <a:prstGeom prst="roundRect">
            <a:avLst/>
          </a:prstGeom>
          <a:solidFill>
            <a:schemeClr val="bg2">
              <a:lumMod val="40000"/>
              <a:lumOff val="60000"/>
            </a:schemeClr>
          </a:solidFill>
          <a:ln>
            <a:solidFill>
              <a:schemeClr val="tx2"/>
            </a:solidFill>
          </a:ln>
        </p:spPr>
        <p:txBody>
          <a:bodyPr lIns="288000" tIns="216000" rIns="216000" bIns="72000"/>
          <a:lstStyle>
            <a:lvl1pPr marL="0" indent="0">
              <a:lnSpc>
                <a:spcPct val="100000"/>
              </a:lnSpc>
              <a:spcBef>
                <a:spcPts val="0"/>
              </a:spcBef>
              <a:spcAft>
                <a:spcPts val="600"/>
              </a:spcAft>
              <a:buNone/>
              <a:defRPr sz="1600">
                <a:solidFill>
                  <a:schemeClr val="tx1"/>
                </a:solidFill>
              </a:defRPr>
            </a:lvl1pPr>
            <a:lvl2pPr marL="284400" indent="-284400">
              <a:lnSpc>
                <a:spcPct val="100000"/>
              </a:lnSpc>
              <a:spcBef>
                <a:spcPts val="0"/>
              </a:spcBef>
              <a:spcAft>
                <a:spcPts val="600"/>
              </a:spcAft>
              <a:defRPr sz="1600"/>
            </a:lvl2pPr>
            <a:lvl3pPr>
              <a:defRPr sz="1600"/>
            </a:lvl3pPr>
            <a:lvl4pPr>
              <a:defRPr sz="1600"/>
            </a:lvl4pPr>
            <a:lvl5pPr>
              <a:defRPr sz="1600"/>
            </a:lvl5pPr>
          </a:lstStyle>
          <a:p>
            <a:pPr lvl="0"/>
            <a:r>
              <a:rPr lang="en-GB"/>
              <a:t>Click to edit Master text styles</a:t>
            </a:r>
            <a:endParaRPr lang="en-US"/>
          </a:p>
        </p:txBody>
      </p:sp>
      <p:cxnSp>
        <p:nvCxnSpPr>
          <p:cNvPr id="3" name="Straight Arrow Connector 2">
            <a:extLst>
              <a:ext uri="{FF2B5EF4-FFF2-40B4-BE49-F238E27FC236}">
                <a16:creationId xmlns:a16="http://schemas.microsoft.com/office/drawing/2014/main" id="{7AF6920D-A27B-DFC6-46A7-3D4F3A79E647}"/>
              </a:ext>
            </a:extLst>
          </p:cNvPr>
          <p:cNvCxnSpPr>
            <a:cxnSpLocks/>
          </p:cNvCxnSpPr>
          <p:nvPr/>
        </p:nvCxnSpPr>
        <p:spPr>
          <a:xfrm>
            <a:off x="555361" y="3101266"/>
            <a:ext cx="11081279" cy="0"/>
          </a:xfrm>
          <a:prstGeom prst="straightConnector1">
            <a:avLst/>
          </a:prstGeom>
          <a:ln w="12700"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2" name="Oval 4">
            <a:extLst>
              <a:ext uri="{FF2B5EF4-FFF2-40B4-BE49-F238E27FC236}">
                <a16:creationId xmlns:a16="http://schemas.microsoft.com/office/drawing/2014/main" id="{1C7426EE-1333-F01D-A323-4B9A5C943EED}"/>
              </a:ext>
            </a:extLst>
          </p:cNvPr>
          <p:cNvSpPr>
            <a:spLocks noChangeAspect="1"/>
          </p:cNvSpPr>
          <p:nvPr userDrawn="1"/>
        </p:nvSpPr>
        <p:spPr>
          <a:xfrm>
            <a:off x="9524341" y="2435266"/>
            <a:ext cx="1332000" cy="1332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Picture Placeholder 4">
            <a:extLst>
              <a:ext uri="{FF2B5EF4-FFF2-40B4-BE49-F238E27FC236}">
                <a16:creationId xmlns:a16="http://schemas.microsoft.com/office/drawing/2014/main" id="{C1ECA2C2-CFA0-6CD8-D669-39A95ED44C99}"/>
              </a:ext>
            </a:extLst>
          </p:cNvPr>
          <p:cNvSpPr>
            <a:spLocks noGrp="1"/>
          </p:cNvSpPr>
          <p:nvPr>
            <p:ph type="pic" sz="quarter" idx="24" hasCustomPrompt="1"/>
          </p:nvPr>
        </p:nvSpPr>
        <p:spPr>
          <a:xfrm>
            <a:off x="9848341" y="2759266"/>
            <a:ext cx="684000" cy="684000"/>
          </a:xfrm>
          <a:prstGeom prst="rect">
            <a:avLst/>
          </a:prstGeom>
          <a:noFill/>
        </p:spPr>
        <p:txBody>
          <a:bodyPr lIns="0" tIns="0" rIns="0" bIns="0" anchor="ctr" anchorCtr="0"/>
          <a:lstStyle>
            <a:lvl1pPr marL="0" indent="0" algn="ctr">
              <a:buNone/>
              <a:defRPr sz="1000">
                <a:solidFill>
                  <a:srgbClr val="D02F7C"/>
                </a:solidFill>
              </a:defRPr>
            </a:lvl1pPr>
          </a:lstStyle>
          <a:p>
            <a:r>
              <a:rPr lang="en-US"/>
              <a:t>Click to place icon</a:t>
            </a:r>
          </a:p>
        </p:txBody>
      </p:sp>
      <p:sp>
        <p:nvSpPr>
          <p:cNvPr id="53" name="Oval 3">
            <a:extLst>
              <a:ext uri="{FF2B5EF4-FFF2-40B4-BE49-F238E27FC236}">
                <a16:creationId xmlns:a16="http://schemas.microsoft.com/office/drawing/2014/main" id="{CD3003A9-ED4B-D256-7D49-F73784E26871}"/>
              </a:ext>
            </a:extLst>
          </p:cNvPr>
          <p:cNvSpPr>
            <a:spLocks noChangeAspect="1"/>
          </p:cNvSpPr>
          <p:nvPr userDrawn="1"/>
        </p:nvSpPr>
        <p:spPr>
          <a:xfrm>
            <a:off x="6808148" y="2435266"/>
            <a:ext cx="1332000" cy="1332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Picture Placeholder 3">
            <a:extLst>
              <a:ext uri="{FF2B5EF4-FFF2-40B4-BE49-F238E27FC236}">
                <a16:creationId xmlns:a16="http://schemas.microsoft.com/office/drawing/2014/main" id="{93019B69-1557-D66B-A564-CE75D535781A}"/>
              </a:ext>
            </a:extLst>
          </p:cNvPr>
          <p:cNvSpPr>
            <a:spLocks noGrp="1"/>
          </p:cNvSpPr>
          <p:nvPr>
            <p:ph type="pic" sz="quarter" idx="25" hasCustomPrompt="1"/>
          </p:nvPr>
        </p:nvSpPr>
        <p:spPr>
          <a:xfrm>
            <a:off x="7132148" y="2759266"/>
            <a:ext cx="684000" cy="684000"/>
          </a:xfrm>
          <a:prstGeom prst="rect">
            <a:avLst/>
          </a:prstGeom>
          <a:noFill/>
        </p:spPr>
        <p:txBody>
          <a:bodyPr lIns="0" tIns="0" rIns="0" bIns="0" anchor="ctr" anchorCtr="0"/>
          <a:lstStyle>
            <a:lvl1pPr marL="0" indent="0" algn="ctr">
              <a:buNone/>
              <a:defRPr sz="1000">
                <a:solidFill>
                  <a:srgbClr val="D02F7C"/>
                </a:solidFill>
              </a:defRPr>
            </a:lvl1pPr>
          </a:lstStyle>
          <a:p>
            <a:r>
              <a:rPr lang="en-US"/>
              <a:t>Click to place icon</a:t>
            </a:r>
          </a:p>
        </p:txBody>
      </p:sp>
      <p:sp>
        <p:nvSpPr>
          <p:cNvPr id="54" name="Oval 2">
            <a:extLst>
              <a:ext uri="{FF2B5EF4-FFF2-40B4-BE49-F238E27FC236}">
                <a16:creationId xmlns:a16="http://schemas.microsoft.com/office/drawing/2014/main" id="{8A8ACA49-DE03-B274-D830-F48226F73981}"/>
              </a:ext>
            </a:extLst>
          </p:cNvPr>
          <p:cNvSpPr>
            <a:spLocks noChangeAspect="1"/>
          </p:cNvSpPr>
          <p:nvPr userDrawn="1"/>
        </p:nvSpPr>
        <p:spPr>
          <a:xfrm>
            <a:off x="4091956" y="2435266"/>
            <a:ext cx="1332000" cy="1332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Picture Placeholder 2">
            <a:extLst>
              <a:ext uri="{FF2B5EF4-FFF2-40B4-BE49-F238E27FC236}">
                <a16:creationId xmlns:a16="http://schemas.microsoft.com/office/drawing/2014/main" id="{9D12E80A-5EA9-35E8-184B-0C806469B24C}"/>
              </a:ext>
            </a:extLst>
          </p:cNvPr>
          <p:cNvSpPr>
            <a:spLocks noGrp="1"/>
          </p:cNvSpPr>
          <p:nvPr>
            <p:ph type="pic" sz="quarter" idx="26" hasCustomPrompt="1"/>
          </p:nvPr>
        </p:nvSpPr>
        <p:spPr>
          <a:xfrm>
            <a:off x="4415956" y="2759266"/>
            <a:ext cx="684000" cy="684000"/>
          </a:xfrm>
          <a:prstGeom prst="rect">
            <a:avLst/>
          </a:prstGeom>
          <a:noFill/>
        </p:spPr>
        <p:txBody>
          <a:bodyPr lIns="0" tIns="0" rIns="0" bIns="0" anchor="ctr" anchorCtr="0"/>
          <a:lstStyle>
            <a:lvl1pPr marL="0" indent="0" algn="ctr">
              <a:buNone/>
              <a:defRPr sz="1000">
                <a:solidFill>
                  <a:srgbClr val="D02F7C"/>
                </a:solidFill>
              </a:defRPr>
            </a:lvl1pPr>
          </a:lstStyle>
          <a:p>
            <a:r>
              <a:rPr lang="en-US"/>
              <a:t>Click to place icon</a:t>
            </a:r>
          </a:p>
        </p:txBody>
      </p:sp>
      <p:sp>
        <p:nvSpPr>
          <p:cNvPr id="51" name="Oval 1">
            <a:extLst>
              <a:ext uri="{FF2B5EF4-FFF2-40B4-BE49-F238E27FC236}">
                <a16:creationId xmlns:a16="http://schemas.microsoft.com/office/drawing/2014/main" id="{924CC745-07D4-BECF-CC5A-3EA7D5AA43A6}"/>
              </a:ext>
            </a:extLst>
          </p:cNvPr>
          <p:cNvSpPr>
            <a:spLocks noChangeAspect="1"/>
          </p:cNvSpPr>
          <p:nvPr userDrawn="1"/>
        </p:nvSpPr>
        <p:spPr>
          <a:xfrm>
            <a:off x="1375764" y="2435266"/>
            <a:ext cx="1332000" cy="133200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Picture Placeholder 1">
            <a:extLst>
              <a:ext uri="{FF2B5EF4-FFF2-40B4-BE49-F238E27FC236}">
                <a16:creationId xmlns:a16="http://schemas.microsoft.com/office/drawing/2014/main" id="{133461F1-D380-F735-092B-1FDB17251D0A}"/>
              </a:ext>
            </a:extLst>
          </p:cNvPr>
          <p:cNvSpPr>
            <a:spLocks noGrp="1"/>
          </p:cNvSpPr>
          <p:nvPr>
            <p:ph type="pic" sz="quarter" idx="23" hasCustomPrompt="1"/>
          </p:nvPr>
        </p:nvSpPr>
        <p:spPr>
          <a:xfrm>
            <a:off x="1699764" y="2759266"/>
            <a:ext cx="684000" cy="684000"/>
          </a:xfrm>
          <a:prstGeom prst="rect">
            <a:avLst/>
          </a:prstGeom>
          <a:noFill/>
        </p:spPr>
        <p:txBody>
          <a:bodyPr lIns="0" tIns="0" rIns="0" bIns="0" anchor="ctr" anchorCtr="0"/>
          <a:lstStyle>
            <a:lvl1pPr marL="0" indent="0" algn="ctr">
              <a:buNone/>
              <a:defRPr sz="1000">
                <a:solidFill>
                  <a:srgbClr val="D02F7C"/>
                </a:solidFill>
              </a:defRPr>
            </a:lvl1pPr>
          </a:lstStyle>
          <a:p>
            <a:r>
              <a:rPr lang="en-US"/>
              <a:t>Click to place icon</a:t>
            </a:r>
          </a:p>
        </p:txBody>
      </p:sp>
      <p:sp>
        <p:nvSpPr>
          <p:cNvPr id="45" name="Rectangle 44">
            <a:extLst>
              <a:ext uri="{FF2B5EF4-FFF2-40B4-BE49-F238E27FC236}">
                <a16:creationId xmlns:a16="http://schemas.microsoft.com/office/drawing/2014/main" id="{241BC2C6-A5A7-7DC9-FB23-7BBED8792A29}"/>
              </a:ext>
            </a:extLst>
          </p:cNvPr>
          <p:cNvSpPr>
            <a:spLocks noGrp="1" noRot="1" noMove="1" noResize="1" noEditPoints="1" noAdjustHandles="1" noChangeArrowheads="1" noChangeShapeType="1"/>
          </p:cNvSpPr>
          <p:nvPr userDrawn="1"/>
        </p:nvSpPr>
        <p:spPr>
          <a:xfrm>
            <a:off x="188233" y="1442523"/>
            <a:ext cx="11617483"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 Placeholder 8">
            <a:extLst>
              <a:ext uri="{FF2B5EF4-FFF2-40B4-BE49-F238E27FC236}">
                <a16:creationId xmlns:a16="http://schemas.microsoft.com/office/drawing/2014/main" id="{6FD13E02-A7F3-9A62-A198-C4E0718DE7EC}"/>
              </a:ext>
            </a:extLst>
          </p:cNvPr>
          <p:cNvSpPr>
            <a:spLocks noGrp="1" noRot="1" noMove="1" noResize="1" noEditPoints="1" noAdjustHandles="1" noChangeArrowheads="1" noChangeShapeType="1"/>
          </p:cNvSpPr>
          <p:nvPr>
            <p:ph type="body" sz="quarter" idx="18" hasCustomPrompt="1"/>
          </p:nvPr>
        </p:nvSpPr>
        <p:spPr>
          <a:xfrm>
            <a:off x="188233" y="1064174"/>
            <a:ext cx="11528628" cy="221599"/>
          </a:xfrm>
          <a:prstGeom prst="rect">
            <a:avLst/>
          </a:prstGeom>
        </p:spPr>
        <p:txBody>
          <a:bodyPr lIns="0" tIns="0" rIns="0" bIns="0">
            <a:noAutofit/>
          </a:bodyPr>
          <a:lstStyle>
            <a:lvl1pPr marL="0" indent="0" algn="r">
              <a:buNone/>
              <a:defRPr sz="1600" b="1">
                <a:solidFill>
                  <a:schemeClr val="bg2">
                    <a:lumMod val="75000"/>
                  </a:schemeClr>
                </a:solidFill>
                <a:latin typeface="Arial" panose="020B0604020202020204" pitchFamily="34" charset="0"/>
                <a:cs typeface="Arial" panose="020B0604020202020204" pitchFamily="34" charset="0"/>
              </a:defRPr>
            </a:lvl1pPr>
          </a:lstStyle>
          <a:p>
            <a:r>
              <a:rPr lang="en-GB"/>
              <a:t>One line summary of slide / key takeaway</a:t>
            </a:r>
          </a:p>
        </p:txBody>
      </p:sp>
      <p:sp>
        <p:nvSpPr>
          <p:cNvPr id="46" name="Title Placeholder 2">
            <a:extLst>
              <a:ext uri="{FF2B5EF4-FFF2-40B4-BE49-F238E27FC236}">
                <a16:creationId xmlns:a16="http://schemas.microsoft.com/office/drawing/2014/main" id="{780CAE6E-1E91-C589-92B7-A1C2E645A11A}"/>
              </a:ext>
            </a:extLst>
          </p:cNvPr>
          <p:cNvSpPr>
            <a:spLocks noGrp="1" noRot="1" noMove="1" noResize="1" noEditPoints="1" noAdjustHandles="1" noChangeArrowheads="1" noChangeShapeType="1"/>
          </p:cNvSpPr>
          <p:nvPr>
            <p:ph type="title" hasCustomPrompt="1"/>
          </p:nvPr>
        </p:nvSpPr>
        <p:spPr>
          <a:xfrm>
            <a:off x="4105656" y="504000"/>
            <a:ext cx="7618405" cy="387798"/>
          </a:xfrm>
          <a:prstGeom prst="rect">
            <a:avLst/>
          </a:prstGeom>
        </p:spPr>
        <p:txBody>
          <a:bodyPr vert="horz" wrap="square" lIns="0" tIns="0" rIns="0" bIns="0" rtlCol="0" anchor="b" anchorCtr="0">
            <a:spAutoFit/>
          </a:bodyPr>
          <a:lstStyle>
            <a:lvl1pPr>
              <a:defRPr sz="2800">
                <a:solidFill>
                  <a:schemeClr val="tx2"/>
                </a:solidFill>
                <a:latin typeface="Arial" panose="020B0604020202020204" pitchFamily="34" charset="0"/>
                <a:cs typeface="Arial" panose="020B0604020202020204" pitchFamily="34" charset="0"/>
              </a:defRPr>
            </a:lvl1pPr>
          </a:lstStyle>
          <a:p>
            <a:r>
              <a:rPr lang="en-US"/>
              <a:t>Title of slide</a:t>
            </a:r>
            <a:endParaRPr lang="en-GB"/>
          </a:p>
        </p:txBody>
      </p:sp>
    </p:spTree>
    <p:extLst>
      <p:ext uri="{BB962C8B-B14F-4D97-AF65-F5344CB8AC3E}">
        <p14:creationId xmlns:p14="http://schemas.microsoft.com/office/powerpoint/2010/main" val="17265920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ction headin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8F13215-DF3F-84FC-181D-28AAC5B966BB}"/>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BBD5715F-53C1-8366-5642-A299DA842983}"/>
              </a:ext>
            </a:extLst>
          </p:cNvPr>
          <p:cNvSpPr txBox="1">
            <a:spLocks noGrp="1" noRot="1" noMove="1" noResize="1" noEditPoints="1" noAdjustHandles="1" noChangeArrowheads="1" noChangeShapeType="1"/>
          </p:cNvSpPr>
          <p:nvPr userDrawn="1">
            <p:extLst>
              <p:ext uri="{1162E1C5-73C7-4A58-AE30-91384D911F3F}">
                <p184:classification xmlns:p184="http://schemas.microsoft.com/office/powerpoint/2018/4/main" val="hdr"/>
              </p:ext>
            </p:extLst>
          </p:nvPr>
        </p:nvSpPr>
        <p:spPr>
          <a:xfrm>
            <a:off x="5720352" y="6663600"/>
            <a:ext cx="751297" cy="123111"/>
          </a:xfrm>
          <a:prstGeom prst="rect">
            <a:avLst/>
          </a:prstGeom>
        </p:spPr>
        <p:txBody>
          <a:bodyPr horzOverflow="overflow" wrap="square" lIns="0" tIns="0" rIns="0" bIns="0">
            <a:spAutoFit/>
          </a:bodyPr>
          <a:lstStyle/>
          <a:p>
            <a:pPr algn="ctr"/>
            <a:r>
              <a:rPr lang="en-GB" sz="800">
                <a:solidFill>
                  <a:schemeClr val="bg1"/>
                </a:solidFill>
                <a:latin typeface="+mj-lt"/>
                <a:cs typeface="Calibri" panose="020F0502020204030204" pitchFamily="34" charset="0"/>
              </a:rPr>
              <a:t>OFFICIAL</a:t>
            </a:r>
          </a:p>
        </p:txBody>
      </p:sp>
      <p:sp>
        <p:nvSpPr>
          <p:cNvPr id="2" name="Footer Placeholder 4">
            <a:extLst>
              <a:ext uri="{FF2B5EF4-FFF2-40B4-BE49-F238E27FC236}">
                <a16:creationId xmlns:a16="http://schemas.microsoft.com/office/drawing/2014/main" id="{26259E98-A45C-8354-3709-5471A2DFB7EB}"/>
              </a:ext>
            </a:extLst>
          </p:cNvPr>
          <p:cNvSpPr>
            <a:spLocks noGrp="1" noRot="1" noMove="1" noResize="1" noEditPoints="1" noAdjustHandles="1" noChangeArrowheads="1" noChangeShapeType="1"/>
          </p:cNvSpPr>
          <p:nvPr>
            <p:ph type="ftr" sz="quarter" idx="3"/>
          </p:nvPr>
        </p:nvSpPr>
        <p:spPr>
          <a:xfrm>
            <a:off x="4038600" y="6480000"/>
            <a:ext cx="4114800" cy="161583"/>
          </a:xfrm>
          <a:prstGeom prst="rect">
            <a:avLst/>
          </a:prstGeom>
        </p:spPr>
        <p:txBody>
          <a:bodyPr vert="horz" lIns="0" tIns="0" rIns="0" bIns="0" rtlCol="0" anchor="ctr">
            <a:spAutoFit/>
          </a:bodyPr>
          <a:lstStyle>
            <a:lvl1pPr algn="ctr">
              <a:defRPr lang="en-US" sz="1050" i="0" kern="1200" cap="all" baseline="0">
                <a:solidFill>
                  <a:schemeClr val="bg2"/>
                </a:solidFill>
                <a:latin typeface="Arial" panose="020B0604020202020204" pitchFamily="34" charset="0"/>
                <a:ea typeface="+mn-ea"/>
                <a:cs typeface="Arial" panose="020B0604020202020204" pitchFamily="34" charset="0"/>
              </a:defRPr>
            </a:lvl1pPr>
          </a:lstStyle>
          <a:p>
            <a:r>
              <a:rPr lang="en-GB"/>
              <a:t>SENSITIVITY MARKING</a:t>
            </a:r>
          </a:p>
        </p:txBody>
      </p:sp>
      <p:sp>
        <p:nvSpPr>
          <p:cNvPr id="22" name="Text Placeholder 14">
            <a:extLst>
              <a:ext uri="{FF2B5EF4-FFF2-40B4-BE49-F238E27FC236}">
                <a16:creationId xmlns:a16="http://schemas.microsoft.com/office/drawing/2014/main" id="{67461119-E326-F41A-C3F7-6F60F0325631}"/>
              </a:ext>
            </a:extLst>
          </p:cNvPr>
          <p:cNvSpPr>
            <a:spLocks noGrp="1" noRot="1" noMove="1" noResize="1" noEditPoints="1" noAdjustHandles="1" noChangeArrowheads="1" noChangeShapeType="1"/>
          </p:cNvSpPr>
          <p:nvPr>
            <p:ph type="body" sz="quarter" idx="10" hasCustomPrompt="1"/>
          </p:nvPr>
        </p:nvSpPr>
        <p:spPr>
          <a:xfrm>
            <a:off x="2122636" y="3653890"/>
            <a:ext cx="7946728" cy="609398"/>
          </a:xfrm>
          <a:prstGeom prst="rect">
            <a:avLst/>
          </a:prstGeom>
        </p:spPr>
        <p:txBody>
          <a:bodyPr lIns="0" tIns="0" rIns="0" bIns="0">
            <a:spAutoFit/>
          </a:bodyPr>
          <a:lstStyle>
            <a:lvl1pPr marL="0" indent="0" algn="ctr">
              <a:buNone/>
              <a:defRPr sz="4400" b="0">
                <a:solidFill>
                  <a:schemeClr val="bg1"/>
                </a:solidFill>
                <a:latin typeface="Arial" panose="020B0604020202020204" pitchFamily="34" charset="0"/>
                <a:cs typeface="Arial" panose="020B0604020202020204" pitchFamily="34" charset="0"/>
              </a:defRPr>
            </a:lvl1pPr>
          </a:lstStyle>
          <a:p>
            <a:pPr lvl="0"/>
            <a:r>
              <a:rPr lang="en-US"/>
              <a:t>Title of section</a:t>
            </a:r>
          </a:p>
        </p:txBody>
      </p:sp>
      <p:sp>
        <p:nvSpPr>
          <p:cNvPr id="21" name="Title Placeholder 2">
            <a:extLst>
              <a:ext uri="{FF2B5EF4-FFF2-40B4-BE49-F238E27FC236}">
                <a16:creationId xmlns:a16="http://schemas.microsoft.com/office/drawing/2014/main" id="{F88113C1-AB65-D428-899B-545C227EDD6C}"/>
              </a:ext>
            </a:extLst>
          </p:cNvPr>
          <p:cNvSpPr>
            <a:spLocks noGrp="1" noRot="1" noMove="1" noResize="1" noEditPoints="1" noAdjustHandles="1" noChangeArrowheads="1" noChangeShapeType="1"/>
          </p:cNvSpPr>
          <p:nvPr>
            <p:ph type="title" hasCustomPrompt="1"/>
          </p:nvPr>
        </p:nvSpPr>
        <p:spPr>
          <a:xfrm>
            <a:off x="2122636" y="2591872"/>
            <a:ext cx="7946728" cy="830997"/>
          </a:xfrm>
          <a:prstGeom prst="rect">
            <a:avLst/>
          </a:prstGeom>
        </p:spPr>
        <p:txBody>
          <a:bodyPr vert="horz" lIns="0" tIns="0" rIns="0" bIns="0" rtlCol="0" anchor="b" anchorCtr="0">
            <a:spAutoFit/>
          </a:bodyPr>
          <a:lstStyle>
            <a:lvl1pPr algn="ctr">
              <a:defRPr sz="6000">
                <a:solidFill>
                  <a:schemeClr val="bg1"/>
                </a:solidFill>
                <a:latin typeface="Arial" panose="020B0604020202020204" pitchFamily="34" charset="0"/>
                <a:cs typeface="Arial" panose="020B0604020202020204" pitchFamily="34" charset="0"/>
              </a:defRPr>
            </a:lvl1pPr>
          </a:lstStyle>
          <a:p>
            <a:r>
              <a:rPr lang="en-US"/>
              <a:t>Part X</a:t>
            </a:r>
            <a:endParaRPr lang="en-GB"/>
          </a:p>
        </p:txBody>
      </p:sp>
      <p:sp>
        <p:nvSpPr>
          <p:cNvPr id="5" name="TextBox 4">
            <a:extLst>
              <a:ext uri="{FF2B5EF4-FFF2-40B4-BE49-F238E27FC236}">
                <a16:creationId xmlns:a16="http://schemas.microsoft.com/office/drawing/2014/main" id="{B5CCA786-F79C-654B-E344-E04484D20150}"/>
              </a:ext>
            </a:extLst>
          </p:cNvPr>
          <p:cNvSpPr txBox="1">
            <a:spLocks noGrp="1" noRot="1" noMove="1" noResize="1" noEditPoints="1" noAdjustHandles="1" noChangeArrowheads="1" noChangeShapeType="1"/>
          </p:cNvSpPr>
          <p:nvPr userDrawn="1">
            <p:extLst>
              <p:ext uri="{1162E1C5-73C7-4A58-AE30-91384D911F3F}">
                <p184:classification xmlns:p184="http://schemas.microsoft.com/office/powerpoint/2018/4/main" val="hdr"/>
              </p:ext>
            </p:extLst>
          </p:nvPr>
        </p:nvSpPr>
        <p:spPr>
          <a:xfrm>
            <a:off x="5720352" y="72000"/>
            <a:ext cx="751297" cy="123111"/>
          </a:xfrm>
          <a:prstGeom prst="rect">
            <a:avLst/>
          </a:prstGeom>
        </p:spPr>
        <p:txBody>
          <a:bodyPr horzOverflow="overflow" wrap="square" lIns="0" tIns="0" rIns="0" bIns="0">
            <a:spAutoFit/>
          </a:bodyPr>
          <a:lstStyle/>
          <a:p>
            <a:pPr algn="ctr"/>
            <a:r>
              <a:rPr lang="en-GB" sz="800">
                <a:solidFill>
                  <a:schemeClr val="bg1"/>
                </a:solidFill>
                <a:latin typeface="+mj-lt"/>
                <a:cs typeface="Calibri" panose="020F0502020204030204" pitchFamily="34" charset="0"/>
              </a:rPr>
              <a:t>OFFICIAL</a:t>
            </a:r>
          </a:p>
        </p:txBody>
      </p:sp>
    </p:spTree>
    <p:extLst>
      <p:ext uri="{BB962C8B-B14F-4D97-AF65-F5344CB8AC3E}">
        <p14:creationId xmlns:p14="http://schemas.microsoft.com/office/powerpoint/2010/main" val="155808280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Annex section slid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C915F09-36C5-271F-BFA7-C97BD55487F9}"/>
              </a:ext>
            </a:extLst>
          </p:cNvPr>
          <p:cNvSpPr>
            <a:spLocks noGrp="1" noRot="1" noMove="1" noResize="1" noEditPoints="1" noAdjustHandles="1" noChangeArrowheads="1" noChangeShapeType="1"/>
          </p:cNvSpPr>
          <p:nvPr userDrawn="1"/>
        </p:nvSpPr>
        <p:spPr>
          <a:xfrm>
            <a:off x="0" y="1394624"/>
            <a:ext cx="12192000" cy="54633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637E0EF1-B413-0A64-F524-8C707AABA760}"/>
              </a:ext>
            </a:extLst>
          </p:cNvPr>
          <p:cNvSpPr txBox="1">
            <a:spLocks noGrp="1" noRot="1" noMove="1" noResize="1" noEditPoints="1" noAdjustHandles="1" noChangeArrowheads="1" noChangeShapeType="1"/>
          </p:cNvSpPr>
          <p:nvPr userDrawn="1">
            <p:extLst>
              <p:ext uri="{1162E1C5-73C7-4A58-AE30-91384D911F3F}">
                <p184:classification xmlns:p184="http://schemas.microsoft.com/office/powerpoint/2018/4/main" val="hdr"/>
              </p:ext>
            </p:extLst>
          </p:nvPr>
        </p:nvSpPr>
        <p:spPr>
          <a:xfrm>
            <a:off x="5720352" y="6663600"/>
            <a:ext cx="751297" cy="123111"/>
          </a:xfrm>
          <a:prstGeom prst="rect">
            <a:avLst/>
          </a:prstGeom>
        </p:spPr>
        <p:txBody>
          <a:bodyPr horzOverflow="overflow" wrap="square" lIns="0" tIns="0" rIns="0" bIns="0">
            <a:spAutoFit/>
          </a:bodyPr>
          <a:lstStyle/>
          <a:p>
            <a:pPr algn="ctr"/>
            <a:r>
              <a:rPr lang="en-GB" sz="800">
                <a:solidFill>
                  <a:schemeClr val="bg1"/>
                </a:solidFill>
                <a:latin typeface="+mj-lt"/>
                <a:cs typeface="Calibri" panose="020F0502020204030204" pitchFamily="34" charset="0"/>
              </a:rPr>
              <a:t>OFFICIAL</a:t>
            </a:r>
          </a:p>
        </p:txBody>
      </p:sp>
      <p:sp>
        <p:nvSpPr>
          <p:cNvPr id="2" name="Footer Placeholder 4">
            <a:extLst>
              <a:ext uri="{FF2B5EF4-FFF2-40B4-BE49-F238E27FC236}">
                <a16:creationId xmlns:a16="http://schemas.microsoft.com/office/drawing/2014/main" id="{457F41ED-44AF-D34C-FA8C-A27823160266}"/>
              </a:ext>
            </a:extLst>
          </p:cNvPr>
          <p:cNvSpPr>
            <a:spLocks noGrp="1" noRot="1" noMove="1" noResize="1" noEditPoints="1" noAdjustHandles="1" noChangeArrowheads="1" noChangeShapeType="1"/>
          </p:cNvSpPr>
          <p:nvPr>
            <p:ph type="ftr" sz="quarter" idx="3"/>
          </p:nvPr>
        </p:nvSpPr>
        <p:spPr>
          <a:xfrm>
            <a:off x="4038600" y="6480000"/>
            <a:ext cx="4114800" cy="161583"/>
          </a:xfrm>
          <a:prstGeom prst="rect">
            <a:avLst/>
          </a:prstGeom>
        </p:spPr>
        <p:txBody>
          <a:bodyPr vert="horz" lIns="0" tIns="0" rIns="0" bIns="0" rtlCol="0" anchor="ctr">
            <a:spAutoFit/>
          </a:bodyPr>
          <a:lstStyle>
            <a:lvl1pPr algn="ctr">
              <a:defRPr lang="en-US" sz="1050" i="0" kern="1200" cap="all" baseline="0">
                <a:solidFill>
                  <a:schemeClr val="bg2"/>
                </a:solidFill>
                <a:latin typeface="Arial" panose="020B0604020202020204" pitchFamily="34" charset="0"/>
                <a:ea typeface="+mn-ea"/>
                <a:cs typeface="Arial" panose="020B0604020202020204" pitchFamily="34" charset="0"/>
              </a:defRPr>
            </a:lvl1pPr>
          </a:lstStyle>
          <a:p>
            <a:r>
              <a:rPr lang="en-GB"/>
              <a:t>SENSITIVITY MARKING</a:t>
            </a:r>
          </a:p>
        </p:txBody>
      </p:sp>
      <p:sp>
        <p:nvSpPr>
          <p:cNvPr id="23" name="Text Placeholder 14">
            <a:extLst>
              <a:ext uri="{FF2B5EF4-FFF2-40B4-BE49-F238E27FC236}">
                <a16:creationId xmlns:a16="http://schemas.microsoft.com/office/drawing/2014/main" id="{B0DC00DB-A5B7-CBCD-9E2C-25EEE62C4E3E}"/>
              </a:ext>
            </a:extLst>
          </p:cNvPr>
          <p:cNvSpPr>
            <a:spLocks noGrp="1" noRot="1" noMove="1" noResize="1" noEditPoints="1" noAdjustHandles="1" noChangeArrowheads="1" noChangeShapeType="1"/>
          </p:cNvSpPr>
          <p:nvPr>
            <p:ph type="body" sz="quarter" idx="10" hasCustomPrompt="1"/>
          </p:nvPr>
        </p:nvSpPr>
        <p:spPr>
          <a:xfrm>
            <a:off x="1920899" y="4297640"/>
            <a:ext cx="7946728" cy="609398"/>
          </a:xfrm>
          <a:prstGeom prst="rect">
            <a:avLst/>
          </a:prstGeom>
        </p:spPr>
        <p:txBody>
          <a:bodyPr lIns="0" tIns="0" rIns="0" bIns="0">
            <a:spAutoFit/>
          </a:bodyPr>
          <a:lstStyle>
            <a:lvl1pPr marL="0" indent="0" algn="ctr">
              <a:buNone/>
              <a:defRPr sz="4400" b="0">
                <a:solidFill>
                  <a:schemeClr val="bg1"/>
                </a:solidFill>
                <a:latin typeface="Arial" panose="020B0604020202020204" pitchFamily="34" charset="0"/>
                <a:cs typeface="Arial" panose="020B0604020202020204" pitchFamily="34" charset="0"/>
              </a:defRPr>
            </a:lvl1pPr>
          </a:lstStyle>
          <a:p>
            <a:pPr lvl="0"/>
            <a:r>
              <a:rPr lang="en-US"/>
              <a:t>Title of annex</a:t>
            </a:r>
          </a:p>
        </p:txBody>
      </p:sp>
      <p:sp>
        <p:nvSpPr>
          <p:cNvPr id="7" name="Title Placeholder 2">
            <a:extLst>
              <a:ext uri="{FF2B5EF4-FFF2-40B4-BE49-F238E27FC236}">
                <a16:creationId xmlns:a16="http://schemas.microsoft.com/office/drawing/2014/main" id="{155A43AE-10F2-A062-CD55-196B0C0F310E}"/>
              </a:ext>
            </a:extLst>
          </p:cNvPr>
          <p:cNvSpPr>
            <a:spLocks noGrp="1" noRot="1" noMove="1" noResize="1" noEditPoints="1" noAdjustHandles="1" noChangeArrowheads="1" noChangeShapeType="1"/>
          </p:cNvSpPr>
          <p:nvPr>
            <p:ph type="title" hasCustomPrompt="1"/>
          </p:nvPr>
        </p:nvSpPr>
        <p:spPr>
          <a:xfrm>
            <a:off x="1920899" y="3238229"/>
            <a:ext cx="7946728" cy="830997"/>
          </a:xfrm>
          <a:prstGeom prst="rect">
            <a:avLst/>
          </a:prstGeom>
        </p:spPr>
        <p:txBody>
          <a:bodyPr vert="horz" lIns="0" tIns="0" rIns="0" bIns="0" rtlCol="0" anchor="b" anchorCtr="0">
            <a:spAutoFit/>
          </a:bodyPr>
          <a:lstStyle>
            <a:lvl1pPr algn="ctr">
              <a:defRPr sz="6000">
                <a:solidFill>
                  <a:schemeClr val="bg1"/>
                </a:solidFill>
                <a:latin typeface="Arial" panose="020B0604020202020204" pitchFamily="34" charset="0"/>
                <a:cs typeface="Arial" panose="020B0604020202020204" pitchFamily="34" charset="0"/>
              </a:defRPr>
            </a:lvl1pPr>
          </a:lstStyle>
          <a:p>
            <a:r>
              <a:rPr lang="en-US"/>
              <a:t>Annex X</a:t>
            </a:r>
            <a:endParaRPr lang="en-GB"/>
          </a:p>
        </p:txBody>
      </p:sp>
    </p:spTree>
    <p:extLst>
      <p:ext uri="{BB962C8B-B14F-4D97-AF65-F5344CB8AC3E}">
        <p14:creationId xmlns:p14="http://schemas.microsoft.com/office/powerpoint/2010/main" val="222591737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89BE559-67BD-BFE2-6B70-37C3902EDDA6}"/>
              </a:ext>
            </a:extLst>
          </p:cNvPr>
          <p:cNvSpPr txBox="1">
            <a:spLocks noGrp="1" noRot="1" noMove="1" noResize="1" noEditPoints="1" noAdjustHandles="1" noChangeArrowheads="1" noChangeShapeType="1"/>
          </p:cNvSpPr>
          <p:nvPr userDrawn="1">
            <p:extLst>
              <p:ext uri="{1162E1C5-73C7-4A58-AE30-91384D911F3F}">
                <p184:classification xmlns:p184="http://schemas.microsoft.com/office/powerpoint/2018/4/main" val="hdr"/>
              </p:ext>
            </p:extLst>
          </p:nvPr>
        </p:nvSpPr>
        <p:spPr>
          <a:xfrm>
            <a:off x="5720352" y="6663600"/>
            <a:ext cx="751297" cy="123111"/>
          </a:xfrm>
          <a:prstGeom prst="rect">
            <a:avLst/>
          </a:prstGeom>
        </p:spPr>
        <p:txBody>
          <a:bodyPr horzOverflow="overflow" wrap="square" lIns="0" tIns="0" rIns="0" bIns="0">
            <a:spAutoFit/>
          </a:bodyPr>
          <a:lstStyle/>
          <a:p>
            <a:pPr algn="ctr"/>
            <a:r>
              <a:rPr lang="en-GB" sz="800">
                <a:solidFill>
                  <a:srgbClr val="000000"/>
                </a:solidFill>
                <a:latin typeface="+mj-lt"/>
                <a:cs typeface="Calibri" panose="020F0502020204030204" pitchFamily="34" charset="0"/>
              </a:rPr>
              <a:t>OFFICIAL</a:t>
            </a:r>
          </a:p>
        </p:txBody>
      </p:sp>
      <p:sp>
        <p:nvSpPr>
          <p:cNvPr id="2" name="TextBox 1">
            <a:extLst>
              <a:ext uri="{FF2B5EF4-FFF2-40B4-BE49-F238E27FC236}">
                <a16:creationId xmlns:a16="http://schemas.microsoft.com/office/drawing/2014/main" id="{EF62A061-B0B9-A4E4-B7ED-31AB137E01C8}"/>
              </a:ext>
            </a:extLst>
          </p:cNvPr>
          <p:cNvSpPr txBox="1">
            <a:spLocks noGrp="1" noRot="1" noMove="1" noResize="1" noEditPoints="1" noAdjustHandles="1" noChangeArrowheads="1" noChangeShapeType="1"/>
          </p:cNvSpPr>
          <p:nvPr userDrawn="1">
            <p:extLst>
              <p:ext uri="{1162E1C5-73C7-4A58-AE30-91384D911F3F}">
                <p184:classification xmlns:p184="http://schemas.microsoft.com/office/powerpoint/2018/4/main" val="hdr"/>
              </p:ext>
            </p:extLst>
          </p:nvPr>
        </p:nvSpPr>
        <p:spPr>
          <a:xfrm>
            <a:off x="5720352" y="72000"/>
            <a:ext cx="751297" cy="123111"/>
          </a:xfrm>
          <a:prstGeom prst="rect">
            <a:avLst/>
          </a:prstGeom>
        </p:spPr>
        <p:txBody>
          <a:bodyPr horzOverflow="overflow" wrap="square" lIns="0" tIns="0" rIns="0" bIns="0">
            <a:spAutoFit/>
          </a:bodyPr>
          <a:lstStyle/>
          <a:p>
            <a:pPr algn="ctr"/>
            <a:r>
              <a:rPr lang="en-GB" sz="800">
                <a:solidFill>
                  <a:srgbClr val="000000"/>
                </a:solidFill>
                <a:latin typeface="+mj-lt"/>
                <a:cs typeface="Calibri" panose="020F0502020204030204" pitchFamily="34" charset="0"/>
              </a:rPr>
              <a:t>OFFICIAL</a:t>
            </a:r>
          </a:p>
        </p:txBody>
      </p:sp>
      <p:pic>
        <p:nvPicPr>
          <p:cNvPr id="11" name="Graphic 10">
            <a:extLst>
              <a:ext uri="{FF2B5EF4-FFF2-40B4-BE49-F238E27FC236}">
                <a16:creationId xmlns:a16="http://schemas.microsoft.com/office/drawing/2014/main" id="{C1AF274C-ADA4-D3DB-38EC-73DC750EAF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72333" y="0"/>
            <a:ext cx="4847334" cy="6858000"/>
          </a:xfrm>
          <a:prstGeom prst="rect">
            <a:avLst/>
          </a:prstGeom>
        </p:spPr>
      </p:pic>
    </p:spTree>
    <p:extLst>
      <p:ext uri="{BB962C8B-B14F-4D97-AF65-F5344CB8AC3E}">
        <p14:creationId xmlns:p14="http://schemas.microsoft.com/office/powerpoint/2010/main" val="34816344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bg>
      <p:bgPr>
        <a:solidFill>
          <a:srgbClr val="780046"/>
        </a:solidFill>
        <a:effectLst/>
      </p:bgPr>
    </p:bg>
    <p:spTree>
      <p:nvGrpSpPr>
        <p:cNvPr id="1" name=""/>
        <p:cNvGrpSpPr/>
        <p:nvPr/>
      </p:nvGrpSpPr>
      <p:grpSpPr>
        <a:xfrm>
          <a:off x="0" y="0"/>
          <a:ext cx="0" cy="0"/>
          <a:chOff x="0" y="0"/>
          <a:chExt cx="0" cy="0"/>
        </a:xfrm>
      </p:grpSpPr>
      <p:sp>
        <p:nvSpPr>
          <p:cNvPr id="5" name="Rectangle 4"/>
          <p:cNvSpPr/>
          <p:nvPr userDrawn="1"/>
        </p:nvSpPr>
        <p:spPr bwMode="auto">
          <a:xfrm>
            <a:off x="4038600" y="0"/>
            <a:ext cx="8153400" cy="6858000"/>
          </a:xfrm>
          <a:prstGeom prst="rect">
            <a:avLst/>
          </a:prstGeom>
          <a:solidFill>
            <a:srgbClr val="FFFBE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a:p>
        </p:txBody>
      </p:sp>
      <p:sp>
        <p:nvSpPr>
          <p:cNvPr id="2" name="Title 1"/>
          <p:cNvSpPr>
            <a:spLocks noGrp="1"/>
          </p:cNvSpPr>
          <p:nvPr userDrawn="1">
            <p:ph type="title"/>
          </p:nvPr>
        </p:nvSpPr>
        <p:spPr>
          <a:xfrm>
            <a:off x="613413" y="386080"/>
            <a:ext cx="2739387" cy="5892800"/>
          </a:xfrm>
        </p:spPr>
        <p:txBody>
          <a:bodyPr>
            <a:normAutofit/>
          </a:bodyPr>
          <a:lstStyle>
            <a:lvl1pPr>
              <a:defRPr sz="2400" b="0"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16376952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Slide Style 1">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524000" y="6356350"/>
            <a:ext cx="3505200" cy="365125"/>
          </a:xfrm>
        </p:spPr>
        <p:txBody>
          <a:bodyPr/>
          <a:lstStyle/>
          <a:p>
            <a:endParaRPr lang="en-GB" dirty="0"/>
          </a:p>
        </p:txBody>
      </p:sp>
      <p:sp>
        <p:nvSpPr>
          <p:cNvPr id="6" name="Slide Number Placeholder 5"/>
          <p:cNvSpPr>
            <a:spLocks noGrp="1"/>
          </p:cNvSpPr>
          <p:nvPr>
            <p:ph type="sldNum" sz="quarter" idx="12"/>
          </p:nvPr>
        </p:nvSpPr>
        <p:spPr>
          <a:xfrm>
            <a:off x="6896100" y="6356350"/>
            <a:ext cx="2743200" cy="365125"/>
          </a:xfrm>
        </p:spPr>
        <p:txBody>
          <a:bodyPr/>
          <a:lstStyle/>
          <a:p>
            <a:fld id="{5CF0CC29-15F6-4C35-989F-849E2A667A2F}" type="slidenum">
              <a:rPr lang="en-GB" smtClean="0"/>
              <a:t>‹#›</a:t>
            </a:fld>
            <a:endParaRPr lang="en-GB"/>
          </a:p>
        </p:txBody>
      </p:sp>
      <p:sp>
        <p:nvSpPr>
          <p:cNvPr id="30" name="Freeform 15"/>
          <p:cNvSpPr>
            <a:spLocks/>
          </p:cNvSpPr>
          <p:nvPr userDrawn="1"/>
        </p:nvSpPr>
        <p:spPr bwMode="auto">
          <a:xfrm>
            <a:off x="-28639" y="4255454"/>
            <a:ext cx="12263090" cy="2633025"/>
          </a:xfrm>
          <a:custGeom>
            <a:avLst/>
            <a:gdLst>
              <a:gd name="T0" fmla="*/ 14315 w 14315"/>
              <a:gd name="T1" fmla="*/ 4630 h 4653"/>
              <a:gd name="T2" fmla="*/ 14315 w 14315"/>
              <a:gd name="T3" fmla="*/ 0 h 4653"/>
              <a:gd name="T4" fmla="*/ 4746 w 14315"/>
              <a:gd name="T5" fmla="*/ 1955 h 4653"/>
              <a:gd name="T6" fmla="*/ 0 w 14315"/>
              <a:gd name="T7" fmla="*/ 1589 h 4653"/>
              <a:gd name="T8" fmla="*/ 0 w 14315"/>
              <a:gd name="T9" fmla="*/ 4653 h 4653"/>
              <a:gd name="T10" fmla="*/ 14315 w 14315"/>
              <a:gd name="T11" fmla="*/ 4630 h 4653"/>
            </a:gdLst>
            <a:ahLst/>
            <a:cxnLst>
              <a:cxn ang="0">
                <a:pos x="T0" y="T1"/>
              </a:cxn>
              <a:cxn ang="0">
                <a:pos x="T2" y="T3"/>
              </a:cxn>
              <a:cxn ang="0">
                <a:pos x="T4" y="T5"/>
              </a:cxn>
              <a:cxn ang="0">
                <a:pos x="T6" y="T7"/>
              </a:cxn>
              <a:cxn ang="0">
                <a:pos x="T8" y="T9"/>
              </a:cxn>
              <a:cxn ang="0">
                <a:pos x="T10" y="T11"/>
              </a:cxn>
            </a:cxnLst>
            <a:rect l="0" t="0" r="r" b="b"/>
            <a:pathLst>
              <a:path w="14315" h="4653">
                <a:moveTo>
                  <a:pt x="14315" y="4630"/>
                </a:moveTo>
                <a:lnTo>
                  <a:pt x="14315" y="0"/>
                </a:lnTo>
                <a:cubicBezTo>
                  <a:pt x="14315" y="0"/>
                  <a:pt x="10703" y="1955"/>
                  <a:pt x="4746" y="1955"/>
                </a:cubicBezTo>
                <a:cubicBezTo>
                  <a:pt x="3057" y="1955"/>
                  <a:pt x="1474" y="1820"/>
                  <a:pt x="0" y="1589"/>
                </a:cubicBezTo>
                <a:lnTo>
                  <a:pt x="0" y="4653"/>
                </a:lnTo>
                <a:lnTo>
                  <a:pt x="14315" y="4630"/>
                </a:lnTo>
                <a:close/>
              </a:path>
            </a:pathLst>
          </a:custGeom>
          <a:solidFill>
            <a:srgbClr val="780046"/>
          </a:solidFill>
          <a:ln>
            <a:noFill/>
          </a:ln>
        </p:spPr>
        <p:txBody>
          <a:bodyPr vert="horz" wrap="square" lIns="91440" tIns="45720" rIns="91440" bIns="45720" numCol="1" anchor="t" anchorCtr="0" compatLnSpc="1">
            <a:prstTxWarp prst="textNoShape">
              <a:avLst/>
            </a:prstTxWarp>
          </a:bodyPr>
          <a:lstStyle/>
          <a:p>
            <a:endParaRPr lang="en-GB"/>
          </a:p>
        </p:txBody>
      </p:sp>
      <p:grpSp>
        <p:nvGrpSpPr>
          <p:cNvPr id="32" name="Group 13"/>
          <p:cNvGrpSpPr>
            <a:grpSpLocks noChangeAspect="1"/>
          </p:cNvGrpSpPr>
          <p:nvPr userDrawn="1"/>
        </p:nvGrpSpPr>
        <p:grpSpPr bwMode="auto">
          <a:xfrm>
            <a:off x="10450619" y="383283"/>
            <a:ext cx="1363245" cy="1397614"/>
            <a:chOff x="2404" y="1132"/>
            <a:chExt cx="952" cy="976"/>
          </a:xfrm>
        </p:grpSpPr>
        <p:sp>
          <p:nvSpPr>
            <p:cNvPr id="33" name="AutoShape 12"/>
            <p:cNvSpPr>
              <a:spLocks noChangeAspect="1" noChangeArrowheads="1" noTextEdit="1"/>
            </p:cNvSpPr>
            <p:nvPr userDrawn="1"/>
          </p:nvSpPr>
          <p:spPr bwMode="auto">
            <a:xfrm>
              <a:off x="2404" y="1132"/>
              <a:ext cx="952" cy="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Rectangle 14"/>
            <p:cNvSpPr>
              <a:spLocks noChangeArrowheads="1"/>
            </p:cNvSpPr>
            <p:nvPr userDrawn="1"/>
          </p:nvSpPr>
          <p:spPr bwMode="auto">
            <a:xfrm>
              <a:off x="2404" y="1132"/>
              <a:ext cx="952" cy="953"/>
            </a:xfrm>
            <a:prstGeom prst="rect">
              <a:avLst/>
            </a:prstGeom>
            <a:solidFill>
              <a:srgbClr val="1EAF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15"/>
            <p:cNvSpPr>
              <a:spLocks/>
            </p:cNvSpPr>
            <p:nvPr userDrawn="1"/>
          </p:nvSpPr>
          <p:spPr bwMode="auto">
            <a:xfrm>
              <a:off x="2834" y="1904"/>
              <a:ext cx="73" cy="151"/>
            </a:xfrm>
            <a:custGeom>
              <a:avLst/>
              <a:gdLst>
                <a:gd name="T0" fmla="*/ 0 w 73"/>
                <a:gd name="T1" fmla="*/ 151 h 151"/>
                <a:gd name="T2" fmla="*/ 0 w 73"/>
                <a:gd name="T3" fmla="*/ 0 h 151"/>
                <a:gd name="T4" fmla="*/ 16 w 73"/>
                <a:gd name="T5" fmla="*/ 0 h 151"/>
                <a:gd name="T6" fmla="*/ 16 w 73"/>
                <a:gd name="T7" fmla="*/ 135 h 151"/>
                <a:gd name="T8" fmla="*/ 73 w 73"/>
                <a:gd name="T9" fmla="*/ 135 h 151"/>
                <a:gd name="T10" fmla="*/ 73 w 73"/>
                <a:gd name="T11" fmla="*/ 151 h 151"/>
                <a:gd name="T12" fmla="*/ 0 w 73"/>
                <a:gd name="T13" fmla="*/ 151 h 151"/>
              </a:gdLst>
              <a:ahLst/>
              <a:cxnLst>
                <a:cxn ang="0">
                  <a:pos x="T0" y="T1"/>
                </a:cxn>
                <a:cxn ang="0">
                  <a:pos x="T2" y="T3"/>
                </a:cxn>
                <a:cxn ang="0">
                  <a:pos x="T4" y="T5"/>
                </a:cxn>
                <a:cxn ang="0">
                  <a:pos x="T6" y="T7"/>
                </a:cxn>
                <a:cxn ang="0">
                  <a:pos x="T8" y="T9"/>
                </a:cxn>
                <a:cxn ang="0">
                  <a:pos x="T10" y="T11"/>
                </a:cxn>
                <a:cxn ang="0">
                  <a:pos x="T12" y="T13"/>
                </a:cxn>
              </a:cxnLst>
              <a:rect l="0" t="0" r="r" b="b"/>
              <a:pathLst>
                <a:path w="73" h="151">
                  <a:moveTo>
                    <a:pt x="0" y="151"/>
                  </a:moveTo>
                  <a:lnTo>
                    <a:pt x="0" y="0"/>
                  </a:lnTo>
                  <a:lnTo>
                    <a:pt x="16" y="0"/>
                  </a:lnTo>
                  <a:lnTo>
                    <a:pt x="16" y="135"/>
                  </a:lnTo>
                  <a:lnTo>
                    <a:pt x="73" y="135"/>
                  </a:lnTo>
                  <a:lnTo>
                    <a:pt x="73" y="151"/>
                  </a:lnTo>
                  <a:lnTo>
                    <a:pt x="0" y="1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16"/>
            <p:cNvSpPr>
              <a:spLocks/>
            </p:cNvSpPr>
            <p:nvPr userDrawn="1"/>
          </p:nvSpPr>
          <p:spPr bwMode="auto">
            <a:xfrm>
              <a:off x="2435" y="1904"/>
              <a:ext cx="78" cy="151"/>
            </a:xfrm>
            <a:custGeom>
              <a:avLst/>
              <a:gdLst>
                <a:gd name="T0" fmla="*/ 0 w 78"/>
                <a:gd name="T1" fmla="*/ 0 h 151"/>
                <a:gd name="T2" fmla="*/ 78 w 78"/>
                <a:gd name="T3" fmla="*/ 0 h 151"/>
                <a:gd name="T4" fmla="*/ 78 w 78"/>
                <a:gd name="T5" fmla="*/ 16 h 151"/>
                <a:gd name="T6" fmla="*/ 17 w 78"/>
                <a:gd name="T7" fmla="*/ 16 h 151"/>
                <a:gd name="T8" fmla="*/ 17 w 78"/>
                <a:gd name="T9" fmla="*/ 60 h 151"/>
                <a:gd name="T10" fmla="*/ 76 w 78"/>
                <a:gd name="T11" fmla="*/ 60 h 151"/>
                <a:gd name="T12" fmla="*/ 76 w 78"/>
                <a:gd name="T13" fmla="*/ 76 h 151"/>
                <a:gd name="T14" fmla="*/ 17 w 78"/>
                <a:gd name="T15" fmla="*/ 76 h 151"/>
                <a:gd name="T16" fmla="*/ 17 w 78"/>
                <a:gd name="T17" fmla="*/ 135 h 151"/>
                <a:gd name="T18" fmla="*/ 78 w 78"/>
                <a:gd name="T19" fmla="*/ 135 h 151"/>
                <a:gd name="T20" fmla="*/ 78 w 78"/>
                <a:gd name="T21" fmla="*/ 151 h 151"/>
                <a:gd name="T22" fmla="*/ 0 w 78"/>
                <a:gd name="T23" fmla="*/ 151 h 151"/>
                <a:gd name="T24" fmla="*/ 0 w 78"/>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151">
                  <a:moveTo>
                    <a:pt x="0" y="0"/>
                  </a:moveTo>
                  <a:lnTo>
                    <a:pt x="78" y="0"/>
                  </a:lnTo>
                  <a:lnTo>
                    <a:pt x="78" y="16"/>
                  </a:lnTo>
                  <a:lnTo>
                    <a:pt x="17" y="16"/>
                  </a:lnTo>
                  <a:lnTo>
                    <a:pt x="17" y="60"/>
                  </a:lnTo>
                  <a:lnTo>
                    <a:pt x="76" y="60"/>
                  </a:lnTo>
                  <a:lnTo>
                    <a:pt x="76" y="76"/>
                  </a:lnTo>
                  <a:lnTo>
                    <a:pt x="17" y="76"/>
                  </a:lnTo>
                  <a:lnTo>
                    <a:pt x="17" y="135"/>
                  </a:lnTo>
                  <a:lnTo>
                    <a:pt x="78" y="135"/>
                  </a:lnTo>
                  <a:lnTo>
                    <a:pt x="78" y="151"/>
                  </a:lnTo>
                  <a:lnTo>
                    <a:pt x="0" y="151"/>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17"/>
            <p:cNvSpPr>
              <a:spLocks/>
            </p:cNvSpPr>
            <p:nvPr userDrawn="1"/>
          </p:nvSpPr>
          <p:spPr bwMode="auto">
            <a:xfrm>
              <a:off x="2534" y="1898"/>
              <a:ext cx="133" cy="163"/>
            </a:xfrm>
            <a:custGeom>
              <a:avLst/>
              <a:gdLst>
                <a:gd name="T0" fmla="*/ 0 w 133"/>
                <a:gd name="T1" fmla="*/ 0 h 163"/>
                <a:gd name="T2" fmla="*/ 117 w 133"/>
                <a:gd name="T3" fmla="*/ 123 h 163"/>
                <a:gd name="T4" fmla="*/ 117 w 133"/>
                <a:gd name="T5" fmla="*/ 6 h 163"/>
                <a:gd name="T6" fmla="*/ 133 w 133"/>
                <a:gd name="T7" fmla="*/ 6 h 163"/>
                <a:gd name="T8" fmla="*/ 133 w 133"/>
                <a:gd name="T9" fmla="*/ 163 h 163"/>
                <a:gd name="T10" fmla="*/ 16 w 133"/>
                <a:gd name="T11" fmla="*/ 40 h 163"/>
                <a:gd name="T12" fmla="*/ 16 w 133"/>
                <a:gd name="T13" fmla="*/ 157 h 163"/>
                <a:gd name="T14" fmla="*/ 0 w 133"/>
                <a:gd name="T15" fmla="*/ 157 h 163"/>
                <a:gd name="T16" fmla="*/ 0 w 133"/>
                <a:gd name="T1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3" h="163">
                  <a:moveTo>
                    <a:pt x="0" y="0"/>
                  </a:moveTo>
                  <a:lnTo>
                    <a:pt x="117" y="123"/>
                  </a:lnTo>
                  <a:lnTo>
                    <a:pt x="117" y="6"/>
                  </a:lnTo>
                  <a:lnTo>
                    <a:pt x="133" y="6"/>
                  </a:lnTo>
                  <a:lnTo>
                    <a:pt x="133" y="163"/>
                  </a:lnTo>
                  <a:lnTo>
                    <a:pt x="16" y="40"/>
                  </a:lnTo>
                  <a:lnTo>
                    <a:pt x="16" y="157"/>
                  </a:lnTo>
                  <a:lnTo>
                    <a:pt x="0" y="15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18"/>
            <p:cNvSpPr>
              <a:spLocks noEditPoints="1"/>
            </p:cNvSpPr>
            <p:nvPr userDrawn="1"/>
          </p:nvSpPr>
          <p:spPr bwMode="auto">
            <a:xfrm>
              <a:off x="2914" y="1897"/>
              <a:ext cx="137" cy="158"/>
            </a:xfrm>
            <a:custGeom>
              <a:avLst/>
              <a:gdLst>
                <a:gd name="T0" fmla="*/ 144 w 285"/>
                <a:gd name="T1" fmla="*/ 81 h 328"/>
                <a:gd name="T2" fmla="*/ 90 w 285"/>
                <a:gd name="T3" fmla="*/ 206 h 328"/>
                <a:gd name="T4" fmla="*/ 196 w 285"/>
                <a:gd name="T5" fmla="*/ 206 h 328"/>
                <a:gd name="T6" fmla="*/ 144 w 285"/>
                <a:gd name="T7" fmla="*/ 81 h 328"/>
                <a:gd name="T8" fmla="*/ 76 w 285"/>
                <a:gd name="T9" fmla="*/ 239 h 328"/>
                <a:gd name="T10" fmla="*/ 38 w 285"/>
                <a:gd name="T11" fmla="*/ 328 h 328"/>
                <a:gd name="T12" fmla="*/ 0 w 285"/>
                <a:gd name="T13" fmla="*/ 328 h 328"/>
                <a:gd name="T14" fmla="*/ 145 w 285"/>
                <a:gd name="T15" fmla="*/ 0 h 328"/>
                <a:gd name="T16" fmla="*/ 285 w 285"/>
                <a:gd name="T17" fmla="*/ 328 h 328"/>
                <a:gd name="T18" fmla="*/ 247 w 285"/>
                <a:gd name="T19" fmla="*/ 328 h 328"/>
                <a:gd name="T20" fmla="*/ 210 w 285"/>
                <a:gd name="T21" fmla="*/ 239 h 328"/>
                <a:gd name="T22" fmla="*/ 76 w 285"/>
                <a:gd name="T23" fmla="*/ 239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5" h="328">
                  <a:moveTo>
                    <a:pt x="144" y="81"/>
                  </a:moveTo>
                  <a:lnTo>
                    <a:pt x="90" y="206"/>
                  </a:lnTo>
                  <a:lnTo>
                    <a:pt x="196" y="206"/>
                  </a:lnTo>
                  <a:lnTo>
                    <a:pt x="144" y="81"/>
                  </a:lnTo>
                  <a:close/>
                  <a:moveTo>
                    <a:pt x="76" y="239"/>
                  </a:moveTo>
                  <a:lnTo>
                    <a:pt x="38" y="328"/>
                  </a:lnTo>
                  <a:lnTo>
                    <a:pt x="0" y="328"/>
                  </a:lnTo>
                  <a:lnTo>
                    <a:pt x="145" y="0"/>
                  </a:lnTo>
                  <a:lnTo>
                    <a:pt x="285" y="328"/>
                  </a:lnTo>
                  <a:lnTo>
                    <a:pt x="247" y="328"/>
                  </a:lnTo>
                  <a:lnTo>
                    <a:pt x="210" y="239"/>
                  </a:lnTo>
                  <a:lnTo>
                    <a:pt x="76" y="239"/>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19"/>
            <p:cNvSpPr>
              <a:spLocks/>
            </p:cNvSpPr>
            <p:nvPr userDrawn="1"/>
          </p:nvSpPr>
          <p:spPr bwMode="auto">
            <a:xfrm>
              <a:off x="3062" y="1898"/>
              <a:ext cx="134" cy="163"/>
            </a:xfrm>
            <a:custGeom>
              <a:avLst/>
              <a:gdLst>
                <a:gd name="T0" fmla="*/ 0 w 134"/>
                <a:gd name="T1" fmla="*/ 0 h 163"/>
                <a:gd name="T2" fmla="*/ 117 w 134"/>
                <a:gd name="T3" fmla="*/ 123 h 163"/>
                <a:gd name="T4" fmla="*/ 117 w 134"/>
                <a:gd name="T5" fmla="*/ 6 h 163"/>
                <a:gd name="T6" fmla="*/ 134 w 134"/>
                <a:gd name="T7" fmla="*/ 6 h 163"/>
                <a:gd name="T8" fmla="*/ 134 w 134"/>
                <a:gd name="T9" fmla="*/ 163 h 163"/>
                <a:gd name="T10" fmla="*/ 17 w 134"/>
                <a:gd name="T11" fmla="*/ 40 h 163"/>
                <a:gd name="T12" fmla="*/ 17 w 134"/>
                <a:gd name="T13" fmla="*/ 157 h 163"/>
                <a:gd name="T14" fmla="*/ 0 w 134"/>
                <a:gd name="T15" fmla="*/ 157 h 163"/>
                <a:gd name="T16" fmla="*/ 0 w 134"/>
                <a:gd name="T1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63">
                  <a:moveTo>
                    <a:pt x="0" y="0"/>
                  </a:moveTo>
                  <a:lnTo>
                    <a:pt x="117" y="123"/>
                  </a:lnTo>
                  <a:lnTo>
                    <a:pt x="117" y="6"/>
                  </a:lnTo>
                  <a:lnTo>
                    <a:pt x="134" y="6"/>
                  </a:lnTo>
                  <a:lnTo>
                    <a:pt x="134" y="163"/>
                  </a:lnTo>
                  <a:lnTo>
                    <a:pt x="17" y="40"/>
                  </a:lnTo>
                  <a:lnTo>
                    <a:pt x="17" y="157"/>
                  </a:lnTo>
                  <a:lnTo>
                    <a:pt x="0" y="15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20"/>
            <p:cNvSpPr>
              <a:spLocks noEditPoints="1"/>
            </p:cNvSpPr>
            <p:nvPr userDrawn="1"/>
          </p:nvSpPr>
          <p:spPr bwMode="auto">
            <a:xfrm>
              <a:off x="3216" y="1904"/>
              <a:ext cx="112" cy="151"/>
            </a:xfrm>
            <a:custGeom>
              <a:avLst/>
              <a:gdLst>
                <a:gd name="T0" fmla="*/ 60 w 233"/>
                <a:gd name="T1" fmla="*/ 281 h 314"/>
                <a:gd name="T2" fmla="*/ 159 w 233"/>
                <a:gd name="T3" fmla="*/ 249 h 314"/>
                <a:gd name="T4" fmla="*/ 198 w 233"/>
                <a:gd name="T5" fmla="*/ 157 h 314"/>
                <a:gd name="T6" fmla="*/ 157 w 233"/>
                <a:gd name="T7" fmla="*/ 63 h 314"/>
                <a:gd name="T8" fmla="*/ 60 w 233"/>
                <a:gd name="T9" fmla="*/ 33 h 314"/>
                <a:gd name="T10" fmla="*/ 35 w 233"/>
                <a:gd name="T11" fmla="*/ 33 h 314"/>
                <a:gd name="T12" fmla="*/ 35 w 233"/>
                <a:gd name="T13" fmla="*/ 281 h 314"/>
                <a:gd name="T14" fmla="*/ 60 w 233"/>
                <a:gd name="T15" fmla="*/ 281 h 314"/>
                <a:gd name="T16" fmla="*/ 0 w 233"/>
                <a:gd name="T17" fmla="*/ 0 h 314"/>
                <a:gd name="T18" fmla="*/ 59 w 233"/>
                <a:gd name="T19" fmla="*/ 0 h 314"/>
                <a:gd name="T20" fmla="*/ 181 w 233"/>
                <a:gd name="T21" fmla="*/ 38 h 314"/>
                <a:gd name="T22" fmla="*/ 233 w 233"/>
                <a:gd name="T23" fmla="*/ 158 h 314"/>
                <a:gd name="T24" fmla="*/ 182 w 233"/>
                <a:gd name="T25" fmla="*/ 274 h 314"/>
                <a:gd name="T26" fmla="*/ 58 w 233"/>
                <a:gd name="T27" fmla="*/ 314 h 314"/>
                <a:gd name="T28" fmla="*/ 0 w 233"/>
                <a:gd name="T29" fmla="*/ 314 h 314"/>
                <a:gd name="T30" fmla="*/ 0 w 233"/>
                <a:gd name="T31"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3" h="314">
                  <a:moveTo>
                    <a:pt x="60" y="281"/>
                  </a:moveTo>
                  <a:cubicBezTo>
                    <a:pt x="98" y="281"/>
                    <a:pt x="130" y="276"/>
                    <a:pt x="159" y="249"/>
                  </a:cubicBezTo>
                  <a:cubicBezTo>
                    <a:pt x="185" y="225"/>
                    <a:pt x="198" y="192"/>
                    <a:pt x="198" y="157"/>
                  </a:cubicBezTo>
                  <a:cubicBezTo>
                    <a:pt x="198" y="121"/>
                    <a:pt x="184" y="87"/>
                    <a:pt x="157" y="63"/>
                  </a:cubicBezTo>
                  <a:cubicBezTo>
                    <a:pt x="129" y="38"/>
                    <a:pt x="97" y="33"/>
                    <a:pt x="60" y="33"/>
                  </a:cubicBezTo>
                  <a:lnTo>
                    <a:pt x="35" y="33"/>
                  </a:lnTo>
                  <a:lnTo>
                    <a:pt x="35" y="281"/>
                  </a:lnTo>
                  <a:lnTo>
                    <a:pt x="60" y="281"/>
                  </a:lnTo>
                  <a:close/>
                  <a:moveTo>
                    <a:pt x="0" y="0"/>
                  </a:moveTo>
                  <a:lnTo>
                    <a:pt x="59" y="0"/>
                  </a:lnTo>
                  <a:cubicBezTo>
                    <a:pt x="106" y="0"/>
                    <a:pt x="144" y="7"/>
                    <a:pt x="181" y="38"/>
                  </a:cubicBezTo>
                  <a:cubicBezTo>
                    <a:pt x="217" y="69"/>
                    <a:pt x="233" y="111"/>
                    <a:pt x="233" y="158"/>
                  </a:cubicBezTo>
                  <a:cubicBezTo>
                    <a:pt x="233" y="203"/>
                    <a:pt x="216" y="244"/>
                    <a:pt x="182" y="274"/>
                  </a:cubicBezTo>
                  <a:cubicBezTo>
                    <a:pt x="144" y="308"/>
                    <a:pt x="107" y="314"/>
                    <a:pt x="58" y="314"/>
                  </a:cubicBezTo>
                  <a:lnTo>
                    <a:pt x="0" y="31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21"/>
            <p:cNvSpPr>
              <a:spLocks/>
            </p:cNvSpPr>
            <p:nvPr userDrawn="1"/>
          </p:nvSpPr>
          <p:spPr bwMode="auto">
            <a:xfrm>
              <a:off x="2684" y="1903"/>
              <a:ext cx="124" cy="155"/>
            </a:xfrm>
            <a:custGeom>
              <a:avLst/>
              <a:gdLst>
                <a:gd name="T0" fmla="*/ 171 w 259"/>
                <a:gd name="T1" fmla="*/ 165 h 321"/>
                <a:gd name="T2" fmla="*/ 171 w 259"/>
                <a:gd name="T3" fmla="*/ 200 h 321"/>
                <a:gd name="T4" fmla="*/ 224 w 259"/>
                <a:gd name="T5" fmla="*/ 200 h 321"/>
                <a:gd name="T6" fmla="*/ 224 w 259"/>
                <a:gd name="T7" fmla="*/ 276 h 321"/>
                <a:gd name="T8" fmla="*/ 164 w 259"/>
                <a:gd name="T9" fmla="*/ 288 h 321"/>
                <a:gd name="T10" fmla="*/ 37 w 259"/>
                <a:gd name="T11" fmla="*/ 159 h 321"/>
                <a:gd name="T12" fmla="*/ 162 w 259"/>
                <a:gd name="T13" fmla="*/ 32 h 321"/>
                <a:gd name="T14" fmla="*/ 251 w 259"/>
                <a:gd name="T15" fmla="*/ 57 h 321"/>
                <a:gd name="T16" fmla="*/ 251 w 259"/>
                <a:gd name="T17" fmla="*/ 19 h 321"/>
                <a:gd name="T18" fmla="*/ 164 w 259"/>
                <a:gd name="T19" fmla="*/ 0 h 321"/>
                <a:gd name="T20" fmla="*/ 0 w 259"/>
                <a:gd name="T21" fmla="*/ 164 h 321"/>
                <a:gd name="T22" fmla="*/ 156 w 259"/>
                <a:gd name="T23" fmla="*/ 321 h 321"/>
                <a:gd name="T24" fmla="*/ 259 w 259"/>
                <a:gd name="T25" fmla="*/ 296 h 321"/>
                <a:gd name="T26" fmla="*/ 259 w 259"/>
                <a:gd name="T27" fmla="*/ 165 h 321"/>
                <a:gd name="T28" fmla="*/ 171 w 259"/>
                <a:gd name="T29" fmla="*/ 165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9" h="321">
                  <a:moveTo>
                    <a:pt x="171" y="165"/>
                  </a:moveTo>
                  <a:lnTo>
                    <a:pt x="171" y="200"/>
                  </a:lnTo>
                  <a:lnTo>
                    <a:pt x="224" y="200"/>
                  </a:lnTo>
                  <a:lnTo>
                    <a:pt x="224" y="276"/>
                  </a:lnTo>
                  <a:cubicBezTo>
                    <a:pt x="212" y="283"/>
                    <a:pt x="193" y="288"/>
                    <a:pt x="164" y="288"/>
                  </a:cubicBezTo>
                  <a:cubicBezTo>
                    <a:pt x="86" y="288"/>
                    <a:pt x="37" y="240"/>
                    <a:pt x="37" y="159"/>
                  </a:cubicBezTo>
                  <a:cubicBezTo>
                    <a:pt x="37" y="84"/>
                    <a:pt x="83" y="32"/>
                    <a:pt x="162" y="32"/>
                  </a:cubicBezTo>
                  <a:cubicBezTo>
                    <a:pt x="199" y="32"/>
                    <a:pt x="231" y="46"/>
                    <a:pt x="251" y="57"/>
                  </a:cubicBezTo>
                  <a:lnTo>
                    <a:pt x="251" y="19"/>
                  </a:lnTo>
                  <a:cubicBezTo>
                    <a:pt x="235" y="11"/>
                    <a:pt x="202" y="0"/>
                    <a:pt x="164" y="0"/>
                  </a:cubicBezTo>
                  <a:cubicBezTo>
                    <a:pt x="66" y="0"/>
                    <a:pt x="0" y="66"/>
                    <a:pt x="0" y="164"/>
                  </a:cubicBezTo>
                  <a:cubicBezTo>
                    <a:pt x="0" y="257"/>
                    <a:pt x="64" y="321"/>
                    <a:pt x="156" y="321"/>
                  </a:cubicBezTo>
                  <a:cubicBezTo>
                    <a:pt x="202" y="321"/>
                    <a:pt x="242" y="306"/>
                    <a:pt x="259" y="296"/>
                  </a:cubicBezTo>
                  <a:lnTo>
                    <a:pt x="259" y="165"/>
                  </a:lnTo>
                  <a:lnTo>
                    <a:pt x="171" y="1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22"/>
            <p:cNvSpPr>
              <a:spLocks/>
            </p:cNvSpPr>
            <p:nvPr userDrawn="1"/>
          </p:nvSpPr>
          <p:spPr bwMode="auto">
            <a:xfrm>
              <a:off x="2435" y="1709"/>
              <a:ext cx="140" cy="171"/>
            </a:xfrm>
            <a:custGeom>
              <a:avLst/>
              <a:gdLst>
                <a:gd name="T0" fmla="*/ 0 w 140"/>
                <a:gd name="T1" fmla="*/ 0 h 171"/>
                <a:gd name="T2" fmla="*/ 124 w 140"/>
                <a:gd name="T3" fmla="*/ 130 h 171"/>
                <a:gd name="T4" fmla="*/ 124 w 140"/>
                <a:gd name="T5" fmla="*/ 6 h 171"/>
                <a:gd name="T6" fmla="*/ 140 w 140"/>
                <a:gd name="T7" fmla="*/ 6 h 171"/>
                <a:gd name="T8" fmla="*/ 140 w 140"/>
                <a:gd name="T9" fmla="*/ 171 h 171"/>
                <a:gd name="T10" fmla="*/ 17 w 140"/>
                <a:gd name="T11" fmla="*/ 41 h 171"/>
                <a:gd name="T12" fmla="*/ 17 w 140"/>
                <a:gd name="T13" fmla="*/ 164 h 171"/>
                <a:gd name="T14" fmla="*/ 0 w 140"/>
                <a:gd name="T15" fmla="*/ 164 h 171"/>
                <a:gd name="T16" fmla="*/ 0 w 140"/>
                <a:gd name="T17"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171">
                  <a:moveTo>
                    <a:pt x="0" y="0"/>
                  </a:moveTo>
                  <a:lnTo>
                    <a:pt x="124" y="130"/>
                  </a:lnTo>
                  <a:lnTo>
                    <a:pt x="124" y="6"/>
                  </a:lnTo>
                  <a:lnTo>
                    <a:pt x="140" y="6"/>
                  </a:lnTo>
                  <a:lnTo>
                    <a:pt x="140" y="171"/>
                  </a:lnTo>
                  <a:lnTo>
                    <a:pt x="17" y="41"/>
                  </a:lnTo>
                  <a:lnTo>
                    <a:pt x="17" y="164"/>
                  </a:lnTo>
                  <a:lnTo>
                    <a:pt x="0" y="16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23"/>
            <p:cNvSpPr>
              <a:spLocks noEditPoints="1"/>
            </p:cNvSpPr>
            <p:nvPr userDrawn="1"/>
          </p:nvSpPr>
          <p:spPr bwMode="auto">
            <a:xfrm>
              <a:off x="2583" y="1708"/>
              <a:ext cx="144" cy="165"/>
            </a:xfrm>
            <a:custGeom>
              <a:avLst/>
              <a:gdLst>
                <a:gd name="T0" fmla="*/ 151 w 299"/>
                <a:gd name="T1" fmla="*/ 80 h 343"/>
                <a:gd name="T2" fmla="*/ 93 w 299"/>
                <a:gd name="T3" fmla="*/ 216 h 343"/>
                <a:gd name="T4" fmla="*/ 208 w 299"/>
                <a:gd name="T5" fmla="*/ 216 h 343"/>
                <a:gd name="T6" fmla="*/ 151 w 299"/>
                <a:gd name="T7" fmla="*/ 80 h 343"/>
                <a:gd name="T8" fmla="*/ 78 w 299"/>
                <a:gd name="T9" fmla="*/ 250 h 343"/>
                <a:gd name="T10" fmla="*/ 39 w 299"/>
                <a:gd name="T11" fmla="*/ 343 h 343"/>
                <a:gd name="T12" fmla="*/ 0 w 299"/>
                <a:gd name="T13" fmla="*/ 343 h 343"/>
                <a:gd name="T14" fmla="*/ 152 w 299"/>
                <a:gd name="T15" fmla="*/ 0 h 343"/>
                <a:gd name="T16" fmla="*/ 299 w 299"/>
                <a:gd name="T17" fmla="*/ 343 h 343"/>
                <a:gd name="T18" fmla="*/ 260 w 299"/>
                <a:gd name="T19" fmla="*/ 343 h 343"/>
                <a:gd name="T20" fmla="*/ 222 w 299"/>
                <a:gd name="T21" fmla="*/ 250 h 343"/>
                <a:gd name="T22" fmla="*/ 78 w 299"/>
                <a:gd name="T23" fmla="*/ 25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343">
                  <a:moveTo>
                    <a:pt x="151" y="80"/>
                  </a:moveTo>
                  <a:lnTo>
                    <a:pt x="93" y="216"/>
                  </a:lnTo>
                  <a:lnTo>
                    <a:pt x="208" y="216"/>
                  </a:lnTo>
                  <a:lnTo>
                    <a:pt x="151" y="80"/>
                  </a:lnTo>
                  <a:close/>
                  <a:moveTo>
                    <a:pt x="78" y="250"/>
                  </a:moveTo>
                  <a:lnTo>
                    <a:pt x="39" y="343"/>
                  </a:lnTo>
                  <a:lnTo>
                    <a:pt x="0" y="343"/>
                  </a:lnTo>
                  <a:lnTo>
                    <a:pt x="152" y="0"/>
                  </a:lnTo>
                  <a:lnTo>
                    <a:pt x="299" y="343"/>
                  </a:lnTo>
                  <a:lnTo>
                    <a:pt x="260" y="343"/>
                  </a:lnTo>
                  <a:lnTo>
                    <a:pt x="222" y="250"/>
                  </a:lnTo>
                  <a:lnTo>
                    <a:pt x="78" y="25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24"/>
            <p:cNvSpPr>
              <a:spLocks noEditPoints="1"/>
            </p:cNvSpPr>
            <p:nvPr userDrawn="1"/>
          </p:nvSpPr>
          <p:spPr bwMode="auto">
            <a:xfrm>
              <a:off x="3093" y="1708"/>
              <a:ext cx="144" cy="165"/>
            </a:xfrm>
            <a:custGeom>
              <a:avLst/>
              <a:gdLst>
                <a:gd name="T0" fmla="*/ 151 w 299"/>
                <a:gd name="T1" fmla="*/ 80 h 343"/>
                <a:gd name="T2" fmla="*/ 93 w 299"/>
                <a:gd name="T3" fmla="*/ 216 h 343"/>
                <a:gd name="T4" fmla="*/ 208 w 299"/>
                <a:gd name="T5" fmla="*/ 216 h 343"/>
                <a:gd name="T6" fmla="*/ 151 w 299"/>
                <a:gd name="T7" fmla="*/ 80 h 343"/>
                <a:gd name="T8" fmla="*/ 78 w 299"/>
                <a:gd name="T9" fmla="*/ 250 h 343"/>
                <a:gd name="T10" fmla="*/ 39 w 299"/>
                <a:gd name="T11" fmla="*/ 343 h 343"/>
                <a:gd name="T12" fmla="*/ 0 w 299"/>
                <a:gd name="T13" fmla="*/ 343 h 343"/>
                <a:gd name="T14" fmla="*/ 152 w 299"/>
                <a:gd name="T15" fmla="*/ 0 h 343"/>
                <a:gd name="T16" fmla="*/ 299 w 299"/>
                <a:gd name="T17" fmla="*/ 343 h 343"/>
                <a:gd name="T18" fmla="*/ 260 w 299"/>
                <a:gd name="T19" fmla="*/ 343 h 343"/>
                <a:gd name="T20" fmla="*/ 222 w 299"/>
                <a:gd name="T21" fmla="*/ 250 h 343"/>
                <a:gd name="T22" fmla="*/ 78 w 299"/>
                <a:gd name="T23" fmla="*/ 25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343">
                  <a:moveTo>
                    <a:pt x="151" y="80"/>
                  </a:moveTo>
                  <a:lnTo>
                    <a:pt x="93" y="216"/>
                  </a:lnTo>
                  <a:lnTo>
                    <a:pt x="208" y="216"/>
                  </a:lnTo>
                  <a:lnTo>
                    <a:pt x="151" y="80"/>
                  </a:lnTo>
                  <a:close/>
                  <a:moveTo>
                    <a:pt x="78" y="250"/>
                  </a:moveTo>
                  <a:lnTo>
                    <a:pt x="39" y="343"/>
                  </a:lnTo>
                  <a:lnTo>
                    <a:pt x="0" y="343"/>
                  </a:lnTo>
                  <a:lnTo>
                    <a:pt x="152" y="0"/>
                  </a:lnTo>
                  <a:lnTo>
                    <a:pt x="299" y="343"/>
                  </a:lnTo>
                  <a:lnTo>
                    <a:pt x="260" y="343"/>
                  </a:lnTo>
                  <a:lnTo>
                    <a:pt x="222" y="250"/>
                  </a:lnTo>
                  <a:lnTo>
                    <a:pt x="78" y="25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25"/>
            <p:cNvSpPr>
              <a:spLocks/>
            </p:cNvSpPr>
            <p:nvPr userDrawn="1"/>
          </p:nvSpPr>
          <p:spPr bwMode="auto">
            <a:xfrm>
              <a:off x="2710" y="1715"/>
              <a:ext cx="119" cy="158"/>
            </a:xfrm>
            <a:custGeom>
              <a:avLst/>
              <a:gdLst>
                <a:gd name="T0" fmla="*/ 68 w 119"/>
                <a:gd name="T1" fmla="*/ 158 h 158"/>
                <a:gd name="T2" fmla="*/ 51 w 119"/>
                <a:gd name="T3" fmla="*/ 158 h 158"/>
                <a:gd name="T4" fmla="*/ 51 w 119"/>
                <a:gd name="T5" fmla="*/ 16 h 158"/>
                <a:gd name="T6" fmla="*/ 0 w 119"/>
                <a:gd name="T7" fmla="*/ 16 h 158"/>
                <a:gd name="T8" fmla="*/ 0 w 119"/>
                <a:gd name="T9" fmla="*/ 0 h 158"/>
                <a:gd name="T10" fmla="*/ 119 w 119"/>
                <a:gd name="T11" fmla="*/ 0 h 158"/>
                <a:gd name="T12" fmla="*/ 119 w 119"/>
                <a:gd name="T13" fmla="*/ 16 h 158"/>
                <a:gd name="T14" fmla="*/ 68 w 119"/>
                <a:gd name="T15" fmla="*/ 16 h 158"/>
                <a:gd name="T16" fmla="*/ 68 w 119"/>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158">
                  <a:moveTo>
                    <a:pt x="68" y="158"/>
                  </a:moveTo>
                  <a:lnTo>
                    <a:pt x="51" y="158"/>
                  </a:lnTo>
                  <a:lnTo>
                    <a:pt x="51" y="16"/>
                  </a:lnTo>
                  <a:lnTo>
                    <a:pt x="0" y="16"/>
                  </a:lnTo>
                  <a:lnTo>
                    <a:pt x="0" y="0"/>
                  </a:lnTo>
                  <a:lnTo>
                    <a:pt x="119" y="0"/>
                  </a:lnTo>
                  <a:lnTo>
                    <a:pt x="119" y="16"/>
                  </a:lnTo>
                  <a:lnTo>
                    <a:pt x="68" y="16"/>
                  </a:lnTo>
                  <a:lnTo>
                    <a:pt x="68" y="1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26"/>
            <p:cNvSpPr>
              <a:spLocks/>
            </p:cNvSpPr>
            <p:nvPr userDrawn="1"/>
          </p:nvSpPr>
          <p:spPr bwMode="auto">
            <a:xfrm>
              <a:off x="3248" y="1715"/>
              <a:ext cx="77" cy="158"/>
            </a:xfrm>
            <a:custGeom>
              <a:avLst/>
              <a:gdLst>
                <a:gd name="T0" fmla="*/ 0 w 77"/>
                <a:gd name="T1" fmla="*/ 158 h 158"/>
                <a:gd name="T2" fmla="*/ 0 w 77"/>
                <a:gd name="T3" fmla="*/ 0 h 158"/>
                <a:gd name="T4" fmla="*/ 17 w 77"/>
                <a:gd name="T5" fmla="*/ 0 h 158"/>
                <a:gd name="T6" fmla="*/ 17 w 77"/>
                <a:gd name="T7" fmla="*/ 142 h 158"/>
                <a:gd name="T8" fmla="*/ 77 w 77"/>
                <a:gd name="T9" fmla="*/ 142 h 158"/>
                <a:gd name="T10" fmla="*/ 77 w 77"/>
                <a:gd name="T11" fmla="*/ 158 h 158"/>
                <a:gd name="T12" fmla="*/ 0 w 77"/>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77" h="158">
                  <a:moveTo>
                    <a:pt x="0" y="158"/>
                  </a:moveTo>
                  <a:lnTo>
                    <a:pt x="0" y="0"/>
                  </a:lnTo>
                  <a:lnTo>
                    <a:pt x="17" y="0"/>
                  </a:lnTo>
                  <a:lnTo>
                    <a:pt x="17" y="142"/>
                  </a:lnTo>
                  <a:lnTo>
                    <a:pt x="77" y="142"/>
                  </a:lnTo>
                  <a:lnTo>
                    <a:pt x="77" y="158"/>
                  </a:lnTo>
                  <a:lnTo>
                    <a:pt x="0" y="1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27"/>
            <p:cNvSpPr>
              <a:spLocks noEditPoints="1"/>
            </p:cNvSpPr>
            <p:nvPr userDrawn="1"/>
          </p:nvSpPr>
          <p:spPr bwMode="auto">
            <a:xfrm>
              <a:off x="2989" y="1715"/>
              <a:ext cx="102" cy="158"/>
            </a:xfrm>
            <a:custGeom>
              <a:avLst/>
              <a:gdLst>
                <a:gd name="T0" fmla="*/ 77 w 213"/>
                <a:gd name="T1" fmla="*/ 32 h 328"/>
                <a:gd name="T2" fmla="*/ 35 w 213"/>
                <a:gd name="T3" fmla="*/ 32 h 328"/>
                <a:gd name="T4" fmla="*/ 35 w 213"/>
                <a:gd name="T5" fmla="*/ 157 h 328"/>
                <a:gd name="T6" fmla="*/ 79 w 213"/>
                <a:gd name="T7" fmla="*/ 157 h 328"/>
                <a:gd name="T8" fmla="*/ 148 w 213"/>
                <a:gd name="T9" fmla="*/ 94 h 328"/>
                <a:gd name="T10" fmla="*/ 77 w 213"/>
                <a:gd name="T11" fmla="*/ 32 h 328"/>
                <a:gd name="T12" fmla="*/ 172 w 213"/>
                <a:gd name="T13" fmla="*/ 328 h 328"/>
                <a:gd name="T14" fmla="*/ 78 w 213"/>
                <a:gd name="T15" fmla="*/ 189 h 328"/>
                <a:gd name="T16" fmla="*/ 35 w 213"/>
                <a:gd name="T17" fmla="*/ 189 h 328"/>
                <a:gd name="T18" fmla="*/ 35 w 213"/>
                <a:gd name="T19" fmla="*/ 328 h 328"/>
                <a:gd name="T20" fmla="*/ 0 w 213"/>
                <a:gd name="T21" fmla="*/ 328 h 328"/>
                <a:gd name="T22" fmla="*/ 0 w 213"/>
                <a:gd name="T23" fmla="*/ 0 h 328"/>
                <a:gd name="T24" fmla="*/ 77 w 213"/>
                <a:gd name="T25" fmla="*/ 0 h 328"/>
                <a:gd name="T26" fmla="*/ 185 w 213"/>
                <a:gd name="T27" fmla="*/ 90 h 328"/>
                <a:gd name="T28" fmla="*/ 116 w 213"/>
                <a:gd name="T29" fmla="*/ 177 h 328"/>
                <a:gd name="T30" fmla="*/ 116 w 213"/>
                <a:gd name="T31" fmla="*/ 178 h 328"/>
                <a:gd name="T32" fmla="*/ 213 w 213"/>
                <a:gd name="T33" fmla="*/ 328 h 328"/>
                <a:gd name="T34" fmla="*/ 172 w 213"/>
                <a:gd name="T35"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3" h="328">
                  <a:moveTo>
                    <a:pt x="77" y="32"/>
                  </a:moveTo>
                  <a:lnTo>
                    <a:pt x="35" y="32"/>
                  </a:lnTo>
                  <a:lnTo>
                    <a:pt x="35" y="157"/>
                  </a:lnTo>
                  <a:lnTo>
                    <a:pt x="79" y="157"/>
                  </a:lnTo>
                  <a:cubicBezTo>
                    <a:pt x="117" y="157"/>
                    <a:pt x="148" y="131"/>
                    <a:pt x="148" y="94"/>
                  </a:cubicBezTo>
                  <a:cubicBezTo>
                    <a:pt x="148" y="58"/>
                    <a:pt x="129" y="34"/>
                    <a:pt x="77" y="32"/>
                  </a:cubicBezTo>
                  <a:close/>
                  <a:moveTo>
                    <a:pt x="172" y="328"/>
                  </a:moveTo>
                  <a:cubicBezTo>
                    <a:pt x="119" y="244"/>
                    <a:pt x="92" y="192"/>
                    <a:pt x="78" y="189"/>
                  </a:cubicBezTo>
                  <a:lnTo>
                    <a:pt x="35" y="189"/>
                  </a:lnTo>
                  <a:lnTo>
                    <a:pt x="35" y="328"/>
                  </a:lnTo>
                  <a:lnTo>
                    <a:pt x="0" y="328"/>
                  </a:lnTo>
                  <a:lnTo>
                    <a:pt x="0" y="0"/>
                  </a:lnTo>
                  <a:lnTo>
                    <a:pt x="77" y="0"/>
                  </a:lnTo>
                  <a:cubicBezTo>
                    <a:pt x="154" y="0"/>
                    <a:pt x="185" y="41"/>
                    <a:pt x="185" y="90"/>
                  </a:cubicBezTo>
                  <a:cubicBezTo>
                    <a:pt x="186" y="137"/>
                    <a:pt x="152" y="167"/>
                    <a:pt x="116" y="177"/>
                  </a:cubicBezTo>
                  <a:lnTo>
                    <a:pt x="116" y="178"/>
                  </a:lnTo>
                  <a:cubicBezTo>
                    <a:pt x="126" y="183"/>
                    <a:pt x="160" y="244"/>
                    <a:pt x="213" y="328"/>
                  </a:cubicBezTo>
                  <a:lnTo>
                    <a:pt x="172" y="3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28"/>
            <p:cNvSpPr>
              <a:spLocks/>
            </p:cNvSpPr>
            <p:nvPr userDrawn="1"/>
          </p:nvSpPr>
          <p:spPr bwMode="auto">
            <a:xfrm>
              <a:off x="2848" y="1716"/>
              <a:ext cx="116" cy="160"/>
            </a:xfrm>
            <a:custGeom>
              <a:avLst/>
              <a:gdLst>
                <a:gd name="T0" fmla="*/ 212 w 242"/>
                <a:gd name="T1" fmla="*/ 300 h 333"/>
                <a:gd name="T2" fmla="*/ 119 w 242"/>
                <a:gd name="T3" fmla="*/ 333 h 333"/>
                <a:gd name="T4" fmla="*/ 32 w 242"/>
                <a:gd name="T5" fmla="*/ 304 h 333"/>
                <a:gd name="T6" fmla="*/ 0 w 242"/>
                <a:gd name="T7" fmla="*/ 210 h 333"/>
                <a:gd name="T8" fmla="*/ 0 w 242"/>
                <a:gd name="T9" fmla="*/ 0 h 333"/>
                <a:gd name="T10" fmla="*/ 35 w 242"/>
                <a:gd name="T11" fmla="*/ 0 h 333"/>
                <a:gd name="T12" fmla="*/ 35 w 242"/>
                <a:gd name="T13" fmla="*/ 210 h 333"/>
                <a:gd name="T14" fmla="*/ 58 w 242"/>
                <a:gd name="T15" fmla="*/ 278 h 333"/>
                <a:gd name="T16" fmla="*/ 120 w 242"/>
                <a:gd name="T17" fmla="*/ 301 h 333"/>
                <a:gd name="T18" fmla="*/ 186 w 242"/>
                <a:gd name="T19" fmla="*/ 278 h 333"/>
                <a:gd name="T20" fmla="*/ 207 w 242"/>
                <a:gd name="T21" fmla="*/ 213 h 333"/>
                <a:gd name="T22" fmla="*/ 207 w 242"/>
                <a:gd name="T23" fmla="*/ 0 h 333"/>
                <a:gd name="T24" fmla="*/ 242 w 242"/>
                <a:gd name="T25" fmla="*/ 0 h 333"/>
                <a:gd name="T26" fmla="*/ 242 w 242"/>
                <a:gd name="T27" fmla="*/ 218 h 333"/>
                <a:gd name="T28" fmla="*/ 212 w 242"/>
                <a:gd name="T29" fmla="*/ 30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2" h="333">
                  <a:moveTo>
                    <a:pt x="212" y="300"/>
                  </a:moveTo>
                  <a:cubicBezTo>
                    <a:pt x="192" y="320"/>
                    <a:pt x="162" y="333"/>
                    <a:pt x="119" y="333"/>
                  </a:cubicBezTo>
                  <a:cubicBezTo>
                    <a:pt x="77" y="333"/>
                    <a:pt x="50" y="321"/>
                    <a:pt x="32" y="304"/>
                  </a:cubicBezTo>
                  <a:cubicBezTo>
                    <a:pt x="6" y="278"/>
                    <a:pt x="0" y="240"/>
                    <a:pt x="0" y="210"/>
                  </a:cubicBezTo>
                  <a:lnTo>
                    <a:pt x="0" y="0"/>
                  </a:lnTo>
                  <a:lnTo>
                    <a:pt x="35" y="0"/>
                  </a:lnTo>
                  <a:lnTo>
                    <a:pt x="35" y="210"/>
                  </a:lnTo>
                  <a:cubicBezTo>
                    <a:pt x="35" y="233"/>
                    <a:pt x="40" y="260"/>
                    <a:pt x="58" y="278"/>
                  </a:cubicBezTo>
                  <a:cubicBezTo>
                    <a:pt x="71" y="291"/>
                    <a:pt x="90" y="301"/>
                    <a:pt x="120" y="301"/>
                  </a:cubicBezTo>
                  <a:cubicBezTo>
                    <a:pt x="153" y="301"/>
                    <a:pt x="173" y="291"/>
                    <a:pt x="186" y="278"/>
                  </a:cubicBezTo>
                  <a:cubicBezTo>
                    <a:pt x="201" y="262"/>
                    <a:pt x="207" y="239"/>
                    <a:pt x="207" y="213"/>
                  </a:cubicBezTo>
                  <a:lnTo>
                    <a:pt x="207" y="0"/>
                  </a:lnTo>
                  <a:lnTo>
                    <a:pt x="242" y="0"/>
                  </a:lnTo>
                  <a:lnTo>
                    <a:pt x="242" y="218"/>
                  </a:lnTo>
                  <a:cubicBezTo>
                    <a:pt x="242" y="248"/>
                    <a:pt x="233" y="278"/>
                    <a:pt x="212" y="30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1" name="Rectangle 50"/>
          <p:cNvSpPr/>
          <p:nvPr userDrawn="1"/>
        </p:nvSpPr>
        <p:spPr>
          <a:xfrm>
            <a:off x="431800" y="5970077"/>
            <a:ext cx="2420086" cy="307777"/>
          </a:xfrm>
          <a:prstGeom prst="rect">
            <a:avLst/>
          </a:prstGeom>
        </p:spPr>
        <p:txBody>
          <a:bodyPr wrap="none">
            <a:spAutoFit/>
          </a:bodyPr>
          <a:lstStyle/>
          <a:p>
            <a:pPr>
              <a:defRPr/>
            </a:pPr>
            <a:r>
              <a:rPr lang="en-GB" sz="1400" dirty="0">
                <a:solidFill>
                  <a:schemeClr val="bg1"/>
                </a:solidFill>
                <a:latin typeface="Arial" charset="0"/>
              </a:rPr>
              <a:t>www.gov.uk/natural-england</a:t>
            </a:r>
          </a:p>
        </p:txBody>
      </p:sp>
      <p:sp>
        <p:nvSpPr>
          <p:cNvPr id="53" name="Title Placeholder 1"/>
          <p:cNvSpPr>
            <a:spLocks noGrp="1"/>
          </p:cNvSpPr>
          <p:nvPr>
            <p:ph type="title"/>
          </p:nvPr>
        </p:nvSpPr>
        <p:spPr>
          <a:xfrm>
            <a:off x="381000" y="1774825"/>
            <a:ext cx="10515600" cy="674445"/>
          </a:xfrm>
          <a:prstGeom prst="rect">
            <a:avLst/>
          </a:prstGeom>
        </p:spPr>
        <p:txBody>
          <a:bodyPr vert="horz" lIns="91440" tIns="45720" rIns="91440" bIns="45720" rtlCol="0" anchor="ctr">
            <a:normAutofit/>
          </a:bodyPr>
          <a:lstStyle>
            <a:lvl1pPr>
              <a:defRPr sz="4200" b="1">
                <a:solidFill>
                  <a:srgbClr val="780046"/>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56" name="Text Placeholder 55"/>
          <p:cNvSpPr>
            <a:spLocks noGrp="1"/>
          </p:cNvSpPr>
          <p:nvPr>
            <p:ph type="body" sz="quarter" idx="13"/>
          </p:nvPr>
        </p:nvSpPr>
        <p:spPr>
          <a:xfrm>
            <a:off x="393700" y="2819400"/>
            <a:ext cx="10519448" cy="914400"/>
          </a:xfrm>
        </p:spPr>
        <p:txBody>
          <a:bodyPr/>
          <a:lstStyle>
            <a:lvl1pPr marL="0" indent="0">
              <a:buNone/>
              <a:defRPr>
                <a:latin typeface="Arial" panose="020B0604020202020204" pitchFamily="34" charset="0"/>
                <a:cs typeface="Arial" panose="020B0604020202020204" pitchFamily="34" charset="0"/>
              </a:defRPr>
            </a:lvl1pPr>
          </a:lstStyle>
          <a:p>
            <a:pPr lvl="0"/>
            <a:r>
              <a:rPr lang="en-US" dirty="0"/>
              <a:t>Click to edit Master text styles</a:t>
            </a:r>
            <a:endParaRPr lang="en-GB" dirty="0"/>
          </a:p>
        </p:txBody>
      </p:sp>
    </p:spTree>
    <p:extLst>
      <p:ext uri="{BB962C8B-B14F-4D97-AF65-F5344CB8AC3E}">
        <p14:creationId xmlns:p14="http://schemas.microsoft.com/office/powerpoint/2010/main" val="275898074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Slide Style 2">
    <p:spTree>
      <p:nvGrpSpPr>
        <p:cNvPr id="1" name=""/>
        <p:cNvGrpSpPr/>
        <p:nvPr/>
      </p:nvGrpSpPr>
      <p:grpSpPr>
        <a:xfrm>
          <a:off x="0" y="0"/>
          <a:ext cx="0" cy="0"/>
          <a:chOff x="0" y="0"/>
          <a:chExt cx="0" cy="0"/>
        </a:xfrm>
      </p:grpSpPr>
      <p:grpSp>
        <p:nvGrpSpPr>
          <p:cNvPr id="32" name="Group 13"/>
          <p:cNvGrpSpPr>
            <a:grpSpLocks noChangeAspect="1"/>
          </p:cNvGrpSpPr>
          <p:nvPr userDrawn="1"/>
        </p:nvGrpSpPr>
        <p:grpSpPr bwMode="auto">
          <a:xfrm>
            <a:off x="10450619" y="383283"/>
            <a:ext cx="1363245" cy="1397614"/>
            <a:chOff x="2404" y="1132"/>
            <a:chExt cx="952" cy="976"/>
          </a:xfrm>
        </p:grpSpPr>
        <p:sp>
          <p:nvSpPr>
            <p:cNvPr id="33" name="AutoShape 12"/>
            <p:cNvSpPr>
              <a:spLocks noChangeAspect="1" noChangeArrowheads="1" noTextEdit="1"/>
            </p:cNvSpPr>
            <p:nvPr userDrawn="1"/>
          </p:nvSpPr>
          <p:spPr bwMode="auto">
            <a:xfrm>
              <a:off x="2404" y="1132"/>
              <a:ext cx="952" cy="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Rectangle 14"/>
            <p:cNvSpPr>
              <a:spLocks noChangeArrowheads="1"/>
            </p:cNvSpPr>
            <p:nvPr userDrawn="1"/>
          </p:nvSpPr>
          <p:spPr bwMode="auto">
            <a:xfrm>
              <a:off x="2404" y="1132"/>
              <a:ext cx="952" cy="953"/>
            </a:xfrm>
            <a:prstGeom prst="rect">
              <a:avLst/>
            </a:prstGeom>
            <a:solidFill>
              <a:srgbClr val="1EAF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15"/>
            <p:cNvSpPr>
              <a:spLocks/>
            </p:cNvSpPr>
            <p:nvPr userDrawn="1"/>
          </p:nvSpPr>
          <p:spPr bwMode="auto">
            <a:xfrm>
              <a:off x="2834" y="1904"/>
              <a:ext cx="73" cy="151"/>
            </a:xfrm>
            <a:custGeom>
              <a:avLst/>
              <a:gdLst>
                <a:gd name="T0" fmla="*/ 0 w 73"/>
                <a:gd name="T1" fmla="*/ 151 h 151"/>
                <a:gd name="T2" fmla="*/ 0 w 73"/>
                <a:gd name="T3" fmla="*/ 0 h 151"/>
                <a:gd name="T4" fmla="*/ 16 w 73"/>
                <a:gd name="T5" fmla="*/ 0 h 151"/>
                <a:gd name="T6" fmla="*/ 16 w 73"/>
                <a:gd name="T7" fmla="*/ 135 h 151"/>
                <a:gd name="T8" fmla="*/ 73 w 73"/>
                <a:gd name="T9" fmla="*/ 135 h 151"/>
                <a:gd name="T10" fmla="*/ 73 w 73"/>
                <a:gd name="T11" fmla="*/ 151 h 151"/>
                <a:gd name="T12" fmla="*/ 0 w 73"/>
                <a:gd name="T13" fmla="*/ 151 h 151"/>
              </a:gdLst>
              <a:ahLst/>
              <a:cxnLst>
                <a:cxn ang="0">
                  <a:pos x="T0" y="T1"/>
                </a:cxn>
                <a:cxn ang="0">
                  <a:pos x="T2" y="T3"/>
                </a:cxn>
                <a:cxn ang="0">
                  <a:pos x="T4" y="T5"/>
                </a:cxn>
                <a:cxn ang="0">
                  <a:pos x="T6" y="T7"/>
                </a:cxn>
                <a:cxn ang="0">
                  <a:pos x="T8" y="T9"/>
                </a:cxn>
                <a:cxn ang="0">
                  <a:pos x="T10" y="T11"/>
                </a:cxn>
                <a:cxn ang="0">
                  <a:pos x="T12" y="T13"/>
                </a:cxn>
              </a:cxnLst>
              <a:rect l="0" t="0" r="r" b="b"/>
              <a:pathLst>
                <a:path w="73" h="151">
                  <a:moveTo>
                    <a:pt x="0" y="151"/>
                  </a:moveTo>
                  <a:lnTo>
                    <a:pt x="0" y="0"/>
                  </a:lnTo>
                  <a:lnTo>
                    <a:pt x="16" y="0"/>
                  </a:lnTo>
                  <a:lnTo>
                    <a:pt x="16" y="135"/>
                  </a:lnTo>
                  <a:lnTo>
                    <a:pt x="73" y="135"/>
                  </a:lnTo>
                  <a:lnTo>
                    <a:pt x="73" y="151"/>
                  </a:lnTo>
                  <a:lnTo>
                    <a:pt x="0" y="1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16"/>
            <p:cNvSpPr>
              <a:spLocks/>
            </p:cNvSpPr>
            <p:nvPr userDrawn="1"/>
          </p:nvSpPr>
          <p:spPr bwMode="auto">
            <a:xfrm>
              <a:off x="2435" y="1904"/>
              <a:ext cx="78" cy="151"/>
            </a:xfrm>
            <a:custGeom>
              <a:avLst/>
              <a:gdLst>
                <a:gd name="T0" fmla="*/ 0 w 78"/>
                <a:gd name="T1" fmla="*/ 0 h 151"/>
                <a:gd name="T2" fmla="*/ 78 w 78"/>
                <a:gd name="T3" fmla="*/ 0 h 151"/>
                <a:gd name="T4" fmla="*/ 78 w 78"/>
                <a:gd name="T5" fmla="*/ 16 h 151"/>
                <a:gd name="T6" fmla="*/ 17 w 78"/>
                <a:gd name="T7" fmla="*/ 16 h 151"/>
                <a:gd name="T8" fmla="*/ 17 w 78"/>
                <a:gd name="T9" fmla="*/ 60 h 151"/>
                <a:gd name="T10" fmla="*/ 76 w 78"/>
                <a:gd name="T11" fmla="*/ 60 h 151"/>
                <a:gd name="T12" fmla="*/ 76 w 78"/>
                <a:gd name="T13" fmla="*/ 76 h 151"/>
                <a:gd name="T14" fmla="*/ 17 w 78"/>
                <a:gd name="T15" fmla="*/ 76 h 151"/>
                <a:gd name="T16" fmla="*/ 17 w 78"/>
                <a:gd name="T17" fmla="*/ 135 h 151"/>
                <a:gd name="T18" fmla="*/ 78 w 78"/>
                <a:gd name="T19" fmla="*/ 135 h 151"/>
                <a:gd name="T20" fmla="*/ 78 w 78"/>
                <a:gd name="T21" fmla="*/ 151 h 151"/>
                <a:gd name="T22" fmla="*/ 0 w 78"/>
                <a:gd name="T23" fmla="*/ 151 h 151"/>
                <a:gd name="T24" fmla="*/ 0 w 78"/>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151">
                  <a:moveTo>
                    <a:pt x="0" y="0"/>
                  </a:moveTo>
                  <a:lnTo>
                    <a:pt x="78" y="0"/>
                  </a:lnTo>
                  <a:lnTo>
                    <a:pt x="78" y="16"/>
                  </a:lnTo>
                  <a:lnTo>
                    <a:pt x="17" y="16"/>
                  </a:lnTo>
                  <a:lnTo>
                    <a:pt x="17" y="60"/>
                  </a:lnTo>
                  <a:lnTo>
                    <a:pt x="76" y="60"/>
                  </a:lnTo>
                  <a:lnTo>
                    <a:pt x="76" y="76"/>
                  </a:lnTo>
                  <a:lnTo>
                    <a:pt x="17" y="76"/>
                  </a:lnTo>
                  <a:lnTo>
                    <a:pt x="17" y="135"/>
                  </a:lnTo>
                  <a:lnTo>
                    <a:pt x="78" y="135"/>
                  </a:lnTo>
                  <a:lnTo>
                    <a:pt x="78" y="151"/>
                  </a:lnTo>
                  <a:lnTo>
                    <a:pt x="0" y="151"/>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17"/>
            <p:cNvSpPr>
              <a:spLocks/>
            </p:cNvSpPr>
            <p:nvPr userDrawn="1"/>
          </p:nvSpPr>
          <p:spPr bwMode="auto">
            <a:xfrm>
              <a:off x="2534" y="1898"/>
              <a:ext cx="133" cy="163"/>
            </a:xfrm>
            <a:custGeom>
              <a:avLst/>
              <a:gdLst>
                <a:gd name="T0" fmla="*/ 0 w 133"/>
                <a:gd name="T1" fmla="*/ 0 h 163"/>
                <a:gd name="T2" fmla="*/ 117 w 133"/>
                <a:gd name="T3" fmla="*/ 123 h 163"/>
                <a:gd name="T4" fmla="*/ 117 w 133"/>
                <a:gd name="T5" fmla="*/ 6 h 163"/>
                <a:gd name="T6" fmla="*/ 133 w 133"/>
                <a:gd name="T7" fmla="*/ 6 h 163"/>
                <a:gd name="T8" fmla="*/ 133 w 133"/>
                <a:gd name="T9" fmla="*/ 163 h 163"/>
                <a:gd name="T10" fmla="*/ 16 w 133"/>
                <a:gd name="T11" fmla="*/ 40 h 163"/>
                <a:gd name="T12" fmla="*/ 16 w 133"/>
                <a:gd name="T13" fmla="*/ 157 h 163"/>
                <a:gd name="T14" fmla="*/ 0 w 133"/>
                <a:gd name="T15" fmla="*/ 157 h 163"/>
                <a:gd name="T16" fmla="*/ 0 w 133"/>
                <a:gd name="T1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3" h="163">
                  <a:moveTo>
                    <a:pt x="0" y="0"/>
                  </a:moveTo>
                  <a:lnTo>
                    <a:pt x="117" y="123"/>
                  </a:lnTo>
                  <a:lnTo>
                    <a:pt x="117" y="6"/>
                  </a:lnTo>
                  <a:lnTo>
                    <a:pt x="133" y="6"/>
                  </a:lnTo>
                  <a:lnTo>
                    <a:pt x="133" y="163"/>
                  </a:lnTo>
                  <a:lnTo>
                    <a:pt x="16" y="40"/>
                  </a:lnTo>
                  <a:lnTo>
                    <a:pt x="16" y="157"/>
                  </a:lnTo>
                  <a:lnTo>
                    <a:pt x="0" y="15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18"/>
            <p:cNvSpPr>
              <a:spLocks noEditPoints="1"/>
            </p:cNvSpPr>
            <p:nvPr userDrawn="1"/>
          </p:nvSpPr>
          <p:spPr bwMode="auto">
            <a:xfrm>
              <a:off x="2914" y="1897"/>
              <a:ext cx="137" cy="158"/>
            </a:xfrm>
            <a:custGeom>
              <a:avLst/>
              <a:gdLst>
                <a:gd name="T0" fmla="*/ 144 w 285"/>
                <a:gd name="T1" fmla="*/ 81 h 328"/>
                <a:gd name="T2" fmla="*/ 90 w 285"/>
                <a:gd name="T3" fmla="*/ 206 h 328"/>
                <a:gd name="T4" fmla="*/ 196 w 285"/>
                <a:gd name="T5" fmla="*/ 206 h 328"/>
                <a:gd name="T6" fmla="*/ 144 w 285"/>
                <a:gd name="T7" fmla="*/ 81 h 328"/>
                <a:gd name="T8" fmla="*/ 76 w 285"/>
                <a:gd name="T9" fmla="*/ 239 h 328"/>
                <a:gd name="T10" fmla="*/ 38 w 285"/>
                <a:gd name="T11" fmla="*/ 328 h 328"/>
                <a:gd name="T12" fmla="*/ 0 w 285"/>
                <a:gd name="T13" fmla="*/ 328 h 328"/>
                <a:gd name="T14" fmla="*/ 145 w 285"/>
                <a:gd name="T15" fmla="*/ 0 h 328"/>
                <a:gd name="T16" fmla="*/ 285 w 285"/>
                <a:gd name="T17" fmla="*/ 328 h 328"/>
                <a:gd name="T18" fmla="*/ 247 w 285"/>
                <a:gd name="T19" fmla="*/ 328 h 328"/>
                <a:gd name="T20" fmla="*/ 210 w 285"/>
                <a:gd name="T21" fmla="*/ 239 h 328"/>
                <a:gd name="T22" fmla="*/ 76 w 285"/>
                <a:gd name="T23" fmla="*/ 239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5" h="328">
                  <a:moveTo>
                    <a:pt x="144" y="81"/>
                  </a:moveTo>
                  <a:lnTo>
                    <a:pt x="90" y="206"/>
                  </a:lnTo>
                  <a:lnTo>
                    <a:pt x="196" y="206"/>
                  </a:lnTo>
                  <a:lnTo>
                    <a:pt x="144" y="81"/>
                  </a:lnTo>
                  <a:close/>
                  <a:moveTo>
                    <a:pt x="76" y="239"/>
                  </a:moveTo>
                  <a:lnTo>
                    <a:pt x="38" y="328"/>
                  </a:lnTo>
                  <a:lnTo>
                    <a:pt x="0" y="328"/>
                  </a:lnTo>
                  <a:lnTo>
                    <a:pt x="145" y="0"/>
                  </a:lnTo>
                  <a:lnTo>
                    <a:pt x="285" y="328"/>
                  </a:lnTo>
                  <a:lnTo>
                    <a:pt x="247" y="328"/>
                  </a:lnTo>
                  <a:lnTo>
                    <a:pt x="210" y="239"/>
                  </a:lnTo>
                  <a:lnTo>
                    <a:pt x="76" y="239"/>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19"/>
            <p:cNvSpPr>
              <a:spLocks/>
            </p:cNvSpPr>
            <p:nvPr userDrawn="1"/>
          </p:nvSpPr>
          <p:spPr bwMode="auto">
            <a:xfrm>
              <a:off x="3062" y="1898"/>
              <a:ext cx="134" cy="163"/>
            </a:xfrm>
            <a:custGeom>
              <a:avLst/>
              <a:gdLst>
                <a:gd name="T0" fmla="*/ 0 w 134"/>
                <a:gd name="T1" fmla="*/ 0 h 163"/>
                <a:gd name="T2" fmla="*/ 117 w 134"/>
                <a:gd name="T3" fmla="*/ 123 h 163"/>
                <a:gd name="T4" fmla="*/ 117 w 134"/>
                <a:gd name="T5" fmla="*/ 6 h 163"/>
                <a:gd name="T6" fmla="*/ 134 w 134"/>
                <a:gd name="T7" fmla="*/ 6 h 163"/>
                <a:gd name="T8" fmla="*/ 134 w 134"/>
                <a:gd name="T9" fmla="*/ 163 h 163"/>
                <a:gd name="T10" fmla="*/ 17 w 134"/>
                <a:gd name="T11" fmla="*/ 40 h 163"/>
                <a:gd name="T12" fmla="*/ 17 w 134"/>
                <a:gd name="T13" fmla="*/ 157 h 163"/>
                <a:gd name="T14" fmla="*/ 0 w 134"/>
                <a:gd name="T15" fmla="*/ 157 h 163"/>
                <a:gd name="T16" fmla="*/ 0 w 134"/>
                <a:gd name="T1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63">
                  <a:moveTo>
                    <a:pt x="0" y="0"/>
                  </a:moveTo>
                  <a:lnTo>
                    <a:pt x="117" y="123"/>
                  </a:lnTo>
                  <a:lnTo>
                    <a:pt x="117" y="6"/>
                  </a:lnTo>
                  <a:lnTo>
                    <a:pt x="134" y="6"/>
                  </a:lnTo>
                  <a:lnTo>
                    <a:pt x="134" y="163"/>
                  </a:lnTo>
                  <a:lnTo>
                    <a:pt x="17" y="40"/>
                  </a:lnTo>
                  <a:lnTo>
                    <a:pt x="17" y="157"/>
                  </a:lnTo>
                  <a:lnTo>
                    <a:pt x="0" y="15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20"/>
            <p:cNvSpPr>
              <a:spLocks noEditPoints="1"/>
            </p:cNvSpPr>
            <p:nvPr userDrawn="1"/>
          </p:nvSpPr>
          <p:spPr bwMode="auto">
            <a:xfrm>
              <a:off x="3216" y="1904"/>
              <a:ext cx="112" cy="151"/>
            </a:xfrm>
            <a:custGeom>
              <a:avLst/>
              <a:gdLst>
                <a:gd name="T0" fmla="*/ 60 w 233"/>
                <a:gd name="T1" fmla="*/ 281 h 314"/>
                <a:gd name="T2" fmla="*/ 159 w 233"/>
                <a:gd name="T3" fmla="*/ 249 h 314"/>
                <a:gd name="T4" fmla="*/ 198 w 233"/>
                <a:gd name="T5" fmla="*/ 157 h 314"/>
                <a:gd name="T6" fmla="*/ 157 w 233"/>
                <a:gd name="T7" fmla="*/ 63 h 314"/>
                <a:gd name="T8" fmla="*/ 60 w 233"/>
                <a:gd name="T9" fmla="*/ 33 h 314"/>
                <a:gd name="T10" fmla="*/ 35 w 233"/>
                <a:gd name="T11" fmla="*/ 33 h 314"/>
                <a:gd name="T12" fmla="*/ 35 w 233"/>
                <a:gd name="T13" fmla="*/ 281 h 314"/>
                <a:gd name="T14" fmla="*/ 60 w 233"/>
                <a:gd name="T15" fmla="*/ 281 h 314"/>
                <a:gd name="T16" fmla="*/ 0 w 233"/>
                <a:gd name="T17" fmla="*/ 0 h 314"/>
                <a:gd name="T18" fmla="*/ 59 w 233"/>
                <a:gd name="T19" fmla="*/ 0 h 314"/>
                <a:gd name="T20" fmla="*/ 181 w 233"/>
                <a:gd name="T21" fmla="*/ 38 h 314"/>
                <a:gd name="T22" fmla="*/ 233 w 233"/>
                <a:gd name="T23" fmla="*/ 158 h 314"/>
                <a:gd name="T24" fmla="*/ 182 w 233"/>
                <a:gd name="T25" fmla="*/ 274 h 314"/>
                <a:gd name="T26" fmla="*/ 58 w 233"/>
                <a:gd name="T27" fmla="*/ 314 h 314"/>
                <a:gd name="T28" fmla="*/ 0 w 233"/>
                <a:gd name="T29" fmla="*/ 314 h 314"/>
                <a:gd name="T30" fmla="*/ 0 w 233"/>
                <a:gd name="T31"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3" h="314">
                  <a:moveTo>
                    <a:pt x="60" y="281"/>
                  </a:moveTo>
                  <a:cubicBezTo>
                    <a:pt x="98" y="281"/>
                    <a:pt x="130" y="276"/>
                    <a:pt x="159" y="249"/>
                  </a:cubicBezTo>
                  <a:cubicBezTo>
                    <a:pt x="185" y="225"/>
                    <a:pt x="198" y="192"/>
                    <a:pt x="198" y="157"/>
                  </a:cubicBezTo>
                  <a:cubicBezTo>
                    <a:pt x="198" y="121"/>
                    <a:pt x="184" y="87"/>
                    <a:pt x="157" y="63"/>
                  </a:cubicBezTo>
                  <a:cubicBezTo>
                    <a:pt x="129" y="38"/>
                    <a:pt x="97" y="33"/>
                    <a:pt x="60" y="33"/>
                  </a:cubicBezTo>
                  <a:lnTo>
                    <a:pt x="35" y="33"/>
                  </a:lnTo>
                  <a:lnTo>
                    <a:pt x="35" y="281"/>
                  </a:lnTo>
                  <a:lnTo>
                    <a:pt x="60" y="281"/>
                  </a:lnTo>
                  <a:close/>
                  <a:moveTo>
                    <a:pt x="0" y="0"/>
                  </a:moveTo>
                  <a:lnTo>
                    <a:pt x="59" y="0"/>
                  </a:lnTo>
                  <a:cubicBezTo>
                    <a:pt x="106" y="0"/>
                    <a:pt x="144" y="7"/>
                    <a:pt x="181" y="38"/>
                  </a:cubicBezTo>
                  <a:cubicBezTo>
                    <a:pt x="217" y="69"/>
                    <a:pt x="233" y="111"/>
                    <a:pt x="233" y="158"/>
                  </a:cubicBezTo>
                  <a:cubicBezTo>
                    <a:pt x="233" y="203"/>
                    <a:pt x="216" y="244"/>
                    <a:pt x="182" y="274"/>
                  </a:cubicBezTo>
                  <a:cubicBezTo>
                    <a:pt x="144" y="308"/>
                    <a:pt x="107" y="314"/>
                    <a:pt x="58" y="314"/>
                  </a:cubicBezTo>
                  <a:lnTo>
                    <a:pt x="0" y="31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21"/>
            <p:cNvSpPr>
              <a:spLocks/>
            </p:cNvSpPr>
            <p:nvPr userDrawn="1"/>
          </p:nvSpPr>
          <p:spPr bwMode="auto">
            <a:xfrm>
              <a:off x="2684" y="1903"/>
              <a:ext cx="124" cy="155"/>
            </a:xfrm>
            <a:custGeom>
              <a:avLst/>
              <a:gdLst>
                <a:gd name="T0" fmla="*/ 171 w 259"/>
                <a:gd name="T1" fmla="*/ 165 h 321"/>
                <a:gd name="T2" fmla="*/ 171 w 259"/>
                <a:gd name="T3" fmla="*/ 200 h 321"/>
                <a:gd name="T4" fmla="*/ 224 w 259"/>
                <a:gd name="T5" fmla="*/ 200 h 321"/>
                <a:gd name="T6" fmla="*/ 224 w 259"/>
                <a:gd name="T7" fmla="*/ 276 h 321"/>
                <a:gd name="T8" fmla="*/ 164 w 259"/>
                <a:gd name="T9" fmla="*/ 288 h 321"/>
                <a:gd name="T10" fmla="*/ 37 w 259"/>
                <a:gd name="T11" fmla="*/ 159 h 321"/>
                <a:gd name="T12" fmla="*/ 162 w 259"/>
                <a:gd name="T13" fmla="*/ 32 h 321"/>
                <a:gd name="T14" fmla="*/ 251 w 259"/>
                <a:gd name="T15" fmla="*/ 57 h 321"/>
                <a:gd name="T16" fmla="*/ 251 w 259"/>
                <a:gd name="T17" fmla="*/ 19 h 321"/>
                <a:gd name="T18" fmla="*/ 164 w 259"/>
                <a:gd name="T19" fmla="*/ 0 h 321"/>
                <a:gd name="T20" fmla="*/ 0 w 259"/>
                <a:gd name="T21" fmla="*/ 164 h 321"/>
                <a:gd name="T22" fmla="*/ 156 w 259"/>
                <a:gd name="T23" fmla="*/ 321 h 321"/>
                <a:gd name="T24" fmla="*/ 259 w 259"/>
                <a:gd name="T25" fmla="*/ 296 h 321"/>
                <a:gd name="T26" fmla="*/ 259 w 259"/>
                <a:gd name="T27" fmla="*/ 165 h 321"/>
                <a:gd name="T28" fmla="*/ 171 w 259"/>
                <a:gd name="T29" fmla="*/ 165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9" h="321">
                  <a:moveTo>
                    <a:pt x="171" y="165"/>
                  </a:moveTo>
                  <a:lnTo>
                    <a:pt x="171" y="200"/>
                  </a:lnTo>
                  <a:lnTo>
                    <a:pt x="224" y="200"/>
                  </a:lnTo>
                  <a:lnTo>
                    <a:pt x="224" y="276"/>
                  </a:lnTo>
                  <a:cubicBezTo>
                    <a:pt x="212" y="283"/>
                    <a:pt x="193" y="288"/>
                    <a:pt x="164" y="288"/>
                  </a:cubicBezTo>
                  <a:cubicBezTo>
                    <a:pt x="86" y="288"/>
                    <a:pt x="37" y="240"/>
                    <a:pt x="37" y="159"/>
                  </a:cubicBezTo>
                  <a:cubicBezTo>
                    <a:pt x="37" y="84"/>
                    <a:pt x="83" y="32"/>
                    <a:pt x="162" y="32"/>
                  </a:cubicBezTo>
                  <a:cubicBezTo>
                    <a:pt x="199" y="32"/>
                    <a:pt x="231" y="46"/>
                    <a:pt x="251" y="57"/>
                  </a:cubicBezTo>
                  <a:lnTo>
                    <a:pt x="251" y="19"/>
                  </a:lnTo>
                  <a:cubicBezTo>
                    <a:pt x="235" y="11"/>
                    <a:pt x="202" y="0"/>
                    <a:pt x="164" y="0"/>
                  </a:cubicBezTo>
                  <a:cubicBezTo>
                    <a:pt x="66" y="0"/>
                    <a:pt x="0" y="66"/>
                    <a:pt x="0" y="164"/>
                  </a:cubicBezTo>
                  <a:cubicBezTo>
                    <a:pt x="0" y="257"/>
                    <a:pt x="64" y="321"/>
                    <a:pt x="156" y="321"/>
                  </a:cubicBezTo>
                  <a:cubicBezTo>
                    <a:pt x="202" y="321"/>
                    <a:pt x="242" y="306"/>
                    <a:pt x="259" y="296"/>
                  </a:cubicBezTo>
                  <a:lnTo>
                    <a:pt x="259" y="165"/>
                  </a:lnTo>
                  <a:lnTo>
                    <a:pt x="171" y="1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22"/>
            <p:cNvSpPr>
              <a:spLocks/>
            </p:cNvSpPr>
            <p:nvPr userDrawn="1"/>
          </p:nvSpPr>
          <p:spPr bwMode="auto">
            <a:xfrm>
              <a:off x="2435" y="1709"/>
              <a:ext cx="140" cy="171"/>
            </a:xfrm>
            <a:custGeom>
              <a:avLst/>
              <a:gdLst>
                <a:gd name="T0" fmla="*/ 0 w 140"/>
                <a:gd name="T1" fmla="*/ 0 h 171"/>
                <a:gd name="T2" fmla="*/ 124 w 140"/>
                <a:gd name="T3" fmla="*/ 130 h 171"/>
                <a:gd name="T4" fmla="*/ 124 w 140"/>
                <a:gd name="T5" fmla="*/ 6 h 171"/>
                <a:gd name="T6" fmla="*/ 140 w 140"/>
                <a:gd name="T7" fmla="*/ 6 h 171"/>
                <a:gd name="T8" fmla="*/ 140 w 140"/>
                <a:gd name="T9" fmla="*/ 171 h 171"/>
                <a:gd name="T10" fmla="*/ 17 w 140"/>
                <a:gd name="T11" fmla="*/ 41 h 171"/>
                <a:gd name="T12" fmla="*/ 17 w 140"/>
                <a:gd name="T13" fmla="*/ 164 h 171"/>
                <a:gd name="T14" fmla="*/ 0 w 140"/>
                <a:gd name="T15" fmla="*/ 164 h 171"/>
                <a:gd name="T16" fmla="*/ 0 w 140"/>
                <a:gd name="T17"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171">
                  <a:moveTo>
                    <a:pt x="0" y="0"/>
                  </a:moveTo>
                  <a:lnTo>
                    <a:pt x="124" y="130"/>
                  </a:lnTo>
                  <a:lnTo>
                    <a:pt x="124" y="6"/>
                  </a:lnTo>
                  <a:lnTo>
                    <a:pt x="140" y="6"/>
                  </a:lnTo>
                  <a:lnTo>
                    <a:pt x="140" y="171"/>
                  </a:lnTo>
                  <a:lnTo>
                    <a:pt x="17" y="41"/>
                  </a:lnTo>
                  <a:lnTo>
                    <a:pt x="17" y="164"/>
                  </a:lnTo>
                  <a:lnTo>
                    <a:pt x="0" y="16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23"/>
            <p:cNvSpPr>
              <a:spLocks noEditPoints="1"/>
            </p:cNvSpPr>
            <p:nvPr userDrawn="1"/>
          </p:nvSpPr>
          <p:spPr bwMode="auto">
            <a:xfrm>
              <a:off x="2583" y="1708"/>
              <a:ext cx="144" cy="165"/>
            </a:xfrm>
            <a:custGeom>
              <a:avLst/>
              <a:gdLst>
                <a:gd name="T0" fmla="*/ 151 w 299"/>
                <a:gd name="T1" fmla="*/ 80 h 343"/>
                <a:gd name="T2" fmla="*/ 93 w 299"/>
                <a:gd name="T3" fmla="*/ 216 h 343"/>
                <a:gd name="T4" fmla="*/ 208 w 299"/>
                <a:gd name="T5" fmla="*/ 216 h 343"/>
                <a:gd name="T6" fmla="*/ 151 w 299"/>
                <a:gd name="T7" fmla="*/ 80 h 343"/>
                <a:gd name="T8" fmla="*/ 78 w 299"/>
                <a:gd name="T9" fmla="*/ 250 h 343"/>
                <a:gd name="T10" fmla="*/ 39 w 299"/>
                <a:gd name="T11" fmla="*/ 343 h 343"/>
                <a:gd name="T12" fmla="*/ 0 w 299"/>
                <a:gd name="T13" fmla="*/ 343 h 343"/>
                <a:gd name="T14" fmla="*/ 152 w 299"/>
                <a:gd name="T15" fmla="*/ 0 h 343"/>
                <a:gd name="T16" fmla="*/ 299 w 299"/>
                <a:gd name="T17" fmla="*/ 343 h 343"/>
                <a:gd name="T18" fmla="*/ 260 w 299"/>
                <a:gd name="T19" fmla="*/ 343 h 343"/>
                <a:gd name="T20" fmla="*/ 222 w 299"/>
                <a:gd name="T21" fmla="*/ 250 h 343"/>
                <a:gd name="T22" fmla="*/ 78 w 299"/>
                <a:gd name="T23" fmla="*/ 25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343">
                  <a:moveTo>
                    <a:pt x="151" y="80"/>
                  </a:moveTo>
                  <a:lnTo>
                    <a:pt x="93" y="216"/>
                  </a:lnTo>
                  <a:lnTo>
                    <a:pt x="208" y="216"/>
                  </a:lnTo>
                  <a:lnTo>
                    <a:pt x="151" y="80"/>
                  </a:lnTo>
                  <a:close/>
                  <a:moveTo>
                    <a:pt x="78" y="250"/>
                  </a:moveTo>
                  <a:lnTo>
                    <a:pt x="39" y="343"/>
                  </a:lnTo>
                  <a:lnTo>
                    <a:pt x="0" y="343"/>
                  </a:lnTo>
                  <a:lnTo>
                    <a:pt x="152" y="0"/>
                  </a:lnTo>
                  <a:lnTo>
                    <a:pt x="299" y="343"/>
                  </a:lnTo>
                  <a:lnTo>
                    <a:pt x="260" y="343"/>
                  </a:lnTo>
                  <a:lnTo>
                    <a:pt x="222" y="250"/>
                  </a:lnTo>
                  <a:lnTo>
                    <a:pt x="78" y="25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24"/>
            <p:cNvSpPr>
              <a:spLocks noEditPoints="1"/>
            </p:cNvSpPr>
            <p:nvPr userDrawn="1"/>
          </p:nvSpPr>
          <p:spPr bwMode="auto">
            <a:xfrm>
              <a:off x="3093" y="1708"/>
              <a:ext cx="144" cy="165"/>
            </a:xfrm>
            <a:custGeom>
              <a:avLst/>
              <a:gdLst>
                <a:gd name="T0" fmla="*/ 151 w 299"/>
                <a:gd name="T1" fmla="*/ 80 h 343"/>
                <a:gd name="T2" fmla="*/ 93 w 299"/>
                <a:gd name="T3" fmla="*/ 216 h 343"/>
                <a:gd name="T4" fmla="*/ 208 w 299"/>
                <a:gd name="T5" fmla="*/ 216 h 343"/>
                <a:gd name="T6" fmla="*/ 151 w 299"/>
                <a:gd name="T7" fmla="*/ 80 h 343"/>
                <a:gd name="T8" fmla="*/ 78 w 299"/>
                <a:gd name="T9" fmla="*/ 250 h 343"/>
                <a:gd name="T10" fmla="*/ 39 w 299"/>
                <a:gd name="T11" fmla="*/ 343 h 343"/>
                <a:gd name="T12" fmla="*/ 0 w 299"/>
                <a:gd name="T13" fmla="*/ 343 h 343"/>
                <a:gd name="T14" fmla="*/ 152 w 299"/>
                <a:gd name="T15" fmla="*/ 0 h 343"/>
                <a:gd name="T16" fmla="*/ 299 w 299"/>
                <a:gd name="T17" fmla="*/ 343 h 343"/>
                <a:gd name="T18" fmla="*/ 260 w 299"/>
                <a:gd name="T19" fmla="*/ 343 h 343"/>
                <a:gd name="T20" fmla="*/ 222 w 299"/>
                <a:gd name="T21" fmla="*/ 250 h 343"/>
                <a:gd name="T22" fmla="*/ 78 w 299"/>
                <a:gd name="T23" fmla="*/ 25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343">
                  <a:moveTo>
                    <a:pt x="151" y="80"/>
                  </a:moveTo>
                  <a:lnTo>
                    <a:pt x="93" y="216"/>
                  </a:lnTo>
                  <a:lnTo>
                    <a:pt x="208" y="216"/>
                  </a:lnTo>
                  <a:lnTo>
                    <a:pt x="151" y="80"/>
                  </a:lnTo>
                  <a:close/>
                  <a:moveTo>
                    <a:pt x="78" y="250"/>
                  </a:moveTo>
                  <a:lnTo>
                    <a:pt x="39" y="343"/>
                  </a:lnTo>
                  <a:lnTo>
                    <a:pt x="0" y="343"/>
                  </a:lnTo>
                  <a:lnTo>
                    <a:pt x="152" y="0"/>
                  </a:lnTo>
                  <a:lnTo>
                    <a:pt x="299" y="343"/>
                  </a:lnTo>
                  <a:lnTo>
                    <a:pt x="260" y="343"/>
                  </a:lnTo>
                  <a:lnTo>
                    <a:pt x="222" y="250"/>
                  </a:lnTo>
                  <a:lnTo>
                    <a:pt x="78" y="25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25"/>
            <p:cNvSpPr>
              <a:spLocks/>
            </p:cNvSpPr>
            <p:nvPr userDrawn="1"/>
          </p:nvSpPr>
          <p:spPr bwMode="auto">
            <a:xfrm>
              <a:off x="2710" y="1715"/>
              <a:ext cx="119" cy="158"/>
            </a:xfrm>
            <a:custGeom>
              <a:avLst/>
              <a:gdLst>
                <a:gd name="T0" fmla="*/ 68 w 119"/>
                <a:gd name="T1" fmla="*/ 158 h 158"/>
                <a:gd name="T2" fmla="*/ 51 w 119"/>
                <a:gd name="T3" fmla="*/ 158 h 158"/>
                <a:gd name="T4" fmla="*/ 51 w 119"/>
                <a:gd name="T5" fmla="*/ 16 h 158"/>
                <a:gd name="T6" fmla="*/ 0 w 119"/>
                <a:gd name="T7" fmla="*/ 16 h 158"/>
                <a:gd name="T8" fmla="*/ 0 w 119"/>
                <a:gd name="T9" fmla="*/ 0 h 158"/>
                <a:gd name="T10" fmla="*/ 119 w 119"/>
                <a:gd name="T11" fmla="*/ 0 h 158"/>
                <a:gd name="T12" fmla="*/ 119 w 119"/>
                <a:gd name="T13" fmla="*/ 16 h 158"/>
                <a:gd name="T14" fmla="*/ 68 w 119"/>
                <a:gd name="T15" fmla="*/ 16 h 158"/>
                <a:gd name="T16" fmla="*/ 68 w 119"/>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158">
                  <a:moveTo>
                    <a:pt x="68" y="158"/>
                  </a:moveTo>
                  <a:lnTo>
                    <a:pt x="51" y="158"/>
                  </a:lnTo>
                  <a:lnTo>
                    <a:pt x="51" y="16"/>
                  </a:lnTo>
                  <a:lnTo>
                    <a:pt x="0" y="16"/>
                  </a:lnTo>
                  <a:lnTo>
                    <a:pt x="0" y="0"/>
                  </a:lnTo>
                  <a:lnTo>
                    <a:pt x="119" y="0"/>
                  </a:lnTo>
                  <a:lnTo>
                    <a:pt x="119" y="16"/>
                  </a:lnTo>
                  <a:lnTo>
                    <a:pt x="68" y="16"/>
                  </a:lnTo>
                  <a:lnTo>
                    <a:pt x="68" y="1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26"/>
            <p:cNvSpPr>
              <a:spLocks/>
            </p:cNvSpPr>
            <p:nvPr userDrawn="1"/>
          </p:nvSpPr>
          <p:spPr bwMode="auto">
            <a:xfrm>
              <a:off x="3248" y="1715"/>
              <a:ext cx="77" cy="158"/>
            </a:xfrm>
            <a:custGeom>
              <a:avLst/>
              <a:gdLst>
                <a:gd name="T0" fmla="*/ 0 w 77"/>
                <a:gd name="T1" fmla="*/ 158 h 158"/>
                <a:gd name="T2" fmla="*/ 0 w 77"/>
                <a:gd name="T3" fmla="*/ 0 h 158"/>
                <a:gd name="T4" fmla="*/ 17 w 77"/>
                <a:gd name="T5" fmla="*/ 0 h 158"/>
                <a:gd name="T6" fmla="*/ 17 w 77"/>
                <a:gd name="T7" fmla="*/ 142 h 158"/>
                <a:gd name="T8" fmla="*/ 77 w 77"/>
                <a:gd name="T9" fmla="*/ 142 h 158"/>
                <a:gd name="T10" fmla="*/ 77 w 77"/>
                <a:gd name="T11" fmla="*/ 158 h 158"/>
                <a:gd name="T12" fmla="*/ 0 w 77"/>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77" h="158">
                  <a:moveTo>
                    <a:pt x="0" y="158"/>
                  </a:moveTo>
                  <a:lnTo>
                    <a:pt x="0" y="0"/>
                  </a:lnTo>
                  <a:lnTo>
                    <a:pt x="17" y="0"/>
                  </a:lnTo>
                  <a:lnTo>
                    <a:pt x="17" y="142"/>
                  </a:lnTo>
                  <a:lnTo>
                    <a:pt x="77" y="142"/>
                  </a:lnTo>
                  <a:lnTo>
                    <a:pt x="77" y="158"/>
                  </a:lnTo>
                  <a:lnTo>
                    <a:pt x="0" y="1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27"/>
            <p:cNvSpPr>
              <a:spLocks noEditPoints="1"/>
            </p:cNvSpPr>
            <p:nvPr userDrawn="1"/>
          </p:nvSpPr>
          <p:spPr bwMode="auto">
            <a:xfrm>
              <a:off x="2989" y="1715"/>
              <a:ext cx="102" cy="158"/>
            </a:xfrm>
            <a:custGeom>
              <a:avLst/>
              <a:gdLst>
                <a:gd name="T0" fmla="*/ 77 w 213"/>
                <a:gd name="T1" fmla="*/ 32 h 328"/>
                <a:gd name="T2" fmla="*/ 35 w 213"/>
                <a:gd name="T3" fmla="*/ 32 h 328"/>
                <a:gd name="T4" fmla="*/ 35 w 213"/>
                <a:gd name="T5" fmla="*/ 157 h 328"/>
                <a:gd name="T6" fmla="*/ 79 w 213"/>
                <a:gd name="T7" fmla="*/ 157 h 328"/>
                <a:gd name="T8" fmla="*/ 148 w 213"/>
                <a:gd name="T9" fmla="*/ 94 h 328"/>
                <a:gd name="T10" fmla="*/ 77 w 213"/>
                <a:gd name="T11" fmla="*/ 32 h 328"/>
                <a:gd name="T12" fmla="*/ 172 w 213"/>
                <a:gd name="T13" fmla="*/ 328 h 328"/>
                <a:gd name="T14" fmla="*/ 78 w 213"/>
                <a:gd name="T15" fmla="*/ 189 h 328"/>
                <a:gd name="T16" fmla="*/ 35 w 213"/>
                <a:gd name="T17" fmla="*/ 189 h 328"/>
                <a:gd name="T18" fmla="*/ 35 w 213"/>
                <a:gd name="T19" fmla="*/ 328 h 328"/>
                <a:gd name="T20" fmla="*/ 0 w 213"/>
                <a:gd name="T21" fmla="*/ 328 h 328"/>
                <a:gd name="T22" fmla="*/ 0 w 213"/>
                <a:gd name="T23" fmla="*/ 0 h 328"/>
                <a:gd name="T24" fmla="*/ 77 w 213"/>
                <a:gd name="T25" fmla="*/ 0 h 328"/>
                <a:gd name="T26" fmla="*/ 185 w 213"/>
                <a:gd name="T27" fmla="*/ 90 h 328"/>
                <a:gd name="T28" fmla="*/ 116 w 213"/>
                <a:gd name="T29" fmla="*/ 177 h 328"/>
                <a:gd name="T30" fmla="*/ 116 w 213"/>
                <a:gd name="T31" fmla="*/ 178 h 328"/>
                <a:gd name="T32" fmla="*/ 213 w 213"/>
                <a:gd name="T33" fmla="*/ 328 h 328"/>
                <a:gd name="T34" fmla="*/ 172 w 213"/>
                <a:gd name="T35"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3" h="328">
                  <a:moveTo>
                    <a:pt x="77" y="32"/>
                  </a:moveTo>
                  <a:lnTo>
                    <a:pt x="35" y="32"/>
                  </a:lnTo>
                  <a:lnTo>
                    <a:pt x="35" y="157"/>
                  </a:lnTo>
                  <a:lnTo>
                    <a:pt x="79" y="157"/>
                  </a:lnTo>
                  <a:cubicBezTo>
                    <a:pt x="117" y="157"/>
                    <a:pt x="148" y="131"/>
                    <a:pt x="148" y="94"/>
                  </a:cubicBezTo>
                  <a:cubicBezTo>
                    <a:pt x="148" y="58"/>
                    <a:pt x="129" y="34"/>
                    <a:pt x="77" y="32"/>
                  </a:cubicBezTo>
                  <a:close/>
                  <a:moveTo>
                    <a:pt x="172" y="328"/>
                  </a:moveTo>
                  <a:cubicBezTo>
                    <a:pt x="119" y="244"/>
                    <a:pt x="92" y="192"/>
                    <a:pt x="78" y="189"/>
                  </a:cubicBezTo>
                  <a:lnTo>
                    <a:pt x="35" y="189"/>
                  </a:lnTo>
                  <a:lnTo>
                    <a:pt x="35" y="328"/>
                  </a:lnTo>
                  <a:lnTo>
                    <a:pt x="0" y="328"/>
                  </a:lnTo>
                  <a:lnTo>
                    <a:pt x="0" y="0"/>
                  </a:lnTo>
                  <a:lnTo>
                    <a:pt x="77" y="0"/>
                  </a:lnTo>
                  <a:cubicBezTo>
                    <a:pt x="154" y="0"/>
                    <a:pt x="185" y="41"/>
                    <a:pt x="185" y="90"/>
                  </a:cubicBezTo>
                  <a:cubicBezTo>
                    <a:pt x="186" y="137"/>
                    <a:pt x="152" y="167"/>
                    <a:pt x="116" y="177"/>
                  </a:cubicBezTo>
                  <a:lnTo>
                    <a:pt x="116" y="178"/>
                  </a:lnTo>
                  <a:cubicBezTo>
                    <a:pt x="126" y="183"/>
                    <a:pt x="160" y="244"/>
                    <a:pt x="213" y="328"/>
                  </a:cubicBezTo>
                  <a:lnTo>
                    <a:pt x="172" y="3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28"/>
            <p:cNvSpPr>
              <a:spLocks/>
            </p:cNvSpPr>
            <p:nvPr userDrawn="1"/>
          </p:nvSpPr>
          <p:spPr bwMode="auto">
            <a:xfrm>
              <a:off x="2848" y="1716"/>
              <a:ext cx="116" cy="160"/>
            </a:xfrm>
            <a:custGeom>
              <a:avLst/>
              <a:gdLst>
                <a:gd name="T0" fmla="*/ 212 w 242"/>
                <a:gd name="T1" fmla="*/ 300 h 333"/>
                <a:gd name="T2" fmla="*/ 119 w 242"/>
                <a:gd name="T3" fmla="*/ 333 h 333"/>
                <a:gd name="T4" fmla="*/ 32 w 242"/>
                <a:gd name="T5" fmla="*/ 304 h 333"/>
                <a:gd name="T6" fmla="*/ 0 w 242"/>
                <a:gd name="T7" fmla="*/ 210 h 333"/>
                <a:gd name="T8" fmla="*/ 0 w 242"/>
                <a:gd name="T9" fmla="*/ 0 h 333"/>
                <a:gd name="T10" fmla="*/ 35 w 242"/>
                <a:gd name="T11" fmla="*/ 0 h 333"/>
                <a:gd name="T12" fmla="*/ 35 w 242"/>
                <a:gd name="T13" fmla="*/ 210 h 333"/>
                <a:gd name="T14" fmla="*/ 58 w 242"/>
                <a:gd name="T15" fmla="*/ 278 h 333"/>
                <a:gd name="T16" fmla="*/ 120 w 242"/>
                <a:gd name="T17" fmla="*/ 301 h 333"/>
                <a:gd name="T18" fmla="*/ 186 w 242"/>
                <a:gd name="T19" fmla="*/ 278 h 333"/>
                <a:gd name="T20" fmla="*/ 207 w 242"/>
                <a:gd name="T21" fmla="*/ 213 h 333"/>
                <a:gd name="T22" fmla="*/ 207 w 242"/>
                <a:gd name="T23" fmla="*/ 0 h 333"/>
                <a:gd name="T24" fmla="*/ 242 w 242"/>
                <a:gd name="T25" fmla="*/ 0 h 333"/>
                <a:gd name="T26" fmla="*/ 242 w 242"/>
                <a:gd name="T27" fmla="*/ 218 h 333"/>
                <a:gd name="T28" fmla="*/ 212 w 242"/>
                <a:gd name="T29" fmla="*/ 30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2" h="333">
                  <a:moveTo>
                    <a:pt x="212" y="300"/>
                  </a:moveTo>
                  <a:cubicBezTo>
                    <a:pt x="192" y="320"/>
                    <a:pt x="162" y="333"/>
                    <a:pt x="119" y="333"/>
                  </a:cubicBezTo>
                  <a:cubicBezTo>
                    <a:pt x="77" y="333"/>
                    <a:pt x="50" y="321"/>
                    <a:pt x="32" y="304"/>
                  </a:cubicBezTo>
                  <a:cubicBezTo>
                    <a:pt x="6" y="278"/>
                    <a:pt x="0" y="240"/>
                    <a:pt x="0" y="210"/>
                  </a:cubicBezTo>
                  <a:lnTo>
                    <a:pt x="0" y="0"/>
                  </a:lnTo>
                  <a:lnTo>
                    <a:pt x="35" y="0"/>
                  </a:lnTo>
                  <a:lnTo>
                    <a:pt x="35" y="210"/>
                  </a:lnTo>
                  <a:cubicBezTo>
                    <a:pt x="35" y="233"/>
                    <a:pt x="40" y="260"/>
                    <a:pt x="58" y="278"/>
                  </a:cubicBezTo>
                  <a:cubicBezTo>
                    <a:pt x="71" y="291"/>
                    <a:pt x="90" y="301"/>
                    <a:pt x="120" y="301"/>
                  </a:cubicBezTo>
                  <a:cubicBezTo>
                    <a:pt x="153" y="301"/>
                    <a:pt x="173" y="291"/>
                    <a:pt x="186" y="278"/>
                  </a:cubicBezTo>
                  <a:cubicBezTo>
                    <a:pt x="201" y="262"/>
                    <a:pt x="207" y="239"/>
                    <a:pt x="207" y="213"/>
                  </a:cubicBezTo>
                  <a:lnTo>
                    <a:pt x="207" y="0"/>
                  </a:lnTo>
                  <a:lnTo>
                    <a:pt x="242" y="0"/>
                  </a:lnTo>
                  <a:lnTo>
                    <a:pt x="242" y="218"/>
                  </a:lnTo>
                  <a:cubicBezTo>
                    <a:pt x="242" y="248"/>
                    <a:pt x="233" y="278"/>
                    <a:pt x="212" y="30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1" name="Rectangle 50"/>
          <p:cNvSpPr/>
          <p:nvPr userDrawn="1"/>
        </p:nvSpPr>
        <p:spPr>
          <a:xfrm>
            <a:off x="431800" y="5970077"/>
            <a:ext cx="2420086" cy="307777"/>
          </a:xfrm>
          <a:prstGeom prst="rect">
            <a:avLst/>
          </a:prstGeom>
        </p:spPr>
        <p:txBody>
          <a:bodyPr wrap="none">
            <a:spAutoFit/>
          </a:bodyPr>
          <a:lstStyle/>
          <a:p>
            <a:pPr>
              <a:defRPr/>
            </a:pPr>
            <a:r>
              <a:rPr lang="en-GB" sz="1400" dirty="0">
                <a:solidFill>
                  <a:srgbClr val="780046"/>
                </a:solidFill>
                <a:latin typeface="Arial" charset="0"/>
              </a:rPr>
              <a:t>www.gov.uk/natural-england</a:t>
            </a:r>
          </a:p>
        </p:txBody>
      </p:sp>
      <p:sp>
        <p:nvSpPr>
          <p:cNvPr id="53" name="Title Placeholder 1"/>
          <p:cNvSpPr>
            <a:spLocks noGrp="1"/>
          </p:cNvSpPr>
          <p:nvPr>
            <p:ph type="title"/>
          </p:nvPr>
        </p:nvSpPr>
        <p:spPr>
          <a:xfrm>
            <a:off x="381000" y="1774825"/>
            <a:ext cx="10515600" cy="674445"/>
          </a:xfrm>
          <a:prstGeom prst="rect">
            <a:avLst/>
          </a:prstGeom>
        </p:spPr>
        <p:txBody>
          <a:bodyPr vert="horz" lIns="91440" tIns="45720" rIns="91440" bIns="45720" rtlCol="0" anchor="ctr">
            <a:normAutofit/>
          </a:bodyPr>
          <a:lstStyle>
            <a:lvl1pPr>
              <a:defRPr sz="4200" b="1">
                <a:solidFill>
                  <a:srgbClr val="780046"/>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56" name="Text Placeholder 55"/>
          <p:cNvSpPr>
            <a:spLocks noGrp="1"/>
          </p:cNvSpPr>
          <p:nvPr>
            <p:ph type="body" sz="quarter" idx="13"/>
          </p:nvPr>
        </p:nvSpPr>
        <p:spPr>
          <a:xfrm>
            <a:off x="393700" y="2819400"/>
            <a:ext cx="10519448" cy="914400"/>
          </a:xfrm>
        </p:spPr>
        <p:txBody>
          <a:bodyPr/>
          <a:lstStyle>
            <a:lvl1pPr marL="0" indent="0">
              <a:buNone/>
              <a:defRPr>
                <a:latin typeface="Arial" panose="020B0604020202020204" pitchFamily="34" charset="0"/>
                <a:cs typeface="Arial" panose="020B0604020202020204" pitchFamily="34" charset="0"/>
              </a:defRPr>
            </a:lvl1pPr>
          </a:lstStyle>
          <a:p>
            <a:pPr lvl="0"/>
            <a:r>
              <a:rPr lang="en-US" dirty="0"/>
              <a:t>Click to edit Master text styles</a:t>
            </a:r>
            <a:endParaRPr lang="en-GB" dirty="0"/>
          </a:p>
        </p:txBody>
      </p:sp>
    </p:spTree>
    <p:extLst>
      <p:ext uri="{BB962C8B-B14F-4D97-AF65-F5344CB8AC3E}">
        <p14:creationId xmlns:p14="http://schemas.microsoft.com/office/powerpoint/2010/main" val="1964863131"/>
      </p:ext>
    </p:extLst>
  </p:cSld>
  <p:clrMapOvr>
    <a:masterClrMapping/>
  </p:clrMapOvr>
  <p:hf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3" name="Title Placeholder 1"/>
          <p:cNvSpPr>
            <a:spLocks noGrp="1"/>
          </p:cNvSpPr>
          <p:nvPr>
            <p:ph type="title"/>
          </p:nvPr>
        </p:nvSpPr>
        <p:spPr>
          <a:xfrm>
            <a:off x="381000" y="1774825"/>
            <a:ext cx="10515600" cy="674445"/>
          </a:xfrm>
          <a:prstGeom prst="rect">
            <a:avLst/>
          </a:prstGeom>
        </p:spPr>
        <p:txBody>
          <a:bodyPr vert="horz" lIns="91440" tIns="45720" rIns="91440" bIns="45720" rtlCol="0" anchor="ctr">
            <a:normAutofit/>
          </a:bodyPr>
          <a:lstStyle>
            <a:lvl1pPr>
              <a:defRPr sz="4200" b="1">
                <a:solidFill>
                  <a:srgbClr val="780046"/>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56" name="Text Placeholder 55"/>
          <p:cNvSpPr>
            <a:spLocks noGrp="1"/>
          </p:cNvSpPr>
          <p:nvPr>
            <p:ph type="body" sz="quarter" idx="13"/>
          </p:nvPr>
        </p:nvSpPr>
        <p:spPr>
          <a:xfrm>
            <a:off x="393700" y="2819400"/>
            <a:ext cx="10519448" cy="914400"/>
          </a:xfrm>
        </p:spPr>
        <p:txBody>
          <a:bodyPr/>
          <a:lstStyle>
            <a:lvl1pPr marL="0" indent="0">
              <a:buNone/>
              <a:defRPr>
                <a:latin typeface="Arial" panose="020B0604020202020204" pitchFamily="34" charset="0"/>
                <a:cs typeface="Arial" panose="020B0604020202020204" pitchFamily="34" charset="0"/>
              </a:defRPr>
            </a:lvl1pPr>
          </a:lstStyle>
          <a:p>
            <a:pPr lvl="0"/>
            <a:r>
              <a:rPr lang="en-US" dirty="0"/>
              <a:t>Click to edit Master text styles</a:t>
            </a:r>
            <a:endParaRPr lang="en-GB" dirty="0"/>
          </a:p>
        </p:txBody>
      </p:sp>
    </p:spTree>
    <p:extLst>
      <p:ext uri="{BB962C8B-B14F-4D97-AF65-F5344CB8AC3E}">
        <p14:creationId xmlns:p14="http://schemas.microsoft.com/office/powerpoint/2010/main" val="534998024"/>
      </p:ext>
    </p:extLst>
  </p:cSld>
  <p:clrMapOvr>
    <a:masterClrMapping/>
  </p:clrMapOvr>
  <p:hf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Subtitle and Content layout 1">
    <p:spTree>
      <p:nvGrpSpPr>
        <p:cNvPr id="1" name=""/>
        <p:cNvGrpSpPr/>
        <p:nvPr/>
      </p:nvGrpSpPr>
      <p:grpSpPr>
        <a:xfrm>
          <a:off x="0" y="0"/>
          <a:ext cx="0" cy="0"/>
          <a:chOff x="0" y="0"/>
          <a:chExt cx="0" cy="0"/>
        </a:xfrm>
      </p:grpSpPr>
      <p:grpSp>
        <p:nvGrpSpPr>
          <p:cNvPr id="32" name="Group 13"/>
          <p:cNvGrpSpPr>
            <a:grpSpLocks noChangeAspect="1"/>
          </p:cNvGrpSpPr>
          <p:nvPr userDrawn="1"/>
        </p:nvGrpSpPr>
        <p:grpSpPr bwMode="auto">
          <a:xfrm>
            <a:off x="10450619" y="383283"/>
            <a:ext cx="1363245" cy="1397614"/>
            <a:chOff x="2404" y="1132"/>
            <a:chExt cx="952" cy="976"/>
          </a:xfrm>
        </p:grpSpPr>
        <p:sp>
          <p:nvSpPr>
            <p:cNvPr id="33" name="AutoShape 12"/>
            <p:cNvSpPr>
              <a:spLocks noChangeAspect="1" noChangeArrowheads="1" noTextEdit="1"/>
            </p:cNvSpPr>
            <p:nvPr userDrawn="1"/>
          </p:nvSpPr>
          <p:spPr bwMode="auto">
            <a:xfrm>
              <a:off x="2404" y="1132"/>
              <a:ext cx="952" cy="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Rectangle 14"/>
            <p:cNvSpPr>
              <a:spLocks noChangeArrowheads="1"/>
            </p:cNvSpPr>
            <p:nvPr userDrawn="1"/>
          </p:nvSpPr>
          <p:spPr bwMode="auto">
            <a:xfrm>
              <a:off x="2404" y="1132"/>
              <a:ext cx="952" cy="953"/>
            </a:xfrm>
            <a:prstGeom prst="rect">
              <a:avLst/>
            </a:prstGeom>
            <a:solidFill>
              <a:srgbClr val="1EAF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15"/>
            <p:cNvSpPr>
              <a:spLocks/>
            </p:cNvSpPr>
            <p:nvPr userDrawn="1"/>
          </p:nvSpPr>
          <p:spPr bwMode="auto">
            <a:xfrm>
              <a:off x="2834" y="1904"/>
              <a:ext cx="73" cy="151"/>
            </a:xfrm>
            <a:custGeom>
              <a:avLst/>
              <a:gdLst>
                <a:gd name="T0" fmla="*/ 0 w 73"/>
                <a:gd name="T1" fmla="*/ 151 h 151"/>
                <a:gd name="T2" fmla="*/ 0 w 73"/>
                <a:gd name="T3" fmla="*/ 0 h 151"/>
                <a:gd name="T4" fmla="*/ 16 w 73"/>
                <a:gd name="T5" fmla="*/ 0 h 151"/>
                <a:gd name="T6" fmla="*/ 16 w 73"/>
                <a:gd name="T7" fmla="*/ 135 h 151"/>
                <a:gd name="T8" fmla="*/ 73 w 73"/>
                <a:gd name="T9" fmla="*/ 135 h 151"/>
                <a:gd name="T10" fmla="*/ 73 w 73"/>
                <a:gd name="T11" fmla="*/ 151 h 151"/>
                <a:gd name="T12" fmla="*/ 0 w 73"/>
                <a:gd name="T13" fmla="*/ 151 h 151"/>
              </a:gdLst>
              <a:ahLst/>
              <a:cxnLst>
                <a:cxn ang="0">
                  <a:pos x="T0" y="T1"/>
                </a:cxn>
                <a:cxn ang="0">
                  <a:pos x="T2" y="T3"/>
                </a:cxn>
                <a:cxn ang="0">
                  <a:pos x="T4" y="T5"/>
                </a:cxn>
                <a:cxn ang="0">
                  <a:pos x="T6" y="T7"/>
                </a:cxn>
                <a:cxn ang="0">
                  <a:pos x="T8" y="T9"/>
                </a:cxn>
                <a:cxn ang="0">
                  <a:pos x="T10" y="T11"/>
                </a:cxn>
                <a:cxn ang="0">
                  <a:pos x="T12" y="T13"/>
                </a:cxn>
              </a:cxnLst>
              <a:rect l="0" t="0" r="r" b="b"/>
              <a:pathLst>
                <a:path w="73" h="151">
                  <a:moveTo>
                    <a:pt x="0" y="151"/>
                  </a:moveTo>
                  <a:lnTo>
                    <a:pt x="0" y="0"/>
                  </a:lnTo>
                  <a:lnTo>
                    <a:pt x="16" y="0"/>
                  </a:lnTo>
                  <a:lnTo>
                    <a:pt x="16" y="135"/>
                  </a:lnTo>
                  <a:lnTo>
                    <a:pt x="73" y="135"/>
                  </a:lnTo>
                  <a:lnTo>
                    <a:pt x="73" y="151"/>
                  </a:lnTo>
                  <a:lnTo>
                    <a:pt x="0" y="1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16"/>
            <p:cNvSpPr>
              <a:spLocks/>
            </p:cNvSpPr>
            <p:nvPr userDrawn="1"/>
          </p:nvSpPr>
          <p:spPr bwMode="auto">
            <a:xfrm>
              <a:off x="2435" y="1904"/>
              <a:ext cx="78" cy="151"/>
            </a:xfrm>
            <a:custGeom>
              <a:avLst/>
              <a:gdLst>
                <a:gd name="T0" fmla="*/ 0 w 78"/>
                <a:gd name="T1" fmla="*/ 0 h 151"/>
                <a:gd name="T2" fmla="*/ 78 w 78"/>
                <a:gd name="T3" fmla="*/ 0 h 151"/>
                <a:gd name="T4" fmla="*/ 78 w 78"/>
                <a:gd name="T5" fmla="*/ 16 h 151"/>
                <a:gd name="T6" fmla="*/ 17 w 78"/>
                <a:gd name="T7" fmla="*/ 16 h 151"/>
                <a:gd name="T8" fmla="*/ 17 w 78"/>
                <a:gd name="T9" fmla="*/ 60 h 151"/>
                <a:gd name="T10" fmla="*/ 76 w 78"/>
                <a:gd name="T11" fmla="*/ 60 h 151"/>
                <a:gd name="T12" fmla="*/ 76 w 78"/>
                <a:gd name="T13" fmla="*/ 76 h 151"/>
                <a:gd name="T14" fmla="*/ 17 w 78"/>
                <a:gd name="T15" fmla="*/ 76 h 151"/>
                <a:gd name="T16" fmla="*/ 17 w 78"/>
                <a:gd name="T17" fmla="*/ 135 h 151"/>
                <a:gd name="T18" fmla="*/ 78 w 78"/>
                <a:gd name="T19" fmla="*/ 135 h 151"/>
                <a:gd name="T20" fmla="*/ 78 w 78"/>
                <a:gd name="T21" fmla="*/ 151 h 151"/>
                <a:gd name="T22" fmla="*/ 0 w 78"/>
                <a:gd name="T23" fmla="*/ 151 h 151"/>
                <a:gd name="T24" fmla="*/ 0 w 78"/>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151">
                  <a:moveTo>
                    <a:pt x="0" y="0"/>
                  </a:moveTo>
                  <a:lnTo>
                    <a:pt x="78" y="0"/>
                  </a:lnTo>
                  <a:lnTo>
                    <a:pt x="78" y="16"/>
                  </a:lnTo>
                  <a:lnTo>
                    <a:pt x="17" y="16"/>
                  </a:lnTo>
                  <a:lnTo>
                    <a:pt x="17" y="60"/>
                  </a:lnTo>
                  <a:lnTo>
                    <a:pt x="76" y="60"/>
                  </a:lnTo>
                  <a:lnTo>
                    <a:pt x="76" y="76"/>
                  </a:lnTo>
                  <a:lnTo>
                    <a:pt x="17" y="76"/>
                  </a:lnTo>
                  <a:lnTo>
                    <a:pt x="17" y="135"/>
                  </a:lnTo>
                  <a:lnTo>
                    <a:pt x="78" y="135"/>
                  </a:lnTo>
                  <a:lnTo>
                    <a:pt x="78" y="151"/>
                  </a:lnTo>
                  <a:lnTo>
                    <a:pt x="0" y="151"/>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17"/>
            <p:cNvSpPr>
              <a:spLocks/>
            </p:cNvSpPr>
            <p:nvPr userDrawn="1"/>
          </p:nvSpPr>
          <p:spPr bwMode="auto">
            <a:xfrm>
              <a:off x="2534" y="1898"/>
              <a:ext cx="133" cy="163"/>
            </a:xfrm>
            <a:custGeom>
              <a:avLst/>
              <a:gdLst>
                <a:gd name="T0" fmla="*/ 0 w 133"/>
                <a:gd name="T1" fmla="*/ 0 h 163"/>
                <a:gd name="T2" fmla="*/ 117 w 133"/>
                <a:gd name="T3" fmla="*/ 123 h 163"/>
                <a:gd name="T4" fmla="*/ 117 w 133"/>
                <a:gd name="T5" fmla="*/ 6 h 163"/>
                <a:gd name="T6" fmla="*/ 133 w 133"/>
                <a:gd name="T7" fmla="*/ 6 h 163"/>
                <a:gd name="T8" fmla="*/ 133 w 133"/>
                <a:gd name="T9" fmla="*/ 163 h 163"/>
                <a:gd name="T10" fmla="*/ 16 w 133"/>
                <a:gd name="T11" fmla="*/ 40 h 163"/>
                <a:gd name="T12" fmla="*/ 16 w 133"/>
                <a:gd name="T13" fmla="*/ 157 h 163"/>
                <a:gd name="T14" fmla="*/ 0 w 133"/>
                <a:gd name="T15" fmla="*/ 157 h 163"/>
                <a:gd name="T16" fmla="*/ 0 w 133"/>
                <a:gd name="T1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3" h="163">
                  <a:moveTo>
                    <a:pt x="0" y="0"/>
                  </a:moveTo>
                  <a:lnTo>
                    <a:pt x="117" y="123"/>
                  </a:lnTo>
                  <a:lnTo>
                    <a:pt x="117" y="6"/>
                  </a:lnTo>
                  <a:lnTo>
                    <a:pt x="133" y="6"/>
                  </a:lnTo>
                  <a:lnTo>
                    <a:pt x="133" y="163"/>
                  </a:lnTo>
                  <a:lnTo>
                    <a:pt x="16" y="40"/>
                  </a:lnTo>
                  <a:lnTo>
                    <a:pt x="16" y="157"/>
                  </a:lnTo>
                  <a:lnTo>
                    <a:pt x="0" y="15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18"/>
            <p:cNvSpPr>
              <a:spLocks noEditPoints="1"/>
            </p:cNvSpPr>
            <p:nvPr userDrawn="1"/>
          </p:nvSpPr>
          <p:spPr bwMode="auto">
            <a:xfrm>
              <a:off x="2914" y="1897"/>
              <a:ext cx="137" cy="158"/>
            </a:xfrm>
            <a:custGeom>
              <a:avLst/>
              <a:gdLst>
                <a:gd name="T0" fmla="*/ 144 w 285"/>
                <a:gd name="T1" fmla="*/ 81 h 328"/>
                <a:gd name="T2" fmla="*/ 90 w 285"/>
                <a:gd name="T3" fmla="*/ 206 h 328"/>
                <a:gd name="T4" fmla="*/ 196 w 285"/>
                <a:gd name="T5" fmla="*/ 206 h 328"/>
                <a:gd name="T6" fmla="*/ 144 w 285"/>
                <a:gd name="T7" fmla="*/ 81 h 328"/>
                <a:gd name="T8" fmla="*/ 76 w 285"/>
                <a:gd name="T9" fmla="*/ 239 h 328"/>
                <a:gd name="T10" fmla="*/ 38 w 285"/>
                <a:gd name="T11" fmla="*/ 328 h 328"/>
                <a:gd name="T12" fmla="*/ 0 w 285"/>
                <a:gd name="T13" fmla="*/ 328 h 328"/>
                <a:gd name="T14" fmla="*/ 145 w 285"/>
                <a:gd name="T15" fmla="*/ 0 h 328"/>
                <a:gd name="T16" fmla="*/ 285 w 285"/>
                <a:gd name="T17" fmla="*/ 328 h 328"/>
                <a:gd name="T18" fmla="*/ 247 w 285"/>
                <a:gd name="T19" fmla="*/ 328 h 328"/>
                <a:gd name="T20" fmla="*/ 210 w 285"/>
                <a:gd name="T21" fmla="*/ 239 h 328"/>
                <a:gd name="T22" fmla="*/ 76 w 285"/>
                <a:gd name="T23" fmla="*/ 239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5" h="328">
                  <a:moveTo>
                    <a:pt x="144" y="81"/>
                  </a:moveTo>
                  <a:lnTo>
                    <a:pt x="90" y="206"/>
                  </a:lnTo>
                  <a:lnTo>
                    <a:pt x="196" y="206"/>
                  </a:lnTo>
                  <a:lnTo>
                    <a:pt x="144" y="81"/>
                  </a:lnTo>
                  <a:close/>
                  <a:moveTo>
                    <a:pt x="76" y="239"/>
                  </a:moveTo>
                  <a:lnTo>
                    <a:pt x="38" y="328"/>
                  </a:lnTo>
                  <a:lnTo>
                    <a:pt x="0" y="328"/>
                  </a:lnTo>
                  <a:lnTo>
                    <a:pt x="145" y="0"/>
                  </a:lnTo>
                  <a:lnTo>
                    <a:pt x="285" y="328"/>
                  </a:lnTo>
                  <a:lnTo>
                    <a:pt x="247" y="328"/>
                  </a:lnTo>
                  <a:lnTo>
                    <a:pt x="210" y="239"/>
                  </a:lnTo>
                  <a:lnTo>
                    <a:pt x="76" y="239"/>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19"/>
            <p:cNvSpPr>
              <a:spLocks/>
            </p:cNvSpPr>
            <p:nvPr userDrawn="1"/>
          </p:nvSpPr>
          <p:spPr bwMode="auto">
            <a:xfrm>
              <a:off x="3062" y="1898"/>
              <a:ext cx="134" cy="163"/>
            </a:xfrm>
            <a:custGeom>
              <a:avLst/>
              <a:gdLst>
                <a:gd name="T0" fmla="*/ 0 w 134"/>
                <a:gd name="T1" fmla="*/ 0 h 163"/>
                <a:gd name="T2" fmla="*/ 117 w 134"/>
                <a:gd name="T3" fmla="*/ 123 h 163"/>
                <a:gd name="T4" fmla="*/ 117 w 134"/>
                <a:gd name="T5" fmla="*/ 6 h 163"/>
                <a:gd name="T6" fmla="*/ 134 w 134"/>
                <a:gd name="T7" fmla="*/ 6 h 163"/>
                <a:gd name="T8" fmla="*/ 134 w 134"/>
                <a:gd name="T9" fmla="*/ 163 h 163"/>
                <a:gd name="T10" fmla="*/ 17 w 134"/>
                <a:gd name="T11" fmla="*/ 40 h 163"/>
                <a:gd name="T12" fmla="*/ 17 w 134"/>
                <a:gd name="T13" fmla="*/ 157 h 163"/>
                <a:gd name="T14" fmla="*/ 0 w 134"/>
                <a:gd name="T15" fmla="*/ 157 h 163"/>
                <a:gd name="T16" fmla="*/ 0 w 134"/>
                <a:gd name="T1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63">
                  <a:moveTo>
                    <a:pt x="0" y="0"/>
                  </a:moveTo>
                  <a:lnTo>
                    <a:pt x="117" y="123"/>
                  </a:lnTo>
                  <a:lnTo>
                    <a:pt x="117" y="6"/>
                  </a:lnTo>
                  <a:lnTo>
                    <a:pt x="134" y="6"/>
                  </a:lnTo>
                  <a:lnTo>
                    <a:pt x="134" y="163"/>
                  </a:lnTo>
                  <a:lnTo>
                    <a:pt x="17" y="40"/>
                  </a:lnTo>
                  <a:lnTo>
                    <a:pt x="17" y="157"/>
                  </a:lnTo>
                  <a:lnTo>
                    <a:pt x="0" y="15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20"/>
            <p:cNvSpPr>
              <a:spLocks noEditPoints="1"/>
            </p:cNvSpPr>
            <p:nvPr userDrawn="1"/>
          </p:nvSpPr>
          <p:spPr bwMode="auto">
            <a:xfrm>
              <a:off x="3216" y="1904"/>
              <a:ext cx="112" cy="151"/>
            </a:xfrm>
            <a:custGeom>
              <a:avLst/>
              <a:gdLst>
                <a:gd name="T0" fmla="*/ 60 w 233"/>
                <a:gd name="T1" fmla="*/ 281 h 314"/>
                <a:gd name="T2" fmla="*/ 159 w 233"/>
                <a:gd name="T3" fmla="*/ 249 h 314"/>
                <a:gd name="T4" fmla="*/ 198 w 233"/>
                <a:gd name="T5" fmla="*/ 157 h 314"/>
                <a:gd name="T6" fmla="*/ 157 w 233"/>
                <a:gd name="T7" fmla="*/ 63 h 314"/>
                <a:gd name="T8" fmla="*/ 60 w 233"/>
                <a:gd name="T9" fmla="*/ 33 h 314"/>
                <a:gd name="T10" fmla="*/ 35 w 233"/>
                <a:gd name="T11" fmla="*/ 33 h 314"/>
                <a:gd name="T12" fmla="*/ 35 w 233"/>
                <a:gd name="T13" fmla="*/ 281 h 314"/>
                <a:gd name="T14" fmla="*/ 60 w 233"/>
                <a:gd name="T15" fmla="*/ 281 h 314"/>
                <a:gd name="T16" fmla="*/ 0 w 233"/>
                <a:gd name="T17" fmla="*/ 0 h 314"/>
                <a:gd name="T18" fmla="*/ 59 w 233"/>
                <a:gd name="T19" fmla="*/ 0 h 314"/>
                <a:gd name="T20" fmla="*/ 181 w 233"/>
                <a:gd name="T21" fmla="*/ 38 h 314"/>
                <a:gd name="T22" fmla="*/ 233 w 233"/>
                <a:gd name="T23" fmla="*/ 158 h 314"/>
                <a:gd name="T24" fmla="*/ 182 w 233"/>
                <a:gd name="T25" fmla="*/ 274 h 314"/>
                <a:gd name="T26" fmla="*/ 58 w 233"/>
                <a:gd name="T27" fmla="*/ 314 h 314"/>
                <a:gd name="T28" fmla="*/ 0 w 233"/>
                <a:gd name="T29" fmla="*/ 314 h 314"/>
                <a:gd name="T30" fmla="*/ 0 w 233"/>
                <a:gd name="T31"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3" h="314">
                  <a:moveTo>
                    <a:pt x="60" y="281"/>
                  </a:moveTo>
                  <a:cubicBezTo>
                    <a:pt x="98" y="281"/>
                    <a:pt x="130" y="276"/>
                    <a:pt x="159" y="249"/>
                  </a:cubicBezTo>
                  <a:cubicBezTo>
                    <a:pt x="185" y="225"/>
                    <a:pt x="198" y="192"/>
                    <a:pt x="198" y="157"/>
                  </a:cubicBezTo>
                  <a:cubicBezTo>
                    <a:pt x="198" y="121"/>
                    <a:pt x="184" y="87"/>
                    <a:pt x="157" y="63"/>
                  </a:cubicBezTo>
                  <a:cubicBezTo>
                    <a:pt x="129" y="38"/>
                    <a:pt x="97" y="33"/>
                    <a:pt x="60" y="33"/>
                  </a:cubicBezTo>
                  <a:lnTo>
                    <a:pt x="35" y="33"/>
                  </a:lnTo>
                  <a:lnTo>
                    <a:pt x="35" y="281"/>
                  </a:lnTo>
                  <a:lnTo>
                    <a:pt x="60" y="281"/>
                  </a:lnTo>
                  <a:close/>
                  <a:moveTo>
                    <a:pt x="0" y="0"/>
                  </a:moveTo>
                  <a:lnTo>
                    <a:pt x="59" y="0"/>
                  </a:lnTo>
                  <a:cubicBezTo>
                    <a:pt x="106" y="0"/>
                    <a:pt x="144" y="7"/>
                    <a:pt x="181" y="38"/>
                  </a:cubicBezTo>
                  <a:cubicBezTo>
                    <a:pt x="217" y="69"/>
                    <a:pt x="233" y="111"/>
                    <a:pt x="233" y="158"/>
                  </a:cubicBezTo>
                  <a:cubicBezTo>
                    <a:pt x="233" y="203"/>
                    <a:pt x="216" y="244"/>
                    <a:pt x="182" y="274"/>
                  </a:cubicBezTo>
                  <a:cubicBezTo>
                    <a:pt x="144" y="308"/>
                    <a:pt x="107" y="314"/>
                    <a:pt x="58" y="314"/>
                  </a:cubicBezTo>
                  <a:lnTo>
                    <a:pt x="0" y="31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21"/>
            <p:cNvSpPr>
              <a:spLocks/>
            </p:cNvSpPr>
            <p:nvPr userDrawn="1"/>
          </p:nvSpPr>
          <p:spPr bwMode="auto">
            <a:xfrm>
              <a:off x="2684" y="1903"/>
              <a:ext cx="124" cy="155"/>
            </a:xfrm>
            <a:custGeom>
              <a:avLst/>
              <a:gdLst>
                <a:gd name="T0" fmla="*/ 171 w 259"/>
                <a:gd name="T1" fmla="*/ 165 h 321"/>
                <a:gd name="T2" fmla="*/ 171 w 259"/>
                <a:gd name="T3" fmla="*/ 200 h 321"/>
                <a:gd name="T4" fmla="*/ 224 w 259"/>
                <a:gd name="T5" fmla="*/ 200 h 321"/>
                <a:gd name="T6" fmla="*/ 224 w 259"/>
                <a:gd name="T7" fmla="*/ 276 h 321"/>
                <a:gd name="T8" fmla="*/ 164 w 259"/>
                <a:gd name="T9" fmla="*/ 288 h 321"/>
                <a:gd name="T10" fmla="*/ 37 w 259"/>
                <a:gd name="T11" fmla="*/ 159 h 321"/>
                <a:gd name="T12" fmla="*/ 162 w 259"/>
                <a:gd name="T13" fmla="*/ 32 h 321"/>
                <a:gd name="T14" fmla="*/ 251 w 259"/>
                <a:gd name="T15" fmla="*/ 57 h 321"/>
                <a:gd name="T16" fmla="*/ 251 w 259"/>
                <a:gd name="T17" fmla="*/ 19 h 321"/>
                <a:gd name="T18" fmla="*/ 164 w 259"/>
                <a:gd name="T19" fmla="*/ 0 h 321"/>
                <a:gd name="T20" fmla="*/ 0 w 259"/>
                <a:gd name="T21" fmla="*/ 164 h 321"/>
                <a:gd name="T22" fmla="*/ 156 w 259"/>
                <a:gd name="T23" fmla="*/ 321 h 321"/>
                <a:gd name="T24" fmla="*/ 259 w 259"/>
                <a:gd name="T25" fmla="*/ 296 h 321"/>
                <a:gd name="T26" fmla="*/ 259 w 259"/>
                <a:gd name="T27" fmla="*/ 165 h 321"/>
                <a:gd name="T28" fmla="*/ 171 w 259"/>
                <a:gd name="T29" fmla="*/ 165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9" h="321">
                  <a:moveTo>
                    <a:pt x="171" y="165"/>
                  </a:moveTo>
                  <a:lnTo>
                    <a:pt x="171" y="200"/>
                  </a:lnTo>
                  <a:lnTo>
                    <a:pt x="224" y="200"/>
                  </a:lnTo>
                  <a:lnTo>
                    <a:pt x="224" y="276"/>
                  </a:lnTo>
                  <a:cubicBezTo>
                    <a:pt x="212" y="283"/>
                    <a:pt x="193" y="288"/>
                    <a:pt x="164" y="288"/>
                  </a:cubicBezTo>
                  <a:cubicBezTo>
                    <a:pt x="86" y="288"/>
                    <a:pt x="37" y="240"/>
                    <a:pt x="37" y="159"/>
                  </a:cubicBezTo>
                  <a:cubicBezTo>
                    <a:pt x="37" y="84"/>
                    <a:pt x="83" y="32"/>
                    <a:pt x="162" y="32"/>
                  </a:cubicBezTo>
                  <a:cubicBezTo>
                    <a:pt x="199" y="32"/>
                    <a:pt x="231" y="46"/>
                    <a:pt x="251" y="57"/>
                  </a:cubicBezTo>
                  <a:lnTo>
                    <a:pt x="251" y="19"/>
                  </a:lnTo>
                  <a:cubicBezTo>
                    <a:pt x="235" y="11"/>
                    <a:pt x="202" y="0"/>
                    <a:pt x="164" y="0"/>
                  </a:cubicBezTo>
                  <a:cubicBezTo>
                    <a:pt x="66" y="0"/>
                    <a:pt x="0" y="66"/>
                    <a:pt x="0" y="164"/>
                  </a:cubicBezTo>
                  <a:cubicBezTo>
                    <a:pt x="0" y="257"/>
                    <a:pt x="64" y="321"/>
                    <a:pt x="156" y="321"/>
                  </a:cubicBezTo>
                  <a:cubicBezTo>
                    <a:pt x="202" y="321"/>
                    <a:pt x="242" y="306"/>
                    <a:pt x="259" y="296"/>
                  </a:cubicBezTo>
                  <a:lnTo>
                    <a:pt x="259" y="165"/>
                  </a:lnTo>
                  <a:lnTo>
                    <a:pt x="171" y="1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22"/>
            <p:cNvSpPr>
              <a:spLocks/>
            </p:cNvSpPr>
            <p:nvPr userDrawn="1"/>
          </p:nvSpPr>
          <p:spPr bwMode="auto">
            <a:xfrm>
              <a:off x="2435" y="1709"/>
              <a:ext cx="140" cy="171"/>
            </a:xfrm>
            <a:custGeom>
              <a:avLst/>
              <a:gdLst>
                <a:gd name="T0" fmla="*/ 0 w 140"/>
                <a:gd name="T1" fmla="*/ 0 h 171"/>
                <a:gd name="T2" fmla="*/ 124 w 140"/>
                <a:gd name="T3" fmla="*/ 130 h 171"/>
                <a:gd name="T4" fmla="*/ 124 w 140"/>
                <a:gd name="T5" fmla="*/ 6 h 171"/>
                <a:gd name="T6" fmla="*/ 140 w 140"/>
                <a:gd name="T7" fmla="*/ 6 h 171"/>
                <a:gd name="T8" fmla="*/ 140 w 140"/>
                <a:gd name="T9" fmla="*/ 171 h 171"/>
                <a:gd name="T10" fmla="*/ 17 w 140"/>
                <a:gd name="T11" fmla="*/ 41 h 171"/>
                <a:gd name="T12" fmla="*/ 17 w 140"/>
                <a:gd name="T13" fmla="*/ 164 h 171"/>
                <a:gd name="T14" fmla="*/ 0 w 140"/>
                <a:gd name="T15" fmla="*/ 164 h 171"/>
                <a:gd name="T16" fmla="*/ 0 w 140"/>
                <a:gd name="T17"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171">
                  <a:moveTo>
                    <a:pt x="0" y="0"/>
                  </a:moveTo>
                  <a:lnTo>
                    <a:pt x="124" y="130"/>
                  </a:lnTo>
                  <a:lnTo>
                    <a:pt x="124" y="6"/>
                  </a:lnTo>
                  <a:lnTo>
                    <a:pt x="140" y="6"/>
                  </a:lnTo>
                  <a:lnTo>
                    <a:pt x="140" y="171"/>
                  </a:lnTo>
                  <a:lnTo>
                    <a:pt x="17" y="41"/>
                  </a:lnTo>
                  <a:lnTo>
                    <a:pt x="17" y="164"/>
                  </a:lnTo>
                  <a:lnTo>
                    <a:pt x="0" y="16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23"/>
            <p:cNvSpPr>
              <a:spLocks noEditPoints="1"/>
            </p:cNvSpPr>
            <p:nvPr userDrawn="1"/>
          </p:nvSpPr>
          <p:spPr bwMode="auto">
            <a:xfrm>
              <a:off x="2583" y="1708"/>
              <a:ext cx="144" cy="165"/>
            </a:xfrm>
            <a:custGeom>
              <a:avLst/>
              <a:gdLst>
                <a:gd name="T0" fmla="*/ 151 w 299"/>
                <a:gd name="T1" fmla="*/ 80 h 343"/>
                <a:gd name="T2" fmla="*/ 93 w 299"/>
                <a:gd name="T3" fmla="*/ 216 h 343"/>
                <a:gd name="T4" fmla="*/ 208 w 299"/>
                <a:gd name="T5" fmla="*/ 216 h 343"/>
                <a:gd name="T6" fmla="*/ 151 w 299"/>
                <a:gd name="T7" fmla="*/ 80 h 343"/>
                <a:gd name="T8" fmla="*/ 78 w 299"/>
                <a:gd name="T9" fmla="*/ 250 h 343"/>
                <a:gd name="T10" fmla="*/ 39 w 299"/>
                <a:gd name="T11" fmla="*/ 343 h 343"/>
                <a:gd name="T12" fmla="*/ 0 w 299"/>
                <a:gd name="T13" fmla="*/ 343 h 343"/>
                <a:gd name="T14" fmla="*/ 152 w 299"/>
                <a:gd name="T15" fmla="*/ 0 h 343"/>
                <a:gd name="T16" fmla="*/ 299 w 299"/>
                <a:gd name="T17" fmla="*/ 343 h 343"/>
                <a:gd name="T18" fmla="*/ 260 w 299"/>
                <a:gd name="T19" fmla="*/ 343 h 343"/>
                <a:gd name="T20" fmla="*/ 222 w 299"/>
                <a:gd name="T21" fmla="*/ 250 h 343"/>
                <a:gd name="T22" fmla="*/ 78 w 299"/>
                <a:gd name="T23" fmla="*/ 25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343">
                  <a:moveTo>
                    <a:pt x="151" y="80"/>
                  </a:moveTo>
                  <a:lnTo>
                    <a:pt x="93" y="216"/>
                  </a:lnTo>
                  <a:lnTo>
                    <a:pt x="208" y="216"/>
                  </a:lnTo>
                  <a:lnTo>
                    <a:pt x="151" y="80"/>
                  </a:lnTo>
                  <a:close/>
                  <a:moveTo>
                    <a:pt x="78" y="250"/>
                  </a:moveTo>
                  <a:lnTo>
                    <a:pt x="39" y="343"/>
                  </a:lnTo>
                  <a:lnTo>
                    <a:pt x="0" y="343"/>
                  </a:lnTo>
                  <a:lnTo>
                    <a:pt x="152" y="0"/>
                  </a:lnTo>
                  <a:lnTo>
                    <a:pt x="299" y="343"/>
                  </a:lnTo>
                  <a:lnTo>
                    <a:pt x="260" y="343"/>
                  </a:lnTo>
                  <a:lnTo>
                    <a:pt x="222" y="250"/>
                  </a:lnTo>
                  <a:lnTo>
                    <a:pt x="78" y="25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24"/>
            <p:cNvSpPr>
              <a:spLocks noEditPoints="1"/>
            </p:cNvSpPr>
            <p:nvPr userDrawn="1"/>
          </p:nvSpPr>
          <p:spPr bwMode="auto">
            <a:xfrm>
              <a:off x="3093" y="1708"/>
              <a:ext cx="144" cy="165"/>
            </a:xfrm>
            <a:custGeom>
              <a:avLst/>
              <a:gdLst>
                <a:gd name="T0" fmla="*/ 151 w 299"/>
                <a:gd name="T1" fmla="*/ 80 h 343"/>
                <a:gd name="T2" fmla="*/ 93 w 299"/>
                <a:gd name="T3" fmla="*/ 216 h 343"/>
                <a:gd name="T4" fmla="*/ 208 w 299"/>
                <a:gd name="T5" fmla="*/ 216 h 343"/>
                <a:gd name="T6" fmla="*/ 151 w 299"/>
                <a:gd name="T7" fmla="*/ 80 h 343"/>
                <a:gd name="T8" fmla="*/ 78 w 299"/>
                <a:gd name="T9" fmla="*/ 250 h 343"/>
                <a:gd name="T10" fmla="*/ 39 w 299"/>
                <a:gd name="T11" fmla="*/ 343 h 343"/>
                <a:gd name="T12" fmla="*/ 0 w 299"/>
                <a:gd name="T13" fmla="*/ 343 h 343"/>
                <a:gd name="T14" fmla="*/ 152 w 299"/>
                <a:gd name="T15" fmla="*/ 0 h 343"/>
                <a:gd name="T16" fmla="*/ 299 w 299"/>
                <a:gd name="T17" fmla="*/ 343 h 343"/>
                <a:gd name="T18" fmla="*/ 260 w 299"/>
                <a:gd name="T19" fmla="*/ 343 h 343"/>
                <a:gd name="T20" fmla="*/ 222 w 299"/>
                <a:gd name="T21" fmla="*/ 250 h 343"/>
                <a:gd name="T22" fmla="*/ 78 w 299"/>
                <a:gd name="T23" fmla="*/ 25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343">
                  <a:moveTo>
                    <a:pt x="151" y="80"/>
                  </a:moveTo>
                  <a:lnTo>
                    <a:pt x="93" y="216"/>
                  </a:lnTo>
                  <a:lnTo>
                    <a:pt x="208" y="216"/>
                  </a:lnTo>
                  <a:lnTo>
                    <a:pt x="151" y="80"/>
                  </a:lnTo>
                  <a:close/>
                  <a:moveTo>
                    <a:pt x="78" y="250"/>
                  </a:moveTo>
                  <a:lnTo>
                    <a:pt x="39" y="343"/>
                  </a:lnTo>
                  <a:lnTo>
                    <a:pt x="0" y="343"/>
                  </a:lnTo>
                  <a:lnTo>
                    <a:pt x="152" y="0"/>
                  </a:lnTo>
                  <a:lnTo>
                    <a:pt x="299" y="343"/>
                  </a:lnTo>
                  <a:lnTo>
                    <a:pt x="260" y="343"/>
                  </a:lnTo>
                  <a:lnTo>
                    <a:pt x="222" y="250"/>
                  </a:lnTo>
                  <a:lnTo>
                    <a:pt x="78" y="25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25"/>
            <p:cNvSpPr>
              <a:spLocks/>
            </p:cNvSpPr>
            <p:nvPr userDrawn="1"/>
          </p:nvSpPr>
          <p:spPr bwMode="auto">
            <a:xfrm>
              <a:off x="2710" y="1715"/>
              <a:ext cx="119" cy="158"/>
            </a:xfrm>
            <a:custGeom>
              <a:avLst/>
              <a:gdLst>
                <a:gd name="T0" fmla="*/ 68 w 119"/>
                <a:gd name="T1" fmla="*/ 158 h 158"/>
                <a:gd name="T2" fmla="*/ 51 w 119"/>
                <a:gd name="T3" fmla="*/ 158 h 158"/>
                <a:gd name="T4" fmla="*/ 51 w 119"/>
                <a:gd name="T5" fmla="*/ 16 h 158"/>
                <a:gd name="T6" fmla="*/ 0 w 119"/>
                <a:gd name="T7" fmla="*/ 16 h 158"/>
                <a:gd name="T8" fmla="*/ 0 w 119"/>
                <a:gd name="T9" fmla="*/ 0 h 158"/>
                <a:gd name="T10" fmla="*/ 119 w 119"/>
                <a:gd name="T11" fmla="*/ 0 h 158"/>
                <a:gd name="T12" fmla="*/ 119 w 119"/>
                <a:gd name="T13" fmla="*/ 16 h 158"/>
                <a:gd name="T14" fmla="*/ 68 w 119"/>
                <a:gd name="T15" fmla="*/ 16 h 158"/>
                <a:gd name="T16" fmla="*/ 68 w 119"/>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158">
                  <a:moveTo>
                    <a:pt x="68" y="158"/>
                  </a:moveTo>
                  <a:lnTo>
                    <a:pt x="51" y="158"/>
                  </a:lnTo>
                  <a:lnTo>
                    <a:pt x="51" y="16"/>
                  </a:lnTo>
                  <a:lnTo>
                    <a:pt x="0" y="16"/>
                  </a:lnTo>
                  <a:lnTo>
                    <a:pt x="0" y="0"/>
                  </a:lnTo>
                  <a:lnTo>
                    <a:pt x="119" y="0"/>
                  </a:lnTo>
                  <a:lnTo>
                    <a:pt x="119" y="16"/>
                  </a:lnTo>
                  <a:lnTo>
                    <a:pt x="68" y="16"/>
                  </a:lnTo>
                  <a:lnTo>
                    <a:pt x="68" y="1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26"/>
            <p:cNvSpPr>
              <a:spLocks/>
            </p:cNvSpPr>
            <p:nvPr userDrawn="1"/>
          </p:nvSpPr>
          <p:spPr bwMode="auto">
            <a:xfrm>
              <a:off x="3248" y="1715"/>
              <a:ext cx="77" cy="158"/>
            </a:xfrm>
            <a:custGeom>
              <a:avLst/>
              <a:gdLst>
                <a:gd name="T0" fmla="*/ 0 w 77"/>
                <a:gd name="T1" fmla="*/ 158 h 158"/>
                <a:gd name="T2" fmla="*/ 0 w 77"/>
                <a:gd name="T3" fmla="*/ 0 h 158"/>
                <a:gd name="T4" fmla="*/ 17 w 77"/>
                <a:gd name="T5" fmla="*/ 0 h 158"/>
                <a:gd name="T6" fmla="*/ 17 w 77"/>
                <a:gd name="T7" fmla="*/ 142 h 158"/>
                <a:gd name="T8" fmla="*/ 77 w 77"/>
                <a:gd name="T9" fmla="*/ 142 h 158"/>
                <a:gd name="T10" fmla="*/ 77 w 77"/>
                <a:gd name="T11" fmla="*/ 158 h 158"/>
                <a:gd name="T12" fmla="*/ 0 w 77"/>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77" h="158">
                  <a:moveTo>
                    <a:pt x="0" y="158"/>
                  </a:moveTo>
                  <a:lnTo>
                    <a:pt x="0" y="0"/>
                  </a:lnTo>
                  <a:lnTo>
                    <a:pt x="17" y="0"/>
                  </a:lnTo>
                  <a:lnTo>
                    <a:pt x="17" y="142"/>
                  </a:lnTo>
                  <a:lnTo>
                    <a:pt x="77" y="142"/>
                  </a:lnTo>
                  <a:lnTo>
                    <a:pt x="77" y="158"/>
                  </a:lnTo>
                  <a:lnTo>
                    <a:pt x="0" y="1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27"/>
            <p:cNvSpPr>
              <a:spLocks noEditPoints="1"/>
            </p:cNvSpPr>
            <p:nvPr userDrawn="1"/>
          </p:nvSpPr>
          <p:spPr bwMode="auto">
            <a:xfrm>
              <a:off x="2989" y="1715"/>
              <a:ext cx="102" cy="158"/>
            </a:xfrm>
            <a:custGeom>
              <a:avLst/>
              <a:gdLst>
                <a:gd name="T0" fmla="*/ 77 w 213"/>
                <a:gd name="T1" fmla="*/ 32 h 328"/>
                <a:gd name="T2" fmla="*/ 35 w 213"/>
                <a:gd name="T3" fmla="*/ 32 h 328"/>
                <a:gd name="T4" fmla="*/ 35 w 213"/>
                <a:gd name="T5" fmla="*/ 157 h 328"/>
                <a:gd name="T6" fmla="*/ 79 w 213"/>
                <a:gd name="T7" fmla="*/ 157 h 328"/>
                <a:gd name="T8" fmla="*/ 148 w 213"/>
                <a:gd name="T9" fmla="*/ 94 h 328"/>
                <a:gd name="T10" fmla="*/ 77 w 213"/>
                <a:gd name="T11" fmla="*/ 32 h 328"/>
                <a:gd name="T12" fmla="*/ 172 w 213"/>
                <a:gd name="T13" fmla="*/ 328 h 328"/>
                <a:gd name="T14" fmla="*/ 78 w 213"/>
                <a:gd name="T15" fmla="*/ 189 h 328"/>
                <a:gd name="T16" fmla="*/ 35 w 213"/>
                <a:gd name="T17" fmla="*/ 189 h 328"/>
                <a:gd name="T18" fmla="*/ 35 w 213"/>
                <a:gd name="T19" fmla="*/ 328 h 328"/>
                <a:gd name="T20" fmla="*/ 0 w 213"/>
                <a:gd name="T21" fmla="*/ 328 h 328"/>
                <a:gd name="T22" fmla="*/ 0 w 213"/>
                <a:gd name="T23" fmla="*/ 0 h 328"/>
                <a:gd name="T24" fmla="*/ 77 w 213"/>
                <a:gd name="T25" fmla="*/ 0 h 328"/>
                <a:gd name="T26" fmla="*/ 185 w 213"/>
                <a:gd name="T27" fmla="*/ 90 h 328"/>
                <a:gd name="T28" fmla="*/ 116 w 213"/>
                <a:gd name="T29" fmla="*/ 177 h 328"/>
                <a:gd name="T30" fmla="*/ 116 w 213"/>
                <a:gd name="T31" fmla="*/ 178 h 328"/>
                <a:gd name="T32" fmla="*/ 213 w 213"/>
                <a:gd name="T33" fmla="*/ 328 h 328"/>
                <a:gd name="T34" fmla="*/ 172 w 213"/>
                <a:gd name="T35"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3" h="328">
                  <a:moveTo>
                    <a:pt x="77" y="32"/>
                  </a:moveTo>
                  <a:lnTo>
                    <a:pt x="35" y="32"/>
                  </a:lnTo>
                  <a:lnTo>
                    <a:pt x="35" y="157"/>
                  </a:lnTo>
                  <a:lnTo>
                    <a:pt x="79" y="157"/>
                  </a:lnTo>
                  <a:cubicBezTo>
                    <a:pt x="117" y="157"/>
                    <a:pt x="148" y="131"/>
                    <a:pt x="148" y="94"/>
                  </a:cubicBezTo>
                  <a:cubicBezTo>
                    <a:pt x="148" y="58"/>
                    <a:pt x="129" y="34"/>
                    <a:pt x="77" y="32"/>
                  </a:cubicBezTo>
                  <a:close/>
                  <a:moveTo>
                    <a:pt x="172" y="328"/>
                  </a:moveTo>
                  <a:cubicBezTo>
                    <a:pt x="119" y="244"/>
                    <a:pt x="92" y="192"/>
                    <a:pt x="78" y="189"/>
                  </a:cubicBezTo>
                  <a:lnTo>
                    <a:pt x="35" y="189"/>
                  </a:lnTo>
                  <a:lnTo>
                    <a:pt x="35" y="328"/>
                  </a:lnTo>
                  <a:lnTo>
                    <a:pt x="0" y="328"/>
                  </a:lnTo>
                  <a:lnTo>
                    <a:pt x="0" y="0"/>
                  </a:lnTo>
                  <a:lnTo>
                    <a:pt x="77" y="0"/>
                  </a:lnTo>
                  <a:cubicBezTo>
                    <a:pt x="154" y="0"/>
                    <a:pt x="185" y="41"/>
                    <a:pt x="185" y="90"/>
                  </a:cubicBezTo>
                  <a:cubicBezTo>
                    <a:pt x="186" y="137"/>
                    <a:pt x="152" y="167"/>
                    <a:pt x="116" y="177"/>
                  </a:cubicBezTo>
                  <a:lnTo>
                    <a:pt x="116" y="178"/>
                  </a:lnTo>
                  <a:cubicBezTo>
                    <a:pt x="126" y="183"/>
                    <a:pt x="160" y="244"/>
                    <a:pt x="213" y="328"/>
                  </a:cubicBezTo>
                  <a:lnTo>
                    <a:pt x="172" y="3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28"/>
            <p:cNvSpPr>
              <a:spLocks/>
            </p:cNvSpPr>
            <p:nvPr userDrawn="1"/>
          </p:nvSpPr>
          <p:spPr bwMode="auto">
            <a:xfrm>
              <a:off x="2848" y="1716"/>
              <a:ext cx="116" cy="160"/>
            </a:xfrm>
            <a:custGeom>
              <a:avLst/>
              <a:gdLst>
                <a:gd name="T0" fmla="*/ 212 w 242"/>
                <a:gd name="T1" fmla="*/ 300 h 333"/>
                <a:gd name="T2" fmla="*/ 119 w 242"/>
                <a:gd name="T3" fmla="*/ 333 h 333"/>
                <a:gd name="T4" fmla="*/ 32 w 242"/>
                <a:gd name="T5" fmla="*/ 304 h 333"/>
                <a:gd name="T6" fmla="*/ 0 w 242"/>
                <a:gd name="T7" fmla="*/ 210 h 333"/>
                <a:gd name="T8" fmla="*/ 0 w 242"/>
                <a:gd name="T9" fmla="*/ 0 h 333"/>
                <a:gd name="T10" fmla="*/ 35 w 242"/>
                <a:gd name="T11" fmla="*/ 0 h 333"/>
                <a:gd name="T12" fmla="*/ 35 w 242"/>
                <a:gd name="T13" fmla="*/ 210 h 333"/>
                <a:gd name="T14" fmla="*/ 58 w 242"/>
                <a:gd name="T15" fmla="*/ 278 h 333"/>
                <a:gd name="T16" fmla="*/ 120 w 242"/>
                <a:gd name="T17" fmla="*/ 301 h 333"/>
                <a:gd name="T18" fmla="*/ 186 w 242"/>
                <a:gd name="T19" fmla="*/ 278 h 333"/>
                <a:gd name="T20" fmla="*/ 207 w 242"/>
                <a:gd name="T21" fmla="*/ 213 h 333"/>
                <a:gd name="T22" fmla="*/ 207 w 242"/>
                <a:gd name="T23" fmla="*/ 0 h 333"/>
                <a:gd name="T24" fmla="*/ 242 w 242"/>
                <a:gd name="T25" fmla="*/ 0 h 333"/>
                <a:gd name="T26" fmla="*/ 242 w 242"/>
                <a:gd name="T27" fmla="*/ 218 h 333"/>
                <a:gd name="T28" fmla="*/ 212 w 242"/>
                <a:gd name="T29" fmla="*/ 30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2" h="333">
                  <a:moveTo>
                    <a:pt x="212" y="300"/>
                  </a:moveTo>
                  <a:cubicBezTo>
                    <a:pt x="192" y="320"/>
                    <a:pt x="162" y="333"/>
                    <a:pt x="119" y="333"/>
                  </a:cubicBezTo>
                  <a:cubicBezTo>
                    <a:pt x="77" y="333"/>
                    <a:pt x="50" y="321"/>
                    <a:pt x="32" y="304"/>
                  </a:cubicBezTo>
                  <a:cubicBezTo>
                    <a:pt x="6" y="278"/>
                    <a:pt x="0" y="240"/>
                    <a:pt x="0" y="210"/>
                  </a:cubicBezTo>
                  <a:lnTo>
                    <a:pt x="0" y="0"/>
                  </a:lnTo>
                  <a:lnTo>
                    <a:pt x="35" y="0"/>
                  </a:lnTo>
                  <a:lnTo>
                    <a:pt x="35" y="210"/>
                  </a:lnTo>
                  <a:cubicBezTo>
                    <a:pt x="35" y="233"/>
                    <a:pt x="40" y="260"/>
                    <a:pt x="58" y="278"/>
                  </a:cubicBezTo>
                  <a:cubicBezTo>
                    <a:pt x="71" y="291"/>
                    <a:pt x="90" y="301"/>
                    <a:pt x="120" y="301"/>
                  </a:cubicBezTo>
                  <a:cubicBezTo>
                    <a:pt x="153" y="301"/>
                    <a:pt x="173" y="291"/>
                    <a:pt x="186" y="278"/>
                  </a:cubicBezTo>
                  <a:cubicBezTo>
                    <a:pt x="201" y="262"/>
                    <a:pt x="207" y="239"/>
                    <a:pt x="207" y="213"/>
                  </a:cubicBezTo>
                  <a:lnTo>
                    <a:pt x="207" y="0"/>
                  </a:lnTo>
                  <a:lnTo>
                    <a:pt x="242" y="0"/>
                  </a:lnTo>
                  <a:lnTo>
                    <a:pt x="242" y="218"/>
                  </a:lnTo>
                  <a:cubicBezTo>
                    <a:pt x="242" y="248"/>
                    <a:pt x="233" y="278"/>
                    <a:pt x="212" y="30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3" name="Title Placeholder 1"/>
          <p:cNvSpPr>
            <a:spLocks noGrp="1"/>
          </p:cNvSpPr>
          <p:nvPr>
            <p:ph type="title"/>
          </p:nvPr>
        </p:nvSpPr>
        <p:spPr>
          <a:xfrm>
            <a:off x="381000" y="403223"/>
            <a:ext cx="10515600" cy="674445"/>
          </a:xfrm>
          <a:prstGeom prst="rect">
            <a:avLst/>
          </a:prstGeom>
        </p:spPr>
        <p:txBody>
          <a:bodyPr vert="horz" lIns="91440" tIns="45720" rIns="91440" bIns="45720" rtlCol="0" anchor="ctr">
            <a:normAutofit/>
          </a:bodyPr>
          <a:lstStyle>
            <a:lvl1pPr>
              <a:defRPr sz="4200" b="1">
                <a:solidFill>
                  <a:srgbClr val="780046"/>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22" name="Content Placeholder 6"/>
          <p:cNvSpPr>
            <a:spLocks noGrp="1"/>
          </p:cNvSpPr>
          <p:nvPr>
            <p:ph sz="quarter" idx="13"/>
          </p:nvPr>
        </p:nvSpPr>
        <p:spPr>
          <a:xfrm>
            <a:off x="381000" y="1984361"/>
            <a:ext cx="11432864" cy="2954338"/>
          </a:xfrm>
        </p:spPr>
        <p:txBody>
          <a:bodyPr/>
          <a:lstStyle>
            <a:lvl1pPr marL="0" indent="0">
              <a:buNone/>
              <a:defRPr>
                <a:latin typeface="Arial" panose="020B0604020202020204" pitchFamily="34" charset="0"/>
                <a:cs typeface="Arial" panose="020B0604020202020204" pitchFamily="34" charset="0"/>
              </a:defRPr>
            </a:lvl1pPr>
          </a:lstStyle>
          <a:p>
            <a:pPr lvl="0"/>
            <a:r>
              <a:rPr lang="en-US" dirty="0"/>
              <a:t>Click to edit Master text styles</a:t>
            </a:r>
            <a:endParaRPr lang="en-GB" dirty="0"/>
          </a:p>
        </p:txBody>
      </p:sp>
      <p:sp>
        <p:nvSpPr>
          <p:cNvPr id="3" name="Text Placeholder 2"/>
          <p:cNvSpPr>
            <a:spLocks noGrp="1"/>
          </p:cNvSpPr>
          <p:nvPr>
            <p:ph type="body" sz="quarter" idx="14"/>
          </p:nvPr>
        </p:nvSpPr>
        <p:spPr>
          <a:xfrm>
            <a:off x="381000" y="1279959"/>
            <a:ext cx="7329488" cy="563562"/>
          </a:xfrm>
        </p:spPr>
        <p:txBody>
          <a:bodyPr/>
          <a:lstStyle>
            <a:lvl1pPr marL="0" indent="0">
              <a:buNone/>
              <a:defRPr b="1">
                <a:latin typeface="Arial" panose="020B0604020202020204" pitchFamily="34" charset="0"/>
                <a:cs typeface="Arial" panose="020B0604020202020204" pitchFamily="34" charset="0"/>
              </a:defRPr>
            </a:lvl1pPr>
          </a:lstStyle>
          <a:p>
            <a:pPr lvl="0"/>
            <a:r>
              <a:rPr lang="en-US" dirty="0"/>
              <a:t>Click to edit Master text styles</a:t>
            </a:r>
            <a:endParaRPr lang="en-GB" dirty="0"/>
          </a:p>
        </p:txBody>
      </p:sp>
    </p:spTree>
    <p:extLst>
      <p:ext uri="{BB962C8B-B14F-4D97-AF65-F5344CB8AC3E}">
        <p14:creationId xmlns:p14="http://schemas.microsoft.com/office/powerpoint/2010/main" val="15019116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BA86227-5C0F-81C0-0265-714993E6D983}"/>
              </a:ext>
            </a:extLst>
          </p:cNvPr>
          <p:cNvSpPr>
            <a:spLocks noGrp="1" noRot="1" noMove="1" noResize="1" noEditPoints="1" noAdjustHandles="1" noChangeArrowheads="1" noChangeShapeType="1"/>
          </p:cNvSpPr>
          <p:nvPr userDrawn="1"/>
        </p:nvSpPr>
        <p:spPr>
          <a:xfrm>
            <a:off x="0" y="1394624"/>
            <a:ext cx="12192000" cy="54633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8CCE8BEA-E477-9608-B8E8-7158F90D1AC9}"/>
              </a:ext>
            </a:extLst>
          </p:cNvPr>
          <p:cNvSpPr txBox="1">
            <a:spLocks noGrp="1" noRot="1" noMove="1" noResize="1" noEditPoints="1" noAdjustHandles="1" noChangeArrowheads="1" noChangeShapeType="1"/>
          </p:cNvSpPr>
          <p:nvPr userDrawn="1">
            <p:extLst>
              <p:ext uri="{1162E1C5-73C7-4A58-AE30-91384D911F3F}">
                <p184:classification xmlns:p184="http://schemas.microsoft.com/office/powerpoint/2018/4/main" val="hdr"/>
              </p:ext>
            </p:extLst>
          </p:nvPr>
        </p:nvSpPr>
        <p:spPr>
          <a:xfrm>
            <a:off x="5720352" y="6663600"/>
            <a:ext cx="751297" cy="123111"/>
          </a:xfrm>
          <a:prstGeom prst="rect">
            <a:avLst/>
          </a:prstGeom>
        </p:spPr>
        <p:txBody>
          <a:bodyPr horzOverflow="overflow" wrap="square" lIns="0" tIns="0" rIns="0" bIns="0">
            <a:spAutoFit/>
          </a:bodyPr>
          <a:lstStyle/>
          <a:p>
            <a:pPr algn="ctr"/>
            <a:r>
              <a:rPr lang="en-GB" sz="800">
                <a:solidFill>
                  <a:schemeClr val="bg1"/>
                </a:solidFill>
                <a:latin typeface="+mj-lt"/>
                <a:cs typeface="Calibri" panose="020F0502020204030204" pitchFamily="34" charset="0"/>
              </a:rPr>
              <a:t>OFFICIAL</a:t>
            </a:r>
          </a:p>
        </p:txBody>
      </p:sp>
      <p:sp>
        <p:nvSpPr>
          <p:cNvPr id="4" name="Footer Placeholder 4">
            <a:extLst>
              <a:ext uri="{FF2B5EF4-FFF2-40B4-BE49-F238E27FC236}">
                <a16:creationId xmlns:a16="http://schemas.microsoft.com/office/drawing/2014/main" id="{F9BFA732-254E-197F-FB34-83F104CF0D93}"/>
              </a:ext>
            </a:extLst>
          </p:cNvPr>
          <p:cNvSpPr>
            <a:spLocks noGrp="1" noRot="1" noMove="1" noResize="1" noEditPoints="1" noAdjustHandles="1" noChangeArrowheads="1" noChangeShapeType="1"/>
          </p:cNvSpPr>
          <p:nvPr>
            <p:ph type="ftr" sz="quarter" idx="3"/>
          </p:nvPr>
        </p:nvSpPr>
        <p:spPr>
          <a:xfrm>
            <a:off x="4038600" y="6480000"/>
            <a:ext cx="4114800" cy="161583"/>
          </a:xfrm>
          <a:prstGeom prst="rect">
            <a:avLst/>
          </a:prstGeom>
        </p:spPr>
        <p:txBody>
          <a:bodyPr vert="horz" lIns="0" tIns="0" rIns="0" bIns="0" rtlCol="0" anchor="ctr">
            <a:spAutoFit/>
          </a:bodyPr>
          <a:lstStyle>
            <a:lvl1pPr algn="ctr">
              <a:defRPr lang="en-US" sz="1050" i="0" kern="1200" cap="all" baseline="0">
                <a:solidFill>
                  <a:schemeClr val="bg2"/>
                </a:solidFill>
                <a:latin typeface="Arial" panose="020B0604020202020204" pitchFamily="34" charset="0"/>
                <a:ea typeface="+mn-ea"/>
                <a:cs typeface="Arial" panose="020B0604020202020204" pitchFamily="34" charset="0"/>
              </a:defRPr>
            </a:lvl1pPr>
          </a:lstStyle>
          <a:p>
            <a:r>
              <a:rPr lang="en-GB"/>
              <a:t>SENSITIVITY MARKING</a:t>
            </a:r>
          </a:p>
        </p:txBody>
      </p:sp>
      <p:sp>
        <p:nvSpPr>
          <p:cNvPr id="15" name="Text Placeholder 14">
            <a:extLst>
              <a:ext uri="{FF2B5EF4-FFF2-40B4-BE49-F238E27FC236}">
                <a16:creationId xmlns:a16="http://schemas.microsoft.com/office/drawing/2014/main" id="{A24EF032-67A5-383B-A2F6-164155C82D44}"/>
              </a:ext>
            </a:extLst>
          </p:cNvPr>
          <p:cNvSpPr>
            <a:spLocks noGrp="1" noRot="1" noMove="1" noResize="1" noEditPoints="1" noAdjustHandles="1" noChangeArrowheads="1" noChangeShapeType="1"/>
          </p:cNvSpPr>
          <p:nvPr>
            <p:ph type="body" sz="quarter" idx="10" hasCustomPrompt="1"/>
          </p:nvPr>
        </p:nvSpPr>
        <p:spPr>
          <a:xfrm>
            <a:off x="2122636" y="4595631"/>
            <a:ext cx="7946728" cy="332399"/>
          </a:xfrm>
          <a:prstGeom prst="rect">
            <a:avLst/>
          </a:prstGeom>
        </p:spPr>
        <p:txBody>
          <a:bodyPr lIns="0" tIns="0" rIns="0" bIns="0">
            <a:spAutoFit/>
          </a:bodyPr>
          <a:lstStyle>
            <a:lvl1pPr marL="0" indent="0" algn="ctr">
              <a:buNone/>
              <a:defRPr sz="2400" b="0">
                <a:solidFill>
                  <a:schemeClr val="bg1"/>
                </a:solidFill>
                <a:latin typeface="Arial" panose="020B0604020202020204" pitchFamily="34" charset="0"/>
                <a:cs typeface="Arial" panose="020B0604020202020204" pitchFamily="34" charset="0"/>
              </a:defRPr>
            </a:lvl1pPr>
          </a:lstStyle>
          <a:p>
            <a:pPr lvl="0"/>
            <a:r>
              <a:rPr lang="en-US"/>
              <a:t>Team – X Month 2023</a:t>
            </a:r>
          </a:p>
        </p:txBody>
      </p:sp>
      <p:sp>
        <p:nvSpPr>
          <p:cNvPr id="5" name="Title Placeholder 2">
            <a:extLst>
              <a:ext uri="{FF2B5EF4-FFF2-40B4-BE49-F238E27FC236}">
                <a16:creationId xmlns:a16="http://schemas.microsoft.com/office/drawing/2014/main" id="{C5D17A20-EF02-88BA-B0D8-AEC31AF2FA19}"/>
              </a:ext>
            </a:extLst>
          </p:cNvPr>
          <p:cNvSpPr>
            <a:spLocks noGrp="1" noRot="1" noMove="1" noResize="1" noEditPoints="1" noAdjustHandles="1" noChangeArrowheads="1" noChangeShapeType="1"/>
          </p:cNvSpPr>
          <p:nvPr>
            <p:ph type="title" hasCustomPrompt="1"/>
          </p:nvPr>
        </p:nvSpPr>
        <p:spPr>
          <a:xfrm>
            <a:off x="2122636" y="3429000"/>
            <a:ext cx="7946728" cy="914096"/>
          </a:xfrm>
          <a:prstGeom prst="rect">
            <a:avLst/>
          </a:prstGeom>
        </p:spPr>
        <p:txBody>
          <a:bodyPr vert="horz" lIns="0" tIns="0" rIns="0" bIns="0" rtlCol="0" anchor="b" anchorCtr="0">
            <a:spAutoFit/>
          </a:bodyPr>
          <a:lstStyle>
            <a:lvl1pPr algn="ctr">
              <a:defRPr sz="6600">
                <a:solidFill>
                  <a:schemeClr val="bg1"/>
                </a:solidFill>
                <a:latin typeface="Arial" panose="020B0604020202020204" pitchFamily="34" charset="0"/>
                <a:cs typeface="Arial" panose="020B0604020202020204" pitchFamily="34" charset="0"/>
              </a:defRPr>
            </a:lvl1pPr>
          </a:lstStyle>
          <a:p>
            <a:r>
              <a:rPr lang="en-US"/>
              <a:t>Presentation title</a:t>
            </a:r>
            <a:endParaRPr lang="en-GB"/>
          </a:p>
        </p:txBody>
      </p:sp>
    </p:spTree>
    <p:extLst>
      <p:ext uri="{BB962C8B-B14F-4D97-AF65-F5344CB8AC3E}">
        <p14:creationId xmlns:p14="http://schemas.microsoft.com/office/powerpoint/2010/main" val="276220421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Subtitle and Content layout 2">
    <p:spTree>
      <p:nvGrpSpPr>
        <p:cNvPr id="1" name=""/>
        <p:cNvGrpSpPr/>
        <p:nvPr/>
      </p:nvGrpSpPr>
      <p:grpSpPr>
        <a:xfrm>
          <a:off x="0" y="0"/>
          <a:ext cx="0" cy="0"/>
          <a:chOff x="0" y="0"/>
          <a:chExt cx="0" cy="0"/>
        </a:xfrm>
      </p:grpSpPr>
      <p:sp>
        <p:nvSpPr>
          <p:cNvPr id="53" name="Title Placeholder 1"/>
          <p:cNvSpPr>
            <a:spLocks noGrp="1"/>
          </p:cNvSpPr>
          <p:nvPr>
            <p:ph type="title"/>
          </p:nvPr>
        </p:nvSpPr>
        <p:spPr>
          <a:xfrm>
            <a:off x="381000" y="403223"/>
            <a:ext cx="10515600" cy="674445"/>
          </a:xfrm>
          <a:prstGeom prst="rect">
            <a:avLst/>
          </a:prstGeom>
        </p:spPr>
        <p:txBody>
          <a:bodyPr vert="horz" lIns="91440" tIns="45720" rIns="91440" bIns="45720" rtlCol="0" anchor="ctr">
            <a:normAutofit/>
          </a:bodyPr>
          <a:lstStyle>
            <a:lvl1pPr>
              <a:defRPr sz="4200" b="1">
                <a:solidFill>
                  <a:srgbClr val="780046"/>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Text Placeholder 2"/>
          <p:cNvSpPr>
            <a:spLocks noGrp="1"/>
          </p:cNvSpPr>
          <p:nvPr>
            <p:ph type="body" sz="quarter" idx="14"/>
          </p:nvPr>
        </p:nvSpPr>
        <p:spPr>
          <a:xfrm>
            <a:off x="381000" y="1279959"/>
            <a:ext cx="7329488" cy="563562"/>
          </a:xfrm>
        </p:spPr>
        <p:txBody>
          <a:bodyPr/>
          <a:lstStyle>
            <a:lvl1pPr marL="0" indent="0">
              <a:buNone/>
              <a:defRPr b="1">
                <a:latin typeface="Arial" panose="020B0604020202020204" pitchFamily="34" charset="0"/>
                <a:cs typeface="Arial" panose="020B0604020202020204" pitchFamily="34" charset="0"/>
              </a:defRPr>
            </a:lvl1pPr>
          </a:lstStyle>
          <a:p>
            <a:pPr lvl="0"/>
            <a:r>
              <a:rPr lang="en-US" dirty="0"/>
              <a:t>Click to edit Master text styles</a:t>
            </a:r>
            <a:endParaRPr lang="en-GB" dirty="0"/>
          </a:p>
        </p:txBody>
      </p:sp>
      <p:sp>
        <p:nvSpPr>
          <p:cNvPr id="23" name="Content Placeholder 6"/>
          <p:cNvSpPr>
            <a:spLocks noGrp="1"/>
          </p:cNvSpPr>
          <p:nvPr>
            <p:ph sz="quarter" idx="13"/>
          </p:nvPr>
        </p:nvSpPr>
        <p:spPr>
          <a:xfrm>
            <a:off x="381000" y="1984360"/>
            <a:ext cx="5450840" cy="4170521"/>
          </a:xfrm>
        </p:spPr>
        <p:txBody>
          <a:bodyPr/>
          <a:lstStyle>
            <a:lvl1pPr marL="0" indent="0">
              <a:buNone/>
              <a:defRPr>
                <a:latin typeface="Arial" panose="020B0604020202020204" pitchFamily="34" charset="0"/>
                <a:cs typeface="Arial" panose="020B0604020202020204" pitchFamily="34" charset="0"/>
              </a:defRPr>
            </a:lvl1pPr>
          </a:lstStyle>
          <a:p>
            <a:pPr lvl="0"/>
            <a:r>
              <a:rPr lang="en-US" dirty="0"/>
              <a:t>Click to edit Master text styles</a:t>
            </a:r>
            <a:endParaRPr lang="en-GB" dirty="0"/>
          </a:p>
        </p:txBody>
      </p:sp>
    </p:spTree>
    <p:extLst>
      <p:ext uri="{BB962C8B-B14F-4D97-AF65-F5344CB8AC3E}">
        <p14:creationId xmlns:p14="http://schemas.microsoft.com/office/powerpoint/2010/main" val="140514993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nd Content layout">
    <p:spTree>
      <p:nvGrpSpPr>
        <p:cNvPr id="1" name=""/>
        <p:cNvGrpSpPr/>
        <p:nvPr/>
      </p:nvGrpSpPr>
      <p:grpSpPr>
        <a:xfrm>
          <a:off x="0" y="0"/>
          <a:ext cx="0" cy="0"/>
          <a:chOff x="0" y="0"/>
          <a:chExt cx="0" cy="0"/>
        </a:xfrm>
      </p:grpSpPr>
      <p:grpSp>
        <p:nvGrpSpPr>
          <p:cNvPr id="32" name="Group 13"/>
          <p:cNvGrpSpPr>
            <a:grpSpLocks noChangeAspect="1"/>
          </p:cNvGrpSpPr>
          <p:nvPr userDrawn="1"/>
        </p:nvGrpSpPr>
        <p:grpSpPr bwMode="auto">
          <a:xfrm>
            <a:off x="10450619" y="383283"/>
            <a:ext cx="1363245" cy="1397614"/>
            <a:chOff x="2404" y="1132"/>
            <a:chExt cx="952" cy="976"/>
          </a:xfrm>
        </p:grpSpPr>
        <p:sp>
          <p:nvSpPr>
            <p:cNvPr id="33" name="AutoShape 12"/>
            <p:cNvSpPr>
              <a:spLocks noChangeAspect="1" noChangeArrowheads="1" noTextEdit="1"/>
            </p:cNvSpPr>
            <p:nvPr userDrawn="1"/>
          </p:nvSpPr>
          <p:spPr bwMode="auto">
            <a:xfrm>
              <a:off x="2404" y="1132"/>
              <a:ext cx="952" cy="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Rectangle 14"/>
            <p:cNvSpPr>
              <a:spLocks noChangeArrowheads="1"/>
            </p:cNvSpPr>
            <p:nvPr userDrawn="1"/>
          </p:nvSpPr>
          <p:spPr bwMode="auto">
            <a:xfrm>
              <a:off x="2404" y="1132"/>
              <a:ext cx="952" cy="953"/>
            </a:xfrm>
            <a:prstGeom prst="rect">
              <a:avLst/>
            </a:prstGeom>
            <a:solidFill>
              <a:srgbClr val="1EAF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15"/>
            <p:cNvSpPr>
              <a:spLocks/>
            </p:cNvSpPr>
            <p:nvPr userDrawn="1"/>
          </p:nvSpPr>
          <p:spPr bwMode="auto">
            <a:xfrm>
              <a:off x="2834" y="1904"/>
              <a:ext cx="73" cy="151"/>
            </a:xfrm>
            <a:custGeom>
              <a:avLst/>
              <a:gdLst>
                <a:gd name="T0" fmla="*/ 0 w 73"/>
                <a:gd name="T1" fmla="*/ 151 h 151"/>
                <a:gd name="T2" fmla="*/ 0 w 73"/>
                <a:gd name="T3" fmla="*/ 0 h 151"/>
                <a:gd name="T4" fmla="*/ 16 w 73"/>
                <a:gd name="T5" fmla="*/ 0 h 151"/>
                <a:gd name="T6" fmla="*/ 16 w 73"/>
                <a:gd name="T7" fmla="*/ 135 h 151"/>
                <a:gd name="T8" fmla="*/ 73 w 73"/>
                <a:gd name="T9" fmla="*/ 135 h 151"/>
                <a:gd name="T10" fmla="*/ 73 w 73"/>
                <a:gd name="T11" fmla="*/ 151 h 151"/>
                <a:gd name="T12" fmla="*/ 0 w 73"/>
                <a:gd name="T13" fmla="*/ 151 h 151"/>
              </a:gdLst>
              <a:ahLst/>
              <a:cxnLst>
                <a:cxn ang="0">
                  <a:pos x="T0" y="T1"/>
                </a:cxn>
                <a:cxn ang="0">
                  <a:pos x="T2" y="T3"/>
                </a:cxn>
                <a:cxn ang="0">
                  <a:pos x="T4" y="T5"/>
                </a:cxn>
                <a:cxn ang="0">
                  <a:pos x="T6" y="T7"/>
                </a:cxn>
                <a:cxn ang="0">
                  <a:pos x="T8" y="T9"/>
                </a:cxn>
                <a:cxn ang="0">
                  <a:pos x="T10" y="T11"/>
                </a:cxn>
                <a:cxn ang="0">
                  <a:pos x="T12" y="T13"/>
                </a:cxn>
              </a:cxnLst>
              <a:rect l="0" t="0" r="r" b="b"/>
              <a:pathLst>
                <a:path w="73" h="151">
                  <a:moveTo>
                    <a:pt x="0" y="151"/>
                  </a:moveTo>
                  <a:lnTo>
                    <a:pt x="0" y="0"/>
                  </a:lnTo>
                  <a:lnTo>
                    <a:pt x="16" y="0"/>
                  </a:lnTo>
                  <a:lnTo>
                    <a:pt x="16" y="135"/>
                  </a:lnTo>
                  <a:lnTo>
                    <a:pt x="73" y="135"/>
                  </a:lnTo>
                  <a:lnTo>
                    <a:pt x="73" y="151"/>
                  </a:lnTo>
                  <a:lnTo>
                    <a:pt x="0" y="1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16"/>
            <p:cNvSpPr>
              <a:spLocks/>
            </p:cNvSpPr>
            <p:nvPr userDrawn="1"/>
          </p:nvSpPr>
          <p:spPr bwMode="auto">
            <a:xfrm>
              <a:off x="2435" y="1904"/>
              <a:ext cx="78" cy="151"/>
            </a:xfrm>
            <a:custGeom>
              <a:avLst/>
              <a:gdLst>
                <a:gd name="T0" fmla="*/ 0 w 78"/>
                <a:gd name="T1" fmla="*/ 0 h 151"/>
                <a:gd name="T2" fmla="*/ 78 w 78"/>
                <a:gd name="T3" fmla="*/ 0 h 151"/>
                <a:gd name="T4" fmla="*/ 78 w 78"/>
                <a:gd name="T5" fmla="*/ 16 h 151"/>
                <a:gd name="T6" fmla="*/ 17 w 78"/>
                <a:gd name="T7" fmla="*/ 16 h 151"/>
                <a:gd name="T8" fmla="*/ 17 w 78"/>
                <a:gd name="T9" fmla="*/ 60 h 151"/>
                <a:gd name="T10" fmla="*/ 76 w 78"/>
                <a:gd name="T11" fmla="*/ 60 h 151"/>
                <a:gd name="T12" fmla="*/ 76 w 78"/>
                <a:gd name="T13" fmla="*/ 76 h 151"/>
                <a:gd name="T14" fmla="*/ 17 w 78"/>
                <a:gd name="T15" fmla="*/ 76 h 151"/>
                <a:gd name="T16" fmla="*/ 17 w 78"/>
                <a:gd name="T17" fmla="*/ 135 h 151"/>
                <a:gd name="T18" fmla="*/ 78 w 78"/>
                <a:gd name="T19" fmla="*/ 135 h 151"/>
                <a:gd name="T20" fmla="*/ 78 w 78"/>
                <a:gd name="T21" fmla="*/ 151 h 151"/>
                <a:gd name="T22" fmla="*/ 0 w 78"/>
                <a:gd name="T23" fmla="*/ 151 h 151"/>
                <a:gd name="T24" fmla="*/ 0 w 78"/>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151">
                  <a:moveTo>
                    <a:pt x="0" y="0"/>
                  </a:moveTo>
                  <a:lnTo>
                    <a:pt x="78" y="0"/>
                  </a:lnTo>
                  <a:lnTo>
                    <a:pt x="78" y="16"/>
                  </a:lnTo>
                  <a:lnTo>
                    <a:pt x="17" y="16"/>
                  </a:lnTo>
                  <a:lnTo>
                    <a:pt x="17" y="60"/>
                  </a:lnTo>
                  <a:lnTo>
                    <a:pt x="76" y="60"/>
                  </a:lnTo>
                  <a:lnTo>
                    <a:pt x="76" y="76"/>
                  </a:lnTo>
                  <a:lnTo>
                    <a:pt x="17" y="76"/>
                  </a:lnTo>
                  <a:lnTo>
                    <a:pt x="17" y="135"/>
                  </a:lnTo>
                  <a:lnTo>
                    <a:pt x="78" y="135"/>
                  </a:lnTo>
                  <a:lnTo>
                    <a:pt x="78" y="151"/>
                  </a:lnTo>
                  <a:lnTo>
                    <a:pt x="0" y="151"/>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17"/>
            <p:cNvSpPr>
              <a:spLocks/>
            </p:cNvSpPr>
            <p:nvPr userDrawn="1"/>
          </p:nvSpPr>
          <p:spPr bwMode="auto">
            <a:xfrm>
              <a:off x="2534" y="1898"/>
              <a:ext cx="133" cy="163"/>
            </a:xfrm>
            <a:custGeom>
              <a:avLst/>
              <a:gdLst>
                <a:gd name="T0" fmla="*/ 0 w 133"/>
                <a:gd name="T1" fmla="*/ 0 h 163"/>
                <a:gd name="T2" fmla="*/ 117 w 133"/>
                <a:gd name="T3" fmla="*/ 123 h 163"/>
                <a:gd name="T4" fmla="*/ 117 w 133"/>
                <a:gd name="T5" fmla="*/ 6 h 163"/>
                <a:gd name="T6" fmla="*/ 133 w 133"/>
                <a:gd name="T7" fmla="*/ 6 h 163"/>
                <a:gd name="T8" fmla="*/ 133 w 133"/>
                <a:gd name="T9" fmla="*/ 163 h 163"/>
                <a:gd name="T10" fmla="*/ 16 w 133"/>
                <a:gd name="T11" fmla="*/ 40 h 163"/>
                <a:gd name="T12" fmla="*/ 16 w 133"/>
                <a:gd name="T13" fmla="*/ 157 h 163"/>
                <a:gd name="T14" fmla="*/ 0 w 133"/>
                <a:gd name="T15" fmla="*/ 157 h 163"/>
                <a:gd name="T16" fmla="*/ 0 w 133"/>
                <a:gd name="T1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3" h="163">
                  <a:moveTo>
                    <a:pt x="0" y="0"/>
                  </a:moveTo>
                  <a:lnTo>
                    <a:pt x="117" y="123"/>
                  </a:lnTo>
                  <a:lnTo>
                    <a:pt x="117" y="6"/>
                  </a:lnTo>
                  <a:lnTo>
                    <a:pt x="133" y="6"/>
                  </a:lnTo>
                  <a:lnTo>
                    <a:pt x="133" y="163"/>
                  </a:lnTo>
                  <a:lnTo>
                    <a:pt x="16" y="40"/>
                  </a:lnTo>
                  <a:lnTo>
                    <a:pt x="16" y="157"/>
                  </a:lnTo>
                  <a:lnTo>
                    <a:pt x="0" y="15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18"/>
            <p:cNvSpPr>
              <a:spLocks noEditPoints="1"/>
            </p:cNvSpPr>
            <p:nvPr userDrawn="1"/>
          </p:nvSpPr>
          <p:spPr bwMode="auto">
            <a:xfrm>
              <a:off x="2914" y="1897"/>
              <a:ext cx="137" cy="158"/>
            </a:xfrm>
            <a:custGeom>
              <a:avLst/>
              <a:gdLst>
                <a:gd name="T0" fmla="*/ 144 w 285"/>
                <a:gd name="T1" fmla="*/ 81 h 328"/>
                <a:gd name="T2" fmla="*/ 90 w 285"/>
                <a:gd name="T3" fmla="*/ 206 h 328"/>
                <a:gd name="T4" fmla="*/ 196 w 285"/>
                <a:gd name="T5" fmla="*/ 206 h 328"/>
                <a:gd name="T6" fmla="*/ 144 w 285"/>
                <a:gd name="T7" fmla="*/ 81 h 328"/>
                <a:gd name="T8" fmla="*/ 76 w 285"/>
                <a:gd name="T9" fmla="*/ 239 h 328"/>
                <a:gd name="T10" fmla="*/ 38 w 285"/>
                <a:gd name="T11" fmla="*/ 328 h 328"/>
                <a:gd name="T12" fmla="*/ 0 w 285"/>
                <a:gd name="T13" fmla="*/ 328 h 328"/>
                <a:gd name="T14" fmla="*/ 145 w 285"/>
                <a:gd name="T15" fmla="*/ 0 h 328"/>
                <a:gd name="T16" fmla="*/ 285 w 285"/>
                <a:gd name="T17" fmla="*/ 328 h 328"/>
                <a:gd name="T18" fmla="*/ 247 w 285"/>
                <a:gd name="T19" fmla="*/ 328 h 328"/>
                <a:gd name="T20" fmla="*/ 210 w 285"/>
                <a:gd name="T21" fmla="*/ 239 h 328"/>
                <a:gd name="T22" fmla="*/ 76 w 285"/>
                <a:gd name="T23" fmla="*/ 239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5" h="328">
                  <a:moveTo>
                    <a:pt x="144" y="81"/>
                  </a:moveTo>
                  <a:lnTo>
                    <a:pt x="90" y="206"/>
                  </a:lnTo>
                  <a:lnTo>
                    <a:pt x="196" y="206"/>
                  </a:lnTo>
                  <a:lnTo>
                    <a:pt x="144" y="81"/>
                  </a:lnTo>
                  <a:close/>
                  <a:moveTo>
                    <a:pt x="76" y="239"/>
                  </a:moveTo>
                  <a:lnTo>
                    <a:pt x="38" y="328"/>
                  </a:lnTo>
                  <a:lnTo>
                    <a:pt x="0" y="328"/>
                  </a:lnTo>
                  <a:lnTo>
                    <a:pt x="145" y="0"/>
                  </a:lnTo>
                  <a:lnTo>
                    <a:pt x="285" y="328"/>
                  </a:lnTo>
                  <a:lnTo>
                    <a:pt x="247" y="328"/>
                  </a:lnTo>
                  <a:lnTo>
                    <a:pt x="210" y="239"/>
                  </a:lnTo>
                  <a:lnTo>
                    <a:pt x="76" y="239"/>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19"/>
            <p:cNvSpPr>
              <a:spLocks/>
            </p:cNvSpPr>
            <p:nvPr userDrawn="1"/>
          </p:nvSpPr>
          <p:spPr bwMode="auto">
            <a:xfrm>
              <a:off x="3062" y="1898"/>
              <a:ext cx="134" cy="163"/>
            </a:xfrm>
            <a:custGeom>
              <a:avLst/>
              <a:gdLst>
                <a:gd name="T0" fmla="*/ 0 w 134"/>
                <a:gd name="T1" fmla="*/ 0 h 163"/>
                <a:gd name="T2" fmla="*/ 117 w 134"/>
                <a:gd name="T3" fmla="*/ 123 h 163"/>
                <a:gd name="T4" fmla="*/ 117 w 134"/>
                <a:gd name="T5" fmla="*/ 6 h 163"/>
                <a:gd name="T6" fmla="*/ 134 w 134"/>
                <a:gd name="T7" fmla="*/ 6 h 163"/>
                <a:gd name="T8" fmla="*/ 134 w 134"/>
                <a:gd name="T9" fmla="*/ 163 h 163"/>
                <a:gd name="T10" fmla="*/ 17 w 134"/>
                <a:gd name="T11" fmla="*/ 40 h 163"/>
                <a:gd name="T12" fmla="*/ 17 w 134"/>
                <a:gd name="T13" fmla="*/ 157 h 163"/>
                <a:gd name="T14" fmla="*/ 0 w 134"/>
                <a:gd name="T15" fmla="*/ 157 h 163"/>
                <a:gd name="T16" fmla="*/ 0 w 134"/>
                <a:gd name="T1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63">
                  <a:moveTo>
                    <a:pt x="0" y="0"/>
                  </a:moveTo>
                  <a:lnTo>
                    <a:pt x="117" y="123"/>
                  </a:lnTo>
                  <a:lnTo>
                    <a:pt x="117" y="6"/>
                  </a:lnTo>
                  <a:lnTo>
                    <a:pt x="134" y="6"/>
                  </a:lnTo>
                  <a:lnTo>
                    <a:pt x="134" y="163"/>
                  </a:lnTo>
                  <a:lnTo>
                    <a:pt x="17" y="40"/>
                  </a:lnTo>
                  <a:lnTo>
                    <a:pt x="17" y="157"/>
                  </a:lnTo>
                  <a:lnTo>
                    <a:pt x="0" y="15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20"/>
            <p:cNvSpPr>
              <a:spLocks noEditPoints="1"/>
            </p:cNvSpPr>
            <p:nvPr userDrawn="1"/>
          </p:nvSpPr>
          <p:spPr bwMode="auto">
            <a:xfrm>
              <a:off x="3216" y="1904"/>
              <a:ext cx="112" cy="151"/>
            </a:xfrm>
            <a:custGeom>
              <a:avLst/>
              <a:gdLst>
                <a:gd name="T0" fmla="*/ 60 w 233"/>
                <a:gd name="T1" fmla="*/ 281 h 314"/>
                <a:gd name="T2" fmla="*/ 159 w 233"/>
                <a:gd name="T3" fmla="*/ 249 h 314"/>
                <a:gd name="T4" fmla="*/ 198 w 233"/>
                <a:gd name="T5" fmla="*/ 157 h 314"/>
                <a:gd name="T6" fmla="*/ 157 w 233"/>
                <a:gd name="T7" fmla="*/ 63 h 314"/>
                <a:gd name="T8" fmla="*/ 60 w 233"/>
                <a:gd name="T9" fmla="*/ 33 h 314"/>
                <a:gd name="T10" fmla="*/ 35 w 233"/>
                <a:gd name="T11" fmla="*/ 33 h 314"/>
                <a:gd name="T12" fmla="*/ 35 w 233"/>
                <a:gd name="T13" fmla="*/ 281 h 314"/>
                <a:gd name="T14" fmla="*/ 60 w 233"/>
                <a:gd name="T15" fmla="*/ 281 h 314"/>
                <a:gd name="T16" fmla="*/ 0 w 233"/>
                <a:gd name="T17" fmla="*/ 0 h 314"/>
                <a:gd name="T18" fmla="*/ 59 w 233"/>
                <a:gd name="T19" fmla="*/ 0 h 314"/>
                <a:gd name="T20" fmla="*/ 181 w 233"/>
                <a:gd name="T21" fmla="*/ 38 h 314"/>
                <a:gd name="T22" fmla="*/ 233 w 233"/>
                <a:gd name="T23" fmla="*/ 158 h 314"/>
                <a:gd name="T24" fmla="*/ 182 w 233"/>
                <a:gd name="T25" fmla="*/ 274 h 314"/>
                <a:gd name="T26" fmla="*/ 58 w 233"/>
                <a:gd name="T27" fmla="*/ 314 h 314"/>
                <a:gd name="T28" fmla="*/ 0 w 233"/>
                <a:gd name="T29" fmla="*/ 314 h 314"/>
                <a:gd name="T30" fmla="*/ 0 w 233"/>
                <a:gd name="T31"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3" h="314">
                  <a:moveTo>
                    <a:pt x="60" y="281"/>
                  </a:moveTo>
                  <a:cubicBezTo>
                    <a:pt x="98" y="281"/>
                    <a:pt x="130" y="276"/>
                    <a:pt x="159" y="249"/>
                  </a:cubicBezTo>
                  <a:cubicBezTo>
                    <a:pt x="185" y="225"/>
                    <a:pt x="198" y="192"/>
                    <a:pt x="198" y="157"/>
                  </a:cubicBezTo>
                  <a:cubicBezTo>
                    <a:pt x="198" y="121"/>
                    <a:pt x="184" y="87"/>
                    <a:pt x="157" y="63"/>
                  </a:cubicBezTo>
                  <a:cubicBezTo>
                    <a:pt x="129" y="38"/>
                    <a:pt x="97" y="33"/>
                    <a:pt x="60" y="33"/>
                  </a:cubicBezTo>
                  <a:lnTo>
                    <a:pt x="35" y="33"/>
                  </a:lnTo>
                  <a:lnTo>
                    <a:pt x="35" y="281"/>
                  </a:lnTo>
                  <a:lnTo>
                    <a:pt x="60" y="281"/>
                  </a:lnTo>
                  <a:close/>
                  <a:moveTo>
                    <a:pt x="0" y="0"/>
                  </a:moveTo>
                  <a:lnTo>
                    <a:pt x="59" y="0"/>
                  </a:lnTo>
                  <a:cubicBezTo>
                    <a:pt x="106" y="0"/>
                    <a:pt x="144" y="7"/>
                    <a:pt x="181" y="38"/>
                  </a:cubicBezTo>
                  <a:cubicBezTo>
                    <a:pt x="217" y="69"/>
                    <a:pt x="233" y="111"/>
                    <a:pt x="233" y="158"/>
                  </a:cubicBezTo>
                  <a:cubicBezTo>
                    <a:pt x="233" y="203"/>
                    <a:pt x="216" y="244"/>
                    <a:pt x="182" y="274"/>
                  </a:cubicBezTo>
                  <a:cubicBezTo>
                    <a:pt x="144" y="308"/>
                    <a:pt x="107" y="314"/>
                    <a:pt x="58" y="314"/>
                  </a:cubicBezTo>
                  <a:lnTo>
                    <a:pt x="0" y="31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21"/>
            <p:cNvSpPr>
              <a:spLocks/>
            </p:cNvSpPr>
            <p:nvPr userDrawn="1"/>
          </p:nvSpPr>
          <p:spPr bwMode="auto">
            <a:xfrm>
              <a:off x="2684" y="1903"/>
              <a:ext cx="124" cy="155"/>
            </a:xfrm>
            <a:custGeom>
              <a:avLst/>
              <a:gdLst>
                <a:gd name="T0" fmla="*/ 171 w 259"/>
                <a:gd name="T1" fmla="*/ 165 h 321"/>
                <a:gd name="T2" fmla="*/ 171 w 259"/>
                <a:gd name="T3" fmla="*/ 200 h 321"/>
                <a:gd name="T4" fmla="*/ 224 w 259"/>
                <a:gd name="T5" fmla="*/ 200 h 321"/>
                <a:gd name="T6" fmla="*/ 224 w 259"/>
                <a:gd name="T7" fmla="*/ 276 h 321"/>
                <a:gd name="T8" fmla="*/ 164 w 259"/>
                <a:gd name="T9" fmla="*/ 288 h 321"/>
                <a:gd name="T10" fmla="*/ 37 w 259"/>
                <a:gd name="T11" fmla="*/ 159 h 321"/>
                <a:gd name="T12" fmla="*/ 162 w 259"/>
                <a:gd name="T13" fmla="*/ 32 h 321"/>
                <a:gd name="T14" fmla="*/ 251 w 259"/>
                <a:gd name="T15" fmla="*/ 57 h 321"/>
                <a:gd name="T16" fmla="*/ 251 w 259"/>
                <a:gd name="T17" fmla="*/ 19 h 321"/>
                <a:gd name="T18" fmla="*/ 164 w 259"/>
                <a:gd name="T19" fmla="*/ 0 h 321"/>
                <a:gd name="T20" fmla="*/ 0 w 259"/>
                <a:gd name="T21" fmla="*/ 164 h 321"/>
                <a:gd name="T22" fmla="*/ 156 w 259"/>
                <a:gd name="T23" fmla="*/ 321 h 321"/>
                <a:gd name="T24" fmla="*/ 259 w 259"/>
                <a:gd name="T25" fmla="*/ 296 h 321"/>
                <a:gd name="T26" fmla="*/ 259 w 259"/>
                <a:gd name="T27" fmla="*/ 165 h 321"/>
                <a:gd name="T28" fmla="*/ 171 w 259"/>
                <a:gd name="T29" fmla="*/ 165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9" h="321">
                  <a:moveTo>
                    <a:pt x="171" y="165"/>
                  </a:moveTo>
                  <a:lnTo>
                    <a:pt x="171" y="200"/>
                  </a:lnTo>
                  <a:lnTo>
                    <a:pt x="224" y="200"/>
                  </a:lnTo>
                  <a:lnTo>
                    <a:pt x="224" y="276"/>
                  </a:lnTo>
                  <a:cubicBezTo>
                    <a:pt x="212" y="283"/>
                    <a:pt x="193" y="288"/>
                    <a:pt x="164" y="288"/>
                  </a:cubicBezTo>
                  <a:cubicBezTo>
                    <a:pt x="86" y="288"/>
                    <a:pt x="37" y="240"/>
                    <a:pt x="37" y="159"/>
                  </a:cubicBezTo>
                  <a:cubicBezTo>
                    <a:pt x="37" y="84"/>
                    <a:pt x="83" y="32"/>
                    <a:pt x="162" y="32"/>
                  </a:cubicBezTo>
                  <a:cubicBezTo>
                    <a:pt x="199" y="32"/>
                    <a:pt x="231" y="46"/>
                    <a:pt x="251" y="57"/>
                  </a:cubicBezTo>
                  <a:lnTo>
                    <a:pt x="251" y="19"/>
                  </a:lnTo>
                  <a:cubicBezTo>
                    <a:pt x="235" y="11"/>
                    <a:pt x="202" y="0"/>
                    <a:pt x="164" y="0"/>
                  </a:cubicBezTo>
                  <a:cubicBezTo>
                    <a:pt x="66" y="0"/>
                    <a:pt x="0" y="66"/>
                    <a:pt x="0" y="164"/>
                  </a:cubicBezTo>
                  <a:cubicBezTo>
                    <a:pt x="0" y="257"/>
                    <a:pt x="64" y="321"/>
                    <a:pt x="156" y="321"/>
                  </a:cubicBezTo>
                  <a:cubicBezTo>
                    <a:pt x="202" y="321"/>
                    <a:pt x="242" y="306"/>
                    <a:pt x="259" y="296"/>
                  </a:cubicBezTo>
                  <a:lnTo>
                    <a:pt x="259" y="165"/>
                  </a:lnTo>
                  <a:lnTo>
                    <a:pt x="171" y="1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22"/>
            <p:cNvSpPr>
              <a:spLocks/>
            </p:cNvSpPr>
            <p:nvPr userDrawn="1"/>
          </p:nvSpPr>
          <p:spPr bwMode="auto">
            <a:xfrm>
              <a:off x="2435" y="1709"/>
              <a:ext cx="140" cy="171"/>
            </a:xfrm>
            <a:custGeom>
              <a:avLst/>
              <a:gdLst>
                <a:gd name="T0" fmla="*/ 0 w 140"/>
                <a:gd name="T1" fmla="*/ 0 h 171"/>
                <a:gd name="T2" fmla="*/ 124 w 140"/>
                <a:gd name="T3" fmla="*/ 130 h 171"/>
                <a:gd name="T4" fmla="*/ 124 w 140"/>
                <a:gd name="T5" fmla="*/ 6 h 171"/>
                <a:gd name="T6" fmla="*/ 140 w 140"/>
                <a:gd name="T7" fmla="*/ 6 h 171"/>
                <a:gd name="T8" fmla="*/ 140 w 140"/>
                <a:gd name="T9" fmla="*/ 171 h 171"/>
                <a:gd name="T10" fmla="*/ 17 w 140"/>
                <a:gd name="T11" fmla="*/ 41 h 171"/>
                <a:gd name="T12" fmla="*/ 17 w 140"/>
                <a:gd name="T13" fmla="*/ 164 h 171"/>
                <a:gd name="T14" fmla="*/ 0 w 140"/>
                <a:gd name="T15" fmla="*/ 164 h 171"/>
                <a:gd name="T16" fmla="*/ 0 w 140"/>
                <a:gd name="T17"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171">
                  <a:moveTo>
                    <a:pt x="0" y="0"/>
                  </a:moveTo>
                  <a:lnTo>
                    <a:pt x="124" y="130"/>
                  </a:lnTo>
                  <a:lnTo>
                    <a:pt x="124" y="6"/>
                  </a:lnTo>
                  <a:lnTo>
                    <a:pt x="140" y="6"/>
                  </a:lnTo>
                  <a:lnTo>
                    <a:pt x="140" y="171"/>
                  </a:lnTo>
                  <a:lnTo>
                    <a:pt x="17" y="41"/>
                  </a:lnTo>
                  <a:lnTo>
                    <a:pt x="17" y="164"/>
                  </a:lnTo>
                  <a:lnTo>
                    <a:pt x="0" y="16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23"/>
            <p:cNvSpPr>
              <a:spLocks noEditPoints="1"/>
            </p:cNvSpPr>
            <p:nvPr userDrawn="1"/>
          </p:nvSpPr>
          <p:spPr bwMode="auto">
            <a:xfrm>
              <a:off x="2583" y="1708"/>
              <a:ext cx="144" cy="165"/>
            </a:xfrm>
            <a:custGeom>
              <a:avLst/>
              <a:gdLst>
                <a:gd name="T0" fmla="*/ 151 w 299"/>
                <a:gd name="T1" fmla="*/ 80 h 343"/>
                <a:gd name="T2" fmla="*/ 93 w 299"/>
                <a:gd name="T3" fmla="*/ 216 h 343"/>
                <a:gd name="T4" fmla="*/ 208 w 299"/>
                <a:gd name="T5" fmla="*/ 216 h 343"/>
                <a:gd name="T6" fmla="*/ 151 w 299"/>
                <a:gd name="T7" fmla="*/ 80 h 343"/>
                <a:gd name="T8" fmla="*/ 78 w 299"/>
                <a:gd name="T9" fmla="*/ 250 h 343"/>
                <a:gd name="T10" fmla="*/ 39 w 299"/>
                <a:gd name="T11" fmla="*/ 343 h 343"/>
                <a:gd name="T12" fmla="*/ 0 w 299"/>
                <a:gd name="T13" fmla="*/ 343 h 343"/>
                <a:gd name="T14" fmla="*/ 152 w 299"/>
                <a:gd name="T15" fmla="*/ 0 h 343"/>
                <a:gd name="T16" fmla="*/ 299 w 299"/>
                <a:gd name="T17" fmla="*/ 343 h 343"/>
                <a:gd name="T18" fmla="*/ 260 w 299"/>
                <a:gd name="T19" fmla="*/ 343 h 343"/>
                <a:gd name="T20" fmla="*/ 222 w 299"/>
                <a:gd name="T21" fmla="*/ 250 h 343"/>
                <a:gd name="T22" fmla="*/ 78 w 299"/>
                <a:gd name="T23" fmla="*/ 25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343">
                  <a:moveTo>
                    <a:pt x="151" y="80"/>
                  </a:moveTo>
                  <a:lnTo>
                    <a:pt x="93" y="216"/>
                  </a:lnTo>
                  <a:lnTo>
                    <a:pt x="208" y="216"/>
                  </a:lnTo>
                  <a:lnTo>
                    <a:pt x="151" y="80"/>
                  </a:lnTo>
                  <a:close/>
                  <a:moveTo>
                    <a:pt x="78" y="250"/>
                  </a:moveTo>
                  <a:lnTo>
                    <a:pt x="39" y="343"/>
                  </a:lnTo>
                  <a:lnTo>
                    <a:pt x="0" y="343"/>
                  </a:lnTo>
                  <a:lnTo>
                    <a:pt x="152" y="0"/>
                  </a:lnTo>
                  <a:lnTo>
                    <a:pt x="299" y="343"/>
                  </a:lnTo>
                  <a:lnTo>
                    <a:pt x="260" y="343"/>
                  </a:lnTo>
                  <a:lnTo>
                    <a:pt x="222" y="250"/>
                  </a:lnTo>
                  <a:lnTo>
                    <a:pt x="78" y="25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24"/>
            <p:cNvSpPr>
              <a:spLocks noEditPoints="1"/>
            </p:cNvSpPr>
            <p:nvPr userDrawn="1"/>
          </p:nvSpPr>
          <p:spPr bwMode="auto">
            <a:xfrm>
              <a:off x="3093" y="1708"/>
              <a:ext cx="144" cy="165"/>
            </a:xfrm>
            <a:custGeom>
              <a:avLst/>
              <a:gdLst>
                <a:gd name="T0" fmla="*/ 151 w 299"/>
                <a:gd name="T1" fmla="*/ 80 h 343"/>
                <a:gd name="T2" fmla="*/ 93 w 299"/>
                <a:gd name="T3" fmla="*/ 216 h 343"/>
                <a:gd name="T4" fmla="*/ 208 w 299"/>
                <a:gd name="T5" fmla="*/ 216 h 343"/>
                <a:gd name="T6" fmla="*/ 151 w 299"/>
                <a:gd name="T7" fmla="*/ 80 h 343"/>
                <a:gd name="T8" fmla="*/ 78 w 299"/>
                <a:gd name="T9" fmla="*/ 250 h 343"/>
                <a:gd name="T10" fmla="*/ 39 w 299"/>
                <a:gd name="T11" fmla="*/ 343 h 343"/>
                <a:gd name="T12" fmla="*/ 0 w 299"/>
                <a:gd name="T13" fmla="*/ 343 h 343"/>
                <a:gd name="T14" fmla="*/ 152 w 299"/>
                <a:gd name="T15" fmla="*/ 0 h 343"/>
                <a:gd name="T16" fmla="*/ 299 w 299"/>
                <a:gd name="T17" fmla="*/ 343 h 343"/>
                <a:gd name="T18" fmla="*/ 260 w 299"/>
                <a:gd name="T19" fmla="*/ 343 h 343"/>
                <a:gd name="T20" fmla="*/ 222 w 299"/>
                <a:gd name="T21" fmla="*/ 250 h 343"/>
                <a:gd name="T22" fmla="*/ 78 w 299"/>
                <a:gd name="T23" fmla="*/ 25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343">
                  <a:moveTo>
                    <a:pt x="151" y="80"/>
                  </a:moveTo>
                  <a:lnTo>
                    <a:pt x="93" y="216"/>
                  </a:lnTo>
                  <a:lnTo>
                    <a:pt x="208" y="216"/>
                  </a:lnTo>
                  <a:lnTo>
                    <a:pt x="151" y="80"/>
                  </a:lnTo>
                  <a:close/>
                  <a:moveTo>
                    <a:pt x="78" y="250"/>
                  </a:moveTo>
                  <a:lnTo>
                    <a:pt x="39" y="343"/>
                  </a:lnTo>
                  <a:lnTo>
                    <a:pt x="0" y="343"/>
                  </a:lnTo>
                  <a:lnTo>
                    <a:pt x="152" y="0"/>
                  </a:lnTo>
                  <a:lnTo>
                    <a:pt x="299" y="343"/>
                  </a:lnTo>
                  <a:lnTo>
                    <a:pt x="260" y="343"/>
                  </a:lnTo>
                  <a:lnTo>
                    <a:pt x="222" y="250"/>
                  </a:lnTo>
                  <a:lnTo>
                    <a:pt x="78" y="25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25"/>
            <p:cNvSpPr>
              <a:spLocks/>
            </p:cNvSpPr>
            <p:nvPr userDrawn="1"/>
          </p:nvSpPr>
          <p:spPr bwMode="auto">
            <a:xfrm>
              <a:off x="2710" y="1715"/>
              <a:ext cx="119" cy="158"/>
            </a:xfrm>
            <a:custGeom>
              <a:avLst/>
              <a:gdLst>
                <a:gd name="T0" fmla="*/ 68 w 119"/>
                <a:gd name="T1" fmla="*/ 158 h 158"/>
                <a:gd name="T2" fmla="*/ 51 w 119"/>
                <a:gd name="T3" fmla="*/ 158 h 158"/>
                <a:gd name="T4" fmla="*/ 51 w 119"/>
                <a:gd name="T5" fmla="*/ 16 h 158"/>
                <a:gd name="T6" fmla="*/ 0 w 119"/>
                <a:gd name="T7" fmla="*/ 16 h 158"/>
                <a:gd name="T8" fmla="*/ 0 w 119"/>
                <a:gd name="T9" fmla="*/ 0 h 158"/>
                <a:gd name="T10" fmla="*/ 119 w 119"/>
                <a:gd name="T11" fmla="*/ 0 h 158"/>
                <a:gd name="T12" fmla="*/ 119 w 119"/>
                <a:gd name="T13" fmla="*/ 16 h 158"/>
                <a:gd name="T14" fmla="*/ 68 w 119"/>
                <a:gd name="T15" fmla="*/ 16 h 158"/>
                <a:gd name="T16" fmla="*/ 68 w 119"/>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158">
                  <a:moveTo>
                    <a:pt x="68" y="158"/>
                  </a:moveTo>
                  <a:lnTo>
                    <a:pt x="51" y="158"/>
                  </a:lnTo>
                  <a:lnTo>
                    <a:pt x="51" y="16"/>
                  </a:lnTo>
                  <a:lnTo>
                    <a:pt x="0" y="16"/>
                  </a:lnTo>
                  <a:lnTo>
                    <a:pt x="0" y="0"/>
                  </a:lnTo>
                  <a:lnTo>
                    <a:pt x="119" y="0"/>
                  </a:lnTo>
                  <a:lnTo>
                    <a:pt x="119" y="16"/>
                  </a:lnTo>
                  <a:lnTo>
                    <a:pt x="68" y="16"/>
                  </a:lnTo>
                  <a:lnTo>
                    <a:pt x="68" y="1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26"/>
            <p:cNvSpPr>
              <a:spLocks/>
            </p:cNvSpPr>
            <p:nvPr userDrawn="1"/>
          </p:nvSpPr>
          <p:spPr bwMode="auto">
            <a:xfrm>
              <a:off x="3248" y="1715"/>
              <a:ext cx="77" cy="158"/>
            </a:xfrm>
            <a:custGeom>
              <a:avLst/>
              <a:gdLst>
                <a:gd name="T0" fmla="*/ 0 w 77"/>
                <a:gd name="T1" fmla="*/ 158 h 158"/>
                <a:gd name="T2" fmla="*/ 0 w 77"/>
                <a:gd name="T3" fmla="*/ 0 h 158"/>
                <a:gd name="T4" fmla="*/ 17 w 77"/>
                <a:gd name="T5" fmla="*/ 0 h 158"/>
                <a:gd name="T6" fmla="*/ 17 w 77"/>
                <a:gd name="T7" fmla="*/ 142 h 158"/>
                <a:gd name="T8" fmla="*/ 77 w 77"/>
                <a:gd name="T9" fmla="*/ 142 h 158"/>
                <a:gd name="T10" fmla="*/ 77 w 77"/>
                <a:gd name="T11" fmla="*/ 158 h 158"/>
                <a:gd name="T12" fmla="*/ 0 w 77"/>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77" h="158">
                  <a:moveTo>
                    <a:pt x="0" y="158"/>
                  </a:moveTo>
                  <a:lnTo>
                    <a:pt x="0" y="0"/>
                  </a:lnTo>
                  <a:lnTo>
                    <a:pt x="17" y="0"/>
                  </a:lnTo>
                  <a:lnTo>
                    <a:pt x="17" y="142"/>
                  </a:lnTo>
                  <a:lnTo>
                    <a:pt x="77" y="142"/>
                  </a:lnTo>
                  <a:lnTo>
                    <a:pt x="77" y="158"/>
                  </a:lnTo>
                  <a:lnTo>
                    <a:pt x="0" y="1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27"/>
            <p:cNvSpPr>
              <a:spLocks noEditPoints="1"/>
            </p:cNvSpPr>
            <p:nvPr userDrawn="1"/>
          </p:nvSpPr>
          <p:spPr bwMode="auto">
            <a:xfrm>
              <a:off x="2989" y="1715"/>
              <a:ext cx="102" cy="158"/>
            </a:xfrm>
            <a:custGeom>
              <a:avLst/>
              <a:gdLst>
                <a:gd name="T0" fmla="*/ 77 w 213"/>
                <a:gd name="T1" fmla="*/ 32 h 328"/>
                <a:gd name="T2" fmla="*/ 35 w 213"/>
                <a:gd name="T3" fmla="*/ 32 h 328"/>
                <a:gd name="T4" fmla="*/ 35 w 213"/>
                <a:gd name="T5" fmla="*/ 157 h 328"/>
                <a:gd name="T6" fmla="*/ 79 w 213"/>
                <a:gd name="T7" fmla="*/ 157 h 328"/>
                <a:gd name="T8" fmla="*/ 148 w 213"/>
                <a:gd name="T9" fmla="*/ 94 h 328"/>
                <a:gd name="T10" fmla="*/ 77 w 213"/>
                <a:gd name="T11" fmla="*/ 32 h 328"/>
                <a:gd name="T12" fmla="*/ 172 w 213"/>
                <a:gd name="T13" fmla="*/ 328 h 328"/>
                <a:gd name="T14" fmla="*/ 78 w 213"/>
                <a:gd name="T15" fmla="*/ 189 h 328"/>
                <a:gd name="T16" fmla="*/ 35 w 213"/>
                <a:gd name="T17" fmla="*/ 189 h 328"/>
                <a:gd name="T18" fmla="*/ 35 w 213"/>
                <a:gd name="T19" fmla="*/ 328 h 328"/>
                <a:gd name="T20" fmla="*/ 0 w 213"/>
                <a:gd name="T21" fmla="*/ 328 h 328"/>
                <a:gd name="T22" fmla="*/ 0 w 213"/>
                <a:gd name="T23" fmla="*/ 0 h 328"/>
                <a:gd name="T24" fmla="*/ 77 w 213"/>
                <a:gd name="T25" fmla="*/ 0 h 328"/>
                <a:gd name="T26" fmla="*/ 185 w 213"/>
                <a:gd name="T27" fmla="*/ 90 h 328"/>
                <a:gd name="T28" fmla="*/ 116 w 213"/>
                <a:gd name="T29" fmla="*/ 177 h 328"/>
                <a:gd name="T30" fmla="*/ 116 w 213"/>
                <a:gd name="T31" fmla="*/ 178 h 328"/>
                <a:gd name="T32" fmla="*/ 213 w 213"/>
                <a:gd name="T33" fmla="*/ 328 h 328"/>
                <a:gd name="T34" fmla="*/ 172 w 213"/>
                <a:gd name="T35"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3" h="328">
                  <a:moveTo>
                    <a:pt x="77" y="32"/>
                  </a:moveTo>
                  <a:lnTo>
                    <a:pt x="35" y="32"/>
                  </a:lnTo>
                  <a:lnTo>
                    <a:pt x="35" y="157"/>
                  </a:lnTo>
                  <a:lnTo>
                    <a:pt x="79" y="157"/>
                  </a:lnTo>
                  <a:cubicBezTo>
                    <a:pt x="117" y="157"/>
                    <a:pt x="148" y="131"/>
                    <a:pt x="148" y="94"/>
                  </a:cubicBezTo>
                  <a:cubicBezTo>
                    <a:pt x="148" y="58"/>
                    <a:pt x="129" y="34"/>
                    <a:pt x="77" y="32"/>
                  </a:cubicBezTo>
                  <a:close/>
                  <a:moveTo>
                    <a:pt x="172" y="328"/>
                  </a:moveTo>
                  <a:cubicBezTo>
                    <a:pt x="119" y="244"/>
                    <a:pt x="92" y="192"/>
                    <a:pt x="78" y="189"/>
                  </a:cubicBezTo>
                  <a:lnTo>
                    <a:pt x="35" y="189"/>
                  </a:lnTo>
                  <a:lnTo>
                    <a:pt x="35" y="328"/>
                  </a:lnTo>
                  <a:lnTo>
                    <a:pt x="0" y="328"/>
                  </a:lnTo>
                  <a:lnTo>
                    <a:pt x="0" y="0"/>
                  </a:lnTo>
                  <a:lnTo>
                    <a:pt x="77" y="0"/>
                  </a:lnTo>
                  <a:cubicBezTo>
                    <a:pt x="154" y="0"/>
                    <a:pt x="185" y="41"/>
                    <a:pt x="185" y="90"/>
                  </a:cubicBezTo>
                  <a:cubicBezTo>
                    <a:pt x="186" y="137"/>
                    <a:pt x="152" y="167"/>
                    <a:pt x="116" y="177"/>
                  </a:cubicBezTo>
                  <a:lnTo>
                    <a:pt x="116" y="178"/>
                  </a:lnTo>
                  <a:cubicBezTo>
                    <a:pt x="126" y="183"/>
                    <a:pt x="160" y="244"/>
                    <a:pt x="213" y="328"/>
                  </a:cubicBezTo>
                  <a:lnTo>
                    <a:pt x="172" y="3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28"/>
            <p:cNvSpPr>
              <a:spLocks/>
            </p:cNvSpPr>
            <p:nvPr userDrawn="1"/>
          </p:nvSpPr>
          <p:spPr bwMode="auto">
            <a:xfrm>
              <a:off x="2848" y="1716"/>
              <a:ext cx="116" cy="160"/>
            </a:xfrm>
            <a:custGeom>
              <a:avLst/>
              <a:gdLst>
                <a:gd name="T0" fmla="*/ 212 w 242"/>
                <a:gd name="T1" fmla="*/ 300 h 333"/>
                <a:gd name="T2" fmla="*/ 119 w 242"/>
                <a:gd name="T3" fmla="*/ 333 h 333"/>
                <a:gd name="T4" fmla="*/ 32 w 242"/>
                <a:gd name="T5" fmla="*/ 304 h 333"/>
                <a:gd name="T6" fmla="*/ 0 w 242"/>
                <a:gd name="T7" fmla="*/ 210 h 333"/>
                <a:gd name="T8" fmla="*/ 0 w 242"/>
                <a:gd name="T9" fmla="*/ 0 h 333"/>
                <a:gd name="T10" fmla="*/ 35 w 242"/>
                <a:gd name="T11" fmla="*/ 0 h 333"/>
                <a:gd name="T12" fmla="*/ 35 w 242"/>
                <a:gd name="T13" fmla="*/ 210 h 333"/>
                <a:gd name="T14" fmla="*/ 58 w 242"/>
                <a:gd name="T15" fmla="*/ 278 h 333"/>
                <a:gd name="T16" fmla="*/ 120 w 242"/>
                <a:gd name="T17" fmla="*/ 301 h 333"/>
                <a:gd name="T18" fmla="*/ 186 w 242"/>
                <a:gd name="T19" fmla="*/ 278 h 333"/>
                <a:gd name="T20" fmla="*/ 207 w 242"/>
                <a:gd name="T21" fmla="*/ 213 h 333"/>
                <a:gd name="T22" fmla="*/ 207 w 242"/>
                <a:gd name="T23" fmla="*/ 0 h 333"/>
                <a:gd name="T24" fmla="*/ 242 w 242"/>
                <a:gd name="T25" fmla="*/ 0 h 333"/>
                <a:gd name="T26" fmla="*/ 242 w 242"/>
                <a:gd name="T27" fmla="*/ 218 h 333"/>
                <a:gd name="T28" fmla="*/ 212 w 242"/>
                <a:gd name="T29" fmla="*/ 30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2" h="333">
                  <a:moveTo>
                    <a:pt x="212" y="300"/>
                  </a:moveTo>
                  <a:cubicBezTo>
                    <a:pt x="192" y="320"/>
                    <a:pt x="162" y="333"/>
                    <a:pt x="119" y="333"/>
                  </a:cubicBezTo>
                  <a:cubicBezTo>
                    <a:pt x="77" y="333"/>
                    <a:pt x="50" y="321"/>
                    <a:pt x="32" y="304"/>
                  </a:cubicBezTo>
                  <a:cubicBezTo>
                    <a:pt x="6" y="278"/>
                    <a:pt x="0" y="240"/>
                    <a:pt x="0" y="210"/>
                  </a:cubicBezTo>
                  <a:lnTo>
                    <a:pt x="0" y="0"/>
                  </a:lnTo>
                  <a:lnTo>
                    <a:pt x="35" y="0"/>
                  </a:lnTo>
                  <a:lnTo>
                    <a:pt x="35" y="210"/>
                  </a:lnTo>
                  <a:cubicBezTo>
                    <a:pt x="35" y="233"/>
                    <a:pt x="40" y="260"/>
                    <a:pt x="58" y="278"/>
                  </a:cubicBezTo>
                  <a:cubicBezTo>
                    <a:pt x="71" y="291"/>
                    <a:pt x="90" y="301"/>
                    <a:pt x="120" y="301"/>
                  </a:cubicBezTo>
                  <a:cubicBezTo>
                    <a:pt x="153" y="301"/>
                    <a:pt x="173" y="291"/>
                    <a:pt x="186" y="278"/>
                  </a:cubicBezTo>
                  <a:cubicBezTo>
                    <a:pt x="201" y="262"/>
                    <a:pt x="207" y="239"/>
                    <a:pt x="207" y="213"/>
                  </a:cubicBezTo>
                  <a:lnTo>
                    <a:pt x="207" y="0"/>
                  </a:lnTo>
                  <a:lnTo>
                    <a:pt x="242" y="0"/>
                  </a:lnTo>
                  <a:lnTo>
                    <a:pt x="242" y="218"/>
                  </a:lnTo>
                  <a:cubicBezTo>
                    <a:pt x="242" y="248"/>
                    <a:pt x="233" y="278"/>
                    <a:pt x="212" y="30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3" name="Title Placeholder 1"/>
          <p:cNvSpPr>
            <a:spLocks noGrp="1"/>
          </p:cNvSpPr>
          <p:nvPr>
            <p:ph type="title"/>
          </p:nvPr>
        </p:nvSpPr>
        <p:spPr>
          <a:xfrm>
            <a:off x="381000" y="403223"/>
            <a:ext cx="10515600" cy="674445"/>
          </a:xfrm>
          <a:prstGeom prst="rect">
            <a:avLst/>
          </a:prstGeom>
        </p:spPr>
        <p:txBody>
          <a:bodyPr vert="horz" lIns="91440" tIns="45720" rIns="91440" bIns="45720" rtlCol="0" anchor="ctr">
            <a:normAutofit/>
          </a:bodyPr>
          <a:lstStyle>
            <a:lvl1pPr>
              <a:defRPr sz="4200" b="1">
                <a:solidFill>
                  <a:srgbClr val="780046"/>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22" name="Content Placeholder 6"/>
          <p:cNvSpPr>
            <a:spLocks noGrp="1"/>
          </p:cNvSpPr>
          <p:nvPr>
            <p:ph sz="quarter" idx="13"/>
          </p:nvPr>
        </p:nvSpPr>
        <p:spPr>
          <a:xfrm>
            <a:off x="381000" y="1984361"/>
            <a:ext cx="11432864" cy="2954338"/>
          </a:xfrm>
        </p:spPr>
        <p:txBody>
          <a:bodyPr/>
          <a:lstStyle>
            <a:lvl1pPr marL="0" indent="0">
              <a:buNone/>
              <a:defRPr>
                <a:latin typeface="Arial" panose="020B0604020202020204" pitchFamily="34" charset="0"/>
                <a:cs typeface="Arial" panose="020B0604020202020204" pitchFamily="34" charset="0"/>
              </a:defRPr>
            </a:lvl1pPr>
          </a:lstStyle>
          <a:p>
            <a:pPr lvl="0"/>
            <a:r>
              <a:rPr lang="en-US" dirty="0"/>
              <a:t>Click to edit Master text styles</a:t>
            </a:r>
            <a:endParaRPr lang="en-GB" dirty="0"/>
          </a:p>
        </p:txBody>
      </p:sp>
    </p:spTree>
    <p:extLst>
      <p:ext uri="{BB962C8B-B14F-4D97-AF65-F5344CB8AC3E}">
        <p14:creationId xmlns:p14="http://schemas.microsoft.com/office/powerpoint/2010/main" val="104690942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ntent and Image layout">
    <p:spTree>
      <p:nvGrpSpPr>
        <p:cNvPr id="1" name=""/>
        <p:cNvGrpSpPr/>
        <p:nvPr/>
      </p:nvGrpSpPr>
      <p:grpSpPr>
        <a:xfrm>
          <a:off x="0" y="0"/>
          <a:ext cx="0" cy="0"/>
          <a:chOff x="0" y="0"/>
          <a:chExt cx="0" cy="0"/>
        </a:xfrm>
      </p:grpSpPr>
      <p:sp>
        <p:nvSpPr>
          <p:cNvPr id="53" name="Title Placeholder 1"/>
          <p:cNvSpPr>
            <a:spLocks noGrp="1"/>
          </p:cNvSpPr>
          <p:nvPr>
            <p:ph type="title"/>
          </p:nvPr>
        </p:nvSpPr>
        <p:spPr>
          <a:xfrm>
            <a:off x="381000" y="403223"/>
            <a:ext cx="10515600" cy="674445"/>
          </a:xfrm>
          <a:prstGeom prst="rect">
            <a:avLst/>
          </a:prstGeom>
        </p:spPr>
        <p:txBody>
          <a:bodyPr vert="horz" lIns="91440" tIns="45720" rIns="91440" bIns="45720" rtlCol="0" anchor="ctr">
            <a:normAutofit/>
          </a:bodyPr>
          <a:lstStyle>
            <a:lvl1pPr>
              <a:defRPr sz="4200" b="1">
                <a:solidFill>
                  <a:srgbClr val="780046"/>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22" name="Content Placeholder 6"/>
          <p:cNvSpPr>
            <a:spLocks noGrp="1"/>
          </p:cNvSpPr>
          <p:nvPr>
            <p:ph sz="quarter" idx="13"/>
          </p:nvPr>
        </p:nvSpPr>
        <p:spPr>
          <a:xfrm>
            <a:off x="381000" y="1984360"/>
            <a:ext cx="5450840" cy="4170521"/>
          </a:xfrm>
        </p:spPr>
        <p:txBody>
          <a:bodyPr/>
          <a:lstStyle>
            <a:lvl1pPr marL="0" indent="0">
              <a:buNone/>
              <a:defRPr>
                <a:latin typeface="Arial" panose="020B0604020202020204" pitchFamily="34" charset="0"/>
                <a:cs typeface="Arial" panose="020B0604020202020204" pitchFamily="34" charset="0"/>
              </a:defRPr>
            </a:lvl1pPr>
          </a:lstStyle>
          <a:p>
            <a:pPr lvl="0"/>
            <a:r>
              <a:rPr lang="en-US" dirty="0"/>
              <a:t>Click to edit Master text styles</a:t>
            </a:r>
            <a:endParaRPr lang="en-GB" dirty="0"/>
          </a:p>
        </p:txBody>
      </p:sp>
    </p:spTree>
    <p:extLst>
      <p:ext uri="{BB962C8B-B14F-4D97-AF65-F5344CB8AC3E}">
        <p14:creationId xmlns:p14="http://schemas.microsoft.com/office/powerpoint/2010/main" val="101862777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3" name="Title Placeholder 1"/>
          <p:cNvSpPr>
            <a:spLocks noGrp="1"/>
          </p:cNvSpPr>
          <p:nvPr>
            <p:ph type="title"/>
          </p:nvPr>
        </p:nvSpPr>
        <p:spPr>
          <a:xfrm>
            <a:off x="381000" y="403223"/>
            <a:ext cx="10515600" cy="674445"/>
          </a:xfrm>
          <a:prstGeom prst="rect">
            <a:avLst/>
          </a:prstGeom>
        </p:spPr>
        <p:txBody>
          <a:bodyPr vert="horz" lIns="91440" tIns="45720" rIns="91440" bIns="45720" rtlCol="0" anchor="ctr">
            <a:normAutofit/>
          </a:bodyPr>
          <a:lstStyle>
            <a:lvl1pPr>
              <a:defRPr sz="4200" b="1">
                <a:solidFill>
                  <a:srgbClr val="780046"/>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9415024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4" name="AutoShape 12"/>
          <p:cNvSpPr>
            <a:spLocks noChangeAspect="1" noChangeArrowheads="1" noTextEdit="1"/>
          </p:cNvSpPr>
          <p:nvPr userDrawn="1"/>
        </p:nvSpPr>
        <p:spPr bwMode="auto">
          <a:xfrm>
            <a:off x="3822701" y="1565152"/>
            <a:ext cx="3406464" cy="3492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2" name="Group 1"/>
          <p:cNvGrpSpPr/>
          <p:nvPr userDrawn="1"/>
        </p:nvGrpSpPr>
        <p:grpSpPr>
          <a:xfrm>
            <a:off x="4392768" y="1730252"/>
            <a:ext cx="3406464" cy="3410046"/>
            <a:chOff x="3822701" y="1565152"/>
            <a:chExt cx="3406464" cy="3410046"/>
          </a:xfrm>
        </p:grpSpPr>
        <p:sp>
          <p:nvSpPr>
            <p:cNvPr id="5" name="Rectangle 14"/>
            <p:cNvSpPr>
              <a:spLocks noChangeArrowheads="1"/>
            </p:cNvSpPr>
            <p:nvPr userDrawn="1"/>
          </p:nvSpPr>
          <p:spPr bwMode="auto">
            <a:xfrm>
              <a:off x="3822701" y="1565152"/>
              <a:ext cx="3406464" cy="3410046"/>
            </a:xfrm>
            <a:prstGeom prst="rect">
              <a:avLst/>
            </a:prstGeom>
            <a:solidFill>
              <a:srgbClr val="1EAF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 name="Freeform 15"/>
            <p:cNvSpPr>
              <a:spLocks/>
            </p:cNvSpPr>
            <p:nvPr userDrawn="1"/>
          </p:nvSpPr>
          <p:spPr bwMode="auto">
            <a:xfrm>
              <a:off x="5361335" y="4327540"/>
              <a:ext cx="261210" cy="540312"/>
            </a:xfrm>
            <a:custGeom>
              <a:avLst/>
              <a:gdLst>
                <a:gd name="T0" fmla="*/ 0 w 73"/>
                <a:gd name="T1" fmla="*/ 151 h 151"/>
                <a:gd name="T2" fmla="*/ 0 w 73"/>
                <a:gd name="T3" fmla="*/ 0 h 151"/>
                <a:gd name="T4" fmla="*/ 16 w 73"/>
                <a:gd name="T5" fmla="*/ 0 h 151"/>
                <a:gd name="T6" fmla="*/ 16 w 73"/>
                <a:gd name="T7" fmla="*/ 135 h 151"/>
                <a:gd name="T8" fmla="*/ 73 w 73"/>
                <a:gd name="T9" fmla="*/ 135 h 151"/>
                <a:gd name="T10" fmla="*/ 73 w 73"/>
                <a:gd name="T11" fmla="*/ 151 h 151"/>
                <a:gd name="T12" fmla="*/ 0 w 73"/>
                <a:gd name="T13" fmla="*/ 151 h 151"/>
              </a:gdLst>
              <a:ahLst/>
              <a:cxnLst>
                <a:cxn ang="0">
                  <a:pos x="T0" y="T1"/>
                </a:cxn>
                <a:cxn ang="0">
                  <a:pos x="T2" y="T3"/>
                </a:cxn>
                <a:cxn ang="0">
                  <a:pos x="T4" y="T5"/>
                </a:cxn>
                <a:cxn ang="0">
                  <a:pos x="T6" y="T7"/>
                </a:cxn>
                <a:cxn ang="0">
                  <a:pos x="T8" y="T9"/>
                </a:cxn>
                <a:cxn ang="0">
                  <a:pos x="T10" y="T11"/>
                </a:cxn>
                <a:cxn ang="0">
                  <a:pos x="T12" y="T13"/>
                </a:cxn>
              </a:cxnLst>
              <a:rect l="0" t="0" r="r" b="b"/>
              <a:pathLst>
                <a:path w="73" h="151">
                  <a:moveTo>
                    <a:pt x="0" y="151"/>
                  </a:moveTo>
                  <a:lnTo>
                    <a:pt x="0" y="0"/>
                  </a:lnTo>
                  <a:lnTo>
                    <a:pt x="16" y="0"/>
                  </a:lnTo>
                  <a:lnTo>
                    <a:pt x="16" y="135"/>
                  </a:lnTo>
                  <a:lnTo>
                    <a:pt x="73" y="135"/>
                  </a:lnTo>
                  <a:lnTo>
                    <a:pt x="73" y="151"/>
                  </a:lnTo>
                  <a:lnTo>
                    <a:pt x="0" y="1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 name="Freeform 16"/>
            <p:cNvSpPr>
              <a:spLocks/>
            </p:cNvSpPr>
            <p:nvPr userDrawn="1"/>
          </p:nvSpPr>
          <p:spPr bwMode="auto">
            <a:xfrm>
              <a:off x="3933626" y="4327540"/>
              <a:ext cx="279101" cy="540312"/>
            </a:xfrm>
            <a:custGeom>
              <a:avLst/>
              <a:gdLst>
                <a:gd name="T0" fmla="*/ 0 w 78"/>
                <a:gd name="T1" fmla="*/ 0 h 151"/>
                <a:gd name="T2" fmla="*/ 78 w 78"/>
                <a:gd name="T3" fmla="*/ 0 h 151"/>
                <a:gd name="T4" fmla="*/ 78 w 78"/>
                <a:gd name="T5" fmla="*/ 16 h 151"/>
                <a:gd name="T6" fmla="*/ 17 w 78"/>
                <a:gd name="T7" fmla="*/ 16 h 151"/>
                <a:gd name="T8" fmla="*/ 17 w 78"/>
                <a:gd name="T9" fmla="*/ 60 h 151"/>
                <a:gd name="T10" fmla="*/ 76 w 78"/>
                <a:gd name="T11" fmla="*/ 60 h 151"/>
                <a:gd name="T12" fmla="*/ 76 w 78"/>
                <a:gd name="T13" fmla="*/ 76 h 151"/>
                <a:gd name="T14" fmla="*/ 17 w 78"/>
                <a:gd name="T15" fmla="*/ 76 h 151"/>
                <a:gd name="T16" fmla="*/ 17 w 78"/>
                <a:gd name="T17" fmla="*/ 135 h 151"/>
                <a:gd name="T18" fmla="*/ 78 w 78"/>
                <a:gd name="T19" fmla="*/ 135 h 151"/>
                <a:gd name="T20" fmla="*/ 78 w 78"/>
                <a:gd name="T21" fmla="*/ 151 h 151"/>
                <a:gd name="T22" fmla="*/ 0 w 78"/>
                <a:gd name="T23" fmla="*/ 151 h 151"/>
                <a:gd name="T24" fmla="*/ 0 w 78"/>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151">
                  <a:moveTo>
                    <a:pt x="0" y="0"/>
                  </a:moveTo>
                  <a:lnTo>
                    <a:pt x="78" y="0"/>
                  </a:lnTo>
                  <a:lnTo>
                    <a:pt x="78" y="16"/>
                  </a:lnTo>
                  <a:lnTo>
                    <a:pt x="17" y="16"/>
                  </a:lnTo>
                  <a:lnTo>
                    <a:pt x="17" y="60"/>
                  </a:lnTo>
                  <a:lnTo>
                    <a:pt x="76" y="60"/>
                  </a:lnTo>
                  <a:lnTo>
                    <a:pt x="76" y="76"/>
                  </a:lnTo>
                  <a:lnTo>
                    <a:pt x="17" y="76"/>
                  </a:lnTo>
                  <a:lnTo>
                    <a:pt x="17" y="135"/>
                  </a:lnTo>
                  <a:lnTo>
                    <a:pt x="78" y="135"/>
                  </a:lnTo>
                  <a:lnTo>
                    <a:pt x="78" y="151"/>
                  </a:lnTo>
                  <a:lnTo>
                    <a:pt x="0" y="151"/>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17"/>
            <p:cNvSpPr>
              <a:spLocks/>
            </p:cNvSpPr>
            <p:nvPr userDrawn="1"/>
          </p:nvSpPr>
          <p:spPr bwMode="auto">
            <a:xfrm>
              <a:off x="4287869" y="4306070"/>
              <a:ext cx="475903" cy="583250"/>
            </a:xfrm>
            <a:custGeom>
              <a:avLst/>
              <a:gdLst>
                <a:gd name="T0" fmla="*/ 0 w 133"/>
                <a:gd name="T1" fmla="*/ 0 h 163"/>
                <a:gd name="T2" fmla="*/ 117 w 133"/>
                <a:gd name="T3" fmla="*/ 123 h 163"/>
                <a:gd name="T4" fmla="*/ 117 w 133"/>
                <a:gd name="T5" fmla="*/ 6 h 163"/>
                <a:gd name="T6" fmla="*/ 133 w 133"/>
                <a:gd name="T7" fmla="*/ 6 h 163"/>
                <a:gd name="T8" fmla="*/ 133 w 133"/>
                <a:gd name="T9" fmla="*/ 163 h 163"/>
                <a:gd name="T10" fmla="*/ 16 w 133"/>
                <a:gd name="T11" fmla="*/ 40 h 163"/>
                <a:gd name="T12" fmla="*/ 16 w 133"/>
                <a:gd name="T13" fmla="*/ 157 h 163"/>
                <a:gd name="T14" fmla="*/ 0 w 133"/>
                <a:gd name="T15" fmla="*/ 157 h 163"/>
                <a:gd name="T16" fmla="*/ 0 w 133"/>
                <a:gd name="T1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3" h="163">
                  <a:moveTo>
                    <a:pt x="0" y="0"/>
                  </a:moveTo>
                  <a:lnTo>
                    <a:pt x="117" y="123"/>
                  </a:lnTo>
                  <a:lnTo>
                    <a:pt x="117" y="6"/>
                  </a:lnTo>
                  <a:lnTo>
                    <a:pt x="133" y="6"/>
                  </a:lnTo>
                  <a:lnTo>
                    <a:pt x="133" y="163"/>
                  </a:lnTo>
                  <a:lnTo>
                    <a:pt x="16" y="40"/>
                  </a:lnTo>
                  <a:lnTo>
                    <a:pt x="16" y="157"/>
                  </a:lnTo>
                  <a:lnTo>
                    <a:pt x="0" y="15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18"/>
            <p:cNvSpPr>
              <a:spLocks noEditPoints="1"/>
            </p:cNvSpPr>
            <p:nvPr userDrawn="1"/>
          </p:nvSpPr>
          <p:spPr bwMode="auto">
            <a:xfrm>
              <a:off x="5647592" y="4302492"/>
              <a:ext cx="490216" cy="565359"/>
            </a:xfrm>
            <a:custGeom>
              <a:avLst/>
              <a:gdLst>
                <a:gd name="T0" fmla="*/ 144 w 285"/>
                <a:gd name="T1" fmla="*/ 81 h 328"/>
                <a:gd name="T2" fmla="*/ 90 w 285"/>
                <a:gd name="T3" fmla="*/ 206 h 328"/>
                <a:gd name="T4" fmla="*/ 196 w 285"/>
                <a:gd name="T5" fmla="*/ 206 h 328"/>
                <a:gd name="T6" fmla="*/ 144 w 285"/>
                <a:gd name="T7" fmla="*/ 81 h 328"/>
                <a:gd name="T8" fmla="*/ 76 w 285"/>
                <a:gd name="T9" fmla="*/ 239 h 328"/>
                <a:gd name="T10" fmla="*/ 38 w 285"/>
                <a:gd name="T11" fmla="*/ 328 h 328"/>
                <a:gd name="T12" fmla="*/ 0 w 285"/>
                <a:gd name="T13" fmla="*/ 328 h 328"/>
                <a:gd name="T14" fmla="*/ 145 w 285"/>
                <a:gd name="T15" fmla="*/ 0 h 328"/>
                <a:gd name="T16" fmla="*/ 285 w 285"/>
                <a:gd name="T17" fmla="*/ 328 h 328"/>
                <a:gd name="T18" fmla="*/ 247 w 285"/>
                <a:gd name="T19" fmla="*/ 328 h 328"/>
                <a:gd name="T20" fmla="*/ 210 w 285"/>
                <a:gd name="T21" fmla="*/ 239 h 328"/>
                <a:gd name="T22" fmla="*/ 76 w 285"/>
                <a:gd name="T23" fmla="*/ 239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5" h="328">
                  <a:moveTo>
                    <a:pt x="144" y="81"/>
                  </a:moveTo>
                  <a:lnTo>
                    <a:pt x="90" y="206"/>
                  </a:lnTo>
                  <a:lnTo>
                    <a:pt x="196" y="206"/>
                  </a:lnTo>
                  <a:lnTo>
                    <a:pt x="144" y="81"/>
                  </a:lnTo>
                  <a:close/>
                  <a:moveTo>
                    <a:pt x="76" y="239"/>
                  </a:moveTo>
                  <a:lnTo>
                    <a:pt x="38" y="328"/>
                  </a:lnTo>
                  <a:lnTo>
                    <a:pt x="0" y="328"/>
                  </a:lnTo>
                  <a:lnTo>
                    <a:pt x="145" y="0"/>
                  </a:lnTo>
                  <a:lnTo>
                    <a:pt x="285" y="328"/>
                  </a:lnTo>
                  <a:lnTo>
                    <a:pt x="247" y="328"/>
                  </a:lnTo>
                  <a:lnTo>
                    <a:pt x="210" y="239"/>
                  </a:lnTo>
                  <a:lnTo>
                    <a:pt x="76" y="239"/>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19"/>
            <p:cNvSpPr>
              <a:spLocks/>
            </p:cNvSpPr>
            <p:nvPr userDrawn="1"/>
          </p:nvSpPr>
          <p:spPr bwMode="auto">
            <a:xfrm>
              <a:off x="6177169" y="4306070"/>
              <a:ext cx="479481" cy="583250"/>
            </a:xfrm>
            <a:custGeom>
              <a:avLst/>
              <a:gdLst>
                <a:gd name="T0" fmla="*/ 0 w 134"/>
                <a:gd name="T1" fmla="*/ 0 h 163"/>
                <a:gd name="T2" fmla="*/ 117 w 134"/>
                <a:gd name="T3" fmla="*/ 123 h 163"/>
                <a:gd name="T4" fmla="*/ 117 w 134"/>
                <a:gd name="T5" fmla="*/ 6 h 163"/>
                <a:gd name="T6" fmla="*/ 134 w 134"/>
                <a:gd name="T7" fmla="*/ 6 h 163"/>
                <a:gd name="T8" fmla="*/ 134 w 134"/>
                <a:gd name="T9" fmla="*/ 163 h 163"/>
                <a:gd name="T10" fmla="*/ 17 w 134"/>
                <a:gd name="T11" fmla="*/ 40 h 163"/>
                <a:gd name="T12" fmla="*/ 17 w 134"/>
                <a:gd name="T13" fmla="*/ 157 h 163"/>
                <a:gd name="T14" fmla="*/ 0 w 134"/>
                <a:gd name="T15" fmla="*/ 157 h 163"/>
                <a:gd name="T16" fmla="*/ 0 w 134"/>
                <a:gd name="T1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63">
                  <a:moveTo>
                    <a:pt x="0" y="0"/>
                  </a:moveTo>
                  <a:lnTo>
                    <a:pt x="117" y="123"/>
                  </a:lnTo>
                  <a:lnTo>
                    <a:pt x="117" y="6"/>
                  </a:lnTo>
                  <a:lnTo>
                    <a:pt x="134" y="6"/>
                  </a:lnTo>
                  <a:lnTo>
                    <a:pt x="134" y="163"/>
                  </a:lnTo>
                  <a:lnTo>
                    <a:pt x="17" y="40"/>
                  </a:lnTo>
                  <a:lnTo>
                    <a:pt x="17" y="157"/>
                  </a:lnTo>
                  <a:lnTo>
                    <a:pt x="0" y="15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20"/>
            <p:cNvSpPr>
              <a:spLocks noEditPoints="1"/>
            </p:cNvSpPr>
            <p:nvPr userDrawn="1"/>
          </p:nvSpPr>
          <p:spPr bwMode="auto">
            <a:xfrm>
              <a:off x="6728214" y="4327540"/>
              <a:ext cx="400760" cy="540312"/>
            </a:xfrm>
            <a:custGeom>
              <a:avLst/>
              <a:gdLst>
                <a:gd name="T0" fmla="*/ 60 w 233"/>
                <a:gd name="T1" fmla="*/ 281 h 314"/>
                <a:gd name="T2" fmla="*/ 159 w 233"/>
                <a:gd name="T3" fmla="*/ 249 h 314"/>
                <a:gd name="T4" fmla="*/ 198 w 233"/>
                <a:gd name="T5" fmla="*/ 157 h 314"/>
                <a:gd name="T6" fmla="*/ 157 w 233"/>
                <a:gd name="T7" fmla="*/ 63 h 314"/>
                <a:gd name="T8" fmla="*/ 60 w 233"/>
                <a:gd name="T9" fmla="*/ 33 h 314"/>
                <a:gd name="T10" fmla="*/ 35 w 233"/>
                <a:gd name="T11" fmla="*/ 33 h 314"/>
                <a:gd name="T12" fmla="*/ 35 w 233"/>
                <a:gd name="T13" fmla="*/ 281 h 314"/>
                <a:gd name="T14" fmla="*/ 60 w 233"/>
                <a:gd name="T15" fmla="*/ 281 h 314"/>
                <a:gd name="T16" fmla="*/ 0 w 233"/>
                <a:gd name="T17" fmla="*/ 0 h 314"/>
                <a:gd name="T18" fmla="*/ 59 w 233"/>
                <a:gd name="T19" fmla="*/ 0 h 314"/>
                <a:gd name="T20" fmla="*/ 181 w 233"/>
                <a:gd name="T21" fmla="*/ 38 h 314"/>
                <a:gd name="T22" fmla="*/ 233 w 233"/>
                <a:gd name="T23" fmla="*/ 158 h 314"/>
                <a:gd name="T24" fmla="*/ 182 w 233"/>
                <a:gd name="T25" fmla="*/ 274 h 314"/>
                <a:gd name="T26" fmla="*/ 58 w 233"/>
                <a:gd name="T27" fmla="*/ 314 h 314"/>
                <a:gd name="T28" fmla="*/ 0 w 233"/>
                <a:gd name="T29" fmla="*/ 314 h 314"/>
                <a:gd name="T30" fmla="*/ 0 w 233"/>
                <a:gd name="T31"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3" h="314">
                  <a:moveTo>
                    <a:pt x="60" y="281"/>
                  </a:moveTo>
                  <a:cubicBezTo>
                    <a:pt x="98" y="281"/>
                    <a:pt x="130" y="276"/>
                    <a:pt x="159" y="249"/>
                  </a:cubicBezTo>
                  <a:cubicBezTo>
                    <a:pt x="185" y="225"/>
                    <a:pt x="198" y="192"/>
                    <a:pt x="198" y="157"/>
                  </a:cubicBezTo>
                  <a:cubicBezTo>
                    <a:pt x="198" y="121"/>
                    <a:pt x="184" y="87"/>
                    <a:pt x="157" y="63"/>
                  </a:cubicBezTo>
                  <a:cubicBezTo>
                    <a:pt x="129" y="38"/>
                    <a:pt x="97" y="33"/>
                    <a:pt x="60" y="33"/>
                  </a:cubicBezTo>
                  <a:lnTo>
                    <a:pt x="35" y="33"/>
                  </a:lnTo>
                  <a:lnTo>
                    <a:pt x="35" y="281"/>
                  </a:lnTo>
                  <a:lnTo>
                    <a:pt x="60" y="281"/>
                  </a:lnTo>
                  <a:close/>
                  <a:moveTo>
                    <a:pt x="0" y="0"/>
                  </a:moveTo>
                  <a:lnTo>
                    <a:pt x="59" y="0"/>
                  </a:lnTo>
                  <a:cubicBezTo>
                    <a:pt x="106" y="0"/>
                    <a:pt x="144" y="7"/>
                    <a:pt x="181" y="38"/>
                  </a:cubicBezTo>
                  <a:cubicBezTo>
                    <a:pt x="217" y="69"/>
                    <a:pt x="233" y="111"/>
                    <a:pt x="233" y="158"/>
                  </a:cubicBezTo>
                  <a:cubicBezTo>
                    <a:pt x="233" y="203"/>
                    <a:pt x="216" y="244"/>
                    <a:pt x="182" y="274"/>
                  </a:cubicBezTo>
                  <a:cubicBezTo>
                    <a:pt x="144" y="308"/>
                    <a:pt x="107" y="314"/>
                    <a:pt x="58" y="314"/>
                  </a:cubicBezTo>
                  <a:lnTo>
                    <a:pt x="0" y="31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21"/>
            <p:cNvSpPr>
              <a:spLocks/>
            </p:cNvSpPr>
            <p:nvPr userDrawn="1"/>
          </p:nvSpPr>
          <p:spPr bwMode="auto">
            <a:xfrm>
              <a:off x="4824602" y="4323961"/>
              <a:ext cx="443699" cy="554624"/>
            </a:xfrm>
            <a:custGeom>
              <a:avLst/>
              <a:gdLst>
                <a:gd name="T0" fmla="*/ 171 w 259"/>
                <a:gd name="T1" fmla="*/ 165 h 321"/>
                <a:gd name="T2" fmla="*/ 171 w 259"/>
                <a:gd name="T3" fmla="*/ 200 h 321"/>
                <a:gd name="T4" fmla="*/ 224 w 259"/>
                <a:gd name="T5" fmla="*/ 200 h 321"/>
                <a:gd name="T6" fmla="*/ 224 w 259"/>
                <a:gd name="T7" fmla="*/ 276 h 321"/>
                <a:gd name="T8" fmla="*/ 164 w 259"/>
                <a:gd name="T9" fmla="*/ 288 h 321"/>
                <a:gd name="T10" fmla="*/ 37 w 259"/>
                <a:gd name="T11" fmla="*/ 159 h 321"/>
                <a:gd name="T12" fmla="*/ 162 w 259"/>
                <a:gd name="T13" fmla="*/ 32 h 321"/>
                <a:gd name="T14" fmla="*/ 251 w 259"/>
                <a:gd name="T15" fmla="*/ 57 h 321"/>
                <a:gd name="T16" fmla="*/ 251 w 259"/>
                <a:gd name="T17" fmla="*/ 19 h 321"/>
                <a:gd name="T18" fmla="*/ 164 w 259"/>
                <a:gd name="T19" fmla="*/ 0 h 321"/>
                <a:gd name="T20" fmla="*/ 0 w 259"/>
                <a:gd name="T21" fmla="*/ 164 h 321"/>
                <a:gd name="T22" fmla="*/ 156 w 259"/>
                <a:gd name="T23" fmla="*/ 321 h 321"/>
                <a:gd name="T24" fmla="*/ 259 w 259"/>
                <a:gd name="T25" fmla="*/ 296 h 321"/>
                <a:gd name="T26" fmla="*/ 259 w 259"/>
                <a:gd name="T27" fmla="*/ 165 h 321"/>
                <a:gd name="T28" fmla="*/ 171 w 259"/>
                <a:gd name="T29" fmla="*/ 165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9" h="321">
                  <a:moveTo>
                    <a:pt x="171" y="165"/>
                  </a:moveTo>
                  <a:lnTo>
                    <a:pt x="171" y="200"/>
                  </a:lnTo>
                  <a:lnTo>
                    <a:pt x="224" y="200"/>
                  </a:lnTo>
                  <a:lnTo>
                    <a:pt x="224" y="276"/>
                  </a:lnTo>
                  <a:cubicBezTo>
                    <a:pt x="212" y="283"/>
                    <a:pt x="193" y="288"/>
                    <a:pt x="164" y="288"/>
                  </a:cubicBezTo>
                  <a:cubicBezTo>
                    <a:pt x="86" y="288"/>
                    <a:pt x="37" y="240"/>
                    <a:pt x="37" y="159"/>
                  </a:cubicBezTo>
                  <a:cubicBezTo>
                    <a:pt x="37" y="84"/>
                    <a:pt x="83" y="32"/>
                    <a:pt x="162" y="32"/>
                  </a:cubicBezTo>
                  <a:cubicBezTo>
                    <a:pt x="199" y="32"/>
                    <a:pt x="231" y="46"/>
                    <a:pt x="251" y="57"/>
                  </a:cubicBezTo>
                  <a:lnTo>
                    <a:pt x="251" y="19"/>
                  </a:lnTo>
                  <a:cubicBezTo>
                    <a:pt x="235" y="11"/>
                    <a:pt x="202" y="0"/>
                    <a:pt x="164" y="0"/>
                  </a:cubicBezTo>
                  <a:cubicBezTo>
                    <a:pt x="66" y="0"/>
                    <a:pt x="0" y="66"/>
                    <a:pt x="0" y="164"/>
                  </a:cubicBezTo>
                  <a:cubicBezTo>
                    <a:pt x="0" y="257"/>
                    <a:pt x="64" y="321"/>
                    <a:pt x="156" y="321"/>
                  </a:cubicBezTo>
                  <a:cubicBezTo>
                    <a:pt x="202" y="321"/>
                    <a:pt x="242" y="306"/>
                    <a:pt x="259" y="296"/>
                  </a:cubicBezTo>
                  <a:lnTo>
                    <a:pt x="259" y="165"/>
                  </a:lnTo>
                  <a:lnTo>
                    <a:pt x="171" y="1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22"/>
            <p:cNvSpPr>
              <a:spLocks/>
            </p:cNvSpPr>
            <p:nvPr userDrawn="1"/>
          </p:nvSpPr>
          <p:spPr bwMode="auto">
            <a:xfrm>
              <a:off x="3933626" y="3629786"/>
              <a:ext cx="500951" cy="611876"/>
            </a:xfrm>
            <a:custGeom>
              <a:avLst/>
              <a:gdLst>
                <a:gd name="T0" fmla="*/ 0 w 140"/>
                <a:gd name="T1" fmla="*/ 0 h 171"/>
                <a:gd name="T2" fmla="*/ 124 w 140"/>
                <a:gd name="T3" fmla="*/ 130 h 171"/>
                <a:gd name="T4" fmla="*/ 124 w 140"/>
                <a:gd name="T5" fmla="*/ 6 h 171"/>
                <a:gd name="T6" fmla="*/ 140 w 140"/>
                <a:gd name="T7" fmla="*/ 6 h 171"/>
                <a:gd name="T8" fmla="*/ 140 w 140"/>
                <a:gd name="T9" fmla="*/ 171 h 171"/>
                <a:gd name="T10" fmla="*/ 17 w 140"/>
                <a:gd name="T11" fmla="*/ 41 h 171"/>
                <a:gd name="T12" fmla="*/ 17 w 140"/>
                <a:gd name="T13" fmla="*/ 164 h 171"/>
                <a:gd name="T14" fmla="*/ 0 w 140"/>
                <a:gd name="T15" fmla="*/ 164 h 171"/>
                <a:gd name="T16" fmla="*/ 0 w 140"/>
                <a:gd name="T17"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171">
                  <a:moveTo>
                    <a:pt x="0" y="0"/>
                  </a:moveTo>
                  <a:lnTo>
                    <a:pt x="124" y="130"/>
                  </a:lnTo>
                  <a:lnTo>
                    <a:pt x="124" y="6"/>
                  </a:lnTo>
                  <a:lnTo>
                    <a:pt x="140" y="6"/>
                  </a:lnTo>
                  <a:lnTo>
                    <a:pt x="140" y="171"/>
                  </a:lnTo>
                  <a:lnTo>
                    <a:pt x="17" y="41"/>
                  </a:lnTo>
                  <a:lnTo>
                    <a:pt x="17" y="164"/>
                  </a:lnTo>
                  <a:lnTo>
                    <a:pt x="0" y="16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23"/>
            <p:cNvSpPr>
              <a:spLocks noEditPoints="1"/>
            </p:cNvSpPr>
            <p:nvPr userDrawn="1"/>
          </p:nvSpPr>
          <p:spPr bwMode="auto">
            <a:xfrm>
              <a:off x="4463202" y="3626208"/>
              <a:ext cx="515263" cy="590407"/>
            </a:xfrm>
            <a:custGeom>
              <a:avLst/>
              <a:gdLst>
                <a:gd name="T0" fmla="*/ 151 w 299"/>
                <a:gd name="T1" fmla="*/ 80 h 343"/>
                <a:gd name="T2" fmla="*/ 93 w 299"/>
                <a:gd name="T3" fmla="*/ 216 h 343"/>
                <a:gd name="T4" fmla="*/ 208 w 299"/>
                <a:gd name="T5" fmla="*/ 216 h 343"/>
                <a:gd name="T6" fmla="*/ 151 w 299"/>
                <a:gd name="T7" fmla="*/ 80 h 343"/>
                <a:gd name="T8" fmla="*/ 78 w 299"/>
                <a:gd name="T9" fmla="*/ 250 h 343"/>
                <a:gd name="T10" fmla="*/ 39 w 299"/>
                <a:gd name="T11" fmla="*/ 343 h 343"/>
                <a:gd name="T12" fmla="*/ 0 w 299"/>
                <a:gd name="T13" fmla="*/ 343 h 343"/>
                <a:gd name="T14" fmla="*/ 152 w 299"/>
                <a:gd name="T15" fmla="*/ 0 h 343"/>
                <a:gd name="T16" fmla="*/ 299 w 299"/>
                <a:gd name="T17" fmla="*/ 343 h 343"/>
                <a:gd name="T18" fmla="*/ 260 w 299"/>
                <a:gd name="T19" fmla="*/ 343 h 343"/>
                <a:gd name="T20" fmla="*/ 222 w 299"/>
                <a:gd name="T21" fmla="*/ 250 h 343"/>
                <a:gd name="T22" fmla="*/ 78 w 299"/>
                <a:gd name="T23" fmla="*/ 25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343">
                  <a:moveTo>
                    <a:pt x="151" y="80"/>
                  </a:moveTo>
                  <a:lnTo>
                    <a:pt x="93" y="216"/>
                  </a:lnTo>
                  <a:lnTo>
                    <a:pt x="208" y="216"/>
                  </a:lnTo>
                  <a:lnTo>
                    <a:pt x="151" y="80"/>
                  </a:lnTo>
                  <a:close/>
                  <a:moveTo>
                    <a:pt x="78" y="250"/>
                  </a:moveTo>
                  <a:lnTo>
                    <a:pt x="39" y="343"/>
                  </a:lnTo>
                  <a:lnTo>
                    <a:pt x="0" y="343"/>
                  </a:lnTo>
                  <a:lnTo>
                    <a:pt x="152" y="0"/>
                  </a:lnTo>
                  <a:lnTo>
                    <a:pt x="299" y="343"/>
                  </a:lnTo>
                  <a:lnTo>
                    <a:pt x="260" y="343"/>
                  </a:lnTo>
                  <a:lnTo>
                    <a:pt x="222" y="250"/>
                  </a:lnTo>
                  <a:lnTo>
                    <a:pt x="78" y="25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24"/>
            <p:cNvSpPr>
              <a:spLocks noEditPoints="1"/>
            </p:cNvSpPr>
            <p:nvPr userDrawn="1"/>
          </p:nvSpPr>
          <p:spPr bwMode="auto">
            <a:xfrm>
              <a:off x="6288094" y="3626208"/>
              <a:ext cx="515263" cy="590407"/>
            </a:xfrm>
            <a:custGeom>
              <a:avLst/>
              <a:gdLst>
                <a:gd name="T0" fmla="*/ 151 w 299"/>
                <a:gd name="T1" fmla="*/ 80 h 343"/>
                <a:gd name="T2" fmla="*/ 93 w 299"/>
                <a:gd name="T3" fmla="*/ 216 h 343"/>
                <a:gd name="T4" fmla="*/ 208 w 299"/>
                <a:gd name="T5" fmla="*/ 216 h 343"/>
                <a:gd name="T6" fmla="*/ 151 w 299"/>
                <a:gd name="T7" fmla="*/ 80 h 343"/>
                <a:gd name="T8" fmla="*/ 78 w 299"/>
                <a:gd name="T9" fmla="*/ 250 h 343"/>
                <a:gd name="T10" fmla="*/ 39 w 299"/>
                <a:gd name="T11" fmla="*/ 343 h 343"/>
                <a:gd name="T12" fmla="*/ 0 w 299"/>
                <a:gd name="T13" fmla="*/ 343 h 343"/>
                <a:gd name="T14" fmla="*/ 152 w 299"/>
                <a:gd name="T15" fmla="*/ 0 h 343"/>
                <a:gd name="T16" fmla="*/ 299 w 299"/>
                <a:gd name="T17" fmla="*/ 343 h 343"/>
                <a:gd name="T18" fmla="*/ 260 w 299"/>
                <a:gd name="T19" fmla="*/ 343 h 343"/>
                <a:gd name="T20" fmla="*/ 222 w 299"/>
                <a:gd name="T21" fmla="*/ 250 h 343"/>
                <a:gd name="T22" fmla="*/ 78 w 299"/>
                <a:gd name="T23" fmla="*/ 25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343">
                  <a:moveTo>
                    <a:pt x="151" y="80"/>
                  </a:moveTo>
                  <a:lnTo>
                    <a:pt x="93" y="216"/>
                  </a:lnTo>
                  <a:lnTo>
                    <a:pt x="208" y="216"/>
                  </a:lnTo>
                  <a:lnTo>
                    <a:pt x="151" y="80"/>
                  </a:lnTo>
                  <a:close/>
                  <a:moveTo>
                    <a:pt x="78" y="250"/>
                  </a:moveTo>
                  <a:lnTo>
                    <a:pt x="39" y="343"/>
                  </a:lnTo>
                  <a:lnTo>
                    <a:pt x="0" y="343"/>
                  </a:lnTo>
                  <a:lnTo>
                    <a:pt x="152" y="0"/>
                  </a:lnTo>
                  <a:lnTo>
                    <a:pt x="299" y="343"/>
                  </a:lnTo>
                  <a:lnTo>
                    <a:pt x="260" y="343"/>
                  </a:lnTo>
                  <a:lnTo>
                    <a:pt x="222" y="250"/>
                  </a:lnTo>
                  <a:lnTo>
                    <a:pt x="78" y="25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25"/>
            <p:cNvSpPr>
              <a:spLocks/>
            </p:cNvSpPr>
            <p:nvPr userDrawn="1"/>
          </p:nvSpPr>
          <p:spPr bwMode="auto">
            <a:xfrm>
              <a:off x="4917636" y="3651256"/>
              <a:ext cx="425808" cy="565359"/>
            </a:xfrm>
            <a:custGeom>
              <a:avLst/>
              <a:gdLst>
                <a:gd name="T0" fmla="*/ 68 w 119"/>
                <a:gd name="T1" fmla="*/ 158 h 158"/>
                <a:gd name="T2" fmla="*/ 51 w 119"/>
                <a:gd name="T3" fmla="*/ 158 h 158"/>
                <a:gd name="T4" fmla="*/ 51 w 119"/>
                <a:gd name="T5" fmla="*/ 16 h 158"/>
                <a:gd name="T6" fmla="*/ 0 w 119"/>
                <a:gd name="T7" fmla="*/ 16 h 158"/>
                <a:gd name="T8" fmla="*/ 0 w 119"/>
                <a:gd name="T9" fmla="*/ 0 h 158"/>
                <a:gd name="T10" fmla="*/ 119 w 119"/>
                <a:gd name="T11" fmla="*/ 0 h 158"/>
                <a:gd name="T12" fmla="*/ 119 w 119"/>
                <a:gd name="T13" fmla="*/ 16 h 158"/>
                <a:gd name="T14" fmla="*/ 68 w 119"/>
                <a:gd name="T15" fmla="*/ 16 h 158"/>
                <a:gd name="T16" fmla="*/ 68 w 119"/>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158">
                  <a:moveTo>
                    <a:pt x="68" y="158"/>
                  </a:moveTo>
                  <a:lnTo>
                    <a:pt x="51" y="158"/>
                  </a:lnTo>
                  <a:lnTo>
                    <a:pt x="51" y="16"/>
                  </a:lnTo>
                  <a:lnTo>
                    <a:pt x="0" y="16"/>
                  </a:lnTo>
                  <a:lnTo>
                    <a:pt x="0" y="0"/>
                  </a:lnTo>
                  <a:lnTo>
                    <a:pt x="119" y="0"/>
                  </a:lnTo>
                  <a:lnTo>
                    <a:pt x="119" y="16"/>
                  </a:lnTo>
                  <a:lnTo>
                    <a:pt x="68" y="16"/>
                  </a:lnTo>
                  <a:lnTo>
                    <a:pt x="68" y="1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26"/>
            <p:cNvSpPr>
              <a:spLocks/>
            </p:cNvSpPr>
            <p:nvPr userDrawn="1"/>
          </p:nvSpPr>
          <p:spPr bwMode="auto">
            <a:xfrm>
              <a:off x="6842717" y="3651256"/>
              <a:ext cx="275523" cy="565359"/>
            </a:xfrm>
            <a:custGeom>
              <a:avLst/>
              <a:gdLst>
                <a:gd name="T0" fmla="*/ 0 w 77"/>
                <a:gd name="T1" fmla="*/ 158 h 158"/>
                <a:gd name="T2" fmla="*/ 0 w 77"/>
                <a:gd name="T3" fmla="*/ 0 h 158"/>
                <a:gd name="T4" fmla="*/ 17 w 77"/>
                <a:gd name="T5" fmla="*/ 0 h 158"/>
                <a:gd name="T6" fmla="*/ 17 w 77"/>
                <a:gd name="T7" fmla="*/ 142 h 158"/>
                <a:gd name="T8" fmla="*/ 77 w 77"/>
                <a:gd name="T9" fmla="*/ 142 h 158"/>
                <a:gd name="T10" fmla="*/ 77 w 77"/>
                <a:gd name="T11" fmla="*/ 158 h 158"/>
                <a:gd name="T12" fmla="*/ 0 w 77"/>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77" h="158">
                  <a:moveTo>
                    <a:pt x="0" y="158"/>
                  </a:moveTo>
                  <a:lnTo>
                    <a:pt x="0" y="0"/>
                  </a:lnTo>
                  <a:lnTo>
                    <a:pt x="17" y="0"/>
                  </a:lnTo>
                  <a:lnTo>
                    <a:pt x="17" y="142"/>
                  </a:lnTo>
                  <a:lnTo>
                    <a:pt x="77" y="142"/>
                  </a:lnTo>
                  <a:lnTo>
                    <a:pt x="77" y="158"/>
                  </a:lnTo>
                  <a:lnTo>
                    <a:pt x="0" y="1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27"/>
            <p:cNvSpPr>
              <a:spLocks noEditPoints="1"/>
            </p:cNvSpPr>
            <p:nvPr userDrawn="1"/>
          </p:nvSpPr>
          <p:spPr bwMode="auto">
            <a:xfrm>
              <a:off x="5915959" y="3651256"/>
              <a:ext cx="364978" cy="565359"/>
            </a:xfrm>
            <a:custGeom>
              <a:avLst/>
              <a:gdLst>
                <a:gd name="T0" fmla="*/ 77 w 213"/>
                <a:gd name="T1" fmla="*/ 32 h 328"/>
                <a:gd name="T2" fmla="*/ 35 w 213"/>
                <a:gd name="T3" fmla="*/ 32 h 328"/>
                <a:gd name="T4" fmla="*/ 35 w 213"/>
                <a:gd name="T5" fmla="*/ 157 h 328"/>
                <a:gd name="T6" fmla="*/ 79 w 213"/>
                <a:gd name="T7" fmla="*/ 157 h 328"/>
                <a:gd name="T8" fmla="*/ 148 w 213"/>
                <a:gd name="T9" fmla="*/ 94 h 328"/>
                <a:gd name="T10" fmla="*/ 77 w 213"/>
                <a:gd name="T11" fmla="*/ 32 h 328"/>
                <a:gd name="T12" fmla="*/ 172 w 213"/>
                <a:gd name="T13" fmla="*/ 328 h 328"/>
                <a:gd name="T14" fmla="*/ 78 w 213"/>
                <a:gd name="T15" fmla="*/ 189 h 328"/>
                <a:gd name="T16" fmla="*/ 35 w 213"/>
                <a:gd name="T17" fmla="*/ 189 h 328"/>
                <a:gd name="T18" fmla="*/ 35 w 213"/>
                <a:gd name="T19" fmla="*/ 328 h 328"/>
                <a:gd name="T20" fmla="*/ 0 w 213"/>
                <a:gd name="T21" fmla="*/ 328 h 328"/>
                <a:gd name="T22" fmla="*/ 0 w 213"/>
                <a:gd name="T23" fmla="*/ 0 h 328"/>
                <a:gd name="T24" fmla="*/ 77 w 213"/>
                <a:gd name="T25" fmla="*/ 0 h 328"/>
                <a:gd name="T26" fmla="*/ 185 w 213"/>
                <a:gd name="T27" fmla="*/ 90 h 328"/>
                <a:gd name="T28" fmla="*/ 116 w 213"/>
                <a:gd name="T29" fmla="*/ 177 h 328"/>
                <a:gd name="T30" fmla="*/ 116 w 213"/>
                <a:gd name="T31" fmla="*/ 178 h 328"/>
                <a:gd name="T32" fmla="*/ 213 w 213"/>
                <a:gd name="T33" fmla="*/ 328 h 328"/>
                <a:gd name="T34" fmla="*/ 172 w 213"/>
                <a:gd name="T35"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3" h="328">
                  <a:moveTo>
                    <a:pt x="77" y="32"/>
                  </a:moveTo>
                  <a:lnTo>
                    <a:pt x="35" y="32"/>
                  </a:lnTo>
                  <a:lnTo>
                    <a:pt x="35" y="157"/>
                  </a:lnTo>
                  <a:lnTo>
                    <a:pt x="79" y="157"/>
                  </a:lnTo>
                  <a:cubicBezTo>
                    <a:pt x="117" y="157"/>
                    <a:pt x="148" y="131"/>
                    <a:pt x="148" y="94"/>
                  </a:cubicBezTo>
                  <a:cubicBezTo>
                    <a:pt x="148" y="58"/>
                    <a:pt x="129" y="34"/>
                    <a:pt x="77" y="32"/>
                  </a:cubicBezTo>
                  <a:close/>
                  <a:moveTo>
                    <a:pt x="172" y="328"/>
                  </a:moveTo>
                  <a:cubicBezTo>
                    <a:pt x="119" y="244"/>
                    <a:pt x="92" y="192"/>
                    <a:pt x="78" y="189"/>
                  </a:cubicBezTo>
                  <a:lnTo>
                    <a:pt x="35" y="189"/>
                  </a:lnTo>
                  <a:lnTo>
                    <a:pt x="35" y="328"/>
                  </a:lnTo>
                  <a:lnTo>
                    <a:pt x="0" y="328"/>
                  </a:lnTo>
                  <a:lnTo>
                    <a:pt x="0" y="0"/>
                  </a:lnTo>
                  <a:lnTo>
                    <a:pt x="77" y="0"/>
                  </a:lnTo>
                  <a:cubicBezTo>
                    <a:pt x="154" y="0"/>
                    <a:pt x="185" y="41"/>
                    <a:pt x="185" y="90"/>
                  </a:cubicBezTo>
                  <a:cubicBezTo>
                    <a:pt x="186" y="137"/>
                    <a:pt x="152" y="167"/>
                    <a:pt x="116" y="177"/>
                  </a:cubicBezTo>
                  <a:lnTo>
                    <a:pt x="116" y="178"/>
                  </a:lnTo>
                  <a:cubicBezTo>
                    <a:pt x="126" y="183"/>
                    <a:pt x="160" y="244"/>
                    <a:pt x="213" y="328"/>
                  </a:cubicBezTo>
                  <a:lnTo>
                    <a:pt x="172" y="3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28"/>
            <p:cNvSpPr>
              <a:spLocks/>
            </p:cNvSpPr>
            <p:nvPr userDrawn="1"/>
          </p:nvSpPr>
          <p:spPr bwMode="auto">
            <a:xfrm>
              <a:off x="5411430" y="3654834"/>
              <a:ext cx="415073" cy="572516"/>
            </a:xfrm>
            <a:custGeom>
              <a:avLst/>
              <a:gdLst>
                <a:gd name="T0" fmla="*/ 212 w 242"/>
                <a:gd name="T1" fmla="*/ 300 h 333"/>
                <a:gd name="T2" fmla="*/ 119 w 242"/>
                <a:gd name="T3" fmla="*/ 333 h 333"/>
                <a:gd name="T4" fmla="*/ 32 w 242"/>
                <a:gd name="T5" fmla="*/ 304 h 333"/>
                <a:gd name="T6" fmla="*/ 0 w 242"/>
                <a:gd name="T7" fmla="*/ 210 h 333"/>
                <a:gd name="T8" fmla="*/ 0 w 242"/>
                <a:gd name="T9" fmla="*/ 0 h 333"/>
                <a:gd name="T10" fmla="*/ 35 w 242"/>
                <a:gd name="T11" fmla="*/ 0 h 333"/>
                <a:gd name="T12" fmla="*/ 35 w 242"/>
                <a:gd name="T13" fmla="*/ 210 h 333"/>
                <a:gd name="T14" fmla="*/ 58 w 242"/>
                <a:gd name="T15" fmla="*/ 278 h 333"/>
                <a:gd name="T16" fmla="*/ 120 w 242"/>
                <a:gd name="T17" fmla="*/ 301 h 333"/>
                <a:gd name="T18" fmla="*/ 186 w 242"/>
                <a:gd name="T19" fmla="*/ 278 h 333"/>
                <a:gd name="T20" fmla="*/ 207 w 242"/>
                <a:gd name="T21" fmla="*/ 213 h 333"/>
                <a:gd name="T22" fmla="*/ 207 w 242"/>
                <a:gd name="T23" fmla="*/ 0 h 333"/>
                <a:gd name="T24" fmla="*/ 242 w 242"/>
                <a:gd name="T25" fmla="*/ 0 h 333"/>
                <a:gd name="T26" fmla="*/ 242 w 242"/>
                <a:gd name="T27" fmla="*/ 218 h 333"/>
                <a:gd name="T28" fmla="*/ 212 w 242"/>
                <a:gd name="T29" fmla="*/ 30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2" h="333">
                  <a:moveTo>
                    <a:pt x="212" y="300"/>
                  </a:moveTo>
                  <a:cubicBezTo>
                    <a:pt x="192" y="320"/>
                    <a:pt x="162" y="333"/>
                    <a:pt x="119" y="333"/>
                  </a:cubicBezTo>
                  <a:cubicBezTo>
                    <a:pt x="77" y="333"/>
                    <a:pt x="50" y="321"/>
                    <a:pt x="32" y="304"/>
                  </a:cubicBezTo>
                  <a:cubicBezTo>
                    <a:pt x="6" y="278"/>
                    <a:pt x="0" y="240"/>
                    <a:pt x="0" y="210"/>
                  </a:cubicBezTo>
                  <a:lnTo>
                    <a:pt x="0" y="0"/>
                  </a:lnTo>
                  <a:lnTo>
                    <a:pt x="35" y="0"/>
                  </a:lnTo>
                  <a:lnTo>
                    <a:pt x="35" y="210"/>
                  </a:lnTo>
                  <a:cubicBezTo>
                    <a:pt x="35" y="233"/>
                    <a:pt x="40" y="260"/>
                    <a:pt x="58" y="278"/>
                  </a:cubicBezTo>
                  <a:cubicBezTo>
                    <a:pt x="71" y="291"/>
                    <a:pt x="90" y="301"/>
                    <a:pt x="120" y="301"/>
                  </a:cubicBezTo>
                  <a:cubicBezTo>
                    <a:pt x="153" y="301"/>
                    <a:pt x="173" y="291"/>
                    <a:pt x="186" y="278"/>
                  </a:cubicBezTo>
                  <a:cubicBezTo>
                    <a:pt x="201" y="262"/>
                    <a:pt x="207" y="239"/>
                    <a:pt x="207" y="213"/>
                  </a:cubicBezTo>
                  <a:lnTo>
                    <a:pt x="207" y="0"/>
                  </a:lnTo>
                  <a:lnTo>
                    <a:pt x="242" y="0"/>
                  </a:lnTo>
                  <a:lnTo>
                    <a:pt x="242" y="218"/>
                  </a:lnTo>
                  <a:cubicBezTo>
                    <a:pt x="242" y="248"/>
                    <a:pt x="233" y="278"/>
                    <a:pt x="212" y="30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69108418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idebar">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381000" y="403223"/>
            <a:ext cx="10515600" cy="674445"/>
          </a:xfrm>
          <a:prstGeom prst="rect">
            <a:avLst/>
          </a:prstGeom>
        </p:spPr>
        <p:txBody>
          <a:bodyPr vert="horz" lIns="91440" tIns="45720" rIns="91440" bIns="45720" rtlCol="0" anchor="ctr">
            <a:normAutofit/>
          </a:bodyPr>
          <a:lstStyle>
            <a:lvl1pPr>
              <a:defRPr sz="4200" b="1">
                <a:solidFill>
                  <a:srgbClr val="780046"/>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7" name="Content Placeholder 6"/>
          <p:cNvSpPr>
            <a:spLocks noGrp="1"/>
          </p:cNvSpPr>
          <p:nvPr>
            <p:ph sz="quarter" idx="13"/>
          </p:nvPr>
        </p:nvSpPr>
        <p:spPr>
          <a:xfrm>
            <a:off x="381000" y="1984360"/>
            <a:ext cx="4922520" cy="4170521"/>
          </a:xfrm>
        </p:spPr>
        <p:txBody>
          <a:bodyPr/>
          <a:lstStyle>
            <a:lvl1pPr marL="0" indent="0">
              <a:buNone/>
              <a:defRPr>
                <a:latin typeface="Arial" panose="020B0604020202020204" pitchFamily="34" charset="0"/>
                <a:cs typeface="Arial" panose="020B0604020202020204" pitchFamily="34" charset="0"/>
              </a:defRPr>
            </a:lvl1pPr>
          </a:lstStyle>
          <a:p>
            <a:pPr lvl="0"/>
            <a:r>
              <a:rPr lang="en-US" dirty="0"/>
              <a:t>Click to edit Master text styles</a:t>
            </a:r>
            <a:endParaRPr lang="en-GB" dirty="0"/>
          </a:p>
        </p:txBody>
      </p:sp>
    </p:spTree>
    <p:extLst>
      <p:ext uri="{BB962C8B-B14F-4D97-AF65-F5344CB8AC3E}">
        <p14:creationId xmlns:p14="http://schemas.microsoft.com/office/powerpoint/2010/main" val="136373730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Sideba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03919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Quote or Statistic">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668086" y="403223"/>
            <a:ext cx="4228514" cy="4928428"/>
          </a:xfrm>
          <a:prstGeom prst="rect">
            <a:avLst/>
          </a:prstGeom>
        </p:spPr>
        <p:txBody>
          <a:bodyPr vert="horz" lIns="91440" tIns="45720" rIns="91440" bIns="45720" rtlCol="0" anchor="ctr">
            <a:normAutofit/>
          </a:bodyPr>
          <a:lstStyle>
            <a:lvl1pPr>
              <a:defRPr sz="4200" b="1">
                <a:solidFill>
                  <a:srgbClr val="780046"/>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1" name="Rectangular Callout 10"/>
          <p:cNvSpPr/>
          <p:nvPr userDrawn="1"/>
        </p:nvSpPr>
        <p:spPr>
          <a:xfrm>
            <a:off x="1975340" y="4192993"/>
            <a:ext cx="3812345" cy="2377441"/>
          </a:xfrm>
          <a:prstGeom prst="wedgeRectCallout">
            <a:avLst/>
          </a:prstGeom>
          <a:solidFill>
            <a:srgbClr val="78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ontent Placeholder 6"/>
          <p:cNvSpPr>
            <a:spLocks noGrp="1"/>
          </p:cNvSpPr>
          <p:nvPr>
            <p:ph sz="quarter" idx="13"/>
          </p:nvPr>
        </p:nvSpPr>
        <p:spPr>
          <a:xfrm>
            <a:off x="2209796" y="4418072"/>
            <a:ext cx="3389146" cy="1968660"/>
          </a:xfrm>
        </p:spPr>
        <p:txBody>
          <a:bodyPr/>
          <a:lstStyle>
            <a:lvl1pPr marL="0" indent="0">
              <a:buNone/>
              <a:defRPr>
                <a:latin typeface="Arial" panose="020B0604020202020204" pitchFamily="34" charset="0"/>
                <a:cs typeface="Arial" panose="020B0604020202020204" pitchFamily="34" charset="0"/>
              </a:defRPr>
            </a:lvl1pPr>
          </a:lstStyle>
          <a:p>
            <a:pPr lvl="0"/>
            <a:r>
              <a:rPr lang="en-US" dirty="0"/>
              <a:t>Click to edit Master text styles</a:t>
            </a:r>
            <a:endParaRPr lang="en-GB" dirty="0"/>
          </a:p>
        </p:txBody>
      </p:sp>
    </p:spTree>
    <p:extLst>
      <p:ext uri="{BB962C8B-B14F-4D97-AF65-F5344CB8AC3E}">
        <p14:creationId xmlns:p14="http://schemas.microsoft.com/office/powerpoint/2010/main" val="8140622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Footer Placeholder 4"/>
          <p:cNvSpPr>
            <a:spLocks noGrp="1"/>
          </p:cNvSpPr>
          <p:nvPr>
            <p:ph type="ftr" sz="quarter" idx="11"/>
          </p:nvPr>
        </p:nvSpPr>
        <p:spPr>
          <a:xfrm>
            <a:off x="1524000" y="6356350"/>
            <a:ext cx="3505200" cy="365125"/>
          </a:xfrm>
        </p:spPr>
        <p:txBody>
          <a:bodyPr/>
          <a:lstStyle/>
          <a:p>
            <a:endParaRPr lang="en-GB" dirty="0"/>
          </a:p>
        </p:txBody>
      </p:sp>
      <p:sp>
        <p:nvSpPr>
          <p:cNvPr id="6" name="Slide Number Placeholder 5"/>
          <p:cNvSpPr>
            <a:spLocks noGrp="1"/>
          </p:cNvSpPr>
          <p:nvPr>
            <p:ph type="sldNum" sz="quarter" idx="12"/>
          </p:nvPr>
        </p:nvSpPr>
        <p:spPr>
          <a:xfrm>
            <a:off x="6896100" y="6356350"/>
            <a:ext cx="2743200" cy="365125"/>
          </a:xfrm>
        </p:spPr>
        <p:txBody>
          <a:bodyPr/>
          <a:lstStyle/>
          <a:p>
            <a:fld id="{5CF0CC29-15F6-4C35-989F-849E2A667A2F}" type="slidenum">
              <a:rPr lang="en-GB" smtClean="0"/>
              <a:t>‹#›</a:t>
            </a:fld>
            <a:endParaRPr lang="en-GB"/>
          </a:p>
        </p:txBody>
      </p:sp>
      <p:sp>
        <p:nvSpPr>
          <p:cNvPr id="7" name="Text Placeholder 6"/>
          <p:cNvSpPr>
            <a:spLocks noGrp="1"/>
          </p:cNvSpPr>
          <p:nvPr>
            <p:ph type="body" sz="quarter" idx="13"/>
          </p:nvPr>
        </p:nvSpPr>
        <p:spPr>
          <a:xfrm>
            <a:off x="1294716" y="4322762"/>
            <a:ext cx="6357938" cy="1870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3988965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Title and Content Layout 1">
    <p:spTree>
      <p:nvGrpSpPr>
        <p:cNvPr id="1" name=""/>
        <p:cNvGrpSpPr/>
        <p:nvPr/>
      </p:nvGrpSpPr>
      <p:grpSpPr>
        <a:xfrm>
          <a:off x="0" y="0"/>
          <a:ext cx="0" cy="0"/>
          <a:chOff x="0" y="0"/>
          <a:chExt cx="0" cy="0"/>
        </a:xfrm>
      </p:grpSpPr>
      <p:grpSp>
        <p:nvGrpSpPr>
          <p:cNvPr id="2" name="Group 13">
            <a:extLst>
              <a:ext uri="{FF2B5EF4-FFF2-40B4-BE49-F238E27FC236}">
                <a16:creationId xmlns:a16="http://schemas.microsoft.com/office/drawing/2014/main" id="{740F2FE8-6DB5-34BB-A009-3947D766A781}"/>
              </a:ext>
            </a:extLst>
          </p:cNvPr>
          <p:cNvGrpSpPr>
            <a:grpSpLocks noChangeAspect="1"/>
          </p:cNvGrpSpPr>
          <p:nvPr userDrawn="1"/>
        </p:nvGrpSpPr>
        <p:grpSpPr bwMode="auto">
          <a:xfrm>
            <a:off x="10320867" y="327026"/>
            <a:ext cx="1358900" cy="1044575"/>
            <a:chOff x="2404" y="1132"/>
            <a:chExt cx="952" cy="976"/>
          </a:xfrm>
        </p:grpSpPr>
        <p:sp>
          <p:nvSpPr>
            <p:cNvPr id="3" name="AutoShape 12">
              <a:extLst>
                <a:ext uri="{FF2B5EF4-FFF2-40B4-BE49-F238E27FC236}">
                  <a16:creationId xmlns:a16="http://schemas.microsoft.com/office/drawing/2014/main" id="{710C0D00-836D-A755-A3D2-0804B73BFE4C}"/>
                </a:ext>
              </a:extLst>
            </p:cNvPr>
            <p:cNvSpPr>
              <a:spLocks noChangeAspect="1" noChangeArrowheads="1" noTextEdit="1"/>
            </p:cNvSpPr>
            <p:nvPr userDrawn="1"/>
          </p:nvSpPr>
          <p:spPr bwMode="auto">
            <a:xfrm>
              <a:off x="2404" y="1132"/>
              <a:ext cx="952" cy="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p>
          </p:txBody>
        </p:sp>
        <p:sp>
          <p:nvSpPr>
            <p:cNvPr id="4" name="Rectangle 14">
              <a:extLst>
                <a:ext uri="{FF2B5EF4-FFF2-40B4-BE49-F238E27FC236}">
                  <a16:creationId xmlns:a16="http://schemas.microsoft.com/office/drawing/2014/main" id="{40DD24B0-722A-A520-706C-966F1EEC4448}"/>
                </a:ext>
              </a:extLst>
            </p:cNvPr>
            <p:cNvSpPr>
              <a:spLocks noChangeArrowheads="1"/>
            </p:cNvSpPr>
            <p:nvPr userDrawn="1"/>
          </p:nvSpPr>
          <p:spPr bwMode="auto">
            <a:xfrm>
              <a:off x="2404" y="1132"/>
              <a:ext cx="952" cy="952"/>
            </a:xfrm>
            <a:prstGeom prst="rect">
              <a:avLst/>
            </a:prstGeom>
            <a:solidFill>
              <a:srgbClr val="1EAF46"/>
            </a:solidFill>
            <a:ln>
              <a:noFill/>
            </a:ln>
          </p:spPr>
          <p:txBody>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defRPr/>
              </a:pPr>
              <a:endParaRPr lang="en-US" altLang="en-US" sz="2400"/>
            </a:p>
          </p:txBody>
        </p:sp>
        <p:sp>
          <p:nvSpPr>
            <p:cNvPr id="5" name="Freeform 15">
              <a:extLst>
                <a:ext uri="{FF2B5EF4-FFF2-40B4-BE49-F238E27FC236}">
                  <a16:creationId xmlns:a16="http://schemas.microsoft.com/office/drawing/2014/main" id="{D359D3B6-F6B0-E088-D6A4-2D408D4B2901}"/>
                </a:ext>
              </a:extLst>
            </p:cNvPr>
            <p:cNvSpPr>
              <a:spLocks/>
            </p:cNvSpPr>
            <p:nvPr userDrawn="1"/>
          </p:nvSpPr>
          <p:spPr bwMode="auto">
            <a:xfrm>
              <a:off x="2834" y="1904"/>
              <a:ext cx="73" cy="151"/>
            </a:xfrm>
            <a:custGeom>
              <a:avLst/>
              <a:gdLst>
                <a:gd name="T0" fmla="*/ 0 w 73"/>
                <a:gd name="T1" fmla="*/ 151 h 151"/>
                <a:gd name="T2" fmla="*/ 0 w 73"/>
                <a:gd name="T3" fmla="*/ 0 h 151"/>
                <a:gd name="T4" fmla="*/ 16 w 73"/>
                <a:gd name="T5" fmla="*/ 0 h 151"/>
                <a:gd name="T6" fmla="*/ 16 w 73"/>
                <a:gd name="T7" fmla="*/ 135 h 151"/>
                <a:gd name="T8" fmla="*/ 73 w 73"/>
                <a:gd name="T9" fmla="*/ 135 h 151"/>
                <a:gd name="T10" fmla="*/ 73 w 73"/>
                <a:gd name="T11" fmla="*/ 151 h 151"/>
                <a:gd name="T12" fmla="*/ 0 w 73"/>
                <a:gd name="T13" fmla="*/ 151 h 1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3" h="151">
                  <a:moveTo>
                    <a:pt x="0" y="151"/>
                  </a:moveTo>
                  <a:lnTo>
                    <a:pt x="0" y="0"/>
                  </a:lnTo>
                  <a:lnTo>
                    <a:pt x="16" y="0"/>
                  </a:lnTo>
                  <a:lnTo>
                    <a:pt x="16" y="135"/>
                  </a:lnTo>
                  <a:lnTo>
                    <a:pt x="73" y="135"/>
                  </a:lnTo>
                  <a:lnTo>
                    <a:pt x="73" y="151"/>
                  </a:lnTo>
                  <a:lnTo>
                    <a:pt x="0" y="1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 name="Freeform 16">
              <a:extLst>
                <a:ext uri="{FF2B5EF4-FFF2-40B4-BE49-F238E27FC236}">
                  <a16:creationId xmlns:a16="http://schemas.microsoft.com/office/drawing/2014/main" id="{1EE68FBE-3C40-7234-D51F-54B542CBF0B4}"/>
                </a:ext>
              </a:extLst>
            </p:cNvPr>
            <p:cNvSpPr>
              <a:spLocks/>
            </p:cNvSpPr>
            <p:nvPr userDrawn="1"/>
          </p:nvSpPr>
          <p:spPr bwMode="auto">
            <a:xfrm>
              <a:off x="2435" y="1904"/>
              <a:ext cx="78" cy="151"/>
            </a:xfrm>
            <a:custGeom>
              <a:avLst/>
              <a:gdLst>
                <a:gd name="T0" fmla="*/ 0 w 78"/>
                <a:gd name="T1" fmla="*/ 0 h 151"/>
                <a:gd name="T2" fmla="*/ 78 w 78"/>
                <a:gd name="T3" fmla="*/ 0 h 151"/>
                <a:gd name="T4" fmla="*/ 78 w 78"/>
                <a:gd name="T5" fmla="*/ 16 h 151"/>
                <a:gd name="T6" fmla="*/ 17 w 78"/>
                <a:gd name="T7" fmla="*/ 16 h 151"/>
                <a:gd name="T8" fmla="*/ 17 w 78"/>
                <a:gd name="T9" fmla="*/ 60 h 151"/>
                <a:gd name="T10" fmla="*/ 76 w 78"/>
                <a:gd name="T11" fmla="*/ 60 h 151"/>
                <a:gd name="T12" fmla="*/ 76 w 78"/>
                <a:gd name="T13" fmla="*/ 76 h 151"/>
                <a:gd name="T14" fmla="*/ 17 w 78"/>
                <a:gd name="T15" fmla="*/ 76 h 151"/>
                <a:gd name="T16" fmla="*/ 17 w 78"/>
                <a:gd name="T17" fmla="*/ 135 h 151"/>
                <a:gd name="T18" fmla="*/ 78 w 78"/>
                <a:gd name="T19" fmla="*/ 135 h 151"/>
                <a:gd name="T20" fmla="*/ 78 w 78"/>
                <a:gd name="T21" fmla="*/ 151 h 151"/>
                <a:gd name="T22" fmla="*/ 0 w 78"/>
                <a:gd name="T23" fmla="*/ 151 h 151"/>
                <a:gd name="T24" fmla="*/ 0 w 78"/>
                <a:gd name="T25" fmla="*/ 0 h 1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 h="151">
                  <a:moveTo>
                    <a:pt x="0" y="0"/>
                  </a:moveTo>
                  <a:lnTo>
                    <a:pt x="78" y="0"/>
                  </a:lnTo>
                  <a:lnTo>
                    <a:pt x="78" y="16"/>
                  </a:lnTo>
                  <a:lnTo>
                    <a:pt x="17" y="16"/>
                  </a:lnTo>
                  <a:lnTo>
                    <a:pt x="17" y="60"/>
                  </a:lnTo>
                  <a:lnTo>
                    <a:pt x="76" y="60"/>
                  </a:lnTo>
                  <a:lnTo>
                    <a:pt x="76" y="76"/>
                  </a:lnTo>
                  <a:lnTo>
                    <a:pt x="17" y="76"/>
                  </a:lnTo>
                  <a:lnTo>
                    <a:pt x="17" y="135"/>
                  </a:lnTo>
                  <a:lnTo>
                    <a:pt x="78" y="135"/>
                  </a:lnTo>
                  <a:lnTo>
                    <a:pt x="78" y="151"/>
                  </a:lnTo>
                  <a:lnTo>
                    <a:pt x="0" y="151"/>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 name="Freeform 17">
              <a:extLst>
                <a:ext uri="{FF2B5EF4-FFF2-40B4-BE49-F238E27FC236}">
                  <a16:creationId xmlns:a16="http://schemas.microsoft.com/office/drawing/2014/main" id="{FF72D5DD-AE00-2EC8-8E35-E10156BDC256}"/>
                </a:ext>
              </a:extLst>
            </p:cNvPr>
            <p:cNvSpPr>
              <a:spLocks/>
            </p:cNvSpPr>
            <p:nvPr userDrawn="1"/>
          </p:nvSpPr>
          <p:spPr bwMode="auto">
            <a:xfrm>
              <a:off x="2534" y="1898"/>
              <a:ext cx="133" cy="163"/>
            </a:xfrm>
            <a:custGeom>
              <a:avLst/>
              <a:gdLst>
                <a:gd name="T0" fmla="*/ 0 w 133"/>
                <a:gd name="T1" fmla="*/ 0 h 163"/>
                <a:gd name="T2" fmla="*/ 117 w 133"/>
                <a:gd name="T3" fmla="*/ 123 h 163"/>
                <a:gd name="T4" fmla="*/ 117 w 133"/>
                <a:gd name="T5" fmla="*/ 6 h 163"/>
                <a:gd name="T6" fmla="*/ 133 w 133"/>
                <a:gd name="T7" fmla="*/ 6 h 163"/>
                <a:gd name="T8" fmla="*/ 133 w 133"/>
                <a:gd name="T9" fmla="*/ 163 h 163"/>
                <a:gd name="T10" fmla="*/ 16 w 133"/>
                <a:gd name="T11" fmla="*/ 40 h 163"/>
                <a:gd name="T12" fmla="*/ 16 w 133"/>
                <a:gd name="T13" fmla="*/ 157 h 163"/>
                <a:gd name="T14" fmla="*/ 0 w 133"/>
                <a:gd name="T15" fmla="*/ 157 h 163"/>
                <a:gd name="T16" fmla="*/ 0 w 133"/>
                <a:gd name="T17" fmla="*/ 0 h 1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3" h="163">
                  <a:moveTo>
                    <a:pt x="0" y="0"/>
                  </a:moveTo>
                  <a:lnTo>
                    <a:pt x="117" y="123"/>
                  </a:lnTo>
                  <a:lnTo>
                    <a:pt x="117" y="6"/>
                  </a:lnTo>
                  <a:lnTo>
                    <a:pt x="133" y="6"/>
                  </a:lnTo>
                  <a:lnTo>
                    <a:pt x="133" y="163"/>
                  </a:lnTo>
                  <a:lnTo>
                    <a:pt x="16" y="40"/>
                  </a:lnTo>
                  <a:lnTo>
                    <a:pt x="16" y="157"/>
                  </a:lnTo>
                  <a:lnTo>
                    <a:pt x="0" y="15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8" name="Freeform 18">
              <a:extLst>
                <a:ext uri="{FF2B5EF4-FFF2-40B4-BE49-F238E27FC236}">
                  <a16:creationId xmlns:a16="http://schemas.microsoft.com/office/drawing/2014/main" id="{99BD53AA-531C-DC59-6EB4-1E0508A8C4CA}"/>
                </a:ext>
              </a:extLst>
            </p:cNvPr>
            <p:cNvSpPr>
              <a:spLocks noEditPoints="1"/>
            </p:cNvSpPr>
            <p:nvPr userDrawn="1"/>
          </p:nvSpPr>
          <p:spPr bwMode="auto">
            <a:xfrm>
              <a:off x="2914" y="1897"/>
              <a:ext cx="137" cy="158"/>
            </a:xfrm>
            <a:custGeom>
              <a:avLst/>
              <a:gdLst>
                <a:gd name="T0" fmla="*/ 8 w 285"/>
                <a:gd name="T1" fmla="*/ 4 h 328"/>
                <a:gd name="T2" fmla="*/ 5 w 285"/>
                <a:gd name="T3" fmla="*/ 11 h 328"/>
                <a:gd name="T4" fmla="*/ 11 w 285"/>
                <a:gd name="T5" fmla="*/ 11 h 328"/>
                <a:gd name="T6" fmla="*/ 8 w 285"/>
                <a:gd name="T7" fmla="*/ 4 h 328"/>
                <a:gd name="T8" fmla="*/ 4 w 285"/>
                <a:gd name="T9" fmla="*/ 13 h 328"/>
                <a:gd name="T10" fmla="*/ 2 w 285"/>
                <a:gd name="T11" fmla="*/ 18 h 328"/>
                <a:gd name="T12" fmla="*/ 0 w 285"/>
                <a:gd name="T13" fmla="*/ 18 h 328"/>
                <a:gd name="T14" fmla="*/ 8 w 285"/>
                <a:gd name="T15" fmla="*/ 0 h 328"/>
                <a:gd name="T16" fmla="*/ 15 w 285"/>
                <a:gd name="T17" fmla="*/ 18 h 328"/>
                <a:gd name="T18" fmla="*/ 13 w 285"/>
                <a:gd name="T19" fmla="*/ 18 h 328"/>
                <a:gd name="T20" fmla="*/ 12 w 285"/>
                <a:gd name="T21" fmla="*/ 13 h 328"/>
                <a:gd name="T22" fmla="*/ 4 w 285"/>
                <a:gd name="T23" fmla="*/ 13 h 3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5" h="328">
                  <a:moveTo>
                    <a:pt x="144" y="81"/>
                  </a:moveTo>
                  <a:lnTo>
                    <a:pt x="90" y="206"/>
                  </a:lnTo>
                  <a:lnTo>
                    <a:pt x="196" y="206"/>
                  </a:lnTo>
                  <a:lnTo>
                    <a:pt x="144" y="81"/>
                  </a:lnTo>
                  <a:close/>
                  <a:moveTo>
                    <a:pt x="76" y="239"/>
                  </a:moveTo>
                  <a:lnTo>
                    <a:pt x="38" y="328"/>
                  </a:lnTo>
                  <a:lnTo>
                    <a:pt x="0" y="328"/>
                  </a:lnTo>
                  <a:lnTo>
                    <a:pt x="145" y="0"/>
                  </a:lnTo>
                  <a:lnTo>
                    <a:pt x="285" y="328"/>
                  </a:lnTo>
                  <a:lnTo>
                    <a:pt x="247" y="328"/>
                  </a:lnTo>
                  <a:lnTo>
                    <a:pt x="210" y="239"/>
                  </a:lnTo>
                  <a:lnTo>
                    <a:pt x="76" y="239"/>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9" name="Freeform 19">
              <a:extLst>
                <a:ext uri="{FF2B5EF4-FFF2-40B4-BE49-F238E27FC236}">
                  <a16:creationId xmlns:a16="http://schemas.microsoft.com/office/drawing/2014/main" id="{AED93B59-EC4F-0044-16DA-2007DA4A598E}"/>
                </a:ext>
              </a:extLst>
            </p:cNvPr>
            <p:cNvSpPr>
              <a:spLocks/>
            </p:cNvSpPr>
            <p:nvPr userDrawn="1"/>
          </p:nvSpPr>
          <p:spPr bwMode="auto">
            <a:xfrm>
              <a:off x="3062" y="1898"/>
              <a:ext cx="134" cy="163"/>
            </a:xfrm>
            <a:custGeom>
              <a:avLst/>
              <a:gdLst>
                <a:gd name="T0" fmla="*/ 0 w 134"/>
                <a:gd name="T1" fmla="*/ 0 h 163"/>
                <a:gd name="T2" fmla="*/ 117 w 134"/>
                <a:gd name="T3" fmla="*/ 123 h 163"/>
                <a:gd name="T4" fmla="*/ 117 w 134"/>
                <a:gd name="T5" fmla="*/ 6 h 163"/>
                <a:gd name="T6" fmla="*/ 134 w 134"/>
                <a:gd name="T7" fmla="*/ 6 h 163"/>
                <a:gd name="T8" fmla="*/ 134 w 134"/>
                <a:gd name="T9" fmla="*/ 163 h 163"/>
                <a:gd name="T10" fmla="*/ 17 w 134"/>
                <a:gd name="T11" fmla="*/ 40 h 163"/>
                <a:gd name="T12" fmla="*/ 17 w 134"/>
                <a:gd name="T13" fmla="*/ 157 h 163"/>
                <a:gd name="T14" fmla="*/ 0 w 134"/>
                <a:gd name="T15" fmla="*/ 157 h 163"/>
                <a:gd name="T16" fmla="*/ 0 w 134"/>
                <a:gd name="T17" fmla="*/ 0 h 1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4" h="163">
                  <a:moveTo>
                    <a:pt x="0" y="0"/>
                  </a:moveTo>
                  <a:lnTo>
                    <a:pt x="117" y="123"/>
                  </a:lnTo>
                  <a:lnTo>
                    <a:pt x="117" y="6"/>
                  </a:lnTo>
                  <a:lnTo>
                    <a:pt x="134" y="6"/>
                  </a:lnTo>
                  <a:lnTo>
                    <a:pt x="134" y="163"/>
                  </a:lnTo>
                  <a:lnTo>
                    <a:pt x="17" y="40"/>
                  </a:lnTo>
                  <a:lnTo>
                    <a:pt x="17" y="157"/>
                  </a:lnTo>
                  <a:lnTo>
                    <a:pt x="0" y="15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 name="Freeform 20">
              <a:extLst>
                <a:ext uri="{FF2B5EF4-FFF2-40B4-BE49-F238E27FC236}">
                  <a16:creationId xmlns:a16="http://schemas.microsoft.com/office/drawing/2014/main" id="{225C8668-9281-4B89-17D7-D01EA0BE3D91}"/>
                </a:ext>
              </a:extLst>
            </p:cNvPr>
            <p:cNvSpPr>
              <a:spLocks noEditPoints="1"/>
            </p:cNvSpPr>
            <p:nvPr userDrawn="1"/>
          </p:nvSpPr>
          <p:spPr bwMode="auto">
            <a:xfrm>
              <a:off x="3216" y="1904"/>
              <a:ext cx="112" cy="151"/>
            </a:xfrm>
            <a:custGeom>
              <a:avLst/>
              <a:gdLst>
                <a:gd name="T0" fmla="*/ 3 w 233"/>
                <a:gd name="T1" fmla="*/ 15 h 314"/>
                <a:gd name="T2" fmla="*/ 9 w 233"/>
                <a:gd name="T3" fmla="*/ 13 h 314"/>
                <a:gd name="T4" fmla="*/ 11 w 233"/>
                <a:gd name="T5" fmla="*/ 9 h 314"/>
                <a:gd name="T6" fmla="*/ 8 w 233"/>
                <a:gd name="T7" fmla="*/ 3 h 314"/>
                <a:gd name="T8" fmla="*/ 3 w 233"/>
                <a:gd name="T9" fmla="*/ 2 h 314"/>
                <a:gd name="T10" fmla="*/ 2 w 233"/>
                <a:gd name="T11" fmla="*/ 2 h 314"/>
                <a:gd name="T12" fmla="*/ 2 w 233"/>
                <a:gd name="T13" fmla="*/ 15 h 314"/>
                <a:gd name="T14" fmla="*/ 3 w 233"/>
                <a:gd name="T15" fmla="*/ 15 h 314"/>
                <a:gd name="T16" fmla="*/ 0 w 233"/>
                <a:gd name="T17" fmla="*/ 0 h 314"/>
                <a:gd name="T18" fmla="*/ 3 w 233"/>
                <a:gd name="T19" fmla="*/ 0 h 314"/>
                <a:gd name="T20" fmla="*/ 10 w 233"/>
                <a:gd name="T21" fmla="*/ 2 h 314"/>
                <a:gd name="T22" fmla="*/ 12 w 233"/>
                <a:gd name="T23" fmla="*/ 9 h 314"/>
                <a:gd name="T24" fmla="*/ 10 w 233"/>
                <a:gd name="T25" fmla="*/ 14 h 314"/>
                <a:gd name="T26" fmla="*/ 3 w 233"/>
                <a:gd name="T27" fmla="*/ 17 h 314"/>
                <a:gd name="T28" fmla="*/ 0 w 233"/>
                <a:gd name="T29" fmla="*/ 17 h 314"/>
                <a:gd name="T30" fmla="*/ 0 w 233"/>
                <a:gd name="T31" fmla="*/ 0 h 3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3" h="314">
                  <a:moveTo>
                    <a:pt x="60" y="281"/>
                  </a:moveTo>
                  <a:cubicBezTo>
                    <a:pt x="98" y="281"/>
                    <a:pt x="130" y="276"/>
                    <a:pt x="159" y="249"/>
                  </a:cubicBezTo>
                  <a:cubicBezTo>
                    <a:pt x="185" y="225"/>
                    <a:pt x="198" y="192"/>
                    <a:pt x="198" y="157"/>
                  </a:cubicBezTo>
                  <a:cubicBezTo>
                    <a:pt x="198" y="121"/>
                    <a:pt x="184" y="87"/>
                    <a:pt x="157" y="63"/>
                  </a:cubicBezTo>
                  <a:cubicBezTo>
                    <a:pt x="129" y="38"/>
                    <a:pt x="97" y="33"/>
                    <a:pt x="60" y="33"/>
                  </a:cubicBezTo>
                  <a:lnTo>
                    <a:pt x="35" y="33"/>
                  </a:lnTo>
                  <a:lnTo>
                    <a:pt x="35" y="281"/>
                  </a:lnTo>
                  <a:lnTo>
                    <a:pt x="60" y="281"/>
                  </a:lnTo>
                  <a:close/>
                  <a:moveTo>
                    <a:pt x="0" y="0"/>
                  </a:moveTo>
                  <a:lnTo>
                    <a:pt x="59" y="0"/>
                  </a:lnTo>
                  <a:cubicBezTo>
                    <a:pt x="106" y="0"/>
                    <a:pt x="144" y="7"/>
                    <a:pt x="181" y="38"/>
                  </a:cubicBezTo>
                  <a:cubicBezTo>
                    <a:pt x="217" y="69"/>
                    <a:pt x="233" y="111"/>
                    <a:pt x="233" y="158"/>
                  </a:cubicBezTo>
                  <a:cubicBezTo>
                    <a:pt x="233" y="203"/>
                    <a:pt x="216" y="244"/>
                    <a:pt x="182" y="274"/>
                  </a:cubicBezTo>
                  <a:cubicBezTo>
                    <a:pt x="144" y="308"/>
                    <a:pt x="107" y="314"/>
                    <a:pt x="58" y="314"/>
                  </a:cubicBezTo>
                  <a:lnTo>
                    <a:pt x="0" y="31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 name="Freeform 21">
              <a:extLst>
                <a:ext uri="{FF2B5EF4-FFF2-40B4-BE49-F238E27FC236}">
                  <a16:creationId xmlns:a16="http://schemas.microsoft.com/office/drawing/2014/main" id="{6FEE2FA7-08E3-FC8F-5EA6-32D381D56E1A}"/>
                </a:ext>
              </a:extLst>
            </p:cNvPr>
            <p:cNvSpPr>
              <a:spLocks/>
            </p:cNvSpPr>
            <p:nvPr userDrawn="1"/>
          </p:nvSpPr>
          <p:spPr bwMode="auto">
            <a:xfrm>
              <a:off x="2684" y="1903"/>
              <a:ext cx="124" cy="155"/>
            </a:xfrm>
            <a:custGeom>
              <a:avLst/>
              <a:gdLst>
                <a:gd name="T0" fmla="*/ 9 w 259"/>
                <a:gd name="T1" fmla="*/ 9 h 321"/>
                <a:gd name="T2" fmla="*/ 9 w 259"/>
                <a:gd name="T3" fmla="*/ 11 h 321"/>
                <a:gd name="T4" fmla="*/ 11 w 259"/>
                <a:gd name="T5" fmla="*/ 11 h 321"/>
                <a:gd name="T6" fmla="*/ 11 w 259"/>
                <a:gd name="T7" fmla="*/ 15 h 321"/>
                <a:gd name="T8" fmla="*/ 9 w 259"/>
                <a:gd name="T9" fmla="*/ 15 h 321"/>
                <a:gd name="T10" fmla="*/ 2 w 259"/>
                <a:gd name="T11" fmla="*/ 9 h 321"/>
                <a:gd name="T12" fmla="*/ 9 w 259"/>
                <a:gd name="T13" fmla="*/ 1 h 321"/>
                <a:gd name="T14" fmla="*/ 13 w 259"/>
                <a:gd name="T15" fmla="*/ 3 h 321"/>
                <a:gd name="T16" fmla="*/ 13 w 259"/>
                <a:gd name="T17" fmla="*/ 1 h 321"/>
                <a:gd name="T18" fmla="*/ 9 w 259"/>
                <a:gd name="T19" fmla="*/ 0 h 321"/>
                <a:gd name="T20" fmla="*/ 0 w 259"/>
                <a:gd name="T21" fmla="*/ 9 h 321"/>
                <a:gd name="T22" fmla="*/ 8 w 259"/>
                <a:gd name="T23" fmla="*/ 17 h 321"/>
                <a:gd name="T24" fmla="*/ 13 w 259"/>
                <a:gd name="T25" fmla="*/ 16 h 321"/>
                <a:gd name="T26" fmla="*/ 13 w 259"/>
                <a:gd name="T27" fmla="*/ 9 h 321"/>
                <a:gd name="T28" fmla="*/ 9 w 259"/>
                <a:gd name="T29" fmla="*/ 9 h 32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59" h="321">
                  <a:moveTo>
                    <a:pt x="171" y="165"/>
                  </a:moveTo>
                  <a:lnTo>
                    <a:pt x="171" y="200"/>
                  </a:lnTo>
                  <a:lnTo>
                    <a:pt x="224" y="200"/>
                  </a:lnTo>
                  <a:lnTo>
                    <a:pt x="224" y="276"/>
                  </a:lnTo>
                  <a:cubicBezTo>
                    <a:pt x="212" y="283"/>
                    <a:pt x="193" y="288"/>
                    <a:pt x="164" y="288"/>
                  </a:cubicBezTo>
                  <a:cubicBezTo>
                    <a:pt x="86" y="288"/>
                    <a:pt x="37" y="240"/>
                    <a:pt x="37" y="159"/>
                  </a:cubicBezTo>
                  <a:cubicBezTo>
                    <a:pt x="37" y="84"/>
                    <a:pt x="83" y="32"/>
                    <a:pt x="162" y="32"/>
                  </a:cubicBezTo>
                  <a:cubicBezTo>
                    <a:pt x="199" y="32"/>
                    <a:pt x="231" y="46"/>
                    <a:pt x="251" y="57"/>
                  </a:cubicBezTo>
                  <a:lnTo>
                    <a:pt x="251" y="19"/>
                  </a:lnTo>
                  <a:cubicBezTo>
                    <a:pt x="235" y="11"/>
                    <a:pt x="202" y="0"/>
                    <a:pt x="164" y="0"/>
                  </a:cubicBezTo>
                  <a:cubicBezTo>
                    <a:pt x="66" y="0"/>
                    <a:pt x="0" y="66"/>
                    <a:pt x="0" y="164"/>
                  </a:cubicBezTo>
                  <a:cubicBezTo>
                    <a:pt x="0" y="257"/>
                    <a:pt x="64" y="321"/>
                    <a:pt x="156" y="321"/>
                  </a:cubicBezTo>
                  <a:cubicBezTo>
                    <a:pt x="202" y="321"/>
                    <a:pt x="242" y="306"/>
                    <a:pt x="259" y="296"/>
                  </a:cubicBezTo>
                  <a:lnTo>
                    <a:pt x="259" y="165"/>
                  </a:lnTo>
                  <a:lnTo>
                    <a:pt x="171" y="1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 name="Freeform 22">
              <a:extLst>
                <a:ext uri="{FF2B5EF4-FFF2-40B4-BE49-F238E27FC236}">
                  <a16:creationId xmlns:a16="http://schemas.microsoft.com/office/drawing/2014/main" id="{A681C41D-B443-52EB-13F5-539E3A5865DB}"/>
                </a:ext>
              </a:extLst>
            </p:cNvPr>
            <p:cNvSpPr>
              <a:spLocks/>
            </p:cNvSpPr>
            <p:nvPr userDrawn="1"/>
          </p:nvSpPr>
          <p:spPr bwMode="auto">
            <a:xfrm>
              <a:off x="2435" y="1709"/>
              <a:ext cx="140" cy="171"/>
            </a:xfrm>
            <a:custGeom>
              <a:avLst/>
              <a:gdLst>
                <a:gd name="T0" fmla="*/ 0 w 140"/>
                <a:gd name="T1" fmla="*/ 0 h 171"/>
                <a:gd name="T2" fmla="*/ 124 w 140"/>
                <a:gd name="T3" fmla="*/ 130 h 171"/>
                <a:gd name="T4" fmla="*/ 124 w 140"/>
                <a:gd name="T5" fmla="*/ 6 h 171"/>
                <a:gd name="T6" fmla="*/ 140 w 140"/>
                <a:gd name="T7" fmla="*/ 6 h 171"/>
                <a:gd name="T8" fmla="*/ 140 w 140"/>
                <a:gd name="T9" fmla="*/ 171 h 171"/>
                <a:gd name="T10" fmla="*/ 17 w 140"/>
                <a:gd name="T11" fmla="*/ 41 h 171"/>
                <a:gd name="T12" fmla="*/ 17 w 140"/>
                <a:gd name="T13" fmla="*/ 164 h 171"/>
                <a:gd name="T14" fmla="*/ 0 w 140"/>
                <a:gd name="T15" fmla="*/ 164 h 171"/>
                <a:gd name="T16" fmla="*/ 0 w 140"/>
                <a:gd name="T17" fmla="*/ 0 h 1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0" h="171">
                  <a:moveTo>
                    <a:pt x="0" y="0"/>
                  </a:moveTo>
                  <a:lnTo>
                    <a:pt x="124" y="130"/>
                  </a:lnTo>
                  <a:lnTo>
                    <a:pt x="124" y="6"/>
                  </a:lnTo>
                  <a:lnTo>
                    <a:pt x="140" y="6"/>
                  </a:lnTo>
                  <a:lnTo>
                    <a:pt x="140" y="171"/>
                  </a:lnTo>
                  <a:lnTo>
                    <a:pt x="17" y="41"/>
                  </a:lnTo>
                  <a:lnTo>
                    <a:pt x="17" y="164"/>
                  </a:lnTo>
                  <a:lnTo>
                    <a:pt x="0" y="16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 name="Freeform 23">
              <a:extLst>
                <a:ext uri="{FF2B5EF4-FFF2-40B4-BE49-F238E27FC236}">
                  <a16:creationId xmlns:a16="http://schemas.microsoft.com/office/drawing/2014/main" id="{A9CAC5C3-60D4-219F-F327-37E10376AB43}"/>
                </a:ext>
              </a:extLst>
            </p:cNvPr>
            <p:cNvSpPr>
              <a:spLocks noEditPoints="1"/>
            </p:cNvSpPr>
            <p:nvPr userDrawn="1"/>
          </p:nvSpPr>
          <p:spPr bwMode="auto">
            <a:xfrm>
              <a:off x="2583" y="1708"/>
              <a:ext cx="144" cy="165"/>
            </a:xfrm>
            <a:custGeom>
              <a:avLst/>
              <a:gdLst>
                <a:gd name="T0" fmla="*/ 8 w 299"/>
                <a:gd name="T1" fmla="*/ 4 h 343"/>
                <a:gd name="T2" fmla="*/ 5 w 299"/>
                <a:gd name="T3" fmla="*/ 12 h 343"/>
                <a:gd name="T4" fmla="*/ 11 w 299"/>
                <a:gd name="T5" fmla="*/ 12 h 343"/>
                <a:gd name="T6" fmla="*/ 8 w 299"/>
                <a:gd name="T7" fmla="*/ 4 h 343"/>
                <a:gd name="T8" fmla="*/ 4 w 299"/>
                <a:gd name="T9" fmla="*/ 13 h 343"/>
                <a:gd name="T10" fmla="*/ 2 w 299"/>
                <a:gd name="T11" fmla="*/ 18 h 343"/>
                <a:gd name="T12" fmla="*/ 0 w 299"/>
                <a:gd name="T13" fmla="*/ 18 h 343"/>
                <a:gd name="T14" fmla="*/ 8 w 299"/>
                <a:gd name="T15" fmla="*/ 0 h 343"/>
                <a:gd name="T16" fmla="*/ 16 w 299"/>
                <a:gd name="T17" fmla="*/ 18 h 343"/>
                <a:gd name="T18" fmla="*/ 14 w 299"/>
                <a:gd name="T19" fmla="*/ 18 h 343"/>
                <a:gd name="T20" fmla="*/ 12 w 299"/>
                <a:gd name="T21" fmla="*/ 13 h 343"/>
                <a:gd name="T22" fmla="*/ 4 w 299"/>
                <a:gd name="T23" fmla="*/ 13 h 3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99" h="343">
                  <a:moveTo>
                    <a:pt x="151" y="80"/>
                  </a:moveTo>
                  <a:lnTo>
                    <a:pt x="93" y="216"/>
                  </a:lnTo>
                  <a:lnTo>
                    <a:pt x="208" y="216"/>
                  </a:lnTo>
                  <a:lnTo>
                    <a:pt x="151" y="80"/>
                  </a:lnTo>
                  <a:close/>
                  <a:moveTo>
                    <a:pt x="78" y="250"/>
                  </a:moveTo>
                  <a:lnTo>
                    <a:pt x="39" y="343"/>
                  </a:lnTo>
                  <a:lnTo>
                    <a:pt x="0" y="343"/>
                  </a:lnTo>
                  <a:lnTo>
                    <a:pt x="152" y="0"/>
                  </a:lnTo>
                  <a:lnTo>
                    <a:pt x="299" y="343"/>
                  </a:lnTo>
                  <a:lnTo>
                    <a:pt x="260" y="343"/>
                  </a:lnTo>
                  <a:lnTo>
                    <a:pt x="222" y="250"/>
                  </a:lnTo>
                  <a:lnTo>
                    <a:pt x="78" y="25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 name="Freeform 24">
              <a:extLst>
                <a:ext uri="{FF2B5EF4-FFF2-40B4-BE49-F238E27FC236}">
                  <a16:creationId xmlns:a16="http://schemas.microsoft.com/office/drawing/2014/main" id="{E40BA0FB-65B8-21A3-7B48-F793297AA580}"/>
                </a:ext>
              </a:extLst>
            </p:cNvPr>
            <p:cNvSpPr>
              <a:spLocks noEditPoints="1"/>
            </p:cNvSpPr>
            <p:nvPr userDrawn="1"/>
          </p:nvSpPr>
          <p:spPr bwMode="auto">
            <a:xfrm>
              <a:off x="3093" y="1708"/>
              <a:ext cx="144" cy="165"/>
            </a:xfrm>
            <a:custGeom>
              <a:avLst/>
              <a:gdLst>
                <a:gd name="T0" fmla="*/ 8 w 299"/>
                <a:gd name="T1" fmla="*/ 4 h 343"/>
                <a:gd name="T2" fmla="*/ 5 w 299"/>
                <a:gd name="T3" fmla="*/ 12 h 343"/>
                <a:gd name="T4" fmla="*/ 11 w 299"/>
                <a:gd name="T5" fmla="*/ 12 h 343"/>
                <a:gd name="T6" fmla="*/ 8 w 299"/>
                <a:gd name="T7" fmla="*/ 4 h 343"/>
                <a:gd name="T8" fmla="*/ 4 w 299"/>
                <a:gd name="T9" fmla="*/ 13 h 343"/>
                <a:gd name="T10" fmla="*/ 2 w 299"/>
                <a:gd name="T11" fmla="*/ 18 h 343"/>
                <a:gd name="T12" fmla="*/ 0 w 299"/>
                <a:gd name="T13" fmla="*/ 18 h 343"/>
                <a:gd name="T14" fmla="*/ 8 w 299"/>
                <a:gd name="T15" fmla="*/ 0 h 343"/>
                <a:gd name="T16" fmla="*/ 16 w 299"/>
                <a:gd name="T17" fmla="*/ 18 h 343"/>
                <a:gd name="T18" fmla="*/ 14 w 299"/>
                <a:gd name="T19" fmla="*/ 18 h 343"/>
                <a:gd name="T20" fmla="*/ 12 w 299"/>
                <a:gd name="T21" fmla="*/ 13 h 343"/>
                <a:gd name="T22" fmla="*/ 4 w 299"/>
                <a:gd name="T23" fmla="*/ 13 h 3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99" h="343">
                  <a:moveTo>
                    <a:pt x="151" y="80"/>
                  </a:moveTo>
                  <a:lnTo>
                    <a:pt x="93" y="216"/>
                  </a:lnTo>
                  <a:lnTo>
                    <a:pt x="208" y="216"/>
                  </a:lnTo>
                  <a:lnTo>
                    <a:pt x="151" y="80"/>
                  </a:lnTo>
                  <a:close/>
                  <a:moveTo>
                    <a:pt x="78" y="250"/>
                  </a:moveTo>
                  <a:lnTo>
                    <a:pt x="39" y="343"/>
                  </a:lnTo>
                  <a:lnTo>
                    <a:pt x="0" y="343"/>
                  </a:lnTo>
                  <a:lnTo>
                    <a:pt x="152" y="0"/>
                  </a:lnTo>
                  <a:lnTo>
                    <a:pt x="299" y="343"/>
                  </a:lnTo>
                  <a:lnTo>
                    <a:pt x="260" y="343"/>
                  </a:lnTo>
                  <a:lnTo>
                    <a:pt x="222" y="250"/>
                  </a:lnTo>
                  <a:lnTo>
                    <a:pt x="78" y="25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 name="Freeform 25">
              <a:extLst>
                <a:ext uri="{FF2B5EF4-FFF2-40B4-BE49-F238E27FC236}">
                  <a16:creationId xmlns:a16="http://schemas.microsoft.com/office/drawing/2014/main" id="{4F5F156F-6AC2-8057-2791-89CA12D5DD18}"/>
                </a:ext>
              </a:extLst>
            </p:cNvPr>
            <p:cNvSpPr>
              <a:spLocks/>
            </p:cNvSpPr>
            <p:nvPr userDrawn="1"/>
          </p:nvSpPr>
          <p:spPr bwMode="auto">
            <a:xfrm>
              <a:off x="2710" y="1715"/>
              <a:ext cx="119" cy="158"/>
            </a:xfrm>
            <a:custGeom>
              <a:avLst/>
              <a:gdLst>
                <a:gd name="T0" fmla="*/ 68 w 119"/>
                <a:gd name="T1" fmla="*/ 158 h 158"/>
                <a:gd name="T2" fmla="*/ 51 w 119"/>
                <a:gd name="T3" fmla="*/ 158 h 158"/>
                <a:gd name="T4" fmla="*/ 51 w 119"/>
                <a:gd name="T5" fmla="*/ 16 h 158"/>
                <a:gd name="T6" fmla="*/ 0 w 119"/>
                <a:gd name="T7" fmla="*/ 16 h 158"/>
                <a:gd name="T8" fmla="*/ 0 w 119"/>
                <a:gd name="T9" fmla="*/ 0 h 158"/>
                <a:gd name="T10" fmla="*/ 119 w 119"/>
                <a:gd name="T11" fmla="*/ 0 h 158"/>
                <a:gd name="T12" fmla="*/ 119 w 119"/>
                <a:gd name="T13" fmla="*/ 16 h 158"/>
                <a:gd name="T14" fmla="*/ 68 w 119"/>
                <a:gd name="T15" fmla="*/ 16 h 158"/>
                <a:gd name="T16" fmla="*/ 68 w 119"/>
                <a:gd name="T17" fmla="*/ 158 h 1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9" h="158">
                  <a:moveTo>
                    <a:pt x="68" y="158"/>
                  </a:moveTo>
                  <a:lnTo>
                    <a:pt x="51" y="158"/>
                  </a:lnTo>
                  <a:lnTo>
                    <a:pt x="51" y="16"/>
                  </a:lnTo>
                  <a:lnTo>
                    <a:pt x="0" y="16"/>
                  </a:lnTo>
                  <a:lnTo>
                    <a:pt x="0" y="0"/>
                  </a:lnTo>
                  <a:lnTo>
                    <a:pt x="119" y="0"/>
                  </a:lnTo>
                  <a:lnTo>
                    <a:pt x="119" y="16"/>
                  </a:lnTo>
                  <a:lnTo>
                    <a:pt x="68" y="16"/>
                  </a:lnTo>
                  <a:lnTo>
                    <a:pt x="68" y="1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6" name="Freeform 26">
              <a:extLst>
                <a:ext uri="{FF2B5EF4-FFF2-40B4-BE49-F238E27FC236}">
                  <a16:creationId xmlns:a16="http://schemas.microsoft.com/office/drawing/2014/main" id="{7BADBE94-4363-0160-A37F-1EEA3A160F77}"/>
                </a:ext>
              </a:extLst>
            </p:cNvPr>
            <p:cNvSpPr>
              <a:spLocks/>
            </p:cNvSpPr>
            <p:nvPr userDrawn="1"/>
          </p:nvSpPr>
          <p:spPr bwMode="auto">
            <a:xfrm>
              <a:off x="3248" y="1715"/>
              <a:ext cx="77" cy="158"/>
            </a:xfrm>
            <a:custGeom>
              <a:avLst/>
              <a:gdLst>
                <a:gd name="T0" fmla="*/ 0 w 77"/>
                <a:gd name="T1" fmla="*/ 158 h 158"/>
                <a:gd name="T2" fmla="*/ 0 w 77"/>
                <a:gd name="T3" fmla="*/ 0 h 158"/>
                <a:gd name="T4" fmla="*/ 17 w 77"/>
                <a:gd name="T5" fmla="*/ 0 h 158"/>
                <a:gd name="T6" fmla="*/ 17 w 77"/>
                <a:gd name="T7" fmla="*/ 142 h 158"/>
                <a:gd name="T8" fmla="*/ 77 w 77"/>
                <a:gd name="T9" fmla="*/ 142 h 158"/>
                <a:gd name="T10" fmla="*/ 77 w 77"/>
                <a:gd name="T11" fmla="*/ 158 h 158"/>
                <a:gd name="T12" fmla="*/ 0 w 77"/>
                <a:gd name="T13" fmla="*/ 158 h 1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7" h="158">
                  <a:moveTo>
                    <a:pt x="0" y="158"/>
                  </a:moveTo>
                  <a:lnTo>
                    <a:pt x="0" y="0"/>
                  </a:lnTo>
                  <a:lnTo>
                    <a:pt x="17" y="0"/>
                  </a:lnTo>
                  <a:lnTo>
                    <a:pt x="17" y="142"/>
                  </a:lnTo>
                  <a:lnTo>
                    <a:pt x="77" y="142"/>
                  </a:lnTo>
                  <a:lnTo>
                    <a:pt x="77" y="158"/>
                  </a:lnTo>
                  <a:lnTo>
                    <a:pt x="0" y="1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7" name="Freeform 27">
              <a:extLst>
                <a:ext uri="{FF2B5EF4-FFF2-40B4-BE49-F238E27FC236}">
                  <a16:creationId xmlns:a16="http://schemas.microsoft.com/office/drawing/2014/main" id="{31447B4B-D545-2425-CED8-AA64FC654146}"/>
                </a:ext>
              </a:extLst>
            </p:cNvPr>
            <p:cNvSpPr>
              <a:spLocks noEditPoints="1"/>
            </p:cNvSpPr>
            <p:nvPr userDrawn="1"/>
          </p:nvSpPr>
          <p:spPr bwMode="auto">
            <a:xfrm>
              <a:off x="2989" y="1715"/>
              <a:ext cx="102" cy="158"/>
            </a:xfrm>
            <a:custGeom>
              <a:avLst/>
              <a:gdLst>
                <a:gd name="T0" fmla="*/ 4 w 213"/>
                <a:gd name="T1" fmla="*/ 1 h 328"/>
                <a:gd name="T2" fmla="*/ 2 w 213"/>
                <a:gd name="T3" fmla="*/ 1 h 328"/>
                <a:gd name="T4" fmla="*/ 2 w 213"/>
                <a:gd name="T5" fmla="*/ 9 h 328"/>
                <a:gd name="T6" fmla="*/ 4 w 213"/>
                <a:gd name="T7" fmla="*/ 9 h 328"/>
                <a:gd name="T8" fmla="*/ 8 w 213"/>
                <a:gd name="T9" fmla="*/ 5 h 328"/>
                <a:gd name="T10" fmla="*/ 4 w 213"/>
                <a:gd name="T11" fmla="*/ 1 h 328"/>
                <a:gd name="T12" fmla="*/ 9 w 213"/>
                <a:gd name="T13" fmla="*/ 18 h 328"/>
                <a:gd name="T14" fmla="*/ 4 w 213"/>
                <a:gd name="T15" fmla="*/ 10 h 328"/>
                <a:gd name="T16" fmla="*/ 2 w 213"/>
                <a:gd name="T17" fmla="*/ 10 h 328"/>
                <a:gd name="T18" fmla="*/ 2 w 213"/>
                <a:gd name="T19" fmla="*/ 18 h 328"/>
                <a:gd name="T20" fmla="*/ 0 w 213"/>
                <a:gd name="T21" fmla="*/ 18 h 328"/>
                <a:gd name="T22" fmla="*/ 0 w 213"/>
                <a:gd name="T23" fmla="*/ 0 h 328"/>
                <a:gd name="T24" fmla="*/ 4 w 213"/>
                <a:gd name="T25" fmla="*/ 0 h 328"/>
                <a:gd name="T26" fmla="*/ 10 w 213"/>
                <a:gd name="T27" fmla="*/ 5 h 328"/>
                <a:gd name="T28" fmla="*/ 6 w 213"/>
                <a:gd name="T29" fmla="*/ 10 h 328"/>
                <a:gd name="T30" fmla="*/ 6 w 213"/>
                <a:gd name="T31" fmla="*/ 10 h 328"/>
                <a:gd name="T32" fmla="*/ 11 w 213"/>
                <a:gd name="T33" fmla="*/ 18 h 328"/>
                <a:gd name="T34" fmla="*/ 9 w 213"/>
                <a:gd name="T35" fmla="*/ 18 h 3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3" h="328">
                  <a:moveTo>
                    <a:pt x="77" y="32"/>
                  </a:moveTo>
                  <a:lnTo>
                    <a:pt x="35" y="32"/>
                  </a:lnTo>
                  <a:lnTo>
                    <a:pt x="35" y="157"/>
                  </a:lnTo>
                  <a:lnTo>
                    <a:pt x="79" y="157"/>
                  </a:lnTo>
                  <a:cubicBezTo>
                    <a:pt x="117" y="157"/>
                    <a:pt x="148" y="131"/>
                    <a:pt x="148" y="94"/>
                  </a:cubicBezTo>
                  <a:cubicBezTo>
                    <a:pt x="148" y="58"/>
                    <a:pt x="129" y="34"/>
                    <a:pt x="77" y="32"/>
                  </a:cubicBezTo>
                  <a:close/>
                  <a:moveTo>
                    <a:pt x="172" y="328"/>
                  </a:moveTo>
                  <a:cubicBezTo>
                    <a:pt x="119" y="244"/>
                    <a:pt x="92" y="192"/>
                    <a:pt x="78" y="189"/>
                  </a:cubicBezTo>
                  <a:lnTo>
                    <a:pt x="35" y="189"/>
                  </a:lnTo>
                  <a:lnTo>
                    <a:pt x="35" y="328"/>
                  </a:lnTo>
                  <a:lnTo>
                    <a:pt x="0" y="328"/>
                  </a:lnTo>
                  <a:lnTo>
                    <a:pt x="0" y="0"/>
                  </a:lnTo>
                  <a:lnTo>
                    <a:pt x="77" y="0"/>
                  </a:lnTo>
                  <a:cubicBezTo>
                    <a:pt x="154" y="0"/>
                    <a:pt x="185" y="41"/>
                    <a:pt x="185" y="90"/>
                  </a:cubicBezTo>
                  <a:cubicBezTo>
                    <a:pt x="186" y="137"/>
                    <a:pt x="152" y="167"/>
                    <a:pt x="116" y="177"/>
                  </a:cubicBezTo>
                  <a:lnTo>
                    <a:pt x="116" y="178"/>
                  </a:lnTo>
                  <a:cubicBezTo>
                    <a:pt x="126" y="183"/>
                    <a:pt x="160" y="244"/>
                    <a:pt x="213" y="328"/>
                  </a:cubicBezTo>
                  <a:lnTo>
                    <a:pt x="172" y="3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8" name="Freeform 28">
              <a:extLst>
                <a:ext uri="{FF2B5EF4-FFF2-40B4-BE49-F238E27FC236}">
                  <a16:creationId xmlns:a16="http://schemas.microsoft.com/office/drawing/2014/main" id="{B00A6908-C9B7-4271-276D-20E124A42B64}"/>
                </a:ext>
              </a:extLst>
            </p:cNvPr>
            <p:cNvSpPr>
              <a:spLocks/>
            </p:cNvSpPr>
            <p:nvPr userDrawn="1"/>
          </p:nvSpPr>
          <p:spPr bwMode="auto">
            <a:xfrm>
              <a:off x="2848" y="1716"/>
              <a:ext cx="116" cy="160"/>
            </a:xfrm>
            <a:custGeom>
              <a:avLst/>
              <a:gdLst>
                <a:gd name="T0" fmla="*/ 11 w 242"/>
                <a:gd name="T1" fmla="*/ 16 h 333"/>
                <a:gd name="T2" fmla="*/ 6 w 242"/>
                <a:gd name="T3" fmla="*/ 18 h 333"/>
                <a:gd name="T4" fmla="*/ 1 w 242"/>
                <a:gd name="T5" fmla="*/ 16 h 333"/>
                <a:gd name="T6" fmla="*/ 0 w 242"/>
                <a:gd name="T7" fmla="*/ 12 h 333"/>
                <a:gd name="T8" fmla="*/ 0 w 242"/>
                <a:gd name="T9" fmla="*/ 0 h 333"/>
                <a:gd name="T10" fmla="*/ 2 w 242"/>
                <a:gd name="T11" fmla="*/ 0 h 333"/>
                <a:gd name="T12" fmla="*/ 2 w 242"/>
                <a:gd name="T13" fmla="*/ 12 h 333"/>
                <a:gd name="T14" fmla="*/ 3 w 242"/>
                <a:gd name="T15" fmla="*/ 15 h 333"/>
                <a:gd name="T16" fmla="*/ 6 w 242"/>
                <a:gd name="T17" fmla="*/ 16 h 333"/>
                <a:gd name="T18" fmla="*/ 10 w 242"/>
                <a:gd name="T19" fmla="*/ 15 h 333"/>
                <a:gd name="T20" fmla="*/ 11 w 242"/>
                <a:gd name="T21" fmla="*/ 12 h 333"/>
                <a:gd name="T22" fmla="*/ 11 w 242"/>
                <a:gd name="T23" fmla="*/ 0 h 333"/>
                <a:gd name="T24" fmla="*/ 13 w 242"/>
                <a:gd name="T25" fmla="*/ 0 h 333"/>
                <a:gd name="T26" fmla="*/ 13 w 242"/>
                <a:gd name="T27" fmla="*/ 12 h 333"/>
                <a:gd name="T28" fmla="*/ 11 w 242"/>
                <a:gd name="T29" fmla="*/ 16 h 3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2" h="333">
                  <a:moveTo>
                    <a:pt x="212" y="300"/>
                  </a:moveTo>
                  <a:cubicBezTo>
                    <a:pt x="192" y="320"/>
                    <a:pt x="162" y="333"/>
                    <a:pt x="119" y="333"/>
                  </a:cubicBezTo>
                  <a:cubicBezTo>
                    <a:pt x="77" y="333"/>
                    <a:pt x="50" y="321"/>
                    <a:pt x="32" y="304"/>
                  </a:cubicBezTo>
                  <a:cubicBezTo>
                    <a:pt x="6" y="278"/>
                    <a:pt x="0" y="240"/>
                    <a:pt x="0" y="210"/>
                  </a:cubicBezTo>
                  <a:lnTo>
                    <a:pt x="0" y="0"/>
                  </a:lnTo>
                  <a:lnTo>
                    <a:pt x="35" y="0"/>
                  </a:lnTo>
                  <a:lnTo>
                    <a:pt x="35" y="210"/>
                  </a:lnTo>
                  <a:cubicBezTo>
                    <a:pt x="35" y="233"/>
                    <a:pt x="40" y="260"/>
                    <a:pt x="58" y="278"/>
                  </a:cubicBezTo>
                  <a:cubicBezTo>
                    <a:pt x="71" y="291"/>
                    <a:pt x="90" y="301"/>
                    <a:pt x="120" y="301"/>
                  </a:cubicBezTo>
                  <a:cubicBezTo>
                    <a:pt x="153" y="301"/>
                    <a:pt x="173" y="291"/>
                    <a:pt x="186" y="278"/>
                  </a:cubicBezTo>
                  <a:cubicBezTo>
                    <a:pt x="201" y="262"/>
                    <a:pt x="207" y="239"/>
                    <a:pt x="207" y="213"/>
                  </a:cubicBezTo>
                  <a:lnTo>
                    <a:pt x="207" y="0"/>
                  </a:lnTo>
                  <a:lnTo>
                    <a:pt x="242" y="0"/>
                  </a:lnTo>
                  <a:lnTo>
                    <a:pt x="242" y="218"/>
                  </a:lnTo>
                  <a:cubicBezTo>
                    <a:pt x="242" y="248"/>
                    <a:pt x="233" y="278"/>
                    <a:pt x="212" y="30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26" name="Title Placeholder 1"/>
          <p:cNvSpPr>
            <a:spLocks noGrp="1"/>
          </p:cNvSpPr>
          <p:nvPr>
            <p:ph type="title"/>
          </p:nvPr>
        </p:nvSpPr>
        <p:spPr>
          <a:xfrm>
            <a:off x="508000" y="403224"/>
            <a:ext cx="9619669" cy="674445"/>
          </a:xfrm>
          <a:prstGeom prst="rect">
            <a:avLst/>
          </a:prstGeom>
        </p:spPr>
        <p:txBody>
          <a:bodyPr vert="horz" lIns="91440" tIns="45720" rIns="91440" bIns="45720" rtlCol="0" anchor="ctr">
            <a:noAutofit/>
          </a:bodyPr>
          <a:lstStyle>
            <a:lvl1pPr>
              <a:defRPr sz="4000" b="1">
                <a:solidFill>
                  <a:srgbClr val="780046"/>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29" name="Content Placeholder 6"/>
          <p:cNvSpPr>
            <a:spLocks noGrp="1"/>
          </p:cNvSpPr>
          <p:nvPr>
            <p:ph sz="quarter" idx="13"/>
          </p:nvPr>
        </p:nvSpPr>
        <p:spPr>
          <a:xfrm>
            <a:off x="508000" y="1984361"/>
            <a:ext cx="11172056" cy="2954338"/>
          </a:xfrm>
          <a:prstGeom prst="rect">
            <a:avLst/>
          </a:prstGeom>
        </p:spPr>
        <p:txBody>
          <a:bodyPr/>
          <a:lstStyle>
            <a:lvl1pPr marL="0" indent="0">
              <a:buNone/>
              <a:defRPr>
                <a:solidFill>
                  <a:schemeClr val="tx1"/>
                </a:solidFill>
                <a:latin typeface="Arial" panose="020B0604020202020204" pitchFamily="34" charset="0"/>
                <a:cs typeface="Arial" panose="020B0604020202020204" pitchFamily="34" charset="0"/>
              </a:defRPr>
            </a:lvl1pPr>
          </a:lstStyle>
          <a:p>
            <a:pPr lvl="0"/>
            <a:r>
              <a:rPr lang="en-US"/>
              <a:t>Click to edit Master text styles</a:t>
            </a:r>
            <a:endParaRPr lang="en-GB"/>
          </a:p>
        </p:txBody>
      </p:sp>
      <p:sp>
        <p:nvSpPr>
          <p:cNvPr id="19" name="Rectangle 1030">
            <a:extLst>
              <a:ext uri="{FF2B5EF4-FFF2-40B4-BE49-F238E27FC236}">
                <a16:creationId xmlns:a16="http://schemas.microsoft.com/office/drawing/2014/main" id="{4FBDCDB5-0DCE-58B9-34B8-A7560C5BF4FB}"/>
              </a:ext>
            </a:extLst>
          </p:cNvPr>
          <p:cNvSpPr>
            <a:spLocks noGrp="1" noChangeArrowheads="1"/>
          </p:cNvSpPr>
          <p:nvPr>
            <p:ph type="sldNum" sz="quarter" idx="14"/>
          </p:nvPr>
        </p:nvSpPr>
        <p:spPr/>
        <p:txBody>
          <a:bodyPr/>
          <a:lstStyle>
            <a:lvl1pPr>
              <a:defRPr smtClean="0"/>
            </a:lvl1pPr>
          </a:lstStyle>
          <a:p>
            <a:pPr>
              <a:defRPr/>
            </a:pPr>
            <a:fld id="{D21C603A-292D-45B2-B4C3-F23BA7B429C8}" type="slidenum">
              <a:rPr lang="en-GB" altLang="en-US"/>
              <a:pPr>
                <a:defRPr/>
              </a:pPr>
              <a:t>‹#›</a:t>
            </a:fld>
            <a:endParaRPr lang="en-GB" altLang="en-US"/>
          </a:p>
        </p:txBody>
      </p:sp>
    </p:spTree>
    <p:extLst>
      <p:ext uri="{BB962C8B-B14F-4D97-AF65-F5344CB8AC3E}">
        <p14:creationId xmlns:p14="http://schemas.microsoft.com/office/powerpoint/2010/main" val="3225595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g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EBDDDC-DC47-081B-64A6-ACE1E1E615EC}"/>
              </a:ext>
            </a:extLst>
          </p:cNvPr>
          <p:cNvSpPr/>
          <p:nvPr userDrawn="1"/>
        </p:nvSpPr>
        <p:spPr>
          <a:xfrm flipH="1">
            <a:off x="0" y="0"/>
            <a:ext cx="6096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9C47D1B1-38E7-86CF-7C72-E8EA4EC31052}"/>
              </a:ext>
            </a:extLst>
          </p:cNvPr>
          <p:cNvSpPr>
            <a:spLocks noGrp="1"/>
          </p:cNvSpPr>
          <p:nvPr>
            <p:ph type="dt" sz="half" idx="10"/>
          </p:nvPr>
        </p:nvSpPr>
        <p:spPr>
          <a:xfrm>
            <a:off x="280062" y="6196013"/>
            <a:ext cx="2743200" cy="365125"/>
          </a:xfrm>
        </p:spPr>
        <p:txBody>
          <a:bodyPr/>
          <a:lstStyle>
            <a:lvl1pPr>
              <a:defRPr sz="1200" b="1">
                <a:solidFill>
                  <a:schemeClr val="bg1"/>
                </a:solidFill>
              </a:defRPr>
            </a:lvl1pPr>
          </a:lstStyle>
          <a:p>
            <a:endParaRPr lang="en-US"/>
          </a:p>
        </p:txBody>
      </p:sp>
      <p:sp>
        <p:nvSpPr>
          <p:cNvPr id="8" name="Picture Placeholder 12">
            <a:extLst>
              <a:ext uri="{FF2B5EF4-FFF2-40B4-BE49-F238E27FC236}">
                <a16:creationId xmlns:a16="http://schemas.microsoft.com/office/drawing/2014/main" id="{37E204FF-C258-AF69-7860-A8A8072F63A5}"/>
              </a:ext>
            </a:extLst>
          </p:cNvPr>
          <p:cNvSpPr>
            <a:spLocks noGrp="1"/>
          </p:cNvSpPr>
          <p:nvPr>
            <p:ph type="pic" sz="quarter" idx="13"/>
          </p:nvPr>
        </p:nvSpPr>
        <p:spPr>
          <a:xfrm>
            <a:off x="6095999" y="0"/>
            <a:ext cx="5832475" cy="6858000"/>
          </a:xfrm>
          <a:solidFill>
            <a:schemeClr val="bg1">
              <a:lumMod val="95000"/>
            </a:schemeClr>
          </a:solidFill>
        </p:spPr>
        <p:txBody>
          <a:bodyPr tIns="2951999">
            <a:normAutofit/>
          </a:bodyPr>
          <a:lstStyle>
            <a:lvl1pPr marL="0" indent="0" algn="ctr">
              <a:buNone/>
              <a:defRPr sz="1200"/>
            </a:lvl1pPr>
          </a:lstStyle>
          <a:p>
            <a:r>
              <a:rPr lang="en-GB"/>
              <a:t>Click icon to add picture</a:t>
            </a:r>
            <a:endParaRPr lang="en-US"/>
          </a:p>
        </p:txBody>
      </p:sp>
      <p:sp>
        <p:nvSpPr>
          <p:cNvPr id="3" name="Rectangle 2">
            <a:extLst>
              <a:ext uri="{FF2B5EF4-FFF2-40B4-BE49-F238E27FC236}">
                <a16:creationId xmlns:a16="http://schemas.microsoft.com/office/drawing/2014/main" id="{58FD44CE-9C04-CE5A-C5FD-5B5EEED1170D}"/>
              </a:ext>
            </a:extLst>
          </p:cNvPr>
          <p:cNvSpPr/>
          <p:nvPr userDrawn="1"/>
        </p:nvSpPr>
        <p:spPr>
          <a:xfrm flipH="1">
            <a:off x="11928475" y="0"/>
            <a:ext cx="263525"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03C2B1A1-946D-5277-9901-AAC39771C3C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8962" y="347360"/>
            <a:ext cx="4939638" cy="655172"/>
          </a:xfrm>
          <a:prstGeom prst="rect">
            <a:avLst/>
          </a:prstGeom>
        </p:spPr>
      </p:pic>
      <p:sp>
        <p:nvSpPr>
          <p:cNvPr id="6" name="Title 1">
            <a:extLst>
              <a:ext uri="{FF2B5EF4-FFF2-40B4-BE49-F238E27FC236}">
                <a16:creationId xmlns:a16="http://schemas.microsoft.com/office/drawing/2014/main" id="{6381A3E8-FE9E-625E-3D8B-7CDB35CFC43D}"/>
              </a:ext>
            </a:extLst>
          </p:cNvPr>
          <p:cNvSpPr>
            <a:spLocks noGrp="1"/>
          </p:cNvSpPr>
          <p:nvPr>
            <p:ph type="ctrTitle" hasCustomPrompt="1"/>
          </p:nvPr>
        </p:nvSpPr>
        <p:spPr>
          <a:xfrm>
            <a:off x="280062" y="1192409"/>
            <a:ext cx="5486399" cy="2387600"/>
          </a:xfrm>
        </p:spPr>
        <p:txBody>
          <a:bodyPr anchor="b">
            <a:noAutofit/>
          </a:bodyPr>
          <a:lstStyle>
            <a:lvl1pPr algn="l">
              <a:defRPr sz="4000" b="1">
                <a:solidFill>
                  <a:schemeClr val="bg1"/>
                </a:solidFill>
              </a:defRPr>
            </a:lvl1pPr>
          </a:lstStyle>
          <a:p>
            <a:r>
              <a:rPr lang="en-GB"/>
              <a:t>Presentation </a:t>
            </a:r>
            <a:br>
              <a:rPr lang="en-GB"/>
            </a:br>
            <a:r>
              <a:rPr lang="en-GB"/>
              <a:t>title to go here</a:t>
            </a:r>
            <a:endParaRPr lang="en-US"/>
          </a:p>
        </p:txBody>
      </p:sp>
      <p:sp>
        <p:nvSpPr>
          <p:cNvPr id="7" name="Text Placeholder 4">
            <a:extLst>
              <a:ext uri="{FF2B5EF4-FFF2-40B4-BE49-F238E27FC236}">
                <a16:creationId xmlns:a16="http://schemas.microsoft.com/office/drawing/2014/main" id="{3E6E51CD-B6A9-B444-59FF-8CBAEA3ED9EF}"/>
              </a:ext>
            </a:extLst>
          </p:cNvPr>
          <p:cNvSpPr>
            <a:spLocks noGrp="1"/>
          </p:cNvSpPr>
          <p:nvPr>
            <p:ph type="body" sz="quarter" idx="14" hasCustomPrompt="1"/>
          </p:nvPr>
        </p:nvSpPr>
        <p:spPr>
          <a:xfrm>
            <a:off x="280062" y="5320212"/>
            <a:ext cx="5507963" cy="690757"/>
          </a:xfrm>
        </p:spPr>
        <p:txBody>
          <a:bodyPr/>
          <a:lstStyle>
            <a:lvl1pPr>
              <a:defRPr b="1">
                <a:solidFill>
                  <a:schemeClr val="bg1"/>
                </a:solidFill>
              </a:defRPr>
            </a:lvl1pPr>
          </a:lstStyle>
          <a:p>
            <a:pPr lvl="0"/>
            <a:r>
              <a:rPr lang="en-GB"/>
              <a:t>Name of presenter</a:t>
            </a:r>
            <a:endParaRPr lang="en-US"/>
          </a:p>
        </p:txBody>
      </p:sp>
      <p:sp>
        <p:nvSpPr>
          <p:cNvPr id="10" name="Text Placeholder 4">
            <a:extLst>
              <a:ext uri="{FF2B5EF4-FFF2-40B4-BE49-F238E27FC236}">
                <a16:creationId xmlns:a16="http://schemas.microsoft.com/office/drawing/2014/main" id="{F7D5BE4B-C931-1EAB-1F79-50273F23B0E2}"/>
              </a:ext>
            </a:extLst>
          </p:cNvPr>
          <p:cNvSpPr>
            <a:spLocks noGrp="1"/>
          </p:cNvSpPr>
          <p:nvPr>
            <p:ph type="body" sz="quarter" idx="15" hasCustomPrompt="1"/>
          </p:nvPr>
        </p:nvSpPr>
        <p:spPr>
          <a:xfrm>
            <a:off x="280062" y="3786345"/>
            <a:ext cx="5507963" cy="852562"/>
          </a:xfrm>
        </p:spPr>
        <p:txBody>
          <a:bodyPr/>
          <a:lstStyle>
            <a:lvl1pPr>
              <a:defRPr sz="2000" b="1">
                <a:solidFill>
                  <a:schemeClr val="bg1"/>
                </a:solidFill>
              </a:defRPr>
            </a:lvl1pPr>
          </a:lstStyle>
          <a:p>
            <a:pPr lvl="0"/>
            <a:r>
              <a:rPr lang="en-GB"/>
              <a:t>Subtitle, if required, to go here</a:t>
            </a:r>
            <a:endParaRPr lang="en-US"/>
          </a:p>
        </p:txBody>
      </p:sp>
      <p:grpSp>
        <p:nvGrpSpPr>
          <p:cNvPr id="96" name="Group 95">
            <a:extLst>
              <a:ext uri="{FF2B5EF4-FFF2-40B4-BE49-F238E27FC236}">
                <a16:creationId xmlns:a16="http://schemas.microsoft.com/office/drawing/2014/main" id="{58F27C8E-973D-F292-C355-A25E79CE59B7}"/>
              </a:ext>
            </a:extLst>
          </p:cNvPr>
          <p:cNvGrpSpPr/>
          <p:nvPr userDrawn="1"/>
        </p:nvGrpSpPr>
        <p:grpSpPr>
          <a:xfrm>
            <a:off x="12692725" y="0"/>
            <a:ext cx="3220260" cy="6858000"/>
            <a:chOff x="12692725" y="0"/>
            <a:chExt cx="3220260" cy="6858000"/>
          </a:xfrm>
        </p:grpSpPr>
        <p:sp>
          <p:nvSpPr>
            <p:cNvPr id="87" name="Rectangle 86">
              <a:extLst>
                <a:ext uri="{FF2B5EF4-FFF2-40B4-BE49-F238E27FC236}">
                  <a16:creationId xmlns:a16="http://schemas.microsoft.com/office/drawing/2014/main" id="{7F9A7747-43F2-1561-7F7C-69DD602CAFBC}"/>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321F81F5-F252-7699-77A9-66DA7A29763A}"/>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90" name="TextBox 89">
              <a:extLst>
                <a:ext uri="{FF2B5EF4-FFF2-40B4-BE49-F238E27FC236}">
                  <a16:creationId xmlns:a16="http://schemas.microsoft.com/office/drawing/2014/main" id="{2E347A91-36B2-2672-8E89-C20FEF3D2E26}"/>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91" name="TextBox 90">
              <a:extLst>
                <a:ext uri="{FF2B5EF4-FFF2-40B4-BE49-F238E27FC236}">
                  <a16:creationId xmlns:a16="http://schemas.microsoft.com/office/drawing/2014/main" id="{E17A72DA-2AA9-B563-5BAC-3983E2561171}"/>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92" name="TextBox 91">
              <a:extLst>
                <a:ext uri="{FF2B5EF4-FFF2-40B4-BE49-F238E27FC236}">
                  <a16:creationId xmlns:a16="http://schemas.microsoft.com/office/drawing/2014/main" id="{95607207-8B3D-9405-5F1B-37851332AADB}"/>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93" name="TextBox 92">
              <a:extLst>
                <a:ext uri="{FF2B5EF4-FFF2-40B4-BE49-F238E27FC236}">
                  <a16:creationId xmlns:a16="http://schemas.microsoft.com/office/drawing/2014/main" id="{8525F5AC-10DA-6A2A-79A1-0813DA2408AF}"/>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sp>
          <p:nvSpPr>
            <p:cNvPr id="94" name="TextBox 93">
              <a:extLst>
                <a:ext uri="{FF2B5EF4-FFF2-40B4-BE49-F238E27FC236}">
                  <a16:creationId xmlns:a16="http://schemas.microsoft.com/office/drawing/2014/main" id="{FAC4BF7F-4F49-67C8-736F-67CFB169D466}"/>
                </a:ext>
              </a:extLst>
            </p:cNvPr>
            <p:cNvSpPr txBox="1"/>
            <p:nvPr userDrawn="1"/>
          </p:nvSpPr>
          <p:spPr>
            <a:xfrm>
              <a:off x="12803737" y="4900172"/>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If you don’t need a subtitle:</a:t>
              </a:r>
            </a:p>
          </p:txBody>
        </p:sp>
        <p:sp>
          <p:nvSpPr>
            <p:cNvPr id="95" name="TextBox 94">
              <a:extLst>
                <a:ext uri="{FF2B5EF4-FFF2-40B4-BE49-F238E27FC236}">
                  <a16:creationId xmlns:a16="http://schemas.microsoft.com/office/drawing/2014/main" id="{6A35B3D4-59E3-0824-EAA8-A58333C4839C}"/>
                </a:ext>
              </a:extLst>
            </p:cNvPr>
            <p:cNvSpPr txBox="1"/>
            <p:nvPr userDrawn="1"/>
          </p:nvSpPr>
          <p:spPr>
            <a:xfrm>
              <a:off x="12803736" y="5177171"/>
              <a:ext cx="2822257" cy="415498"/>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 don’t need a subtitle, simply delete the placeholder text box.</a:t>
              </a:r>
            </a:p>
          </p:txBody>
        </p:sp>
      </p:grpSp>
    </p:spTree>
    <p:extLst>
      <p:ext uri="{BB962C8B-B14F-4D97-AF65-F5344CB8AC3E}">
        <p14:creationId xmlns:p14="http://schemas.microsoft.com/office/powerpoint/2010/main" val="405131357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Title Slide Style 2 Layout">
    <p:spTree>
      <p:nvGrpSpPr>
        <p:cNvPr id="1" name=""/>
        <p:cNvGrpSpPr/>
        <p:nvPr/>
      </p:nvGrpSpPr>
      <p:grpSpPr>
        <a:xfrm>
          <a:off x="0" y="0"/>
          <a:ext cx="0" cy="0"/>
          <a:chOff x="0" y="0"/>
          <a:chExt cx="0" cy="0"/>
        </a:xfrm>
      </p:grpSpPr>
      <p:grpSp>
        <p:nvGrpSpPr>
          <p:cNvPr id="2" name="Group 13">
            <a:extLst>
              <a:ext uri="{FF2B5EF4-FFF2-40B4-BE49-F238E27FC236}">
                <a16:creationId xmlns:a16="http://schemas.microsoft.com/office/drawing/2014/main" id="{FC9D7BEF-5768-A977-BE12-6A88540F9AEF}"/>
              </a:ext>
            </a:extLst>
          </p:cNvPr>
          <p:cNvGrpSpPr>
            <a:grpSpLocks noChangeAspect="1"/>
          </p:cNvGrpSpPr>
          <p:nvPr userDrawn="1"/>
        </p:nvGrpSpPr>
        <p:grpSpPr bwMode="auto">
          <a:xfrm>
            <a:off x="10320867" y="327026"/>
            <a:ext cx="1358900" cy="1044575"/>
            <a:chOff x="2404" y="1132"/>
            <a:chExt cx="952" cy="976"/>
          </a:xfrm>
        </p:grpSpPr>
        <p:sp>
          <p:nvSpPr>
            <p:cNvPr id="3" name="AutoShape 12">
              <a:extLst>
                <a:ext uri="{FF2B5EF4-FFF2-40B4-BE49-F238E27FC236}">
                  <a16:creationId xmlns:a16="http://schemas.microsoft.com/office/drawing/2014/main" id="{809F104D-6753-3CEA-1FCC-500F19209FC5}"/>
                </a:ext>
              </a:extLst>
            </p:cNvPr>
            <p:cNvSpPr>
              <a:spLocks noChangeAspect="1" noChangeArrowheads="1" noTextEdit="1"/>
            </p:cNvSpPr>
            <p:nvPr userDrawn="1"/>
          </p:nvSpPr>
          <p:spPr bwMode="auto">
            <a:xfrm>
              <a:off x="2404" y="1132"/>
              <a:ext cx="952" cy="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p>
          </p:txBody>
        </p:sp>
        <p:sp>
          <p:nvSpPr>
            <p:cNvPr id="4" name="Rectangle 14">
              <a:extLst>
                <a:ext uri="{FF2B5EF4-FFF2-40B4-BE49-F238E27FC236}">
                  <a16:creationId xmlns:a16="http://schemas.microsoft.com/office/drawing/2014/main" id="{CDF1712E-1F9E-9181-4076-F36170EB1C88}"/>
                </a:ext>
              </a:extLst>
            </p:cNvPr>
            <p:cNvSpPr>
              <a:spLocks noChangeArrowheads="1"/>
            </p:cNvSpPr>
            <p:nvPr userDrawn="1"/>
          </p:nvSpPr>
          <p:spPr bwMode="auto">
            <a:xfrm>
              <a:off x="2404" y="1132"/>
              <a:ext cx="952" cy="952"/>
            </a:xfrm>
            <a:prstGeom prst="rect">
              <a:avLst/>
            </a:prstGeom>
            <a:solidFill>
              <a:srgbClr val="1EAF46"/>
            </a:solidFill>
            <a:ln>
              <a:noFill/>
            </a:ln>
          </p:spPr>
          <p:txBody>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defRPr/>
              </a:pPr>
              <a:endParaRPr lang="en-US" altLang="en-US" sz="2400"/>
            </a:p>
          </p:txBody>
        </p:sp>
        <p:sp>
          <p:nvSpPr>
            <p:cNvPr id="5" name="Freeform 15">
              <a:extLst>
                <a:ext uri="{FF2B5EF4-FFF2-40B4-BE49-F238E27FC236}">
                  <a16:creationId xmlns:a16="http://schemas.microsoft.com/office/drawing/2014/main" id="{0518F075-0F41-9D66-7D5C-902D858312C4}"/>
                </a:ext>
              </a:extLst>
            </p:cNvPr>
            <p:cNvSpPr>
              <a:spLocks/>
            </p:cNvSpPr>
            <p:nvPr userDrawn="1"/>
          </p:nvSpPr>
          <p:spPr bwMode="auto">
            <a:xfrm>
              <a:off x="2834" y="1904"/>
              <a:ext cx="73" cy="151"/>
            </a:xfrm>
            <a:custGeom>
              <a:avLst/>
              <a:gdLst>
                <a:gd name="T0" fmla="*/ 0 w 73"/>
                <a:gd name="T1" fmla="*/ 151 h 151"/>
                <a:gd name="T2" fmla="*/ 0 w 73"/>
                <a:gd name="T3" fmla="*/ 0 h 151"/>
                <a:gd name="T4" fmla="*/ 16 w 73"/>
                <a:gd name="T5" fmla="*/ 0 h 151"/>
                <a:gd name="T6" fmla="*/ 16 w 73"/>
                <a:gd name="T7" fmla="*/ 135 h 151"/>
                <a:gd name="T8" fmla="*/ 73 w 73"/>
                <a:gd name="T9" fmla="*/ 135 h 151"/>
                <a:gd name="T10" fmla="*/ 73 w 73"/>
                <a:gd name="T11" fmla="*/ 151 h 151"/>
                <a:gd name="T12" fmla="*/ 0 w 73"/>
                <a:gd name="T13" fmla="*/ 151 h 1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3" h="151">
                  <a:moveTo>
                    <a:pt x="0" y="151"/>
                  </a:moveTo>
                  <a:lnTo>
                    <a:pt x="0" y="0"/>
                  </a:lnTo>
                  <a:lnTo>
                    <a:pt x="16" y="0"/>
                  </a:lnTo>
                  <a:lnTo>
                    <a:pt x="16" y="135"/>
                  </a:lnTo>
                  <a:lnTo>
                    <a:pt x="73" y="135"/>
                  </a:lnTo>
                  <a:lnTo>
                    <a:pt x="73" y="151"/>
                  </a:lnTo>
                  <a:lnTo>
                    <a:pt x="0" y="1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 name="Freeform 16">
              <a:extLst>
                <a:ext uri="{FF2B5EF4-FFF2-40B4-BE49-F238E27FC236}">
                  <a16:creationId xmlns:a16="http://schemas.microsoft.com/office/drawing/2014/main" id="{4DBA2776-AD34-775E-8199-CF306FFB7333}"/>
                </a:ext>
              </a:extLst>
            </p:cNvPr>
            <p:cNvSpPr>
              <a:spLocks/>
            </p:cNvSpPr>
            <p:nvPr userDrawn="1"/>
          </p:nvSpPr>
          <p:spPr bwMode="auto">
            <a:xfrm>
              <a:off x="2435" y="1904"/>
              <a:ext cx="78" cy="151"/>
            </a:xfrm>
            <a:custGeom>
              <a:avLst/>
              <a:gdLst>
                <a:gd name="T0" fmla="*/ 0 w 78"/>
                <a:gd name="T1" fmla="*/ 0 h 151"/>
                <a:gd name="T2" fmla="*/ 78 w 78"/>
                <a:gd name="T3" fmla="*/ 0 h 151"/>
                <a:gd name="T4" fmla="*/ 78 w 78"/>
                <a:gd name="T5" fmla="*/ 16 h 151"/>
                <a:gd name="T6" fmla="*/ 17 w 78"/>
                <a:gd name="T7" fmla="*/ 16 h 151"/>
                <a:gd name="T8" fmla="*/ 17 w 78"/>
                <a:gd name="T9" fmla="*/ 60 h 151"/>
                <a:gd name="T10" fmla="*/ 76 w 78"/>
                <a:gd name="T11" fmla="*/ 60 h 151"/>
                <a:gd name="T12" fmla="*/ 76 w 78"/>
                <a:gd name="T13" fmla="*/ 76 h 151"/>
                <a:gd name="T14" fmla="*/ 17 w 78"/>
                <a:gd name="T15" fmla="*/ 76 h 151"/>
                <a:gd name="T16" fmla="*/ 17 w 78"/>
                <a:gd name="T17" fmla="*/ 135 h 151"/>
                <a:gd name="T18" fmla="*/ 78 w 78"/>
                <a:gd name="T19" fmla="*/ 135 h 151"/>
                <a:gd name="T20" fmla="*/ 78 w 78"/>
                <a:gd name="T21" fmla="*/ 151 h 151"/>
                <a:gd name="T22" fmla="*/ 0 w 78"/>
                <a:gd name="T23" fmla="*/ 151 h 151"/>
                <a:gd name="T24" fmla="*/ 0 w 78"/>
                <a:gd name="T25" fmla="*/ 0 h 1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 h="151">
                  <a:moveTo>
                    <a:pt x="0" y="0"/>
                  </a:moveTo>
                  <a:lnTo>
                    <a:pt x="78" y="0"/>
                  </a:lnTo>
                  <a:lnTo>
                    <a:pt x="78" y="16"/>
                  </a:lnTo>
                  <a:lnTo>
                    <a:pt x="17" y="16"/>
                  </a:lnTo>
                  <a:lnTo>
                    <a:pt x="17" y="60"/>
                  </a:lnTo>
                  <a:lnTo>
                    <a:pt x="76" y="60"/>
                  </a:lnTo>
                  <a:lnTo>
                    <a:pt x="76" y="76"/>
                  </a:lnTo>
                  <a:lnTo>
                    <a:pt x="17" y="76"/>
                  </a:lnTo>
                  <a:lnTo>
                    <a:pt x="17" y="135"/>
                  </a:lnTo>
                  <a:lnTo>
                    <a:pt x="78" y="135"/>
                  </a:lnTo>
                  <a:lnTo>
                    <a:pt x="78" y="151"/>
                  </a:lnTo>
                  <a:lnTo>
                    <a:pt x="0" y="151"/>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 name="Freeform 17">
              <a:extLst>
                <a:ext uri="{FF2B5EF4-FFF2-40B4-BE49-F238E27FC236}">
                  <a16:creationId xmlns:a16="http://schemas.microsoft.com/office/drawing/2014/main" id="{89BBC7DC-856F-A506-17C0-7022C258856C}"/>
                </a:ext>
              </a:extLst>
            </p:cNvPr>
            <p:cNvSpPr>
              <a:spLocks/>
            </p:cNvSpPr>
            <p:nvPr userDrawn="1"/>
          </p:nvSpPr>
          <p:spPr bwMode="auto">
            <a:xfrm>
              <a:off x="2534" y="1898"/>
              <a:ext cx="133" cy="163"/>
            </a:xfrm>
            <a:custGeom>
              <a:avLst/>
              <a:gdLst>
                <a:gd name="T0" fmla="*/ 0 w 133"/>
                <a:gd name="T1" fmla="*/ 0 h 163"/>
                <a:gd name="T2" fmla="*/ 117 w 133"/>
                <a:gd name="T3" fmla="*/ 123 h 163"/>
                <a:gd name="T4" fmla="*/ 117 w 133"/>
                <a:gd name="T5" fmla="*/ 6 h 163"/>
                <a:gd name="T6" fmla="*/ 133 w 133"/>
                <a:gd name="T7" fmla="*/ 6 h 163"/>
                <a:gd name="T8" fmla="*/ 133 w 133"/>
                <a:gd name="T9" fmla="*/ 163 h 163"/>
                <a:gd name="T10" fmla="*/ 16 w 133"/>
                <a:gd name="T11" fmla="*/ 40 h 163"/>
                <a:gd name="T12" fmla="*/ 16 w 133"/>
                <a:gd name="T13" fmla="*/ 157 h 163"/>
                <a:gd name="T14" fmla="*/ 0 w 133"/>
                <a:gd name="T15" fmla="*/ 157 h 163"/>
                <a:gd name="T16" fmla="*/ 0 w 133"/>
                <a:gd name="T17" fmla="*/ 0 h 1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3" h="163">
                  <a:moveTo>
                    <a:pt x="0" y="0"/>
                  </a:moveTo>
                  <a:lnTo>
                    <a:pt x="117" y="123"/>
                  </a:lnTo>
                  <a:lnTo>
                    <a:pt x="117" y="6"/>
                  </a:lnTo>
                  <a:lnTo>
                    <a:pt x="133" y="6"/>
                  </a:lnTo>
                  <a:lnTo>
                    <a:pt x="133" y="163"/>
                  </a:lnTo>
                  <a:lnTo>
                    <a:pt x="16" y="40"/>
                  </a:lnTo>
                  <a:lnTo>
                    <a:pt x="16" y="157"/>
                  </a:lnTo>
                  <a:lnTo>
                    <a:pt x="0" y="15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8" name="Freeform 18">
              <a:extLst>
                <a:ext uri="{FF2B5EF4-FFF2-40B4-BE49-F238E27FC236}">
                  <a16:creationId xmlns:a16="http://schemas.microsoft.com/office/drawing/2014/main" id="{158600A0-E7A0-D0F1-7D02-6368ADAE782F}"/>
                </a:ext>
              </a:extLst>
            </p:cNvPr>
            <p:cNvSpPr>
              <a:spLocks noEditPoints="1"/>
            </p:cNvSpPr>
            <p:nvPr userDrawn="1"/>
          </p:nvSpPr>
          <p:spPr bwMode="auto">
            <a:xfrm>
              <a:off x="2914" y="1897"/>
              <a:ext cx="137" cy="158"/>
            </a:xfrm>
            <a:custGeom>
              <a:avLst/>
              <a:gdLst>
                <a:gd name="T0" fmla="*/ 8 w 285"/>
                <a:gd name="T1" fmla="*/ 4 h 328"/>
                <a:gd name="T2" fmla="*/ 5 w 285"/>
                <a:gd name="T3" fmla="*/ 11 h 328"/>
                <a:gd name="T4" fmla="*/ 11 w 285"/>
                <a:gd name="T5" fmla="*/ 11 h 328"/>
                <a:gd name="T6" fmla="*/ 8 w 285"/>
                <a:gd name="T7" fmla="*/ 4 h 328"/>
                <a:gd name="T8" fmla="*/ 4 w 285"/>
                <a:gd name="T9" fmla="*/ 13 h 328"/>
                <a:gd name="T10" fmla="*/ 2 w 285"/>
                <a:gd name="T11" fmla="*/ 18 h 328"/>
                <a:gd name="T12" fmla="*/ 0 w 285"/>
                <a:gd name="T13" fmla="*/ 18 h 328"/>
                <a:gd name="T14" fmla="*/ 8 w 285"/>
                <a:gd name="T15" fmla="*/ 0 h 328"/>
                <a:gd name="T16" fmla="*/ 15 w 285"/>
                <a:gd name="T17" fmla="*/ 18 h 328"/>
                <a:gd name="T18" fmla="*/ 13 w 285"/>
                <a:gd name="T19" fmla="*/ 18 h 328"/>
                <a:gd name="T20" fmla="*/ 12 w 285"/>
                <a:gd name="T21" fmla="*/ 13 h 328"/>
                <a:gd name="T22" fmla="*/ 4 w 285"/>
                <a:gd name="T23" fmla="*/ 13 h 3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5" h="328">
                  <a:moveTo>
                    <a:pt x="144" y="81"/>
                  </a:moveTo>
                  <a:lnTo>
                    <a:pt x="90" y="206"/>
                  </a:lnTo>
                  <a:lnTo>
                    <a:pt x="196" y="206"/>
                  </a:lnTo>
                  <a:lnTo>
                    <a:pt x="144" y="81"/>
                  </a:lnTo>
                  <a:close/>
                  <a:moveTo>
                    <a:pt x="76" y="239"/>
                  </a:moveTo>
                  <a:lnTo>
                    <a:pt x="38" y="328"/>
                  </a:lnTo>
                  <a:lnTo>
                    <a:pt x="0" y="328"/>
                  </a:lnTo>
                  <a:lnTo>
                    <a:pt x="145" y="0"/>
                  </a:lnTo>
                  <a:lnTo>
                    <a:pt x="285" y="328"/>
                  </a:lnTo>
                  <a:lnTo>
                    <a:pt x="247" y="328"/>
                  </a:lnTo>
                  <a:lnTo>
                    <a:pt x="210" y="239"/>
                  </a:lnTo>
                  <a:lnTo>
                    <a:pt x="76" y="239"/>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9" name="Freeform 19">
              <a:extLst>
                <a:ext uri="{FF2B5EF4-FFF2-40B4-BE49-F238E27FC236}">
                  <a16:creationId xmlns:a16="http://schemas.microsoft.com/office/drawing/2014/main" id="{16E53110-D8D9-685D-0C88-2F152C1BCC4F}"/>
                </a:ext>
              </a:extLst>
            </p:cNvPr>
            <p:cNvSpPr>
              <a:spLocks/>
            </p:cNvSpPr>
            <p:nvPr userDrawn="1"/>
          </p:nvSpPr>
          <p:spPr bwMode="auto">
            <a:xfrm>
              <a:off x="3062" y="1898"/>
              <a:ext cx="134" cy="163"/>
            </a:xfrm>
            <a:custGeom>
              <a:avLst/>
              <a:gdLst>
                <a:gd name="T0" fmla="*/ 0 w 134"/>
                <a:gd name="T1" fmla="*/ 0 h 163"/>
                <a:gd name="T2" fmla="*/ 117 w 134"/>
                <a:gd name="T3" fmla="*/ 123 h 163"/>
                <a:gd name="T4" fmla="*/ 117 w 134"/>
                <a:gd name="T5" fmla="*/ 6 h 163"/>
                <a:gd name="T6" fmla="*/ 134 w 134"/>
                <a:gd name="T7" fmla="*/ 6 h 163"/>
                <a:gd name="T8" fmla="*/ 134 w 134"/>
                <a:gd name="T9" fmla="*/ 163 h 163"/>
                <a:gd name="T10" fmla="*/ 17 w 134"/>
                <a:gd name="T11" fmla="*/ 40 h 163"/>
                <a:gd name="T12" fmla="*/ 17 w 134"/>
                <a:gd name="T13" fmla="*/ 157 h 163"/>
                <a:gd name="T14" fmla="*/ 0 w 134"/>
                <a:gd name="T15" fmla="*/ 157 h 163"/>
                <a:gd name="T16" fmla="*/ 0 w 134"/>
                <a:gd name="T17" fmla="*/ 0 h 1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4" h="163">
                  <a:moveTo>
                    <a:pt x="0" y="0"/>
                  </a:moveTo>
                  <a:lnTo>
                    <a:pt x="117" y="123"/>
                  </a:lnTo>
                  <a:lnTo>
                    <a:pt x="117" y="6"/>
                  </a:lnTo>
                  <a:lnTo>
                    <a:pt x="134" y="6"/>
                  </a:lnTo>
                  <a:lnTo>
                    <a:pt x="134" y="163"/>
                  </a:lnTo>
                  <a:lnTo>
                    <a:pt x="17" y="40"/>
                  </a:lnTo>
                  <a:lnTo>
                    <a:pt x="17" y="157"/>
                  </a:lnTo>
                  <a:lnTo>
                    <a:pt x="0" y="15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 name="Freeform 20">
              <a:extLst>
                <a:ext uri="{FF2B5EF4-FFF2-40B4-BE49-F238E27FC236}">
                  <a16:creationId xmlns:a16="http://schemas.microsoft.com/office/drawing/2014/main" id="{B68EFCAD-C1F1-1D2D-94AE-8D4353D8D063}"/>
                </a:ext>
              </a:extLst>
            </p:cNvPr>
            <p:cNvSpPr>
              <a:spLocks noEditPoints="1"/>
            </p:cNvSpPr>
            <p:nvPr userDrawn="1"/>
          </p:nvSpPr>
          <p:spPr bwMode="auto">
            <a:xfrm>
              <a:off x="3216" y="1904"/>
              <a:ext cx="112" cy="151"/>
            </a:xfrm>
            <a:custGeom>
              <a:avLst/>
              <a:gdLst>
                <a:gd name="T0" fmla="*/ 3 w 233"/>
                <a:gd name="T1" fmla="*/ 15 h 314"/>
                <a:gd name="T2" fmla="*/ 9 w 233"/>
                <a:gd name="T3" fmla="*/ 13 h 314"/>
                <a:gd name="T4" fmla="*/ 11 w 233"/>
                <a:gd name="T5" fmla="*/ 9 h 314"/>
                <a:gd name="T6" fmla="*/ 8 w 233"/>
                <a:gd name="T7" fmla="*/ 3 h 314"/>
                <a:gd name="T8" fmla="*/ 3 w 233"/>
                <a:gd name="T9" fmla="*/ 2 h 314"/>
                <a:gd name="T10" fmla="*/ 2 w 233"/>
                <a:gd name="T11" fmla="*/ 2 h 314"/>
                <a:gd name="T12" fmla="*/ 2 w 233"/>
                <a:gd name="T13" fmla="*/ 15 h 314"/>
                <a:gd name="T14" fmla="*/ 3 w 233"/>
                <a:gd name="T15" fmla="*/ 15 h 314"/>
                <a:gd name="T16" fmla="*/ 0 w 233"/>
                <a:gd name="T17" fmla="*/ 0 h 314"/>
                <a:gd name="T18" fmla="*/ 3 w 233"/>
                <a:gd name="T19" fmla="*/ 0 h 314"/>
                <a:gd name="T20" fmla="*/ 10 w 233"/>
                <a:gd name="T21" fmla="*/ 2 h 314"/>
                <a:gd name="T22" fmla="*/ 12 w 233"/>
                <a:gd name="T23" fmla="*/ 9 h 314"/>
                <a:gd name="T24" fmla="*/ 10 w 233"/>
                <a:gd name="T25" fmla="*/ 14 h 314"/>
                <a:gd name="T26" fmla="*/ 3 w 233"/>
                <a:gd name="T27" fmla="*/ 17 h 314"/>
                <a:gd name="T28" fmla="*/ 0 w 233"/>
                <a:gd name="T29" fmla="*/ 17 h 314"/>
                <a:gd name="T30" fmla="*/ 0 w 233"/>
                <a:gd name="T31" fmla="*/ 0 h 3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3" h="314">
                  <a:moveTo>
                    <a:pt x="60" y="281"/>
                  </a:moveTo>
                  <a:cubicBezTo>
                    <a:pt x="98" y="281"/>
                    <a:pt x="130" y="276"/>
                    <a:pt x="159" y="249"/>
                  </a:cubicBezTo>
                  <a:cubicBezTo>
                    <a:pt x="185" y="225"/>
                    <a:pt x="198" y="192"/>
                    <a:pt x="198" y="157"/>
                  </a:cubicBezTo>
                  <a:cubicBezTo>
                    <a:pt x="198" y="121"/>
                    <a:pt x="184" y="87"/>
                    <a:pt x="157" y="63"/>
                  </a:cubicBezTo>
                  <a:cubicBezTo>
                    <a:pt x="129" y="38"/>
                    <a:pt x="97" y="33"/>
                    <a:pt x="60" y="33"/>
                  </a:cubicBezTo>
                  <a:lnTo>
                    <a:pt x="35" y="33"/>
                  </a:lnTo>
                  <a:lnTo>
                    <a:pt x="35" y="281"/>
                  </a:lnTo>
                  <a:lnTo>
                    <a:pt x="60" y="281"/>
                  </a:lnTo>
                  <a:close/>
                  <a:moveTo>
                    <a:pt x="0" y="0"/>
                  </a:moveTo>
                  <a:lnTo>
                    <a:pt x="59" y="0"/>
                  </a:lnTo>
                  <a:cubicBezTo>
                    <a:pt x="106" y="0"/>
                    <a:pt x="144" y="7"/>
                    <a:pt x="181" y="38"/>
                  </a:cubicBezTo>
                  <a:cubicBezTo>
                    <a:pt x="217" y="69"/>
                    <a:pt x="233" y="111"/>
                    <a:pt x="233" y="158"/>
                  </a:cubicBezTo>
                  <a:cubicBezTo>
                    <a:pt x="233" y="203"/>
                    <a:pt x="216" y="244"/>
                    <a:pt x="182" y="274"/>
                  </a:cubicBezTo>
                  <a:cubicBezTo>
                    <a:pt x="144" y="308"/>
                    <a:pt x="107" y="314"/>
                    <a:pt x="58" y="314"/>
                  </a:cubicBezTo>
                  <a:lnTo>
                    <a:pt x="0" y="31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 name="Freeform 21">
              <a:extLst>
                <a:ext uri="{FF2B5EF4-FFF2-40B4-BE49-F238E27FC236}">
                  <a16:creationId xmlns:a16="http://schemas.microsoft.com/office/drawing/2014/main" id="{34C676F4-6C00-CE5C-3D4D-A0B376BE9EFB}"/>
                </a:ext>
              </a:extLst>
            </p:cNvPr>
            <p:cNvSpPr>
              <a:spLocks/>
            </p:cNvSpPr>
            <p:nvPr userDrawn="1"/>
          </p:nvSpPr>
          <p:spPr bwMode="auto">
            <a:xfrm>
              <a:off x="2684" y="1903"/>
              <a:ext cx="124" cy="155"/>
            </a:xfrm>
            <a:custGeom>
              <a:avLst/>
              <a:gdLst>
                <a:gd name="T0" fmla="*/ 9 w 259"/>
                <a:gd name="T1" fmla="*/ 9 h 321"/>
                <a:gd name="T2" fmla="*/ 9 w 259"/>
                <a:gd name="T3" fmla="*/ 11 h 321"/>
                <a:gd name="T4" fmla="*/ 11 w 259"/>
                <a:gd name="T5" fmla="*/ 11 h 321"/>
                <a:gd name="T6" fmla="*/ 11 w 259"/>
                <a:gd name="T7" fmla="*/ 15 h 321"/>
                <a:gd name="T8" fmla="*/ 9 w 259"/>
                <a:gd name="T9" fmla="*/ 15 h 321"/>
                <a:gd name="T10" fmla="*/ 2 w 259"/>
                <a:gd name="T11" fmla="*/ 9 h 321"/>
                <a:gd name="T12" fmla="*/ 9 w 259"/>
                <a:gd name="T13" fmla="*/ 1 h 321"/>
                <a:gd name="T14" fmla="*/ 13 w 259"/>
                <a:gd name="T15" fmla="*/ 3 h 321"/>
                <a:gd name="T16" fmla="*/ 13 w 259"/>
                <a:gd name="T17" fmla="*/ 1 h 321"/>
                <a:gd name="T18" fmla="*/ 9 w 259"/>
                <a:gd name="T19" fmla="*/ 0 h 321"/>
                <a:gd name="T20" fmla="*/ 0 w 259"/>
                <a:gd name="T21" fmla="*/ 9 h 321"/>
                <a:gd name="T22" fmla="*/ 8 w 259"/>
                <a:gd name="T23" fmla="*/ 17 h 321"/>
                <a:gd name="T24" fmla="*/ 13 w 259"/>
                <a:gd name="T25" fmla="*/ 16 h 321"/>
                <a:gd name="T26" fmla="*/ 13 w 259"/>
                <a:gd name="T27" fmla="*/ 9 h 321"/>
                <a:gd name="T28" fmla="*/ 9 w 259"/>
                <a:gd name="T29" fmla="*/ 9 h 32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59" h="321">
                  <a:moveTo>
                    <a:pt x="171" y="165"/>
                  </a:moveTo>
                  <a:lnTo>
                    <a:pt x="171" y="200"/>
                  </a:lnTo>
                  <a:lnTo>
                    <a:pt x="224" y="200"/>
                  </a:lnTo>
                  <a:lnTo>
                    <a:pt x="224" y="276"/>
                  </a:lnTo>
                  <a:cubicBezTo>
                    <a:pt x="212" y="283"/>
                    <a:pt x="193" y="288"/>
                    <a:pt x="164" y="288"/>
                  </a:cubicBezTo>
                  <a:cubicBezTo>
                    <a:pt x="86" y="288"/>
                    <a:pt x="37" y="240"/>
                    <a:pt x="37" y="159"/>
                  </a:cubicBezTo>
                  <a:cubicBezTo>
                    <a:pt x="37" y="84"/>
                    <a:pt x="83" y="32"/>
                    <a:pt x="162" y="32"/>
                  </a:cubicBezTo>
                  <a:cubicBezTo>
                    <a:pt x="199" y="32"/>
                    <a:pt x="231" y="46"/>
                    <a:pt x="251" y="57"/>
                  </a:cubicBezTo>
                  <a:lnTo>
                    <a:pt x="251" y="19"/>
                  </a:lnTo>
                  <a:cubicBezTo>
                    <a:pt x="235" y="11"/>
                    <a:pt x="202" y="0"/>
                    <a:pt x="164" y="0"/>
                  </a:cubicBezTo>
                  <a:cubicBezTo>
                    <a:pt x="66" y="0"/>
                    <a:pt x="0" y="66"/>
                    <a:pt x="0" y="164"/>
                  </a:cubicBezTo>
                  <a:cubicBezTo>
                    <a:pt x="0" y="257"/>
                    <a:pt x="64" y="321"/>
                    <a:pt x="156" y="321"/>
                  </a:cubicBezTo>
                  <a:cubicBezTo>
                    <a:pt x="202" y="321"/>
                    <a:pt x="242" y="306"/>
                    <a:pt x="259" y="296"/>
                  </a:cubicBezTo>
                  <a:lnTo>
                    <a:pt x="259" y="165"/>
                  </a:lnTo>
                  <a:lnTo>
                    <a:pt x="171" y="1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 name="Freeform 22">
              <a:extLst>
                <a:ext uri="{FF2B5EF4-FFF2-40B4-BE49-F238E27FC236}">
                  <a16:creationId xmlns:a16="http://schemas.microsoft.com/office/drawing/2014/main" id="{B969435C-5470-8917-7B99-FAC2B09EB537}"/>
                </a:ext>
              </a:extLst>
            </p:cNvPr>
            <p:cNvSpPr>
              <a:spLocks/>
            </p:cNvSpPr>
            <p:nvPr userDrawn="1"/>
          </p:nvSpPr>
          <p:spPr bwMode="auto">
            <a:xfrm>
              <a:off x="2435" y="1709"/>
              <a:ext cx="140" cy="171"/>
            </a:xfrm>
            <a:custGeom>
              <a:avLst/>
              <a:gdLst>
                <a:gd name="T0" fmla="*/ 0 w 140"/>
                <a:gd name="T1" fmla="*/ 0 h 171"/>
                <a:gd name="T2" fmla="*/ 124 w 140"/>
                <a:gd name="T3" fmla="*/ 130 h 171"/>
                <a:gd name="T4" fmla="*/ 124 w 140"/>
                <a:gd name="T5" fmla="*/ 6 h 171"/>
                <a:gd name="T6" fmla="*/ 140 w 140"/>
                <a:gd name="T7" fmla="*/ 6 h 171"/>
                <a:gd name="T8" fmla="*/ 140 w 140"/>
                <a:gd name="T9" fmla="*/ 171 h 171"/>
                <a:gd name="T10" fmla="*/ 17 w 140"/>
                <a:gd name="T11" fmla="*/ 41 h 171"/>
                <a:gd name="T12" fmla="*/ 17 w 140"/>
                <a:gd name="T13" fmla="*/ 164 h 171"/>
                <a:gd name="T14" fmla="*/ 0 w 140"/>
                <a:gd name="T15" fmla="*/ 164 h 171"/>
                <a:gd name="T16" fmla="*/ 0 w 140"/>
                <a:gd name="T17" fmla="*/ 0 h 1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0" h="171">
                  <a:moveTo>
                    <a:pt x="0" y="0"/>
                  </a:moveTo>
                  <a:lnTo>
                    <a:pt x="124" y="130"/>
                  </a:lnTo>
                  <a:lnTo>
                    <a:pt x="124" y="6"/>
                  </a:lnTo>
                  <a:lnTo>
                    <a:pt x="140" y="6"/>
                  </a:lnTo>
                  <a:lnTo>
                    <a:pt x="140" y="171"/>
                  </a:lnTo>
                  <a:lnTo>
                    <a:pt x="17" y="41"/>
                  </a:lnTo>
                  <a:lnTo>
                    <a:pt x="17" y="164"/>
                  </a:lnTo>
                  <a:lnTo>
                    <a:pt x="0" y="16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 name="Freeform 23">
              <a:extLst>
                <a:ext uri="{FF2B5EF4-FFF2-40B4-BE49-F238E27FC236}">
                  <a16:creationId xmlns:a16="http://schemas.microsoft.com/office/drawing/2014/main" id="{75213E42-6DE1-917C-65D2-E002BCC4B780}"/>
                </a:ext>
              </a:extLst>
            </p:cNvPr>
            <p:cNvSpPr>
              <a:spLocks noEditPoints="1"/>
            </p:cNvSpPr>
            <p:nvPr userDrawn="1"/>
          </p:nvSpPr>
          <p:spPr bwMode="auto">
            <a:xfrm>
              <a:off x="2583" y="1708"/>
              <a:ext cx="144" cy="165"/>
            </a:xfrm>
            <a:custGeom>
              <a:avLst/>
              <a:gdLst>
                <a:gd name="T0" fmla="*/ 8 w 299"/>
                <a:gd name="T1" fmla="*/ 4 h 343"/>
                <a:gd name="T2" fmla="*/ 5 w 299"/>
                <a:gd name="T3" fmla="*/ 12 h 343"/>
                <a:gd name="T4" fmla="*/ 11 w 299"/>
                <a:gd name="T5" fmla="*/ 12 h 343"/>
                <a:gd name="T6" fmla="*/ 8 w 299"/>
                <a:gd name="T7" fmla="*/ 4 h 343"/>
                <a:gd name="T8" fmla="*/ 4 w 299"/>
                <a:gd name="T9" fmla="*/ 13 h 343"/>
                <a:gd name="T10" fmla="*/ 2 w 299"/>
                <a:gd name="T11" fmla="*/ 18 h 343"/>
                <a:gd name="T12" fmla="*/ 0 w 299"/>
                <a:gd name="T13" fmla="*/ 18 h 343"/>
                <a:gd name="T14" fmla="*/ 8 w 299"/>
                <a:gd name="T15" fmla="*/ 0 h 343"/>
                <a:gd name="T16" fmla="*/ 16 w 299"/>
                <a:gd name="T17" fmla="*/ 18 h 343"/>
                <a:gd name="T18" fmla="*/ 14 w 299"/>
                <a:gd name="T19" fmla="*/ 18 h 343"/>
                <a:gd name="T20" fmla="*/ 12 w 299"/>
                <a:gd name="T21" fmla="*/ 13 h 343"/>
                <a:gd name="T22" fmla="*/ 4 w 299"/>
                <a:gd name="T23" fmla="*/ 13 h 3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99" h="343">
                  <a:moveTo>
                    <a:pt x="151" y="80"/>
                  </a:moveTo>
                  <a:lnTo>
                    <a:pt x="93" y="216"/>
                  </a:lnTo>
                  <a:lnTo>
                    <a:pt x="208" y="216"/>
                  </a:lnTo>
                  <a:lnTo>
                    <a:pt x="151" y="80"/>
                  </a:lnTo>
                  <a:close/>
                  <a:moveTo>
                    <a:pt x="78" y="250"/>
                  </a:moveTo>
                  <a:lnTo>
                    <a:pt x="39" y="343"/>
                  </a:lnTo>
                  <a:lnTo>
                    <a:pt x="0" y="343"/>
                  </a:lnTo>
                  <a:lnTo>
                    <a:pt x="152" y="0"/>
                  </a:lnTo>
                  <a:lnTo>
                    <a:pt x="299" y="343"/>
                  </a:lnTo>
                  <a:lnTo>
                    <a:pt x="260" y="343"/>
                  </a:lnTo>
                  <a:lnTo>
                    <a:pt x="222" y="250"/>
                  </a:lnTo>
                  <a:lnTo>
                    <a:pt x="78" y="25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 name="Freeform 24">
              <a:extLst>
                <a:ext uri="{FF2B5EF4-FFF2-40B4-BE49-F238E27FC236}">
                  <a16:creationId xmlns:a16="http://schemas.microsoft.com/office/drawing/2014/main" id="{7B75D2E7-7442-1A9C-83BA-31DAA80B4211}"/>
                </a:ext>
              </a:extLst>
            </p:cNvPr>
            <p:cNvSpPr>
              <a:spLocks noEditPoints="1"/>
            </p:cNvSpPr>
            <p:nvPr userDrawn="1"/>
          </p:nvSpPr>
          <p:spPr bwMode="auto">
            <a:xfrm>
              <a:off x="3093" y="1708"/>
              <a:ext cx="144" cy="165"/>
            </a:xfrm>
            <a:custGeom>
              <a:avLst/>
              <a:gdLst>
                <a:gd name="T0" fmla="*/ 8 w 299"/>
                <a:gd name="T1" fmla="*/ 4 h 343"/>
                <a:gd name="T2" fmla="*/ 5 w 299"/>
                <a:gd name="T3" fmla="*/ 12 h 343"/>
                <a:gd name="T4" fmla="*/ 11 w 299"/>
                <a:gd name="T5" fmla="*/ 12 h 343"/>
                <a:gd name="T6" fmla="*/ 8 w 299"/>
                <a:gd name="T7" fmla="*/ 4 h 343"/>
                <a:gd name="T8" fmla="*/ 4 w 299"/>
                <a:gd name="T9" fmla="*/ 13 h 343"/>
                <a:gd name="T10" fmla="*/ 2 w 299"/>
                <a:gd name="T11" fmla="*/ 18 h 343"/>
                <a:gd name="T12" fmla="*/ 0 w 299"/>
                <a:gd name="T13" fmla="*/ 18 h 343"/>
                <a:gd name="T14" fmla="*/ 8 w 299"/>
                <a:gd name="T15" fmla="*/ 0 h 343"/>
                <a:gd name="T16" fmla="*/ 16 w 299"/>
                <a:gd name="T17" fmla="*/ 18 h 343"/>
                <a:gd name="T18" fmla="*/ 14 w 299"/>
                <a:gd name="T19" fmla="*/ 18 h 343"/>
                <a:gd name="T20" fmla="*/ 12 w 299"/>
                <a:gd name="T21" fmla="*/ 13 h 343"/>
                <a:gd name="T22" fmla="*/ 4 w 299"/>
                <a:gd name="T23" fmla="*/ 13 h 3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99" h="343">
                  <a:moveTo>
                    <a:pt x="151" y="80"/>
                  </a:moveTo>
                  <a:lnTo>
                    <a:pt x="93" y="216"/>
                  </a:lnTo>
                  <a:lnTo>
                    <a:pt x="208" y="216"/>
                  </a:lnTo>
                  <a:lnTo>
                    <a:pt x="151" y="80"/>
                  </a:lnTo>
                  <a:close/>
                  <a:moveTo>
                    <a:pt x="78" y="250"/>
                  </a:moveTo>
                  <a:lnTo>
                    <a:pt x="39" y="343"/>
                  </a:lnTo>
                  <a:lnTo>
                    <a:pt x="0" y="343"/>
                  </a:lnTo>
                  <a:lnTo>
                    <a:pt x="152" y="0"/>
                  </a:lnTo>
                  <a:lnTo>
                    <a:pt x="299" y="343"/>
                  </a:lnTo>
                  <a:lnTo>
                    <a:pt x="260" y="343"/>
                  </a:lnTo>
                  <a:lnTo>
                    <a:pt x="222" y="250"/>
                  </a:lnTo>
                  <a:lnTo>
                    <a:pt x="78" y="25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 name="Freeform 25">
              <a:extLst>
                <a:ext uri="{FF2B5EF4-FFF2-40B4-BE49-F238E27FC236}">
                  <a16:creationId xmlns:a16="http://schemas.microsoft.com/office/drawing/2014/main" id="{FA94D560-F8CD-0AF8-DA8F-6CF0B7CF79BA}"/>
                </a:ext>
              </a:extLst>
            </p:cNvPr>
            <p:cNvSpPr>
              <a:spLocks/>
            </p:cNvSpPr>
            <p:nvPr userDrawn="1"/>
          </p:nvSpPr>
          <p:spPr bwMode="auto">
            <a:xfrm>
              <a:off x="2710" y="1715"/>
              <a:ext cx="119" cy="158"/>
            </a:xfrm>
            <a:custGeom>
              <a:avLst/>
              <a:gdLst>
                <a:gd name="T0" fmla="*/ 68 w 119"/>
                <a:gd name="T1" fmla="*/ 158 h 158"/>
                <a:gd name="T2" fmla="*/ 51 w 119"/>
                <a:gd name="T3" fmla="*/ 158 h 158"/>
                <a:gd name="T4" fmla="*/ 51 w 119"/>
                <a:gd name="T5" fmla="*/ 16 h 158"/>
                <a:gd name="T6" fmla="*/ 0 w 119"/>
                <a:gd name="T7" fmla="*/ 16 h 158"/>
                <a:gd name="T8" fmla="*/ 0 w 119"/>
                <a:gd name="T9" fmla="*/ 0 h 158"/>
                <a:gd name="T10" fmla="*/ 119 w 119"/>
                <a:gd name="T11" fmla="*/ 0 h 158"/>
                <a:gd name="T12" fmla="*/ 119 w 119"/>
                <a:gd name="T13" fmla="*/ 16 h 158"/>
                <a:gd name="T14" fmla="*/ 68 w 119"/>
                <a:gd name="T15" fmla="*/ 16 h 158"/>
                <a:gd name="T16" fmla="*/ 68 w 119"/>
                <a:gd name="T17" fmla="*/ 158 h 1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9" h="158">
                  <a:moveTo>
                    <a:pt x="68" y="158"/>
                  </a:moveTo>
                  <a:lnTo>
                    <a:pt x="51" y="158"/>
                  </a:lnTo>
                  <a:lnTo>
                    <a:pt x="51" y="16"/>
                  </a:lnTo>
                  <a:lnTo>
                    <a:pt x="0" y="16"/>
                  </a:lnTo>
                  <a:lnTo>
                    <a:pt x="0" y="0"/>
                  </a:lnTo>
                  <a:lnTo>
                    <a:pt x="119" y="0"/>
                  </a:lnTo>
                  <a:lnTo>
                    <a:pt x="119" y="16"/>
                  </a:lnTo>
                  <a:lnTo>
                    <a:pt x="68" y="16"/>
                  </a:lnTo>
                  <a:lnTo>
                    <a:pt x="68" y="1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6" name="Freeform 26">
              <a:extLst>
                <a:ext uri="{FF2B5EF4-FFF2-40B4-BE49-F238E27FC236}">
                  <a16:creationId xmlns:a16="http://schemas.microsoft.com/office/drawing/2014/main" id="{63369583-2AA7-4253-63DE-5AC8E8BF0472}"/>
                </a:ext>
              </a:extLst>
            </p:cNvPr>
            <p:cNvSpPr>
              <a:spLocks/>
            </p:cNvSpPr>
            <p:nvPr userDrawn="1"/>
          </p:nvSpPr>
          <p:spPr bwMode="auto">
            <a:xfrm>
              <a:off x="3248" y="1715"/>
              <a:ext cx="77" cy="158"/>
            </a:xfrm>
            <a:custGeom>
              <a:avLst/>
              <a:gdLst>
                <a:gd name="T0" fmla="*/ 0 w 77"/>
                <a:gd name="T1" fmla="*/ 158 h 158"/>
                <a:gd name="T2" fmla="*/ 0 w 77"/>
                <a:gd name="T3" fmla="*/ 0 h 158"/>
                <a:gd name="T4" fmla="*/ 17 w 77"/>
                <a:gd name="T5" fmla="*/ 0 h 158"/>
                <a:gd name="T6" fmla="*/ 17 w 77"/>
                <a:gd name="T7" fmla="*/ 142 h 158"/>
                <a:gd name="T8" fmla="*/ 77 w 77"/>
                <a:gd name="T9" fmla="*/ 142 h 158"/>
                <a:gd name="T10" fmla="*/ 77 w 77"/>
                <a:gd name="T11" fmla="*/ 158 h 158"/>
                <a:gd name="T12" fmla="*/ 0 w 77"/>
                <a:gd name="T13" fmla="*/ 158 h 1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7" h="158">
                  <a:moveTo>
                    <a:pt x="0" y="158"/>
                  </a:moveTo>
                  <a:lnTo>
                    <a:pt x="0" y="0"/>
                  </a:lnTo>
                  <a:lnTo>
                    <a:pt x="17" y="0"/>
                  </a:lnTo>
                  <a:lnTo>
                    <a:pt x="17" y="142"/>
                  </a:lnTo>
                  <a:lnTo>
                    <a:pt x="77" y="142"/>
                  </a:lnTo>
                  <a:lnTo>
                    <a:pt x="77" y="158"/>
                  </a:lnTo>
                  <a:lnTo>
                    <a:pt x="0" y="1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7" name="Freeform 27">
              <a:extLst>
                <a:ext uri="{FF2B5EF4-FFF2-40B4-BE49-F238E27FC236}">
                  <a16:creationId xmlns:a16="http://schemas.microsoft.com/office/drawing/2014/main" id="{BA6D33F7-4978-88AD-AA3C-04DA2A5B4B46}"/>
                </a:ext>
              </a:extLst>
            </p:cNvPr>
            <p:cNvSpPr>
              <a:spLocks noEditPoints="1"/>
            </p:cNvSpPr>
            <p:nvPr userDrawn="1"/>
          </p:nvSpPr>
          <p:spPr bwMode="auto">
            <a:xfrm>
              <a:off x="2989" y="1715"/>
              <a:ext cx="102" cy="158"/>
            </a:xfrm>
            <a:custGeom>
              <a:avLst/>
              <a:gdLst>
                <a:gd name="T0" fmla="*/ 4 w 213"/>
                <a:gd name="T1" fmla="*/ 1 h 328"/>
                <a:gd name="T2" fmla="*/ 2 w 213"/>
                <a:gd name="T3" fmla="*/ 1 h 328"/>
                <a:gd name="T4" fmla="*/ 2 w 213"/>
                <a:gd name="T5" fmla="*/ 9 h 328"/>
                <a:gd name="T6" fmla="*/ 4 w 213"/>
                <a:gd name="T7" fmla="*/ 9 h 328"/>
                <a:gd name="T8" fmla="*/ 8 w 213"/>
                <a:gd name="T9" fmla="*/ 5 h 328"/>
                <a:gd name="T10" fmla="*/ 4 w 213"/>
                <a:gd name="T11" fmla="*/ 1 h 328"/>
                <a:gd name="T12" fmla="*/ 9 w 213"/>
                <a:gd name="T13" fmla="*/ 18 h 328"/>
                <a:gd name="T14" fmla="*/ 4 w 213"/>
                <a:gd name="T15" fmla="*/ 10 h 328"/>
                <a:gd name="T16" fmla="*/ 2 w 213"/>
                <a:gd name="T17" fmla="*/ 10 h 328"/>
                <a:gd name="T18" fmla="*/ 2 w 213"/>
                <a:gd name="T19" fmla="*/ 18 h 328"/>
                <a:gd name="T20" fmla="*/ 0 w 213"/>
                <a:gd name="T21" fmla="*/ 18 h 328"/>
                <a:gd name="T22" fmla="*/ 0 w 213"/>
                <a:gd name="T23" fmla="*/ 0 h 328"/>
                <a:gd name="T24" fmla="*/ 4 w 213"/>
                <a:gd name="T25" fmla="*/ 0 h 328"/>
                <a:gd name="T26" fmla="*/ 10 w 213"/>
                <a:gd name="T27" fmla="*/ 5 h 328"/>
                <a:gd name="T28" fmla="*/ 6 w 213"/>
                <a:gd name="T29" fmla="*/ 10 h 328"/>
                <a:gd name="T30" fmla="*/ 6 w 213"/>
                <a:gd name="T31" fmla="*/ 10 h 328"/>
                <a:gd name="T32" fmla="*/ 11 w 213"/>
                <a:gd name="T33" fmla="*/ 18 h 328"/>
                <a:gd name="T34" fmla="*/ 9 w 213"/>
                <a:gd name="T35" fmla="*/ 18 h 3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3" h="328">
                  <a:moveTo>
                    <a:pt x="77" y="32"/>
                  </a:moveTo>
                  <a:lnTo>
                    <a:pt x="35" y="32"/>
                  </a:lnTo>
                  <a:lnTo>
                    <a:pt x="35" y="157"/>
                  </a:lnTo>
                  <a:lnTo>
                    <a:pt x="79" y="157"/>
                  </a:lnTo>
                  <a:cubicBezTo>
                    <a:pt x="117" y="157"/>
                    <a:pt x="148" y="131"/>
                    <a:pt x="148" y="94"/>
                  </a:cubicBezTo>
                  <a:cubicBezTo>
                    <a:pt x="148" y="58"/>
                    <a:pt x="129" y="34"/>
                    <a:pt x="77" y="32"/>
                  </a:cubicBezTo>
                  <a:close/>
                  <a:moveTo>
                    <a:pt x="172" y="328"/>
                  </a:moveTo>
                  <a:cubicBezTo>
                    <a:pt x="119" y="244"/>
                    <a:pt x="92" y="192"/>
                    <a:pt x="78" y="189"/>
                  </a:cubicBezTo>
                  <a:lnTo>
                    <a:pt x="35" y="189"/>
                  </a:lnTo>
                  <a:lnTo>
                    <a:pt x="35" y="328"/>
                  </a:lnTo>
                  <a:lnTo>
                    <a:pt x="0" y="328"/>
                  </a:lnTo>
                  <a:lnTo>
                    <a:pt x="0" y="0"/>
                  </a:lnTo>
                  <a:lnTo>
                    <a:pt x="77" y="0"/>
                  </a:lnTo>
                  <a:cubicBezTo>
                    <a:pt x="154" y="0"/>
                    <a:pt x="185" y="41"/>
                    <a:pt x="185" y="90"/>
                  </a:cubicBezTo>
                  <a:cubicBezTo>
                    <a:pt x="186" y="137"/>
                    <a:pt x="152" y="167"/>
                    <a:pt x="116" y="177"/>
                  </a:cubicBezTo>
                  <a:lnTo>
                    <a:pt x="116" y="178"/>
                  </a:lnTo>
                  <a:cubicBezTo>
                    <a:pt x="126" y="183"/>
                    <a:pt x="160" y="244"/>
                    <a:pt x="213" y="328"/>
                  </a:cubicBezTo>
                  <a:lnTo>
                    <a:pt x="172" y="3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8" name="Freeform 28">
              <a:extLst>
                <a:ext uri="{FF2B5EF4-FFF2-40B4-BE49-F238E27FC236}">
                  <a16:creationId xmlns:a16="http://schemas.microsoft.com/office/drawing/2014/main" id="{CEF97335-F764-542D-7E4D-EF6E5A8F2B37}"/>
                </a:ext>
              </a:extLst>
            </p:cNvPr>
            <p:cNvSpPr>
              <a:spLocks/>
            </p:cNvSpPr>
            <p:nvPr userDrawn="1"/>
          </p:nvSpPr>
          <p:spPr bwMode="auto">
            <a:xfrm>
              <a:off x="2848" y="1716"/>
              <a:ext cx="116" cy="160"/>
            </a:xfrm>
            <a:custGeom>
              <a:avLst/>
              <a:gdLst>
                <a:gd name="T0" fmla="*/ 11 w 242"/>
                <a:gd name="T1" fmla="*/ 16 h 333"/>
                <a:gd name="T2" fmla="*/ 6 w 242"/>
                <a:gd name="T3" fmla="*/ 18 h 333"/>
                <a:gd name="T4" fmla="*/ 1 w 242"/>
                <a:gd name="T5" fmla="*/ 16 h 333"/>
                <a:gd name="T6" fmla="*/ 0 w 242"/>
                <a:gd name="T7" fmla="*/ 12 h 333"/>
                <a:gd name="T8" fmla="*/ 0 w 242"/>
                <a:gd name="T9" fmla="*/ 0 h 333"/>
                <a:gd name="T10" fmla="*/ 2 w 242"/>
                <a:gd name="T11" fmla="*/ 0 h 333"/>
                <a:gd name="T12" fmla="*/ 2 w 242"/>
                <a:gd name="T13" fmla="*/ 12 h 333"/>
                <a:gd name="T14" fmla="*/ 3 w 242"/>
                <a:gd name="T15" fmla="*/ 15 h 333"/>
                <a:gd name="T16" fmla="*/ 6 w 242"/>
                <a:gd name="T17" fmla="*/ 16 h 333"/>
                <a:gd name="T18" fmla="*/ 10 w 242"/>
                <a:gd name="T19" fmla="*/ 15 h 333"/>
                <a:gd name="T20" fmla="*/ 11 w 242"/>
                <a:gd name="T21" fmla="*/ 12 h 333"/>
                <a:gd name="T22" fmla="*/ 11 w 242"/>
                <a:gd name="T23" fmla="*/ 0 h 333"/>
                <a:gd name="T24" fmla="*/ 13 w 242"/>
                <a:gd name="T25" fmla="*/ 0 h 333"/>
                <a:gd name="T26" fmla="*/ 13 w 242"/>
                <a:gd name="T27" fmla="*/ 12 h 333"/>
                <a:gd name="T28" fmla="*/ 11 w 242"/>
                <a:gd name="T29" fmla="*/ 16 h 3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2" h="333">
                  <a:moveTo>
                    <a:pt x="212" y="300"/>
                  </a:moveTo>
                  <a:cubicBezTo>
                    <a:pt x="192" y="320"/>
                    <a:pt x="162" y="333"/>
                    <a:pt x="119" y="333"/>
                  </a:cubicBezTo>
                  <a:cubicBezTo>
                    <a:pt x="77" y="333"/>
                    <a:pt x="50" y="321"/>
                    <a:pt x="32" y="304"/>
                  </a:cubicBezTo>
                  <a:cubicBezTo>
                    <a:pt x="6" y="278"/>
                    <a:pt x="0" y="240"/>
                    <a:pt x="0" y="210"/>
                  </a:cubicBezTo>
                  <a:lnTo>
                    <a:pt x="0" y="0"/>
                  </a:lnTo>
                  <a:lnTo>
                    <a:pt x="35" y="0"/>
                  </a:lnTo>
                  <a:lnTo>
                    <a:pt x="35" y="210"/>
                  </a:lnTo>
                  <a:cubicBezTo>
                    <a:pt x="35" y="233"/>
                    <a:pt x="40" y="260"/>
                    <a:pt x="58" y="278"/>
                  </a:cubicBezTo>
                  <a:cubicBezTo>
                    <a:pt x="71" y="291"/>
                    <a:pt x="90" y="301"/>
                    <a:pt x="120" y="301"/>
                  </a:cubicBezTo>
                  <a:cubicBezTo>
                    <a:pt x="153" y="301"/>
                    <a:pt x="173" y="291"/>
                    <a:pt x="186" y="278"/>
                  </a:cubicBezTo>
                  <a:cubicBezTo>
                    <a:pt x="201" y="262"/>
                    <a:pt x="207" y="239"/>
                    <a:pt x="207" y="213"/>
                  </a:cubicBezTo>
                  <a:lnTo>
                    <a:pt x="207" y="0"/>
                  </a:lnTo>
                  <a:lnTo>
                    <a:pt x="242" y="0"/>
                  </a:lnTo>
                  <a:lnTo>
                    <a:pt x="242" y="218"/>
                  </a:lnTo>
                  <a:cubicBezTo>
                    <a:pt x="242" y="248"/>
                    <a:pt x="233" y="278"/>
                    <a:pt x="212" y="30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9" name="Rectangle 18">
            <a:extLst>
              <a:ext uri="{FF2B5EF4-FFF2-40B4-BE49-F238E27FC236}">
                <a16:creationId xmlns:a16="http://schemas.microsoft.com/office/drawing/2014/main" id="{0E2995FD-D2A8-780C-B4D5-ECE2C9FCB6A6}"/>
              </a:ext>
            </a:extLst>
          </p:cNvPr>
          <p:cNvSpPr>
            <a:spLocks noChangeArrowheads="1"/>
          </p:cNvSpPr>
          <p:nvPr userDrawn="1"/>
        </p:nvSpPr>
        <p:spPr bwMode="auto">
          <a:xfrm>
            <a:off x="575733" y="6145214"/>
            <a:ext cx="4176184" cy="307975"/>
          </a:xfrm>
          <a:prstGeom prst="rect">
            <a:avLst/>
          </a:prstGeom>
          <a:noFill/>
          <a:ln>
            <a:noFill/>
          </a:ln>
        </p:spPr>
        <p:txBody>
          <a:bodyPr>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defRPr/>
            </a:pPr>
            <a:r>
              <a:rPr lang="en-GB" altLang="en-US" sz="1400">
                <a:solidFill>
                  <a:srgbClr val="780046"/>
                </a:solidFill>
                <a:latin typeface="Arial" panose="020B0604020202020204" pitchFamily="34" charset="0"/>
              </a:rPr>
              <a:t>www.gov.uk/natural-england</a:t>
            </a:r>
          </a:p>
        </p:txBody>
      </p:sp>
      <p:sp>
        <p:nvSpPr>
          <p:cNvPr id="27" name="Title Placeholder 1"/>
          <p:cNvSpPr>
            <a:spLocks noGrp="1"/>
          </p:cNvSpPr>
          <p:nvPr>
            <p:ph type="title"/>
          </p:nvPr>
        </p:nvSpPr>
        <p:spPr>
          <a:xfrm>
            <a:off x="508000" y="1774826"/>
            <a:ext cx="11074400" cy="674445"/>
          </a:xfrm>
          <a:prstGeom prst="rect">
            <a:avLst/>
          </a:prstGeom>
        </p:spPr>
        <p:txBody>
          <a:bodyPr vert="horz" lIns="91440" tIns="45720" rIns="91440" bIns="45720" rtlCol="0" anchor="ctr">
            <a:noAutofit/>
          </a:bodyPr>
          <a:lstStyle>
            <a:lvl1pPr>
              <a:defRPr sz="4000" b="1">
                <a:solidFill>
                  <a:srgbClr val="780046"/>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28" name="Text Placeholder 55"/>
          <p:cNvSpPr>
            <a:spLocks noGrp="1"/>
          </p:cNvSpPr>
          <p:nvPr>
            <p:ph type="body" sz="quarter" idx="13"/>
          </p:nvPr>
        </p:nvSpPr>
        <p:spPr>
          <a:xfrm>
            <a:off x="524934" y="2819400"/>
            <a:ext cx="11078452" cy="914400"/>
          </a:xfrm>
          <a:prstGeom prst="rect">
            <a:avLst/>
          </a:prstGeom>
        </p:spPr>
        <p:txBody>
          <a:bodyPr/>
          <a:lstStyle>
            <a:lvl1pPr marL="0" indent="0">
              <a:buNone/>
              <a:defRPr>
                <a:solidFill>
                  <a:schemeClr val="tx1"/>
                </a:solidFill>
                <a:latin typeface="Arial" panose="020B0604020202020204" pitchFamily="34" charset="0"/>
                <a:cs typeface="Arial" panose="020B0604020202020204" pitchFamily="34" charset="0"/>
              </a:defRPr>
            </a:lvl1pPr>
          </a:lstStyle>
          <a:p>
            <a:pPr lvl="0"/>
            <a:r>
              <a:rPr lang="en-US"/>
              <a:t>Click to edit Master text styles</a:t>
            </a:r>
            <a:endParaRPr lang="en-GB"/>
          </a:p>
        </p:txBody>
      </p:sp>
      <p:sp>
        <p:nvSpPr>
          <p:cNvPr id="20" name="Rectangle 1030">
            <a:extLst>
              <a:ext uri="{FF2B5EF4-FFF2-40B4-BE49-F238E27FC236}">
                <a16:creationId xmlns:a16="http://schemas.microsoft.com/office/drawing/2014/main" id="{94A45AA5-DD24-7FE3-723F-54E887EEB4B8}"/>
              </a:ext>
            </a:extLst>
          </p:cNvPr>
          <p:cNvSpPr>
            <a:spLocks noGrp="1" noChangeArrowheads="1"/>
          </p:cNvSpPr>
          <p:nvPr>
            <p:ph type="sldNum" sz="quarter" idx="14"/>
          </p:nvPr>
        </p:nvSpPr>
        <p:spPr/>
        <p:txBody>
          <a:bodyPr/>
          <a:lstStyle>
            <a:lvl1pPr>
              <a:defRPr smtClean="0"/>
            </a:lvl1pPr>
          </a:lstStyle>
          <a:p>
            <a:pPr>
              <a:defRPr/>
            </a:pPr>
            <a:fld id="{389B8BF1-EAEE-4BD9-9F1B-9870CC9DEF7E}" type="slidenum">
              <a:rPr lang="en-GB" altLang="en-US"/>
              <a:pPr>
                <a:defRPr/>
              </a:pPr>
              <a:t>‹#›</a:t>
            </a:fld>
            <a:endParaRPr lang="en-GB" altLang="en-US"/>
          </a:p>
        </p:txBody>
      </p:sp>
    </p:spTree>
    <p:extLst>
      <p:ext uri="{BB962C8B-B14F-4D97-AF65-F5344CB8AC3E}">
        <p14:creationId xmlns:p14="http://schemas.microsoft.com/office/powerpoint/2010/main" val="386349383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5693C-3D93-2CD4-8C4F-86AC24FF80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FD98AB5-6189-974A-419B-B561A56AFC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32EF9B5-3D0E-7491-A321-5E69C6685DC6}"/>
              </a:ext>
            </a:extLst>
          </p:cNvPr>
          <p:cNvSpPr>
            <a:spLocks noGrp="1"/>
          </p:cNvSpPr>
          <p:nvPr>
            <p:ph type="dt" sz="half" idx="10"/>
          </p:nvPr>
        </p:nvSpPr>
        <p:spPr/>
        <p:txBody>
          <a:bodyPr/>
          <a:lstStyle/>
          <a:p>
            <a:fld id="{AD8B2708-E3F8-4616-A991-963725BFDCD6}" type="datetimeFigureOut">
              <a:rPr lang="en-GB" smtClean="0"/>
              <a:t>13/02/2026</a:t>
            </a:fld>
            <a:endParaRPr lang="en-GB"/>
          </a:p>
        </p:txBody>
      </p:sp>
      <p:sp>
        <p:nvSpPr>
          <p:cNvPr id="5" name="Footer Placeholder 4">
            <a:extLst>
              <a:ext uri="{FF2B5EF4-FFF2-40B4-BE49-F238E27FC236}">
                <a16:creationId xmlns:a16="http://schemas.microsoft.com/office/drawing/2014/main" id="{D662AD39-87B3-DF9B-D548-77B64A3C8D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F97699-7DEF-1028-58E6-CBF4E3985EE5}"/>
              </a:ext>
            </a:extLst>
          </p:cNvPr>
          <p:cNvSpPr>
            <a:spLocks noGrp="1"/>
          </p:cNvSpPr>
          <p:nvPr>
            <p:ph type="sldNum" sz="quarter" idx="12"/>
          </p:nvPr>
        </p:nvSpPr>
        <p:spPr/>
        <p:txBody>
          <a:bodyPr/>
          <a:lstStyle/>
          <a:p>
            <a:fld id="{9A57775B-176F-47EB-A9C7-EC3FD044BC47}" type="slidenum">
              <a:rPr lang="en-GB" smtClean="0"/>
              <a:t>‹#›</a:t>
            </a:fld>
            <a:endParaRPr lang="en-GB"/>
          </a:p>
        </p:txBody>
      </p:sp>
    </p:spTree>
    <p:extLst>
      <p:ext uri="{BB962C8B-B14F-4D97-AF65-F5344CB8AC3E}">
        <p14:creationId xmlns:p14="http://schemas.microsoft.com/office/powerpoint/2010/main" val="340453138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7_Section Divider">
  <p:cSld name="7_Section Divider">
    <p:bg>
      <p:bgPr>
        <a:solidFill>
          <a:schemeClr val="accent1"/>
        </a:solidFill>
        <a:effectLst/>
      </p:bgPr>
    </p:bg>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679277" y="6329157"/>
            <a:ext cx="579195" cy="16592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00"/>
              <a:buNone/>
              <a:defRPr sz="1000">
                <a:solidFill>
                  <a:schemeClr val="lt1"/>
                </a:solidFill>
              </a:defRPr>
            </a:lvl1pPr>
            <a:lvl2pPr marL="914400" lvl="1" indent="-228600" algn="l">
              <a:lnSpc>
                <a:spcPct val="90000"/>
              </a:lnSpc>
              <a:spcBef>
                <a:spcPts val="500"/>
              </a:spcBef>
              <a:spcAft>
                <a:spcPts val="0"/>
              </a:spcAft>
              <a:buClr>
                <a:schemeClr val="dk1"/>
              </a:buClr>
              <a:buSzPts val="900"/>
              <a:buNone/>
              <a:defRPr sz="900"/>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0"/>
          <p:cNvSpPr txBox="1">
            <a:spLocks noGrp="1"/>
          </p:cNvSpPr>
          <p:nvPr>
            <p:ph type="body" idx="2"/>
          </p:nvPr>
        </p:nvSpPr>
        <p:spPr>
          <a:xfrm>
            <a:off x="1453829" y="6329157"/>
            <a:ext cx="1676474" cy="16592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000"/>
              <a:buNone/>
              <a:defRPr sz="1000">
                <a:solidFill>
                  <a:schemeClr val="lt1"/>
                </a:solidFill>
              </a:defRPr>
            </a:lvl1pPr>
            <a:lvl2pPr marL="914400" lvl="1" indent="-228600" algn="l">
              <a:lnSpc>
                <a:spcPct val="90000"/>
              </a:lnSpc>
              <a:spcBef>
                <a:spcPts val="500"/>
              </a:spcBef>
              <a:spcAft>
                <a:spcPts val="0"/>
              </a:spcAft>
              <a:buClr>
                <a:schemeClr val="dk1"/>
              </a:buClr>
              <a:buSzPts val="900"/>
              <a:buNone/>
              <a:defRPr sz="900"/>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0"/>
          <p:cNvSpPr txBox="1">
            <a:spLocks noGrp="1"/>
          </p:cNvSpPr>
          <p:nvPr>
            <p:ph type="title"/>
          </p:nvPr>
        </p:nvSpPr>
        <p:spPr>
          <a:xfrm>
            <a:off x="679282" y="641957"/>
            <a:ext cx="7199590" cy="144989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5400"/>
              <a:buFont typeface="Nunito Sans"/>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15064293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Logo green ti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683849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2 Column green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solidFill>
                  <a:schemeClr val="tx2"/>
                </a:solidFill>
              </a:defRPr>
            </a:lvl1pPr>
          </a:lstStyle>
          <a:p>
            <a:r>
              <a:rPr lang="en-US"/>
              <a:t>Click to edit Master title style</a:t>
            </a:r>
            <a:endParaRPr lang="en-GB"/>
          </a:p>
        </p:txBody>
      </p:sp>
      <p:sp>
        <p:nvSpPr>
          <p:cNvPr id="3" name="Content Placeholder 2"/>
          <p:cNvSpPr>
            <a:spLocks noGrp="1"/>
          </p:cNvSpPr>
          <p:nvPr>
            <p:ph idx="1"/>
          </p:nvPr>
        </p:nvSpPr>
        <p:spPr>
          <a:xfrm>
            <a:off x="624000" y="1700809"/>
            <a:ext cx="5280000" cy="4242793"/>
          </a:xfrm>
        </p:spPr>
        <p:txBody>
          <a:bodyPr/>
          <a:lstStyle>
            <a:lvl1pPr marL="358775" indent="-358775">
              <a:buFont typeface="Arial" panose="020B0604020202020204" pitchFamily="34" charset="0"/>
              <a:buChar char="•"/>
              <a:defRPr>
                <a:solidFill>
                  <a:schemeClr val="accent6"/>
                </a:solidFill>
              </a:defRPr>
            </a:lvl1pPr>
            <a:lvl2pPr marL="647700" indent="-287338">
              <a:buFont typeface="Arial" panose="020B0604020202020204"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8"/>
          <p:cNvSpPr>
            <a:spLocks noGrp="1"/>
          </p:cNvSpPr>
          <p:nvPr>
            <p:ph sz="quarter" idx="13"/>
          </p:nvPr>
        </p:nvSpPr>
        <p:spPr>
          <a:xfrm>
            <a:off x="6288618" y="1700214"/>
            <a:ext cx="5278967" cy="4243387"/>
          </a:xfrm>
        </p:spPr>
        <p:txBody>
          <a:bodyPr/>
          <a:lstStyle>
            <a:lvl1pPr marL="358775" indent="-358775">
              <a:buFont typeface="Arial" panose="020B0604020202020204" pitchFamily="34" charset="0"/>
              <a:buChar char="•"/>
              <a:defRPr>
                <a:solidFill>
                  <a:schemeClr val="accent6"/>
                </a:solidFill>
              </a:defRPr>
            </a:lvl1pPr>
            <a:lvl2pPr marL="647700" indent="-287338">
              <a:buFont typeface="Arial" panose="020B0604020202020204"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3"/>
          <p:cNvSpPr>
            <a:spLocks noGrp="1"/>
          </p:cNvSpPr>
          <p:nvPr>
            <p:ph type="dt" sz="half" idx="14"/>
          </p:nvPr>
        </p:nvSpPr>
        <p:spPr>
          <a:xfrm>
            <a:off x="1143000" y="6196013"/>
            <a:ext cx="1441451" cy="387350"/>
          </a:xfrm>
        </p:spPr>
        <p:txBody>
          <a:bodyPr/>
          <a:lstStyle>
            <a:lvl1pPr>
              <a:lnSpc>
                <a:spcPct val="100000"/>
              </a:lnSpc>
              <a:defRPr>
                <a:solidFill>
                  <a:schemeClr val="tx1"/>
                </a:solidFill>
              </a:defRPr>
            </a:lvl1pPr>
          </a:lstStyle>
          <a:p>
            <a:pPr>
              <a:defRPr/>
            </a:pPr>
            <a:fld id="{37295B5A-DBFF-4868-9A24-AC57907D57F2}" type="datetime1">
              <a:rPr lang="en-GB" smtClean="0"/>
              <a:pPr>
                <a:defRPr/>
              </a:pPr>
              <a:t>16/02/2026</a:t>
            </a:fld>
            <a:endParaRPr lang="en-GB"/>
          </a:p>
        </p:txBody>
      </p:sp>
      <p:sp>
        <p:nvSpPr>
          <p:cNvPr id="7" name="Slide Number Placeholder 5"/>
          <p:cNvSpPr>
            <a:spLocks noGrp="1"/>
          </p:cNvSpPr>
          <p:nvPr>
            <p:ph type="sldNum" sz="quarter" idx="15"/>
          </p:nvPr>
        </p:nvSpPr>
        <p:spPr>
          <a:xfrm>
            <a:off x="624418" y="6196013"/>
            <a:ext cx="518583" cy="387350"/>
          </a:xfrm>
        </p:spPr>
        <p:txBody>
          <a:bodyPr/>
          <a:lstStyle>
            <a:lvl1pPr>
              <a:defRPr>
                <a:solidFill>
                  <a:schemeClr val="tx1"/>
                </a:solidFill>
              </a:defRPr>
            </a:lvl1pPr>
          </a:lstStyle>
          <a:p>
            <a:pPr>
              <a:defRPr/>
            </a:pPr>
            <a:fld id="{D47A91DE-D07E-4F55-B6A0-E6FB5C42246F}" type="slidenum">
              <a:rPr lang="en-GB" smtClean="0"/>
              <a:pPr>
                <a:defRPr/>
              </a:pPr>
              <a:t>‹#›</a:t>
            </a:fld>
            <a:endParaRPr lang="en-GB"/>
          </a:p>
        </p:txBody>
      </p:sp>
    </p:spTree>
    <p:extLst>
      <p:ext uri="{BB962C8B-B14F-4D97-AF65-F5344CB8AC3E}">
        <p14:creationId xmlns:p14="http://schemas.microsoft.com/office/powerpoint/2010/main" val="222510420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 column green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solidFill>
                  <a:schemeClr val="tx2"/>
                </a:solidFill>
              </a:defRPr>
            </a:lvl1pPr>
          </a:lstStyle>
          <a:p>
            <a:r>
              <a:rPr lang="en-US"/>
              <a:t>Click to edit Master title style</a:t>
            </a:r>
            <a:endParaRPr lang="en-GB"/>
          </a:p>
        </p:txBody>
      </p:sp>
      <p:sp>
        <p:nvSpPr>
          <p:cNvPr id="3" name="Content Placeholder 2"/>
          <p:cNvSpPr>
            <a:spLocks noGrp="1"/>
          </p:cNvSpPr>
          <p:nvPr>
            <p:ph idx="1"/>
          </p:nvPr>
        </p:nvSpPr>
        <p:spPr>
          <a:xfrm>
            <a:off x="624000" y="1700809"/>
            <a:ext cx="10943584" cy="4242793"/>
          </a:xfrm>
        </p:spPr>
        <p:txBody>
          <a:bodyPr/>
          <a:lstStyle>
            <a:lvl1pPr marL="358775" indent="-358775">
              <a:buFont typeface="Arial" panose="020B0604020202020204" pitchFamily="34" charset="0"/>
              <a:buChar char="•"/>
              <a:defRPr>
                <a:solidFill>
                  <a:schemeClr val="accent6"/>
                </a:solidFill>
              </a:defRPr>
            </a:lvl1pPr>
            <a:lvl2pPr marL="647700" indent="-287338">
              <a:buFont typeface="Arial" panose="020B0604020202020204" pitchFamily="34" charset="0"/>
              <a:buChar cha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3"/>
          <p:cNvSpPr>
            <a:spLocks noGrp="1"/>
          </p:cNvSpPr>
          <p:nvPr>
            <p:ph type="dt" sz="half" idx="14"/>
          </p:nvPr>
        </p:nvSpPr>
        <p:spPr>
          <a:xfrm>
            <a:off x="1143000" y="6196013"/>
            <a:ext cx="1441451" cy="387350"/>
          </a:xfrm>
        </p:spPr>
        <p:txBody>
          <a:bodyPr/>
          <a:lstStyle>
            <a:lvl1pPr>
              <a:lnSpc>
                <a:spcPct val="100000"/>
              </a:lnSpc>
              <a:defRPr>
                <a:solidFill>
                  <a:schemeClr val="tx1"/>
                </a:solidFill>
              </a:defRPr>
            </a:lvl1pPr>
          </a:lstStyle>
          <a:p>
            <a:pPr>
              <a:defRPr/>
            </a:pPr>
            <a:fld id="{37295B5A-DBFF-4868-9A24-AC57907D57F2}" type="datetime1">
              <a:rPr lang="en-GB" smtClean="0"/>
              <a:pPr>
                <a:defRPr/>
              </a:pPr>
              <a:t>16/02/2026</a:t>
            </a:fld>
            <a:endParaRPr lang="en-GB"/>
          </a:p>
        </p:txBody>
      </p:sp>
      <p:sp>
        <p:nvSpPr>
          <p:cNvPr id="7" name="Slide Number Placeholder 5"/>
          <p:cNvSpPr>
            <a:spLocks noGrp="1"/>
          </p:cNvSpPr>
          <p:nvPr>
            <p:ph type="sldNum" sz="quarter" idx="15"/>
          </p:nvPr>
        </p:nvSpPr>
        <p:spPr>
          <a:xfrm>
            <a:off x="624418" y="6196013"/>
            <a:ext cx="518583" cy="387350"/>
          </a:xfrm>
        </p:spPr>
        <p:txBody>
          <a:bodyPr/>
          <a:lstStyle>
            <a:lvl1pPr>
              <a:defRPr>
                <a:solidFill>
                  <a:schemeClr val="tx1"/>
                </a:solidFill>
              </a:defRPr>
            </a:lvl1pPr>
          </a:lstStyle>
          <a:p>
            <a:pPr>
              <a:defRPr/>
            </a:pPr>
            <a:fld id="{D47A91DE-D07E-4F55-B6A0-E6FB5C42246F}" type="slidenum">
              <a:rPr lang="en-GB" smtClean="0"/>
              <a:pPr>
                <a:defRPr/>
              </a:pPr>
              <a:t>‹#›</a:t>
            </a:fld>
            <a:endParaRPr lang="en-GB"/>
          </a:p>
        </p:txBody>
      </p:sp>
    </p:spTree>
    <p:extLst>
      <p:ext uri="{BB962C8B-B14F-4D97-AF65-F5344CB8AC3E}">
        <p14:creationId xmlns:p14="http://schemas.microsoft.com/office/powerpoint/2010/main" val="63817118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C29C0-737A-7E85-875E-980F861ADA9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962724-259D-A70C-FDD3-1026E0AEE3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28041AA-29E0-D807-C6CE-DC0CD40B342E}"/>
              </a:ext>
            </a:extLst>
          </p:cNvPr>
          <p:cNvSpPr>
            <a:spLocks noGrp="1"/>
          </p:cNvSpPr>
          <p:nvPr>
            <p:ph type="dt" sz="half" idx="10"/>
          </p:nvPr>
        </p:nvSpPr>
        <p:spPr/>
        <p:txBody>
          <a:bodyPr/>
          <a:lstStyle/>
          <a:p>
            <a:fld id="{4A66F816-CDF8-4FF3-A4C5-B7DE693CB94F}" type="datetimeFigureOut">
              <a:rPr lang="en-GB" smtClean="0"/>
              <a:t>16/02/2026</a:t>
            </a:fld>
            <a:endParaRPr lang="en-GB"/>
          </a:p>
        </p:txBody>
      </p:sp>
      <p:sp>
        <p:nvSpPr>
          <p:cNvPr id="5" name="Footer Placeholder 4">
            <a:extLst>
              <a:ext uri="{FF2B5EF4-FFF2-40B4-BE49-F238E27FC236}">
                <a16:creationId xmlns:a16="http://schemas.microsoft.com/office/drawing/2014/main" id="{50015A5F-64EC-1331-9FC9-BB941810DE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43FD36-A4ED-5A2C-ACD6-4CB4355B40A8}"/>
              </a:ext>
            </a:extLst>
          </p:cNvPr>
          <p:cNvSpPr>
            <a:spLocks noGrp="1"/>
          </p:cNvSpPr>
          <p:nvPr>
            <p:ph type="sldNum" sz="quarter" idx="12"/>
          </p:nvPr>
        </p:nvSpPr>
        <p:spPr/>
        <p:txBody>
          <a:bodyPr/>
          <a:lstStyle/>
          <a:p>
            <a:fld id="{26CD1940-6C2D-4FD9-B1FF-A988AD3DFBFB}" type="slidenum">
              <a:rPr lang="en-GB" smtClean="0"/>
              <a:t>‹#›</a:t>
            </a:fld>
            <a:endParaRPr lang="en-GB"/>
          </a:p>
        </p:txBody>
      </p:sp>
    </p:spTree>
    <p:extLst>
      <p:ext uri="{BB962C8B-B14F-4D97-AF65-F5344CB8AC3E}">
        <p14:creationId xmlns:p14="http://schemas.microsoft.com/office/powerpoint/2010/main" val="1280540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 re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EBDDDC-DC47-081B-64A6-ACE1E1E615EC}"/>
              </a:ext>
            </a:extLst>
          </p:cNvPr>
          <p:cNvSpPr/>
          <p:nvPr userDrawn="1"/>
        </p:nvSpPr>
        <p:spPr>
          <a:xfrm flipH="1">
            <a:off x="0" y="0"/>
            <a:ext cx="6096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9C47D1B1-38E7-86CF-7C72-E8EA4EC31052}"/>
              </a:ext>
            </a:extLst>
          </p:cNvPr>
          <p:cNvSpPr>
            <a:spLocks noGrp="1"/>
          </p:cNvSpPr>
          <p:nvPr>
            <p:ph type="dt" sz="half" idx="10"/>
          </p:nvPr>
        </p:nvSpPr>
        <p:spPr>
          <a:xfrm>
            <a:off x="280062" y="6196013"/>
            <a:ext cx="2743200" cy="365125"/>
          </a:xfrm>
        </p:spPr>
        <p:txBody>
          <a:bodyPr/>
          <a:lstStyle>
            <a:lvl1pPr>
              <a:defRPr sz="1200" b="1">
                <a:solidFill>
                  <a:schemeClr val="tx1"/>
                </a:solidFill>
              </a:defRPr>
            </a:lvl1pPr>
          </a:lstStyle>
          <a:p>
            <a:endParaRPr lang="en-US"/>
          </a:p>
        </p:txBody>
      </p:sp>
      <p:sp>
        <p:nvSpPr>
          <p:cNvPr id="8" name="Picture Placeholder 12">
            <a:extLst>
              <a:ext uri="{FF2B5EF4-FFF2-40B4-BE49-F238E27FC236}">
                <a16:creationId xmlns:a16="http://schemas.microsoft.com/office/drawing/2014/main" id="{37E204FF-C258-AF69-7860-A8A8072F63A5}"/>
              </a:ext>
            </a:extLst>
          </p:cNvPr>
          <p:cNvSpPr>
            <a:spLocks noGrp="1"/>
          </p:cNvSpPr>
          <p:nvPr>
            <p:ph type="pic" sz="quarter" idx="13"/>
          </p:nvPr>
        </p:nvSpPr>
        <p:spPr>
          <a:xfrm>
            <a:off x="6095999" y="0"/>
            <a:ext cx="5832475" cy="6858000"/>
          </a:xfrm>
          <a:solidFill>
            <a:schemeClr val="bg1">
              <a:lumMod val="95000"/>
            </a:schemeClr>
          </a:solidFill>
        </p:spPr>
        <p:txBody>
          <a:bodyPr tIns="2951999">
            <a:normAutofit/>
          </a:bodyPr>
          <a:lstStyle>
            <a:lvl1pPr marL="0" indent="0" algn="ctr">
              <a:buNone/>
              <a:defRPr sz="1200"/>
            </a:lvl1pPr>
          </a:lstStyle>
          <a:p>
            <a:r>
              <a:rPr lang="en-GB"/>
              <a:t>Click icon to add picture</a:t>
            </a:r>
            <a:endParaRPr lang="en-US"/>
          </a:p>
        </p:txBody>
      </p:sp>
      <p:sp>
        <p:nvSpPr>
          <p:cNvPr id="3" name="Rectangle 2">
            <a:extLst>
              <a:ext uri="{FF2B5EF4-FFF2-40B4-BE49-F238E27FC236}">
                <a16:creationId xmlns:a16="http://schemas.microsoft.com/office/drawing/2014/main" id="{58FD44CE-9C04-CE5A-C5FD-5B5EEED1170D}"/>
              </a:ext>
            </a:extLst>
          </p:cNvPr>
          <p:cNvSpPr/>
          <p:nvPr userDrawn="1"/>
        </p:nvSpPr>
        <p:spPr>
          <a:xfrm flipH="1">
            <a:off x="11928475" y="0"/>
            <a:ext cx="263525"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03C2B1A1-946D-5277-9901-AAC39771C3C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8962" y="347360"/>
            <a:ext cx="4939638" cy="655172"/>
          </a:xfrm>
          <a:prstGeom prst="rect">
            <a:avLst/>
          </a:prstGeom>
        </p:spPr>
      </p:pic>
      <p:sp>
        <p:nvSpPr>
          <p:cNvPr id="6" name="Title 1">
            <a:extLst>
              <a:ext uri="{FF2B5EF4-FFF2-40B4-BE49-F238E27FC236}">
                <a16:creationId xmlns:a16="http://schemas.microsoft.com/office/drawing/2014/main" id="{6381A3E8-FE9E-625E-3D8B-7CDB35CFC43D}"/>
              </a:ext>
            </a:extLst>
          </p:cNvPr>
          <p:cNvSpPr>
            <a:spLocks noGrp="1"/>
          </p:cNvSpPr>
          <p:nvPr>
            <p:ph type="ctrTitle" hasCustomPrompt="1"/>
          </p:nvPr>
        </p:nvSpPr>
        <p:spPr>
          <a:xfrm>
            <a:off x="280062" y="1192409"/>
            <a:ext cx="5486399" cy="2387600"/>
          </a:xfrm>
        </p:spPr>
        <p:txBody>
          <a:bodyPr anchor="b">
            <a:noAutofit/>
          </a:bodyPr>
          <a:lstStyle>
            <a:lvl1pPr algn="l">
              <a:defRPr sz="4000" b="1">
                <a:solidFill>
                  <a:schemeClr val="bg1"/>
                </a:solidFill>
              </a:defRPr>
            </a:lvl1pPr>
          </a:lstStyle>
          <a:p>
            <a:r>
              <a:rPr lang="en-GB"/>
              <a:t>Presentation </a:t>
            </a:r>
            <a:br>
              <a:rPr lang="en-GB"/>
            </a:br>
            <a:r>
              <a:rPr lang="en-GB"/>
              <a:t>title to go here</a:t>
            </a:r>
            <a:endParaRPr lang="en-US"/>
          </a:p>
        </p:txBody>
      </p:sp>
      <p:sp>
        <p:nvSpPr>
          <p:cNvPr id="7" name="Text Placeholder 4">
            <a:extLst>
              <a:ext uri="{FF2B5EF4-FFF2-40B4-BE49-F238E27FC236}">
                <a16:creationId xmlns:a16="http://schemas.microsoft.com/office/drawing/2014/main" id="{3E6E51CD-B6A9-B444-59FF-8CBAEA3ED9EF}"/>
              </a:ext>
            </a:extLst>
          </p:cNvPr>
          <p:cNvSpPr>
            <a:spLocks noGrp="1"/>
          </p:cNvSpPr>
          <p:nvPr>
            <p:ph type="body" sz="quarter" idx="14" hasCustomPrompt="1"/>
          </p:nvPr>
        </p:nvSpPr>
        <p:spPr>
          <a:xfrm>
            <a:off x="280062" y="5320212"/>
            <a:ext cx="5507963" cy="690757"/>
          </a:xfrm>
        </p:spPr>
        <p:txBody>
          <a:bodyPr/>
          <a:lstStyle>
            <a:lvl1pPr>
              <a:defRPr b="1">
                <a:solidFill>
                  <a:schemeClr val="bg1"/>
                </a:solidFill>
              </a:defRPr>
            </a:lvl1pPr>
          </a:lstStyle>
          <a:p>
            <a:pPr lvl="0"/>
            <a:r>
              <a:rPr lang="en-GB"/>
              <a:t>Name of presenter</a:t>
            </a:r>
            <a:endParaRPr lang="en-US"/>
          </a:p>
        </p:txBody>
      </p:sp>
      <p:sp>
        <p:nvSpPr>
          <p:cNvPr id="10" name="Text Placeholder 4">
            <a:extLst>
              <a:ext uri="{FF2B5EF4-FFF2-40B4-BE49-F238E27FC236}">
                <a16:creationId xmlns:a16="http://schemas.microsoft.com/office/drawing/2014/main" id="{F7D5BE4B-C931-1EAB-1F79-50273F23B0E2}"/>
              </a:ext>
            </a:extLst>
          </p:cNvPr>
          <p:cNvSpPr>
            <a:spLocks noGrp="1"/>
          </p:cNvSpPr>
          <p:nvPr>
            <p:ph type="body" sz="quarter" idx="15" hasCustomPrompt="1"/>
          </p:nvPr>
        </p:nvSpPr>
        <p:spPr>
          <a:xfrm>
            <a:off x="280062" y="3786345"/>
            <a:ext cx="5507963" cy="852562"/>
          </a:xfrm>
        </p:spPr>
        <p:txBody>
          <a:bodyPr/>
          <a:lstStyle>
            <a:lvl1pPr>
              <a:defRPr sz="2000" b="1">
                <a:solidFill>
                  <a:schemeClr val="bg1"/>
                </a:solidFill>
              </a:defRPr>
            </a:lvl1pPr>
          </a:lstStyle>
          <a:p>
            <a:pPr lvl="0"/>
            <a:r>
              <a:rPr lang="en-GB"/>
              <a:t>Subtitle, if required, to go here</a:t>
            </a:r>
            <a:endParaRPr lang="en-US"/>
          </a:p>
        </p:txBody>
      </p:sp>
      <p:grpSp>
        <p:nvGrpSpPr>
          <p:cNvPr id="2" name="Group 1">
            <a:extLst>
              <a:ext uri="{FF2B5EF4-FFF2-40B4-BE49-F238E27FC236}">
                <a16:creationId xmlns:a16="http://schemas.microsoft.com/office/drawing/2014/main" id="{37294BE3-C616-ED08-AD2D-31766D64FFDB}"/>
              </a:ext>
            </a:extLst>
          </p:cNvPr>
          <p:cNvGrpSpPr/>
          <p:nvPr userDrawn="1"/>
        </p:nvGrpSpPr>
        <p:grpSpPr>
          <a:xfrm>
            <a:off x="12692725" y="0"/>
            <a:ext cx="3220260" cy="6858000"/>
            <a:chOff x="12692725" y="0"/>
            <a:chExt cx="3220260" cy="6858000"/>
          </a:xfrm>
        </p:grpSpPr>
        <p:sp>
          <p:nvSpPr>
            <p:cNvPr id="11" name="Rectangle 10">
              <a:extLst>
                <a:ext uri="{FF2B5EF4-FFF2-40B4-BE49-F238E27FC236}">
                  <a16:creationId xmlns:a16="http://schemas.microsoft.com/office/drawing/2014/main" id="{06F06BBB-1E43-F045-CAD1-036BF3D58ED1}"/>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BF0D7BD-C5C2-FD4E-F726-42DE09007A13}"/>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13" name="TextBox 12">
              <a:extLst>
                <a:ext uri="{FF2B5EF4-FFF2-40B4-BE49-F238E27FC236}">
                  <a16:creationId xmlns:a16="http://schemas.microsoft.com/office/drawing/2014/main" id="{22451533-BE1E-1B24-095A-DF00B54FA722}"/>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14" name="TextBox 13">
              <a:extLst>
                <a:ext uri="{FF2B5EF4-FFF2-40B4-BE49-F238E27FC236}">
                  <a16:creationId xmlns:a16="http://schemas.microsoft.com/office/drawing/2014/main" id="{D234250A-A47D-51FD-6C25-56407C308549}"/>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5" name="TextBox 14">
              <a:extLst>
                <a:ext uri="{FF2B5EF4-FFF2-40B4-BE49-F238E27FC236}">
                  <a16:creationId xmlns:a16="http://schemas.microsoft.com/office/drawing/2014/main" id="{D2EE142B-CAC7-6071-4CB1-DF0BF9F60E40}"/>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6" name="TextBox 15">
              <a:extLst>
                <a:ext uri="{FF2B5EF4-FFF2-40B4-BE49-F238E27FC236}">
                  <a16:creationId xmlns:a16="http://schemas.microsoft.com/office/drawing/2014/main" id="{ADD9BF6E-E679-B12E-0E15-CEB6E62E7570}"/>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CCC71BC5-8314-1C41-4B29-064E4DCD4284}"/>
                </a:ext>
              </a:extLst>
            </p:cNvPr>
            <p:cNvSpPr txBox="1"/>
            <p:nvPr userDrawn="1"/>
          </p:nvSpPr>
          <p:spPr>
            <a:xfrm>
              <a:off x="12803737" y="4900172"/>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If you don’t need a subtitle:</a:t>
              </a:r>
            </a:p>
          </p:txBody>
        </p:sp>
        <p:sp>
          <p:nvSpPr>
            <p:cNvPr id="18" name="TextBox 17">
              <a:extLst>
                <a:ext uri="{FF2B5EF4-FFF2-40B4-BE49-F238E27FC236}">
                  <a16:creationId xmlns:a16="http://schemas.microsoft.com/office/drawing/2014/main" id="{8F5D62A6-326F-7996-4FDD-34BF54CDFCF4}"/>
                </a:ext>
              </a:extLst>
            </p:cNvPr>
            <p:cNvSpPr txBox="1"/>
            <p:nvPr userDrawn="1"/>
          </p:nvSpPr>
          <p:spPr>
            <a:xfrm>
              <a:off x="12803736" y="5177171"/>
              <a:ext cx="2822257" cy="415498"/>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 don’t need a subtitle, simply delete the placeholder text box.</a:t>
              </a:r>
            </a:p>
          </p:txBody>
        </p:sp>
      </p:grpSp>
    </p:spTree>
    <p:extLst>
      <p:ext uri="{BB962C8B-B14F-4D97-AF65-F5344CB8AC3E}">
        <p14:creationId xmlns:p14="http://schemas.microsoft.com/office/powerpoint/2010/main" val="42326404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EBDDDC-DC47-081B-64A6-ACE1E1E615EC}"/>
              </a:ext>
            </a:extLst>
          </p:cNvPr>
          <p:cNvSpPr/>
          <p:nvPr userDrawn="1"/>
        </p:nvSpPr>
        <p:spPr>
          <a:xfrm flipH="1">
            <a:off x="0" y="0"/>
            <a:ext cx="6096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9C47D1B1-38E7-86CF-7C72-E8EA4EC31052}"/>
              </a:ext>
            </a:extLst>
          </p:cNvPr>
          <p:cNvSpPr>
            <a:spLocks noGrp="1"/>
          </p:cNvSpPr>
          <p:nvPr>
            <p:ph type="dt" sz="half" idx="10"/>
          </p:nvPr>
        </p:nvSpPr>
        <p:spPr>
          <a:xfrm>
            <a:off x="280062" y="6196013"/>
            <a:ext cx="2743200" cy="365125"/>
          </a:xfrm>
        </p:spPr>
        <p:txBody>
          <a:bodyPr/>
          <a:lstStyle>
            <a:lvl1pPr>
              <a:defRPr sz="1200" b="1">
                <a:solidFill>
                  <a:schemeClr val="tx1"/>
                </a:solidFill>
              </a:defRPr>
            </a:lvl1pPr>
          </a:lstStyle>
          <a:p>
            <a:endParaRPr lang="en-US"/>
          </a:p>
        </p:txBody>
      </p:sp>
      <p:sp>
        <p:nvSpPr>
          <p:cNvPr id="8" name="Picture Placeholder 12">
            <a:extLst>
              <a:ext uri="{FF2B5EF4-FFF2-40B4-BE49-F238E27FC236}">
                <a16:creationId xmlns:a16="http://schemas.microsoft.com/office/drawing/2014/main" id="{37E204FF-C258-AF69-7860-A8A8072F63A5}"/>
              </a:ext>
            </a:extLst>
          </p:cNvPr>
          <p:cNvSpPr>
            <a:spLocks noGrp="1"/>
          </p:cNvSpPr>
          <p:nvPr>
            <p:ph type="pic" sz="quarter" idx="13"/>
          </p:nvPr>
        </p:nvSpPr>
        <p:spPr>
          <a:xfrm>
            <a:off x="6095999" y="0"/>
            <a:ext cx="5832475" cy="6858000"/>
          </a:xfrm>
          <a:solidFill>
            <a:schemeClr val="bg1">
              <a:lumMod val="95000"/>
            </a:schemeClr>
          </a:solidFill>
        </p:spPr>
        <p:txBody>
          <a:bodyPr tIns="2951999">
            <a:normAutofit/>
          </a:bodyPr>
          <a:lstStyle>
            <a:lvl1pPr marL="0" indent="0" algn="ctr">
              <a:buNone/>
              <a:defRPr sz="1200"/>
            </a:lvl1pPr>
          </a:lstStyle>
          <a:p>
            <a:r>
              <a:rPr lang="en-GB"/>
              <a:t>Click icon to add picture</a:t>
            </a:r>
            <a:endParaRPr lang="en-US"/>
          </a:p>
        </p:txBody>
      </p:sp>
      <p:sp>
        <p:nvSpPr>
          <p:cNvPr id="3" name="Rectangle 2">
            <a:extLst>
              <a:ext uri="{FF2B5EF4-FFF2-40B4-BE49-F238E27FC236}">
                <a16:creationId xmlns:a16="http://schemas.microsoft.com/office/drawing/2014/main" id="{58FD44CE-9C04-CE5A-C5FD-5B5EEED1170D}"/>
              </a:ext>
            </a:extLst>
          </p:cNvPr>
          <p:cNvSpPr/>
          <p:nvPr userDrawn="1"/>
        </p:nvSpPr>
        <p:spPr>
          <a:xfrm flipH="1">
            <a:off x="11928475" y="0"/>
            <a:ext cx="263525"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03C2B1A1-946D-5277-9901-AAC39771C3C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8962" y="347360"/>
            <a:ext cx="4939638" cy="655172"/>
          </a:xfrm>
          <a:prstGeom prst="rect">
            <a:avLst/>
          </a:prstGeom>
        </p:spPr>
      </p:pic>
      <p:sp>
        <p:nvSpPr>
          <p:cNvPr id="6" name="Title 1">
            <a:extLst>
              <a:ext uri="{FF2B5EF4-FFF2-40B4-BE49-F238E27FC236}">
                <a16:creationId xmlns:a16="http://schemas.microsoft.com/office/drawing/2014/main" id="{6381A3E8-FE9E-625E-3D8B-7CDB35CFC43D}"/>
              </a:ext>
            </a:extLst>
          </p:cNvPr>
          <p:cNvSpPr>
            <a:spLocks noGrp="1"/>
          </p:cNvSpPr>
          <p:nvPr>
            <p:ph type="ctrTitle" hasCustomPrompt="1"/>
          </p:nvPr>
        </p:nvSpPr>
        <p:spPr>
          <a:xfrm>
            <a:off x="280062" y="1192409"/>
            <a:ext cx="5486399" cy="2387600"/>
          </a:xfrm>
        </p:spPr>
        <p:txBody>
          <a:bodyPr anchor="b">
            <a:noAutofit/>
          </a:bodyPr>
          <a:lstStyle>
            <a:lvl1pPr algn="l">
              <a:defRPr sz="4000" b="1">
                <a:solidFill>
                  <a:schemeClr val="bg1"/>
                </a:solidFill>
              </a:defRPr>
            </a:lvl1pPr>
          </a:lstStyle>
          <a:p>
            <a:r>
              <a:rPr lang="en-GB"/>
              <a:t>Presentation </a:t>
            </a:r>
            <a:br>
              <a:rPr lang="en-GB"/>
            </a:br>
            <a:r>
              <a:rPr lang="en-GB"/>
              <a:t>title to go here</a:t>
            </a:r>
            <a:endParaRPr lang="en-US"/>
          </a:p>
        </p:txBody>
      </p:sp>
      <p:sp>
        <p:nvSpPr>
          <p:cNvPr id="7" name="Text Placeholder 4">
            <a:extLst>
              <a:ext uri="{FF2B5EF4-FFF2-40B4-BE49-F238E27FC236}">
                <a16:creationId xmlns:a16="http://schemas.microsoft.com/office/drawing/2014/main" id="{3E6E51CD-B6A9-B444-59FF-8CBAEA3ED9EF}"/>
              </a:ext>
            </a:extLst>
          </p:cNvPr>
          <p:cNvSpPr>
            <a:spLocks noGrp="1"/>
          </p:cNvSpPr>
          <p:nvPr>
            <p:ph type="body" sz="quarter" idx="14" hasCustomPrompt="1"/>
          </p:nvPr>
        </p:nvSpPr>
        <p:spPr>
          <a:xfrm>
            <a:off x="280062" y="5320212"/>
            <a:ext cx="5507963" cy="690757"/>
          </a:xfrm>
        </p:spPr>
        <p:txBody>
          <a:bodyPr/>
          <a:lstStyle>
            <a:lvl1pPr>
              <a:defRPr b="1">
                <a:solidFill>
                  <a:schemeClr val="bg1"/>
                </a:solidFill>
              </a:defRPr>
            </a:lvl1pPr>
          </a:lstStyle>
          <a:p>
            <a:pPr lvl="0"/>
            <a:r>
              <a:rPr lang="en-GB"/>
              <a:t>Name of presenter</a:t>
            </a:r>
            <a:endParaRPr lang="en-US"/>
          </a:p>
        </p:txBody>
      </p:sp>
      <p:sp>
        <p:nvSpPr>
          <p:cNvPr id="10" name="Text Placeholder 4">
            <a:extLst>
              <a:ext uri="{FF2B5EF4-FFF2-40B4-BE49-F238E27FC236}">
                <a16:creationId xmlns:a16="http://schemas.microsoft.com/office/drawing/2014/main" id="{F7D5BE4B-C931-1EAB-1F79-50273F23B0E2}"/>
              </a:ext>
            </a:extLst>
          </p:cNvPr>
          <p:cNvSpPr>
            <a:spLocks noGrp="1"/>
          </p:cNvSpPr>
          <p:nvPr>
            <p:ph type="body" sz="quarter" idx="15" hasCustomPrompt="1"/>
          </p:nvPr>
        </p:nvSpPr>
        <p:spPr>
          <a:xfrm>
            <a:off x="280062" y="3786345"/>
            <a:ext cx="5507963" cy="852562"/>
          </a:xfrm>
        </p:spPr>
        <p:txBody>
          <a:bodyPr/>
          <a:lstStyle>
            <a:lvl1pPr>
              <a:defRPr sz="2000" b="1">
                <a:solidFill>
                  <a:schemeClr val="bg1"/>
                </a:solidFill>
              </a:defRPr>
            </a:lvl1pPr>
          </a:lstStyle>
          <a:p>
            <a:pPr lvl="0"/>
            <a:r>
              <a:rPr lang="en-GB"/>
              <a:t>Subtitle, if required, to go here</a:t>
            </a:r>
            <a:endParaRPr lang="en-US"/>
          </a:p>
        </p:txBody>
      </p:sp>
      <p:grpSp>
        <p:nvGrpSpPr>
          <p:cNvPr id="2" name="Group 1">
            <a:extLst>
              <a:ext uri="{FF2B5EF4-FFF2-40B4-BE49-F238E27FC236}">
                <a16:creationId xmlns:a16="http://schemas.microsoft.com/office/drawing/2014/main" id="{319D9DF5-D107-DC89-725E-A874A00FAF7E}"/>
              </a:ext>
            </a:extLst>
          </p:cNvPr>
          <p:cNvGrpSpPr/>
          <p:nvPr userDrawn="1"/>
        </p:nvGrpSpPr>
        <p:grpSpPr>
          <a:xfrm>
            <a:off x="12692725" y="0"/>
            <a:ext cx="3220260" cy="6858000"/>
            <a:chOff x="12692725" y="0"/>
            <a:chExt cx="3220260" cy="6858000"/>
          </a:xfrm>
        </p:grpSpPr>
        <p:sp>
          <p:nvSpPr>
            <p:cNvPr id="11" name="Rectangle 10">
              <a:extLst>
                <a:ext uri="{FF2B5EF4-FFF2-40B4-BE49-F238E27FC236}">
                  <a16:creationId xmlns:a16="http://schemas.microsoft.com/office/drawing/2014/main" id="{59D37AA0-E7DC-C2C3-EDF7-F1A268DDB7EB}"/>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F360AAC-0E1B-4702-3C72-7A3A21E7655E}"/>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13" name="TextBox 12">
              <a:extLst>
                <a:ext uri="{FF2B5EF4-FFF2-40B4-BE49-F238E27FC236}">
                  <a16:creationId xmlns:a16="http://schemas.microsoft.com/office/drawing/2014/main" id="{B480ECC9-F534-1043-58C4-6B6B0B6B5C00}"/>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14" name="TextBox 13">
              <a:extLst>
                <a:ext uri="{FF2B5EF4-FFF2-40B4-BE49-F238E27FC236}">
                  <a16:creationId xmlns:a16="http://schemas.microsoft.com/office/drawing/2014/main" id="{962074BA-CDE4-A7FC-C543-6678FD51E270}"/>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5" name="TextBox 14">
              <a:extLst>
                <a:ext uri="{FF2B5EF4-FFF2-40B4-BE49-F238E27FC236}">
                  <a16:creationId xmlns:a16="http://schemas.microsoft.com/office/drawing/2014/main" id="{564DD404-A471-EB84-E382-63CAB9B311FB}"/>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6" name="TextBox 15">
              <a:extLst>
                <a:ext uri="{FF2B5EF4-FFF2-40B4-BE49-F238E27FC236}">
                  <a16:creationId xmlns:a16="http://schemas.microsoft.com/office/drawing/2014/main" id="{9BC8A295-B09E-50E4-079F-08399E207DE9}"/>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1941259B-4265-8EB1-668D-F94045122586}"/>
                </a:ext>
              </a:extLst>
            </p:cNvPr>
            <p:cNvSpPr txBox="1"/>
            <p:nvPr userDrawn="1"/>
          </p:nvSpPr>
          <p:spPr>
            <a:xfrm>
              <a:off x="12803737" y="4900172"/>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If you don’t need a subtitle:</a:t>
              </a:r>
            </a:p>
          </p:txBody>
        </p:sp>
        <p:sp>
          <p:nvSpPr>
            <p:cNvPr id="18" name="TextBox 17">
              <a:extLst>
                <a:ext uri="{FF2B5EF4-FFF2-40B4-BE49-F238E27FC236}">
                  <a16:creationId xmlns:a16="http://schemas.microsoft.com/office/drawing/2014/main" id="{6D495F2A-EDA5-CE06-7662-3F190D2D65D1}"/>
                </a:ext>
              </a:extLst>
            </p:cNvPr>
            <p:cNvSpPr txBox="1"/>
            <p:nvPr userDrawn="1"/>
          </p:nvSpPr>
          <p:spPr>
            <a:xfrm>
              <a:off x="12803736" y="5177171"/>
              <a:ext cx="2822257" cy="415498"/>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 don’t need a subtitle, simply delete the placeholder text box.</a:t>
              </a:r>
            </a:p>
          </p:txBody>
        </p:sp>
      </p:grpSp>
    </p:spTree>
    <p:extLst>
      <p:ext uri="{BB962C8B-B14F-4D97-AF65-F5344CB8AC3E}">
        <p14:creationId xmlns:p14="http://schemas.microsoft.com/office/powerpoint/2010/main" val="36721506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 neutral">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702C8E62-3A30-2B8E-38B8-7CB06567F7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8961" y="345379"/>
            <a:ext cx="4939639" cy="662154"/>
          </a:xfrm>
          <a:prstGeom prst="rect">
            <a:avLst/>
          </a:prstGeom>
        </p:spPr>
      </p:pic>
      <p:sp>
        <p:nvSpPr>
          <p:cNvPr id="4" name="Date Placeholder 3">
            <a:extLst>
              <a:ext uri="{FF2B5EF4-FFF2-40B4-BE49-F238E27FC236}">
                <a16:creationId xmlns:a16="http://schemas.microsoft.com/office/drawing/2014/main" id="{9C47D1B1-38E7-86CF-7C72-E8EA4EC31052}"/>
              </a:ext>
            </a:extLst>
          </p:cNvPr>
          <p:cNvSpPr>
            <a:spLocks noGrp="1"/>
          </p:cNvSpPr>
          <p:nvPr>
            <p:ph type="dt" sz="half" idx="10"/>
          </p:nvPr>
        </p:nvSpPr>
        <p:spPr>
          <a:xfrm>
            <a:off x="280062" y="6196013"/>
            <a:ext cx="2743200" cy="365125"/>
          </a:xfrm>
        </p:spPr>
        <p:txBody>
          <a:bodyPr/>
          <a:lstStyle>
            <a:lvl1pPr>
              <a:defRPr sz="1200" b="1">
                <a:solidFill>
                  <a:schemeClr val="tx1"/>
                </a:solidFill>
              </a:defRPr>
            </a:lvl1pPr>
          </a:lstStyle>
          <a:p>
            <a:endParaRPr lang="en-US"/>
          </a:p>
        </p:txBody>
      </p:sp>
      <p:sp>
        <p:nvSpPr>
          <p:cNvPr id="8" name="Picture Placeholder 12">
            <a:extLst>
              <a:ext uri="{FF2B5EF4-FFF2-40B4-BE49-F238E27FC236}">
                <a16:creationId xmlns:a16="http://schemas.microsoft.com/office/drawing/2014/main" id="{37E204FF-C258-AF69-7860-A8A8072F63A5}"/>
              </a:ext>
            </a:extLst>
          </p:cNvPr>
          <p:cNvSpPr>
            <a:spLocks noGrp="1"/>
          </p:cNvSpPr>
          <p:nvPr>
            <p:ph type="pic" sz="quarter" idx="13"/>
          </p:nvPr>
        </p:nvSpPr>
        <p:spPr>
          <a:xfrm>
            <a:off x="6095999" y="0"/>
            <a:ext cx="5832475" cy="6858000"/>
          </a:xfrm>
          <a:solidFill>
            <a:schemeClr val="bg1">
              <a:lumMod val="95000"/>
            </a:schemeClr>
          </a:solidFill>
        </p:spPr>
        <p:txBody>
          <a:bodyPr tIns="2951999">
            <a:normAutofit/>
          </a:bodyPr>
          <a:lstStyle>
            <a:lvl1pPr marL="0" indent="0" algn="ctr">
              <a:buNone/>
              <a:defRPr sz="1200"/>
            </a:lvl1pPr>
          </a:lstStyle>
          <a:p>
            <a:r>
              <a:rPr lang="en-GB"/>
              <a:t>Click icon to add picture</a:t>
            </a:r>
            <a:endParaRPr lang="en-US"/>
          </a:p>
        </p:txBody>
      </p:sp>
      <p:sp>
        <p:nvSpPr>
          <p:cNvPr id="3" name="Rectangle 2">
            <a:extLst>
              <a:ext uri="{FF2B5EF4-FFF2-40B4-BE49-F238E27FC236}">
                <a16:creationId xmlns:a16="http://schemas.microsoft.com/office/drawing/2014/main" id="{58FD44CE-9C04-CE5A-C5FD-5B5EEED1170D}"/>
              </a:ext>
            </a:extLst>
          </p:cNvPr>
          <p:cNvSpPr/>
          <p:nvPr userDrawn="1"/>
        </p:nvSpPr>
        <p:spPr>
          <a:xfrm flipH="1">
            <a:off x="11928475" y="0"/>
            <a:ext cx="263525" cy="6858000"/>
          </a:xfrm>
          <a:prstGeom prst="rect">
            <a:avLst/>
          </a:prstGeom>
          <a:solidFill>
            <a:srgbClr val="107B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07B53"/>
              </a:solidFill>
            </a:endParaRPr>
          </a:p>
        </p:txBody>
      </p:sp>
      <p:sp>
        <p:nvSpPr>
          <p:cNvPr id="6" name="Title 1">
            <a:extLst>
              <a:ext uri="{FF2B5EF4-FFF2-40B4-BE49-F238E27FC236}">
                <a16:creationId xmlns:a16="http://schemas.microsoft.com/office/drawing/2014/main" id="{6381A3E8-FE9E-625E-3D8B-7CDB35CFC43D}"/>
              </a:ext>
            </a:extLst>
          </p:cNvPr>
          <p:cNvSpPr>
            <a:spLocks noGrp="1"/>
          </p:cNvSpPr>
          <p:nvPr>
            <p:ph type="ctrTitle" hasCustomPrompt="1"/>
          </p:nvPr>
        </p:nvSpPr>
        <p:spPr>
          <a:xfrm>
            <a:off x="280062" y="1192409"/>
            <a:ext cx="5486399" cy="2387600"/>
          </a:xfrm>
        </p:spPr>
        <p:txBody>
          <a:bodyPr anchor="b">
            <a:noAutofit/>
          </a:bodyPr>
          <a:lstStyle>
            <a:lvl1pPr algn="l">
              <a:defRPr sz="4000" b="1">
                <a:solidFill>
                  <a:schemeClr val="tx1"/>
                </a:solidFill>
              </a:defRPr>
            </a:lvl1pPr>
          </a:lstStyle>
          <a:p>
            <a:r>
              <a:rPr lang="en-GB"/>
              <a:t>Presentation </a:t>
            </a:r>
            <a:br>
              <a:rPr lang="en-GB"/>
            </a:br>
            <a:r>
              <a:rPr lang="en-GB"/>
              <a:t>title to go here</a:t>
            </a:r>
            <a:endParaRPr lang="en-US"/>
          </a:p>
        </p:txBody>
      </p:sp>
      <p:sp>
        <p:nvSpPr>
          <p:cNvPr id="7" name="Text Placeholder 4">
            <a:extLst>
              <a:ext uri="{FF2B5EF4-FFF2-40B4-BE49-F238E27FC236}">
                <a16:creationId xmlns:a16="http://schemas.microsoft.com/office/drawing/2014/main" id="{3E6E51CD-B6A9-B444-59FF-8CBAEA3ED9EF}"/>
              </a:ext>
            </a:extLst>
          </p:cNvPr>
          <p:cNvSpPr>
            <a:spLocks noGrp="1"/>
          </p:cNvSpPr>
          <p:nvPr>
            <p:ph type="body" sz="quarter" idx="14" hasCustomPrompt="1"/>
          </p:nvPr>
        </p:nvSpPr>
        <p:spPr>
          <a:xfrm>
            <a:off x="280062" y="5320212"/>
            <a:ext cx="5507963" cy="690757"/>
          </a:xfrm>
        </p:spPr>
        <p:txBody>
          <a:bodyPr/>
          <a:lstStyle>
            <a:lvl1pPr>
              <a:defRPr>
                <a:solidFill>
                  <a:schemeClr val="tx1"/>
                </a:solidFill>
              </a:defRPr>
            </a:lvl1pPr>
          </a:lstStyle>
          <a:p>
            <a:pPr lvl="0"/>
            <a:r>
              <a:rPr lang="en-GB"/>
              <a:t>Name of presenter</a:t>
            </a:r>
            <a:endParaRPr lang="en-US"/>
          </a:p>
        </p:txBody>
      </p:sp>
      <p:sp>
        <p:nvSpPr>
          <p:cNvPr id="10" name="Text Placeholder 4">
            <a:extLst>
              <a:ext uri="{FF2B5EF4-FFF2-40B4-BE49-F238E27FC236}">
                <a16:creationId xmlns:a16="http://schemas.microsoft.com/office/drawing/2014/main" id="{F7D5BE4B-C931-1EAB-1F79-50273F23B0E2}"/>
              </a:ext>
            </a:extLst>
          </p:cNvPr>
          <p:cNvSpPr>
            <a:spLocks noGrp="1"/>
          </p:cNvSpPr>
          <p:nvPr>
            <p:ph type="body" sz="quarter" idx="15" hasCustomPrompt="1"/>
          </p:nvPr>
        </p:nvSpPr>
        <p:spPr>
          <a:xfrm>
            <a:off x="280062" y="3786345"/>
            <a:ext cx="5507963" cy="852562"/>
          </a:xfrm>
        </p:spPr>
        <p:txBody>
          <a:bodyPr/>
          <a:lstStyle>
            <a:lvl1pPr>
              <a:defRPr sz="2000" b="1">
                <a:solidFill>
                  <a:schemeClr val="tx1"/>
                </a:solidFill>
              </a:defRPr>
            </a:lvl1pPr>
          </a:lstStyle>
          <a:p>
            <a:pPr lvl="0"/>
            <a:r>
              <a:rPr lang="en-GB"/>
              <a:t>Subtitle, if required, to go here</a:t>
            </a:r>
            <a:endParaRPr lang="en-US"/>
          </a:p>
        </p:txBody>
      </p:sp>
      <p:grpSp>
        <p:nvGrpSpPr>
          <p:cNvPr id="2" name="Group 1">
            <a:extLst>
              <a:ext uri="{FF2B5EF4-FFF2-40B4-BE49-F238E27FC236}">
                <a16:creationId xmlns:a16="http://schemas.microsoft.com/office/drawing/2014/main" id="{4AE0F899-787E-15DF-C227-C901FD9CE73A}"/>
              </a:ext>
            </a:extLst>
          </p:cNvPr>
          <p:cNvGrpSpPr/>
          <p:nvPr userDrawn="1"/>
        </p:nvGrpSpPr>
        <p:grpSpPr>
          <a:xfrm>
            <a:off x="12692725" y="0"/>
            <a:ext cx="3220260" cy="6858000"/>
            <a:chOff x="12692725" y="0"/>
            <a:chExt cx="3220260" cy="6858000"/>
          </a:xfrm>
        </p:grpSpPr>
        <p:sp>
          <p:nvSpPr>
            <p:cNvPr id="5" name="Rectangle 4">
              <a:extLst>
                <a:ext uri="{FF2B5EF4-FFF2-40B4-BE49-F238E27FC236}">
                  <a16:creationId xmlns:a16="http://schemas.microsoft.com/office/drawing/2014/main" id="{8C4E9CD1-AB89-6D8E-E466-346646923B19}"/>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AB197F3-4C89-5BB4-E974-996515A4FAA3}"/>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tx1"/>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12" name="TextBox 11">
              <a:extLst>
                <a:ext uri="{FF2B5EF4-FFF2-40B4-BE49-F238E27FC236}">
                  <a16:creationId xmlns:a16="http://schemas.microsoft.com/office/drawing/2014/main" id="{AFAF3A90-BD00-3949-2720-70F430A4CDC9}"/>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13" name="TextBox 12">
              <a:extLst>
                <a:ext uri="{FF2B5EF4-FFF2-40B4-BE49-F238E27FC236}">
                  <a16:creationId xmlns:a16="http://schemas.microsoft.com/office/drawing/2014/main" id="{CADFC0D4-C7EC-ECCE-1CBE-154A8F34D538}"/>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4" name="TextBox 13">
              <a:extLst>
                <a:ext uri="{FF2B5EF4-FFF2-40B4-BE49-F238E27FC236}">
                  <a16:creationId xmlns:a16="http://schemas.microsoft.com/office/drawing/2014/main" id="{6637A442-7068-8236-D31C-83E909587784}"/>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tx1"/>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5" name="TextBox 14">
              <a:extLst>
                <a:ext uri="{FF2B5EF4-FFF2-40B4-BE49-F238E27FC236}">
                  <a16:creationId xmlns:a16="http://schemas.microsoft.com/office/drawing/2014/main" id="{D4DF337B-EFE5-D8DF-EB36-64FEB7C11A74}"/>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sp>
          <p:nvSpPr>
            <p:cNvPr id="16" name="TextBox 15">
              <a:extLst>
                <a:ext uri="{FF2B5EF4-FFF2-40B4-BE49-F238E27FC236}">
                  <a16:creationId xmlns:a16="http://schemas.microsoft.com/office/drawing/2014/main" id="{7DCAE523-0386-072D-3741-2C0D3506D19F}"/>
                </a:ext>
              </a:extLst>
            </p:cNvPr>
            <p:cNvSpPr txBox="1"/>
            <p:nvPr userDrawn="1"/>
          </p:nvSpPr>
          <p:spPr>
            <a:xfrm>
              <a:off x="12803737" y="4900172"/>
              <a:ext cx="2822258" cy="276999"/>
            </a:xfrm>
            <a:prstGeom prst="rect">
              <a:avLst/>
            </a:prstGeom>
            <a:noFill/>
          </p:spPr>
          <p:txBody>
            <a:bodyPr wrap="square" rtlCol="0">
              <a:spAutoFit/>
            </a:bodyPr>
            <a:lstStyle/>
            <a:p>
              <a:r>
                <a:rPr lang="en-GB" sz="1200" b="1">
                  <a:solidFill>
                    <a:schemeClr val="tx1"/>
                  </a:solidFill>
                  <a:latin typeface="Arial" panose="020B0604020202020204" pitchFamily="34" charset="0"/>
                  <a:ea typeface="Calibri" panose="020B0606030504020204" pitchFamily="34" charset="0"/>
                  <a:cs typeface="Arial" panose="020B0604020202020204" pitchFamily="34" charset="0"/>
                </a:rPr>
                <a:t>If you don’t need a subtitle:</a:t>
              </a:r>
            </a:p>
          </p:txBody>
        </p:sp>
        <p:sp>
          <p:nvSpPr>
            <p:cNvPr id="17" name="TextBox 16">
              <a:extLst>
                <a:ext uri="{FF2B5EF4-FFF2-40B4-BE49-F238E27FC236}">
                  <a16:creationId xmlns:a16="http://schemas.microsoft.com/office/drawing/2014/main" id="{35EB2303-0588-ECCB-3B1D-CABC03BB4566}"/>
                </a:ext>
              </a:extLst>
            </p:cNvPr>
            <p:cNvSpPr txBox="1"/>
            <p:nvPr userDrawn="1"/>
          </p:nvSpPr>
          <p:spPr>
            <a:xfrm>
              <a:off x="12803736" y="5177171"/>
              <a:ext cx="2822257" cy="415498"/>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 don’t need a subtitle, simply delete the placeholder text box.</a:t>
              </a:r>
            </a:p>
          </p:txBody>
        </p:sp>
      </p:grpSp>
    </p:spTree>
    <p:extLst>
      <p:ext uri="{BB962C8B-B14F-4D97-AF65-F5344CB8AC3E}">
        <p14:creationId xmlns:p14="http://schemas.microsoft.com/office/powerpoint/2010/main" val="31986854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s – gree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D69B16D-FF62-224B-7596-19E8D0E58412}"/>
              </a:ext>
            </a:extLst>
          </p:cNvPr>
          <p:cNvSpPr/>
          <p:nvPr userDrawn="1"/>
        </p:nvSpPr>
        <p:spPr>
          <a:xfrm>
            <a:off x="0" y="0"/>
            <a:ext cx="2371411"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7522E77-ABAF-6D4A-425E-439044BB8C4D}"/>
              </a:ext>
            </a:extLst>
          </p:cNvPr>
          <p:cNvSpPr/>
          <p:nvPr userDrawn="1"/>
        </p:nvSpPr>
        <p:spPr>
          <a:xfrm>
            <a:off x="11928475" y="0"/>
            <a:ext cx="263525"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2">
            <a:extLst>
              <a:ext uri="{FF2B5EF4-FFF2-40B4-BE49-F238E27FC236}">
                <a16:creationId xmlns:a16="http://schemas.microsoft.com/office/drawing/2014/main" id="{DD1DD1A4-B3E1-AD88-9073-FD6257AB8694}"/>
              </a:ext>
            </a:extLst>
          </p:cNvPr>
          <p:cNvSpPr>
            <a:spLocks noGrp="1"/>
          </p:cNvSpPr>
          <p:nvPr>
            <p:ph type="body" sz="quarter" idx="15" hasCustomPrompt="1"/>
          </p:nvPr>
        </p:nvSpPr>
        <p:spPr>
          <a:xfrm>
            <a:off x="2694706" y="493712"/>
            <a:ext cx="8456514" cy="365125"/>
          </a:xfrm>
        </p:spPr>
        <p:txBody>
          <a:bodyPr anchor="ctr">
            <a:noAutofit/>
          </a:bodyPr>
          <a:lstStyle>
            <a:lvl1pPr>
              <a:defRPr sz="2800" b="1"/>
            </a:lvl1pPr>
            <a:lvl2pPr>
              <a:defRPr sz="1100"/>
            </a:lvl2pPr>
            <a:lvl3pPr>
              <a:defRPr sz="1100"/>
            </a:lvl3pPr>
            <a:lvl4pPr>
              <a:defRPr sz="1100"/>
            </a:lvl4pPr>
            <a:lvl5pPr>
              <a:defRPr sz="1100"/>
            </a:lvl5pPr>
          </a:lstStyle>
          <a:p>
            <a:pPr lvl="0"/>
            <a:r>
              <a:rPr lang="en-GB"/>
              <a:t>Contents</a:t>
            </a:r>
            <a:endParaRPr lang="en-US"/>
          </a:p>
        </p:txBody>
      </p:sp>
      <p:sp>
        <p:nvSpPr>
          <p:cNvPr id="7" name="Text Placeholder 12">
            <a:extLst>
              <a:ext uri="{FF2B5EF4-FFF2-40B4-BE49-F238E27FC236}">
                <a16:creationId xmlns:a16="http://schemas.microsoft.com/office/drawing/2014/main" id="{96782039-08E6-7CCA-84D4-D6C91775649A}"/>
              </a:ext>
            </a:extLst>
          </p:cNvPr>
          <p:cNvSpPr>
            <a:spLocks noGrp="1"/>
          </p:cNvSpPr>
          <p:nvPr>
            <p:ph type="body" sz="quarter" idx="16" hasCustomPrompt="1"/>
          </p:nvPr>
        </p:nvSpPr>
        <p:spPr>
          <a:xfrm>
            <a:off x="2694706" y="4273822"/>
            <a:ext cx="8456514" cy="365125"/>
          </a:xfrm>
        </p:spPr>
        <p:txBody>
          <a:bodyPr anchor="b">
            <a:noAutofit/>
          </a:bodyPr>
          <a:lstStyle>
            <a:lvl1pPr>
              <a:defRPr sz="1800" b="1"/>
            </a:lvl1pPr>
            <a:lvl2pPr>
              <a:defRPr sz="1100"/>
            </a:lvl2pPr>
            <a:lvl3pPr>
              <a:defRPr sz="1100"/>
            </a:lvl3pPr>
            <a:lvl4pPr>
              <a:defRPr sz="1100"/>
            </a:lvl4pPr>
            <a:lvl5pPr>
              <a:defRPr sz="1100"/>
            </a:lvl5pPr>
          </a:lstStyle>
          <a:p>
            <a:pPr lvl="0"/>
            <a:r>
              <a:rPr lang="en-GB"/>
              <a:t>Insert chapter name</a:t>
            </a:r>
            <a:endParaRPr lang="en-US"/>
          </a:p>
        </p:txBody>
      </p:sp>
      <p:sp>
        <p:nvSpPr>
          <p:cNvPr id="10" name="Text Placeholder 12">
            <a:extLst>
              <a:ext uri="{FF2B5EF4-FFF2-40B4-BE49-F238E27FC236}">
                <a16:creationId xmlns:a16="http://schemas.microsoft.com/office/drawing/2014/main" id="{6DEFC381-5607-4380-4293-3EA203D4FF3E}"/>
              </a:ext>
            </a:extLst>
          </p:cNvPr>
          <p:cNvSpPr>
            <a:spLocks noGrp="1"/>
          </p:cNvSpPr>
          <p:nvPr>
            <p:ph type="body" sz="quarter" idx="17" hasCustomPrompt="1"/>
          </p:nvPr>
        </p:nvSpPr>
        <p:spPr>
          <a:xfrm>
            <a:off x="2694706" y="4832468"/>
            <a:ext cx="8456514" cy="365125"/>
          </a:xfrm>
        </p:spPr>
        <p:txBody>
          <a:bodyPr anchor="b">
            <a:noAutofit/>
          </a:bodyPr>
          <a:lstStyle>
            <a:lvl1pPr>
              <a:defRPr sz="1800" b="1"/>
            </a:lvl1pPr>
            <a:lvl2pPr>
              <a:defRPr sz="1100"/>
            </a:lvl2pPr>
            <a:lvl3pPr>
              <a:defRPr sz="1100"/>
            </a:lvl3pPr>
            <a:lvl4pPr>
              <a:defRPr sz="1100"/>
            </a:lvl4pPr>
            <a:lvl5pPr>
              <a:defRPr sz="1100"/>
            </a:lvl5pPr>
          </a:lstStyle>
          <a:p>
            <a:pPr lvl="0"/>
            <a:r>
              <a:rPr lang="en-GB"/>
              <a:t>Insert chapter name</a:t>
            </a:r>
            <a:endParaRPr lang="en-US"/>
          </a:p>
        </p:txBody>
      </p:sp>
      <p:sp>
        <p:nvSpPr>
          <p:cNvPr id="12" name="Text Placeholder 12">
            <a:extLst>
              <a:ext uri="{FF2B5EF4-FFF2-40B4-BE49-F238E27FC236}">
                <a16:creationId xmlns:a16="http://schemas.microsoft.com/office/drawing/2014/main" id="{5DA48729-ED08-D211-3FFB-1A2FDD852EA8}"/>
              </a:ext>
            </a:extLst>
          </p:cNvPr>
          <p:cNvSpPr>
            <a:spLocks noGrp="1"/>
          </p:cNvSpPr>
          <p:nvPr>
            <p:ph type="body" sz="quarter" idx="18" hasCustomPrompt="1"/>
          </p:nvPr>
        </p:nvSpPr>
        <p:spPr>
          <a:xfrm>
            <a:off x="2694706" y="5391114"/>
            <a:ext cx="8456514" cy="365125"/>
          </a:xfrm>
        </p:spPr>
        <p:txBody>
          <a:bodyPr anchor="b">
            <a:noAutofit/>
          </a:bodyPr>
          <a:lstStyle>
            <a:lvl1pPr>
              <a:defRPr sz="1800" b="1"/>
            </a:lvl1pPr>
            <a:lvl2pPr>
              <a:defRPr sz="1100"/>
            </a:lvl2pPr>
            <a:lvl3pPr>
              <a:defRPr sz="1100"/>
            </a:lvl3pPr>
            <a:lvl4pPr>
              <a:defRPr sz="1100"/>
            </a:lvl4pPr>
            <a:lvl5pPr>
              <a:defRPr sz="1100"/>
            </a:lvl5pPr>
          </a:lstStyle>
          <a:p>
            <a:pPr lvl="0"/>
            <a:r>
              <a:rPr lang="en-GB"/>
              <a:t>Insert chapter name</a:t>
            </a:r>
            <a:endParaRPr lang="en-US"/>
          </a:p>
        </p:txBody>
      </p:sp>
      <p:sp>
        <p:nvSpPr>
          <p:cNvPr id="14" name="Text Placeholder 12">
            <a:extLst>
              <a:ext uri="{FF2B5EF4-FFF2-40B4-BE49-F238E27FC236}">
                <a16:creationId xmlns:a16="http://schemas.microsoft.com/office/drawing/2014/main" id="{93BD3D28-B247-260B-DCEF-1507FCA7A405}"/>
              </a:ext>
            </a:extLst>
          </p:cNvPr>
          <p:cNvSpPr>
            <a:spLocks noGrp="1"/>
          </p:cNvSpPr>
          <p:nvPr>
            <p:ph type="body" sz="quarter" idx="19" hasCustomPrompt="1"/>
          </p:nvPr>
        </p:nvSpPr>
        <p:spPr>
          <a:xfrm>
            <a:off x="2694706" y="5949759"/>
            <a:ext cx="8456514" cy="365125"/>
          </a:xfrm>
        </p:spPr>
        <p:txBody>
          <a:bodyPr anchor="b">
            <a:noAutofit/>
          </a:bodyPr>
          <a:lstStyle>
            <a:lvl1pPr>
              <a:defRPr sz="1800" b="1"/>
            </a:lvl1pPr>
            <a:lvl2pPr>
              <a:defRPr sz="1100"/>
            </a:lvl2pPr>
            <a:lvl3pPr>
              <a:defRPr sz="1100"/>
            </a:lvl3pPr>
            <a:lvl4pPr>
              <a:defRPr sz="1100"/>
            </a:lvl4pPr>
            <a:lvl5pPr>
              <a:defRPr sz="1100"/>
            </a:lvl5pPr>
          </a:lstStyle>
          <a:p>
            <a:pPr lvl="0"/>
            <a:r>
              <a:rPr lang="en-GB"/>
              <a:t>Insert chapter name</a:t>
            </a:r>
            <a:endParaRPr lang="en-US"/>
          </a:p>
        </p:txBody>
      </p:sp>
      <p:sp>
        <p:nvSpPr>
          <p:cNvPr id="15" name="Text Placeholder 12">
            <a:extLst>
              <a:ext uri="{FF2B5EF4-FFF2-40B4-BE49-F238E27FC236}">
                <a16:creationId xmlns:a16="http://schemas.microsoft.com/office/drawing/2014/main" id="{AA6CDED7-3FC0-97A2-0666-4CF1EF171738}"/>
              </a:ext>
            </a:extLst>
          </p:cNvPr>
          <p:cNvSpPr>
            <a:spLocks noGrp="1"/>
          </p:cNvSpPr>
          <p:nvPr>
            <p:ph type="body" sz="quarter" idx="20" hasCustomPrompt="1"/>
          </p:nvPr>
        </p:nvSpPr>
        <p:spPr>
          <a:xfrm>
            <a:off x="2694706" y="3156530"/>
            <a:ext cx="8456514" cy="365125"/>
          </a:xfrm>
        </p:spPr>
        <p:txBody>
          <a:bodyPr anchor="b">
            <a:noAutofit/>
          </a:bodyPr>
          <a:lstStyle>
            <a:lvl1pPr>
              <a:defRPr sz="1800" b="1"/>
            </a:lvl1pPr>
            <a:lvl2pPr>
              <a:defRPr sz="1100"/>
            </a:lvl2pPr>
            <a:lvl3pPr>
              <a:defRPr sz="1100"/>
            </a:lvl3pPr>
            <a:lvl4pPr>
              <a:defRPr sz="1100"/>
            </a:lvl4pPr>
            <a:lvl5pPr>
              <a:defRPr sz="1100"/>
            </a:lvl5pPr>
          </a:lstStyle>
          <a:p>
            <a:pPr lvl="0"/>
            <a:r>
              <a:rPr lang="en-GB"/>
              <a:t>Insert chapter name</a:t>
            </a:r>
            <a:endParaRPr lang="en-US"/>
          </a:p>
        </p:txBody>
      </p:sp>
      <p:sp>
        <p:nvSpPr>
          <p:cNvPr id="16" name="Text Placeholder 12">
            <a:extLst>
              <a:ext uri="{FF2B5EF4-FFF2-40B4-BE49-F238E27FC236}">
                <a16:creationId xmlns:a16="http://schemas.microsoft.com/office/drawing/2014/main" id="{C1DE403B-A8CD-3E0B-BB9A-0EBB31BBF6A8}"/>
              </a:ext>
            </a:extLst>
          </p:cNvPr>
          <p:cNvSpPr>
            <a:spLocks noGrp="1"/>
          </p:cNvSpPr>
          <p:nvPr>
            <p:ph type="body" sz="quarter" idx="21" hasCustomPrompt="1"/>
          </p:nvPr>
        </p:nvSpPr>
        <p:spPr>
          <a:xfrm>
            <a:off x="2694706" y="3715176"/>
            <a:ext cx="8456514" cy="365125"/>
          </a:xfrm>
        </p:spPr>
        <p:txBody>
          <a:bodyPr anchor="b">
            <a:noAutofit/>
          </a:bodyPr>
          <a:lstStyle>
            <a:lvl1pPr>
              <a:defRPr sz="1800" b="1"/>
            </a:lvl1pPr>
            <a:lvl2pPr>
              <a:defRPr sz="1100"/>
            </a:lvl2pPr>
            <a:lvl3pPr>
              <a:defRPr sz="1100"/>
            </a:lvl3pPr>
            <a:lvl4pPr>
              <a:defRPr sz="1100"/>
            </a:lvl4pPr>
            <a:lvl5pPr>
              <a:defRPr sz="1100"/>
            </a:lvl5pPr>
          </a:lstStyle>
          <a:p>
            <a:pPr lvl="0"/>
            <a:r>
              <a:rPr lang="en-GB"/>
              <a:t>Insert chapter name</a:t>
            </a:r>
            <a:endParaRPr lang="en-US"/>
          </a:p>
        </p:txBody>
      </p:sp>
      <p:sp>
        <p:nvSpPr>
          <p:cNvPr id="17" name="Text Placeholder 12">
            <a:extLst>
              <a:ext uri="{FF2B5EF4-FFF2-40B4-BE49-F238E27FC236}">
                <a16:creationId xmlns:a16="http://schemas.microsoft.com/office/drawing/2014/main" id="{3379BA20-1DD1-AAC0-1F80-50C3CC2AB29F}"/>
              </a:ext>
            </a:extLst>
          </p:cNvPr>
          <p:cNvSpPr>
            <a:spLocks noGrp="1"/>
          </p:cNvSpPr>
          <p:nvPr>
            <p:ph type="body" sz="quarter" idx="22" hasCustomPrompt="1"/>
          </p:nvPr>
        </p:nvSpPr>
        <p:spPr>
          <a:xfrm>
            <a:off x="2694706" y="2039238"/>
            <a:ext cx="8456514" cy="365125"/>
          </a:xfrm>
        </p:spPr>
        <p:txBody>
          <a:bodyPr anchor="b">
            <a:noAutofit/>
          </a:bodyPr>
          <a:lstStyle>
            <a:lvl1pPr>
              <a:defRPr sz="1800" b="1"/>
            </a:lvl1pPr>
            <a:lvl2pPr>
              <a:defRPr sz="1100"/>
            </a:lvl2pPr>
            <a:lvl3pPr>
              <a:defRPr sz="1100"/>
            </a:lvl3pPr>
            <a:lvl4pPr>
              <a:defRPr sz="1100"/>
            </a:lvl4pPr>
            <a:lvl5pPr>
              <a:defRPr sz="1100"/>
            </a:lvl5pPr>
          </a:lstStyle>
          <a:p>
            <a:pPr lvl="0"/>
            <a:r>
              <a:rPr lang="en-GB"/>
              <a:t>Insert chapter name</a:t>
            </a:r>
            <a:endParaRPr lang="en-US"/>
          </a:p>
        </p:txBody>
      </p:sp>
      <p:sp>
        <p:nvSpPr>
          <p:cNvPr id="18" name="Text Placeholder 12">
            <a:extLst>
              <a:ext uri="{FF2B5EF4-FFF2-40B4-BE49-F238E27FC236}">
                <a16:creationId xmlns:a16="http://schemas.microsoft.com/office/drawing/2014/main" id="{A88D3C02-F2D2-D069-8929-BB016F8CC8D5}"/>
              </a:ext>
            </a:extLst>
          </p:cNvPr>
          <p:cNvSpPr>
            <a:spLocks noGrp="1"/>
          </p:cNvSpPr>
          <p:nvPr>
            <p:ph type="body" sz="quarter" idx="23" hasCustomPrompt="1"/>
          </p:nvPr>
        </p:nvSpPr>
        <p:spPr>
          <a:xfrm>
            <a:off x="2694706" y="2597884"/>
            <a:ext cx="8456514" cy="365125"/>
          </a:xfrm>
        </p:spPr>
        <p:txBody>
          <a:bodyPr anchor="b">
            <a:noAutofit/>
          </a:bodyPr>
          <a:lstStyle>
            <a:lvl1pPr>
              <a:defRPr sz="1800" b="1"/>
            </a:lvl1pPr>
            <a:lvl2pPr>
              <a:defRPr sz="1100"/>
            </a:lvl2pPr>
            <a:lvl3pPr>
              <a:defRPr sz="1100"/>
            </a:lvl3pPr>
            <a:lvl4pPr>
              <a:defRPr sz="1100"/>
            </a:lvl4pPr>
            <a:lvl5pPr>
              <a:defRPr sz="1100"/>
            </a:lvl5pPr>
          </a:lstStyle>
          <a:p>
            <a:pPr lvl="0"/>
            <a:r>
              <a:rPr lang="en-GB"/>
              <a:t>Insert chapter name</a:t>
            </a:r>
            <a:endParaRPr lang="en-US"/>
          </a:p>
        </p:txBody>
      </p:sp>
      <p:sp>
        <p:nvSpPr>
          <p:cNvPr id="27" name="Text Placeholder 12">
            <a:extLst>
              <a:ext uri="{FF2B5EF4-FFF2-40B4-BE49-F238E27FC236}">
                <a16:creationId xmlns:a16="http://schemas.microsoft.com/office/drawing/2014/main" id="{7B4FC0D9-DD0D-F8FE-B8F5-A28F32503840}"/>
              </a:ext>
            </a:extLst>
          </p:cNvPr>
          <p:cNvSpPr>
            <a:spLocks noGrp="1"/>
          </p:cNvSpPr>
          <p:nvPr>
            <p:ph type="body" sz="quarter" idx="32" hasCustomPrompt="1"/>
          </p:nvPr>
        </p:nvSpPr>
        <p:spPr>
          <a:xfrm>
            <a:off x="2791981" y="6406958"/>
            <a:ext cx="8712000" cy="0"/>
          </a:xfrm>
          <a:ln w="19050">
            <a:solidFill>
              <a:schemeClr val="tx1"/>
            </a:solidFill>
          </a:ln>
        </p:spPr>
        <p:txBody>
          <a:bodyPr anchor="b">
            <a:noAutofit/>
          </a:bodyPr>
          <a:lstStyle>
            <a:lvl1pPr>
              <a:defRPr sz="1800" b="1"/>
            </a:lvl1pPr>
            <a:lvl2pPr>
              <a:defRPr sz="1100"/>
            </a:lvl2pPr>
            <a:lvl3pPr>
              <a:defRPr sz="1100"/>
            </a:lvl3pPr>
            <a:lvl4pPr>
              <a:defRPr sz="1100"/>
            </a:lvl4pPr>
            <a:lvl5pPr>
              <a:defRPr sz="1100"/>
            </a:lvl5pPr>
          </a:lstStyle>
          <a:p>
            <a:pPr lvl="0"/>
            <a:r>
              <a:rPr lang="en-GB"/>
              <a:t> </a:t>
            </a:r>
            <a:endParaRPr lang="en-US"/>
          </a:p>
        </p:txBody>
      </p:sp>
      <p:sp>
        <p:nvSpPr>
          <p:cNvPr id="28" name="Text Placeholder 12">
            <a:extLst>
              <a:ext uri="{FF2B5EF4-FFF2-40B4-BE49-F238E27FC236}">
                <a16:creationId xmlns:a16="http://schemas.microsoft.com/office/drawing/2014/main" id="{1826C4EA-F7AA-5C85-963C-5EA041B33CD9}"/>
              </a:ext>
            </a:extLst>
          </p:cNvPr>
          <p:cNvSpPr>
            <a:spLocks noGrp="1"/>
          </p:cNvSpPr>
          <p:nvPr>
            <p:ph type="body" sz="quarter" idx="33" hasCustomPrompt="1"/>
          </p:nvPr>
        </p:nvSpPr>
        <p:spPr>
          <a:xfrm>
            <a:off x="2791981" y="5852484"/>
            <a:ext cx="8712000" cy="0"/>
          </a:xfrm>
          <a:ln w="19050">
            <a:solidFill>
              <a:schemeClr val="tx1"/>
            </a:solidFill>
          </a:ln>
        </p:spPr>
        <p:txBody>
          <a:bodyPr anchor="b">
            <a:noAutofit/>
          </a:bodyPr>
          <a:lstStyle>
            <a:lvl1pPr>
              <a:defRPr sz="1800" b="1"/>
            </a:lvl1pPr>
            <a:lvl2pPr>
              <a:defRPr sz="1100"/>
            </a:lvl2pPr>
            <a:lvl3pPr>
              <a:defRPr sz="1100"/>
            </a:lvl3pPr>
            <a:lvl4pPr>
              <a:defRPr sz="1100"/>
            </a:lvl4pPr>
            <a:lvl5pPr>
              <a:defRPr sz="1100"/>
            </a:lvl5pPr>
          </a:lstStyle>
          <a:p>
            <a:pPr lvl="0"/>
            <a:r>
              <a:rPr lang="en-GB"/>
              <a:t> </a:t>
            </a:r>
            <a:endParaRPr lang="en-US"/>
          </a:p>
        </p:txBody>
      </p:sp>
      <p:sp>
        <p:nvSpPr>
          <p:cNvPr id="29" name="Text Placeholder 12">
            <a:extLst>
              <a:ext uri="{FF2B5EF4-FFF2-40B4-BE49-F238E27FC236}">
                <a16:creationId xmlns:a16="http://schemas.microsoft.com/office/drawing/2014/main" id="{8138619B-0DB6-27C2-ABC2-2D91001C957F}"/>
              </a:ext>
            </a:extLst>
          </p:cNvPr>
          <p:cNvSpPr>
            <a:spLocks noGrp="1"/>
          </p:cNvSpPr>
          <p:nvPr>
            <p:ph type="body" sz="quarter" idx="34" hasCustomPrompt="1"/>
          </p:nvPr>
        </p:nvSpPr>
        <p:spPr>
          <a:xfrm>
            <a:off x="2791981" y="5298007"/>
            <a:ext cx="8712000" cy="0"/>
          </a:xfrm>
          <a:ln w="19050">
            <a:solidFill>
              <a:schemeClr val="tx1"/>
            </a:solidFill>
          </a:ln>
        </p:spPr>
        <p:txBody>
          <a:bodyPr anchor="b">
            <a:noAutofit/>
          </a:bodyPr>
          <a:lstStyle>
            <a:lvl1pPr>
              <a:defRPr sz="1800" b="1"/>
            </a:lvl1pPr>
            <a:lvl2pPr>
              <a:defRPr sz="1100"/>
            </a:lvl2pPr>
            <a:lvl3pPr>
              <a:defRPr sz="1100"/>
            </a:lvl3pPr>
            <a:lvl4pPr>
              <a:defRPr sz="1100"/>
            </a:lvl4pPr>
            <a:lvl5pPr>
              <a:defRPr sz="1100"/>
            </a:lvl5pPr>
          </a:lstStyle>
          <a:p>
            <a:pPr lvl="0"/>
            <a:r>
              <a:rPr lang="en-GB"/>
              <a:t> </a:t>
            </a:r>
            <a:endParaRPr lang="en-US"/>
          </a:p>
        </p:txBody>
      </p:sp>
      <p:sp>
        <p:nvSpPr>
          <p:cNvPr id="30" name="Text Placeholder 12">
            <a:extLst>
              <a:ext uri="{FF2B5EF4-FFF2-40B4-BE49-F238E27FC236}">
                <a16:creationId xmlns:a16="http://schemas.microsoft.com/office/drawing/2014/main" id="{0DFB4900-5910-D730-66FD-93A7827F1271}"/>
              </a:ext>
            </a:extLst>
          </p:cNvPr>
          <p:cNvSpPr>
            <a:spLocks noGrp="1"/>
          </p:cNvSpPr>
          <p:nvPr>
            <p:ph type="body" sz="quarter" idx="35" hasCustomPrompt="1"/>
          </p:nvPr>
        </p:nvSpPr>
        <p:spPr>
          <a:xfrm>
            <a:off x="2791981" y="4743530"/>
            <a:ext cx="8712000" cy="0"/>
          </a:xfrm>
          <a:ln w="19050">
            <a:solidFill>
              <a:schemeClr val="tx1"/>
            </a:solidFill>
          </a:ln>
        </p:spPr>
        <p:txBody>
          <a:bodyPr anchor="b">
            <a:noAutofit/>
          </a:bodyPr>
          <a:lstStyle>
            <a:lvl1pPr>
              <a:defRPr sz="1800" b="1"/>
            </a:lvl1pPr>
            <a:lvl2pPr>
              <a:defRPr sz="1100"/>
            </a:lvl2pPr>
            <a:lvl3pPr>
              <a:defRPr sz="1100"/>
            </a:lvl3pPr>
            <a:lvl4pPr>
              <a:defRPr sz="1100"/>
            </a:lvl4pPr>
            <a:lvl5pPr>
              <a:defRPr sz="1100"/>
            </a:lvl5pPr>
          </a:lstStyle>
          <a:p>
            <a:pPr lvl="0"/>
            <a:r>
              <a:rPr lang="en-GB"/>
              <a:t> </a:t>
            </a:r>
            <a:endParaRPr lang="en-US"/>
          </a:p>
        </p:txBody>
      </p:sp>
      <p:sp>
        <p:nvSpPr>
          <p:cNvPr id="31" name="Text Placeholder 12">
            <a:extLst>
              <a:ext uri="{FF2B5EF4-FFF2-40B4-BE49-F238E27FC236}">
                <a16:creationId xmlns:a16="http://schemas.microsoft.com/office/drawing/2014/main" id="{087E38B1-BD6C-9DC6-F649-7F1AF7A2170A}"/>
              </a:ext>
            </a:extLst>
          </p:cNvPr>
          <p:cNvSpPr>
            <a:spLocks noGrp="1"/>
          </p:cNvSpPr>
          <p:nvPr>
            <p:ph type="body" sz="quarter" idx="36" hasCustomPrompt="1"/>
          </p:nvPr>
        </p:nvSpPr>
        <p:spPr>
          <a:xfrm>
            <a:off x="2791981" y="4189053"/>
            <a:ext cx="8712000" cy="0"/>
          </a:xfrm>
          <a:ln w="19050">
            <a:solidFill>
              <a:schemeClr val="tx1"/>
            </a:solidFill>
          </a:ln>
        </p:spPr>
        <p:txBody>
          <a:bodyPr anchor="b">
            <a:noAutofit/>
          </a:bodyPr>
          <a:lstStyle>
            <a:lvl1pPr>
              <a:defRPr sz="1800" b="1"/>
            </a:lvl1pPr>
            <a:lvl2pPr>
              <a:defRPr sz="1100"/>
            </a:lvl2pPr>
            <a:lvl3pPr>
              <a:defRPr sz="1100"/>
            </a:lvl3pPr>
            <a:lvl4pPr>
              <a:defRPr sz="1100"/>
            </a:lvl4pPr>
            <a:lvl5pPr>
              <a:defRPr sz="1100"/>
            </a:lvl5pPr>
          </a:lstStyle>
          <a:p>
            <a:pPr lvl="0"/>
            <a:r>
              <a:rPr lang="en-GB"/>
              <a:t> </a:t>
            </a:r>
            <a:endParaRPr lang="en-US"/>
          </a:p>
        </p:txBody>
      </p:sp>
      <p:sp>
        <p:nvSpPr>
          <p:cNvPr id="32" name="Text Placeholder 12">
            <a:extLst>
              <a:ext uri="{FF2B5EF4-FFF2-40B4-BE49-F238E27FC236}">
                <a16:creationId xmlns:a16="http://schemas.microsoft.com/office/drawing/2014/main" id="{736D4CD5-1ECA-7987-1979-2DEF19065645}"/>
              </a:ext>
            </a:extLst>
          </p:cNvPr>
          <p:cNvSpPr>
            <a:spLocks noGrp="1"/>
          </p:cNvSpPr>
          <p:nvPr>
            <p:ph type="body" sz="quarter" idx="37" hasCustomPrompt="1"/>
          </p:nvPr>
        </p:nvSpPr>
        <p:spPr>
          <a:xfrm>
            <a:off x="2791981" y="3634576"/>
            <a:ext cx="8712000" cy="0"/>
          </a:xfrm>
          <a:ln w="19050">
            <a:solidFill>
              <a:schemeClr val="tx1"/>
            </a:solidFill>
          </a:ln>
        </p:spPr>
        <p:txBody>
          <a:bodyPr anchor="b">
            <a:noAutofit/>
          </a:bodyPr>
          <a:lstStyle>
            <a:lvl1pPr>
              <a:defRPr sz="1800" b="1"/>
            </a:lvl1pPr>
            <a:lvl2pPr>
              <a:defRPr sz="1100"/>
            </a:lvl2pPr>
            <a:lvl3pPr>
              <a:defRPr sz="1100"/>
            </a:lvl3pPr>
            <a:lvl4pPr>
              <a:defRPr sz="1100"/>
            </a:lvl4pPr>
            <a:lvl5pPr>
              <a:defRPr sz="1100"/>
            </a:lvl5pPr>
          </a:lstStyle>
          <a:p>
            <a:pPr lvl="0"/>
            <a:r>
              <a:rPr lang="en-GB"/>
              <a:t> </a:t>
            </a:r>
            <a:endParaRPr lang="en-US"/>
          </a:p>
        </p:txBody>
      </p:sp>
      <p:sp>
        <p:nvSpPr>
          <p:cNvPr id="33" name="Text Placeholder 12">
            <a:extLst>
              <a:ext uri="{FF2B5EF4-FFF2-40B4-BE49-F238E27FC236}">
                <a16:creationId xmlns:a16="http://schemas.microsoft.com/office/drawing/2014/main" id="{AE01CBB2-6638-73FC-7E06-7C71F6C9420D}"/>
              </a:ext>
            </a:extLst>
          </p:cNvPr>
          <p:cNvSpPr>
            <a:spLocks noGrp="1"/>
          </p:cNvSpPr>
          <p:nvPr>
            <p:ph type="body" sz="quarter" idx="38" hasCustomPrompt="1"/>
          </p:nvPr>
        </p:nvSpPr>
        <p:spPr>
          <a:xfrm>
            <a:off x="2791981" y="3080099"/>
            <a:ext cx="8712000" cy="0"/>
          </a:xfrm>
          <a:ln w="19050">
            <a:solidFill>
              <a:schemeClr val="tx1"/>
            </a:solidFill>
          </a:ln>
        </p:spPr>
        <p:txBody>
          <a:bodyPr anchor="b">
            <a:noAutofit/>
          </a:bodyPr>
          <a:lstStyle>
            <a:lvl1pPr>
              <a:defRPr sz="1800" b="1"/>
            </a:lvl1pPr>
            <a:lvl2pPr>
              <a:defRPr sz="1100"/>
            </a:lvl2pPr>
            <a:lvl3pPr>
              <a:defRPr sz="1100"/>
            </a:lvl3pPr>
            <a:lvl4pPr>
              <a:defRPr sz="1100"/>
            </a:lvl4pPr>
            <a:lvl5pPr>
              <a:defRPr sz="1100"/>
            </a:lvl5pPr>
          </a:lstStyle>
          <a:p>
            <a:pPr lvl="0"/>
            <a:r>
              <a:rPr lang="en-GB"/>
              <a:t> </a:t>
            </a:r>
            <a:endParaRPr lang="en-US"/>
          </a:p>
        </p:txBody>
      </p:sp>
      <p:sp>
        <p:nvSpPr>
          <p:cNvPr id="34" name="Text Placeholder 12">
            <a:extLst>
              <a:ext uri="{FF2B5EF4-FFF2-40B4-BE49-F238E27FC236}">
                <a16:creationId xmlns:a16="http://schemas.microsoft.com/office/drawing/2014/main" id="{FE36E75A-7A55-0FD2-FF07-E316EDF09378}"/>
              </a:ext>
            </a:extLst>
          </p:cNvPr>
          <p:cNvSpPr>
            <a:spLocks noGrp="1"/>
          </p:cNvSpPr>
          <p:nvPr>
            <p:ph type="body" sz="quarter" idx="39" hasCustomPrompt="1"/>
          </p:nvPr>
        </p:nvSpPr>
        <p:spPr>
          <a:xfrm>
            <a:off x="2791981" y="2525622"/>
            <a:ext cx="8712000" cy="0"/>
          </a:xfrm>
          <a:ln w="19050">
            <a:solidFill>
              <a:schemeClr val="tx1"/>
            </a:solidFill>
          </a:ln>
        </p:spPr>
        <p:txBody>
          <a:bodyPr anchor="b">
            <a:noAutofit/>
          </a:bodyPr>
          <a:lstStyle>
            <a:lvl1pPr>
              <a:defRPr sz="1800" b="1"/>
            </a:lvl1pPr>
            <a:lvl2pPr>
              <a:defRPr sz="1100"/>
            </a:lvl2pPr>
            <a:lvl3pPr>
              <a:defRPr sz="1100"/>
            </a:lvl3pPr>
            <a:lvl4pPr>
              <a:defRPr sz="1100"/>
            </a:lvl4pPr>
            <a:lvl5pPr>
              <a:defRPr sz="1100"/>
            </a:lvl5pPr>
          </a:lstStyle>
          <a:p>
            <a:pPr lvl="0"/>
            <a:r>
              <a:rPr lang="en-GB"/>
              <a:t> </a:t>
            </a:r>
            <a:endParaRPr lang="en-US"/>
          </a:p>
        </p:txBody>
      </p:sp>
      <p:grpSp>
        <p:nvGrpSpPr>
          <p:cNvPr id="56" name="Group 55">
            <a:extLst>
              <a:ext uri="{FF2B5EF4-FFF2-40B4-BE49-F238E27FC236}">
                <a16:creationId xmlns:a16="http://schemas.microsoft.com/office/drawing/2014/main" id="{529495CB-C633-1456-5207-0539BA8AC0B0}"/>
              </a:ext>
            </a:extLst>
          </p:cNvPr>
          <p:cNvGrpSpPr/>
          <p:nvPr userDrawn="1"/>
        </p:nvGrpSpPr>
        <p:grpSpPr>
          <a:xfrm>
            <a:off x="432970" y="432789"/>
            <a:ext cx="408619" cy="404022"/>
            <a:chOff x="432970" y="432789"/>
            <a:chExt cx="408619" cy="404022"/>
          </a:xfrm>
          <a:solidFill>
            <a:schemeClr val="bg1"/>
          </a:solidFill>
        </p:grpSpPr>
        <p:sp>
          <p:nvSpPr>
            <p:cNvPr id="51" name="Freeform 50">
              <a:extLst>
                <a:ext uri="{FF2B5EF4-FFF2-40B4-BE49-F238E27FC236}">
                  <a16:creationId xmlns:a16="http://schemas.microsoft.com/office/drawing/2014/main" id="{C6D6B701-B9AA-8CE0-8340-84D8DA96B810}"/>
                </a:ext>
              </a:extLst>
            </p:cNvPr>
            <p:cNvSpPr/>
            <p:nvPr/>
          </p:nvSpPr>
          <p:spPr>
            <a:xfrm>
              <a:off x="433616" y="432789"/>
              <a:ext cx="406679" cy="129749"/>
            </a:xfrm>
            <a:custGeom>
              <a:avLst/>
              <a:gdLst>
                <a:gd name="connsiteX0" fmla="*/ 0 w 406679"/>
                <a:gd name="connsiteY0" fmla="*/ 0 h 129749"/>
                <a:gd name="connsiteX1" fmla="*/ 0 w 406679"/>
                <a:gd name="connsiteY1" fmla="*/ 122684 h 129749"/>
                <a:gd name="connsiteX2" fmla="*/ 60129 w 406679"/>
                <a:gd name="connsiteY2" fmla="*/ 85429 h 129749"/>
                <a:gd name="connsiteX3" fmla="*/ 131896 w 406679"/>
                <a:gd name="connsiteY3" fmla="*/ 129750 h 129749"/>
                <a:gd name="connsiteX4" fmla="*/ 203663 w 406679"/>
                <a:gd name="connsiteY4" fmla="*/ 85429 h 129749"/>
                <a:gd name="connsiteX5" fmla="*/ 274784 w 406679"/>
                <a:gd name="connsiteY5" fmla="*/ 129750 h 129749"/>
                <a:gd name="connsiteX6" fmla="*/ 346551 w 406679"/>
                <a:gd name="connsiteY6" fmla="*/ 85429 h 129749"/>
                <a:gd name="connsiteX7" fmla="*/ 406680 w 406679"/>
                <a:gd name="connsiteY7" fmla="*/ 122684 h 129749"/>
                <a:gd name="connsiteX8" fmla="*/ 406680 w 406679"/>
                <a:gd name="connsiteY8" fmla="*/ 0 h 129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679" h="129749">
                  <a:moveTo>
                    <a:pt x="0" y="0"/>
                  </a:moveTo>
                  <a:lnTo>
                    <a:pt x="0" y="122684"/>
                  </a:lnTo>
                  <a:lnTo>
                    <a:pt x="60129" y="85429"/>
                  </a:lnTo>
                  <a:lnTo>
                    <a:pt x="131896" y="129750"/>
                  </a:lnTo>
                  <a:lnTo>
                    <a:pt x="203663" y="85429"/>
                  </a:lnTo>
                  <a:lnTo>
                    <a:pt x="274784" y="129750"/>
                  </a:lnTo>
                  <a:lnTo>
                    <a:pt x="346551" y="85429"/>
                  </a:lnTo>
                  <a:lnTo>
                    <a:pt x="406680" y="122684"/>
                  </a:lnTo>
                  <a:lnTo>
                    <a:pt x="406680" y="0"/>
                  </a:lnTo>
                  <a:close/>
                </a:path>
              </a:pathLst>
            </a:custGeom>
            <a:grpFill/>
            <a:ln w="645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5EB8041-0370-4F74-F0C1-5AB698CA9C17}"/>
                </a:ext>
              </a:extLst>
            </p:cNvPr>
            <p:cNvSpPr/>
            <p:nvPr/>
          </p:nvSpPr>
          <p:spPr>
            <a:xfrm>
              <a:off x="432970" y="549692"/>
              <a:ext cx="407326" cy="141953"/>
            </a:xfrm>
            <a:custGeom>
              <a:avLst/>
              <a:gdLst>
                <a:gd name="connsiteX0" fmla="*/ 407326 w 407326"/>
                <a:gd name="connsiteY0" fmla="*/ 37255 h 141953"/>
                <a:gd name="connsiteX1" fmla="*/ 347197 w 407326"/>
                <a:gd name="connsiteY1" fmla="*/ 0 h 141953"/>
                <a:gd name="connsiteX2" fmla="*/ 275430 w 407326"/>
                <a:gd name="connsiteY2" fmla="*/ 44320 h 141953"/>
                <a:gd name="connsiteX3" fmla="*/ 203663 w 407326"/>
                <a:gd name="connsiteY3" fmla="*/ 0 h 141953"/>
                <a:gd name="connsiteX4" fmla="*/ 131896 w 407326"/>
                <a:gd name="connsiteY4" fmla="*/ 44320 h 141953"/>
                <a:gd name="connsiteX5" fmla="*/ 60129 w 407326"/>
                <a:gd name="connsiteY5" fmla="*/ 0 h 141953"/>
                <a:gd name="connsiteX6" fmla="*/ 0 w 407326"/>
                <a:gd name="connsiteY6" fmla="*/ 37255 h 141953"/>
                <a:gd name="connsiteX7" fmla="*/ 0 w 407326"/>
                <a:gd name="connsiteY7" fmla="*/ 141312 h 141953"/>
                <a:gd name="connsiteX8" fmla="*/ 22629 w 407326"/>
                <a:gd name="connsiteY8" fmla="*/ 129107 h 141953"/>
                <a:gd name="connsiteX9" fmla="*/ 67888 w 407326"/>
                <a:gd name="connsiteY9" fmla="*/ 104699 h 141953"/>
                <a:gd name="connsiteX10" fmla="*/ 113146 w 407326"/>
                <a:gd name="connsiteY10" fmla="*/ 129107 h 141953"/>
                <a:gd name="connsiteX11" fmla="*/ 135775 w 407326"/>
                <a:gd name="connsiteY11" fmla="*/ 141954 h 141953"/>
                <a:gd name="connsiteX12" fmla="*/ 158405 w 407326"/>
                <a:gd name="connsiteY12" fmla="*/ 129107 h 141953"/>
                <a:gd name="connsiteX13" fmla="*/ 203663 w 407326"/>
                <a:gd name="connsiteY13" fmla="*/ 104699 h 141953"/>
                <a:gd name="connsiteX14" fmla="*/ 248922 w 407326"/>
                <a:gd name="connsiteY14" fmla="*/ 129107 h 141953"/>
                <a:gd name="connsiteX15" fmla="*/ 271551 w 407326"/>
                <a:gd name="connsiteY15" fmla="*/ 141954 h 141953"/>
                <a:gd name="connsiteX16" fmla="*/ 294180 w 407326"/>
                <a:gd name="connsiteY16" fmla="*/ 129107 h 141953"/>
                <a:gd name="connsiteX17" fmla="*/ 339439 w 407326"/>
                <a:gd name="connsiteY17" fmla="*/ 104699 h 141953"/>
                <a:gd name="connsiteX18" fmla="*/ 384697 w 407326"/>
                <a:gd name="connsiteY18" fmla="*/ 129107 h 141953"/>
                <a:gd name="connsiteX19" fmla="*/ 407326 w 407326"/>
                <a:gd name="connsiteY19" fmla="*/ 141312 h 14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7326" h="141953">
                  <a:moveTo>
                    <a:pt x="407326" y="37255"/>
                  </a:moveTo>
                  <a:lnTo>
                    <a:pt x="347197" y="0"/>
                  </a:lnTo>
                  <a:lnTo>
                    <a:pt x="275430" y="44320"/>
                  </a:lnTo>
                  <a:lnTo>
                    <a:pt x="203663" y="0"/>
                  </a:lnTo>
                  <a:lnTo>
                    <a:pt x="131896" y="44320"/>
                  </a:lnTo>
                  <a:lnTo>
                    <a:pt x="60129" y="0"/>
                  </a:lnTo>
                  <a:lnTo>
                    <a:pt x="0" y="37255"/>
                  </a:lnTo>
                  <a:lnTo>
                    <a:pt x="0" y="141312"/>
                  </a:lnTo>
                  <a:cubicBezTo>
                    <a:pt x="9698" y="141312"/>
                    <a:pt x="14224" y="137458"/>
                    <a:pt x="22629" y="129107"/>
                  </a:cubicBezTo>
                  <a:cubicBezTo>
                    <a:pt x="31681" y="119473"/>
                    <a:pt x="44612" y="104699"/>
                    <a:pt x="67888" y="104699"/>
                  </a:cubicBezTo>
                  <a:cubicBezTo>
                    <a:pt x="91163" y="104699"/>
                    <a:pt x="104094" y="119473"/>
                    <a:pt x="113146" y="129107"/>
                  </a:cubicBezTo>
                  <a:cubicBezTo>
                    <a:pt x="121551" y="137458"/>
                    <a:pt x="126077" y="141954"/>
                    <a:pt x="135775" y="141954"/>
                  </a:cubicBezTo>
                  <a:cubicBezTo>
                    <a:pt x="145474" y="141954"/>
                    <a:pt x="149999" y="138100"/>
                    <a:pt x="158405" y="129107"/>
                  </a:cubicBezTo>
                  <a:cubicBezTo>
                    <a:pt x="167456" y="119473"/>
                    <a:pt x="180387" y="104699"/>
                    <a:pt x="203663" y="104699"/>
                  </a:cubicBezTo>
                  <a:cubicBezTo>
                    <a:pt x="226939" y="104699"/>
                    <a:pt x="239870" y="119473"/>
                    <a:pt x="248922" y="129107"/>
                  </a:cubicBezTo>
                  <a:cubicBezTo>
                    <a:pt x="257327" y="137458"/>
                    <a:pt x="261853" y="141954"/>
                    <a:pt x="271551" y="141954"/>
                  </a:cubicBezTo>
                  <a:cubicBezTo>
                    <a:pt x="281249" y="141954"/>
                    <a:pt x="285775" y="138100"/>
                    <a:pt x="294180" y="129107"/>
                  </a:cubicBezTo>
                  <a:cubicBezTo>
                    <a:pt x="303232" y="119473"/>
                    <a:pt x="316163" y="104699"/>
                    <a:pt x="339439" y="104699"/>
                  </a:cubicBezTo>
                  <a:cubicBezTo>
                    <a:pt x="362714" y="104699"/>
                    <a:pt x="375645" y="119473"/>
                    <a:pt x="384697" y="129107"/>
                  </a:cubicBezTo>
                  <a:cubicBezTo>
                    <a:pt x="393102" y="137458"/>
                    <a:pt x="397628" y="141312"/>
                    <a:pt x="407326" y="141312"/>
                  </a:cubicBezTo>
                  <a:close/>
                </a:path>
              </a:pathLst>
            </a:custGeom>
            <a:grpFill/>
            <a:ln w="6458"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A62DB57-F90A-E039-B423-F55626784E88}"/>
                </a:ext>
              </a:extLst>
            </p:cNvPr>
            <p:cNvSpPr/>
            <p:nvPr/>
          </p:nvSpPr>
          <p:spPr>
            <a:xfrm>
              <a:off x="432970" y="685223"/>
              <a:ext cx="408619" cy="151588"/>
            </a:xfrm>
            <a:custGeom>
              <a:avLst/>
              <a:gdLst>
                <a:gd name="connsiteX0" fmla="*/ 407326 w 408619"/>
                <a:gd name="connsiteY0" fmla="*/ 66160 h 151588"/>
                <a:gd name="connsiteX1" fmla="*/ 407326 w 408619"/>
                <a:gd name="connsiteY1" fmla="*/ 36613 h 151588"/>
                <a:gd name="connsiteX2" fmla="*/ 362068 w 408619"/>
                <a:gd name="connsiteY2" fmla="*/ 12847 h 151588"/>
                <a:gd name="connsiteX3" fmla="*/ 339439 w 408619"/>
                <a:gd name="connsiteY3" fmla="*/ 0 h 151588"/>
                <a:gd name="connsiteX4" fmla="*/ 316809 w 408619"/>
                <a:gd name="connsiteY4" fmla="*/ 12847 h 151588"/>
                <a:gd name="connsiteX5" fmla="*/ 271551 w 408619"/>
                <a:gd name="connsiteY5" fmla="*/ 36613 h 151588"/>
                <a:gd name="connsiteX6" fmla="*/ 226292 w 408619"/>
                <a:gd name="connsiteY6" fmla="*/ 12847 h 151588"/>
                <a:gd name="connsiteX7" fmla="*/ 203663 w 408619"/>
                <a:gd name="connsiteY7" fmla="*/ 0 h 151588"/>
                <a:gd name="connsiteX8" fmla="*/ 181034 w 408619"/>
                <a:gd name="connsiteY8" fmla="*/ 12847 h 151588"/>
                <a:gd name="connsiteX9" fmla="*/ 135775 w 408619"/>
                <a:gd name="connsiteY9" fmla="*/ 36613 h 151588"/>
                <a:gd name="connsiteX10" fmla="*/ 90517 w 408619"/>
                <a:gd name="connsiteY10" fmla="*/ 12847 h 151588"/>
                <a:gd name="connsiteX11" fmla="*/ 67888 w 408619"/>
                <a:gd name="connsiteY11" fmla="*/ 0 h 151588"/>
                <a:gd name="connsiteX12" fmla="*/ 45258 w 408619"/>
                <a:gd name="connsiteY12" fmla="*/ 12847 h 151588"/>
                <a:gd name="connsiteX13" fmla="*/ 0 w 408619"/>
                <a:gd name="connsiteY13" fmla="*/ 36613 h 151588"/>
                <a:gd name="connsiteX14" fmla="*/ 0 w 408619"/>
                <a:gd name="connsiteY14" fmla="*/ 73225 h 151588"/>
                <a:gd name="connsiteX15" fmla="*/ 0 w 408619"/>
                <a:gd name="connsiteY15" fmla="*/ 151589 h 151588"/>
                <a:gd name="connsiteX16" fmla="*/ 84051 w 408619"/>
                <a:gd name="connsiteY16" fmla="*/ 104057 h 151588"/>
                <a:gd name="connsiteX17" fmla="*/ 107327 w 408619"/>
                <a:gd name="connsiteY17" fmla="*/ 114334 h 151588"/>
                <a:gd name="connsiteX18" fmla="*/ 94396 w 408619"/>
                <a:gd name="connsiteY18" fmla="*/ 132319 h 151588"/>
                <a:gd name="connsiteX19" fmla="*/ 127370 w 408619"/>
                <a:gd name="connsiteY19" fmla="*/ 150946 h 151588"/>
                <a:gd name="connsiteX20" fmla="*/ 211422 w 408619"/>
                <a:gd name="connsiteY20" fmla="*/ 103414 h 151588"/>
                <a:gd name="connsiteX21" fmla="*/ 234697 w 408619"/>
                <a:gd name="connsiteY21" fmla="*/ 113692 h 151588"/>
                <a:gd name="connsiteX22" fmla="*/ 221766 w 408619"/>
                <a:gd name="connsiteY22" fmla="*/ 131677 h 151588"/>
                <a:gd name="connsiteX23" fmla="*/ 254740 w 408619"/>
                <a:gd name="connsiteY23" fmla="*/ 150304 h 151588"/>
                <a:gd name="connsiteX24" fmla="*/ 338792 w 408619"/>
                <a:gd name="connsiteY24" fmla="*/ 102772 h 151588"/>
                <a:gd name="connsiteX25" fmla="*/ 362068 w 408619"/>
                <a:gd name="connsiteY25" fmla="*/ 113049 h 151588"/>
                <a:gd name="connsiteX26" fmla="*/ 349137 w 408619"/>
                <a:gd name="connsiteY26" fmla="*/ 131034 h 151588"/>
                <a:gd name="connsiteX27" fmla="*/ 382111 w 408619"/>
                <a:gd name="connsiteY27" fmla="*/ 149662 h 151588"/>
                <a:gd name="connsiteX28" fmla="*/ 408619 w 408619"/>
                <a:gd name="connsiteY28" fmla="*/ 149662 h 151588"/>
                <a:gd name="connsiteX29" fmla="*/ 408619 w 408619"/>
                <a:gd name="connsiteY29" fmla="*/ 63590 h 15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8619" h="151588">
                  <a:moveTo>
                    <a:pt x="407326" y="66160"/>
                  </a:moveTo>
                  <a:lnTo>
                    <a:pt x="407326" y="36613"/>
                  </a:lnTo>
                  <a:cubicBezTo>
                    <a:pt x="383404" y="36613"/>
                    <a:pt x="371119" y="22481"/>
                    <a:pt x="362068" y="12847"/>
                  </a:cubicBezTo>
                  <a:cubicBezTo>
                    <a:pt x="353663" y="4496"/>
                    <a:pt x="349137" y="0"/>
                    <a:pt x="339439" y="0"/>
                  </a:cubicBezTo>
                  <a:cubicBezTo>
                    <a:pt x="329740" y="0"/>
                    <a:pt x="325214" y="3854"/>
                    <a:pt x="316809" y="12847"/>
                  </a:cubicBezTo>
                  <a:cubicBezTo>
                    <a:pt x="307758" y="22481"/>
                    <a:pt x="294827" y="36613"/>
                    <a:pt x="271551" y="36613"/>
                  </a:cubicBezTo>
                  <a:cubicBezTo>
                    <a:pt x="248275" y="36613"/>
                    <a:pt x="235344" y="22481"/>
                    <a:pt x="226292" y="12847"/>
                  </a:cubicBezTo>
                  <a:cubicBezTo>
                    <a:pt x="217887" y="4496"/>
                    <a:pt x="213361" y="0"/>
                    <a:pt x="203663" y="0"/>
                  </a:cubicBezTo>
                  <a:cubicBezTo>
                    <a:pt x="193965" y="0"/>
                    <a:pt x="189439" y="3854"/>
                    <a:pt x="181034" y="12847"/>
                  </a:cubicBezTo>
                  <a:cubicBezTo>
                    <a:pt x="171982" y="22481"/>
                    <a:pt x="159051" y="36613"/>
                    <a:pt x="135775" y="36613"/>
                  </a:cubicBezTo>
                  <a:cubicBezTo>
                    <a:pt x="112500" y="36613"/>
                    <a:pt x="99569" y="22481"/>
                    <a:pt x="90517" y="12847"/>
                  </a:cubicBezTo>
                  <a:cubicBezTo>
                    <a:pt x="82112" y="4496"/>
                    <a:pt x="77586" y="0"/>
                    <a:pt x="67888" y="0"/>
                  </a:cubicBezTo>
                  <a:cubicBezTo>
                    <a:pt x="58189" y="0"/>
                    <a:pt x="53664" y="3854"/>
                    <a:pt x="45258" y="12847"/>
                  </a:cubicBezTo>
                  <a:cubicBezTo>
                    <a:pt x="36207" y="22481"/>
                    <a:pt x="23276" y="36613"/>
                    <a:pt x="0" y="36613"/>
                  </a:cubicBezTo>
                  <a:lnTo>
                    <a:pt x="0" y="73225"/>
                  </a:lnTo>
                  <a:cubicBezTo>
                    <a:pt x="0" y="73225"/>
                    <a:pt x="0" y="151589"/>
                    <a:pt x="0" y="151589"/>
                  </a:cubicBezTo>
                  <a:cubicBezTo>
                    <a:pt x="51724" y="151589"/>
                    <a:pt x="51724" y="104057"/>
                    <a:pt x="84051" y="104057"/>
                  </a:cubicBezTo>
                  <a:cubicBezTo>
                    <a:pt x="116379" y="104057"/>
                    <a:pt x="102155" y="108553"/>
                    <a:pt x="107327" y="114334"/>
                  </a:cubicBezTo>
                  <a:cubicBezTo>
                    <a:pt x="107327" y="114334"/>
                    <a:pt x="94396" y="118188"/>
                    <a:pt x="94396" y="132319"/>
                  </a:cubicBezTo>
                  <a:cubicBezTo>
                    <a:pt x="94396" y="146450"/>
                    <a:pt x="104094" y="150946"/>
                    <a:pt x="127370" y="150946"/>
                  </a:cubicBezTo>
                  <a:cubicBezTo>
                    <a:pt x="179094" y="150946"/>
                    <a:pt x="179094" y="103414"/>
                    <a:pt x="211422" y="103414"/>
                  </a:cubicBezTo>
                  <a:cubicBezTo>
                    <a:pt x="243749" y="103414"/>
                    <a:pt x="229525" y="107911"/>
                    <a:pt x="234697" y="113692"/>
                  </a:cubicBezTo>
                  <a:cubicBezTo>
                    <a:pt x="234697" y="113692"/>
                    <a:pt x="221766" y="117546"/>
                    <a:pt x="221766" y="131677"/>
                  </a:cubicBezTo>
                  <a:cubicBezTo>
                    <a:pt x="221766" y="145808"/>
                    <a:pt x="231465" y="150304"/>
                    <a:pt x="254740" y="150304"/>
                  </a:cubicBezTo>
                  <a:cubicBezTo>
                    <a:pt x="306464" y="150304"/>
                    <a:pt x="306464" y="102772"/>
                    <a:pt x="338792" y="102772"/>
                  </a:cubicBezTo>
                  <a:cubicBezTo>
                    <a:pt x="371119" y="102772"/>
                    <a:pt x="356895" y="107268"/>
                    <a:pt x="362068" y="113049"/>
                  </a:cubicBezTo>
                  <a:cubicBezTo>
                    <a:pt x="362068" y="113049"/>
                    <a:pt x="349137" y="116903"/>
                    <a:pt x="349137" y="131034"/>
                  </a:cubicBezTo>
                  <a:cubicBezTo>
                    <a:pt x="349137" y="145166"/>
                    <a:pt x="358835" y="149662"/>
                    <a:pt x="382111" y="149662"/>
                  </a:cubicBezTo>
                  <a:lnTo>
                    <a:pt x="408619" y="149662"/>
                  </a:lnTo>
                  <a:lnTo>
                    <a:pt x="408619" y="63590"/>
                  </a:lnTo>
                  <a:close/>
                </a:path>
              </a:pathLst>
            </a:custGeom>
            <a:grpFill/>
            <a:ln w="6458" cap="flat">
              <a:noFill/>
              <a:prstDash val="solid"/>
              <a:miter/>
            </a:ln>
          </p:spPr>
          <p:txBody>
            <a:bodyPr rtlCol="0" anchor="ctr"/>
            <a:lstStyle/>
            <a:p>
              <a:endParaRPr lang="en-US"/>
            </a:p>
          </p:txBody>
        </p:sp>
      </p:grpSp>
      <p:grpSp>
        <p:nvGrpSpPr>
          <p:cNvPr id="2" name="Group 1">
            <a:extLst>
              <a:ext uri="{FF2B5EF4-FFF2-40B4-BE49-F238E27FC236}">
                <a16:creationId xmlns:a16="http://schemas.microsoft.com/office/drawing/2014/main" id="{18FEAABD-6C4A-C83B-2980-EB95128271B4}"/>
              </a:ext>
            </a:extLst>
          </p:cNvPr>
          <p:cNvGrpSpPr/>
          <p:nvPr userDrawn="1"/>
        </p:nvGrpSpPr>
        <p:grpSpPr>
          <a:xfrm>
            <a:off x="12692725" y="0"/>
            <a:ext cx="3220260" cy="6858000"/>
            <a:chOff x="12692725" y="0"/>
            <a:chExt cx="3220260" cy="6858000"/>
          </a:xfrm>
        </p:grpSpPr>
        <p:sp>
          <p:nvSpPr>
            <p:cNvPr id="3" name="Rectangle 2">
              <a:extLst>
                <a:ext uri="{FF2B5EF4-FFF2-40B4-BE49-F238E27FC236}">
                  <a16:creationId xmlns:a16="http://schemas.microsoft.com/office/drawing/2014/main" id="{FF671F7C-4C55-31E9-2BB7-C250DEE68590}"/>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B822EF1-56CB-F809-7D93-1C77483193AC}"/>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Page title</a:t>
              </a:r>
            </a:p>
          </p:txBody>
        </p:sp>
        <p:sp>
          <p:nvSpPr>
            <p:cNvPr id="6" name="TextBox 5">
              <a:extLst>
                <a:ext uri="{FF2B5EF4-FFF2-40B4-BE49-F238E27FC236}">
                  <a16:creationId xmlns:a16="http://schemas.microsoft.com/office/drawing/2014/main" id="{D350988B-E9A0-F593-C0D3-E417B7F45798}"/>
                </a:ext>
              </a:extLst>
            </p:cNvPr>
            <p:cNvSpPr txBox="1"/>
            <p:nvPr userDrawn="1"/>
          </p:nvSpPr>
          <p:spPr>
            <a:xfrm>
              <a:off x="12803736" y="792115"/>
              <a:ext cx="2933271" cy="577081"/>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Populate the page title with what suits your needs; for example ‘Contents’, ‘Agenda’, ‘Overview’, etc.</a:t>
              </a:r>
              <a:endParaRPr lang="en-GB" sz="1050" b="0" i="0">
                <a:solidFill>
                  <a:schemeClr val="tx1"/>
                </a:solidFill>
                <a:latin typeface="Arial" panose="020B0604020202020204" pitchFamily="34" charset="0"/>
                <a:ea typeface="Calibri" panose="020B0606030504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DF57C0F2-DACE-1C6A-7784-B88B4B735AB3}"/>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38" name="TextBox 37">
              <a:extLst>
                <a:ext uri="{FF2B5EF4-FFF2-40B4-BE49-F238E27FC236}">
                  <a16:creationId xmlns:a16="http://schemas.microsoft.com/office/drawing/2014/main" id="{2CE09A84-0794-0A6A-22A1-BD7AF2EB4537}"/>
                </a:ext>
              </a:extLst>
            </p:cNvPr>
            <p:cNvSpPr txBox="1"/>
            <p:nvPr userDrawn="1"/>
          </p:nvSpPr>
          <p:spPr>
            <a:xfrm>
              <a:off x="12803737" y="152894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Adding &amp; deleting fields</a:t>
              </a:r>
            </a:p>
          </p:txBody>
        </p:sp>
        <p:sp>
          <p:nvSpPr>
            <p:cNvPr id="39" name="TextBox 38">
              <a:extLst>
                <a:ext uri="{FF2B5EF4-FFF2-40B4-BE49-F238E27FC236}">
                  <a16:creationId xmlns:a16="http://schemas.microsoft.com/office/drawing/2014/main" id="{381E5D9C-0356-C45F-D47F-A7AB6FB6A25C}"/>
                </a:ext>
              </a:extLst>
            </p:cNvPr>
            <p:cNvSpPr txBox="1"/>
            <p:nvPr userDrawn="1"/>
          </p:nvSpPr>
          <p:spPr>
            <a:xfrm>
              <a:off x="12803736" y="1805945"/>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Add the names of your chapter / divider slides into the text placeholders provided, along with the correlating page number. </a:t>
              </a:r>
              <a:endParaRPr lang="en-GB" sz="1050" b="1" i="1">
                <a:solidFill>
                  <a:schemeClr val="tx1"/>
                </a:solidFill>
                <a:latin typeface="Arial" panose="020B0604020202020204" pitchFamily="34" charset="0"/>
                <a:ea typeface="Calibri" panose="020B0606030504020204" pitchFamily="34" charset="0"/>
                <a:cs typeface="Arial" panose="020B0604020202020204" pitchFamily="34" charset="0"/>
              </a:endParaRPr>
            </a:p>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If you don’t require all the fields available, for example you only require 4, simply populate the bottom 4 placeholders and delete the other 4 text boxes &amp; lines above.</a:t>
              </a:r>
            </a:p>
          </p:txBody>
        </p:sp>
      </p:grpSp>
    </p:spTree>
    <p:extLst>
      <p:ext uri="{BB962C8B-B14F-4D97-AF65-F5344CB8AC3E}">
        <p14:creationId xmlns:p14="http://schemas.microsoft.com/office/powerpoint/2010/main" val="3650506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s – re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D69B16D-FF62-224B-7596-19E8D0E58412}"/>
              </a:ext>
            </a:extLst>
          </p:cNvPr>
          <p:cNvSpPr/>
          <p:nvPr userDrawn="1"/>
        </p:nvSpPr>
        <p:spPr>
          <a:xfrm>
            <a:off x="0" y="0"/>
            <a:ext cx="2371411"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7522E77-ABAF-6D4A-425E-439044BB8C4D}"/>
              </a:ext>
            </a:extLst>
          </p:cNvPr>
          <p:cNvSpPr/>
          <p:nvPr userDrawn="1"/>
        </p:nvSpPr>
        <p:spPr>
          <a:xfrm>
            <a:off x="11928475" y="0"/>
            <a:ext cx="26352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2">
            <a:extLst>
              <a:ext uri="{FF2B5EF4-FFF2-40B4-BE49-F238E27FC236}">
                <a16:creationId xmlns:a16="http://schemas.microsoft.com/office/drawing/2014/main" id="{DD1DD1A4-B3E1-AD88-9073-FD6257AB8694}"/>
              </a:ext>
            </a:extLst>
          </p:cNvPr>
          <p:cNvSpPr>
            <a:spLocks noGrp="1"/>
          </p:cNvSpPr>
          <p:nvPr>
            <p:ph type="body" sz="quarter" idx="15" hasCustomPrompt="1"/>
          </p:nvPr>
        </p:nvSpPr>
        <p:spPr>
          <a:xfrm>
            <a:off x="2694705" y="493712"/>
            <a:ext cx="8445361" cy="365125"/>
          </a:xfrm>
        </p:spPr>
        <p:txBody>
          <a:bodyPr anchor="ctr">
            <a:noAutofit/>
          </a:bodyPr>
          <a:lstStyle>
            <a:lvl1pPr>
              <a:defRPr sz="2800" b="1"/>
            </a:lvl1pPr>
            <a:lvl2pPr>
              <a:defRPr sz="1100"/>
            </a:lvl2pPr>
            <a:lvl3pPr>
              <a:defRPr sz="1100"/>
            </a:lvl3pPr>
            <a:lvl4pPr>
              <a:defRPr sz="1100"/>
            </a:lvl4pPr>
            <a:lvl5pPr>
              <a:defRPr sz="1100"/>
            </a:lvl5pPr>
          </a:lstStyle>
          <a:p>
            <a:pPr lvl="0"/>
            <a:r>
              <a:rPr lang="en-GB"/>
              <a:t>Contents</a:t>
            </a:r>
            <a:endParaRPr lang="en-US"/>
          </a:p>
        </p:txBody>
      </p:sp>
      <p:sp>
        <p:nvSpPr>
          <p:cNvPr id="7" name="Text Placeholder 12">
            <a:extLst>
              <a:ext uri="{FF2B5EF4-FFF2-40B4-BE49-F238E27FC236}">
                <a16:creationId xmlns:a16="http://schemas.microsoft.com/office/drawing/2014/main" id="{96782039-08E6-7CCA-84D4-D6C91775649A}"/>
              </a:ext>
            </a:extLst>
          </p:cNvPr>
          <p:cNvSpPr>
            <a:spLocks noGrp="1"/>
          </p:cNvSpPr>
          <p:nvPr>
            <p:ph type="body" sz="quarter" idx="16" hasCustomPrompt="1"/>
          </p:nvPr>
        </p:nvSpPr>
        <p:spPr>
          <a:xfrm>
            <a:off x="2694706" y="4273822"/>
            <a:ext cx="8445362" cy="365125"/>
          </a:xfrm>
        </p:spPr>
        <p:txBody>
          <a:bodyPr anchor="b">
            <a:noAutofit/>
          </a:bodyPr>
          <a:lstStyle>
            <a:lvl1pPr>
              <a:defRPr sz="1800" b="1"/>
            </a:lvl1pPr>
            <a:lvl2pPr>
              <a:defRPr sz="1100"/>
            </a:lvl2pPr>
            <a:lvl3pPr>
              <a:defRPr sz="1100"/>
            </a:lvl3pPr>
            <a:lvl4pPr>
              <a:defRPr sz="1100"/>
            </a:lvl4pPr>
            <a:lvl5pPr>
              <a:defRPr sz="1100"/>
            </a:lvl5pPr>
          </a:lstStyle>
          <a:p>
            <a:pPr lvl="0"/>
            <a:r>
              <a:rPr lang="en-GB"/>
              <a:t>Insert chapter name</a:t>
            </a:r>
            <a:endParaRPr lang="en-US"/>
          </a:p>
        </p:txBody>
      </p:sp>
      <p:sp>
        <p:nvSpPr>
          <p:cNvPr id="10" name="Text Placeholder 12">
            <a:extLst>
              <a:ext uri="{FF2B5EF4-FFF2-40B4-BE49-F238E27FC236}">
                <a16:creationId xmlns:a16="http://schemas.microsoft.com/office/drawing/2014/main" id="{6DEFC381-5607-4380-4293-3EA203D4FF3E}"/>
              </a:ext>
            </a:extLst>
          </p:cNvPr>
          <p:cNvSpPr>
            <a:spLocks noGrp="1"/>
          </p:cNvSpPr>
          <p:nvPr>
            <p:ph type="body" sz="quarter" idx="17" hasCustomPrompt="1"/>
          </p:nvPr>
        </p:nvSpPr>
        <p:spPr>
          <a:xfrm>
            <a:off x="2694706" y="4832468"/>
            <a:ext cx="8445362" cy="365125"/>
          </a:xfrm>
        </p:spPr>
        <p:txBody>
          <a:bodyPr anchor="b">
            <a:noAutofit/>
          </a:bodyPr>
          <a:lstStyle>
            <a:lvl1pPr>
              <a:defRPr sz="1800" b="1"/>
            </a:lvl1pPr>
            <a:lvl2pPr>
              <a:defRPr sz="1100"/>
            </a:lvl2pPr>
            <a:lvl3pPr>
              <a:defRPr sz="1100"/>
            </a:lvl3pPr>
            <a:lvl4pPr>
              <a:defRPr sz="1100"/>
            </a:lvl4pPr>
            <a:lvl5pPr>
              <a:defRPr sz="1100"/>
            </a:lvl5pPr>
          </a:lstStyle>
          <a:p>
            <a:pPr lvl="0"/>
            <a:r>
              <a:rPr lang="en-GB"/>
              <a:t>Insert chapter name</a:t>
            </a:r>
            <a:endParaRPr lang="en-US"/>
          </a:p>
        </p:txBody>
      </p:sp>
      <p:sp>
        <p:nvSpPr>
          <p:cNvPr id="12" name="Text Placeholder 12">
            <a:extLst>
              <a:ext uri="{FF2B5EF4-FFF2-40B4-BE49-F238E27FC236}">
                <a16:creationId xmlns:a16="http://schemas.microsoft.com/office/drawing/2014/main" id="{5DA48729-ED08-D211-3FFB-1A2FDD852EA8}"/>
              </a:ext>
            </a:extLst>
          </p:cNvPr>
          <p:cNvSpPr>
            <a:spLocks noGrp="1"/>
          </p:cNvSpPr>
          <p:nvPr>
            <p:ph type="body" sz="quarter" idx="18" hasCustomPrompt="1"/>
          </p:nvPr>
        </p:nvSpPr>
        <p:spPr>
          <a:xfrm>
            <a:off x="2694706" y="5391114"/>
            <a:ext cx="8445362" cy="365125"/>
          </a:xfrm>
        </p:spPr>
        <p:txBody>
          <a:bodyPr anchor="b">
            <a:noAutofit/>
          </a:bodyPr>
          <a:lstStyle>
            <a:lvl1pPr>
              <a:defRPr sz="1800" b="1"/>
            </a:lvl1pPr>
            <a:lvl2pPr>
              <a:defRPr sz="1100"/>
            </a:lvl2pPr>
            <a:lvl3pPr>
              <a:defRPr sz="1100"/>
            </a:lvl3pPr>
            <a:lvl4pPr>
              <a:defRPr sz="1100"/>
            </a:lvl4pPr>
            <a:lvl5pPr>
              <a:defRPr sz="1100"/>
            </a:lvl5pPr>
          </a:lstStyle>
          <a:p>
            <a:pPr lvl="0"/>
            <a:r>
              <a:rPr lang="en-GB"/>
              <a:t>Insert chapter name</a:t>
            </a:r>
            <a:endParaRPr lang="en-US"/>
          </a:p>
        </p:txBody>
      </p:sp>
      <p:sp>
        <p:nvSpPr>
          <p:cNvPr id="14" name="Text Placeholder 12">
            <a:extLst>
              <a:ext uri="{FF2B5EF4-FFF2-40B4-BE49-F238E27FC236}">
                <a16:creationId xmlns:a16="http://schemas.microsoft.com/office/drawing/2014/main" id="{93BD3D28-B247-260B-DCEF-1507FCA7A405}"/>
              </a:ext>
            </a:extLst>
          </p:cNvPr>
          <p:cNvSpPr>
            <a:spLocks noGrp="1"/>
          </p:cNvSpPr>
          <p:nvPr>
            <p:ph type="body" sz="quarter" idx="19" hasCustomPrompt="1"/>
          </p:nvPr>
        </p:nvSpPr>
        <p:spPr>
          <a:xfrm>
            <a:off x="2694706" y="5949759"/>
            <a:ext cx="8445362" cy="365125"/>
          </a:xfrm>
        </p:spPr>
        <p:txBody>
          <a:bodyPr anchor="b">
            <a:noAutofit/>
          </a:bodyPr>
          <a:lstStyle>
            <a:lvl1pPr>
              <a:defRPr sz="1800" b="1"/>
            </a:lvl1pPr>
            <a:lvl2pPr>
              <a:defRPr sz="1100"/>
            </a:lvl2pPr>
            <a:lvl3pPr>
              <a:defRPr sz="1100"/>
            </a:lvl3pPr>
            <a:lvl4pPr>
              <a:defRPr sz="1100"/>
            </a:lvl4pPr>
            <a:lvl5pPr>
              <a:defRPr sz="1100"/>
            </a:lvl5pPr>
          </a:lstStyle>
          <a:p>
            <a:pPr lvl="0"/>
            <a:r>
              <a:rPr lang="en-GB"/>
              <a:t>Insert chapter name</a:t>
            </a:r>
            <a:endParaRPr lang="en-US"/>
          </a:p>
        </p:txBody>
      </p:sp>
      <p:sp>
        <p:nvSpPr>
          <p:cNvPr id="15" name="Text Placeholder 12">
            <a:extLst>
              <a:ext uri="{FF2B5EF4-FFF2-40B4-BE49-F238E27FC236}">
                <a16:creationId xmlns:a16="http://schemas.microsoft.com/office/drawing/2014/main" id="{AA6CDED7-3FC0-97A2-0666-4CF1EF171738}"/>
              </a:ext>
            </a:extLst>
          </p:cNvPr>
          <p:cNvSpPr>
            <a:spLocks noGrp="1"/>
          </p:cNvSpPr>
          <p:nvPr>
            <p:ph type="body" sz="quarter" idx="20" hasCustomPrompt="1"/>
          </p:nvPr>
        </p:nvSpPr>
        <p:spPr>
          <a:xfrm>
            <a:off x="2694706" y="3156530"/>
            <a:ext cx="8445362" cy="365125"/>
          </a:xfrm>
        </p:spPr>
        <p:txBody>
          <a:bodyPr anchor="b">
            <a:noAutofit/>
          </a:bodyPr>
          <a:lstStyle>
            <a:lvl1pPr>
              <a:defRPr sz="1800" b="1"/>
            </a:lvl1pPr>
            <a:lvl2pPr>
              <a:defRPr sz="1100"/>
            </a:lvl2pPr>
            <a:lvl3pPr>
              <a:defRPr sz="1100"/>
            </a:lvl3pPr>
            <a:lvl4pPr>
              <a:defRPr sz="1100"/>
            </a:lvl4pPr>
            <a:lvl5pPr>
              <a:defRPr sz="1100"/>
            </a:lvl5pPr>
          </a:lstStyle>
          <a:p>
            <a:pPr lvl="0"/>
            <a:r>
              <a:rPr lang="en-GB"/>
              <a:t>Insert chapter name</a:t>
            </a:r>
            <a:endParaRPr lang="en-US"/>
          </a:p>
        </p:txBody>
      </p:sp>
      <p:sp>
        <p:nvSpPr>
          <p:cNvPr id="16" name="Text Placeholder 12">
            <a:extLst>
              <a:ext uri="{FF2B5EF4-FFF2-40B4-BE49-F238E27FC236}">
                <a16:creationId xmlns:a16="http://schemas.microsoft.com/office/drawing/2014/main" id="{C1DE403B-A8CD-3E0B-BB9A-0EBB31BBF6A8}"/>
              </a:ext>
            </a:extLst>
          </p:cNvPr>
          <p:cNvSpPr>
            <a:spLocks noGrp="1"/>
          </p:cNvSpPr>
          <p:nvPr>
            <p:ph type="body" sz="quarter" idx="21" hasCustomPrompt="1"/>
          </p:nvPr>
        </p:nvSpPr>
        <p:spPr>
          <a:xfrm>
            <a:off x="2694706" y="3715176"/>
            <a:ext cx="8445362" cy="365125"/>
          </a:xfrm>
        </p:spPr>
        <p:txBody>
          <a:bodyPr anchor="b">
            <a:noAutofit/>
          </a:bodyPr>
          <a:lstStyle>
            <a:lvl1pPr>
              <a:defRPr sz="1800" b="1"/>
            </a:lvl1pPr>
            <a:lvl2pPr>
              <a:defRPr sz="1100"/>
            </a:lvl2pPr>
            <a:lvl3pPr>
              <a:defRPr sz="1100"/>
            </a:lvl3pPr>
            <a:lvl4pPr>
              <a:defRPr sz="1100"/>
            </a:lvl4pPr>
            <a:lvl5pPr>
              <a:defRPr sz="1100"/>
            </a:lvl5pPr>
          </a:lstStyle>
          <a:p>
            <a:pPr lvl="0"/>
            <a:r>
              <a:rPr lang="en-GB"/>
              <a:t>Insert chapter name</a:t>
            </a:r>
            <a:endParaRPr lang="en-US"/>
          </a:p>
        </p:txBody>
      </p:sp>
      <p:sp>
        <p:nvSpPr>
          <p:cNvPr id="17" name="Text Placeholder 12">
            <a:extLst>
              <a:ext uri="{FF2B5EF4-FFF2-40B4-BE49-F238E27FC236}">
                <a16:creationId xmlns:a16="http://schemas.microsoft.com/office/drawing/2014/main" id="{3379BA20-1DD1-AAC0-1F80-50C3CC2AB29F}"/>
              </a:ext>
            </a:extLst>
          </p:cNvPr>
          <p:cNvSpPr>
            <a:spLocks noGrp="1"/>
          </p:cNvSpPr>
          <p:nvPr>
            <p:ph type="body" sz="quarter" idx="22" hasCustomPrompt="1"/>
          </p:nvPr>
        </p:nvSpPr>
        <p:spPr>
          <a:xfrm>
            <a:off x="2694706" y="2039238"/>
            <a:ext cx="8445362" cy="365125"/>
          </a:xfrm>
        </p:spPr>
        <p:txBody>
          <a:bodyPr anchor="b">
            <a:noAutofit/>
          </a:bodyPr>
          <a:lstStyle>
            <a:lvl1pPr>
              <a:defRPr sz="1800" b="1"/>
            </a:lvl1pPr>
            <a:lvl2pPr>
              <a:defRPr sz="1100"/>
            </a:lvl2pPr>
            <a:lvl3pPr>
              <a:defRPr sz="1100"/>
            </a:lvl3pPr>
            <a:lvl4pPr>
              <a:defRPr sz="1100"/>
            </a:lvl4pPr>
            <a:lvl5pPr>
              <a:defRPr sz="1100"/>
            </a:lvl5pPr>
          </a:lstStyle>
          <a:p>
            <a:pPr lvl="0"/>
            <a:r>
              <a:rPr lang="en-GB"/>
              <a:t>Insert chapter name</a:t>
            </a:r>
            <a:endParaRPr lang="en-US"/>
          </a:p>
        </p:txBody>
      </p:sp>
      <p:sp>
        <p:nvSpPr>
          <p:cNvPr id="18" name="Text Placeholder 12">
            <a:extLst>
              <a:ext uri="{FF2B5EF4-FFF2-40B4-BE49-F238E27FC236}">
                <a16:creationId xmlns:a16="http://schemas.microsoft.com/office/drawing/2014/main" id="{A88D3C02-F2D2-D069-8929-BB016F8CC8D5}"/>
              </a:ext>
            </a:extLst>
          </p:cNvPr>
          <p:cNvSpPr>
            <a:spLocks noGrp="1"/>
          </p:cNvSpPr>
          <p:nvPr>
            <p:ph type="body" sz="quarter" idx="23" hasCustomPrompt="1"/>
          </p:nvPr>
        </p:nvSpPr>
        <p:spPr>
          <a:xfrm>
            <a:off x="2694706" y="2597884"/>
            <a:ext cx="8445362" cy="365125"/>
          </a:xfrm>
        </p:spPr>
        <p:txBody>
          <a:bodyPr anchor="b">
            <a:noAutofit/>
          </a:bodyPr>
          <a:lstStyle>
            <a:lvl1pPr>
              <a:defRPr sz="1800" b="1"/>
            </a:lvl1pPr>
            <a:lvl2pPr>
              <a:defRPr sz="1100"/>
            </a:lvl2pPr>
            <a:lvl3pPr>
              <a:defRPr sz="1100"/>
            </a:lvl3pPr>
            <a:lvl4pPr>
              <a:defRPr sz="1100"/>
            </a:lvl4pPr>
            <a:lvl5pPr>
              <a:defRPr sz="1100"/>
            </a:lvl5pPr>
          </a:lstStyle>
          <a:p>
            <a:pPr lvl="0"/>
            <a:r>
              <a:rPr lang="en-GB"/>
              <a:t>Insert chapter name</a:t>
            </a:r>
            <a:endParaRPr lang="en-US"/>
          </a:p>
        </p:txBody>
      </p:sp>
      <p:sp>
        <p:nvSpPr>
          <p:cNvPr id="27" name="Text Placeholder 12">
            <a:extLst>
              <a:ext uri="{FF2B5EF4-FFF2-40B4-BE49-F238E27FC236}">
                <a16:creationId xmlns:a16="http://schemas.microsoft.com/office/drawing/2014/main" id="{7B4FC0D9-DD0D-F8FE-B8F5-A28F32503840}"/>
              </a:ext>
            </a:extLst>
          </p:cNvPr>
          <p:cNvSpPr>
            <a:spLocks noGrp="1"/>
          </p:cNvSpPr>
          <p:nvPr>
            <p:ph type="body" sz="quarter" idx="32" hasCustomPrompt="1"/>
          </p:nvPr>
        </p:nvSpPr>
        <p:spPr>
          <a:xfrm>
            <a:off x="2791981" y="6406958"/>
            <a:ext cx="8712000" cy="0"/>
          </a:xfrm>
          <a:ln w="19050">
            <a:solidFill>
              <a:schemeClr val="tx1"/>
            </a:solidFill>
          </a:ln>
        </p:spPr>
        <p:txBody>
          <a:bodyPr anchor="b">
            <a:noAutofit/>
          </a:bodyPr>
          <a:lstStyle>
            <a:lvl1pPr>
              <a:defRPr sz="1800" b="1"/>
            </a:lvl1pPr>
            <a:lvl2pPr>
              <a:defRPr sz="1100"/>
            </a:lvl2pPr>
            <a:lvl3pPr>
              <a:defRPr sz="1100"/>
            </a:lvl3pPr>
            <a:lvl4pPr>
              <a:defRPr sz="1100"/>
            </a:lvl4pPr>
            <a:lvl5pPr>
              <a:defRPr sz="1100"/>
            </a:lvl5pPr>
          </a:lstStyle>
          <a:p>
            <a:pPr lvl="0"/>
            <a:r>
              <a:rPr lang="en-GB"/>
              <a:t> </a:t>
            </a:r>
            <a:endParaRPr lang="en-US"/>
          </a:p>
        </p:txBody>
      </p:sp>
      <p:sp>
        <p:nvSpPr>
          <p:cNvPr id="28" name="Text Placeholder 12">
            <a:extLst>
              <a:ext uri="{FF2B5EF4-FFF2-40B4-BE49-F238E27FC236}">
                <a16:creationId xmlns:a16="http://schemas.microsoft.com/office/drawing/2014/main" id="{1826C4EA-F7AA-5C85-963C-5EA041B33CD9}"/>
              </a:ext>
            </a:extLst>
          </p:cNvPr>
          <p:cNvSpPr>
            <a:spLocks noGrp="1"/>
          </p:cNvSpPr>
          <p:nvPr>
            <p:ph type="body" sz="quarter" idx="33" hasCustomPrompt="1"/>
          </p:nvPr>
        </p:nvSpPr>
        <p:spPr>
          <a:xfrm>
            <a:off x="2791981" y="5852484"/>
            <a:ext cx="8712000" cy="0"/>
          </a:xfrm>
          <a:ln w="19050">
            <a:solidFill>
              <a:schemeClr val="tx1"/>
            </a:solidFill>
          </a:ln>
        </p:spPr>
        <p:txBody>
          <a:bodyPr anchor="b">
            <a:noAutofit/>
          </a:bodyPr>
          <a:lstStyle>
            <a:lvl1pPr>
              <a:defRPr sz="1800" b="1"/>
            </a:lvl1pPr>
            <a:lvl2pPr>
              <a:defRPr sz="1100"/>
            </a:lvl2pPr>
            <a:lvl3pPr>
              <a:defRPr sz="1100"/>
            </a:lvl3pPr>
            <a:lvl4pPr>
              <a:defRPr sz="1100"/>
            </a:lvl4pPr>
            <a:lvl5pPr>
              <a:defRPr sz="1100"/>
            </a:lvl5pPr>
          </a:lstStyle>
          <a:p>
            <a:pPr lvl="0"/>
            <a:r>
              <a:rPr lang="en-GB"/>
              <a:t> </a:t>
            </a:r>
            <a:endParaRPr lang="en-US"/>
          </a:p>
        </p:txBody>
      </p:sp>
      <p:sp>
        <p:nvSpPr>
          <p:cNvPr id="29" name="Text Placeholder 12">
            <a:extLst>
              <a:ext uri="{FF2B5EF4-FFF2-40B4-BE49-F238E27FC236}">
                <a16:creationId xmlns:a16="http://schemas.microsoft.com/office/drawing/2014/main" id="{8138619B-0DB6-27C2-ABC2-2D91001C957F}"/>
              </a:ext>
            </a:extLst>
          </p:cNvPr>
          <p:cNvSpPr>
            <a:spLocks noGrp="1"/>
          </p:cNvSpPr>
          <p:nvPr>
            <p:ph type="body" sz="quarter" idx="34" hasCustomPrompt="1"/>
          </p:nvPr>
        </p:nvSpPr>
        <p:spPr>
          <a:xfrm>
            <a:off x="2791981" y="5298007"/>
            <a:ext cx="8712000" cy="0"/>
          </a:xfrm>
          <a:ln w="19050">
            <a:solidFill>
              <a:schemeClr val="tx1"/>
            </a:solidFill>
          </a:ln>
        </p:spPr>
        <p:txBody>
          <a:bodyPr anchor="b">
            <a:noAutofit/>
          </a:bodyPr>
          <a:lstStyle>
            <a:lvl1pPr>
              <a:defRPr sz="1800" b="1"/>
            </a:lvl1pPr>
            <a:lvl2pPr>
              <a:defRPr sz="1100"/>
            </a:lvl2pPr>
            <a:lvl3pPr>
              <a:defRPr sz="1100"/>
            </a:lvl3pPr>
            <a:lvl4pPr>
              <a:defRPr sz="1100"/>
            </a:lvl4pPr>
            <a:lvl5pPr>
              <a:defRPr sz="1100"/>
            </a:lvl5pPr>
          </a:lstStyle>
          <a:p>
            <a:pPr lvl="0"/>
            <a:r>
              <a:rPr lang="en-GB"/>
              <a:t> </a:t>
            </a:r>
            <a:endParaRPr lang="en-US"/>
          </a:p>
        </p:txBody>
      </p:sp>
      <p:sp>
        <p:nvSpPr>
          <p:cNvPr id="30" name="Text Placeholder 12">
            <a:extLst>
              <a:ext uri="{FF2B5EF4-FFF2-40B4-BE49-F238E27FC236}">
                <a16:creationId xmlns:a16="http://schemas.microsoft.com/office/drawing/2014/main" id="{0DFB4900-5910-D730-66FD-93A7827F1271}"/>
              </a:ext>
            </a:extLst>
          </p:cNvPr>
          <p:cNvSpPr>
            <a:spLocks noGrp="1"/>
          </p:cNvSpPr>
          <p:nvPr>
            <p:ph type="body" sz="quarter" idx="35" hasCustomPrompt="1"/>
          </p:nvPr>
        </p:nvSpPr>
        <p:spPr>
          <a:xfrm>
            <a:off x="2791981" y="4743530"/>
            <a:ext cx="8712000" cy="0"/>
          </a:xfrm>
          <a:ln w="19050">
            <a:solidFill>
              <a:schemeClr val="tx1"/>
            </a:solidFill>
          </a:ln>
        </p:spPr>
        <p:txBody>
          <a:bodyPr anchor="b">
            <a:noAutofit/>
          </a:bodyPr>
          <a:lstStyle>
            <a:lvl1pPr>
              <a:defRPr sz="1800" b="1"/>
            </a:lvl1pPr>
            <a:lvl2pPr>
              <a:defRPr sz="1100"/>
            </a:lvl2pPr>
            <a:lvl3pPr>
              <a:defRPr sz="1100"/>
            </a:lvl3pPr>
            <a:lvl4pPr>
              <a:defRPr sz="1100"/>
            </a:lvl4pPr>
            <a:lvl5pPr>
              <a:defRPr sz="1100"/>
            </a:lvl5pPr>
          </a:lstStyle>
          <a:p>
            <a:pPr lvl="0"/>
            <a:r>
              <a:rPr lang="en-GB"/>
              <a:t> </a:t>
            </a:r>
            <a:endParaRPr lang="en-US"/>
          </a:p>
        </p:txBody>
      </p:sp>
      <p:sp>
        <p:nvSpPr>
          <p:cNvPr id="31" name="Text Placeholder 12">
            <a:extLst>
              <a:ext uri="{FF2B5EF4-FFF2-40B4-BE49-F238E27FC236}">
                <a16:creationId xmlns:a16="http://schemas.microsoft.com/office/drawing/2014/main" id="{087E38B1-BD6C-9DC6-F649-7F1AF7A2170A}"/>
              </a:ext>
            </a:extLst>
          </p:cNvPr>
          <p:cNvSpPr>
            <a:spLocks noGrp="1"/>
          </p:cNvSpPr>
          <p:nvPr>
            <p:ph type="body" sz="quarter" idx="36" hasCustomPrompt="1"/>
          </p:nvPr>
        </p:nvSpPr>
        <p:spPr>
          <a:xfrm>
            <a:off x="2791981" y="4189053"/>
            <a:ext cx="8712000" cy="0"/>
          </a:xfrm>
          <a:ln w="19050">
            <a:solidFill>
              <a:schemeClr val="tx1"/>
            </a:solidFill>
          </a:ln>
        </p:spPr>
        <p:txBody>
          <a:bodyPr anchor="b">
            <a:noAutofit/>
          </a:bodyPr>
          <a:lstStyle>
            <a:lvl1pPr>
              <a:defRPr sz="1800" b="1"/>
            </a:lvl1pPr>
            <a:lvl2pPr>
              <a:defRPr sz="1100"/>
            </a:lvl2pPr>
            <a:lvl3pPr>
              <a:defRPr sz="1100"/>
            </a:lvl3pPr>
            <a:lvl4pPr>
              <a:defRPr sz="1100"/>
            </a:lvl4pPr>
            <a:lvl5pPr>
              <a:defRPr sz="1100"/>
            </a:lvl5pPr>
          </a:lstStyle>
          <a:p>
            <a:pPr lvl="0"/>
            <a:r>
              <a:rPr lang="en-GB"/>
              <a:t> </a:t>
            </a:r>
            <a:endParaRPr lang="en-US"/>
          </a:p>
        </p:txBody>
      </p:sp>
      <p:sp>
        <p:nvSpPr>
          <p:cNvPr id="32" name="Text Placeholder 12">
            <a:extLst>
              <a:ext uri="{FF2B5EF4-FFF2-40B4-BE49-F238E27FC236}">
                <a16:creationId xmlns:a16="http://schemas.microsoft.com/office/drawing/2014/main" id="{736D4CD5-1ECA-7987-1979-2DEF19065645}"/>
              </a:ext>
            </a:extLst>
          </p:cNvPr>
          <p:cNvSpPr>
            <a:spLocks noGrp="1"/>
          </p:cNvSpPr>
          <p:nvPr>
            <p:ph type="body" sz="quarter" idx="37" hasCustomPrompt="1"/>
          </p:nvPr>
        </p:nvSpPr>
        <p:spPr>
          <a:xfrm>
            <a:off x="2791981" y="3634576"/>
            <a:ext cx="8712000" cy="0"/>
          </a:xfrm>
          <a:ln w="19050">
            <a:solidFill>
              <a:schemeClr val="tx1"/>
            </a:solidFill>
          </a:ln>
        </p:spPr>
        <p:txBody>
          <a:bodyPr anchor="b">
            <a:noAutofit/>
          </a:bodyPr>
          <a:lstStyle>
            <a:lvl1pPr>
              <a:defRPr sz="1800" b="1"/>
            </a:lvl1pPr>
            <a:lvl2pPr>
              <a:defRPr sz="1100"/>
            </a:lvl2pPr>
            <a:lvl3pPr>
              <a:defRPr sz="1100"/>
            </a:lvl3pPr>
            <a:lvl4pPr>
              <a:defRPr sz="1100"/>
            </a:lvl4pPr>
            <a:lvl5pPr>
              <a:defRPr sz="1100"/>
            </a:lvl5pPr>
          </a:lstStyle>
          <a:p>
            <a:pPr lvl="0"/>
            <a:r>
              <a:rPr lang="en-GB"/>
              <a:t> </a:t>
            </a:r>
            <a:endParaRPr lang="en-US"/>
          </a:p>
        </p:txBody>
      </p:sp>
      <p:sp>
        <p:nvSpPr>
          <p:cNvPr id="33" name="Text Placeholder 12">
            <a:extLst>
              <a:ext uri="{FF2B5EF4-FFF2-40B4-BE49-F238E27FC236}">
                <a16:creationId xmlns:a16="http://schemas.microsoft.com/office/drawing/2014/main" id="{AE01CBB2-6638-73FC-7E06-7C71F6C9420D}"/>
              </a:ext>
            </a:extLst>
          </p:cNvPr>
          <p:cNvSpPr>
            <a:spLocks noGrp="1"/>
          </p:cNvSpPr>
          <p:nvPr>
            <p:ph type="body" sz="quarter" idx="38" hasCustomPrompt="1"/>
          </p:nvPr>
        </p:nvSpPr>
        <p:spPr>
          <a:xfrm>
            <a:off x="2791981" y="3080099"/>
            <a:ext cx="8712000" cy="0"/>
          </a:xfrm>
          <a:ln w="19050">
            <a:solidFill>
              <a:schemeClr val="tx1"/>
            </a:solidFill>
          </a:ln>
        </p:spPr>
        <p:txBody>
          <a:bodyPr anchor="b">
            <a:noAutofit/>
          </a:bodyPr>
          <a:lstStyle>
            <a:lvl1pPr>
              <a:defRPr sz="1800" b="1"/>
            </a:lvl1pPr>
            <a:lvl2pPr>
              <a:defRPr sz="1100"/>
            </a:lvl2pPr>
            <a:lvl3pPr>
              <a:defRPr sz="1100"/>
            </a:lvl3pPr>
            <a:lvl4pPr>
              <a:defRPr sz="1100"/>
            </a:lvl4pPr>
            <a:lvl5pPr>
              <a:defRPr sz="1100"/>
            </a:lvl5pPr>
          </a:lstStyle>
          <a:p>
            <a:pPr lvl="0"/>
            <a:r>
              <a:rPr lang="en-GB"/>
              <a:t> </a:t>
            </a:r>
            <a:endParaRPr lang="en-US"/>
          </a:p>
        </p:txBody>
      </p:sp>
      <p:sp>
        <p:nvSpPr>
          <p:cNvPr id="34" name="Text Placeholder 12">
            <a:extLst>
              <a:ext uri="{FF2B5EF4-FFF2-40B4-BE49-F238E27FC236}">
                <a16:creationId xmlns:a16="http://schemas.microsoft.com/office/drawing/2014/main" id="{FE36E75A-7A55-0FD2-FF07-E316EDF09378}"/>
              </a:ext>
            </a:extLst>
          </p:cNvPr>
          <p:cNvSpPr>
            <a:spLocks noGrp="1"/>
          </p:cNvSpPr>
          <p:nvPr>
            <p:ph type="body" sz="quarter" idx="39" hasCustomPrompt="1"/>
          </p:nvPr>
        </p:nvSpPr>
        <p:spPr>
          <a:xfrm>
            <a:off x="2791981" y="2525622"/>
            <a:ext cx="8712000" cy="0"/>
          </a:xfrm>
          <a:ln w="19050">
            <a:solidFill>
              <a:schemeClr val="tx1"/>
            </a:solidFill>
          </a:ln>
        </p:spPr>
        <p:txBody>
          <a:bodyPr anchor="b">
            <a:noAutofit/>
          </a:bodyPr>
          <a:lstStyle>
            <a:lvl1pPr>
              <a:defRPr sz="1800" b="1"/>
            </a:lvl1pPr>
            <a:lvl2pPr>
              <a:defRPr sz="1100"/>
            </a:lvl2pPr>
            <a:lvl3pPr>
              <a:defRPr sz="1100"/>
            </a:lvl3pPr>
            <a:lvl4pPr>
              <a:defRPr sz="1100"/>
            </a:lvl4pPr>
            <a:lvl5pPr>
              <a:defRPr sz="1100"/>
            </a:lvl5pPr>
          </a:lstStyle>
          <a:p>
            <a:pPr lvl="0"/>
            <a:r>
              <a:rPr lang="en-GB"/>
              <a:t> </a:t>
            </a:r>
            <a:endParaRPr lang="en-US"/>
          </a:p>
        </p:txBody>
      </p:sp>
      <p:grpSp>
        <p:nvGrpSpPr>
          <p:cNvPr id="56" name="Group 55">
            <a:extLst>
              <a:ext uri="{FF2B5EF4-FFF2-40B4-BE49-F238E27FC236}">
                <a16:creationId xmlns:a16="http://schemas.microsoft.com/office/drawing/2014/main" id="{529495CB-C633-1456-5207-0539BA8AC0B0}"/>
              </a:ext>
            </a:extLst>
          </p:cNvPr>
          <p:cNvGrpSpPr/>
          <p:nvPr userDrawn="1"/>
        </p:nvGrpSpPr>
        <p:grpSpPr>
          <a:xfrm>
            <a:off x="432970" y="432789"/>
            <a:ext cx="408619" cy="404022"/>
            <a:chOff x="432970" y="432789"/>
            <a:chExt cx="408619" cy="404022"/>
          </a:xfrm>
          <a:solidFill>
            <a:schemeClr val="tx1"/>
          </a:solidFill>
        </p:grpSpPr>
        <p:sp>
          <p:nvSpPr>
            <p:cNvPr id="51" name="Freeform 50">
              <a:extLst>
                <a:ext uri="{FF2B5EF4-FFF2-40B4-BE49-F238E27FC236}">
                  <a16:creationId xmlns:a16="http://schemas.microsoft.com/office/drawing/2014/main" id="{C6D6B701-B9AA-8CE0-8340-84D8DA96B810}"/>
                </a:ext>
              </a:extLst>
            </p:cNvPr>
            <p:cNvSpPr/>
            <p:nvPr/>
          </p:nvSpPr>
          <p:spPr>
            <a:xfrm>
              <a:off x="433616" y="432789"/>
              <a:ext cx="406679" cy="129749"/>
            </a:xfrm>
            <a:custGeom>
              <a:avLst/>
              <a:gdLst>
                <a:gd name="connsiteX0" fmla="*/ 0 w 406679"/>
                <a:gd name="connsiteY0" fmla="*/ 0 h 129749"/>
                <a:gd name="connsiteX1" fmla="*/ 0 w 406679"/>
                <a:gd name="connsiteY1" fmla="*/ 122684 h 129749"/>
                <a:gd name="connsiteX2" fmla="*/ 60129 w 406679"/>
                <a:gd name="connsiteY2" fmla="*/ 85429 h 129749"/>
                <a:gd name="connsiteX3" fmla="*/ 131896 w 406679"/>
                <a:gd name="connsiteY3" fmla="*/ 129750 h 129749"/>
                <a:gd name="connsiteX4" fmla="*/ 203663 w 406679"/>
                <a:gd name="connsiteY4" fmla="*/ 85429 h 129749"/>
                <a:gd name="connsiteX5" fmla="*/ 274784 w 406679"/>
                <a:gd name="connsiteY5" fmla="*/ 129750 h 129749"/>
                <a:gd name="connsiteX6" fmla="*/ 346551 w 406679"/>
                <a:gd name="connsiteY6" fmla="*/ 85429 h 129749"/>
                <a:gd name="connsiteX7" fmla="*/ 406680 w 406679"/>
                <a:gd name="connsiteY7" fmla="*/ 122684 h 129749"/>
                <a:gd name="connsiteX8" fmla="*/ 406680 w 406679"/>
                <a:gd name="connsiteY8" fmla="*/ 0 h 129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679" h="129749">
                  <a:moveTo>
                    <a:pt x="0" y="0"/>
                  </a:moveTo>
                  <a:lnTo>
                    <a:pt x="0" y="122684"/>
                  </a:lnTo>
                  <a:lnTo>
                    <a:pt x="60129" y="85429"/>
                  </a:lnTo>
                  <a:lnTo>
                    <a:pt x="131896" y="129750"/>
                  </a:lnTo>
                  <a:lnTo>
                    <a:pt x="203663" y="85429"/>
                  </a:lnTo>
                  <a:lnTo>
                    <a:pt x="274784" y="129750"/>
                  </a:lnTo>
                  <a:lnTo>
                    <a:pt x="346551" y="85429"/>
                  </a:lnTo>
                  <a:lnTo>
                    <a:pt x="406680" y="122684"/>
                  </a:lnTo>
                  <a:lnTo>
                    <a:pt x="406680" y="0"/>
                  </a:lnTo>
                  <a:close/>
                </a:path>
              </a:pathLst>
            </a:custGeom>
            <a:grpFill/>
            <a:ln w="645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5EB8041-0370-4F74-F0C1-5AB698CA9C17}"/>
                </a:ext>
              </a:extLst>
            </p:cNvPr>
            <p:cNvSpPr/>
            <p:nvPr/>
          </p:nvSpPr>
          <p:spPr>
            <a:xfrm>
              <a:off x="432970" y="549692"/>
              <a:ext cx="407326" cy="141953"/>
            </a:xfrm>
            <a:custGeom>
              <a:avLst/>
              <a:gdLst>
                <a:gd name="connsiteX0" fmla="*/ 407326 w 407326"/>
                <a:gd name="connsiteY0" fmla="*/ 37255 h 141953"/>
                <a:gd name="connsiteX1" fmla="*/ 347197 w 407326"/>
                <a:gd name="connsiteY1" fmla="*/ 0 h 141953"/>
                <a:gd name="connsiteX2" fmla="*/ 275430 w 407326"/>
                <a:gd name="connsiteY2" fmla="*/ 44320 h 141953"/>
                <a:gd name="connsiteX3" fmla="*/ 203663 w 407326"/>
                <a:gd name="connsiteY3" fmla="*/ 0 h 141953"/>
                <a:gd name="connsiteX4" fmla="*/ 131896 w 407326"/>
                <a:gd name="connsiteY4" fmla="*/ 44320 h 141953"/>
                <a:gd name="connsiteX5" fmla="*/ 60129 w 407326"/>
                <a:gd name="connsiteY5" fmla="*/ 0 h 141953"/>
                <a:gd name="connsiteX6" fmla="*/ 0 w 407326"/>
                <a:gd name="connsiteY6" fmla="*/ 37255 h 141953"/>
                <a:gd name="connsiteX7" fmla="*/ 0 w 407326"/>
                <a:gd name="connsiteY7" fmla="*/ 141312 h 141953"/>
                <a:gd name="connsiteX8" fmla="*/ 22629 w 407326"/>
                <a:gd name="connsiteY8" fmla="*/ 129107 h 141953"/>
                <a:gd name="connsiteX9" fmla="*/ 67888 w 407326"/>
                <a:gd name="connsiteY9" fmla="*/ 104699 h 141953"/>
                <a:gd name="connsiteX10" fmla="*/ 113146 w 407326"/>
                <a:gd name="connsiteY10" fmla="*/ 129107 h 141953"/>
                <a:gd name="connsiteX11" fmla="*/ 135775 w 407326"/>
                <a:gd name="connsiteY11" fmla="*/ 141954 h 141953"/>
                <a:gd name="connsiteX12" fmla="*/ 158405 w 407326"/>
                <a:gd name="connsiteY12" fmla="*/ 129107 h 141953"/>
                <a:gd name="connsiteX13" fmla="*/ 203663 w 407326"/>
                <a:gd name="connsiteY13" fmla="*/ 104699 h 141953"/>
                <a:gd name="connsiteX14" fmla="*/ 248922 w 407326"/>
                <a:gd name="connsiteY14" fmla="*/ 129107 h 141953"/>
                <a:gd name="connsiteX15" fmla="*/ 271551 w 407326"/>
                <a:gd name="connsiteY15" fmla="*/ 141954 h 141953"/>
                <a:gd name="connsiteX16" fmla="*/ 294180 w 407326"/>
                <a:gd name="connsiteY16" fmla="*/ 129107 h 141953"/>
                <a:gd name="connsiteX17" fmla="*/ 339439 w 407326"/>
                <a:gd name="connsiteY17" fmla="*/ 104699 h 141953"/>
                <a:gd name="connsiteX18" fmla="*/ 384697 w 407326"/>
                <a:gd name="connsiteY18" fmla="*/ 129107 h 141953"/>
                <a:gd name="connsiteX19" fmla="*/ 407326 w 407326"/>
                <a:gd name="connsiteY19" fmla="*/ 141312 h 14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7326" h="141953">
                  <a:moveTo>
                    <a:pt x="407326" y="37255"/>
                  </a:moveTo>
                  <a:lnTo>
                    <a:pt x="347197" y="0"/>
                  </a:lnTo>
                  <a:lnTo>
                    <a:pt x="275430" y="44320"/>
                  </a:lnTo>
                  <a:lnTo>
                    <a:pt x="203663" y="0"/>
                  </a:lnTo>
                  <a:lnTo>
                    <a:pt x="131896" y="44320"/>
                  </a:lnTo>
                  <a:lnTo>
                    <a:pt x="60129" y="0"/>
                  </a:lnTo>
                  <a:lnTo>
                    <a:pt x="0" y="37255"/>
                  </a:lnTo>
                  <a:lnTo>
                    <a:pt x="0" y="141312"/>
                  </a:lnTo>
                  <a:cubicBezTo>
                    <a:pt x="9698" y="141312"/>
                    <a:pt x="14224" y="137458"/>
                    <a:pt x="22629" y="129107"/>
                  </a:cubicBezTo>
                  <a:cubicBezTo>
                    <a:pt x="31681" y="119473"/>
                    <a:pt x="44612" y="104699"/>
                    <a:pt x="67888" y="104699"/>
                  </a:cubicBezTo>
                  <a:cubicBezTo>
                    <a:pt x="91163" y="104699"/>
                    <a:pt x="104094" y="119473"/>
                    <a:pt x="113146" y="129107"/>
                  </a:cubicBezTo>
                  <a:cubicBezTo>
                    <a:pt x="121551" y="137458"/>
                    <a:pt x="126077" y="141954"/>
                    <a:pt x="135775" y="141954"/>
                  </a:cubicBezTo>
                  <a:cubicBezTo>
                    <a:pt x="145474" y="141954"/>
                    <a:pt x="149999" y="138100"/>
                    <a:pt x="158405" y="129107"/>
                  </a:cubicBezTo>
                  <a:cubicBezTo>
                    <a:pt x="167456" y="119473"/>
                    <a:pt x="180387" y="104699"/>
                    <a:pt x="203663" y="104699"/>
                  </a:cubicBezTo>
                  <a:cubicBezTo>
                    <a:pt x="226939" y="104699"/>
                    <a:pt x="239870" y="119473"/>
                    <a:pt x="248922" y="129107"/>
                  </a:cubicBezTo>
                  <a:cubicBezTo>
                    <a:pt x="257327" y="137458"/>
                    <a:pt x="261853" y="141954"/>
                    <a:pt x="271551" y="141954"/>
                  </a:cubicBezTo>
                  <a:cubicBezTo>
                    <a:pt x="281249" y="141954"/>
                    <a:pt x="285775" y="138100"/>
                    <a:pt x="294180" y="129107"/>
                  </a:cubicBezTo>
                  <a:cubicBezTo>
                    <a:pt x="303232" y="119473"/>
                    <a:pt x="316163" y="104699"/>
                    <a:pt x="339439" y="104699"/>
                  </a:cubicBezTo>
                  <a:cubicBezTo>
                    <a:pt x="362714" y="104699"/>
                    <a:pt x="375645" y="119473"/>
                    <a:pt x="384697" y="129107"/>
                  </a:cubicBezTo>
                  <a:cubicBezTo>
                    <a:pt x="393102" y="137458"/>
                    <a:pt x="397628" y="141312"/>
                    <a:pt x="407326" y="141312"/>
                  </a:cubicBezTo>
                  <a:close/>
                </a:path>
              </a:pathLst>
            </a:custGeom>
            <a:grpFill/>
            <a:ln w="6458"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A62DB57-F90A-E039-B423-F55626784E88}"/>
                </a:ext>
              </a:extLst>
            </p:cNvPr>
            <p:cNvSpPr/>
            <p:nvPr/>
          </p:nvSpPr>
          <p:spPr>
            <a:xfrm>
              <a:off x="432970" y="685223"/>
              <a:ext cx="408619" cy="151588"/>
            </a:xfrm>
            <a:custGeom>
              <a:avLst/>
              <a:gdLst>
                <a:gd name="connsiteX0" fmla="*/ 407326 w 408619"/>
                <a:gd name="connsiteY0" fmla="*/ 66160 h 151588"/>
                <a:gd name="connsiteX1" fmla="*/ 407326 w 408619"/>
                <a:gd name="connsiteY1" fmla="*/ 36613 h 151588"/>
                <a:gd name="connsiteX2" fmla="*/ 362068 w 408619"/>
                <a:gd name="connsiteY2" fmla="*/ 12847 h 151588"/>
                <a:gd name="connsiteX3" fmla="*/ 339439 w 408619"/>
                <a:gd name="connsiteY3" fmla="*/ 0 h 151588"/>
                <a:gd name="connsiteX4" fmla="*/ 316809 w 408619"/>
                <a:gd name="connsiteY4" fmla="*/ 12847 h 151588"/>
                <a:gd name="connsiteX5" fmla="*/ 271551 w 408619"/>
                <a:gd name="connsiteY5" fmla="*/ 36613 h 151588"/>
                <a:gd name="connsiteX6" fmla="*/ 226292 w 408619"/>
                <a:gd name="connsiteY6" fmla="*/ 12847 h 151588"/>
                <a:gd name="connsiteX7" fmla="*/ 203663 w 408619"/>
                <a:gd name="connsiteY7" fmla="*/ 0 h 151588"/>
                <a:gd name="connsiteX8" fmla="*/ 181034 w 408619"/>
                <a:gd name="connsiteY8" fmla="*/ 12847 h 151588"/>
                <a:gd name="connsiteX9" fmla="*/ 135775 w 408619"/>
                <a:gd name="connsiteY9" fmla="*/ 36613 h 151588"/>
                <a:gd name="connsiteX10" fmla="*/ 90517 w 408619"/>
                <a:gd name="connsiteY10" fmla="*/ 12847 h 151588"/>
                <a:gd name="connsiteX11" fmla="*/ 67888 w 408619"/>
                <a:gd name="connsiteY11" fmla="*/ 0 h 151588"/>
                <a:gd name="connsiteX12" fmla="*/ 45258 w 408619"/>
                <a:gd name="connsiteY12" fmla="*/ 12847 h 151588"/>
                <a:gd name="connsiteX13" fmla="*/ 0 w 408619"/>
                <a:gd name="connsiteY13" fmla="*/ 36613 h 151588"/>
                <a:gd name="connsiteX14" fmla="*/ 0 w 408619"/>
                <a:gd name="connsiteY14" fmla="*/ 73225 h 151588"/>
                <a:gd name="connsiteX15" fmla="*/ 0 w 408619"/>
                <a:gd name="connsiteY15" fmla="*/ 151589 h 151588"/>
                <a:gd name="connsiteX16" fmla="*/ 84051 w 408619"/>
                <a:gd name="connsiteY16" fmla="*/ 104057 h 151588"/>
                <a:gd name="connsiteX17" fmla="*/ 107327 w 408619"/>
                <a:gd name="connsiteY17" fmla="*/ 114334 h 151588"/>
                <a:gd name="connsiteX18" fmla="*/ 94396 w 408619"/>
                <a:gd name="connsiteY18" fmla="*/ 132319 h 151588"/>
                <a:gd name="connsiteX19" fmla="*/ 127370 w 408619"/>
                <a:gd name="connsiteY19" fmla="*/ 150946 h 151588"/>
                <a:gd name="connsiteX20" fmla="*/ 211422 w 408619"/>
                <a:gd name="connsiteY20" fmla="*/ 103414 h 151588"/>
                <a:gd name="connsiteX21" fmla="*/ 234697 w 408619"/>
                <a:gd name="connsiteY21" fmla="*/ 113692 h 151588"/>
                <a:gd name="connsiteX22" fmla="*/ 221766 w 408619"/>
                <a:gd name="connsiteY22" fmla="*/ 131677 h 151588"/>
                <a:gd name="connsiteX23" fmla="*/ 254740 w 408619"/>
                <a:gd name="connsiteY23" fmla="*/ 150304 h 151588"/>
                <a:gd name="connsiteX24" fmla="*/ 338792 w 408619"/>
                <a:gd name="connsiteY24" fmla="*/ 102772 h 151588"/>
                <a:gd name="connsiteX25" fmla="*/ 362068 w 408619"/>
                <a:gd name="connsiteY25" fmla="*/ 113049 h 151588"/>
                <a:gd name="connsiteX26" fmla="*/ 349137 w 408619"/>
                <a:gd name="connsiteY26" fmla="*/ 131034 h 151588"/>
                <a:gd name="connsiteX27" fmla="*/ 382111 w 408619"/>
                <a:gd name="connsiteY27" fmla="*/ 149662 h 151588"/>
                <a:gd name="connsiteX28" fmla="*/ 408619 w 408619"/>
                <a:gd name="connsiteY28" fmla="*/ 149662 h 151588"/>
                <a:gd name="connsiteX29" fmla="*/ 408619 w 408619"/>
                <a:gd name="connsiteY29" fmla="*/ 63590 h 15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8619" h="151588">
                  <a:moveTo>
                    <a:pt x="407326" y="66160"/>
                  </a:moveTo>
                  <a:lnTo>
                    <a:pt x="407326" y="36613"/>
                  </a:lnTo>
                  <a:cubicBezTo>
                    <a:pt x="383404" y="36613"/>
                    <a:pt x="371119" y="22481"/>
                    <a:pt x="362068" y="12847"/>
                  </a:cubicBezTo>
                  <a:cubicBezTo>
                    <a:pt x="353663" y="4496"/>
                    <a:pt x="349137" y="0"/>
                    <a:pt x="339439" y="0"/>
                  </a:cubicBezTo>
                  <a:cubicBezTo>
                    <a:pt x="329740" y="0"/>
                    <a:pt x="325214" y="3854"/>
                    <a:pt x="316809" y="12847"/>
                  </a:cubicBezTo>
                  <a:cubicBezTo>
                    <a:pt x="307758" y="22481"/>
                    <a:pt x="294827" y="36613"/>
                    <a:pt x="271551" y="36613"/>
                  </a:cubicBezTo>
                  <a:cubicBezTo>
                    <a:pt x="248275" y="36613"/>
                    <a:pt x="235344" y="22481"/>
                    <a:pt x="226292" y="12847"/>
                  </a:cubicBezTo>
                  <a:cubicBezTo>
                    <a:pt x="217887" y="4496"/>
                    <a:pt x="213361" y="0"/>
                    <a:pt x="203663" y="0"/>
                  </a:cubicBezTo>
                  <a:cubicBezTo>
                    <a:pt x="193965" y="0"/>
                    <a:pt x="189439" y="3854"/>
                    <a:pt x="181034" y="12847"/>
                  </a:cubicBezTo>
                  <a:cubicBezTo>
                    <a:pt x="171982" y="22481"/>
                    <a:pt x="159051" y="36613"/>
                    <a:pt x="135775" y="36613"/>
                  </a:cubicBezTo>
                  <a:cubicBezTo>
                    <a:pt x="112500" y="36613"/>
                    <a:pt x="99569" y="22481"/>
                    <a:pt x="90517" y="12847"/>
                  </a:cubicBezTo>
                  <a:cubicBezTo>
                    <a:pt x="82112" y="4496"/>
                    <a:pt x="77586" y="0"/>
                    <a:pt x="67888" y="0"/>
                  </a:cubicBezTo>
                  <a:cubicBezTo>
                    <a:pt x="58189" y="0"/>
                    <a:pt x="53664" y="3854"/>
                    <a:pt x="45258" y="12847"/>
                  </a:cubicBezTo>
                  <a:cubicBezTo>
                    <a:pt x="36207" y="22481"/>
                    <a:pt x="23276" y="36613"/>
                    <a:pt x="0" y="36613"/>
                  </a:cubicBezTo>
                  <a:lnTo>
                    <a:pt x="0" y="73225"/>
                  </a:lnTo>
                  <a:cubicBezTo>
                    <a:pt x="0" y="73225"/>
                    <a:pt x="0" y="151589"/>
                    <a:pt x="0" y="151589"/>
                  </a:cubicBezTo>
                  <a:cubicBezTo>
                    <a:pt x="51724" y="151589"/>
                    <a:pt x="51724" y="104057"/>
                    <a:pt x="84051" y="104057"/>
                  </a:cubicBezTo>
                  <a:cubicBezTo>
                    <a:pt x="116379" y="104057"/>
                    <a:pt x="102155" y="108553"/>
                    <a:pt x="107327" y="114334"/>
                  </a:cubicBezTo>
                  <a:cubicBezTo>
                    <a:pt x="107327" y="114334"/>
                    <a:pt x="94396" y="118188"/>
                    <a:pt x="94396" y="132319"/>
                  </a:cubicBezTo>
                  <a:cubicBezTo>
                    <a:pt x="94396" y="146450"/>
                    <a:pt x="104094" y="150946"/>
                    <a:pt x="127370" y="150946"/>
                  </a:cubicBezTo>
                  <a:cubicBezTo>
                    <a:pt x="179094" y="150946"/>
                    <a:pt x="179094" y="103414"/>
                    <a:pt x="211422" y="103414"/>
                  </a:cubicBezTo>
                  <a:cubicBezTo>
                    <a:pt x="243749" y="103414"/>
                    <a:pt x="229525" y="107911"/>
                    <a:pt x="234697" y="113692"/>
                  </a:cubicBezTo>
                  <a:cubicBezTo>
                    <a:pt x="234697" y="113692"/>
                    <a:pt x="221766" y="117546"/>
                    <a:pt x="221766" y="131677"/>
                  </a:cubicBezTo>
                  <a:cubicBezTo>
                    <a:pt x="221766" y="145808"/>
                    <a:pt x="231465" y="150304"/>
                    <a:pt x="254740" y="150304"/>
                  </a:cubicBezTo>
                  <a:cubicBezTo>
                    <a:pt x="306464" y="150304"/>
                    <a:pt x="306464" y="102772"/>
                    <a:pt x="338792" y="102772"/>
                  </a:cubicBezTo>
                  <a:cubicBezTo>
                    <a:pt x="371119" y="102772"/>
                    <a:pt x="356895" y="107268"/>
                    <a:pt x="362068" y="113049"/>
                  </a:cubicBezTo>
                  <a:cubicBezTo>
                    <a:pt x="362068" y="113049"/>
                    <a:pt x="349137" y="116903"/>
                    <a:pt x="349137" y="131034"/>
                  </a:cubicBezTo>
                  <a:cubicBezTo>
                    <a:pt x="349137" y="145166"/>
                    <a:pt x="358835" y="149662"/>
                    <a:pt x="382111" y="149662"/>
                  </a:cubicBezTo>
                  <a:lnTo>
                    <a:pt x="408619" y="149662"/>
                  </a:lnTo>
                  <a:lnTo>
                    <a:pt x="408619" y="63590"/>
                  </a:lnTo>
                  <a:close/>
                </a:path>
              </a:pathLst>
            </a:custGeom>
            <a:grpFill/>
            <a:ln w="6458" cap="flat">
              <a:noFill/>
              <a:prstDash val="solid"/>
              <a:miter/>
            </a:ln>
          </p:spPr>
          <p:txBody>
            <a:bodyPr rtlCol="0" anchor="ctr"/>
            <a:lstStyle/>
            <a:p>
              <a:endParaRPr lang="en-US"/>
            </a:p>
          </p:txBody>
        </p:sp>
      </p:grpSp>
      <p:grpSp>
        <p:nvGrpSpPr>
          <p:cNvPr id="2" name="Group 1">
            <a:extLst>
              <a:ext uri="{FF2B5EF4-FFF2-40B4-BE49-F238E27FC236}">
                <a16:creationId xmlns:a16="http://schemas.microsoft.com/office/drawing/2014/main" id="{FFA63EFA-01B2-1711-5255-8EAA738E9A65}"/>
              </a:ext>
            </a:extLst>
          </p:cNvPr>
          <p:cNvGrpSpPr/>
          <p:nvPr userDrawn="1"/>
        </p:nvGrpSpPr>
        <p:grpSpPr>
          <a:xfrm>
            <a:off x="12692725" y="0"/>
            <a:ext cx="3220260" cy="6858000"/>
            <a:chOff x="12692725" y="0"/>
            <a:chExt cx="3220260" cy="6858000"/>
          </a:xfrm>
        </p:grpSpPr>
        <p:sp>
          <p:nvSpPr>
            <p:cNvPr id="3" name="Rectangle 2">
              <a:extLst>
                <a:ext uri="{FF2B5EF4-FFF2-40B4-BE49-F238E27FC236}">
                  <a16:creationId xmlns:a16="http://schemas.microsoft.com/office/drawing/2014/main" id="{2130EB07-8900-BF9A-65DB-F23AF41DFAF1}"/>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258E540-090F-D1B4-B2D5-4E44E7A934F9}"/>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Page title</a:t>
              </a:r>
            </a:p>
          </p:txBody>
        </p:sp>
        <p:sp>
          <p:nvSpPr>
            <p:cNvPr id="6" name="TextBox 5">
              <a:extLst>
                <a:ext uri="{FF2B5EF4-FFF2-40B4-BE49-F238E27FC236}">
                  <a16:creationId xmlns:a16="http://schemas.microsoft.com/office/drawing/2014/main" id="{F9C837F2-C202-AA4D-42F9-3B666ACF23B6}"/>
                </a:ext>
              </a:extLst>
            </p:cNvPr>
            <p:cNvSpPr txBox="1"/>
            <p:nvPr userDrawn="1"/>
          </p:nvSpPr>
          <p:spPr>
            <a:xfrm>
              <a:off x="12803736" y="792115"/>
              <a:ext cx="2933271" cy="577081"/>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Populate the page title with what suits your needs; for example ‘Contents’, ‘Agenda’, ‘Overview’, etc.</a:t>
              </a:r>
              <a:endParaRPr lang="en-GB" sz="1050" b="0" i="0">
                <a:solidFill>
                  <a:schemeClr val="tx1"/>
                </a:solidFill>
                <a:latin typeface="Arial" panose="020B0604020202020204" pitchFamily="34" charset="0"/>
                <a:ea typeface="Calibri" panose="020B0606030504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3DA9AD2-3A4C-8C9D-2341-0B63A6FAEC0C}"/>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3" name="TextBox 12">
              <a:extLst>
                <a:ext uri="{FF2B5EF4-FFF2-40B4-BE49-F238E27FC236}">
                  <a16:creationId xmlns:a16="http://schemas.microsoft.com/office/drawing/2014/main" id="{FF2DF368-3B3D-435A-D695-4CBDE0D7E48D}"/>
                </a:ext>
              </a:extLst>
            </p:cNvPr>
            <p:cNvSpPr txBox="1"/>
            <p:nvPr userDrawn="1"/>
          </p:nvSpPr>
          <p:spPr>
            <a:xfrm>
              <a:off x="12803737" y="152894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Adding &amp; deleting fields</a:t>
              </a:r>
            </a:p>
          </p:txBody>
        </p:sp>
        <p:sp>
          <p:nvSpPr>
            <p:cNvPr id="35" name="TextBox 34">
              <a:extLst>
                <a:ext uri="{FF2B5EF4-FFF2-40B4-BE49-F238E27FC236}">
                  <a16:creationId xmlns:a16="http://schemas.microsoft.com/office/drawing/2014/main" id="{F89166FD-694D-C05E-F073-E80E18C0B805}"/>
                </a:ext>
              </a:extLst>
            </p:cNvPr>
            <p:cNvSpPr txBox="1"/>
            <p:nvPr userDrawn="1"/>
          </p:nvSpPr>
          <p:spPr>
            <a:xfrm>
              <a:off x="12803736" y="1805945"/>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Add the names of your chapter / divider slides into the text placeholders provided, along with the correlating page number. </a:t>
              </a:r>
              <a:endParaRPr lang="en-GB" sz="1050" b="1" i="1">
                <a:solidFill>
                  <a:schemeClr val="tx1"/>
                </a:solidFill>
                <a:latin typeface="Arial" panose="020B0604020202020204" pitchFamily="34" charset="0"/>
                <a:ea typeface="Calibri" panose="020B0606030504020204" pitchFamily="34" charset="0"/>
                <a:cs typeface="Arial" panose="020B0604020202020204" pitchFamily="34" charset="0"/>
              </a:endParaRPr>
            </a:p>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If you don’t require all the fields available, for example you only require 4, simply populate the bottom 4 placeholders and delete the other 4 text boxes &amp; lines above.</a:t>
              </a:r>
            </a:p>
          </p:txBody>
        </p:sp>
      </p:grpSp>
    </p:spTree>
    <p:extLst>
      <p:ext uri="{BB962C8B-B14F-4D97-AF65-F5344CB8AC3E}">
        <p14:creationId xmlns:p14="http://schemas.microsoft.com/office/powerpoint/2010/main" val="33201013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s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D69B16D-FF62-224B-7596-19E8D0E58412}"/>
              </a:ext>
            </a:extLst>
          </p:cNvPr>
          <p:cNvSpPr/>
          <p:nvPr userDrawn="1"/>
        </p:nvSpPr>
        <p:spPr>
          <a:xfrm>
            <a:off x="0" y="0"/>
            <a:ext cx="2371411"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7522E77-ABAF-6D4A-425E-439044BB8C4D}"/>
              </a:ext>
            </a:extLst>
          </p:cNvPr>
          <p:cNvSpPr/>
          <p:nvPr userDrawn="1"/>
        </p:nvSpPr>
        <p:spPr>
          <a:xfrm>
            <a:off x="11928475" y="0"/>
            <a:ext cx="263525"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2">
            <a:extLst>
              <a:ext uri="{FF2B5EF4-FFF2-40B4-BE49-F238E27FC236}">
                <a16:creationId xmlns:a16="http://schemas.microsoft.com/office/drawing/2014/main" id="{DD1DD1A4-B3E1-AD88-9073-FD6257AB8694}"/>
              </a:ext>
            </a:extLst>
          </p:cNvPr>
          <p:cNvSpPr>
            <a:spLocks noGrp="1"/>
          </p:cNvSpPr>
          <p:nvPr>
            <p:ph type="body" sz="quarter" idx="15" hasCustomPrompt="1"/>
          </p:nvPr>
        </p:nvSpPr>
        <p:spPr>
          <a:xfrm>
            <a:off x="2694705" y="493712"/>
            <a:ext cx="8456513" cy="365125"/>
          </a:xfrm>
        </p:spPr>
        <p:txBody>
          <a:bodyPr anchor="ctr">
            <a:noAutofit/>
          </a:bodyPr>
          <a:lstStyle>
            <a:lvl1pPr>
              <a:defRPr sz="2800" b="1"/>
            </a:lvl1pPr>
            <a:lvl2pPr>
              <a:defRPr sz="1100"/>
            </a:lvl2pPr>
            <a:lvl3pPr>
              <a:defRPr sz="1100"/>
            </a:lvl3pPr>
            <a:lvl4pPr>
              <a:defRPr sz="1100"/>
            </a:lvl4pPr>
            <a:lvl5pPr>
              <a:defRPr sz="1100"/>
            </a:lvl5pPr>
          </a:lstStyle>
          <a:p>
            <a:pPr lvl="0"/>
            <a:r>
              <a:rPr lang="en-GB"/>
              <a:t>Contents</a:t>
            </a:r>
            <a:endParaRPr lang="en-US"/>
          </a:p>
        </p:txBody>
      </p:sp>
      <p:sp>
        <p:nvSpPr>
          <p:cNvPr id="7" name="Text Placeholder 12">
            <a:extLst>
              <a:ext uri="{FF2B5EF4-FFF2-40B4-BE49-F238E27FC236}">
                <a16:creationId xmlns:a16="http://schemas.microsoft.com/office/drawing/2014/main" id="{96782039-08E6-7CCA-84D4-D6C91775649A}"/>
              </a:ext>
            </a:extLst>
          </p:cNvPr>
          <p:cNvSpPr>
            <a:spLocks noGrp="1"/>
          </p:cNvSpPr>
          <p:nvPr>
            <p:ph type="body" sz="quarter" idx="16" hasCustomPrompt="1"/>
          </p:nvPr>
        </p:nvSpPr>
        <p:spPr>
          <a:xfrm>
            <a:off x="2694706" y="4273822"/>
            <a:ext cx="8456514" cy="365125"/>
          </a:xfrm>
        </p:spPr>
        <p:txBody>
          <a:bodyPr anchor="b">
            <a:noAutofit/>
          </a:bodyPr>
          <a:lstStyle>
            <a:lvl1pPr>
              <a:defRPr sz="1800" b="1"/>
            </a:lvl1pPr>
            <a:lvl2pPr>
              <a:defRPr sz="1100"/>
            </a:lvl2pPr>
            <a:lvl3pPr>
              <a:defRPr sz="1100"/>
            </a:lvl3pPr>
            <a:lvl4pPr>
              <a:defRPr sz="1100"/>
            </a:lvl4pPr>
            <a:lvl5pPr>
              <a:defRPr sz="1100"/>
            </a:lvl5pPr>
          </a:lstStyle>
          <a:p>
            <a:pPr lvl="0"/>
            <a:r>
              <a:rPr lang="en-GB"/>
              <a:t>Insert chapter name</a:t>
            </a:r>
            <a:endParaRPr lang="en-US"/>
          </a:p>
        </p:txBody>
      </p:sp>
      <p:sp>
        <p:nvSpPr>
          <p:cNvPr id="10" name="Text Placeholder 12">
            <a:extLst>
              <a:ext uri="{FF2B5EF4-FFF2-40B4-BE49-F238E27FC236}">
                <a16:creationId xmlns:a16="http://schemas.microsoft.com/office/drawing/2014/main" id="{6DEFC381-5607-4380-4293-3EA203D4FF3E}"/>
              </a:ext>
            </a:extLst>
          </p:cNvPr>
          <p:cNvSpPr>
            <a:spLocks noGrp="1"/>
          </p:cNvSpPr>
          <p:nvPr>
            <p:ph type="body" sz="quarter" idx="17" hasCustomPrompt="1"/>
          </p:nvPr>
        </p:nvSpPr>
        <p:spPr>
          <a:xfrm>
            <a:off x="2694706" y="4832468"/>
            <a:ext cx="8456512" cy="365125"/>
          </a:xfrm>
        </p:spPr>
        <p:txBody>
          <a:bodyPr anchor="b">
            <a:noAutofit/>
          </a:bodyPr>
          <a:lstStyle>
            <a:lvl1pPr>
              <a:defRPr sz="1800" b="1"/>
            </a:lvl1pPr>
            <a:lvl2pPr>
              <a:defRPr sz="1100"/>
            </a:lvl2pPr>
            <a:lvl3pPr>
              <a:defRPr sz="1100"/>
            </a:lvl3pPr>
            <a:lvl4pPr>
              <a:defRPr sz="1100"/>
            </a:lvl4pPr>
            <a:lvl5pPr>
              <a:defRPr sz="1100"/>
            </a:lvl5pPr>
          </a:lstStyle>
          <a:p>
            <a:pPr lvl="0"/>
            <a:r>
              <a:rPr lang="en-GB"/>
              <a:t>Insert chapter name</a:t>
            </a:r>
            <a:endParaRPr lang="en-US"/>
          </a:p>
        </p:txBody>
      </p:sp>
      <p:sp>
        <p:nvSpPr>
          <p:cNvPr id="12" name="Text Placeholder 12">
            <a:extLst>
              <a:ext uri="{FF2B5EF4-FFF2-40B4-BE49-F238E27FC236}">
                <a16:creationId xmlns:a16="http://schemas.microsoft.com/office/drawing/2014/main" id="{5DA48729-ED08-D211-3FFB-1A2FDD852EA8}"/>
              </a:ext>
            </a:extLst>
          </p:cNvPr>
          <p:cNvSpPr>
            <a:spLocks noGrp="1"/>
          </p:cNvSpPr>
          <p:nvPr>
            <p:ph type="body" sz="quarter" idx="18" hasCustomPrompt="1"/>
          </p:nvPr>
        </p:nvSpPr>
        <p:spPr>
          <a:xfrm>
            <a:off x="2694706" y="5391114"/>
            <a:ext cx="8456512" cy="365125"/>
          </a:xfrm>
        </p:spPr>
        <p:txBody>
          <a:bodyPr anchor="b">
            <a:noAutofit/>
          </a:bodyPr>
          <a:lstStyle>
            <a:lvl1pPr>
              <a:defRPr sz="1800" b="1"/>
            </a:lvl1pPr>
            <a:lvl2pPr>
              <a:defRPr sz="1100"/>
            </a:lvl2pPr>
            <a:lvl3pPr>
              <a:defRPr sz="1100"/>
            </a:lvl3pPr>
            <a:lvl4pPr>
              <a:defRPr sz="1100"/>
            </a:lvl4pPr>
            <a:lvl5pPr>
              <a:defRPr sz="1100"/>
            </a:lvl5pPr>
          </a:lstStyle>
          <a:p>
            <a:pPr lvl="0"/>
            <a:r>
              <a:rPr lang="en-GB"/>
              <a:t>Insert chapter name</a:t>
            </a:r>
            <a:endParaRPr lang="en-US"/>
          </a:p>
        </p:txBody>
      </p:sp>
      <p:sp>
        <p:nvSpPr>
          <p:cNvPr id="14" name="Text Placeholder 12">
            <a:extLst>
              <a:ext uri="{FF2B5EF4-FFF2-40B4-BE49-F238E27FC236}">
                <a16:creationId xmlns:a16="http://schemas.microsoft.com/office/drawing/2014/main" id="{93BD3D28-B247-260B-DCEF-1507FCA7A405}"/>
              </a:ext>
            </a:extLst>
          </p:cNvPr>
          <p:cNvSpPr>
            <a:spLocks noGrp="1"/>
          </p:cNvSpPr>
          <p:nvPr>
            <p:ph type="body" sz="quarter" idx="19" hasCustomPrompt="1"/>
          </p:nvPr>
        </p:nvSpPr>
        <p:spPr>
          <a:xfrm>
            <a:off x="2694706" y="5949759"/>
            <a:ext cx="8456512" cy="365125"/>
          </a:xfrm>
        </p:spPr>
        <p:txBody>
          <a:bodyPr anchor="b">
            <a:noAutofit/>
          </a:bodyPr>
          <a:lstStyle>
            <a:lvl1pPr>
              <a:defRPr sz="1800" b="1"/>
            </a:lvl1pPr>
            <a:lvl2pPr>
              <a:defRPr sz="1100"/>
            </a:lvl2pPr>
            <a:lvl3pPr>
              <a:defRPr sz="1100"/>
            </a:lvl3pPr>
            <a:lvl4pPr>
              <a:defRPr sz="1100"/>
            </a:lvl4pPr>
            <a:lvl5pPr>
              <a:defRPr sz="1100"/>
            </a:lvl5pPr>
          </a:lstStyle>
          <a:p>
            <a:pPr lvl="0"/>
            <a:r>
              <a:rPr lang="en-GB"/>
              <a:t>Insert chapter name</a:t>
            </a:r>
            <a:endParaRPr lang="en-US"/>
          </a:p>
        </p:txBody>
      </p:sp>
      <p:sp>
        <p:nvSpPr>
          <p:cNvPr id="15" name="Text Placeholder 12">
            <a:extLst>
              <a:ext uri="{FF2B5EF4-FFF2-40B4-BE49-F238E27FC236}">
                <a16:creationId xmlns:a16="http://schemas.microsoft.com/office/drawing/2014/main" id="{AA6CDED7-3FC0-97A2-0666-4CF1EF171738}"/>
              </a:ext>
            </a:extLst>
          </p:cNvPr>
          <p:cNvSpPr>
            <a:spLocks noGrp="1"/>
          </p:cNvSpPr>
          <p:nvPr>
            <p:ph type="body" sz="quarter" idx="20" hasCustomPrompt="1"/>
          </p:nvPr>
        </p:nvSpPr>
        <p:spPr>
          <a:xfrm>
            <a:off x="2694706" y="3156530"/>
            <a:ext cx="8456514" cy="365125"/>
          </a:xfrm>
        </p:spPr>
        <p:txBody>
          <a:bodyPr anchor="b">
            <a:noAutofit/>
          </a:bodyPr>
          <a:lstStyle>
            <a:lvl1pPr>
              <a:defRPr sz="1800" b="1"/>
            </a:lvl1pPr>
            <a:lvl2pPr>
              <a:defRPr sz="1100"/>
            </a:lvl2pPr>
            <a:lvl3pPr>
              <a:defRPr sz="1100"/>
            </a:lvl3pPr>
            <a:lvl4pPr>
              <a:defRPr sz="1100"/>
            </a:lvl4pPr>
            <a:lvl5pPr>
              <a:defRPr sz="1100"/>
            </a:lvl5pPr>
          </a:lstStyle>
          <a:p>
            <a:pPr lvl="0"/>
            <a:r>
              <a:rPr lang="en-GB"/>
              <a:t>Insert chapter name</a:t>
            </a:r>
            <a:endParaRPr lang="en-US"/>
          </a:p>
        </p:txBody>
      </p:sp>
      <p:sp>
        <p:nvSpPr>
          <p:cNvPr id="16" name="Text Placeholder 12">
            <a:extLst>
              <a:ext uri="{FF2B5EF4-FFF2-40B4-BE49-F238E27FC236}">
                <a16:creationId xmlns:a16="http://schemas.microsoft.com/office/drawing/2014/main" id="{C1DE403B-A8CD-3E0B-BB9A-0EBB31BBF6A8}"/>
              </a:ext>
            </a:extLst>
          </p:cNvPr>
          <p:cNvSpPr>
            <a:spLocks noGrp="1"/>
          </p:cNvSpPr>
          <p:nvPr>
            <p:ph type="body" sz="quarter" idx="21" hasCustomPrompt="1"/>
          </p:nvPr>
        </p:nvSpPr>
        <p:spPr>
          <a:xfrm>
            <a:off x="2694706" y="3715176"/>
            <a:ext cx="8456514" cy="365125"/>
          </a:xfrm>
        </p:spPr>
        <p:txBody>
          <a:bodyPr anchor="b">
            <a:noAutofit/>
          </a:bodyPr>
          <a:lstStyle>
            <a:lvl1pPr>
              <a:defRPr sz="1800" b="1"/>
            </a:lvl1pPr>
            <a:lvl2pPr>
              <a:defRPr sz="1100"/>
            </a:lvl2pPr>
            <a:lvl3pPr>
              <a:defRPr sz="1100"/>
            </a:lvl3pPr>
            <a:lvl4pPr>
              <a:defRPr sz="1100"/>
            </a:lvl4pPr>
            <a:lvl5pPr>
              <a:defRPr sz="1100"/>
            </a:lvl5pPr>
          </a:lstStyle>
          <a:p>
            <a:pPr lvl="0"/>
            <a:r>
              <a:rPr lang="en-GB"/>
              <a:t>Insert chapter name</a:t>
            </a:r>
            <a:endParaRPr lang="en-US"/>
          </a:p>
        </p:txBody>
      </p:sp>
      <p:sp>
        <p:nvSpPr>
          <p:cNvPr id="17" name="Text Placeholder 12">
            <a:extLst>
              <a:ext uri="{FF2B5EF4-FFF2-40B4-BE49-F238E27FC236}">
                <a16:creationId xmlns:a16="http://schemas.microsoft.com/office/drawing/2014/main" id="{3379BA20-1DD1-AAC0-1F80-50C3CC2AB29F}"/>
              </a:ext>
            </a:extLst>
          </p:cNvPr>
          <p:cNvSpPr>
            <a:spLocks noGrp="1"/>
          </p:cNvSpPr>
          <p:nvPr>
            <p:ph type="body" sz="quarter" idx="22" hasCustomPrompt="1"/>
          </p:nvPr>
        </p:nvSpPr>
        <p:spPr>
          <a:xfrm>
            <a:off x="2694706" y="2039238"/>
            <a:ext cx="8456514" cy="365125"/>
          </a:xfrm>
        </p:spPr>
        <p:txBody>
          <a:bodyPr anchor="b">
            <a:noAutofit/>
          </a:bodyPr>
          <a:lstStyle>
            <a:lvl1pPr>
              <a:defRPr sz="1800" b="1"/>
            </a:lvl1pPr>
            <a:lvl2pPr>
              <a:defRPr sz="1100"/>
            </a:lvl2pPr>
            <a:lvl3pPr>
              <a:defRPr sz="1100"/>
            </a:lvl3pPr>
            <a:lvl4pPr>
              <a:defRPr sz="1100"/>
            </a:lvl4pPr>
            <a:lvl5pPr>
              <a:defRPr sz="1100"/>
            </a:lvl5pPr>
          </a:lstStyle>
          <a:p>
            <a:pPr lvl="0"/>
            <a:r>
              <a:rPr lang="en-GB"/>
              <a:t>Insert chapter name</a:t>
            </a:r>
            <a:endParaRPr lang="en-US"/>
          </a:p>
        </p:txBody>
      </p:sp>
      <p:sp>
        <p:nvSpPr>
          <p:cNvPr id="18" name="Text Placeholder 12">
            <a:extLst>
              <a:ext uri="{FF2B5EF4-FFF2-40B4-BE49-F238E27FC236}">
                <a16:creationId xmlns:a16="http://schemas.microsoft.com/office/drawing/2014/main" id="{A88D3C02-F2D2-D069-8929-BB016F8CC8D5}"/>
              </a:ext>
            </a:extLst>
          </p:cNvPr>
          <p:cNvSpPr>
            <a:spLocks noGrp="1"/>
          </p:cNvSpPr>
          <p:nvPr>
            <p:ph type="body" sz="quarter" idx="23" hasCustomPrompt="1"/>
          </p:nvPr>
        </p:nvSpPr>
        <p:spPr>
          <a:xfrm>
            <a:off x="2694706" y="2597884"/>
            <a:ext cx="8456514" cy="365125"/>
          </a:xfrm>
        </p:spPr>
        <p:txBody>
          <a:bodyPr anchor="b">
            <a:noAutofit/>
          </a:bodyPr>
          <a:lstStyle>
            <a:lvl1pPr>
              <a:defRPr sz="1800" b="1"/>
            </a:lvl1pPr>
            <a:lvl2pPr>
              <a:defRPr sz="1100"/>
            </a:lvl2pPr>
            <a:lvl3pPr>
              <a:defRPr sz="1100"/>
            </a:lvl3pPr>
            <a:lvl4pPr>
              <a:defRPr sz="1100"/>
            </a:lvl4pPr>
            <a:lvl5pPr>
              <a:defRPr sz="1100"/>
            </a:lvl5pPr>
          </a:lstStyle>
          <a:p>
            <a:pPr lvl="0"/>
            <a:r>
              <a:rPr lang="en-GB"/>
              <a:t>Insert chapter name</a:t>
            </a:r>
            <a:endParaRPr lang="en-US"/>
          </a:p>
        </p:txBody>
      </p:sp>
      <p:sp>
        <p:nvSpPr>
          <p:cNvPr id="27" name="Text Placeholder 12">
            <a:extLst>
              <a:ext uri="{FF2B5EF4-FFF2-40B4-BE49-F238E27FC236}">
                <a16:creationId xmlns:a16="http://schemas.microsoft.com/office/drawing/2014/main" id="{7B4FC0D9-DD0D-F8FE-B8F5-A28F32503840}"/>
              </a:ext>
            </a:extLst>
          </p:cNvPr>
          <p:cNvSpPr>
            <a:spLocks noGrp="1"/>
          </p:cNvSpPr>
          <p:nvPr>
            <p:ph type="body" sz="quarter" idx="32" hasCustomPrompt="1"/>
          </p:nvPr>
        </p:nvSpPr>
        <p:spPr>
          <a:xfrm>
            <a:off x="2791981" y="6406958"/>
            <a:ext cx="8712000" cy="0"/>
          </a:xfrm>
          <a:ln w="19050">
            <a:solidFill>
              <a:schemeClr val="tx1"/>
            </a:solidFill>
          </a:ln>
        </p:spPr>
        <p:txBody>
          <a:bodyPr anchor="b">
            <a:noAutofit/>
          </a:bodyPr>
          <a:lstStyle>
            <a:lvl1pPr>
              <a:defRPr sz="1800" b="1"/>
            </a:lvl1pPr>
            <a:lvl2pPr>
              <a:defRPr sz="1100"/>
            </a:lvl2pPr>
            <a:lvl3pPr>
              <a:defRPr sz="1100"/>
            </a:lvl3pPr>
            <a:lvl4pPr>
              <a:defRPr sz="1100"/>
            </a:lvl4pPr>
            <a:lvl5pPr>
              <a:defRPr sz="1100"/>
            </a:lvl5pPr>
          </a:lstStyle>
          <a:p>
            <a:pPr lvl="0"/>
            <a:r>
              <a:rPr lang="en-GB"/>
              <a:t> </a:t>
            </a:r>
            <a:endParaRPr lang="en-US"/>
          </a:p>
        </p:txBody>
      </p:sp>
      <p:sp>
        <p:nvSpPr>
          <p:cNvPr id="28" name="Text Placeholder 12">
            <a:extLst>
              <a:ext uri="{FF2B5EF4-FFF2-40B4-BE49-F238E27FC236}">
                <a16:creationId xmlns:a16="http://schemas.microsoft.com/office/drawing/2014/main" id="{1826C4EA-F7AA-5C85-963C-5EA041B33CD9}"/>
              </a:ext>
            </a:extLst>
          </p:cNvPr>
          <p:cNvSpPr>
            <a:spLocks noGrp="1"/>
          </p:cNvSpPr>
          <p:nvPr>
            <p:ph type="body" sz="quarter" idx="33" hasCustomPrompt="1"/>
          </p:nvPr>
        </p:nvSpPr>
        <p:spPr>
          <a:xfrm>
            <a:off x="2791981" y="5852484"/>
            <a:ext cx="8712000" cy="0"/>
          </a:xfrm>
          <a:ln w="19050">
            <a:solidFill>
              <a:schemeClr val="tx1"/>
            </a:solidFill>
          </a:ln>
        </p:spPr>
        <p:txBody>
          <a:bodyPr anchor="b">
            <a:noAutofit/>
          </a:bodyPr>
          <a:lstStyle>
            <a:lvl1pPr>
              <a:defRPr sz="1800" b="1"/>
            </a:lvl1pPr>
            <a:lvl2pPr>
              <a:defRPr sz="1100"/>
            </a:lvl2pPr>
            <a:lvl3pPr>
              <a:defRPr sz="1100"/>
            </a:lvl3pPr>
            <a:lvl4pPr>
              <a:defRPr sz="1100"/>
            </a:lvl4pPr>
            <a:lvl5pPr>
              <a:defRPr sz="1100"/>
            </a:lvl5pPr>
          </a:lstStyle>
          <a:p>
            <a:pPr lvl="0"/>
            <a:r>
              <a:rPr lang="en-GB"/>
              <a:t> </a:t>
            </a:r>
            <a:endParaRPr lang="en-US"/>
          </a:p>
        </p:txBody>
      </p:sp>
      <p:sp>
        <p:nvSpPr>
          <p:cNvPr id="29" name="Text Placeholder 12">
            <a:extLst>
              <a:ext uri="{FF2B5EF4-FFF2-40B4-BE49-F238E27FC236}">
                <a16:creationId xmlns:a16="http://schemas.microsoft.com/office/drawing/2014/main" id="{8138619B-0DB6-27C2-ABC2-2D91001C957F}"/>
              </a:ext>
            </a:extLst>
          </p:cNvPr>
          <p:cNvSpPr>
            <a:spLocks noGrp="1"/>
          </p:cNvSpPr>
          <p:nvPr>
            <p:ph type="body" sz="quarter" idx="34" hasCustomPrompt="1"/>
          </p:nvPr>
        </p:nvSpPr>
        <p:spPr>
          <a:xfrm>
            <a:off x="2791981" y="5298007"/>
            <a:ext cx="8712000" cy="0"/>
          </a:xfrm>
          <a:ln w="19050">
            <a:solidFill>
              <a:schemeClr val="tx1"/>
            </a:solidFill>
          </a:ln>
        </p:spPr>
        <p:txBody>
          <a:bodyPr anchor="b">
            <a:noAutofit/>
          </a:bodyPr>
          <a:lstStyle>
            <a:lvl1pPr>
              <a:defRPr sz="1800" b="1"/>
            </a:lvl1pPr>
            <a:lvl2pPr>
              <a:defRPr sz="1100"/>
            </a:lvl2pPr>
            <a:lvl3pPr>
              <a:defRPr sz="1100"/>
            </a:lvl3pPr>
            <a:lvl4pPr>
              <a:defRPr sz="1100"/>
            </a:lvl4pPr>
            <a:lvl5pPr>
              <a:defRPr sz="1100"/>
            </a:lvl5pPr>
          </a:lstStyle>
          <a:p>
            <a:pPr lvl="0"/>
            <a:r>
              <a:rPr lang="en-GB"/>
              <a:t> </a:t>
            </a:r>
            <a:endParaRPr lang="en-US"/>
          </a:p>
        </p:txBody>
      </p:sp>
      <p:sp>
        <p:nvSpPr>
          <p:cNvPr id="30" name="Text Placeholder 12">
            <a:extLst>
              <a:ext uri="{FF2B5EF4-FFF2-40B4-BE49-F238E27FC236}">
                <a16:creationId xmlns:a16="http://schemas.microsoft.com/office/drawing/2014/main" id="{0DFB4900-5910-D730-66FD-93A7827F1271}"/>
              </a:ext>
            </a:extLst>
          </p:cNvPr>
          <p:cNvSpPr>
            <a:spLocks noGrp="1"/>
          </p:cNvSpPr>
          <p:nvPr>
            <p:ph type="body" sz="quarter" idx="35" hasCustomPrompt="1"/>
          </p:nvPr>
        </p:nvSpPr>
        <p:spPr>
          <a:xfrm>
            <a:off x="2791981" y="4743530"/>
            <a:ext cx="8712000" cy="0"/>
          </a:xfrm>
          <a:ln w="19050">
            <a:solidFill>
              <a:schemeClr val="tx1"/>
            </a:solidFill>
          </a:ln>
        </p:spPr>
        <p:txBody>
          <a:bodyPr anchor="b">
            <a:noAutofit/>
          </a:bodyPr>
          <a:lstStyle>
            <a:lvl1pPr>
              <a:defRPr sz="1800" b="1"/>
            </a:lvl1pPr>
            <a:lvl2pPr>
              <a:defRPr sz="1100"/>
            </a:lvl2pPr>
            <a:lvl3pPr>
              <a:defRPr sz="1100"/>
            </a:lvl3pPr>
            <a:lvl4pPr>
              <a:defRPr sz="1100"/>
            </a:lvl4pPr>
            <a:lvl5pPr>
              <a:defRPr sz="1100"/>
            </a:lvl5pPr>
          </a:lstStyle>
          <a:p>
            <a:pPr lvl="0"/>
            <a:r>
              <a:rPr lang="en-GB"/>
              <a:t> </a:t>
            </a:r>
            <a:endParaRPr lang="en-US"/>
          </a:p>
        </p:txBody>
      </p:sp>
      <p:sp>
        <p:nvSpPr>
          <p:cNvPr id="31" name="Text Placeholder 12">
            <a:extLst>
              <a:ext uri="{FF2B5EF4-FFF2-40B4-BE49-F238E27FC236}">
                <a16:creationId xmlns:a16="http://schemas.microsoft.com/office/drawing/2014/main" id="{087E38B1-BD6C-9DC6-F649-7F1AF7A2170A}"/>
              </a:ext>
            </a:extLst>
          </p:cNvPr>
          <p:cNvSpPr>
            <a:spLocks noGrp="1"/>
          </p:cNvSpPr>
          <p:nvPr>
            <p:ph type="body" sz="quarter" idx="36" hasCustomPrompt="1"/>
          </p:nvPr>
        </p:nvSpPr>
        <p:spPr>
          <a:xfrm>
            <a:off x="2791981" y="4189053"/>
            <a:ext cx="8712000" cy="0"/>
          </a:xfrm>
          <a:ln w="19050">
            <a:solidFill>
              <a:schemeClr val="tx1"/>
            </a:solidFill>
          </a:ln>
        </p:spPr>
        <p:txBody>
          <a:bodyPr anchor="b">
            <a:noAutofit/>
          </a:bodyPr>
          <a:lstStyle>
            <a:lvl1pPr>
              <a:defRPr sz="1800" b="1"/>
            </a:lvl1pPr>
            <a:lvl2pPr>
              <a:defRPr sz="1100"/>
            </a:lvl2pPr>
            <a:lvl3pPr>
              <a:defRPr sz="1100"/>
            </a:lvl3pPr>
            <a:lvl4pPr>
              <a:defRPr sz="1100"/>
            </a:lvl4pPr>
            <a:lvl5pPr>
              <a:defRPr sz="1100"/>
            </a:lvl5pPr>
          </a:lstStyle>
          <a:p>
            <a:pPr lvl="0"/>
            <a:r>
              <a:rPr lang="en-GB"/>
              <a:t> </a:t>
            </a:r>
            <a:endParaRPr lang="en-US"/>
          </a:p>
        </p:txBody>
      </p:sp>
      <p:sp>
        <p:nvSpPr>
          <p:cNvPr id="32" name="Text Placeholder 12">
            <a:extLst>
              <a:ext uri="{FF2B5EF4-FFF2-40B4-BE49-F238E27FC236}">
                <a16:creationId xmlns:a16="http://schemas.microsoft.com/office/drawing/2014/main" id="{736D4CD5-1ECA-7987-1979-2DEF19065645}"/>
              </a:ext>
            </a:extLst>
          </p:cNvPr>
          <p:cNvSpPr>
            <a:spLocks noGrp="1"/>
          </p:cNvSpPr>
          <p:nvPr>
            <p:ph type="body" sz="quarter" idx="37" hasCustomPrompt="1"/>
          </p:nvPr>
        </p:nvSpPr>
        <p:spPr>
          <a:xfrm>
            <a:off x="2791981" y="3634576"/>
            <a:ext cx="8712000" cy="0"/>
          </a:xfrm>
          <a:ln w="19050">
            <a:solidFill>
              <a:schemeClr val="tx1"/>
            </a:solidFill>
          </a:ln>
        </p:spPr>
        <p:txBody>
          <a:bodyPr anchor="b">
            <a:noAutofit/>
          </a:bodyPr>
          <a:lstStyle>
            <a:lvl1pPr>
              <a:defRPr sz="1800" b="1"/>
            </a:lvl1pPr>
            <a:lvl2pPr>
              <a:defRPr sz="1100"/>
            </a:lvl2pPr>
            <a:lvl3pPr>
              <a:defRPr sz="1100"/>
            </a:lvl3pPr>
            <a:lvl4pPr>
              <a:defRPr sz="1100"/>
            </a:lvl4pPr>
            <a:lvl5pPr>
              <a:defRPr sz="1100"/>
            </a:lvl5pPr>
          </a:lstStyle>
          <a:p>
            <a:pPr lvl="0"/>
            <a:r>
              <a:rPr lang="en-GB"/>
              <a:t> </a:t>
            </a:r>
            <a:endParaRPr lang="en-US"/>
          </a:p>
        </p:txBody>
      </p:sp>
      <p:sp>
        <p:nvSpPr>
          <p:cNvPr id="33" name="Text Placeholder 12">
            <a:extLst>
              <a:ext uri="{FF2B5EF4-FFF2-40B4-BE49-F238E27FC236}">
                <a16:creationId xmlns:a16="http://schemas.microsoft.com/office/drawing/2014/main" id="{AE01CBB2-6638-73FC-7E06-7C71F6C9420D}"/>
              </a:ext>
            </a:extLst>
          </p:cNvPr>
          <p:cNvSpPr>
            <a:spLocks noGrp="1"/>
          </p:cNvSpPr>
          <p:nvPr>
            <p:ph type="body" sz="quarter" idx="38" hasCustomPrompt="1"/>
          </p:nvPr>
        </p:nvSpPr>
        <p:spPr>
          <a:xfrm>
            <a:off x="2791981" y="3080099"/>
            <a:ext cx="8712000" cy="0"/>
          </a:xfrm>
          <a:ln w="19050">
            <a:solidFill>
              <a:schemeClr val="tx1"/>
            </a:solidFill>
          </a:ln>
        </p:spPr>
        <p:txBody>
          <a:bodyPr anchor="b">
            <a:noAutofit/>
          </a:bodyPr>
          <a:lstStyle>
            <a:lvl1pPr>
              <a:defRPr sz="1800" b="1"/>
            </a:lvl1pPr>
            <a:lvl2pPr>
              <a:defRPr sz="1100"/>
            </a:lvl2pPr>
            <a:lvl3pPr>
              <a:defRPr sz="1100"/>
            </a:lvl3pPr>
            <a:lvl4pPr>
              <a:defRPr sz="1100"/>
            </a:lvl4pPr>
            <a:lvl5pPr>
              <a:defRPr sz="1100"/>
            </a:lvl5pPr>
          </a:lstStyle>
          <a:p>
            <a:pPr lvl="0"/>
            <a:r>
              <a:rPr lang="en-GB"/>
              <a:t> </a:t>
            </a:r>
            <a:endParaRPr lang="en-US"/>
          </a:p>
        </p:txBody>
      </p:sp>
      <p:sp>
        <p:nvSpPr>
          <p:cNvPr id="34" name="Text Placeholder 12">
            <a:extLst>
              <a:ext uri="{FF2B5EF4-FFF2-40B4-BE49-F238E27FC236}">
                <a16:creationId xmlns:a16="http://schemas.microsoft.com/office/drawing/2014/main" id="{FE36E75A-7A55-0FD2-FF07-E316EDF09378}"/>
              </a:ext>
            </a:extLst>
          </p:cNvPr>
          <p:cNvSpPr>
            <a:spLocks noGrp="1"/>
          </p:cNvSpPr>
          <p:nvPr>
            <p:ph type="body" sz="quarter" idx="39" hasCustomPrompt="1"/>
          </p:nvPr>
        </p:nvSpPr>
        <p:spPr>
          <a:xfrm>
            <a:off x="2791981" y="2525622"/>
            <a:ext cx="8712000" cy="0"/>
          </a:xfrm>
          <a:ln w="19050">
            <a:solidFill>
              <a:schemeClr val="tx1"/>
            </a:solidFill>
          </a:ln>
        </p:spPr>
        <p:txBody>
          <a:bodyPr anchor="b">
            <a:noAutofit/>
          </a:bodyPr>
          <a:lstStyle>
            <a:lvl1pPr>
              <a:defRPr sz="1800" b="1"/>
            </a:lvl1pPr>
            <a:lvl2pPr>
              <a:defRPr sz="1100"/>
            </a:lvl2pPr>
            <a:lvl3pPr>
              <a:defRPr sz="1100"/>
            </a:lvl3pPr>
            <a:lvl4pPr>
              <a:defRPr sz="1100"/>
            </a:lvl4pPr>
            <a:lvl5pPr>
              <a:defRPr sz="1100"/>
            </a:lvl5pPr>
          </a:lstStyle>
          <a:p>
            <a:pPr lvl="0"/>
            <a:r>
              <a:rPr lang="en-GB"/>
              <a:t> </a:t>
            </a:r>
            <a:endParaRPr lang="en-US"/>
          </a:p>
        </p:txBody>
      </p:sp>
      <p:grpSp>
        <p:nvGrpSpPr>
          <p:cNvPr id="56" name="Group 55">
            <a:extLst>
              <a:ext uri="{FF2B5EF4-FFF2-40B4-BE49-F238E27FC236}">
                <a16:creationId xmlns:a16="http://schemas.microsoft.com/office/drawing/2014/main" id="{529495CB-C633-1456-5207-0539BA8AC0B0}"/>
              </a:ext>
            </a:extLst>
          </p:cNvPr>
          <p:cNvGrpSpPr/>
          <p:nvPr userDrawn="1"/>
        </p:nvGrpSpPr>
        <p:grpSpPr>
          <a:xfrm>
            <a:off x="432970" y="432789"/>
            <a:ext cx="408619" cy="404022"/>
            <a:chOff x="432970" y="432789"/>
            <a:chExt cx="408619" cy="404022"/>
          </a:xfrm>
          <a:solidFill>
            <a:schemeClr val="tx1"/>
          </a:solidFill>
        </p:grpSpPr>
        <p:sp>
          <p:nvSpPr>
            <p:cNvPr id="51" name="Freeform 50">
              <a:extLst>
                <a:ext uri="{FF2B5EF4-FFF2-40B4-BE49-F238E27FC236}">
                  <a16:creationId xmlns:a16="http://schemas.microsoft.com/office/drawing/2014/main" id="{C6D6B701-B9AA-8CE0-8340-84D8DA96B810}"/>
                </a:ext>
              </a:extLst>
            </p:cNvPr>
            <p:cNvSpPr/>
            <p:nvPr/>
          </p:nvSpPr>
          <p:spPr>
            <a:xfrm>
              <a:off x="433616" y="432789"/>
              <a:ext cx="406679" cy="129749"/>
            </a:xfrm>
            <a:custGeom>
              <a:avLst/>
              <a:gdLst>
                <a:gd name="connsiteX0" fmla="*/ 0 w 406679"/>
                <a:gd name="connsiteY0" fmla="*/ 0 h 129749"/>
                <a:gd name="connsiteX1" fmla="*/ 0 w 406679"/>
                <a:gd name="connsiteY1" fmla="*/ 122684 h 129749"/>
                <a:gd name="connsiteX2" fmla="*/ 60129 w 406679"/>
                <a:gd name="connsiteY2" fmla="*/ 85429 h 129749"/>
                <a:gd name="connsiteX3" fmla="*/ 131896 w 406679"/>
                <a:gd name="connsiteY3" fmla="*/ 129750 h 129749"/>
                <a:gd name="connsiteX4" fmla="*/ 203663 w 406679"/>
                <a:gd name="connsiteY4" fmla="*/ 85429 h 129749"/>
                <a:gd name="connsiteX5" fmla="*/ 274784 w 406679"/>
                <a:gd name="connsiteY5" fmla="*/ 129750 h 129749"/>
                <a:gd name="connsiteX6" fmla="*/ 346551 w 406679"/>
                <a:gd name="connsiteY6" fmla="*/ 85429 h 129749"/>
                <a:gd name="connsiteX7" fmla="*/ 406680 w 406679"/>
                <a:gd name="connsiteY7" fmla="*/ 122684 h 129749"/>
                <a:gd name="connsiteX8" fmla="*/ 406680 w 406679"/>
                <a:gd name="connsiteY8" fmla="*/ 0 h 129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679" h="129749">
                  <a:moveTo>
                    <a:pt x="0" y="0"/>
                  </a:moveTo>
                  <a:lnTo>
                    <a:pt x="0" y="122684"/>
                  </a:lnTo>
                  <a:lnTo>
                    <a:pt x="60129" y="85429"/>
                  </a:lnTo>
                  <a:lnTo>
                    <a:pt x="131896" y="129750"/>
                  </a:lnTo>
                  <a:lnTo>
                    <a:pt x="203663" y="85429"/>
                  </a:lnTo>
                  <a:lnTo>
                    <a:pt x="274784" y="129750"/>
                  </a:lnTo>
                  <a:lnTo>
                    <a:pt x="346551" y="85429"/>
                  </a:lnTo>
                  <a:lnTo>
                    <a:pt x="406680" y="122684"/>
                  </a:lnTo>
                  <a:lnTo>
                    <a:pt x="406680" y="0"/>
                  </a:lnTo>
                  <a:close/>
                </a:path>
              </a:pathLst>
            </a:custGeom>
            <a:grpFill/>
            <a:ln w="645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5EB8041-0370-4F74-F0C1-5AB698CA9C17}"/>
                </a:ext>
              </a:extLst>
            </p:cNvPr>
            <p:cNvSpPr/>
            <p:nvPr/>
          </p:nvSpPr>
          <p:spPr>
            <a:xfrm>
              <a:off x="432970" y="549692"/>
              <a:ext cx="407326" cy="141953"/>
            </a:xfrm>
            <a:custGeom>
              <a:avLst/>
              <a:gdLst>
                <a:gd name="connsiteX0" fmla="*/ 407326 w 407326"/>
                <a:gd name="connsiteY0" fmla="*/ 37255 h 141953"/>
                <a:gd name="connsiteX1" fmla="*/ 347197 w 407326"/>
                <a:gd name="connsiteY1" fmla="*/ 0 h 141953"/>
                <a:gd name="connsiteX2" fmla="*/ 275430 w 407326"/>
                <a:gd name="connsiteY2" fmla="*/ 44320 h 141953"/>
                <a:gd name="connsiteX3" fmla="*/ 203663 w 407326"/>
                <a:gd name="connsiteY3" fmla="*/ 0 h 141953"/>
                <a:gd name="connsiteX4" fmla="*/ 131896 w 407326"/>
                <a:gd name="connsiteY4" fmla="*/ 44320 h 141953"/>
                <a:gd name="connsiteX5" fmla="*/ 60129 w 407326"/>
                <a:gd name="connsiteY5" fmla="*/ 0 h 141953"/>
                <a:gd name="connsiteX6" fmla="*/ 0 w 407326"/>
                <a:gd name="connsiteY6" fmla="*/ 37255 h 141953"/>
                <a:gd name="connsiteX7" fmla="*/ 0 w 407326"/>
                <a:gd name="connsiteY7" fmla="*/ 141312 h 141953"/>
                <a:gd name="connsiteX8" fmla="*/ 22629 w 407326"/>
                <a:gd name="connsiteY8" fmla="*/ 129107 h 141953"/>
                <a:gd name="connsiteX9" fmla="*/ 67888 w 407326"/>
                <a:gd name="connsiteY9" fmla="*/ 104699 h 141953"/>
                <a:gd name="connsiteX10" fmla="*/ 113146 w 407326"/>
                <a:gd name="connsiteY10" fmla="*/ 129107 h 141953"/>
                <a:gd name="connsiteX11" fmla="*/ 135775 w 407326"/>
                <a:gd name="connsiteY11" fmla="*/ 141954 h 141953"/>
                <a:gd name="connsiteX12" fmla="*/ 158405 w 407326"/>
                <a:gd name="connsiteY12" fmla="*/ 129107 h 141953"/>
                <a:gd name="connsiteX13" fmla="*/ 203663 w 407326"/>
                <a:gd name="connsiteY13" fmla="*/ 104699 h 141953"/>
                <a:gd name="connsiteX14" fmla="*/ 248922 w 407326"/>
                <a:gd name="connsiteY14" fmla="*/ 129107 h 141953"/>
                <a:gd name="connsiteX15" fmla="*/ 271551 w 407326"/>
                <a:gd name="connsiteY15" fmla="*/ 141954 h 141953"/>
                <a:gd name="connsiteX16" fmla="*/ 294180 w 407326"/>
                <a:gd name="connsiteY16" fmla="*/ 129107 h 141953"/>
                <a:gd name="connsiteX17" fmla="*/ 339439 w 407326"/>
                <a:gd name="connsiteY17" fmla="*/ 104699 h 141953"/>
                <a:gd name="connsiteX18" fmla="*/ 384697 w 407326"/>
                <a:gd name="connsiteY18" fmla="*/ 129107 h 141953"/>
                <a:gd name="connsiteX19" fmla="*/ 407326 w 407326"/>
                <a:gd name="connsiteY19" fmla="*/ 141312 h 14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7326" h="141953">
                  <a:moveTo>
                    <a:pt x="407326" y="37255"/>
                  </a:moveTo>
                  <a:lnTo>
                    <a:pt x="347197" y="0"/>
                  </a:lnTo>
                  <a:lnTo>
                    <a:pt x="275430" y="44320"/>
                  </a:lnTo>
                  <a:lnTo>
                    <a:pt x="203663" y="0"/>
                  </a:lnTo>
                  <a:lnTo>
                    <a:pt x="131896" y="44320"/>
                  </a:lnTo>
                  <a:lnTo>
                    <a:pt x="60129" y="0"/>
                  </a:lnTo>
                  <a:lnTo>
                    <a:pt x="0" y="37255"/>
                  </a:lnTo>
                  <a:lnTo>
                    <a:pt x="0" y="141312"/>
                  </a:lnTo>
                  <a:cubicBezTo>
                    <a:pt x="9698" y="141312"/>
                    <a:pt x="14224" y="137458"/>
                    <a:pt x="22629" y="129107"/>
                  </a:cubicBezTo>
                  <a:cubicBezTo>
                    <a:pt x="31681" y="119473"/>
                    <a:pt x="44612" y="104699"/>
                    <a:pt x="67888" y="104699"/>
                  </a:cubicBezTo>
                  <a:cubicBezTo>
                    <a:pt x="91163" y="104699"/>
                    <a:pt x="104094" y="119473"/>
                    <a:pt x="113146" y="129107"/>
                  </a:cubicBezTo>
                  <a:cubicBezTo>
                    <a:pt x="121551" y="137458"/>
                    <a:pt x="126077" y="141954"/>
                    <a:pt x="135775" y="141954"/>
                  </a:cubicBezTo>
                  <a:cubicBezTo>
                    <a:pt x="145474" y="141954"/>
                    <a:pt x="149999" y="138100"/>
                    <a:pt x="158405" y="129107"/>
                  </a:cubicBezTo>
                  <a:cubicBezTo>
                    <a:pt x="167456" y="119473"/>
                    <a:pt x="180387" y="104699"/>
                    <a:pt x="203663" y="104699"/>
                  </a:cubicBezTo>
                  <a:cubicBezTo>
                    <a:pt x="226939" y="104699"/>
                    <a:pt x="239870" y="119473"/>
                    <a:pt x="248922" y="129107"/>
                  </a:cubicBezTo>
                  <a:cubicBezTo>
                    <a:pt x="257327" y="137458"/>
                    <a:pt x="261853" y="141954"/>
                    <a:pt x="271551" y="141954"/>
                  </a:cubicBezTo>
                  <a:cubicBezTo>
                    <a:pt x="281249" y="141954"/>
                    <a:pt x="285775" y="138100"/>
                    <a:pt x="294180" y="129107"/>
                  </a:cubicBezTo>
                  <a:cubicBezTo>
                    <a:pt x="303232" y="119473"/>
                    <a:pt x="316163" y="104699"/>
                    <a:pt x="339439" y="104699"/>
                  </a:cubicBezTo>
                  <a:cubicBezTo>
                    <a:pt x="362714" y="104699"/>
                    <a:pt x="375645" y="119473"/>
                    <a:pt x="384697" y="129107"/>
                  </a:cubicBezTo>
                  <a:cubicBezTo>
                    <a:pt x="393102" y="137458"/>
                    <a:pt x="397628" y="141312"/>
                    <a:pt x="407326" y="141312"/>
                  </a:cubicBezTo>
                  <a:close/>
                </a:path>
              </a:pathLst>
            </a:custGeom>
            <a:grpFill/>
            <a:ln w="6458"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A62DB57-F90A-E039-B423-F55626784E88}"/>
                </a:ext>
              </a:extLst>
            </p:cNvPr>
            <p:cNvSpPr/>
            <p:nvPr/>
          </p:nvSpPr>
          <p:spPr>
            <a:xfrm>
              <a:off x="432970" y="685223"/>
              <a:ext cx="408619" cy="151588"/>
            </a:xfrm>
            <a:custGeom>
              <a:avLst/>
              <a:gdLst>
                <a:gd name="connsiteX0" fmla="*/ 407326 w 408619"/>
                <a:gd name="connsiteY0" fmla="*/ 66160 h 151588"/>
                <a:gd name="connsiteX1" fmla="*/ 407326 w 408619"/>
                <a:gd name="connsiteY1" fmla="*/ 36613 h 151588"/>
                <a:gd name="connsiteX2" fmla="*/ 362068 w 408619"/>
                <a:gd name="connsiteY2" fmla="*/ 12847 h 151588"/>
                <a:gd name="connsiteX3" fmla="*/ 339439 w 408619"/>
                <a:gd name="connsiteY3" fmla="*/ 0 h 151588"/>
                <a:gd name="connsiteX4" fmla="*/ 316809 w 408619"/>
                <a:gd name="connsiteY4" fmla="*/ 12847 h 151588"/>
                <a:gd name="connsiteX5" fmla="*/ 271551 w 408619"/>
                <a:gd name="connsiteY5" fmla="*/ 36613 h 151588"/>
                <a:gd name="connsiteX6" fmla="*/ 226292 w 408619"/>
                <a:gd name="connsiteY6" fmla="*/ 12847 h 151588"/>
                <a:gd name="connsiteX7" fmla="*/ 203663 w 408619"/>
                <a:gd name="connsiteY7" fmla="*/ 0 h 151588"/>
                <a:gd name="connsiteX8" fmla="*/ 181034 w 408619"/>
                <a:gd name="connsiteY8" fmla="*/ 12847 h 151588"/>
                <a:gd name="connsiteX9" fmla="*/ 135775 w 408619"/>
                <a:gd name="connsiteY9" fmla="*/ 36613 h 151588"/>
                <a:gd name="connsiteX10" fmla="*/ 90517 w 408619"/>
                <a:gd name="connsiteY10" fmla="*/ 12847 h 151588"/>
                <a:gd name="connsiteX11" fmla="*/ 67888 w 408619"/>
                <a:gd name="connsiteY11" fmla="*/ 0 h 151588"/>
                <a:gd name="connsiteX12" fmla="*/ 45258 w 408619"/>
                <a:gd name="connsiteY12" fmla="*/ 12847 h 151588"/>
                <a:gd name="connsiteX13" fmla="*/ 0 w 408619"/>
                <a:gd name="connsiteY13" fmla="*/ 36613 h 151588"/>
                <a:gd name="connsiteX14" fmla="*/ 0 w 408619"/>
                <a:gd name="connsiteY14" fmla="*/ 73225 h 151588"/>
                <a:gd name="connsiteX15" fmla="*/ 0 w 408619"/>
                <a:gd name="connsiteY15" fmla="*/ 151589 h 151588"/>
                <a:gd name="connsiteX16" fmla="*/ 84051 w 408619"/>
                <a:gd name="connsiteY16" fmla="*/ 104057 h 151588"/>
                <a:gd name="connsiteX17" fmla="*/ 107327 w 408619"/>
                <a:gd name="connsiteY17" fmla="*/ 114334 h 151588"/>
                <a:gd name="connsiteX18" fmla="*/ 94396 w 408619"/>
                <a:gd name="connsiteY18" fmla="*/ 132319 h 151588"/>
                <a:gd name="connsiteX19" fmla="*/ 127370 w 408619"/>
                <a:gd name="connsiteY19" fmla="*/ 150946 h 151588"/>
                <a:gd name="connsiteX20" fmla="*/ 211422 w 408619"/>
                <a:gd name="connsiteY20" fmla="*/ 103414 h 151588"/>
                <a:gd name="connsiteX21" fmla="*/ 234697 w 408619"/>
                <a:gd name="connsiteY21" fmla="*/ 113692 h 151588"/>
                <a:gd name="connsiteX22" fmla="*/ 221766 w 408619"/>
                <a:gd name="connsiteY22" fmla="*/ 131677 h 151588"/>
                <a:gd name="connsiteX23" fmla="*/ 254740 w 408619"/>
                <a:gd name="connsiteY23" fmla="*/ 150304 h 151588"/>
                <a:gd name="connsiteX24" fmla="*/ 338792 w 408619"/>
                <a:gd name="connsiteY24" fmla="*/ 102772 h 151588"/>
                <a:gd name="connsiteX25" fmla="*/ 362068 w 408619"/>
                <a:gd name="connsiteY25" fmla="*/ 113049 h 151588"/>
                <a:gd name="connsiteX26" fmla="*/ 349137 w 408619"/>
                <a:gd name="connsiteY26" fmla="*/ 131034 h 151588"/>
                <a:gd name="connsiteX27" fmla="*/ 382111 w 408619"/>
                <a:gd name="connsiteY27" fmla="*/ 149662 h 151588"/>
                <a:gd name="connsiteX28" fmla="*/ 408619 w 408619"/>
                <a:gd name="connsiteY28" fmla="*/ 149662 h 151588"/>
                <a:gd name="connsiteX29" fmla="*/ 408619 w 408619"/>
                <a:gd name="connsiteY29" fmla="*/ 63590 h 15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8619" h="151588">
                  <a:moveTo>
                    <a:pt x="407326" y="66160"/>
                  </a:moveTo>
                  <a:lnTo>
                    <a:pt x="407326" y="36613"/>
                  </a:lnTo>
                  <a:cubicBezTo>
                    <a:pt x="383404" y="36613"/>
                    <a:pt x="371119" y="22481"/>
                    <a:pt x="362068" y="12847"/>
                  </a:cubicBezTo>
                  <a:cubicBezTo>
                    <a:pt x="353663" y="4496"/>
                    <a:pt x="349137" y="0"/>
                    <a:pt x="339439" y="0"/>
                  </a:cubicBezTo>
                  <a:cubicBezTo>
                    <a:pt x="329740" y="0"/>
                    <a:pt x="325214" y="3854"/>
                    <a:pt x="316809" y="12847"/>
                  </a:cubicBezTo>
                  <a:cubicBezTo>
                    <a:pt x="307758" y="22481"/>
                    <a:pt x="294827" y="36613"/>
                    <a:pt x="271551" y="36613"/>
                  </a:cubicBezTo>
                  <a:cubicBezTo>
                    <a:pt x="248275" y="36613"/>
                    <a:pt x="235344" y="22481"/>
                    <a:pt x="226292" y="12847"/>
                  </a:cubicBezTo>
                  <a:cubicBezTo>
                    <a:pt x="217887" y="4496"/>
                    <a:pt x="213361" y="0"/>
                    <a:pt x="203663" y="0"/>
                  </a:cubicBezTo>
                  <a:cubicBezTo>
                    <a:pt x="193965" y="0"/>
                    <a:pt x="189439" y="3854"/>
                    <a:pt x="181034" y="12847"/>
                  </a:cubicBezTo>
                  <a:cubicBezTo>
                    <a:pt x="171982" y="22481"/>
                    <a:pt x="159051" y="36613"/>
                    <a:pt x="135775" y="36613"/>
                  </a:cubicBezTo>
                  <a:cubicBezTo>
                    <a:pt x="112500" y="36613"/>
                    <a:pt x="99569" y="22481"/>
                    <a:pt x="90517" y="12847"/>
                  </a:cubicBezTo>
                  <a:cubicBezTo>
                    <a:pt x="82112" y="4496"/>
                    <a:pt x="77586" y="0"/>
                    <a:pt x="67888" y="0"/>
                  </a:cubicBezTo>
                  <a:cubicBezTo>
                    <a:pt x="58189" y="0"/>
                    <a:pt x="53664" y="3854"/>
                    <a:pt x="45258" y="12847"/>
                  </a:cubicBezTo>
                  <a:cubicBezTo>
                    <a:pt x="36207" y="22481"/>
                    <a:pt x="23276" y="36613"/>
                    <a:pt x="0" y="36613"/>
                  </a:cubicBezTo>
                  <a:lnTo>
                    <a:pt x="0" y="73225"/>
                  </a:lnTo>
                  <a:cubicBezTo>
                    <a:pt x="0" y="73225"/>
                    <a:pt x="0" y="151589"/>
                    <a:pt x="0" y="151589"/>
                  </a:cubicBezTo>
                  <a:cubicBezTo>
                    <a:pt x="51724" y="151589"/>
                    <a:pt x="51724" y="104057"/>
                    <a:pt x="84051" y="104057"/>
                  </a:cubicBezTo>
                  <a:cubicBezTo>
                    <a:pt x="116379" y="104057"/>
                    <a:pt x="102155" y="108553"/>
                    <a:pt x="107327" y="114334"/>
                  </a:cubicBezTo>
                  <a:cubicBezTo>
                    <a:pt x="107327" y="114334"/>
                    <a:pt x="94396" y="118188"/>
                    <a:pt x="94396" y="132319"/>
                  </a:cubicBezTo>
                  <a:cubicBezTo>
                    <a:pt x="94396" y="146450"/>
                    <a:pt x="104094" y="150946"/>
                    <a:pt x="127370" y="150946"/>
                  </a:cubicBezTo>
                  <a:cubicBezTo>
                    <a:pt x="179094" y="150946"/>
                    <a:pt x="179094" y="103414"/>
                    <a:pt x="211422" y="103414"/>
                  </a:cubicBezTo>
                  <a:cubicBezTo>
                    <a:pt x="243749" y="103414"/>
                    <a:pt x="229525" y="107911"/>
                    <a:pt x="234697" y="113692"/>
                  </a:cubicBezTo>
                  <a:cubicBezTo>
                    <a:pt x="234697" y="113692"/>
                    <a:pt x="221766" y="117546"/>
                    <a:pt x="221766" y="131677"/>
                  </a:cubicBezTo>
                  <a:cubicBezTo>
                    <a:pt x="221766" y="145808"/>
                    <a:pt x="231465" y="150304"/>
                    <a:pt x="254740" y="150304"/>
                  </a:cubicBezTo>
                  <a:cubicBezTo>
                    <a:pt x="306464" y="150304"/>
                    <a:pt x="306464" y="102772"/>
                    <a:pt x="338792" y="102772"/>
                  </a:cubicBezTo>
                  <a:cubicBezTo>
                    <a:pt x="371119" y="102772"/>
                    <a:pt x="356895" y="107268"/>
                    <a:pt x="362068" y="113049"/>
                  </a:cubicBezTo>
                  <a:cubicBezTo>
                    <a:pt x="362068" y="113049"/>
                    <a:pt x="349137" y="116903"/>
                    <a:pt x="349137" y="131034"/>
                  </a:cubicBezTo>
                  <a:cubicBezTo>
                    <a:pt x="349137" y="145166"/>
                    <a:pt x="358835" y="149662"/>
                    <a:pt x="382111" y="149662"/>
                  </a:cubicBezTo>
                  <a:lnTo>
                    <a:pt x="408619" y="149662"/>
                  </a:lnTo>
                  <a:lnTo>
                    <a:pt x="408619" y="63590"/>
                  </a:lnTo>
                  <a:close/>
                </a:path>
              </a:pathLst>
            </a:custGeom>
            <a:grpFill/>
            <a:ln w="6458" cap="flat">
              <a:noFill/>
              <a:prstDash val="solid"/>
              <a:miter/>
            </a:ln>
          </p:spPr>
          <p:txBody>
            <a:bodyPr rtlCol="0" anchor="ctr"/>
            <a:lstStyle/>
            <a:p>
              <a:endParaRPr lang="en-US"/>
            </a:p>
          </p:txBody>
        </p:sp>
      </p:grpSp>
      <p:grpSp>
        <p:nvGrpSpPr>
          <p:cNvPr id="2" name="Group 1">
            <a:extLst>
              <a:ext uri="{FF2B5EF4-FFF2-40B4-BE49-F238E27FC236}">
                <a16:creationId xmlns:a16="http://schemas.microsoft.com/office/drawing/2014/main" id="{1209FAEB-92D5-149C-51A5-FD09BBA08334}"/>
              </a:ext>
            </a:extLst>
          </p:cNvPr>
          <p:cNvGrpSpPr/>
          <p:nvPr userDrawn="1"/>
        </p:nvGrpSpPr>
        <p:grpSpPr>
          <a:xfrm>
            <a:off x="12692725" y="0"/>
            <a:ext cx="3220260" cy="6858000"/>
            <a:chOff x="12692725" y="0"/>
            <a:chExt cx="3220260" cy="6858000"/>
          </a:xfrm>
        </p:grpSpPr>
        <p:sp>
          <p:nvSpPr>
            <p:cNvPr id="3" name="Rectangle 2">
              <a:extLst>
                <a:ext uri="{FF2B5EF4-FFF2-40B4-BE49-F238E27FC236}">
                  <a16:creationId xmlns:a16="http://schemas.microsoft.com/office/drawing/2014/main" id="{177D3453-62FB-E867-CD1B-E116A4E3863C}"/>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13CAE54-D587-AAD5-9902-E2A74081057F}"/>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Page title</a:t>
              </a:r>
            </a:p>
          </p:txBody>
        </p:sp>
        <p:sp>
          <p:nvSpPr>
            <p:cNvPr id="6" name="TextBox 5">
              <a:extLst>
                <a:ext uri="{FF2B5EF4-FFF2-40B4-BE49-F238E27FC236}">
                  <a16:creationId xmlns:a16="http://schemas.microsoft.com/office/drawing/2014/main" id="{C13DEEEC-0D3C-09E5-4D24-28170BD0C79B}"/>
                </a:ext>
              </a:extLst>
            </p:cNvPr>
            <p:cNvSpPr txBox="1"/>
            <p:nvPr userDrawn="1"/>
          </p:nvSpPr>
          <p:spPr>
            <a:xfrm>
              <a:off x="12803736" y="792115"/>
              <a:ext cx="2933271" cy="577081"/>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Populate the page title with what suits your needs; for example ‘Contents’, ‘Agenda’, ‘Overview’, etc.</a:t>
              </a:r>
              <a:endParaRPr lang="en-GB" sz="1050" b="0" i="0">
                <a:solidFill>
                  <a:schemeClr val="tx1"/>
                </a:solidFill>
                <a:latin typeface="Arial" panose="020B0604020202020204" pitchFamily="34" charset="0"/>
                <a:ea typeface="Calibri" panose="020B0606030504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314AF10-0704-641D-42BD-056A578DCE82}"/>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3" name="TextBox 12">
              <a:extLst>
                <a:ext uri="{FF2B5EF4-FFF2-40B4-BE49-F238E27FC236}">
                  <a16:creationId xmlns:a16="http://schemas.microsoft.com/office/drawing/2014/main" id="{FFB93683-C299-706A-46E6-4CB225826FDE}"/>
                </a:ext>
              </a:extLst>
            </p:cNvPr>
            <p:cNvSpPr txBox="1"/>
            <p:nvPr userDrawn="1"/>
          </p:nvSpPr>
          <p:spPr>
            <a:xfrm>
              <a:off x="12803737" y="152894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Adding &amp; deleting fields</a:t>
              </a:r>
            </a:p>
          </p:txBody>
        </p:sp>
        <p:sp>
          <p:nvSpPr>
            <p:cNvPr id="35" name="TextBox 34">
              <a:extLst>
                <a:ext uri="{FF2B5EF4-FFF2-40B4-BE49-F238E27FC236}">
                  <a16:creationId xmlns:a16="http://schemas.microsoft.com/office/drawing/2014/main" id="{D366EBA7-3B88-A405-6D45-AABAF63AB774}"/>
                </a:ext>
              </a:extLst>
            </p:cNvPr>
            <p:cNvSpPr txBox="1"/>
            <p:nvPr userDrawn="1"/>
          </p:nvSpPr>
          <p:spPr>
            <a:xfrm>
              <a:off x="12803736" y="1805945"/>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Add the names of your chapter / divider slides into the text placeholders provided, along with the correlating page number. </a:t>
              </a:r>
              <a:endParaRPr lang="en-GB" sz="1050" b="1" i="1">
                <a:solidFill>
                  <a:schemeClr val="tx1"/>
                </a:solidFill>
                <a:latin typeface="Arial" panose="020B0604020202020204" pitchFamily="34" charset="0"/>
                <a:ea typeface="Calibri" panose="020B0606030504020204" pitchFamily="34" charset="0"/>
                <a:cs typeface="Arial" panose="020B0604020202020204" pitchFamily="34" charset="0"/>
              </a:endParaRPr>
            </a:p>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If you don’t require all the fields available, for example you only require 4, simply populate the bottom 4 placeholders and delete the other 4 text boxes &amp; lines above.</a:t>
              </a:r>
            </a:p>
          </p:txBody>
        </p:sp>
      </p:grpSp>
    </p:spTree>
    <p:extLst>
      <p:ext uri="{BB962C8B-B14F-4D97-AF65-F5344CB8AC3E}">
        <p14:creationId xmlns:p14="http://schemas.microsoft.com/office/powerpoint/2010/main" val="286392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211F4-79B9-046D-2ECA-CC56211A361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3B6CE0D-605E-3A67-0DEA-4E3019502A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20CFFA-17A1-1202-C3A1-B76DBA8A21CB}"/>
              </a:ext>
            </a:extLst>
          </p:cNvPr>
          <p:cNvSpPr>
            <a:spLocks noGrp="1"/>
          </p:cNvSpPr>
          <p:nvPr>
            <p:ph type="dt" sz="half" idx="10"/>
          </p:nvPr>
        </p:nvSpPr>
        <p:spPr/>
        <p:txBody>
          <a:bodyPr/>
          <a:lstStyle/>
          <a:p>
            <a:fld id="{28106B4B-04C4-4483-A075-516BDBEF3FA6}" type="datetimeFigureOut">
              <a:rPr lang="en-GB" smtClean="0"/>
              <a:t>13/02/2026</a:t>
            </a:fld>
            <a:endParaRPr lang="en-GB"/>
          </a:p>
        </p:txBody>
      </p:sp>
      <p:sp>
        <p:nvSpPr>
          <p:cNvPr id="5" name="Footer Placeholder 4">
            <a:extLst>
              <a:ext uri="{FF2B5EF4-FFF2-40B4-BE49-F238E27FC236}">
                <a16:creationId xmlns:a16="http://schemas.microsoft.com/office/drawing/2014/main" id="{001456AC-6A37-C1A9-0871-56202767D2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2895FA-FADD-60BF-74A2-0B22A95E90D8}"/>
              </a:ext>
            </a:extLst>
          </p:cNvPr>
          <p:cNvSpPr>
            <a:spLocks noGrp="1"/>
          </p:cNvSpPr>
          <p:nvPr>
            <p:ph type="sldNum" sz="quarter" idx="12"/>
          </p:nvPr>
        </p:nvSpPr>
        <p:spPr/>
        <p:txBody>
          <a:bodyPr/>
          <a:lstStyle/>
          <a:p>
            <a:fld id="{E6A7E3CE-5A14-429A-B57D-BC04F2FF6D17}" type="slidenum">
              <a:rPr lang="en-GB" smtClean="0"/>
              <a:t>‹#›</a:t>
            </a:fld>
            <a:endParaRPr lang="en-GB"/>
          </a:p>
        </p:txBody>
      </p:sp>
      <p:pic>
        <p:nvPicPr>
          <p:cNvPr id="8" name="Picture 7" descr="LG_Association_RGB.jpg">
            <a:extLst>
              <a:ext uri="{FF2B5EF4-FFF2-40B4-BE49-F238E27FC236}">
                <a16:creationId xmlns:a16="http://schemas.microsoft.com/office/drawing/2014/main" id="{F95ABE2F-4128-9D49-DA6F-9DBE52F3FC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376" y="223757"/>
            <a:ext cx="1681087" cy="993135"/>
          </a:xfrm>
          <a:prstGeom prst="rect">
            <a:avLst/>
          </a:prstGeom>
        </p:spPr>
      </p:pic>
      <p:pic>
        <p:nvPicPr>
          <p:cNvPr id="9" name="Picture 2" descr="PAS Planning Advisory Service">
            <a:extLst>
              <a:ext uri="{FF2B5EF4-FFF2-40B4-BE49-F238E27FC236}">
                <a16:creationId xmlns:a16="http://schemas.microsoft.com/office/drawing/2014/main" id="{D96E1ADB-210B-2B2E-D711-38BB671A8C5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40617" y="329827"/>
            <a:ext cx="1536822" cy="993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8365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and image – green">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6EEB6A0-0A45-F217-E366-0FE95AEEF70F}"/>
              </a:ext>
            </a:extLst>
          </p:cNvPr>
          <p:cNvSpPr>
            <a:spLocks noGrp="1"/>
          </p:cNvSpPr>
          <p:nvPr>
            <p:ph type="pic" sz="quarter" idx="12"/>
          </p:nvPr>
        </p:nvSpPr>
        <p:spPr>
          <a:xfrm>
            <a:off x="2371725" y="0"/>
            <a:ext cx="9556750" cy="6858000"/>
          </a:xfrm>
          <a:solidFill>
            <a:schemeClr val="bg1">
              <a:lumMod val="95000"/>
            </a:schemeClr>
          </a:solidFill>
        </p:spPr>
        <p:txBody>
          <a:bodyPr tIns="2628000">
            <a:normAutofit/>
          </a:bodyPr>
          <a:lstStyle>
            <a:lvl1pPr marL="0" indent="0" algn="ctr">
              <a:buNone/>
              <a:defRPr sz="1200"/>
            </a:lvl1pPr>
          </a:lstStyle>
          <a:p>
            <a:r>
              <a:rPr lang="en-GB"/>
              <a:t>Click icon to add picture</a:t>
            </a:r>
            <a:endParaRPr lang="en-US"/>
          </a:p>
        </p:txBody>
      </p:sp>
      <p:sp>
        <p:nvSpPr>
          <p:cNvPr id="8" name="Rectangle 7">
            <a:extLst>
              <a:ext uri="{FF2B5EF4-FFF2-40B4-BE49-F238E27FC236}">
                <a16:creationId xmlns:a16="http://schemas.microsoft.com/office/drawing/2014/main" id="{5D69B16D-FF62-224B-7596-19E8D0E58412}"/>
              </a:ext>
            </a:extLst>
          </p:cNvPr>
          <p:cNvSpPr/>
          <p:nvPr userDrawn="1"/>
        </p:nvSpPr>
        <p:spPr>
          <a:xfrm>
            <a:off x="0" y="0"/>
            <a:ext cx="2371411"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7522E77-ABAF-6D4A-425E-439044BB8C4D}"/>
              </a:ext>
            </a:extLst>
          </p:cNvPr>
          <p:cNvSpPr/>
          <p:nvPr userDrawn="1"/>
        </p:nvSpPr>
        <p:spPr>
          <a:xfrm>
            <a:off x="11928475" y="0"/>
            <a:ext cx="263525"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DB7764CC-7A93-6D50-4D3C-01262BB4E2D8}"/>
              </a:ext>
            </a:extLst>
          </p:cNvPr>
          <p:cNvGrpSpPr/>
          <p:nvPr userDrawn="1"/>
        </p:nvGrpSpPr>
        <p:grpSpPr>
          <a:xfrm>
            <a:off x="432970" y="432789"/>
            <a:ext cx="408619" cy="404022"/>
            <a:chOff x="432970" y="432789"/>
            <a:chExt cx="408619" cy="404022"/>
          </a:xfrm>
          <a:solidFill>
            <a:schemeClr val="tx1"/>
          </a:solidFill>
        </p:grpSpPr>
        <p:sp>
          <p:nvSpPr>
            <p:cNvPr id="26" name="Freeform 25">
              <a:extLst>
                <a:ext uri="{FF2B5EF4-FFF2-40B4-BE49-F238E27FC236}">
                  <a16:creationId xmlns:a16="http://schemas.microsoft.com/office/drawing/2014/main" id="{ECAF8C6E-4A9C-AE75-1DA3-FDB62D45D022}"/>
                </a:ext>
              </a:extLst>
            </p:cNvPr>
            <p:cNvSpPr/>
            <p:nvPr/>
          </p:nvSpPr>
          <p:spPr>
            <a:xfrm>
              <a:off x="433616" y="432789"/>
              <a:ext cx="406679" cy="129749"/>
            </a:xfrm>
            <a:custGeom>
              <a:avLst/>
              <a:gdLst>
                <a:gd name="connsiteX0" fmla="*/ 0 w 406679"/>
                <a:gd name="connsiteY0" fmla="*/ 0 h 129749"/>
                <a:gd name="connsiteX1" fmla="*/ 0 w 406679"/>
                <a:gd name="connsiteY1" fmla="*/ 122684 h 129749"/>
                <a:gd name="connsiteX2" fmla="*/ 60129 w 406679"/>
                <a:gd name="connsiteY2" fmla="*/ 85429 h 129749"/>
                <a:gd name="connsiteX3" fmla="*/ 131896 w 406679"/>
                <a:gd name="connsiteY3" fmla="*/ 129750 h 129749"/>
                <a:gd name="connsiteX4" fmla="*/ 203663 w 406679"/>
                <a:gd name="connsiteY4" fmla="*/ 85429 h 129749"/>
                <a:gd name="connsiteX5" fmla="*/ 274784 w 406679"/>
                <a:gd name="connsiteY5" fmla="*/ 129750 h 129749"/>
                <a:gd name="connsiteX6" fmla="*/ 346551 w 406679"/>
                <a:gd name="connsiteY6" fmla="*/ 85429 h 129749"/>
                <a:gd name="connsiteX7" fmla="*/ 406680 w 406679"/>
                <a:gd name="connsiteY7" fmla="*/ 122684 h 129749"/>
                <a:gd name="connsiteX8" fmla="*/ 406680 w 406679"/>
                <a:gd name="connsiteY8" fmla="*/ 0 h 129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679" h="129749">
                  <a:moveTo>
                    <a:pt x="0" y="0"/>
                  </a:moveTo>
                  <a:lnTo>
                    <a:pt x="0" y="122684"/>
                  </a:lnTo>
                  <a:lnTo>
                    <a:pt x="60129" y="85429"/>
                  </a:lnTo>
                  <a:lnTo>
                    <a:pt x="131896" y="129750"/>
                  </a:lnTo>
                  <a:lnTo>
                    <a:pt x="203663" y="85429"/>
                  </a:lnTo>
                  <a:lnTo>
                    <a:pt x="274784" y="129750"/>
                  </a:lnTo>
                  <a:lnTo>
                    <a:pt x="346551" y="85429"/>
                  </a:lnTo>
                  <a:lnTo>
                    <a:pt x="406680" y="122684"/>
                  </a:lnTo>
                  <a:lnTo>
                    <a:pt x="406680" y="0"/>
                  </a:lnTo>
                  <a:close/>
                </a:path>
              </a:pathLst>
            </a:custGeom>
            <a:grpFill/>
            <a:ln w="6458"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EF8526F6-BF74-7FC5-4D37-33B8E32F6D33}"/>
                </a:ext>
              </a:extLst>
            </p:cNvPr>
            <p:cNvSpPr/>
            <p:nvPr/>
          </p:nvSpPr>
          <p:spPr>
            <a:xfrm>
              <a:off x="432970" y="549692"/>
              <a:ext cx="407326" cy="141953"/>
            </a:xfrm>
            <a:custGeom>
              <a:avLst/>
              <a:gdLst>
                <a:gd name="connsiteX0" fmla="*/ 407326 w 407326"/>
                <a:gd name="connsiteY0" fmla="*/ 37255 h 141953"/>
                <a:gd name="connsiteX1" fmla="*/ 347197 w 407326"/>
                <a:gd name="connsiteY1" fmla="*/ 0 h 141953"/>
                <a:gd name="connsiteX2" fmla="*/ 275430 w 407326"/>
                <a:gd name="connsiteY2" fmla="*/ 44320 h 141953"/>
                <a:gd name="connsiteX3" fmla="*/ 203663 w 407326"/>
                <a:gd name="connsiteY3" fmla="*/ 0 h 141953"/>
                <a:gd name="connsiteX4" fmla="*/ 131896 w 407326"/>
                <a:gd name="connsiteY4" fmla="*/ 44320 h 141953"/>
                <a:gd name="connsiteX5" fmla="*/ 60129 w 407326"/>
                <a:gd name="connsiteY5" fmla="*/ 0 h 141953"/>
                <a:gd name="connsiteX6" fmla="*/ 0 w 407326"/>
                <a:gd name="connsiteY6" fmla="*/ 37255 h 141953"/>
                <a:gd name="connsiteX7" fmla="*/ 0 w 407326"/>
                <a:gd name="connsiteY7" fmla="*/ 141312 h 141953"/>
                <a:gd name="connsiteX8" fmla="*/ 22629 w 407326"/>
                <a:gd name="connsiteY8" fmla="*/ 129107 h 141953"/>
                <a:gd name="connsiteX9" fmla="*/ 67888 w 407326"/>
                <a:gd name="connsiteY9" fmla="*/ 104699 h 141953"/>
                <a:gd name="connsiteX10" fmla="*/ 113146 w 407326"/>
                <a:gd name="connsiteY10" fmla="*/ 129107 h 141953"/>
                <a:gd name="connsiteX11" fmla="*/ 135775 w 407326"/>
                <a:gd name="connsiteY11" fmla="*/ 141954 h 141953"/>
                <a:gd name="connsiteX12" fmla="*/ 158405 w 407326"/>
                <a:gd name="connsiteY12" fmla="*/ 129107 h 141953"/>
                <a:gd name="connsiteX13" fmla="*/ 203663 w 407326"/>
                <a:gd name="connsiteY13" fmla="*/ 104699 h 141953"/>
                <a:gd name="connsiteX14" fmla="*/ 248922 w 407326"/>
                <a:gd name="connsiteY14" fmla="*/ 129107 h 141953"/>
                <a:gd name="connsiteX15" fmla="*/ 271551 w 407326"/>
                <a:gd name="connsiteY15" fmla="*/ 141954 h 141953"/>
                <a:gd name="connsiteX16" fmla="*/ 294180 w 407326"/>
                <a:gd name="connsiteY16" fmla="*/ 129107 h 141953"/>
                <a:gd name="connsiteX17" fmla="*/ 339439 w 407326"/>
                <a:gd name="connsiteY17" fmla="*/ 104699 h 141953"/>
                <a:gd name="connsiteX18" fmla="*/ 384697 w 407326"/>
                <a:gd name="connsiteY18" fmla="*/ 129107 h 141953"/>
                <a:gd name="connsiteX19" fmla="*/ 407326 w 407326"/>
                <a:gd name="connsiteY19" fmla="*/ 141312 h 14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7326" h="141953">
                  <a:moveTo>
                    <a:pt x="407326" y="37255"/>
                  </a:moveTo>
                  <a:lnTo>
                    <a:pt x="347197" y="0"/>
                  </a:lnTo>
                  <a:lnTo>
                    <a:pt x="275430" y="44320"/>
                  </a:lnTo>
                  <a:lnTo>
                    <a:pt x="203663" y="0"/>
                  </a:lnTo>
                  <a:lnTo>
                    <a:pt x="131896" y="44320"/>
                  </a:lnTo>
                  <a:lnTo>
                    <a:pt x="60129" y="0"/>
                  </a:lnTo>
                  <a:lnTo>
                    <a:pt x="0" y="37255"/>
                  </a:lnTo>
                  <a:lnTo>
                    <a:pt x="0" y="141312"/>
                  </a:lnTo>
                  <a:cubicBezTo>
                    <a:pt x="9698" y="141312"/>
                    <a:pt x="14224" y="137458"/>
                    <a:pt x="22629" y="129107"/>
                  </a:cubicBezTo>
                  <a:cubicBezTo>
                    <a:pt x="31681" y="119473"/>
                    <a:pt x="44612" y="104699"/>
                    <a:pt x="67888" y="104699"/>
                  </a:cubicBezTo>
                  <a:cubicBezTo>
                    <a:pt x="91163" y="104699"/>
                    <a:pt x="104094" y="119473"/>
                    <a:pt x="113146" y="129107"/>
                  </a:cubicBezTo>
                  <a:cubicBezTo>
                    <a:pt x="121551" y="137458"/>
                    <a:pt x="126077" y="141954"/>
                    <a:pt x="135775" y="141954"/>
                  </a:cubicBezTo>
                  <a:cubicBezTo>
                    <a:pt x="145474" y="141954"/>
                    <a:pt x="149999" y="138100"/>
                    <a:pt x="158405" y="129107"/>
                  </a:cubicBezTo>
                  <a:cubicBezTo>
                    <a:pt x="167456" y="119473"/>
                    <a:pt x="180387" y="104699"/>
                    <a:pt x="203663" y="104699"/>
                  </a:cubicBezTo>
                  <a:cubicBezTo>
                    <a:pt x="226939" y="104699"/>
                    <a:pt x="239870" y="119473"/>
                    <a:pt x="248922" y="129107"/>
                  </a:cubicBezTo>
                  <a:cubicBezTo>
                    <a:pt x="257327" y="137458"/>
                    <a:pt x="261853" y="141954"/>
                    <a:pt x="271551" y="141954"/>
                  </a:cubicBezTo>
                  <a:cubicBezTo>
                    <a:pt x="281249" y="141954"/>
                    <a:pt x="285775" y="138100"/>
                    <a:pt x="294180" y="129107"/>
                  </a:cubicBezTo>
                  <a:cubicBezTo>
                    <a:pt x="303232" y="119473"/>
                    <a:pt x="316163" y="104699"/>
                    <a:pt x="339439" y="104699"/>
                  </a:cubicBezTo>
                  <a:cubicBezTo>
                    <a:pt x="362714" y="104699"/>
                    <a:pt x="375645" y="119473"/>
                    <a:pt x="384697" y="129107"/>
                  </a:cubicBezTo>
                  <a:cubicBezTo>
                    <a:pt x="393102" y="137458"/>
                    <a:pt x="397628" y="141312"/>
                    <a:pt x="407326" y="141312"/>
                  </a:cubicBezTo>
                  <a:close/>
                </a:path>
              </a:pathLst>
            </a:custGeom>
            <a:grpFill/>
            <a:ln w="6458"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87FE27D4-AE5E-41B7-5F7D-67A42760E487}"/>
                </a:ext>
              </a:extLst>
            </p:cNvPr>
            <p:cNvSpPr/>
            <p:nvPr/>
          </p:nvSpPr>
          <p:spPr>
            <a:xfrm>
              <a:off x="432970" y="685223"/>
              <a:ext cx="408619" cy="151588"/>
            </a:xfrm>
            <a:custGeom>
              <a:avLst/>
              <a:gdLst>
                <a:gd name="connsiteX0" fmla="*/ 407326 w 408619"/>
                <a:gd name="connsiteY0" fmla="*/ 66160 h 151588"/>
                <a:gd name="connsiteX1" fmla="*/ 407326 w 408619"/>
                <a:gd name="connsiteY1" fmla="*/ 36613 h 151588"/>
                <a:gd name="connsiteX2" fmla="*/ 362068 w 408619"/>
                <a:gd name="connsiteY2" fmla="*/ 12847 h 151588"/>
                <a:gd name="connsiteX3" fmla="*/ 339439 w 408619"/>
                <a:gd name="connsiteY3" fmla="*/ 0 h 151588"/>
                <a:gd name="connsiteX4" fmla="*/ 316809 w 408619"/>
                <a:gd name="connsiteY4" fmla="*/ 12847 h 151588"/>
                <a:gd name="connsiteX5" fmla="*/ 271551 w 408619"/>
                <a:gd name="connsiteY5" fmla="*/ 36613 h 151588"/>
                <a:gd name="connsiteX6" fmla="*/ 226292 w 408619"/>
                <a:gd name="connsiteY6" fmla="*/ 12847 h 151588"/>
                <a:gd name="connsiteX7" fmla="*/ 203663 w 408619"/>
                <a:gd name="connsiteY7" fmla="*/ 0 h 151588"/>
                <a:gd name="connsiteX8" fmla="*/ 181034 w 408619"/>
                <a:gd name="connsiteY8" fmla="*/ 12847 h 151588"/>
                <a:gd name="connsiteX9" fmla="*/ 135775 w 408619"/>
                <a:gd name="connsiteY9" fmla="*/ 36613 h 151588"/>
                <a:gd name="connsiteX10" fmla="*/ 90517 w 408619"/>
                <a:gd name="connsiteY10" fmla="*/ 12847 h 151588"/>
                <a:gd name="connsiteX11" fmla="*/ 67888 w 408619"/>
                <a:gd name="connsiteY11" fmla="*/ 0 h 151588"/>
                <a:gd name="connsiteX12" fmla="*/ 45258 w 408619"/>
                <a:gd name="connsiteY12" fmla="*/ 12847 h 151588"/>
                <a:gd name="connsiteX13" fmla="*/ 0 w 408619"/>
                <a:gd name="connsiteY13" fmla="*/ 36613 h 151588"/>
                <a:gd name="connsiteX14" fmla="*/ 0 w 408619"/>
                <a:gd name="connsiteY14" fmla="*/ 73225 h 151588"/>
                <a:gd name="connsiteX15" fmla="*/ 0 w 408619"/>
                <a:gd name="connsiteY15" fmla="*/ 151589 h 151588"/>
                <a:gd name="connsiteX16" fmla="*/ 84051 w 408619"/>
                <a:gd name="connsiteY16" fmla="*/ 104057 h 151588"/>
                <a:gd name="connsiteX17" fmla="*/ 107327 w 408619"/>
                <a:gd name="connsiteY17" fmla="*/ 114334 h 151588"/>
                <a:gd name="connsiteX18" fmla="*/ 94396 w 408619"/>
                <a:gd name="connsiteY18" fmla="*/ 132319 h 151588"/>
                <a:gd name="connsiteX19" fmla="*/ 127370 w 408619"/>
                <a:gd name="connsiteY19" fmla="*/ 150946 h 151588"/>
                <a:gd name="connsiteX20" fmla="*/ 211422 w 408619"/>
                <a:gd name="connsiteY20" fmla="*/ 103414 h 151588"/>
                <a:gd name="connsiteX21" fmla="*/ 234697 w 408619"/>
                <a:gd name="connsiteY21" fmla="*/ 113692 h 151588"/>
                <a:gd name="connsiteX22" fmla="*/ 221766 w 408619"/>
                <a:gd name="connsiteY22" fmla="*/ 131677 h 151588"/>
                <a:gd name="connsiteX23" fmla="*/ 254740 w 408619"/>
                <a:gd name="connsiteY23" fmla="*/ 150304 h 151588"/>
                <a:gd name="connsiteX24" fmla="*/ 338792 w 408619"/>
                <a:gd name="connsiteY24" fmla="*/ 102772 h 151588"/>
                <a:gd name="connsiteX25" fmla="*/ 362068 w 408619"/>
                <a:gd name="connsiteY25" fmla="*/ 113049 h 151588"/>
                <a:gd name="connsiteX26" fmla="*/ 349137 w 408619"/>
                <a:gd name="connsiteY26" fmla="*/ 131034 h 151588"/>
                <a:gd name="connsiteX27" fmla="*/ 382111 w 408619"/>
                <a:gd name="connsiteY27" fmla="*/ 149662 h 151588"/>
                <a:gd name="connsiteX28" fmla="*/ 408619 w 408619"/>
                <a:gd name="connsiteY28" fmla="*/ 149662 h 151588"/>
                <a:gd name="connsiteX29" fmla="*/ 408619 w 408619"/>
                <a:gd name="connsiteY29" fmla="*/ 63590 h 15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8619" h="151588">
                  <a:moveTo>
                    <a:pt x="407326" y="66160"/>
                  </a:moveTo>
                  <a:lnTo>
                    <a:pt x="407326" y="36613"/>
                  </a:lnTo>
                  <a:cubicBezTo>
                    <a:pt x="383404" y="36613"/>
                    <a:pt x="371119" y="22481"/>
                    <a:pt x="362068" y="12847"/>
                  </a:cubicBezTo>
                  <a:cubicBezTo>
                    <a:pt x="353663" y="4496"/>
                    <a:pt x="349137" y="0"/>
                    <a:pt x="339439" y="0"/>
                  </a:cubicBezTo>
                  <a:cubicBezTo>
                    <a:pt x="329740" y="0"/>
                    <a:pt x="325214" y="3854"/>
                    <a:pt x="316809" y="12847"/>
                  </a:cubicBezTo>
                  <a:cubicBezTo>
                    <a:pt x="307758" y="22481"/>
                    <a:pt x="294827" y="36613"/>
                    <a:pt x="271551" y="36613"/>
                  </a:cubicBezTo>
                  <a:cubicBezTo>
                    <a:pt x="248275" y="36613"/>
                    <a:pt x="235344" y="22481"/>
                    <a:pt x="226292" y="12847"/>
                  </a:cubicBezTo>
                  <a:cubicBezTo>
                    <a:pt x="217887" y="4496"/>
                    <a:pt x="213361" y="0"/>
                    <a:pt x="203663" y="0"/>
                  </a:cubicBezTo>
                  <a:cubicBezTo>
                    <a:pt x="193965" y="0"/>
                    <a:pt x="189439" y="3854"/>
                    <a:pt x="181034" y="12847"/>
                  </a:cubicBezTo>
                  <a:cubicBezTo>
                    <a:pt x="171982" y="22481"/>
                    <a:pt x="159051" y="36613"/>
                    <a:pt x="135775" y="36613"/>
                  </a:cubicBezTo>
                  <a:cubicBezTo>
                    <a:pt x="112500" y="36613"/>
                    <a:pt x="99569" y="22481"/>
                    <a:pt x="90517" y="12847"/>
                  </a:cubicBezTo>
                  <a:cubicBezTo>
                    <a:pt x="82112" y="4496"/>
                    <a:pt x="77586" y="0"/>
                    <a:pt x="67888" y="0"/>
                  </a:cubicBezTo>
                  <a:cubicBezTo>
                    <a:pt x="58189" y="0"/>
                    <a:pt x="53664" y="3854"/>
                    <a:pt x="45258" y="12847"/>
                  </a:cubicBezTo>
                  <a:cubicBezTo>
                    <a:pt x="36207" y="22481"/>
                    <a:pt x="23276" y="36613"/>
                    <a:pt x="0" y="36613"/>
                  </a:cubicBezTo>
                  <a:lnTo>
                    <a:pt x="0" y="73225"/>
                  </a:lnTo>
                  <a:cubicBezTo>
                    <a:pt x="0" y="73225"/>
                    <a:pt x="0" y="151589"/>
                    <a:pt x="0" y="151589"/>
                  </a:cubicBezTo>
                  <a:cubicBezTo>
                    <a:pt x="51724" y="151589"/>
                    <a:pt x="51724" y="104057"/>
                    <a:pt x="84051" y="104057"/>
                  </a:cubicBezTo>
                  <a:cubicBezTo>
                    <a:pt x="116379" y="104057"/>
                    <a:pt x="102155" y="108553"/>
                    <a:pt x="107327" y="114334"/>
                  </a:cubicBezTo>
                  <a:cubicBezTo>
                    <a:pt x="107327" y="114334"/>
                    <a:pt x="94396" y="118188"/>
                    <a:pt x="94396" y="132319"/>
                  </a:cubicBezTo>
                  <a:cubicBezTo>
                    <a:pt x="94396" y="146450"/>
                    <a:pt x="104094" y="150946"/>
                    <a:pt x="127370" y="150946"/>
                  </a:cubicBezTo>
                  <a:cubicBezTo>
                    <a:pt x="179094" y="150946"/>
                    <a:pt x="179094" y="103414"/>
                    <a:pt x="211422" y="103414"/>
                  </a:cubicBezTo>
                  <a:cubicBezTo>
                    <a:pt x="243749" y="103414"/>
                    <a:pt x="229525" y="107911"/>
                    <a:pt x="234697" y="113692"/>
                  </a:cubicBezTo>
                  <a:cubicBezTo>
                    <a:pt x="234697" y="113692"/>
                    <a:pt x="221766" y="117546"/>
                    <a:pt x="221766" y="131677"/>
                  </a:cubicBezTo>
                  <a:cubicBezTo>
                    <a:pt x="221766" y="145808"/>
                    <a:pt x="231465" y="150304"/>
                    <a:pt x="254740" y="150304"/>
                  </a:cubicBezTo>
                  <a:cubicBezTo>
                    <a:pt x="306464" y="150304"/>
                    <a:pt x="306464" y="102772"/>
                    <a:pt x="338792" y="102772"/>
                  </a:cubicBezTo>
                  <a:cubicBezTo>
                    <a:pt x="371119" y="102772"/>
                    <a:pt x="356895" y="107268"/>
                    <a:pt x="362068" y="113049"/>
                  </a:cubicBezTo>
                  <a:cubicBezTo>
                    <a:pt x="362068" y="113049"/>
                    <a:pt x="349137" y="116903"/>
                    <a:pt x="349137" y="131034"/>
                  </a:cubicBezTo>
                  <a:cubicBezTo>
                    <a:pt x="349137" y="145166"/>
                    <a:pt x="358835" y="149662"/>
                    <a:pt x="382111" y="149662"/>
                  </a:cubicBezTo>
                  <a:lnTo>
                    <a:pt x="408619" y="149662"/>
                  </a:lnTo>
                  <a:lnTo>
                    <a:pt x="408619" y="63590"/>
                  </a:lnTo>
                  <a:close/>
                </a:path>
              </a:pathLst>
            </a:custGeom>
            <a:grpFill/>
            <a:ln w="6458" cap="flat">
              <a:noFill/>
              <a:prstDash val="solid"/>
              <a:miter/>
            </a:ln>
          </p:spPr>
          <p:txBody>
            <a:bodyPr rtlCol="0" anchor="ctr"/>
            <a:lstStyle/>
            <a:p>
              <a:endParaRPr lang="en-US"/>
            </a:p>
          </p:txBody>
        </p:sp>
      </p:grpSp>
      <p:grpSp>
        <p:nvGrpSpPr>
          <p:cNvPr id="3" name="Group 2">
            <a:extLst>
              <a:ext uri="{FF2B5EF4-FFF2-40B4-BE49-F238E27FC236}">
                <a16:creationId xmlns:a16="http://schemas.microsoft.com/office/drawing/2014/main" id="{45A7F281-A035-7D2E-47F5-C3CB203CAC4E}"/>
              </a:ext>
            </a:extLst>
          </p:cNvPr>
          <p:cNvGrpSpPr/>
          <p:nvPr userDrawn="1"/>
        </p:nvGrpSpPr>
        <p:grpSpPr>
          <a:xfrm>
            <a:off x="12692725" y="0"/>
            <a:ext cx="3220260" cy="6858000"/>
            <a:chOff x="12692725" y="0"/>
            <a:chExt cx="3220260" cy="6858000"/>
          </a:xfrm>
        </p:grpSpPr>
        <p:sp>
          <p:nvSpPr>
            <p:cNvPr id="4" name="Rectangle 3">
              <a:extLst>
                <a:ext uri="{FF2B5EF4-FFF2-40B4-BE49-F238E27FC236}">
                  <a16:creationId xmlns:a16="http://schemas.microsoft.com/office/drawing/2014/main" id="{F3A59610-CB0A-FBF3-0CB8-A7F924B49A9F}"/>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B6AADB3-8110-224C-B540-29EF81D17370}"/>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6" name="TextBox 5">
              <a:extLst>
                <a:ext uri="{FF2B5EF4-FFF2-40B4-BE49-F238E27FC236}">
                  <a16:creationId xmlns:a16="http://schemas.microsoft.com/office/drawing/2014/main" id="{37950810-9558-B37E-E2B2-CEA60BF2977A}"/>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7" name="TextBox 6">
              <a:extLst>
                <a:ext uri="{FF2B5EF4-FFF2-40B4-BE49-F238E27FC236}">
                  <a16:creationId xmlns:a16="http://schemas.microsoft.com/office/drawing/2014/main" id="{AAF76F2B-F1F3-B4CE-067A-1BE062BEC45B}"/>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0" name="TextBox 9">
              <a:extLst>
                <a:ext uri="{FF2B5EF4-FFF2-40B4-BE49-F238E27FC236}">
                  <a16:creationId xmlns:a16="http://schemas.microsoft.com/office/drawing/2014/main" id="{037AD66D-09B2-3428-3348-494E7FECB3C8}"/>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2" name="TextBox 11">
              <a:extLst>
                <a:ext uri="{FF2B5EF4-FFF2-40B4-BE49-F238E27FC236}">
                  <a16:creationId xmlns:a16="http://schemas.microsoft.com/office/drawing/2014/main" id="{37B51FD6-8788-9A02-69CF-82BC704F3270}"/>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sp>
          <p:nvSpPr>
            <p:cNvPr id="16" name="TextBox 15">
              <a:extLst>
                <a:ext uri="{FF2B5EF4-FFF2-40B4-BE49-F238E27FC236}">
                  <a16:creationId xmlns:a16="http://schemas.microsoft.com/office/drawing/2014/main" id="{533F63F0-A656-2497-F900-16BA2370F88F}"/>
                </a:ext>
              </a:extLst>
            </p:cNvPr>
            <p:cNvSpPr txBox="1"/>
            <p:nvPr userDrawn="1"/>
          </p:nvSpPr>
          <p:spPr>
            <a:xfrm>
              <a:off x="12803737" y="4873214"/>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Slide title &amp; number</a:t>
              </a:r>
            </a:p>
          </p:txBody>
        </p:sp>
        <p:sp>
          <p:nvSpPr>
            <p:cNvPr id="17" name="TextBox 16">
              <a:extLst>
                <a:ext uri="{FF2B5EF4-FFF2-40B4-BE49-F238E27FC236}">
                  <a16:creationId xmlns:a16="http://schemas.microsoft.com/office/drawing/2014/main" id="{96DCBF38-9997-8EC6-25E9-0B22D13BB6DF}"/>
                </a:ext>
              </a:extLst>
            </p:cNvPr>
            <p:cNvSpPr txBox="1"/>
            <p:nvPr userDrawn="1"/>
          </p:nvSpPr>
          <p:spPr>
            <a:xfrm>
              <a:off x="12803736" y="5150213"/>
              <a:ext cx="2822257"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 change your image in the placeholder, you may find that the slide title disappears. Simply right click on the image, and select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‘Send to Back’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from the drop-down menu, and your title should reappear.</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Add your chapter / divider number in the placeholder provided in the bottom left.</a:t>
              </a:r>
            </a:p>
          </p:txBody>
        </p:sp>
      </p:grpSp>
    </p:spTree>
    <p:extLst>
      <p:ext uri="{BB962C8B-B14F-4D97-AF65-F5344CB8AC3E}">
        <p14:creationId xmlns:p14="http://schemas.microsoft.com/office/powerpoint/2010/main" val="22514762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and image – red">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6EEB6A0-0A45-F217-E366-0FE95AEEF70F}"/>
              </a:ext>
            </a:extLst>
          </p:cNvPr>
          <p:cNvSpPr>
            <a:spLocks noGrp="1"/>
          </p:cNvSpPr>
          <p:nvPr>
            <p:ph type="pic" sz="quarter" idx="12"/>
          </p:nvPr>
        </p:nvSpPr>
        <p:spPr>
          <a:xfrm>
            <a:off x="2371725" y="0"/>
            <a:ext cx="9556750" cy="6858000"/>
          </a:xfrm>
          <a:solidFill>
            <a:schemeClr val="bg1">
              <a:lumMod val="95000"/>
            </a:schemeClr>
          </a:solidFill>
        </p:spPr>
        <p:txBody>
          <a:bodyPr tIns="2628000">
            <a:normAutofit/>
          </a:bodyPr>
          <a:lstStyle>
            <a:lvl1pPr marL="0" indent="0" algn="ctr">
              <a:buNone/>
              <a:defRPr sz="1200"/>
            </a:lvl1pPr>
          </a:lstStyle>
          <a:p>
            <a:r>
              <a:rPr lang="en-GB"/>
              <a:t>Click icon to add picture</a:t>
            </a:r>
            <a:endParaRPr lang="en-US"/>
          </a:p>
        </p:txBody>
      </p:sp>
      <p:sp>
        <p:nvSpPr>
          <p:cNvPr id="8" name="Rectangle 7">
            <a:extLst>
              <a:ext uri="{FF2B5EF4-FFF2-40B4-BE49-F238E27FC236}">
                <a16:creationId xmlns:a16="http://schemas.microsoft.com/office/drawing/2014/main" id="{5D69B16D-FF62-224B-7596-19E8D0E58412}"/>
              </a:ext>
            </a:extLst>
          </p:cNvPr>
          <p:cNvSpPr/>
          <p:nvPr userDrawn="1"/>
        </p:nvSpPr>
        <p:spPr>
          <a:xfrm>
            <a:off x="0" y="0"/>
            <a:ext cx="2371411"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7522E77-ABAF-6D4A-425E-439044BB8C4D}"/>
              </a:ext>
            </a:extLst>
          </p:cNvPr>
          <p:cNvSpPr/>
          <p:nvPr userDrawn="1"/>
        </p:nvSpPr>
        <p:spPr>
          <a:xfrm>
            <a:off x="11928475" y="0"/>
            <a:ext cx="26352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DB7764CC-7A93-6D50-4D3C-01262BB4E2D8}"/>
              </a:ext>
            </a:extLst>
          </p:cNvPr>
          <p:cNvGrpSpPr/>
          <p:nvPr userDrawn="1"/>
        </p:nvGrpSpPr>
        <p:grpSpPr>
          <a:xfrm>
            <a:off x="432970" y="432789"/>
            <a:ext cx="408619" cy="404022"/>
            <a:chOff x="432970" y="432789"/>
            <a:chExt cx="408619" cy="404022"/>
          </a:xfrm>
          <a:solidFill>
            <a:schemeClr val="tx1"/>
          </a:solidFill>
        </p:grpSpPr>
        <p:sp>
          <p:nvSpPr>
            <p:cNvPr id="26" name="Freeform 25">
              <a:extLst>
                <a:ext uri="{FF2B5EF4-FFF2-40B4-BE49-F238E27FC236}">
                  <a16:creationId xmlns:a16="http://schemas.microsoft.com/office/drawing/2014/main" id="{ECAF8C6E-4A9C-AE75-1DA3-FDB62D45D022}"/>
                </a:ext>
              </a:extLst>
            </p:cNvPr>
            <p:cNvSpPr/>
            <p:nvPr/>
          </p:nvSpPr>
          <p:spPr>
            <a:xfrm>
              <a:off x="433616" y="432789"/>
              <a:ext cx="406679" cy="129749"/>
            </a:xfrm>
            <a:custGeom>
              <a:avLst/>
              <a:gdLst>
                <a:gd name="connsiteX0" fmla="*/ 0 w 406679"/>
                <a:gd name="connsiteY0" fmla="*/ 0 h 129749"/>
                <a:gd name="connsiteX1" fmla="*/ 0 w 406679"/>
                <a:gd name="connsiteY1" fmla="*/ 122684 h 129749"/>
                <a:gd name="connsiteX2" fmla="*/ 60129 w 406679"/>
                <a:gd name="connsiteY2" fmla="*/ 85429 h 129749"/>
                <a:gd name="connsiteX3" fmla="*/ 131896 w 406679"/>
                <a:gd name="connsiteY3" fmla="*/ 129750 h 129749"/>
                <a:gd name="connsiteX4" fmla="*/ 203663 w 406679"/>
                <a:gd name="connsiteY4" fmla="*/ 85429 h 129749"/>
                <a:gd name="connsiteX5" fmla="*/ 274784 w 406679"/>
                <a:gd name="connsiteY5" fmla="*/ 129750 h 129749"/>
                <a:gd name="connsiteX6" fmla="*/ 346551 w 406679"/>
                <a:gd name="connsiteY6" fmla="*/ 85429 h 129749"/>
                <a:gd name="connsiteX7" fmla="*/ 406680 w 406679"/>
                <a:gd name="connsiteY7" fmla="*/ 122684 h 129749"/>
                <a:gd name="connsiteX8" fmla="*/ 406680 w 406679"/>
                <a:gd name="connsiteY8" fmla="*/ 0 h 129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679" h="129749">
                  <a:moveTo>
                    <a:pt x="0" y="0"/>
                  </a:moveTo>
                  <a:lnTo>
                    <a:pt x="0" y="122684"/>
                  </a:lnTo>
                  <a:lnTo>
                    <a:pt x="60129" y="85429"/>
                  </a:lnTo>
                  <a:lnTo>
                    <a:pt x="131896" y="129750"/>
                  </a:lnTo>
                  <a:lnTo>
                    <a:pt x="203663" y="85429"/>
                  </a:lnTo>
                  <a:lnTo>
                    <a:pt x="274784" y="129750"/>
                  </a:lnTo>
                  <a:lnTo>
                    <a:pt x="346551" y="85429"/>
                  </a:lnTo>
                  <a:lnTo>
                    <a:pt x="406680" y="122684"/>
                  </a:lnTo>
                  <a:lnTo>
                    <a:pt x="406680" y="0"/>
                  </a:lnTo>
                  <a:close/>
                </a:path>
              </a:pathLst>
            </a:custGeom>
            <a:grpFill/>
            <a:ln w="6458"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EF8526F6-BF74-7FC5-4D37-33B8E32F6D33}"/>
                </a:ext>
              </a:extLst>
            </p:cNvPr>
            <p:cNvSpPr/>
            <p:nvPr/>
          </p:nvSpPr>
          <p:spPr>
            <a:xfrm>
              <a:off x="432970" y="549692"/>
              <a:ext cx="407326" cy="141953"/>
            </a:xfrm>
            <a:custGeom>
              <a:avLst/>
              <a:gdLst>
                <a:gd name="connsiteX0" fmla="*/ 407326 w 407326"/>
                <a:gd name="connsiteY0" fmla="*/ 37255 h 141953"/>
                <a:gd name="connsiteX1" fmla="*/ 347197 w 407326"/>
                <a:gd name="connsiteY1" fmla="*/ 0 h 141953"/>
                <a:gd name="connsiteX2" fmla="*/ 275430 w 407326"/>
                <a:gd name="connsiteY2" fmla="*/ 44320 h 141953"/>
                <a:gd name="connsiteX3" fmla="*/ 203663 w 407326"/>
                <a:gd name="connsiteY3" fmla="*/ 0 h 141953"/>
                <a:gd name="connsiteX4" fmla="*/ 131896 w 407326"/>
                <a:gd name="connsiteY4" fmla="*/ 44320 h 141953"/>
                <a:gd name="connsiteX5" fmla="*/ 60129 w 407326"/>
                <a:gd name="connsiteY5" fmla="*/ 0 h 141953"/>
                <a:gd name="connsiteX6" fmla="*/ 0 w 407326"/>
                <a:gd name="connsiteY6" fmla="*/ 37255 h 141953"/>
                <a:gd name="connsiteX7" fmla="*/ 0 w 407326"/>
                <a:gd name="connsiteY7" fmla="*/ 141312 h 141953"/>
                <a:gd name="connsiteX8" fmla="*/ 22629 w 407326"/>
                <a:gd name="connsiteY8" fmla="*/ 129107 h 141953"/>
                <a:gd name="connsiteX9" fmla="*/ 67888 w 407326"/>
                <a:gd name="connsiteY9" fmla="*/ 104699 h 141953"/>
                <a:gd name="connsiteX10" fmla="*/ 113146 w 407326"/>
                <a:gd name="connsiteY10" fmla="*/ 129107 h 141953"/>
                <a:gd name="connsiteX11" fmla="*/ 135775 w 407326"/>
                <a:gd name="connsiteY11" fmla="*/ 141954 h 141953"/>
                <a:gd name="connsiteX12" fmla="*/ 158405 w 407326"/>
                <a:gd name="connsiteY12" fmla="*/ 129107 h 141953"/>
                <a:gd name="connsiteX13" fmla="*/ 203663 w 407326"/>
                <a:gd name="connsiteY13" fmla="*/ 104699 h 141953"/>
                <a:gd name="connsiteX14" fmla="*/ 248922 w 407326"/>
                <a:gd name="connsiteY14" fmla="*/ 129107 h 141953"/>
                <a:gd name="connsiteX15" fmla="*/ 271551 w 407326"/>
                <a:gd name="connsiteY15" fmla="*/ 141954 h 141953"/>
                <a:gd name="connsiteX16" fmla="*/ 294180 w 407326"/>
                <a:gd name="connsiteY16" fmla="*/ 129107 h 141953"/>
                <a:gd name="connsiteX17" fmla="*/ 339439 w 407326"/>
                <a:gd name="connsiteY17" fmla="*/ 104699 h 141953"/>
                <a:gd name="connsiteX18" fmla="*/ 384697 w 407326"/>
                <a:gd name="connsiteY18" fmla="*/ 129107 h 141953"/>
                <a:gd name="connsiteX19" fmla="*/ 407326 w 407326"/>
                <a:gd name="connsiteY19" fmla="*/ 141312 h 14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7326" h="141953">
                  <a:moveTo>
                    <a:pt x="407326" y="37255"/>
                  </a:moveTo>
                  <a:lnTo>
                    <a:pt x="347197" y="0"/>
                  </a:lnTo>
                  <a:lnTo>
                    <a:pt x="275430" y="44320"/>
                  </a:lnTo>
                  <a:lnTo>
                    <a:pt x="203663" y="0"/>
                  </a:lnTo>
                  <a:lnTo>
                    <a:pt x="131896" y="44320"/>
                  </a:lnTo>
                  <a:lnTo>
                    <a:pt x="60129" y="0"/>
                  </a:lnTo>
                  <a:lnTo>
                    <a:pt x="0" y="37255"/>
                  </a:lnTo>
                  <a:lnTo>
                    <a:pt x="0" y="141312"/>
                  </a:lnTo>
                  <a:cubicBezTo>
                    <a:pt x="9698" y="141312"/>
                    <a:pt x="14224" y="137458"/>
                    <a:pt x="22629" y="129107"/>
                  </a:cubicBezTo>
                  <a:cubicBezTo>
                    <a:pt x="31681" y="119473"/>
                    <a:pt x="44612" y="104699"/>
                    <a:pt x="67888" y="104699"/>
                  </a:cubicBezTo>
                  <a:cubicBezTo>
                    <a:pt x="91163" y="104699"/>
                    <a:pt x="104094" y="119473"/>
                    <a:pt x="113146" y="129107"/>
                  </a:cubicBezTo>
                  <a:cubicBezTo>
                    <a:pt x="121551" y="137458"/>
                    <a:pt x="126077" y="141954"/>
                    <a:pt x="135775" y="141954"/>
                  </a:cubicBezTo>
                  <a:cubicBezTo>
                    <a:pt x="145474" y="141954"/>
                    <a:pt x="149999" y="138100"/>
                    <a:pt x="158405" y="129107"/>
                  </a:cubicBezTo>
                  <a:cubicBezTo>
                    <a:pt x="167456" y="119473"/>
                    <a:pt x="180387" y="104699"/>
                    <a:pt x="203663" y="104699"/>
                  </a:cubicBezTo>
                  <a:cubicBezTo>
                    <a:pt x="226939" y="104699"/>
                    <a:pt x="239870" y="119473"/>
                    <a:pt x="248922" y="129107"/>
                  </a:cubicBezTo>
                  <a:cubicBezTo>
                    <a:pt x="257327" y="137458"/>
                    <a:pt x="261853" y="141954"/>
                    <a:pt x="271551" y="141954"/>
                  </a:cubicBezTo>
                  <a:cubicBezTo>
                    <a:pt x="281249" y="141954"/>
                    <a:pt x="285775" y="138100"/>
                    <a:pt x="294180" y="129107"/>
                  </a:cubicBezTo>
                  <a:cubicBezTo>
                    <a:pt x="303232" y="119473"/>
                    <a:pt x="316163" y="104699"/>
                    <a:pt x="339439" y="104699"/>
                  </a:cubicBezTo>
                  <a:cubicBezTo>
                    <a:pt x="362714" y="104699"/>
                    <a:pt x="375645" y="119473"/>
                    <a:pt x="384697" y="129107"/>
                  </a:cubicBezTo>
                  <a:cubicBezTo>
                    <a:pt x="393102" y="137458"/>
                    <a:pt x="397628" y="141312"/>
                    <a:pt x="407326" y="141312"/>
                  </a:cubicBezTo>
                  <a:close/>
                </a:path>
              </a:pathLst>
            </a:custGeom>
            <a:grpFill/>
            <a:ln w="6458"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87FE27D4-AE5E-41B7-5F7D-67A42760E487}"/>
                </a:ext>
              </a:extLst>
            </p:cNvPr>
            <p:cNvSpPr/>
            <p:nvPr/>
          </p:nvSpPr>
          <p:spPr>
            <a:xfrm>
              <a:off x="432970" y="685223"/>
              <a:ext cx="408619" cy="151588"/>
            </a:xfrm>
            <a:custGeom>
              <a:avLst/>
              <a:gdLst>
                <a:gd name="connsiteX0" fmla="*/ 407326 w 408619"/>
                <a:gd name="connsiteY0" fmla="*/ 66160 h 151588"/>
                <a:gd name="connsiteX1" fmla="*/ 407326 w 408619"/>
                <a:gd name="connsiteY1" fmla="*/ 36613 h 151588"/>
                <a:gd name="connsiteX2" fmla="*/ 362068 w 408619"/>
                <a:gd name="connsiteY2" fmla="*/ 12847 h 151588"/>
                <a:gd name="connsiteX3" fmla="*/ 339439 w 408619"/>
                <a:gd name="connsiteY3" fmla="*/ 0 h 151588"/>
                <a:gd name="connsiteX4" fmla="*/ 316809 w 408619"/>
                <a:gd name="connsiteY4" fmla="*/ 12847 h 151588"/>
                <a:gd name="connsiteX5" fmla="*/ 271551 w 408619"/>
                <a:gd name="connsiteY5" fmla="*/ 36613 h 151588"/>
                <a:gd name="connsiteX6" fmla="*/ 226292 w 408619"/>
                <a:gd name="connsiteY6" fmla="*/ 12847 h 151588"/>
                <a:gd name="connsiteX7" fmla="*/ 203663 w 408619"/>
                <a:gd name="connsiteY7" fmla="*/ 0 h 151588"/>
                <a:gd name="connsiteX8" fmla="*/ 181034 w 408619"/>
                <a:gd name="connsiteY8" fmla="*/ 12847 h 151588"/>
                <a:gd name="connsiteX9" fmla="*/ 135775 w 408619"/>
                <a:gd name="connsiteY9" fmla="*/ 36613 h 151588"/>
                <a:gd name="connsiteX10" fmla="*/ 90517 w 408619"/>
                <a:gd name="connsiteY10" fmla="*/ 12847 h 151588"/>
                <a:gd name="connsiteX11" fmla="*/ 67888 w 408619"/>
                <a:gd name="connsiteY11" fmla="*/ 0 h 151588"/>
                <a:gd name="connsiteX12" fmla="*/ 45258 w 408619"/>
                <a:gd name="connsiteY12" fmla="*/ 12847 h 151588"/>
                <a:gd name="connsiteX13" fmla="*/ 0 w 408619"/>
                <a:gd name="connsiteY13" fmla="*/ 36613 h 151588"/>
                <a:gd name="connsiteX14" fmla="*/ 0 w 408619"/>
                <a:gd name="connsiteY14" fmla="*/ 73225 h 151588"/>
                <a:gd name="connsiteX15" fmla="*/ 0 w 408619"/>
                <a:gd name="connsiteY15" fmla="*/ 151589 h 151588"/>
                <a:gd name="connsiteX16" fmla="*/ 84051 w 408619"/>
                <a:gd name="connsiteY16" fmla="*/ 104057 h 151588"/>
                <a:gd name="connsiteX17" fmla="*/ 107327 w 408619"/>
                <a:gd name="connsiteY17" fmla="*/ 114334 h 151588"/>
                <a:gd name="connsiteX18" fmla="*/ 94396 w 408619"/>
                <a:gd name="connsiteY18" fmla="*/ 132319 h 151588"/>
                <a:gd name="connsiteX19" fmla="*/ 127370 w 408619"/>
                <a:gd name="connsiteY19" fmla="*/ 150946 h 151588"/>
                <a:gd name="connsiteX20" fmla="*/ 211422 w 408619"/>
                <a:gd name="connsiteY20" fmla="*/ 103414 h 151588"/>
                <a:gd name="connsiteX21" fmla="*/ 234697 w 408619"/>
                <a:gd name="connsiteY21" fmla="*/ 113692 h 151588"/>
                <a:gd name="connsiteX22" fmla="*/ 221766 w 408619"/>
                <a:gd name="connsiteY22" fmla="*/ 131677 h 151588"/>
                <a:gd name="connsiteX23" fmla="*/ 254740 w 408619"/>
                <a:gd name="connsiteY23" fmla="*/ 150304 h 151588"/>
                <a:gd name="connsiteX24" fmla="*/ 338792 w 408619"/>
                <a:gd name="connsiteY24" fmla="*/ 102772 h 151588"/>
                <a:gd name="connsiteX25" fmla="*/ 362068 w 408619"/>
                <a:gd name="connsiteY25" fmla="*/ 113049 h 151588"/>
                <a:gd name="connsiteX26" fmla="*/ 349137 w 408619"/>
                <a:gd name="connsiteY26" fmla="*/ 131034 h 151588"/>
                <a:gd name="connsiteX27" fmla="*/ 382111 w 408619"/>
                <a:gd name="connsiteY27" fmla="*/ 149662 h 151588"/>
                <a:gd name="connsiteX28" fmla="*/ 408619 w 408619"/>
                <a:gd name="connsiteY28" fmla="*/ 149662 h 151588"/>
                <a:gd name="connsiteX29" fmla="*/ 408619 w 408619"/>
                <a:gd name="connsiteY29" fmla="*/ 63590 h 15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8619" h="151588">
                  <a:moveTo>
                    <a:pt x="407326" y="66160"/>
                  </a:moveTo>
                  <a:lnTo>
                    <a:pt x="407326" y="36613"/>
                  </a:lnTo>
                  <a:cubicBezTo>
                    <a:pt x="383404" y="36613"/>
                    <a:pt x="371119" y="22481"/>
                    <a:pt x="362068" y="12847"/>
                  </a:cubicBezTo>
                  <a:cubicBezTo>
                    <a:pt x="353663" y="4496"/>
                    <a:pt x="349137" y="0"/>
                    <a:pt x="339439" y="0"/>
                  </a:cubicBezTo>
                  <a:cubicBezTo>
                    <a:pt x="329740" y="0"/>
                    <a:pt x="325214" y="3854"/>
                    <a:pt x="316809" y="12847"/>
                  </a:cubicBezTo>
                  <a:cubicBezTo>
                    <a:pt x="307758" y="22481"/>
                    <a:pt x="294827" y="36613"/>
                    <a:pt x="271551" y="36613"/>
                  </a:cubicBezTo>
                  <a:cubicBezTo>
                    <a:pt x="248275" y="36613"/>
                    <a:pt x="235344" y="22481"/>
                    <a:pt x="226292" y="12847"/>
                  </a:cubicBezTo>
                  <a:cubicBezTo>
                    <a:pt x="217887" y="4496"/>
                    <a:pt x="213361" y="0"/>
                    <a:pt x="203663" y="0"/>
                  </a:cubicBezTo>
                  <a:cubicBezTo>
                    <a:pt x="193965" y="0"/>
                    <a:pt x="189439" y="3854"/>
                    <a:pt x="181034" y="12847"/>
                  </a:cubicBezTo>
                  <a:cubicBezTo>
                    <a:pt x="171982" y="22481"/>
                    <a:pt x="159051" y="36613"/>
                    <a:pt x="135775" y="36613"/>
                  </a:cubicBezTo>
                  <a:cubicBezTo>
                    <a:pt x="112500" y="36613"/>
                    <a:pt x="99569" y="22481"/>
                    <a:pt x="90517" y="12847"/>
                  </a:cubicBezTo>
                  <a:cubicBezTo>
                    <a:pt x="82112" y="4496"/>
                    <a:pt x="77586" y="0"/>
                    <a:pt x="67888" y="0"/>
                  </a:cubicBezTo>
                  <a:cubicBezTo>
                    <a:pt x="58189" y="0"/>
                    <a:pt x="53664" y="3854"/>
                    <a:pt x="45258" y="12847"/>
                  </a:cubicBezTo>
                  <a:cubicBezTo>
                    <a:pt x="36207" y="22481"/>
                    <a:pt x="23276" y="36613"/>
                    <a:pt x="0" y="36613"/>
                  </a:cubicBezTo>
                  <a:lnTo>
                    <a:pt x="0" y="73225"/>
                  </a:lnTo>
                  <a:cubicBezTo>
                    <a:pt x="0" y="73225"/>
                    <a:pt x="0" y="151589"/>
                    <a:pt x="0" y="151589"/>
                  </a:cubicBezTo>
                  <a:cubicBezTo>
                    <a:pt x="51724" y="151589"/>
                    <a:pt x="51724" y="104057"/>
                    <a:pt x="84051" y="104057"/>
                  </a:cubicBezTo>
                  <a:cubicBezTo>
                    <a:pt x="116379" y="104057"/>
                    <a:pt x="102155" y="108553"/>
                    <a:pt x="107327" y="114334"/>
                  </a:cubicBezTo>
                  <a:cubicBezTo>
                    <a:pt x="107327" y="114334"/>
                    <a:pt x="94396" y="118188"/>
                    <a:pt x="94396" y="132319"/>
                  </a:cubicBezTo>
                  <a:cubicBezTo>
                    <a:pt x="94396" y="146450"/>
                    <a:pt x="104094" y="150946"/>
                    <a:pt x="127370" y="150946"/>
                  </a:cubicBezTo>
                  <a:cubicBezTo>
                    <a:pt x="179094" y="150946"/>
                    <a:pt x="179094" y="103414"/>
                    <a:pt x="211422" y="103414"/>
                  </a:cubicBezTo>
                  <a:cubicBezTo>
                    <a:pt x="243749" y="103414"/>
                    <a:pt x="229525" y="107911"/>
                    <a:pt x="234697" y="113692"/>
                  </a:cubicBezTo>
                  <a:cubicBezTo>
                    <a:pt x="234697" y="113692"/>
                    <a:pt x="221766" y="117546"/>
                    <a:pt x="221766" y="131677"/>
                  </a:cubicBezTo>
                  <a:cubicBezTo>
                    <a:pt x="221766" y="145808"/>
                    <a:pt x="231465" y="150304"/>
                    <a:pt x="254740" y="150304"/>
                  </a:cubicBezTo>
                  <a:cubicBezTo>
                    <a:pt x="306464" y="150304"/>
                    <a:pt x="306464" y="102772"/>
                    <a:pt x="338792" y="102772"/>
                  </a:cubicBezTo>
                  <a:cubicBezTo>
                    <a:pt x="371119" y="102772"/>
                    <a:pt x="356895" y="107268"/>
                    <a:pt x="362068" y="113049"/>
                  </a:cubicBezTo>
                  <a:cubicBezTo>
                    <a:pt x="362068" y="113049"/>
                    <a:pt x="349137" y="116903"/>
                    <a:pt x="349137" y="131034"/>
                  </a:cubicBezTo>
                  <a:cubicBezTo>
                    <a:pt x="349137" y="145166"/>
                    <a:pt x="358835" y="149662"/>
                    <a:pt x="382111" y="149662"/>
                  </a:cubicBezTo>
                  <a:lnTo>
                    <a:pt x="408619" y="149662"/>
                  </a:lnTo>
                  <a:lnTo>
                    <a:pt x="408619" y="63590"/>
                  </a:lnTo>
                  <a:close/>
                </a:path>
              </a:pathLst>
            </a:custGeom>
            <a:grpFill/>
            <a:ln w="6458" cap="flat">
              <a:noFill/>
              <a:prstDash val="solid"/>
              <a:miter/>
            </a:ln>
          </p:spPr>
          <p:txBody>
            <a:bodyPr rtlCol="0" anchor="ctr"/>
            <a:lstStyle/>
            <a:p>
              <a:endParaRPr lang="en-US"/>
            </a:p>
          </p:txBody>
        </p:sp>
      </p:grpSp>
      <p:grpSp>
        <p:nvGrpSpPr>
          <p:cNvPr id="3" name="Group 2">
            <a:extLst>
              <a:ext uri="{FF2B5EF4-FFF2-40B4-BE49-F238E27FC236}">
                <a16:creationId xmlns:a16="http://schemas.microsoft.com/office/drawing/2014/main" id="{277F4472-9BD3-80B3-8643-71D7C5B0FC8B}"/>
              </a:ext>
            </a:extLst>
          </p:cNvPr>
          <p:cNvGrpSpPr/>
          <p:nvPr userDrawn="1"/>
        </p:nvGrpSpPr>
        <p:grpSpPr>
          <a:xfrm>
            <a:off x="12692725" y="0"/>
            <a:ext cx="3220260" cy="6858000"/>
            <a:chOff x="12692725" y="0"/>
            <a:chExt cx="3220260" cy="6858000"/>
          </a:xfrm>
        </p:grpSpPr>
        <p:sp>
          <p:nvSpPr>
            <p:cNvPr id="4" name="Rectangle 3">
              <a:extLst>
                <a:ext uri="{FF2B5EF4-FFF2-40B4-BE49-F238E27FC236}">
                  <a16:creationId xmlns:a16="http://schemas.microsoft.com/office/drawing/2014/main" id="{A39A47D6-C99C-1BB4-E016-CD663B24609B}"/>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E217E9E-11AB-F149-C3E6-60BEAD195A52}"/>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6" name="TextBox 5">
              <a:extLst>
                <a:ext uri="{FF2B5EF4-FFF2-40B4-BE49-F238E27FC236}">
                  <a16:creationId xmlns:a16="http://schemas.microsoft.com/office/drawing/2014/main" id="{FA510E50-6827-775D-C9A3-DF4E9EDBCAFE}"/>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7" name="TextBox 6">
              <a:extLst>
                <a:ext uri="{FF2B5EF4-FFF2-40B4-BE49-F238E27FC236}">
                  <a16:creationId xmlns:a16="http://schemas.microsoft.com/office/drawing/2014/main" id="{5E460080-BDD4-985F-563D-30F13B074F8B}"/>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0" name="TextBox 9">
              <a:extLst>
                <a:ext uri="{FF2B5EF4-FFF2-40B4-BE49-F238E27FC236}">
                  <a16:creationId xmlns:a16="http://schemas.microsoft.com/office/drawing/2014/main" id="{4778D6BD-32E4-65AD-D90F-06DD2D056FA9}"/>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2" name="TextBox 11">
              <a:extLst>
                <a:ext uri="{FF2B5EF4-FFF2-40B4-BE49-F238E27FC236}">
                  <a16:creationId xmlns:a16="http://schemas.microsoft.com/office/drawing/2014/main" id="{8BBCBB27-7913-1461-F5C4-A592F444E06D}"/>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sp>
          <p:nvSpPr>
            <p:cNvPr id="14" name="TextBox 13">
              <a:extLst>
                <a:ext uri="{FF2B5EF4-FFF2-40B4-BE49-F238E27FC236}">
                  <a16:creationId xmlns:a16="http://schemas.microsoft.com/office/drawing/2014/main" id="{DA067FD7-ABBC-F89C-F5B7-E75D4175535F}"/>
                </a:ext>
              </a:extLst>
            </p:cNvPr>
            <p:cNvSpPr txBox="1"/>
            <p:nvPr userDrawn="1"/>
          </p:nvSpPr>
          <p:spPr>
            <a:xfrm>
              <a:off x="12803737" y="4873214"/>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Slide title &amp; number</a:t>
              </a:r>
            </a:p>
          </p:txBody>
        </p:sp>
        <p:sp>
          <p:nvSpPr>
            <p:cNvPr id="15" name="TextBox 14">
              <a:extLst>
                <a:ext uri="{FF2B5EF4-FFF2-40B4-BE49-F238E27FC236}">
                  <a16:creationId xmlns:a16="http://schemas.microsoft.com/office/drawing/2014/main" id="{0F70B189-E6DE-A4F5-5194-C5B6E54B1738}"/>
                </a:ext>
              </a:extLst>
            </p:cNvPr>
            <p:cNvSpPr txBox="1"/>
            <p:nvPr userDrawn="1"/>
          </p:nvSpPr>
          <p:spPr>
            <a:xfrm>
              <a:off x="12803736" y="5150213"/>
              <a:ext cx="2822257"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 change your image in the placeholder, you may find that the slide title disappears. Simply right click on the image, and select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‘Send to Back’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from the drop-down menu, and your title should reappear.</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Add your chapter / divider number in the placeholder provided in the bottom left.</a:t>
              </a:r>
            </a:p>
          </p:txBody>
        </p:sp>
      </p:grpSp>
    </p:spTree>
    <p:extLst>
      <p:ext uri="{BB962C8B-B14F-4D97-AF65-F5344CB8AC3E}">
        <p14:creationId xmlns:p14="http://schemas.microsoft.com/office/powerpoint/2010/main" val="25646714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and image – blu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6EEB6A0-0A45-F217-E366-0FE95AEEF70F}"/>
              </a:ext>
            </a:extLst>
          </p:cNvPr>
          <p:cNvSpPr>
            <a:spLocks noGrp="1"/>
          </p:cNvSpPr>
          <p:nvPr>
            <p:ph type="pic" sz="quarter" idx="12"/>
          </p:nvPr>
        </p:nvSpPr>
        <p:spPr>
          <a:xfrm>
            <a:off x="2371725" y="0"/>
            <a:ext cx="9556750" cy="6858000"/>
          </a:xfrm>
          <a:solidFill>
            <a:schemeClr val="bg1">
              <a:lumMod val="95000"/>
            </a:schemeClr>
          </a:solidFill>
        </p:spPr>
        <p:txBody>
          <a:bodyPr tIns="2628000">
            <a:normAutofit/>
          </a:bodyPr>
          <a:lstStyle>
            <a:lvl1pPr marL="0" indent="0" algn="ctr">
              <a:buNone/>
              <a:defRPr sz="1200"/>
            </a:lvl1pPr>
          </a:lstStyle>
          <a:p>
            <a:r>
              <a:rPr lang="en-GB"/>
              <a:t>Click icon to add picture</a:t>
            </a:r>
            <a:endParaRPr lang="en-US"/>
          </a:p>
        </p:txBody>
      </p:sp>
      <p:sp>
        <p:nvSpPr>
          <p:cNvPr id="8" name="Rectangle 7">
            <a:extLst>
              <a:ext uri="{FF2B5EF4-FFF2-40B4-BE49-F238E27FC236}">
                <a16:creationId xmlns:a16="http://schemas.microsoft.com/office/drawing/2014/main" id="{5D69B16D-FF62-224B-7596-19E8D0E58412}"/>
              </a:ext>
            </a:extLst>
          </p:cNvPr>
          <p:cNvSpPr/>
          <p:nvPr userDrawn="1"/>
        </p:nvSpPr>
        <p:spPr>
          <a:xfrm>
            <a:off x="0" y="0"/>
            <a:ext cx="2371411"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7522E77-ABAF-6D4A-425E-439044BB8C4D}"/>
              </a:ext>
            </a:extLst>
          </p:cNvPr>
          <p:cNvSpPr/>
          <p:nvPr userDrawn="1"/>
        </p:nvSpPr>
        <p:spPr>
          <a:xfrm>
            <a:off x="11928475" y="0"/>
            <a:ext cx="263525"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DB7764CC-7A93-6D50-4D3C-01262BB4E2D8}"/>
              </a:ext>
            </a:extLst>
          </p:cNvPr>
          <p:cNvGrpSpPr/>
          <p:nvPr userDrawn="1"/>
        </p:nvGrpSpPr>
        <p:grpSpPr>
          <a:xfrm>
            <a:off x="432970" y="432789"/>
            <a:ext cx="408619" cy="404022"/>
            <a:chOff x="432970" y="432789"/>
            <a:chExt cx="408619" cy="404022"/>
          </a:xfrm>
          <a:solidFill>
            <a:schemeClr val="tx1"/>
          </a:solidFill>
        </p:grpSpPr>
        <p:sp>
          <p:nvSpPr>
            <p:cNvPr id="26" name="Freeform 25">
              <a:extLst>
                <a:ext uri="{FF2B5EF4-FFF2-40B4-BE49-F238E27FC236}">
                  <a16:creationId xmlns:a16="http://schemas.microsoft.com/office/drawing/2014/main" id="{ECAF8C6E-4A9C-AE75-1DA3-FDB62D45D022}"/>
                </a:ext>
              </a:extLst>
            </p:cNvPr>
            <p:cNvSpPr/>
            <p:nvPr/>
          </p:nvSpPr>
          <p:spPr>
            <a:xfrm>
              <a:off x="433616" y="432789"/>
              <a:ext cx="406679" cy="129749"/>
            </a:xfrm>
            <a:custGeom>
              <a:avLst/>
              <a:gdLst>
                <a:gd name="connsiteX0" fmla="*/ 0 w 406679"/>
                <a:gd name="connsiteY0" fmla="*/ 0 h 129749"/>
                <a:gd name="connsiteX1" fmla="*/ 0 w 406679"/>
                <a:gd name="connsiteY1" fmla="*/ 122684 h 129749"/>
                <a:gd name="connsiteX2" fmla="*/ 60129 w 406679"/>
                <a:gd name="connsiteY2" fmla="*/ 85429 h 129749"/>
                <a:gd name="connsiteX3" fmla="*/ 131896 w 406679"/>
                <a:gd name="connsiteY3" fmla="*/ 129750 h 129749"/>
                <a:gd name="connsiteX4" fmla="*/ 203663 w 406679"/>
                <a:gd name="connsiteY4" fmla="*/ 85429 h 129749"/>
                <a:gd name="connsiteX5" fmla="*/ 274784 w 406679"/>
                <a:gd name="connsiteY5" fmla="*/ 129750 h 129749"/>
                <a:gd name="connsiteX6" fmla="*/ 346551 w 406679"/>
                <a:gd name="connsiteY6" fmla="*/ 85429 h 129749"/>
                <a:gd name="connsiteX7" fmla="*/ 406680 w 406679"/>
                <a:gd name="connsiteY7" fmla="*/ 122684 h 129749"/>
                <a:gd name="connsiteX8" fmla="*/ 406680 w 406679"/>
                <a:gd name="connsiteY8" fmla="*/ 0 h 129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679" h="129749">
                  <a:moveTo>
                    <a:pt x="0" y="0"/>
                  </a:moveTo>
                  <a:lnTo>
                    <a:pt x="0" y="122684"/>
                  </a:lnTo>
                  <a:lnTo>
                    <a:pt x="60129" y="85429"/>
                  </a:lnTo>
                  <a:lnTo>
                    <a:pt x="131896" y="129750"/>
                  </a:lnTo>
                  <a:lnTo>
                    <a:pt x="203663" y="85429"/>
                  </a:lnTo>
                  <a:lnTo>
                    <a:pt x="274784" y="129750"/>
                  </a:lnTo>
                  <a:lnTo>
                    <a:pt x="346551" y="85429"/>
                  </a:lnTo>
                  <a:lnTo>
                    <a:pt x="406680" y="122684"/>
                  </a:lnTo>
                  <a:lnTo>
                    <a:pt x="406680" y="0"/>
                  </a:lnTo>
                  <a:close/>
                </a:path>
              </a:pathLst>
            </a:custGeom>
            <a:grpFill/>
            <a:ln w="6458"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EF8526F6-BF74-7FC5-4D37-33B8E32F6D33}"/>
                </a:ext>
              </a:extLst>
            </p:cNvPr>
            <p:cNvSpPr/>
            <p:nvPr/>
          </p:nvSpPr>
          <p:spPr>
            <a:xfrm>
              <a:off x="432970" y="549692"/>
              <a:ext cx="407326" cy="141953"/>
            </a:xfrm>
            <a:custGeom>
              <a:avLst/>
              <a:gdLst>
                <a:gd name="connsiteX0" fmla="*/ 407326 w 407326"/>
                <a:gd name="connsiteY0" fmla="*/ 37255 h 141953"/>
                <a:gd name="connsiteX1" fmla="*/ 347197 w 407326"/>
                <a:gd name="connsiteY1" fmla="*/ 0 h 141953"/>
                <a:gd name="connsiteX2" fmla="*/ 275430 w 407326"/>
                <a:gd name="connsiteY2" fmla="*/ 44320 h 141953"/>
                <a:gd name="connsiteX3" fmla="*/ 203663 w 407326"/>
                <a:gd name="connsiteY3" fmla="*/ 0 h 141953"/>
                <a:gd name="connsiteX4" fmla="*/ 131896 w 407326"/>
                <a:gd name="connsiteY4" fmla="*/ 44320 h 141953"/>
                <a:gd name="connsiteX5" fmla="*/ 60129 w 407326"/>
                <a:gd name="connsiteY5" fmla="*/ 0 h 141953"/>
                <a:gd name="connsiteX6" fmla="*/ 0 w 407326"/>
                <a:gd name="connsiteY6" fmla="*/ 37255 h 141953"/>
                <a:gd name="connsiteX7" fmla="*/ 0 w 407326"/>
                <a:gd name="connsiteY7" fmla="*/ 141312 h 141953"/>
                <a:gd name="connsiteX8" fmla="*/ 22629 w 407326"/>
                <a:gd name="connsiteY8" fmla="*/ 129107 h 141953"/>
                <a:gd name="connsiteX9" fmla="*/ 67888 w 407326"/>
                <a:gd name="connsiteY9" fmla="*/ 104699 h 141953"/>
                <a:gd name="connsiteX10" fmla="*/ 113146 w 407326"/>
                <a:gd name="connsiteY10" fmla="*/ 129107 h 141953"/>
                <a:gd name="connsiteX11" fmla="*/ 135775 w 407326"/>
                <a:gd name="connsiteY11" fmla="*/ 141954 h 141953"/>
                <a:gd name="connsiteX12" fmla="*/ 158405 w 407326"/>
                <a:gd name="connsiteY12" fmla="*/ 129107 h 141953"/>
                <a:gd name="connsiteX13" fmla="*/ 203663 w 407326"/>
                <a:gd name="connsiteY13" fmla="*/ 104699 h 141953"/>
                <a:gd name="connsiteX14" fmla="*/ 248922 w 407326"/>
                <a:gd name="connsiteY14" fmla="*/ 129107 h 141953"/>
                <a:gd name="connsiteX15" fmla="*/ 271551 w 407326"/>
                <a:gd name="connsiteY15" fmla="*/ 141954 h 141953"/>
                <a:gd name="connsiteX16" fmla="*/ 294180 w 407326"/>
                <a:gd name="connsiteY16" fmla="*/ 129107 h 141953"/>
                <a:gd name="connsiteX17" fmla="*/ 339439 w 407326"/>
                <a:gd name="connsiteY17" fmla="*/ 104699 h 141953"/>
                <a:gd name="connsiteX18" fmla="*/ 384697 w 407326"/>
                <a:gd name="connsiteY18" fmla="*/ 129107 h 141953"/>
                <a:gd name="connsiteX19" fmla="*/ 407326 w 407326"/>
                <a:gd name="connsiteY19" fmla="*/ 141312 h 14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7326" h="141953">
                  <a:moveTo>
                    <a:pt x="407326" y="37255"/>
                  </a:moveTo>
                  <a:lnTo>
                    <a:pt x="347197" y="0"/>
                  </a:lnTo>
                  <a:lnTo>
                    <a:pt x="275430" y="44320"/>
                  </a:lnTo>
                  <a:lnTo>
                    <a:pt x="203663" y="0"/>
                  </a:lnTo>
                  <a:lnTo>
                    <a:pt x="131896" y="44320"/>
                  </a:lnTo>
                  <a:lnTo>
                    <a:pt x="60129" y="0"/>
                  </a:lnTo>
                  <a:lnTo>
                    <a:pt x="0" y="37255"/>
                  </a:lnTo>
                  <a:lnTo>
                    <a:pt x="0" y="141312"/>
                  </a:lnTo>
                  <a:cubicBezTo>
                    <a:pt x="9698" y="141312"/>
                    <a:pt x="14224" y="137458"/>
                    <a:pt x="22629" y="129107"/>
                  </a:cubicBezTo>
                  <a:cubicBezTo>
                    <a:pt x="31681" y="119473"/>
                    <a:pt x="44612" y="104699"/>
                    <a:pt x="67888" y="104699"/>
                  </a:cubicBezTo>
                  <a:cubicBezTo>
                    <a:pt x="91163" y="104699"/>
                    <a:pt x="104094" y="119473"/>
                    <a:pt x="113146" y="129107"/>
                  </a:cubicBezTo>
                  <a:cubicBezTo>
                    <a:pt x="121551" y="137458"/>
                    <a:pt x="126077" y="141954"/>
                    <a:pt x="135775" y="141954"/>
                  </a:cubicBezTo>
                  <a:cubicBezTo>
                    <a:pt x="145474" y="141954"/>
                    <a:pt x="149999" y="138100"/>
                    <a:pt x="158405" y="129107"/>
                  </a:cubicBezTo>
                  <a:cubicBezTo>
                    <a:pt x="167456" y="119473"/>
                    <a:pt x="180387" y="104699"/>
                    <a:pt x="203663" y="104699"/>
                  </a:cubicBezTo>
                  <a:cubicBezTo>
                    <a:pt x="226939" y="104699"/>
                    <a:pt x="239870" y="119473"/>
                    <a:pt x="248922" y="129107"/>
                  </a:cubicBezTo>
                  <a:cubicBezTo>
                    <a:pt x="257327" y="137458"/>
                    <a:pt x="261853" y="141954"/>
                    <a:pt x="271551" y="141954"/>
                  </a:cubicBezTo>
                  <a:cubicBezTo>
                    <a:pt x="281249" y="141954"/>
                    <a:pt x="285775" y="138100"/>
                    <a:pt x="294180" y="129107"/>
                  </a:cubicBezTo>
                  <a:cubicBezTo>
                    <a:pt x="303232" y="119473"/>
                    <a:pt x="316163" y="104699"/>
                    <a:pt x="339439" y="104699"/>
                  </a:cubicBezTo>
                  <a:cubicBezTo>
                    <a:pt x="362714" y="104699"/>
                    <a:pt x="375645" y="119473"/>
                    <a:pt x="384697" y="129107"/>
                  </a:cubicBezTo>
                  <a:cubicBezTo>
                    <a:pt x="393102" y="137458"/>
                    <a:pt x="397628" y="141312"/>
                    <a:pt x="407326" y="141312"/>
                  </a:cubicBezTo>
                  <a:close/>
                </a:path>
              </a:pathLst>
            </a:custGeom>
            <a:grpFill/>
            <a:ln w="6458"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87FE27D4-AE5E-41B7-5F7D-67A42760E487}"/>
                </a:ext>
              </a:extLst>
            </p:cNvPr>
            <p:cNvSpPr/>
            <p:nvPr/>
          </p:nvSpPr>
          <p:spPr>
            <a:xfrm>
              <a:off x="432970" y="685223"/>
              <a:ext cx="408619" cy="151588"/>
            </a:xfrm>
            <a:custGeom>
              <a:avLst/>
              <a:gdLst>
                <a:gd name="connsiteX0" fmla="*/ 407326 w 408619"/>
                <a:gd name="connsiteY0" fmla="*/ 66160 h 151588"/>
                <a:gd name="connsiteX1" fmla="*/ 407326 w 408619"/>
                <a:gd name="connsiteY1" fmla="*/ 36613 h 151588"/>
                <a:gd name="connsiteX2" fmla="*/ 362068 w 408619"/>
                <a:gd name="connsiteY2" fmla="*/ 12847 h 151588"/>
                <a:gd name="connsiteX3" fmla="*/ 339439 w 408619"/>
                <a:gd name="connsiteY3" fmla="*/ 0 h 151588"/>
                <a:gd name="connsiteX4" fmla="*/ 316809 w 408619"/>
                <a:gd name="connsiteY4" fmla="*/ 12847 h 151588"/>
                <a:gd name="connsiteX5" fmla="*/ 271551 w 408619"/>
                <a:gd name="connsiteY5" fmla="*/ 36613 h 151588"/>
                <a:gd name="connsiteX6" fmla="*/ 226292 w 408619"/>
                <a:gd name="connsiteY6" fmla="*/ 12847 h 151588"/>
                <a:gd name="connsiteX7" fmla="*/ 203663 w 408619"/>
                <a:gd name="connsiteY7" fmla="*/ 0 h 151588"/>
                <a:gd name="connsiteX8" fmla="*/ 181034 w 408619"/>
                <a:gd name="connsiteY8" fmla="*/ 12847 h 151588"/>
                <a:gd name="connsiteX9" fmla="*/ 135775 w 408619"/>
                <a:gd name="connsiteY9" fmla="*/ 36613 h 151588"/>
                <a:gd name="connsiteX10" fmla="*/ 90517 w 408619"/>
                <a:gd name="connsiteY10" fmla="*/ 12847 h 151588"/>
                <a:gd name="connsiteX11" fmla="*/ 67888 w 408619"/>
                <a:gd name="connsiteY11" fmla="*/ 0 h 151588"/>
                <a:gd name="connsiteX12" fmla="*/ 45258 w 408619"/>
                <a:gd name="connsiteY12" fmla="*/ 12847 h 151588"/>
                <a:gd name="connsiteX13" fmla="*/ 0 w 408619"/>
                <a:gd name="connsiteY13" fmla="*/ 36613 h 151588"/>
                <a:gd name="connsiteX14" fmla="*/ 0 w 408619"/>
                <a:gd name="connsiteY14" fmla="*/ 73225 h 151588"/>
                <a:gd name="connsiteX15" fmla="*/ 0 w 408619"/>
                <a:gd name="connsiteY15" fmla="*/ 151589 h 151588"/>
                <a:gd name="connsiteX16" fmla="*/ 84051 w 408619"/>
                <a:gd name="connsiteY16" fmla="*/ 104057 h 151588"/>
                <a:gd name="connsiteX17" fmla="*/ 107327 w 408619"/>
                <a:gd name="connsiteY17" fmla="*/ 114334 h 151588"/>
                <a:gd name="connsiteX18" fmla="*/ 94396 w 408619"/>
                <a:gd name="connsiteY18" fmla="*/ 132319 h 151588"/>
                <a:gd name="connsiteX19" fmla="*/ 127370 w 408619"/>
                <a:gd name="connsiteY19" fmla="*/ 150946 h 151588"/>
                <a:gd name="connsiteX20" fmla="*/ 211422 w 408619"/>
                <a:gd name="connsiteY20" fmla="*/ 103414 h 151588"/>
                <a:gd name="connsiteX21" fmla="*/ 234697 w 408619"/>
                <a:gd name="connsiteY21" fmla="*/ 113692 h 151588"/>
                <a:gd name="connsiteX22" fmla="*/ 221766 w 408619"/>
                <a:gd name="connsiteY22" fmla="*/ 131677 h 151588"/>
                <a:gd name="connsiteX23" fmla="*/ 254740 w 408619"/>
                <a:gd name="connsiteY23" fmla="*/ 150304 h 151588"/>
                <a:gd name="connsiteX24" fmla="*/ 338792 w 408619"/>
                <a:gd name="connsiteY24" fmla="*/ 102772 h 151588"/>
                <a:gd name="connsiteX25" fmla="*/ 362068 w 408619"/>
                <a:gd name="connsiteY25" fmla="*/ 113049 h 151588"/>
                <a:gd name="connsiteX26" fmla="*/ 349137 w 408619"/>
                <a:gd name="connsiteY26" fmla="*/ 131034 h 151588"/>
                <a:gd name="connsiteX27" fmla="*/ 382111 w 408619"/>
                <a:gd name="connsiteY27" fmla="*/ 149662 h 151588"/>
                <a:gd name="connsiteX28" fmla="*/ 408619 w 408619"/>
                <a:gd name="connsiteY28" fmla="*/ 149662 h 151588"/>
                <a:gd name="connsiteX29" fmla="*/ 408619 w 408619"/>
                <a:gd name="connsiteY29" fmla="*/ 63590 h 15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8619" h="151588">
                  <a:moveTo>
                    <a:pt x="407326" y="66160"/>
                  </a:moveTo>
                  <a:lnTo>
                    <a:pt x="407326" y="36613"/>
                  </a:lnTo>
                  <a:cubicBezTo>
                    <a:pt x="383404" y="36613"/>
                    <a:pt x="371119" y="22481"/>
                    <a:pt x="362068" y="12847"/>
                  </a:cubicBezTo>
                  <a:cubicBezTo>
                    <a:pt x="353663" y="4496"/>
                    <a:pt x="349137" y="0"/>
                    <a:pt x="339439" y="0"/>
                  </a:cubicBezTo>
                  <a:cubicBezTo>
                    <a:pt x="329740" y="0"/>
                    <a:pt x="325214" y="3854"/>
                    <a:pt x="316809" y="12847"/>
                  </a:cubicBezTo>
                  <a:cubicBezTo>
                    <a:pt x="307758" y="22481"/>
                    <a:pt x="294827" y="36613"/>
                    <a:pt x="271551" y="36613"/>
                  </a:cubicBezTo>
                  <a:cubicBezTo>
                    <a:pt x="248275" y="36613"/>
                    <a:pt x="235344" y="22481"/>
                    <a:pt x="226292" y="12847"/>
                  </a:cubicBezTo>
                  <a:cubicBezTo>
                    <a:pt x="217887" y="4496"/>
                    <a:pt x="213361" y="0"/>
                    <a:pt x="203663" y="0"/>
                  </a:cubicBezTo>
                  <a:cubicBezTo>
                    <a:pt x="193965" y="0"/>
                    <a:pt x="189439" y="3854"/>
                    <a:pt x="181034" y="12847"/>
                  </a:cubicBezTo>
                  <a:cubicBezTo>
                    <a:pt x="171982" y="22481"/>
                    <a:pt x="159051" y="36613"/>
                    <a:pt x="135775" y="36613"/>
                  </a:cubicBezTo>
                  <a:cubicBezTo>
                    <a:pt x="112500" y="36613"/>
                    <a:pt x="99569" y="22481"/>
                    <a:pt x="90517" y="12847"/>
                  </a:cubicBezTo>
                  <a:cubicBezTo>
                    <a:pt x="82112" y="4496"/>
                    <a:pt x="77586" y="0"/>
                    <a:pt x="67888" y="0"/>
                  </a:cubicBezTo>
                  <a:cubicBezTo>
                    <a:pt x="58189" y="0"/>
                    <a:pt x="53664" y="3854"/>
                    <a:pt x="45258" y="12847"/>
                  </a:cubicBezTo>
                  <a:cubicBezTo>
                    <a:pt x="36207" y="22481"/>
                    <a:pt x="23276" y="36613"/>
                    <a:pt x="0" y="36613"/>
                  </a:cubicBezTo>
                  <a:lnTo>
                    <a:pt x="0" y="73225"/>
                  </a:lnTo>
                  <a:cubicBezTo>
                    <a:pt x="0" y="73225"/>
                    <a:pt x="0" y="151589"/>
                    <a:pt x="0" y="151589"/>
                  </a:cubicBezTo>
                  <a:cubicBezTo>
                    <a:pt x="51724" y="151589"/>
                    <a:pt x="51724" y="104057"/>
                    <a:pt x="84051" y="104057"/>
                  </a:cubicBezTo>
                  <a:cubicBezTo>
                    <a:pt x="116379" y="104057"/>
                    <a:pt x="102155" y="108553"/>
                    <a:pt x="107327" y="114334"/>
                  </a:cubicBezTo>
                  <a:cubicBezTo>
                    <a:pt x="107327" y="114334"/>
                    <a:pt x="94396" y="118188"/>
                    <a:pt x="94396" y="132319"/>
                  </a:cubicBezTo>
                  <a:cubicBezTo>
                    <a:pt x="94396" y="146450"/>
                    <a:pt x="104094" y="150946"/>
                    <a:pt x="127370" y="150946"/>
                  </a:cubicBezTo>
                  <a:cubicBezTo>
                    <a:pt x="179094" y="150946"/>
                    <a:pt x="179094" y="103414"/>
                    <a:pt x="211422" y="103414"/>
                  </a:cubicBezTo>
                  <a:cubicBezTo>
                    <a:pt x="243749" y="103414"/>
                    <a:pt x="229525" y="107911"/>
                    <a:pt x="234697" y="113692"/>
                  </a:cubicBezTo>
                  <a:cubicBezTo>
                    <a:pt x="234697" y="113692"/>
                    <a:pt x="221766" y="117546"/>
                    <a:pt x="221766" y="131677"/>
                  </a:cubicBezTo>
                  <a:cubicBezTo>
                    <a:pt x="221766" y="145808"/>
                    <a:pt x="231465" y="150304"/>
                    <a:pt x="254740" y="150304"/>
                  </a:cubicBezTo>
                  <a:cubicBezTo>
                    <a:pt x="306464" y="150304"/>
                    <a:pt x="306464" y="102772"/>
                    <a:pt x="338792" y="102772"/>
                  </a:cubicBezTo>
                  <a:cubicBezTo>
                    <a:pt x="371119" y="102772"/>
                    <a:pt x="356895" y="107268"/>
                    <a:pt x="362068" y="113049"/>
                  </a:cubicBezTo>
                  <a:cubicBezTo>
                    <a:pt x="362068" y="113049"/>
                    <a:pt x="349137" y="116903"/>
                    <a:pt x="349137" y="131034"/>
                  </a:cubicBezTo>
                  <a:cubicBezTo>
                    <a:pt x="349137" y="145166"/>
                    <a:pt x="358835" y="149662"/>
                    <a:pt x="382111" y="149662"/>
                  </a:cubicBezTo>
                  <a:lnTo>
                    <a:pt x="408619" y="149662"/>
                  </a:lnTo>
                  <a:lnTo>
                    <a:pt x="408619" y="63590"/>
                  </a:lnTo>
                  <a:close/>
                </a:path>
              </a:pathLst>
            </a:custGeom>
            <a:grpFill/>
            <a:ln w="6458" cap="flat">
              <a:noFill/>
              <a:prstDash val="solid"/>
              <a:miter/>
            </a:ln>
          </p:spPr>
          <p:txBody>
            <a:bodyPr rtlCol="0" anchor="ctr"/>
            <a:lstStyle/>
            <a:p>
              <a:endParaRPr lang="en-US"/>
            </a:p>
          </p:txBody>
        </p:sp>
      </p:grpSp>
      <p:grpSp>
        <p:nvGrpSpPr>
          <p:cNvPr id="3" name="Group 2">
            <a:extLst>
              <a:ext uri="{FF2B5EF4-FFF2-40B4-BE49-F238E27FC236}">
                <a16:creationId xmlns:a16="http://schemas.microsoft.com/office/drawing/2014/main" id="{B3A6A769-CA0C-8588-4457-2065386D4CA8}"/>
              </a:ext>
            </a:extLst>
          </p:cNvPr>
          <p:cNvGrpSpPr/>
          <p:nvPr userDrawn="1"/>
        </p:nvGrpSpPr>
        <p:grpSpPr>
          <a:xfrm>
            <a:off x="12692725" y="0"/>
            <a:ext cx="3220260" cy="6858000"/>
            <a:chOff x="12692725" y="0"/>
            <a:chExt cx="3220260" cy="6858000"/>
          </a:xfrm>
        </p:grpSpPr>
        <p:sp>
          <p:nvSpPr>
            <p:cNvPr id="4" name="Rectangle 3">
              <a:extLst>
                <a:ext uri="{FF2B5EF4-FFF2-40B4-BE49-F238E27FC236}">
                  <a16:creationId xmlns:a16="http://schemas.microsoft.com/office/drawing/2014/main" id="{91F7E439-D9C9-C61B-AEE5-26F9F09225BF}"/>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32F04A7-B268-00B4-5B76-97EED2C7327B}"/>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6" name="TextBox 5">
              <a:extLst>
                <a:ext uri="{FF2B5EF4-FFF2-40B4-BE49-F238E27FC236}">
                  <a16:creationId xmlns:a16="http://schemas.microsoft.com/office/drawing/2014/main" id="{EB55C015-B01F-ED4A-4CA7-AEADCD58C867}"/>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7" name="TextBox 6">
              <a:extLst>
                <a:ext uri="{FF2B5EF4-FFF2-40B4-BE49-F238E27FC236}">
                  <a16:creationId xmlns:a16="http://schemas.microsoft.com/office/drawing/2014/main" id="{2230F5E0-E52D-070F-E6C5-CAA40F92EB1A}"/>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0" name="TextBox 9">
              <a:extLst>
                <a:ext uri="{FF2B5EF4-FFF2-40B4-BE49-F238E27FC236}">
                  <a16:creationId xmlns:a16="http://schemas.microsoft.com/office/drawing/2014/main" id="{FACD63EF-9A82-17B8-5673-2E491852D750}"/>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2" name="TextBox 11">
              <a:extLst>
                <a:ext uri="{FF2B5EF4-FFF2-40B4-BE49-F238E27FC236}">
                  <a16:creationId xmlns:a16="http://schemas.microsoft.com/office/drawing/2014/main" id="{6F9710D5-96E8-F31B-95CC-AF3154905096}"/>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sp>
          <p:nvSpPr>
            <p:cNvPr id="14" name="TextBox 13">
              <a:extLst>
                <a:ext uri="{FF2B5EF4-FFF2-40B4-BE49-F238E27FC236}">
                  <a16:creationId xmlns:a16="http://schemas.microsoft.com/office/drawing/2014/main" id="{48A6A4E3-5C3F-89B1-3806-7F00F6340ABF}"/>
                </a:ext>
              </a:extLst>
            </p:cNvPr>
            <p:cNvSpPr txBox="1"/>
            <p:nvPr userDrawn="1"/>
          </p:nvSpPr>
          <p:spPr>
            <a:xfrm>
              <a:off x="12803737" y="4873214"/>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Slide title &amp; number</a:t>
              </a:r>
            </a:p>
          </p:txBody>
        </p:sp>
        <p:sp>
          <p:nvSpPr>
            <p:cNvPr id="15" name="TextBox 14">
              <a:extLst>
                <a:ext uri="{FF2B5EF4-FFF2-40B4-BE49-F238E27FC236}">
                  <a16:creationId xmlns:a16="http://schemas.microsoft.com/office/drawing/2014/main" id="{2AFB2BA1-727F-F57F-878E-1730AF1FA1CC}"/>
                </a:ext>
              </a:extLst>
            </p:cNvPr>
            <p:cNvSpPr txBox="1"/>
            <p:nvPr userDrawn="1"/>
          </p:nvSpPr>
          <p:spPr>
            <a:xfrm>
              <a:off x="12803736" y="5150213"/>
              <a:ext cx="2822257"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 change your image in the placeholder, you may find that the slide title disappears. Simply right click on the image, and select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‘Send to Back’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from the drop-down menu, and your title should reappear.</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Add your chapter / divider number in the placeholder provided in the bottom left.</a:t>
              </a:r>
            </a:p>
          </p:txBody>
        </p:sp>
      </p:grpSp>
    </p:spTree>
    <p:extLst>
      <p:ext uri="{BB962C8B-B14F-4D97-AF65-F5344CB8AC3E}">
        <p14:creationId xmlns:p14="http://schemas.microsoft.com/office/powerpoint/2010/main" val="12359469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 Rura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9314E6-D0AA-9796-40EF-4F58487C7C0D}"/>
              </a:ext>
            </a:extLst>
          </p:cNvPr>
          <p:cNvSpPr/>
          <p:nvPr userDrawn="1"/>
        </p:nvSpPr>
        <p:spPr>
          <a:xfrm>
            <a:off x="2371410" y="0"/>
            <a:ext cx="9557065"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D69B16D-FF62-224B-7596-19E8D0E58412}"/>
              </a:ext>
            </a:extLst>
          </p:cNvPr>
          <p:cNvSpPr/>
          <p:nvPr userDrawn="1"/>
        </p:nvSpPr>
        <p:spPr>
          <a:xfrm>
            <a:off x="0" y="0"/>
            <a:ext cx="2371411"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1EEAE0-4EA7-F1B3-A2AD-58638D948AA3}"/>
              </a:ext>
            </a:extLst>
          </p:cNvPr>
          <p:cNvSpPr>
            <a:spLocks noGrp="1"/>
          </p:cNvSpPr>
          <p:nvPr>
            <p:ph type="ctrTitle" hasCustomPrompt="1"/>
          </p:nvPr>
        </p:nvSpPr>
        <p:spPr>
          <a:xfrm>
            <a:off x="2692400" y="996122"/>
            <a:ext cx="8851900" cy="1289878"/>
          </a:xfrm>
        </p:spPr>
        <p:txBody>
          <a:bodyPr anchor="t">
            <a:noAutofit/>
          </a:bodyPr>
          <a:lstStyle>
            <a:lvl1pPr algn="l">
              <a:defRPr sz="6600" b="1" i="0">
                <a:solidFill>
                  <a:schemeClr val="bg1"/>
                </a:solidFill>
                <a:latin typeface="Arial" panose="020B0604020202020204" pitchFamily="34" charset="0"/>
                <a:cs typeface="Arial" panose="020B0604020202020204" pitchFamily="34" charset="0"/>
              </a:defRPr>
            </a:lvl1pPr>
          </a:lstStyle>
          <a:p>
            <a:r>
              <a:rPr lang="en-GB"/>
              <a:t>Add title</a:t>
            </a:r>
            <a:endParaRPr lang="en-US"/>
          </a:p>
        </p:txBody>
      </p:sp>
      <p:sp>
        <p:nvSpPr>
          <p:cNvPr id="9" name="Rectangle 8">
            <a:extLst>
              <a:ext uri="{FF2B5EF4-FFF2-40B4-BE49-F238E27FC236}">
                <a16:creationId xmlns:a16="http://schemas.microsoft.com/office/drawing/2014/main" id="{37522E77-ABAF-6D4A-425E-439044BB8C4D}"/>
              </a:ext>
            </a:extLst>
          </p:cNvPr>
          <p:cNvSpPr/>
          <p:nvPr userDrawn="1"/>
        </p:nvSpPr>
        <p:spPr>
          <a:xfrm>
            <a:off x="11928475" y="0"/>
            <a:ext cx="263525" cy="6858000"/>
          </a:xfrm>
          <a:prstGeom prst="rect">
            <a:avLst/>
          </a:prstGeom>
          <a:solidFill>
            <a:srgbClr val="3D49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2E8F0442-334B-0482-8B8C-6E57938CE36C}"/>
              </a:ext>
            </a:extLst>
          </p:cNvPr>
          <p:cNvGrpSpPr/>
          <p:nvPr userDrawn="1"/>
        </p:nvGrpSpPr>
        <p:grpSpPr>
          <a:xfrm>
            <a:off x="432970" y="432789"/>
            <a:ext cx="408619" cy="404022"/>
            <a:chOff x="432970" y="432789"/>
            <a:chExt cx="408619" cy="404022"/>
          </a:xfrm>
          <a:solidFill>
            <a:schemeClr val="tx1"/>
          </a:solidFill>
        </p:grpSpPr>
        <p:sp>
          <p:nvSpPr>
            <p:cNvPr id="16" name="Freeform 15">
              <a:extLst>
                <a:ext uri="{FF2B5EF4-FFF2-40B4-BE49-F238E27FC236}">
                  <a16:creationId xmlns:a16="http://schemas.microsoft.com/office/drawing/2014/main" id="{2FDA6DFF-D549-A0CF-9B36-BE971772B6E9}"/>
                </a:ext>
              </a:extLst>
            </p:cNvPr>
            <p:cNvSpPr/>
            <p:nvPr/>
          </p:nvSpPr>
          <p:spPr>
            <a:xfrm>
              <a:off x="433616" y="432789"/>
              <a:ext cx="406679" cy="129749"/>
            </a:xfrm>
            <a:custGeom>
              <a:avLst/>
              <a:gdLst>
                <a:gd name="connsiteX0" fmla="*/ 0 w 406679"/>
                <a:gd name="connsiteY0" fmla="*/ 0 h 129749"/>
                <a:gd name="connsiteX1" fmla="*/ 0 w 406679"/>
                <a:gd name="connsiteY1" fmla="*/ 122684 h 129749"/>
                <a:gd name="connsiteX2" fmla="*/ 60129 w 406679"/>
                <a:gd name="connsiteY2" fmla="*/ 85429 h 129749"/>
                <a:gd name="connsiteX3" fmla="*/ 131896 w 406679"/>
                <a:gd name="connsiteY3" fmla="*/ 129750 h 129749"/>
                <a:gd name="connsiteX4" fmla="*/ 203663 w 406679"/>
                <a:gd name="connsiteY4" fmla="*/ 85429 h 129749"/>
                <a:gd name="connsiteX5" fmla="*/ 274784 w 406679"/>
                <a:gd name="connsiteY5" fmla="*/ 129750 h 129749"/>
                <a:gd name="connsiteX6" fmla="*/ 346551 w 406679"/>
                <a:gd name="connsiteY6" fmla="*/ 85429 h 129749"/>
                <a:gd name="connsiteX7" fmla="*/ 406680 w 406679"/>
                <a:gd name="connsiteY7" fmla="*/ 122684 h 129749"/>
                <a:gd name="connsiteX8" fmla="*/ 406680 w 406679"/>
                <a:gd name="connsiteY8" fmla="*/ 0 h 129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679" h="129749">
                  <a:moveTo>
                    <a:pt x="0" y="0"/>
                  </a:moveTo>
                  <a:lnTo>
                    <a:pt x="0" y="122684"/>
                  </a:lnTo>
                  <a:lnTo>
                    <a:pt x="60129" y="85429"/>
                  </a:lnTo>
                  <a:lnTo>
                    <a:pt x="131896" y="129750"/>
                  </a:lnTo>
                  <a:lnTo>
                    <a:pt x="203663" y="85429"/>
                  </a:lnTo>
                  <a:lnTo>
                    <a:pt x="274784" y="129750"/>
                  </a:lnTo>
                  <a:lnTo>
                    <a:pt x="346551" y="85429"/>
                  </a:lnTo>
                  <a:lnTo>
                    <a:pt x="406680" y="122684"/>
                  </a:lnTo>
                  <a:lnTo>
                    <a:pt x="406680" y="0"/>
                  </a:lnTo>
                  <a:close/>
                </a:path>
              </a:pathLst>
            </a:custGeom>
            <a:grpFill/>
            <a:ln w="645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84F988BD-FB77-ED87-63E2-9BF446AFE1DF}"/>
                </a:ext>
              </a:extLst>
            </p:cNvPr>
            <p:cNvSpPr/>
            <p:nvPr/>
          </p:nvSpPr>
          <p:spPr>
            <a:xfrm>
              <a:off x="432970" y="549692"/>
              <a:ext cx="407326" cy="141953"/>
            </a:xfrm>
            <a:custGeom>
              <a:avLst/>
              <a:gdLst>
                <a:gd name="connsiteX0" fmla="*/ 407326 w 407326"/>
                <a:gd name="connsiteY0" fmla="*/ 37255 h 141953"/>
                <a:gd name="connsiteX1" fmla="*/ 347197 w 407326"/>
                <a:gd name="connsiteY1" fmla="*/ 0 h 141953"/>
                <a:gd name="connsiteX2" fmla="*/ 275430 w 407326"/>
                <a:gd name="connsiteY2" fmla="*/ 44320 h 141953"/>
                <a:gd name="connsiteX3" fmla="*/ 203663 w 407326"/>
                <a:gd name="connsiteY3" fmla="*/ 0 h 141953"/>
                <a:gd name="connsiteX4" fmla="*/ 131896 w 407326"/>
                <a:gd name="connsiteY4" fmla="*/ 44320 h 141953"/>
                <a:gd name="connsiteX5" fmla="*/ 60129 w 407326"/>
                <a:gd name="connsiteY5" fmla="*/ 0 h 141953"/>
                <a:gd name="connsiteX6" fmla="*/ 0 w 407326"/>
                <a:gd name="connsiteY6" fmla="*/ 37255 h 141953"/>
                <a:gd name="connsiteX7" fmla="*/ 0 w 407326"/>
                <a:gd name="connsiteY7" fmla="*/ 141312 h 141953"/>
                <a:gd name="connsiteX8" fmla="*/ 22629 w 407326"/>
                <a:gd name="connsiteY8" fmla="*/ 129107 h 141953"/>
                <a:gd name="connsiteX9" fmla="*/ 67888 w 407326"/>
                <a:gd name="connsiteY9" fmla="*/ 104699 h 141953"/>
                <a:gd name="connsiteX10" fmla="*/ 113146 w 407326"/>
                <a:gd name="connsiteY10" fmla="*/ 129107 h 141953"/>
                <a:gd name="connsiteX11" fmla="*/ 135775 w 407326"/>
                <a:gd name="connsiteY11" fmla="*/ 141954 h 141953"/>
                <a:gd name="connsiteX12" fmla="*/ 158405 w 407326"/>
                <a:gd name="connsiteY12" fmla="*/ 129107 h 141953"/>
                <a:gd name="connsiteX13" fmla="*/ 203663 w 407326"/>
                <a:gd name="connsiteY13" fmla="*/ 104699 h 141953"/>
                <a:gd name="connsiteX14" fmla="*/ 248922 w 407326"/>
                <a:gd name="connsiteY14" fmla="*/ 129107 h 141953"/>
                <a:gd name="connsiteX15" fmla="*/ 271551 w 407326"/>
                <a:gd name="connsiteY15" fmla="*/ 141954 h 141953"/>
                <a:gd name="connsiteX16" fmla="*/ 294180 w 407326"/>
                <a:gd name="connsiteY16" fmla="*/ 129107 h 141953"/>
                <a:gd name="connsiteX17" fmla="*/ 339439 w 407326"/>
                <a:gd name="connsiteY17" fmla="*/ 104699 h 141953"/>
                <a:gd name="connsiteX18" fmla="*/ 384697 w 407326"/>
                <a:gd name="connsiteY18" fmla="*/ 129107 h 141953"/>
                <a:gd name="connsiteX19" fmla="*/ 407326 w 407326"/>
                <a:gd name="connsiteY19" fmla="*/ 141312 h 14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7326" h="141953">
                  <a:moveTo>
                    <a:pt x="407326" y="37255"/>
                  </a:moveTo>
                  <a:lnTo>
                    <a:pt x="347197" y="0"/>
                  </a:lnTo>
                  <a:lnTo>
                    <a:pt x="275430" y="44320"/>
                  </a:lnTo>
                  <a:lnTo>
                    <a:pt x="203663" y="0"/>
                  </a:lnTo>
                  <a:lnTo>
                    <a:pt x="131896" y="44320"/>
                  </a:lnTo>
                  <a:lnTo>
                    <a:pt x="60129" y="0"/>
                  </a:lnTo>
                  <a:lnTo>
                    <a:pt x="0" y="37255"/>
                  </a:lnTo>
                  <a:lnTo>
                    <a:pt x="0" y="141312"/>
                  </a:lnTo>
                  <a:cubicBezTo>
                    <a:pt x="9698" y="141312"/>
                    <a:pt x="14224" y="137458"/>
                    <a:pt x="22629" y="129107"/>
                  </a:cubicBezTo>
                  <a:cubicBezTo>
                    <a:pt x="31681" y="119473"/>
                    <a:pt x="44612" y="104699"/>
                    <a:pt x="67888" y="104699"/>
                  </a:cubicBezTo>
                  <a:cubicBezTo>
                    <a:pt x="91163" y="104699"/>
                    <a:pt x="104094" y="119473"/>
                    <a:pt x="113146" y="129107"/>
                  </a:cubicBezTo>
                  <a:cubicBezTo>
                    <a:pt x="121551" y="137458"/>
                    <a:pt x="126077" y="141954"/>
                    <a:pt x="135775" y="141954"/>
                  </a:cubicBezTo>
                  <a:cubicBezTo>
                    <a:pt x="145474" y="141954"/>
                    <a:pt x="149999" y="138100"/>
                    <a:pt x="158405" y="129107"/>
                  </a:cubicBezTo>
                  <a:cubicBezTo>
                    <a:pt x="167456" y="119473"/>
                    <a:pt x="180387" y="104699"/>
                    <a:pt x="203663" y="104699"/>
                  </a:cubicBezTo>
                  <a:cubicBezTo>
                    <a:pt x="226939" y="104699"/>
                    <a:pt x="239870" y="119473"/>
                    <a:pt x="248922" y="129107"/>
                  </a:cubicBezTo>
                  <a:cubicBezTo>
                    <a:pt x="257327" y="137458"/>
                    <a:pt x="261853" y="141954"/>
                    <a:pt x="271551" y="141954"/>
                  </a:cubicBezTo>
                  <a:cubicBezTo>
                    <a:pt x="281249" y="141954"/>
                    <a:pt x="285775" y="138100"/>
                    <a:pt x="294180" y="129107"/>
                  </a:cubicBezTo>
                  <a:cubicBezTo>
                    <a:pt x="303232" y="119473"/>
                    <a:pt x="316163" y="104699"/>
                    <a:pt x="339439" y="104699"/>
                  </a:cubicBezTo>
                  <a:cubicBezTo>
                    <a:pt x="362714" y="104699"/>
                    <a:pt x="375645" y="119473"/>
                    <a:pt x="384697" y="129107"/>
                  </a:cubicBezTo>
                  <a:cubicBezTo>
                    <a:pt x="393102" y="137458"/>
                    <a:pt x="397628" y="141312"/>
                    <a:pt x="407326" y="141312"/>
                  </a:cubicBezTo>
                  <a:close/>
                </a:path>
              </a:pathLst>
            </a:custGeom>
            <a:grpFill/>
            <a:ln w="6458"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4381C85B-F7E6-995A-DC95-72297CD7CB6C}"/>
                </a:ext>
              </a:extLst>
            </p:cNvPr>
            <p:cNvSpPr/>
            <p:nvPr/>
          </p:nvSpPr>
          <p:spPr>
            <a:xfrm>
              <a:off x="432970" y="685223"/>
              <a:ext cx="408619" cy="151588"/>
            </a:xfrm>
            <a:custGeom>
              <a:avLst/>
              <a:gdLst>
                <a:gd name="connsiteX0" fmla="*/ 407326 w 408619"/>
                <a:gd name="connsiteY0" fmla="*/ 66160 h 151588"/>
                <a:gd name="connsiteX1" fmla="*/ 407326 w 408619"/>
                <a:gd name="connsiteY1" fmla="*/ 36613 h 151588"/>
                <a:gd name="connsiteX2" fmla="*/ 362068 w 408619"/>
                <a:gd name="connsiteY2" fmla="*/ 12847 h 151588"/>
                <a:gd name="connsiteX3" fmla="*/ 339439 w 408619"/>
                <a:gd name="connsiteY3" fmla="*/ 0 h 151588"/>
                <a:gd name="connsiteX4" fmla="*/ 316809 w 408619"/>
                <a:gd name="connsiteY4" fmla="*/ 12847 h 151588"/>
                <a:gd name="connsiteX5" fmla="*/ 271551 w 408619"/>
                <a:gd name="connsiteY5" fmla="*/ 36613 h 151588"/>
                <a:gd name="connsiteX6" fmla="*/ 226292 w 408619"/>
                <a:gd name="connsiteY6" fmla="*/ 12847 h 151588"/>
                <a:gd name="connsiteX7" fmla="*/ 203663 w 408619"/>
                <a:gd name="connsiteY7" fmla="*/ 0 h 151588"/>
                <a:gd name="connsiteX8" fmla="*/ 181034 w 408619"/>
                <a:gd name="connsiteY8" fmla="*/ 12847 h 151588"/>
                <a:gd name="connsiteX9" fmla="*/ 135775 w 408619"/>
                <a:gd name="connsiteY9" fmla="*/ 36613 h 151588"/>
                <a:gd name="connsiteX10" fmla="*/ 90517 w 408619"/>
                <a:gd name="connsiteY10" fmla="*/ 12847 h 151588"/>
                <a:gd name="connsiteX11" fmla="*/ 67888 w 408619"/>
                <a:gd name="connsiteY11" fmla="*/ 0 h 151588"/>
                <a:gd name="connsiteX12" fmla="*/ 45258 w 408619"/>
                <a:gd name="connsiteY12" fmla="*/ 12847 h 151588"/>
                <a:gd name="connsiteX13" fmla="*/ 0 w 408619"/>
                <a:gd name="connsiteY13" fmla="*/ 36613 h 151588"/>
                <a:gd name="connsiteX14" fmla="*/ 0 w 408619"/>
                <a:gd name="connsiteY14" fmla="*/ 73225 h 151588"/>
                <a:gd name="connsiteX15" fmla="*/ 0 w 408619"/>
                <a:gd name="connsiteY15" fmla="*/ 151589 h 151588"/>
                <a:gd name="connsiteX16" fmla="*/ 84051 w 408619"/>
                <a:gd name="connsiteY16" fmla="*/ 104057 h 151588"/>
                <a:gd name="connsiteX17" fmla="*/ 107327 w 408619"/>
                <a:gd name="connsiteY17" fmla="*/ 114334 h 151588"/>
                <a:gd name="connsiteX18" fmla="*/ 94396 w 408619"/>
                <a:gd name="connsiteY18" fmla="*/ 132319 h 151588"/>
                <a:gd name="connsiteX19" fmla="*/ 127370 w 408619"/>
                <a:gd name="connsiteY19" fmla="*/ 150946 h 151588"/>
                <a:gd name="connsiteX20" fmla="*/ 211422 w 408619"/>
                <a:gd name="connsiteY20" fmla="*/ 103414 h 151588"/>
                <a:gd name="connsiteX21" fmla="*/ 234697 w 408619"/>
                <a:gd name="connsiteY21" fmla="*/ 113692 h 151588"/>
                <a:gd name="connsiteX22" fmla="*/ 221766 w 408619"/>
                <a:gd name="connsiteY22" fmla="*/ 131677 h 151588"/>
                <a:gd name="connsiteX23" fmla="*/ 254740 w 408619"/>
                <a:gd name="connsiteY23" fmla="*/ 150304 h 151588"/>
                <a:gd name="connsiteX24" fmla="*/ 338792 w 408619"/>
                <a:gd name="connsiteY24" fmla="*/ 102772 h 151588"/>
                <a:gd name="connsiteX25" fmla="*/ 362068 w 408619"/>
                <a:gd name="connsiteY25" fmla="*/ 113049 h 151588"/>
                <a:gd name="connsiteX26" fmla="*/ 349137 w 408619"/>
                <a:gd name="connsiteY26" fmla="*/ 131034 h 151588"/>
                <a:gd name="connsiteX27" fmla="*/ 382111 w 408619"/>
                <a:gd name="connsiteY27" fmla="*/ 149662 h 151588"/>
                <a:gd name="connsiteX28" fmla="*/ 408619 w 408619"/>
                <a:gd name="connsiteY28" fmla="*/ 149662 h 151588"/>
                <a:gd name="connsiteX29" fmla="*/ 408619 w 408619"/>
                <a:gd name="connsiteY29" fmla="*/ 63590 h 15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8619" h="151588">
                  <a:moveTo>
                    <a:pt x="407326" y="66160"/>
                  </a:moveTo>
                  <a:lnTo>
                    <a:pt x="407326" y="36613"/>
                  </a:lnTo>
                  <a:cubicBezTo>
                    <a:pt x="383404" y="36613"/>
                    <a:pt x="371119" y="22481"/>
                    <a:pt x="362068" y="12847"/>
                  </a:cubicBezTo>
                  <a:cubicBezTo>
                    <a:pt x="353663" y="4496"/>
                    <a:pt x="349137" y="0"/>
                    <a:pt x="339439" y="0"/>
                  </a:cubicBezTo>
                  <a:cubicBezTo>
                    <a:pt x="329740" y="0"/>
                    <a:pt x="325214" y="3854"/>
                    <a:pt x="316809" y="12847"/>
                  </a:cubicBezTo>
                  <a:cubicBezTo>
                    <a:pt x="307758" y="22481"/>
                    <a:pt x="294827" y="36613"/>
                    <a:pt x="271551" y="36613"/>
                  </a:cubicBezTo>
                  <a:cubicBezTo>
                    <a:pt x="248275" y="36613"/>
                    <a:pt x="235344" y="22481"/>
                    <a:pt x="226292" y="12847"/>
                  </a:cubicBezTo>
                  <a:cubicBezTo>
                    <a:pt x="217887" y="4496"/>
                    <a:pt x="213361" y="0"/>
                    <a:pt x="203663" y="0"/>
                  </a:cubicBezTo>
                  <a:cubicBezTo>
                    <a:pt x="193965" y="0"/>
                    <a:pt x="189439" y="3854"/>
                    <a:pt x="181034" y="12847"/>
                  </a:cubicBezTo>
                  <a:cubicBezTo>
                    <a:pt x="171982" y="22481"/>
                    <a:pt x="159051" y="36613"/>
                    <a:pt x="135775" y="36613"/>
                  </a:cubicBezTo>
                  <a:cubicBezTo>
                    <a:pt x="112500" y="36613"/>
                    <a:pt x="99569" y="22481"/>
                    <a:pt x="90517" y="12847"/>
                  </a:cubicBezTo>
                  <a:cubicBezTo>
                    <a:pt x="82112" y="4496"/>
                    <a:pt x="77586" y="0"/>
                    <a:pt x="67888" y="0"/>
                  </a:cubicBezTo>
                  <a:cubicBezTo>
                    <a:pt x="58189" y="0"/>
                    <a:pt x="53664" y="3854"/>
                    <a:pt x="45258" y="12847"/>
                  </a:cubicBezTo>
                  <a:cubicBezTo>
                    <a:pt x="36207" y="22481"/>
                    <a:pt x="23276" y="36613"/>
                    <a:pt x="0" y="36613"/>
                  </a:cubicBezTo>
                  <a:lnTo>
                    <a:pt x="0" y="73225"/>
                  </a:lnTo>
                  <a:cubicBezTo>
                    <a:pt x="0" y="73225"/>
                    <a:pt x="0" y="151589"/>
                    <a:pt x="0" y="151589"/>
                  </a:cubicBezTo>
                  <a:cubicBezTo>
                    <a:pt x="51724" y="151589"/>
                    <a:pt x="51724" y="104057"/>
                    <a:pt x="84051" y="104057"/>
                  </a:cubicBezTo>
                  <a:cubicBezTo>
                    <a:pt x="116379" y="104057"/>
                    <a:pt x="102155" y="108553"/>
                    <a:pt x="107327" y="114334"/>
                  </a:cubicBezTo>
                  <a:cubicBezTo>
                    <a:pt x="107327" y="114334"/>
                    <a:pt x="94396" y="118188"/>
                    <a:pt x="94396" y="132319"/>
                  </a:cubicBezTo>
                  <a:cubicBezTo>
                    <a:pt x="94396" y="146450"/>
                    <a:pt x="104094" y="150946"/>
                    <a:pt x="127370" y="150946"/>
                  </a:cubicBezTo>
                  <a:cubicBezTo>
                    <a:pt x="179094" y="150946"/>
                    <a:pt x="179094" y="103414"/>
                    <a:pt x="211422" y="103414"/>
                  </a:cubicBezTo>
                  <a:cubicBezTo>
                    <a:pt x="243749" y="103414"/>
                    <a:pt x="229525" y="107911"/>
                    <a:pt x="234697" y="113692"/>
                  </a:cubicBezTo>
                  <a:cubicBezTo>
                    <a:pt x="234697" y="113692"/>
                    <a:pt x="221766" y="117546"/>
                    <a:pt x="221766" y="131677"/>
                  </a:cubicBezTo>
                  <a:cubicBezTo>
                    <a:pt x="221766" y="145808"/>
                    <a:pt x="231465" y="150304"/>
                    <a:pt x="254740" y="150304"/>
                  </a:cubicBezTo>
                  <a:cubicBezTo>
                    <a:pt x="306464" y="150304"/>
                    <a:pt x="306464" y="102772"/>
                    <a:pt x="338792" y="102772"/>
                  </a:cubicBezTo>
                  <a:cubicBezTo>
                    <a:pt x="371119" y="102772"/>
                    <a:pt x="356895" y="107268"/>
                    <a:pt x="362068" y="113049"/>
                  </a:cubicBezTo>
                  <a:cubicBezTo>
                    <a:pt x="362068" y="113049"/>
                    <a:pt x="349137" y="116903"/>
                    <a:pt x="349137" y="131034"/>
                  </a:cubicBezTo>
                  <a:cubicBezTo>
                    <a:pt x="349137" y="145166"/>
                    <a:pt x="358835" y="149662"/>
                    <a:pt x="382111" y="149662"/>
                  </a:cubicBezTo>
                  <a:lnTo>
                    <a:pt x="408619" y="149662"/>
                  </a:lnTo>
                  <a:lnTo>
                    <a:pt x="408619" y="63590"/>
                  </a:lnTo>
                  <a:close/>
                </a:path>
              </a:pathLst>
            </a:custGeom>
            <a:grpFill/>
            <a:ln w="6458" cap="flat">
              <a:noFill/>
              <a:prstDash val="solid"/>
              <a:miter/>
            </a:ln>
          </p:spPr>
          <p:txBody>
            <a:bodyPr rtlCol="0" anchor="ctr"/>
            <a:lstStyle/>
            <a:p>
              <a:endParaRPr lang="en-US"/>
            </a:p>
          </p:txBody>
        </p:sp>
      </p:grpSp>
      <p:pic>
        <p:nvPicPr>
          <p:cNvPr id="10" name="Graphic 9">
            <a:extLst>
              <a:ext uri="{FF2B5EF4-FFF2-40B4-BE49-F238E27FC236}">
                <a16:creationId xmlns:a16="http://schemas.microsoft.com/office/drawing/2014/main" id="{274FDE67-B583-4160-7D92-BF70CC7B759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038253" y="2782006"/>
            <a:ext cx="3510675" cy="3510675"/>
          </a:xfrm>
          <a:prstGeom prst="rect">
            <a:avLst/>
          </a:prstGeom>
        </p:spPr>
      </p:pic>
      <p:pic>
        <p:nvPicPr>
          <p:cNvPr id="12" name="Graphic 11">
            <a:extLst>
              <a:ext uri="{FF2B5EF4-FFF2-40B4-BE49-F238E27FC236}">
                <a16:creationId xmlns:a16="http://schemas.microsoft.com/office/drawing/2014/main" id="{23DBACB8-DA6B-F5BF-EACC-D9C08C9D004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7954665" y="2782006"/>
            <a:ext cx="3677849" cy="3510675"/>
          </a:xfrm>
          <a:prstGeom prst="rect">
            <a:avLst/>
          </a:prstGeom>
        </p:spPr>
      </p:pic>
      <p:grpSp>
        <p:nvGrpSpPr>
          <p:cNvPr id="4" name="Group 3">
            <a:extLst>
              <a:ext uri="{FF2B5EF4-FFF2-40B4-BE49-F238E27FC236}">
                <a16:creationId xmlns:a16="http://schemas.microsoft.com/office/drawing/2014/main" id="{4361382D-B1BF-1E02-496D-395B34A80F5B}"/>
              </a:ext>
            </a:extLst>
          </p:cNvPr>
          <p:cNvGrpSpPr/>
          <p:nvPr userDrawn="1"/>
        </p:nvGrpSpPr>
        <p:grpSpPr>
          <a:xfrm>
            <a:off x="12692725" y="0"/>
            <a:ext cx="3220260" cy="6858000"/>
            <a:chOff x="12692725" y="0"/>
            <a:chExt cx="3220260" cy="6858000"/>
          </a:xfrm>
        </p:grpSpPr>
        <p:sp>
          <p:nvSpPr>
            <p:cNvPr id="5" name="Rectangle 4">
              <a:extLst>
                <a:ext uri="{FF2B5EF4-FFF2-40B4-BE49-F238E27FC236}">
                  <a16:creationId xmlns:a16="http://schemas.microsoft.com/office/drawing/2014/main" id="{BE1A9080-A21F-2F70-4540-E143CD9E8269}"/>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1611254-1698-9F62-2551-33D0A923CFFE}"/>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Images-less divider slide</a:t>
              </a:r>
            </a:p>
          </p:txBody>
        </p:sp>
        <p:sp>
          <p:nvSpPr>
            <p:cNvPr id="7" name="TextBox 6">
              <a:extLst>
                <a:ext uri="{FF2B5EF4-FFF2-40B4-BE49-F238E27FC236}">
                  <a16:creationId xmlns:a16="http://schemas.microsoft.com/office/drawing/2014/main" id="{1CA5346A-62AD-B249-43AB-7F3F852C261F}"/>
                </a:ext>
              </a:extLst>
            </p:cNvPr>
            <p:cNvSpPr txBox="1"/>
            <p:nvPr userDrawn="1"/>
          </p:nvSpPr>
          <p:spPr>
            <a:xfrm>
              <a:off x="12803736" y="792115"/>
              <a:ext cx="2933271" cy="577081"/>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This is a divider / chapter slide without an image placeholder, including the ‘Rural’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brand graphic. </a:t>
              </a:r>
              <a:endParaRPr lang="en-GB" sz="1050" b="1" i="1">
                <a:solidFill>
                  <a:schemeClr val="tx1"/>
                </a:solidFill>
                <a:latin typeface="Arial" panose="020B0604020202020204" pitchFamily="34" charset="0"/>
                <a:ea typeface="Calibri" panose="020B0606030504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F17600E7-6A38-30AD-EE11-AC9BD20B9CC6}"/>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20" name="TextBox 19">
              <a:extLst>
                <a:ext uri="{FF2B5EF4-FFF2-40B4-BE49-F238E27FC236}">
                  <a16:creationId xmlns:a16="http://schemas.microsoft.com/office/drawing/2014/main" id="{BC2EBD99-2B57-E1D0-7358-224A48696E22}"/>
                </a:ext>
              </a:extLst>
            </p:cNvPr>
            <p:cNvSpPr txBox="1"/>
            <p:nvPr userDrawn="1"/>
          </p:nvSpPr>
          <p:spPr>
            <a:xfrm>
              <a:off x="12803737" y="1584230"/>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Slide title &amp; number</a:t>
              </a:r>
            </a:p>
          </p:txBody>
        </p:sp>
        <p:sp>
          <p:nvSpPr>
            <p:cNvPr id="21" name="TextBox 20">
              <a:extLst>
                <a:ext uri="{FF2B5EF4-FFF2-40B4-BE49-F238E27FC236}">
                  <a16:creationId xmlns:a16="http://schemas.microsoft.com/office/drawing/2014/main" id="{07F26026-C44B-71B9-1900-CE4A29428786}"/>
                </a:ext>
              </a:extLst>
            </p:cNvPr>
            <p:cNvSpPr txBox="1"/>
            <p:nvPr userDrawn="1"/>
          </p:nvSpPr>
          <p:spPr>
            <a:xfrm>
              <a:off x="12803736" y="1861229"/>
              <a:ext cx="2822257" cy="415498"/>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Add your page title &amp; chapter / divider number in the placeholders provided.</a:t>
              </a:r>
            </a:p>
          </p:txBody>
        </p:sp>
      </p:grpSp>
    </p:spTree>
    <p:extLst>
      <p:ext uri="{BB962C8B-B14F-4D97-AF65-F5344CB8AC3E}">
        <p14:creationId xmlns:p14="http://schemas.microsoft.com/office/powerpoint/2010/main" val="20740675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 Urb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9314E6-D0AA-9796-40EF-4F58487C7C0D}"/>
              </a:ext>
            </a:extLst>
          </p:cNvPr>
          <p:cNvSpPr/>
          <p:nvPr userDrawn="1"/>
        </p:nvSpPr>
        <p:spPr>
          <a:xfrm>
            <a:off x="2371410" y="0"/>
            <a:ext cx="955706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D69B16D-FF62-224B-7596-19E8D0E58412}"/>
              </a:ext>
            </a:extLst>
          </p:cNvPr>
          <p:cNvSpPr/>
          <p:nvPr userDrawn="1"/>
        </p:nvSpPr>
        <p:spPr>
          <a:xfrm>
            <a:off x="0" y="0"/>
            <a:ext cx="2371411"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1EEAE0-4EA7-F1B3-A2AD-58638D948AA3}"/>
              </a:ext>
            </a:extLst>
          </p:cNvPr>
          <p:cNvSpPr>
            <a:spLocks noGrp="1"/>
          </p:cNvSpPr>
          <p:nvPr>
            <p:ph type="ctrTitle" hasCustomPrompt="1"/>
          </p:nvPr>
        </p:nvSpPr>
        <p:spPr>
          <a:xfrm>
            <a:off x="2692400" y="996122"/>
            <a:ext cx="8851900" cy="1289878"/>
          </a:xfrm>
        </p:spPr>
        <p:txBody>
          <a:bodyPr anchor="t">
            <a:noAutofit/>
          </a:bodyPr>
          <a:lstStyle>
            <a:lvl1pPr algn="l">
              <a:defRPr sz="6600" b="1" i="0">
                <a:solidFill>
                  <a:schemeClr val="bg1"/>
                </a:solidFill>
                <a:latin typeface="Arial" panose="020B0604020202020204" pitchFamily="34" charset="0"/>
                <a:cs typeface="Arial" panose="020B0604020202020204" pitchFamily="34" charset="0"/>
              </a:defRPr>
            </a:lvl1pPr>
          </a:lstStyle>
          <a:p>
            <a:r>
              <a:rPr lang="en-GB"/>
              <a:t>Add title</a:t>
            </a:r>
            <a:endParaRPr lang="en-US"/>
          </a:p>
        </p:txBody>
      </p:sp>
      <p:sp>
        <p:nvSpPr>
          <p:cNvPr id="9" name="Rectangle 8">
            <a:extLst>
              <a:ext uri="{FF2B5EF4-FFF2-40B4-BE49-F238E27FC236}">
                <a16:creationId xmlns:a16="http://schemas.microsoft.com/office/drawing/2014/main" id="{37522E77-ABAF-6D4A-425E-439044BB8C4D}"/>
              </a:ext>
            </a:extLst>
          </p:cNvPr>
          <p:cNvSpPr/>
          <p:nvPr userDrawn="1"/>
        </p:nvSpPr>
        <p:spPr>
          <a:xfrm>
            <a:off x="11928475" y="0"/>
            <a:ext cx="263525" cy="6858000"/>
          </a:xfrm>
          <a:prstGeom prst="rect">
            <a:avLst/>
          </a:prstGeom>
          <a:solidFill>
            <a:srgbClr val="4C2C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9AA31DA3-5A5B-27B1-6B91-9D13E71EB6F9}"/>
              </a:ext>
            </a:extLst>
          </p:cNvPr>
          <p:cNvGrpSpPr/>
          <p:nvPr userDrawn="1"/>
        </p:nvGrpSpPr>
        <p:grpSpPr>
          <a:xfrm>
            <a:off x="432970" y="432789"/>
            <a:ext cx="408619" cy="404022"/>
            <a:chOff x="432970" y="432789"/>
            <a:chExt cx="408619" cy="404022"/>
          </a:xfrm>
          <a:solidFill>
            <a:schemeClr val="tx1"/>
          </a:solidFill>
        </p:grpSpPr>
        <p:sp>
          <p:nvSpPr>
            <p:cNvPr id="24" name="Freeform 23">
              <a:extLst>
                <a:ext uri="{FF2B5EF4-FFF2-40B4-BE49-F238E27FC236}">
                  <a16:creationId xmlns:a16="http://schemas.microsoft.com/office/drawing/2014/main" id="{FEBB66F2-EE3A-D89A-2399-182DCC36A6ED}"/>
                </a:ext>
              </a:extLst>
            </p:cNvPr>
            <p:cNvSpPr/>
            <p:nvPr/>
          </p:nvSpPr>
          <p:spPr>
            <a:xfrm>
              <a:off x="433616" y="432789"/>
              <a:ext cx="406679" cy="129749"/>
            </a:xfrm>
            <a:custGeom>
              <a:avLst/>
              <a:gdLst>
                <a:gd name="connsiteX0" fmla="*/ 0 w 406679"/>
                <a:gd name="connsiteY0" fmla="*/ 0 h 129749"/>
                <a:gd name="connsiteX1" fmla="*/ 0 w 406679"/>
                <a:gd name="connsiteY1" fmla="*/ 122684 h 129749"/>
                <a:gd name="connsiteX2" fmla="*/ 60129 w 406679"/>
                <a:gd name="connsiteY2" fmla="*/ 85429 h 129749"/>
                <a:gd name="connsiteX3" fmla="*/ 131896 w 406679"/>
                <a:gd name="connsiteY3" fmla="*/ 129750 h 129749"/>
                <a:gd name="connsiteX4" fmla="*/ 203663 w 406679"/>
                <a:gd name="connsiteY4" fmla="*/ 85429 h 129749"/>
                <a:gd name="connsiteX5" fmla="*/ 274784 w 406679"/>
                <a:gd name="connsiteY5" fmla="*/ 129750 h 129749"/>
                <a:gd name="connsiteX6" fmla="*/ 346551 w 406679"/>
                <a:gd name="connsiteY6" fmla="*/ 85429 h 129749"/>
                <a:gd name="connsiteX7" fmla="*/ 406680 w 406679"/>
                <a:gd name="connsiteY7" fmla="*/ 122684 h 129749"/>
                <a:gd name="connsiteX8" fmla="*/ 406680 w 406679"/>
                <a:gd name="connsiteY8" fmla="*/ 0 h 129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679" h="129749">
                  <a:moveTo>
                    <a:pt x="0" y="0"/>
                  </a:moveTo>
                  <a:lnTo>
                    <a:pt x="0" y="122684"/>
                  </a:lnTo>
                  <a:lnTo>
                    <a:pt x="60129" y="85429"/>
                  </a:lnTo>
                  <a:lnTo>
                    <a:pt x="131896" y="129750"/>
                  </a:lnTo>
                  <a:lnTo>
                    <a:pt x="203663" y="85429"/>
                  </a:lnTo>
                  <a:lnTo>
                    <a:pt x="274784" y="129750"/>
                  </a:lnTo>
                  <a:lnTo>
                    <a:pt x="346551" y="85429"/>
                  </a:lnTo>
                  <a:lnTo>
                    <a:pt x="406680" y="122684"/>
                  </a:lnTo>
                  <a:lnTo>
                    <a:pt x="406680" y="0"/>
                  </a:lnTo>
                  <a:close/>
                </a:path>
              </a:pathLst>
            </a:custGeom>
            <a:grpFill/>
            <a:ln w="6458"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4C73D1D8-A1D2-6CFA-64B1-7E63D979730E}"/>
                </a:ext>
              </a:extLst>
            </p:cNvPr>
            <p:cNvSpPr/>
            <p:nvPr/>
          </p:nvSpPr>
          <p:spPr>
            <a:xfrm>
              <a:off x="432970" y="549692"/>
              <a:ext cx="407326" cy="141953"/>
            </a:xfrm>
            <a:custGeom>
              <a:avLst/>
              <a:gdLst>
                <a:gd name="connsiteX0" fmla="*/ 407326 w 407326"/>
                <a:gd name="connsiteY0" fmla="*/ 37255 h 141953"/>
                <a:gd name="connsiteX1" fmla="*/ 347197 w 407326"/>
                <a:gd name="connsiteY1" fmla="*/ 0 h 141953"/>
                <a:gd name="connsiteX2" fmla="*/ 275430 w 407326"/>
                <a:gd name="connsiteY2" fmla="*/ 44320 h 141953"/>
                <a:gd name="connsiteX3" fmla="*/ 203663 w 407326"/>
                <a:gd name="connsiteY3" fmla="*/ 0 h 141953"/>
                <a:gd name="connsiteX4" fmla="*/ 131896 w 407326"/>
                <a:gd name="connsiteY4" fmla="*/ 44320 h 141953"/>
                <a:gd name="connsiteX5" fmla="*/ 60129 w 407326"/>
                <a:gd name="connsiteY5" fmla="*/ 0 h 141953"/>
                <a:gd name="connsiteX6" fmla="*/ 0 w 407326"/>
                <a:gd name="connsiteY6" fmla="*/ 37255 h 141953"/>
                <a:gd name="connsiteX7" fmla="*/ 0 w 407326"/>
                <a:gd name="connsiteY7" fmla="*/ 141312 h 141953"/>
                <a:gd name="connsiteX8" fmla="*/ 22629 w 407326"/>
                <a:gd name="connsiteY8" fmla="*/ 129107 h 141953"/>
                <a:gd name="connsiteX9" fmla="*/ 67888 w 407326"/>
                <a:gd name="connsiteY9" fmla="*/ 104699 h 141953"/>
                <a:gd name="connsiteX10" fmla="*/ 113146 w 407326"/>
                <a:gd name="connsiteY10" fmla="*/ 129107 h 141953"/>
                <a:gd name="connsiteX11" fmla="*/ 135775 w 407326"/>
                <a:gd name="connsiteY11" fmla="*/ 141954 h 141953"/>
                <a:gd name="connsiteX12" fmla="*/ 158405 w 407326"/>
                <a:gd name="connsiteY12" fmla="*/ 129107 h 141953"/>
                <a:gd name="connsiteX13" fmla="*/ 203663 w 407326"/>
                <a:gd name="connsiteY13" fmla="*/ 104699 h 141953"/>
                <a:gd name="connsiteX14" fmla="*/ 248922 w 407326"/>
                <a:gd name="connsiteY14" fmla="*/ 129107 h 141953"/>
                <a:gd name="connsiteX15" fmla="*/ 271551 w 407326"/>
                <a:gd name="connsiteY15" fmla="*/ 141954 h 141953"/>
                <a:gd name="connsiteX16" fmla="*/ 294180 w 407326"/>
                <a:gd name="connsiteY16" fmla="*/ 129107 h 141953"/>
                <a:gd name="connsiteX17" fmla="*/ 339439 w 407326"/>
                <a:gd name="connsiteY17" fmla="*/ 104699 h 141953"/>
                <a:gd name="connsiteX18" fmla="*/ 384697 w 407326"/>
                <a:gd name="connsiteY18" fmla="*/ 129107 h 141953"/>
                <a:gd name="connsiteX19" fmla="*/ 407326 w 407326"/>
                <a:gd name="connsiteY19" fmla="*/ 141312 h 14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7326" h="141953">
                  <a:moveTo>
                    <a:pt x="407326" y="37255"/>
                  </a:moveTo>
                  <a:lnTo>
                    <a:pt x="347197" y="0"/>
                  </a:lnTo>
                  <a:lnTo>
                    <a:pt x="275430" y="44320"/>
                  </a:lnTo>
                  <a:lnTo>
                    <a:pt x="203663" y="0"/>
                  </a:lnTo>
                  <a:lnTo>
                    <a:pt x="131896" y="44320"/>
                  </a:lnTo>
                  <a:lnTo>
                    <a:pt x="60129" y="0"/>
                  </a:lnTo>
                  <a:lnTo>
                    <a:pt x="0" y="37255"/>
                  </a:lnTo>
                  <a:lnTo>
                    <a:pt x="0" y="141312"/>
                  </a:lnTo>
                  <a:cubicBezTo>
                    <a:pt x="9698" y="141312"/>
                    <a:pt x="14224" y="137458"/>
                    <a:pt x="22629" y="129107"/>
                  </a:cubicBezTo>
                  <a:cubicBezTo>
                    <a:pt x="31681" y="119473"/>
                    <a:pt x="44612" y="104699"/>
                    <a:pt x="67888" y="104699"/>
                  </a:cubicBezTo>
                  <a:cubicBezTo>
                    <a:pt x="91163" y="104699"/>
                    <a:pt x="104094" y="119473"/>
                    <a:pt x="113146" y="129107"/>
                  </a:cubicBezTo>
                  <a:cubicBezTo>
                    <a:pt x="121551" y="137458"/>
                    <a:pt x="126077" y="141954"/>
                    <a:pt x="135775" y="141954"/>
                  </a:cubicBezTo>
                  <a:cubicBezTo>
                    <a:pt x="145474" y="141954"/>
                    <a:pt x="149999" y="138100"/>
                    <a:pt x="158405" y="129107"/>
                  </a:cubicBezTo>
                  <a:cubicBezTo>
                    <a:pt x="167456" y="119473"/>
                    <a:pt x="180387" y="104699"/>
                    <a:pt x="203663" y="104699"/>
                  </a:cubicBezTo>
                  <a:cubicBezTo>
                    <a:pt x="226939" y="104699"/>
                    <a:pt x="239870" y="119473"/>
                    <a:pt x="248922" y="129107"/>
                  </a:cubicBezTo>
                  <a:cubicBezTo>
                    <a:pt x="257327" y="137458"/>
                    <a:pt x="261853" y="141954"/>
                    <a:pt x="271551" y="141954"/>
                  </a:cubicBezTo>
                  <a:cubicBezTo>
                    <a:pt x="281249" y="141954"/>
                    <a:pt x="285775" y="138100"/>
                    <a:pt x="294180" y="129107"/>
                  </a:cubicBezTo>
                  <a:cubicBezTo>
                    <a:pt x="303232" y="119473"/>
                    <a:pt x="316163" y="104699"/>
                    <a:pt x="339439" y="104699"/>
                  </a:cubicBezTo>
                  <a:cubicBezTo>
                    <a:pt x="362714" y="104699"/>
                    <a:pt x="375645" y="119473"/>
                    <a:pt x="384697" y="129107"/>
                  </a:cubicBezTo>
                  <a:cubicBezTo>
                    <a:pt x="393102" y="137458"/>
                    <a:pt x="397628" y="141312"/>
                    <a:pt x="407326" y="141312"/>
                  </a:cubicBezTo>
                  <a:close/>
                </a:path>
              </a:pathLst>
            </a:custGeom>
            <a:grpFill/>
            <a:ln w="6458"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34E8C724-0FC2-A39E-E157-8E3A80EFDA2A}"/>
                </a:ext>
              </a:extLst>
            </p:cNvPr>
            <p:cNvSpPr/>
            <p:nvPr/>
          </p:nvSpPr>
          <p:spPr>
            <a:xfrm>
              <a:off x="432970" y="685223"/>
              <a:ext cx="408619" cy="151588"/>
            </a:xfrm>
            <a:custGeom>
              <a:avLst/>
              <a:gdLst>
                <a:gd name="connsiteX0" fmla="*/ 407326 w 408619"/>
                <a:gd name="connsiteY0" fmla="*/ 66160 h 151588"/>
                <a:gd name="connsiteX1" fmla="*/ 407326 w 408619"/>
                <a:gd name="connsiteY1" fmla="*/ 36613 h 151588"/>
                <a:gd name="connsiteX2" fmla="*/ 362068 w 408619"/>
                <a:gd name="connsiteY2" fmla="*/ 12847 h 151588"/>
                <a:gd name="connsiteX3" fmla="*/ 339439 w 408619"/>
                <a:gd name="connsiteY3" fmla="*/ 0 h 151588"/>
                <a:gd name="connsiteX4" fmla="*/ 316809 w 408619"/>
                <a:gd name="connsiteY4" fmla="*/ 12847 h 151588"/>
                <a:gd name="connsiteX5" fmla="*/ 271551 w 408619"/>
                <a:gd name="connsiteY5" fmla="*/ 36613 h 151588"/>
                <a:gd name="connsiteX6" fmla="*/ 226292 w 408619"/>
                <a:gd name="connsiteY6" fmla="*/ 12847 h 151588"/>
                <a:gd name="connsiteX7" fmla="*/ 203663 w 408619"/>
                <a:gd name="connsiteY7" fmla="*/ 0 h 151588"/>
                <a:gd name="connsiteX8" fmla="*/ 181034 w 408619"/>
                <a:gd name="connsiteY8" fmla="*/ 12847 h 151588"/>
                <a:gd name="connsiteX9" fmla="*/ 135775 w 408619"/>
                <a:gd name="connsiteY9" fmla="*/ 36613 h 151588"/>
                <a:gd name="connsiteX10" fmla="*/ 90517 w 408619"/>
                <a:gd name="connsiteY10" fmla="*/ 12847 h 151588"/>
                <a:gd name="connsiteX11" fmla="*/ 67888 w 408619"/>
                <a:gd name="connsiteY11" fmla="*/ 0 h 151588"/>
                <a:gd name="connsiteX12" fmla="*/ 45258 w 408619"/>
                <a:gd name="connsiteY12" fmla="*/ 12847 h 151588"/>
                <a:gd name="connsiteX13" fmla="*/ 0 w 408619"/>
                <a:gd name="connsiteY13" fmla="*/ 36613 h 151588"/>
                <a:gd name="connsiteX14" fmla="*/ 0 w 408619"/>
                <a:gd name="connsiteY14" fmla="*/ 73225 h 151588"/>
                <a:gd name="connsiteX15" fmla="*/ 0 w 408619"/>
                <a:gd name="connsiteY15" fmla="*/ 151589 h 151588"/>
                <a:gd name="connsiteX16" fmla="*/ 84051 w 408619"/>
                <a:gd name="connsiteY16" fmla="*/ 104057 h 151588"/>
                <a:gd name="connsiteX17" fmla="*/ 107327 w 408619"/>
                <a:gd name="connsiteY17" fmla="*/ 114334 h 151588"/>
                <a:gd name="connsiteX18" fmla="*/ 94396 w 408619"/>
                <a:gd name="connsiteY18" fmla="*/ 132319 h 151588"/>
                <a:gd name="connsiteX19" fmla="*/ 127370 w 408619"/>
                <a:gd name="connsiteY19" fmla="*/ 150946 h 151588"/>
                <a:gd name="connsiteX20" fmla="*/ 211422 w 408619"/>
                <a:gd name="connsiteY20" fmla="*/ 103414 h 151588"/>
                <a:gd name="connsiteX21" fmla="*/ 234697 w 408619"/>
                <a:gd name="connsiteY21" fmla="*/ 113692 h 151588"/>
                <a:gd name="connsiteX22" fmla="*/ 221766 w 408619"/>
                <a:gd name="connsiteY22" fmla="*/ 131677 h 151588"/>
                <a:gd name="connsiteX23" fmla="*/ 254740 w 408619"/>
                <a:gd name="connsiteY23" fmla="*/ 150304 h 151588"/>
                <a:gd name="connsiteX24" fmla="*/ 338792 w 408619"/>
                <a:gd name="connsiteY24" fmla="*/ 102772 h 151588"/>
                <a:gd name="connsiteX25" fmla="*/ 362068 w 408619"/>
                <a:gd name="connsiteY25" fmla="*/ 113049 h 151588"/>
                <a:gd name="connsiteX26" fmla="*/ 349137 w 408619"/>
                <a:gd name="connsiteY26" fmla="*/ 131034 h 151588"/>
                <a:gd name="connsiteX27" fmla="*/ 382111 w 408619"/>
                <a:gd name="connsiteY27" fmla="*/ 149662 h 151588"/>
                <a:gd name="connsiteX28" fmla="*/ 408619 w 408619"/>
                <a:gd name="connsiteY28" fmla="*/ 149662 h 151588"/>
                <a:gd name="connsiteX29" fmla="*/ 408619 w 408619"/>
                <a:gd name="connsiteY29" fmla="*/ 63590 h 15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8619" h="151588">
                  <a:moveTo>
                    <a:pt x="407326" y="66160"/>
                  </a:moveTo>
                  <a:lnTo>
                    <a:pt x="407326" y="36613"/>
                  </a:lnTo>
                  <a:cubicBezTo>
                    <a:pt x="383404" y="36613"/>
                    <a:pt x="371119" y="22481"/>
                    <a:pt x="362068" y="12847"/>
                  </a:cubicBezTo>
                  <a:cubicBezTo>
                    <a:pt x="353663" y="4496"/>
                    <a:pt x="349137" y="0"/>
                    <a:pt x="339439" y="0"/>
                  </a:cubicBezTo>
                  <a:cubicBezTo>
                    <a:pt x="329740" y="0"/>
                    <a:pt x="325214" y="3854"/>
                    <a:pt x="316809" y="12847"/>
                  </a:cubicBezTo>
                  <a:cubicBezTo>
                    <a:pt x="307758" y="22481"/>
                    <a:pt x="294827" y="36613"/>
                    <a:pt x="271551" y="36613"/>
                  </a:cubicBezTo>
                  <a:cubicBezTo>
                    <a:pt x="248275" y="36613"/>
                    <a:pt x="235344" y="22481"/>
                    <a:pt x="226292" y="12847"/>
                  </a:cubicBezTo>
                  <a:cubicBezTo>
                    <a:pt x="217887" y="4496"/>
                    <a:pt x="213361" y="0"/>
                    <a:pt x="203663" y="0"/>
                  </a:cubicBezTo>
                  <a:cubicBezTo>
                    <a:pt x="193965" y="0"/>
                    <a:pt x="189439" y="3854"/>
                    <a:pt x="181034" y="12847"/>
                  </a:cubicBezTo>
                  <a:cubicBezTo>
                    <a:pt x="171982" y="22481"/>
                    <a:pt x="159051" y="36613"/>
                    <a:pt x="135775" y="36613"/>
                  </a:cubicBezTo>
                  <a:cubicBezTo>
                    <a:pt x="112500" y="36613"/>
                    <a:pt x="99569" y="22481"/>
                    <a:pt x="90517" y="12847"/>
                  </a:cubicBezTo>
                  <a:cubicBezTo>
                    <a:pt x="82112" y="4496"/>
                    <a:pt x="77586" y="0"/>
                    <a:pt x="67888" y="0"/>
                  </a:cubicBezTo>
                  <a:cubicBezTo>
                    <a:pt x="58189" y="0"/>
                    <a:pt x="53664" y="3854"/>
                    <a:pt x="45258" y="12847"/>
                  </a:cubicBezTo>
                  <a:cubicBezTo>
                    <a:pt x="36207" y="22481"/>
                    <a:pt x="23276" y="36613"/>
                    <a:pt x="0" y="36613"/>
                  </a:cubicBezTo>
                  <a:lnTo>
                    <a:pt x="0" y="73225"/>
                  </a:lnTo>
                  <a:cubicBezTo>
                    <a:pt x="0" y="73225"/>
                    <a:pt x="0" y="151589"/>
                    <a:pt x="0" y="151589"/>
                  </a:cubicBezTo>
                  <a:cubicBezTo>
                    <a:pt x="51724" y="151589"/>
                    <a:pt x="51724" y="104057"/>
                    <a:pt x="84051" y="104057"/>
                  </a:cubicBezTo>
                  <a:cubicBezTo>
                    <a:pt x="116379" y="104057"/>
                    <a:pt x="102155" y="108553"/>
                    <a:pt x="107327" y="114334"/>
                  </a:cubicBezTo>
                  <a:cubicBezTo>
                    <a:pt x="107327" y="114334"/>
                    <a:pt x="94396" y="118188"/>
                    <a:pt x="94396" y="132319"/>
                  </a:cubicBezTo>
                  <a:cubicBezTo>
                    <a:pt x="94396" y="146450"/>
                    <a:pt x="104094" y="150946"/>
                    <a:pt x="127370" y="150946"/>
                  </a:cubicBezTo>
                  <a:cubicBezTo>
                    <a:pt x="179094" y="150946"/>
                    <a:pt x="179094" y="103414"/>
                    <a:pt x="211422" y="103414"/>
                  </a:cubicBezTo>
                  <a:cubicBezTo>
                    <a:pt x="243749" y="103414"/>
                    <a:pt x="229525" y="107911"/>
                    <a:pt x="234697" y="113692"/>
                  </a:cubicBezTo>
                  <a:cubicBezTo>
                    <a:pt x="234697" y="113692"/>
                    <a:pt x="221766" y="117546"/>
                    <a:pt x="221766" y="131677"/>
                  </a:cubicBezTo>
                  <a:cubicBezTo>
                    <a:pt x="221766" y="145808"/>
                    <a:pt x="231465" y="150304"/>
                    <a:pt x="254740" y="150304"/>
                  </a:cubicBezTo>
                  <a:cubicBezTo>
                    <a:pt x="306464" y="150304"/>
                    <a:pt x="306464" y="102772"/>
                    <a:pt x="338792" y="102772"/>
                  </a:cubicBezTo>
                  <a:cubicBezTo>
                    <a:pt x="371119" y="102772"/>
                    <a:pt x="356895" y="107268"/>
                    <a:pt x="362068" y="113049"/>
                  </a:cubicBezTo>
                  <a:cubicBezTo>
                    <a:pt x="362068" y="113049"/>
                    <a:pt x="349137" y="116903"/>
                    <a:pt x="349137" y="131034"/>
                  </a:cubicBezTo>
                  <a:cubicBezTo>
                    <a:pt x="349137" y="145166"/>
                    <a:pt x="358835" y="149662"/>
                    <a:pt x="382111" y="149662"/>
                  </a:cubicBezTo>
                  <a:lnTo>
                    <a:pt x="408619" y="149662"/>
                  </a:lnTo>
                  <a:lnTo>
                    <a:pt x="408619" y="63590"/>
                  </a:lnTo>
                  <a:close/>
                </a:path>
              </a:pathLst>
            </a:custGeom>
            <a:grpFill/>
            <a:ln w="6458" cap="flat">
              <a:noFill/>
              <a:prstDash val="solid"/>
              <a:miter/>
            </a:ln>
          </p:spPr>
          <p:txBody>
            <a:bodyPr rtlCol="0" anchor="ctr"/>
            <a:lstStyle/>
            <a:p>
              <a:endParaRPr lang="en-US"/>
            </a:p>
          </p:txBody>
        </p:sp>
      </p:grpSp>
      <p:pic>
        <p:nvPicPr>
          <p:cNvPr id="5" name="Graphic 4">
            <a:extLst>
              <a:ext uri="{FF2B5EF4-FFF2-40B4-BE49-F238E27FC236}">
                <a16:creationId xmlns:a16="http://schemas.microsoft.com/office/drawing/2014/main" id="{0868E6B1-5D32-AE70-4B31-515202CB80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850793" y="2782006"/>
            <a:ext cx="3885594" cy="3510675"/>
          </a:xfrm>
          <a:prstGeom prst="rect">
            <a:avLst/>
          </a:prstGeom>
        </p:spPr>
      </p:pic>
      <p:grpSp>
        <p:nvGrpSpPr>
          <p:cNvPr id="4" name="Group 3">
            <a:extLst>
              <a:ext uri="{FF2B5EF4-FFF2-40B4-BE49-F238E27FC236}">
                <a16:creationId xmlns:a16="http://schemas.microsoft.com/office/drawing/2014/main" id="{D4902908-C9DB-CD49-FBBB-F2FBB045D456}"/>
              </a:ext>
            </a:extLst>
          </p:cNvPr>
          <p:cNvGrpSpPr/>
          <p:nvPr userDrawn="1"/>
        </p:nvGrpSpPr>
        <p:grpSpPr>
          <a:xfrm>
            <a:off x="12692725" y="0"/>
            <a:ext cx="3220260" cy="6858000"/>
            <a:chOff x="12692725" y="0"/>
            <a:chExt cx="3220260" cy="6858000"/>
          </a:xfrm>
        </p:grpSpPr>
        <p:sp>
          <p:nvSpPr>
            <p:cNvPr id="6" name="Rectangle 5">
              <a:extLst>
                <a:ext uri="{FF2B5EF4-FFF2-40B4-BE49-F238E27FC236}">
                  <a16:creationId xmlns:a16="http://schemas.microsoft.com/office/drawing/2014/main" id="{ED0F204A-9355-C776-774D-EDBB63F4D5E9}"/>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89E69AB-2D00-6770-7E6A-FF38E419E16F}"/>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Images-less divider slide</a:t>
              </a:r>
            </a:p>
          </p:txBody>
        </p:sp>
        <p:sp>
          <p:nvSpPr>
            <p:cNvPr id="10" name="TextBox 9">
              <a:extLst>
                <a:ext uri="{FF2B5EF4-FFF2-40B4-BE49-F238E27FC236}">
                  <a16:creationId xmlns:a16="http://schemas.microsoft.com/office/drawing/2014/main" id="{D4F67477-EAD4-91BC-84B4-22684039C970}"/>
                </a:ext>
              </a:extLst>
            </p:cNvPr>
            <p:cNvSpPr txBox="1"/>
            <p:nvPr userDrawn="1"/>
          </p:nvSpPr>
          <p:spPr>
            <a:xfrm>
              <a:off x="12803736" y="792115"/>
              <a:ext cx="2933271" cy="577081"/>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This is a divider / chapter slide without an image placeholder, including the ‘Urban’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brand graphic. </a:t>
              </a:r>
              <a:endParaRPr lang="en-GB" sz="1050" b="1" i="1">
                <a:solidFill>
                  <a:schemeClr val="tx1"/>
                </a:solidFill>
                <a:latin typeface="Arial" panose="020B0604020202020204" pitchFamily="34" charset="0"/>
                <a:ea typeface="Calibri" panose="020B0606030504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1071A40-AC51-01B2-A4A2-48D86CC148C8}"/>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3" name="TextBox 12">
              <a:extLst>
                <a:ext uri="{FF2B5EF4-FFF2-40B4-BE49-F238E27FC236}">
                  <a16:creationId xmlns:a16="http://schemas.microsoft.com/office/drawing/2014/main" id="{CF7BBEF1-318D-082B-DE3C-6683859BFBF0}"/>
                </a:ext>
              </a:extLst>
            </p:cNvPr>
            <p:cNvSpPr txBox="1"/>
            <p:nvPr userDrawn="1"/>
          </p:nvSpPr>
          <p:spPr>
            <a:xfrm>
              <a:off x="12803737" y="1584230"/>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Slide title &amp; number</a:t>
              </a:r>
            </a:p>
          </p:txBody>
        </p:sp>
        <p:sp>
          <p:nvSpPr>
            <p:cNvPr id="14" name="TextBox 13">
              <a:extLst>
                <a:ext uri="{FF2B5EF4-FFF2-40B4-BE49-F238E27FC236}">
                  <a16:creationId xmlns:a16="http://schemas.microsoft.com/office/drawing/2014/main" id="{20DCF3FE-BA53-735B-95ED-7246A89DC724}"/>
                </a:ext>
              </a:extLst>
            </p:cNvPr>
            <p:cNvSpPr txBox="1"/>
            <p:nvPr userDrawn="1"/>
          </p:nvSpPr>
          <p:spPr>
            <a:xfrm>
              <a:off x="12803736" y="1861229"/>
              <a:ext cx="2822257" cy="415498"/>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Add your page title &amp; chapter / divider number in the placeholders provided.</a:t>
              </a:r>
            </a:p>
          </p:txBody>
        </p:sp>
      </p:grpSp>
    </p:spTree>
    <p:extLst>
      <p:ext uri="{BB962C8B-B14F-4D97-AF65-F5344CB8AC3E}">
        <p14:creationId xmlns:p14="http://schemas.microsoft.com/office/powerpoint/2010/main" val="27104688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 Marine and waterway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9314E6-D0AA-9796-40EF-4F58487C7C0D}"/>
              </a:ext>
            </a:extLst>
          </p:cNvPr>
          <p:cNvSpPr/>
          <p:nvPr userDrawn="1"/>
        </p:nvSpPr>
        <p:spPr>
          <a:xfrm>
            <a:off x="2371410" y="0"/>
            <a:ext cx="9557065"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D69B16D-FF62-224B-7596-19E8D0E58412}"/>
              </a:ext>
            </a:extLst>
          </p:cNvPr>
          <p:cNvSpPr/>
          <p:nvPr userDrawn="1"/>
        </p:nvSpPr>
        <p:spPr>
          <a:xfrm>
            <a:off x="0" y="0"/>
            <a:ext cx="2371411"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1EEAE0-4EA7-F1B3-A2AD-58638D948AA3}"/>
              </a:ext>
            </a:extLst>
          </p:cNvPr>
          <p:cNvSpPr>
            <a:spLocks noGrp="1"/>
          </p:cNvSpPr>
          <p:nvPr>
            <p:ph type="ctrTitle" hasCustomPrompt="1"/>
          </p:nvPr>
        </p:nvSpPr>
        <p:spPr>
          <a:xfrm>
            <a:off x="2692400" y="996122"/>
            <a:ext cx="8851900" cy="1289878"/>
          </a:xfrm>
        </p:spPr>
        <p:txBody>
          <a:bodyPr anchor="t">
            <a:noAutofit/>
          </a:bodyPr>
          <a:lstStyle>
            <a:lvl1pPr algn="l">
              <a:defRPr sz="6600" b="1" i="0">
                <a:solidFill>
                  <a:schemeClr val="bg1"/>
                </a:solidFill>
                <a:latin typeface="Arial" panose="020B0604020202020204" pitchFamily="34" charset="0"/>
                <a:cs typeface="Arial" panose="020B0604020202020204" pitchFamily="34" charset="0"/>
              </a:defRPr>
            </a:lvl1pPr>
          </a:lstStyle>
          <a:p>
            <a:r>
              <a:rPr lang="en-GB"/>
              <a:t>Add title</a:t>
            </a:r>
            <a:endParaRPr lang="en-US"/>
          </a:p>
        </p:txBody>
      </p:sp>
      <p:sp>
        <p:nvSpPr>
          <p:cNvPr id="9" name="Rectangle 8">
            <a:extLst>
              <a:ext uri="{FF2B5EF4-FFF2-40B4-BE49-F238E27FC236}">
                <a16:creationId xmlns:a16="http://schemas.microsoft.com/office/drawing/2014/main" id="{37522E77-ABAF-6D4A-425E-439044BB8C4D}"/>
              </a:ext>
            </a:extLst>
          </p:cNvPr>
          <p:cNvSpPr/>
          <p:nvPr userDrawn="1"/>
        </p:nvSpPr>
        <p:spPr>
          <a:xfrm>
            <a:off x="11928475" y="0"/>
            <a:ext cx="263525" cy="6858000"/>
          </a:xfrm>
          <a:prstGeom prst="rect">
            <a:avLst/>
          </a:prstGeom>
          <a:solidFill>
            <a:srgbClr val="0042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E43E99AE-8D15-A921-6A2F-A946CBFB4472}"/>
              </a:ext>
            </a:extLst>
          </p:cNvPr>
          <p:cNvGrpSpPr/>
          <p:nvPr userDrawn="1"/>
        </p:nvGrpSpPr>
        <p:grpSpPr>
          <a:xfrm>
            <a:off x="432970" y="432789"/>
            <a:ext cx="408619" cy="404022"/>
            <a:chOff x="432970" y="432789"/>
            <a:chExt cx="408619" cy="404022"/>
          </a:xfrm>
          <a:solidFill>
            <a:schemeClr val="tx1"/>
          </a:solidFill>
        </p:grpSpPr>
        <p:sp>
          <p:nvSpPr>
            <p:cNvPr id="23" name="Freeform 22">
              <a:extLst>
                <a:ext uri="{FF2B5EF4-FFF2-40B4-BE49-F238E27FC236}">
                  <a16:creationId xmlns:a16="http://schemas.microsoft.com/office/drawing/2014/main" id="{D114AB55-1AA2-4FDE-D1B5-F7F698EB53DC}"/>
                </a:ext>
              </a:extLst>
            </p:cNvPr>
            <p:cNvSpPr/>
            <p:nvPr/>
          </p:nvSpPr>
          <p:spPr>
            <a:xfrm>
              <a:off x="433616" y="432789"/>
              <a:ext cx="406679" cy="129749"/>
            </a:xfrm>
            <a:custGeom>
              <a:avLst/>
              <a:gdLst>
                <a:gd name="connsiteX0" fmla="*/ 0 w 406679"/>
                <a:gd name="connsiteY0" fmla="*/ 0 h 129749"/>
                <a:gd name="connsiteX1" fmla="*/ 0 w 406679"/>
                <a:gd name="connsiteY1" fmla="*/ 122684 h 129749"/>
                <a:gd name="connsiteX2" fmla="*/ 60129 w 406679"/>
                <a:gd name="connsiteY2" fmla="*/ 85429 h 129749"/>
                <a:gd name="connsiteX3" fmla="*/ 131896 w 406679"/>
                <a:gd name="connsiteY3" fmla="*/ 129750 h 129749"/>
                <a:gd name="connsiteX4" fmla="*/ 203663 w 406679"/>
                <a:gd name="connsiteY4" fmla="*/ 85429 h 129749"/>
                <a:gd name="connsiteX5" fmla="*/ 274784 w 406679"/>
                <a:gd name="connsiteY5" fmla="*/ 129750 h 129749"/>
                <a:gd name="connsiteX6" fmla="*/ 346551 w 406679"/>
                <a:gd name="connsiteY6" fmla="*/ 85429 h 129749"/>
                <a:gd name="connsiteX7" fmla="*/ 406680 w 406679"/>
                <a:gd name="connsiteY7" fmla="*/ 122684 h 129749"/>
                <a:gd name="connsiteX8" fmla="*/ 406680 w 406679"/>
                <a:gd name="connsiteY8" fmla="*/ 0 h 129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679" h="129749">
                  <a:moveTo>
                    <a:pt x="0" y="0"/>
                  </a:moveTo>
                  <a:lnTo>
                    <a:pt x="0" y="122684"/>
                  </a:lnTo>
                  <a:lnTo>
                    <a:pt x="60129" y="85429"/>
                  </a:lnTo>
                  <a:lnTo>
                    <a:pt x="131896" y="129750"/>
                  </a:lnTo>
                  <a:lnTo>
                    <a:pt x="203663" y="85429"/>
                  </a:lnTo>
                  <a:lnTo>
                    <a:pt x="274784" y="129750"/>
                  </a:lnTo>
                  <a:lnTo>
                    <a:pt x="346551" y="85429"/>
                  </a:lnTo>
                  <a:lnTo>
                    <a:pt x="406680" y="122684"/>
                  </a:lnTo>
                  <a:lnTo>
                    <a:pt x="406680" y="0"/>
                  </a:lnTo>
                  <a:close/>
                </a:path>
              </a:pathLst>
            </a:custGeom>
            <a:grpFill/>
            <a:ln w="6458"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66EFA6E5-D646-45CF-F2C1-0C8A575095F8}"/>
                </a:ext>
              </a:extLst>
            </p:cNvPr>
            <p:cNvSpPr/>
            <p:nvPr/>
          </p:nvSpPr>
          <p:spPr>
            <a:xfrm>
              <a:off x="432970" y="549692"/>
              <a:ext cx="407326" cy="141953"/>
            </a:xfrm>
            <a:custGeom>
              <a:avLst/>
              <a:gdLst>
                <a:gd name="connsiteX0" fmla="*/ 407326 w 407326"/>
                <a:gd name="connsiteY0" fmla="*/ 37255 h 141953"/>
                <a:gd name="connsiteX1" fmla="*/ 347197 w 407326"/>
                <a:gd name="connsiteY1" fmla="*/ 0 h 141953"/>
                <a:gd name="connsiteX2" fmla="*/ 275430 w 407326"/>
                <a:gd name="connsiteY2" fmla="*/ 44320 h 141953"/>
                <a:gd name="connsiteX3" fmla="*/ 203663 w 407326"/>
                <a:gd name="connsiteY3" fmla="*/ 0 h 141953"/>
                <a:gd name="connsiteX4" fmla="*/ 131896 w 407326"/>
                <a:gd name="connsiteY4" fmla="*/ 44320 h 141953"/>
                <a:gd name="connsiteX5" fmla="*/ 60129 w 407326"/>
                <a:gd name="connsiteY5" fmla="*/ 0 h 141953"/>
                <a:gd name="connsiteX6" fmla="*/ 0 w 407326"/>
                <a:gd name="connsiteY6" fmla="*/ 37255 h 141953"/>
                <a:gd name="connsiteX7" fmla="*/ 0 w 407326"/>
                <a:gd name="connsiteY7" fmla="*/ 141312 h 141953"/>
                <a:gd name="connsiteX8" fmla="*/ 22629 w 407326"/>
                <a:gd name="connsiteY8" fmla="*/ 129107 h 141953"/>
                <a:gd name="connsiteX9" fmla="*/ 67888 w 407326"/>
                <a:gd name="connsiteY9" fmla="*/ 104699 h 141953"/>
                <a:gd name="connsiteX10" fmla="*/ 113146 w 407326"/>
                <a:gd name="connsiteY10" fmla="*/ 129107 h 141953"/>
                <a:gd name="connsiteX11" fmla="*/ 135775 w 407326"/>
                <a:gd name="connsiteY11" fmla="*/ 141954 h 141953"/>
                <a:gd name="connsiteX12" fmla="*/ 158405 w 407326"/>
                <a:gd name="connsiteY12" fmla="*/ 129107 h 141953"/>
                <a:gd name="connsiteX13" fmla="*/ 203663 w 407326"/>
                <a:gd name="connsiteY13" fmla="*/ 104699 h 141953"/>
                <a:gd name="connsiteX14" fmla="*/ 248922 w 407326"/>
                <a:gd name="connsiteY14" fmla="*/ 129107 h 141953"/>
                <a:gd name="connsiteX15" fmla="*/ 271551 w 407326"/>
                <a:gd name="connsiteY15" fmla="*/ 141954 h 141953"/>
                <a:gd name="connsiteX16" fmla="*/ 294180 w 407326"/>
                <a:gd name="connsiteY16" fmla="*/ 129107 h 141953"/>
                <a:gd name="connsiteX17" fmla="*/ 339439 w 407326"/>
                <a:gd name="connsiteY17" fmla="*/ 104699 h 141953"/>
                <a:gd name="connsiteX18" fmla="*/ 384697 w 407326"/>
                <a:gd name="connsiteY18" fmla="*/ 129107 h 141953"/>
                <a:gd name="connsiteX19" fmla="*/ 407326 w 407326"/>
                <a:gd name="connsiteY19" fmla="*/ 141312 h 14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7326" h="141953">
                  <a:moveTo>
                    <a:pt x="407326" y="37255"/>
                  </a:moveTo>
                  <a:lnTo>
                    <a:pt x="347197" y="0"/>
                  </a:lnTo>
                  <a:lnTo>
                    <a:pt x="275430" y="44320"/>
                  </a:lnTo>
                  <a:lnTo>
                    <a:pt x="203663" y="0"/>
                  </a:lnTo>
                  <a:lnTo>
                    <a:pt x="131896" y="44320"/>
                  </a:lnTo>
                  <a:lnTo>
                    <a:pt x="60129" y="0"/>
                  </a:lnTo>
                  <a:lnTo>
                    <a:pt x="0" y="37255"/>
                  </a:lnTo>
                  <a:lnTo>
                    <a:pt x="0" y="141312"/>
                  </a:lnTo>
                  <a:cubicBezTo>
                    <a:pt x="9698" y="141312"/>
                    <a:pt x="14224" y="137458"/>
                    <a:pt x="22629" y="129107"/>
                  </a:cubicBezTo>
                  <a:cubicBezTo>
                    <a:pt x="31681" y="119473"/>
                    <a:pt x="44612" y="104699"/>
                    <a:pt x="67888" y="104699"/>
                  </a:cubicBezTo>
                  <a:cubicBezTo>
                    <a:pt x="91163" y="104699"/>
                    <a:pt x="104094" y="119473"/>
                    <a:pt x="113146" y="129107"/>
                  </a:cubicBezTo>
                  <a:cubicBezTo>
                    <a:pt x="121551" y="137458"/>
                    <a:pt x="126077" y="141954"/>
                    <a:pt x="135775" y="141954"/>
                  </a:cubicBezTo>
                  <a:cubicBezTo>
                    <a:pt x="145474" y="141954"/>
                    <a:pt x="149999" y="138100"/>
                    <a:pt x="158405" y="129107"/>
                  </a:cubicBezTo>
                  <a:cubicBezTo>
                    <a:pt x="167456" y="119473"/>
                    <a:pt x="180387" y="104699"/>
                    <a:pt x="203663" y="104699"/>
                  </a:cubicBezTo>
                  <a:cubicBezTo>
                    <a:pt x="226939" y="104699"/>
                    <a:pt x="239870" y="119473"/>
                    <a:pt x="248922" y="129107"/>
                  </a:cubicBezTo>
                  <a:cubicBezTo>
                    <a:pt x="257327" y="137458"/>
                    <a:pt x="261853" y="141954"/>
                    <a:pt x="271551" y="141954"/>
                  </a:cubicBezTo>
                  <a:cubicBezTo>
                    <a:pt x="281249" y="141954"/>
                    <a:pt x="285775" y="138100"/>
                    <a:pt x="294180" y="129107"/>
                  </a:cubicBezTo>
                  <a:cubicBezTo>
                    <a:pt x="303232" y="119473"/>
                    <a:pt x="316163" y="104699"/>
                    <a:pt x="339439" y="104699"/>
                  </a:cubicBezTo>
                  <a:cubicBezTo>
                    <a:pt x="362714" y="104699"/>
                    <a:pt x="375645" y="119473"/>
                    <a:pt x="384697" y="129107"/>
                  </a:cubicBezTo>
                  <a:cubicBezTo>
                    <a:pt x="393102" y="137458"/>
                    <a:pt x="397628" y="141312"/>
                    <a:pt x="407326" y="141312"/>
                  </a:cubicBezTo>
                  <a:close/>
                </a:path>
              </a:pathLst>
            </a:custGeom>
            <a:grpFill/>
            <a:ln w="6458"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A04E085A-9DA9-3424-82D3-D80740B56A50}"/>
                </a:ext>
              </a:extLst>
            </p:cNvPr>
            <p:cNvSpPr/>
            <p:nvPr/>
          </p:nvSpPr>
          <p:spPr>
            <a:xfrm>
              <a:off x="432970" y="685223"/>
              <a:ext cx="408619" cy="151588"/>
            </a:xfrm>
            <a:custGeom>
              <a:avLst/>
              <a:gdLst>
                <a:gd name="connsiteX0" fmla="*/ 407326 w 408619"/>
                <a:gd name="connsiteY0" fmla="*/ 66160 h 151588"/>
                <a:gd name="connsiteX1" fmla="*/ 407326 w 408619"/>
                <a:gd name="connsiteY1" fmla="*/ 36613 h 151588"/>
                <a:gd name="connsiteX2" fmla="*/ 362068 w 408619"/>
                <a:gd name="connsiteY2" fmla="*/ 12847 h 151588"/>
                <a:gd name="connsiteX3" fmla="*/ 339439 w 408619"/>
                <a:gd name="connsiteY3" fmla="*/ 0 h 151588"/>
                <a:gd name="connsiteX4" fmla="*/ 316809 w 408619"/>
                <a:gd name="connsiteY4" fmla="*/ 12847 h 151588"/>
                <a:gd name="connsiteX5" fmla="*/ 271551 w 408619"/>
                <a:gd name="connsiteY5" fmla="*/ 36613 h 151588"/>
                <a:gd name="connsiteX6" fmla="*/ 226292 w 408619"/>
                <a:gd name="connsiteY6" fmla="*/ 12847 h 151588"/>
                <a:gd name="connsiteX7" fmla="*/ 203663 w 408619"/>
                <a:gd name="connsiteY7" fmla="*/ 0 h 151588"/>
                <a:gd name="connsiteX8" fmla="*/ 181034 w 408619"/>
                <a:gd name="connsiteY8" fmla="*/ 12847 h 151588"/>
                <a:gd name="connsiteX9" fmla="*/ 135775 w 408619"/>
                <a:gd name="connsiteY9" fmla="*/ 36613 h 151588"/>
                <a:gd name="connsiteX10" fmla="*/ 90517 w 408619"/>
                <a:gd name="connsiteY10" fmla="*/ 12847 h 151588"/>
                <a:gd name="connsiteX11" fmla="*/ 67888 w 408619"/>
                <a:gd name="connsiteY11" fmla="*/ 0 h 151588"/>
                <a:gd name="connsiteX12" fmla="*/ 45258 w 408619"/>
                <a:gd name="connsiteY12" fmla="*/ 12847 h 151588"/>
                <a:gd name="connsiteX13" fmla="*/ 0 w 408619"/>
                <a:gd name="connsiteY13" fmla="*/ 36613 h 151588"/>
                <a:gd name="connsiteX14" fmla="*/ 0 w 408619"/>
                <a:gd name="connsiteY14" fmla="*/ 73225 h 151588"/>
                <a:gd name="connsiteX15" fmla="*/ 0 w 408619"/>
                <a:gd name="connsiteY15" fmla="*/ 151589 h 151588"/>
                <a:gd name="connsiteX16" fmla="*/ 84051 w 408619"/>
                <a:gd name="connsiteY16" fmla="*/ 104057 h 151588"/>
                <a:gd name="connsiteX17" fmla="*/ 107327 w 408619"/>
                <a:gd name="connsiteY17" fmla="*/ 114334 h 151588"/>
                <a:gd name="connsiteX18" fmla="*/ 94396 w 408619"/>
                <a:gd name="connsiteY18" fmla="*/ 132319 h 151588"/>
                <a:gd name="connsiteX19" fmla="*/ 127370 w 408619"/>
                <a:gd name="connsiteY19" fmla="*/ 150946 h 151588"/>
                <a:gd name="connsiteX20" fmla="*/ 211422 w 408619"/>
                <a:gd name="connsiteY20" fmla="*/ 103414 h 151588"/>
                <a:gd name="connsiteX21" fmla="*/ 234697 w 408619"/>
                <a:gd name="connsiteY21" fmla="*/ 113692 h 151588"/>
                <a:gd name="connsiteX22" fmla="*/ 221766 w 408619"/>
                <a:gd name="connsiteY22" fmla="*/ 131677 h 151588"/>
                <a:gd name="connsiteX23" fmla="*/ 254740 w 408619"/>
                <a:gd name="connsiteY23" fmla="*/ 150304 h 151588"/>
                <a:gd name="connsiteX24" fmla="*/ 338792 w 408619"/>
                <a:gd name="connsiteY24" fmla="*/ 102772 h 151588"/>
                <a:gd name="connsiteX25" fmla="*/ 362068 w 408619"/>
                <a:gd name="connsiteY25" fmla="*/ 113049 h 151588"/>
                <a:gd name="connsiteX26" fmla="*/ 349137 w 408619"/>
                <a:gd name="connsiteY26" fmla="*/ 131034 h 151588"/>
                <a:gd name="connsiteX27" fmla="*/ 382111 w 408619"/>
                <a:gd name="connsiteY27" fmla="*/ 149662 h 151588"/>
                <a:gd name="connsiteX28" fmla="*/ 408619 w 408619"/>
                <a:gd name="connsiteY28" fmla="*/ 149662 h 151588"/>
                <a:gd name="connsiteX29" fmla="*/ 408619 w 408619"/>
                <a:gd name="connsiteY29" fmla="*/ 63590 h 15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8619" h="151588">
                  <a:moveTo>
                    <a:pt x="407326" y="66160"/>
                  </a:moveTo>
                  <a:lnTo>
                    <a:pt x="407326" y="36613"/>
                  </a:lnTo>
                  <a:cubicBezTo>
                    <a:pt x="383404" y="36613"/>
                    <a:pt x="371119" y="22481"/>
                    <a:pt x="362068" y="12847"/>
                  </a:cubicBezTo>
                  <a:cubicBezTo>
                    <a:pt x="353663" y="4496"/>
                    <a:pt x="349137" y="0"/>
                    <a:pt x="339439" y="0"/>
                  </a:cubicBezTo>
                  <a:cubicBezTo>
                    <a:pt x="329740" y="0"/>
                    <a:pt x="325214" y="3854"/>
                    <a:pt x="316809" y="12847"/>
                  </a:cubicBezTo>
                  <a:cubicBezTo>
                    <a:pt x="307758" y="22481"/>
                    <a:pt x="294827" y="36613"/>
                    <a:pt x="271551" y="36613"/>
                  </a:cubicBezTo>
                  <a:cubicBezTo>
                    <a:pt x="248275" y="36613"/>
                    <a:pt x="235344" y="22481"/>
                    <a:pt x="226292" y="12847"/>
                  </a:cubicBezTo>
                  <a:cubicBezTo>
                    <a:pt x="217887" y="4496"/>
                    <a:pt x="213361" y="0"/>
                    <a:pt x="203663" y="0"/>
                  </a:cubicBezTo>
                  <a:cubicBezTo>
                    <a:pt x="193965" y="0"/>
                    <a:pt x="189439" y="3854"/>
                    <a:pt x="181034" y="12847"/>
                  </a:cubicBezTo>
                  <a:cubicBezTo>
                    <a:pt x="171982" y="22481"/>
                    <a:pt x="159051" y="36613"/>
                    <a:pt x="135775" y="36613"/>
                  </a:cubicBezTo>
                  <a:cubicBezTo>
                    <a:pt x="112500" y="36613"/>
                    <a:pt x="99569" y="22481"/>
                    <a:pt x="90517" y="12847"/>
                  </a:cubicBezTo>
                  <a:cubicBezTo>
                    <a:pt x="82112" y="4496"/>
                    <a:pt x="77586" y="0"/>
                    <a:pt x="67888" y="0"/>
                  </a:cubicBezTo>
                  <a:cubicBezTo>
                    <a:pt x="58189" y="0"/>
                    <a:pt x="53664" y="3854"/>
                    <a:pt x="45258" y="12847"/>
                  </a:cubicBezTo>
                  <a:cubicBezTo>
                    <a:pt x="36207" y="22481"/>
                    <a:pt x="23276" y="36613"/>
                    <a:pt x="0" y="36613"/>
                  </a:cubicBezTo>
                  <a:lnTo>
                    <a:pt x="0" y="73225"/>
                  </a:lnTo>
                  <a:cubicBezTo>
                    <a:pt x="0" y="73225"/>
                    <a:pt x="0" y="151589"/>
                    <a:pt x="0" y="151589"/>
                  </a:cubicBezTo>
                  <a:cubicBezTo>
                    <a:pt x="51724" y="151589"/>
                    <a:pt x="51724" y="104057"/>
                    <a:pt x="84051" y="104057"/>
                  </a:cubicBezTo>
                  <a:cubicBezTo>
                    <a:pt x="116379" y="104057"/>
                    <a:pt x="102155" y="108553"/>
                    <a:pt x="107327" y="114334"/>
                  </a:cubicBezTo>
                  <a:cubicBezTo>
                    <a:pt x="107327" y="114334"/>
                    <a:pt x="94396" y="118188"/>
                    <a:pt x="94396" y="132319"/>
                  </a:cubicBezTo>
                  <a:cubicBezTo>
                    <a:pt x="94396" y="146450"/>
                    <a:pt x="104094" y="150946"/>
                    <a:pt x="127370" y="150946"/>
                  </a:cubicBezTo>
                  <a:cubicBezTo>
                    <a:pt x="179094" y="150946"/>
                    <a:pt x="179094" y="103414"/>
                    <a:pt x="211422" y="103414"/>
                  </a:cubicBezTo>
                  <a:cubicBezTo>
                    <a:pt x="243749" y="103414"/>
                    <a:pt x="229525" y="107911"/>
                    <a:pt x="234697" y="113692"/>
                  </a:cubicBezTo>
                  <a:cubicBezTo>
                    <a:pt x="234697" y="113692"/>
                    <a:pt x="221766" y="117546"/>
                    <a:pt x="221766" y="131677"/>
                  </a:cubicBezTo>
                  <a:cubicBezTo>
                    <a:pt x="221766" y="145808"/>
                    <a:pt x="231465" y="150304"/>
                    <a:pt x="254740" y="150304"/>
                  </a:cubicBezTo>
                  <a:cubicBezTo>
                    <a:pt x="306464" y="150304"/>
                    <a:pt x="306464" y="102772"/>
                    <a:pt x="338792" y="102772"/>
                  </a:cubicBezTo>
                  <a:cubicBezTo>
                    <a:pt x="371119" y="102772"/>
                    <a:pt x="356895" y="107268"/>
                    <a:pt x="362068" y="113049"/>
                  </a:cubicBezTo>
                  <a:cubicBezTo>
                    <a:pt x="362068" y="113049"/>
                    <a:pt x="349137" y="116903"/>
                    <a:pt x="349137" y="131034"/>
                  </a:cubicBezTo>
                  <a:cubicBezTo>
                    <a:pt x="349137" y="145166"/>
                    <a:pt x="358835" y="149662"/>
                    <a:pt x="382111" y="149662"/>
                  </a:cubicBezTo>
                  <a:lnTo>
                    <a:pt x="408619" y="149662"/>
                  </a:lnTo>
                  <a:lnTo>
                    <a:pt x="408619" y="63590"/>
                  </a:lnTo>
                  <a:close/>
                </a:path>
              </a:pathLst>
            </a:custGeom>
            <a:grpFill/>
            <a:ln w="6458" cap="flat">
              <a:noFill/>
              <a:prstDash val="solid"/>
              <a:miter/>
            </a:ln>
          </p:spPr>
          <p:txBody>
            <a:bodyPr rtlCol="0" anchor="ctr"/>
            <a:lstStyle/>
            <a:p>
              <a:endParaRPr lang="en-US"/>
            </a:p>
          </p:txBody>
        </p:sp>
      </p:grpSp>
      <p:pic>
        <p:nvPicPr>
          <p:cNvPr id="4" name="Graphic 3">
            <a:extLst>
              <a:ext uri="{FF2B5EF4-FFF2-40B4-BE49-F238E27FC236}">
                <a16:creationId xmlns:a16="http://schemas.microsoft.com/office/drawing/2014/main" id="{F5897CD9-5E7D-D34F-1355-8FE495A2CBE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54666" y="2782006"/>
            <a:ext cx="3677849" cy="3510675"/>
          </a:xfrm>
          <a:prstGeom prst="rect">
            <a:avLst/>
          </a:prstGeom>
        </p:spPr>
      </p:pic>
      <p:grpSp>
        <p:nvGrpSpPr>
          <p:cNvPr id="5" name="Group 4">
            <a:extLst>
              <a:ext uri="{FF2B5EF4-FFF2-40B4-BE49-F238E27FC236}">
                <a16:creationId xmlns:a16="http://schemas.microsoft.com/office/drawing/2014/main" id="{31B54804-A26B-2CCC-FA58-A46BE2B62320}"/>
              </a:ext>
            </a:extLst>
          </p:cNvPr>
          <p:cNvGrpSpPr/>
          <p:nvPr userDrawn="1"/>
        </p:nvGrpSpPr>
        <p:grpSpPr>
          <a:xfrm>
            <a:off x="12692725" y="0"/>
            <a:ext cx="3220260" cy="6858000"/>
            <a:chOff x="12692725" y="0"/>
            <a:chExt cx="3220260" cy="6858000"/>
          </a:xfrm>
        </p:grpSpPr>
        <p:sp>
          <p:nvSpPr>
            <p:cNvPr id="6" name="Rectangle 5">
              <a:extLst>
                <a:ext uri="{FF2B5EF4-FFF2-40B4-BE49-F238E27FC236}">
                  <a16:creationId xmlns:a16="http://schemas.microsoft.com/office/drawing/2014/main" id="{25375C52-E6CC-02FA-1DA3-0E69579C9DCB}"/>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6BC0C30-1AAD-E1DC-6ABB-E6EF156B6871}"/>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Images-less divider slide</a:t>
              </a:r>
            </a:p>
          </p:txBody>
        </p:sp>
        <p:sp>
          <p:nvSpPr>
            <p:cNvPr id="10" name="TextBox 9">
              <a:extLst>
                <a:ext uri="{FF2B5EF4-FFF2-40B4-BE49-F238E27FC236}">
                  <a16:creationId xmlns:a16="http://schemas.microsoft.com/office/drawing/2014/main" id="{CD09A305-9FF8-621F-027B-92D5A25BEAA1}"/>
                </a:ext>
              </a:extLst>
            </p:cNvPr>
            <p:cNvSpPr txBox="1"/>
            <p:nvPr userDrawn="1"/>
          </p:nvSpPr>
          <p:spPr>
            <a:xfrm>
              <a:off x="12803736" y="792115"/>
              <a:ext cx="2933271" cy="577081"/>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This is a divider / chapter slide without an image placeholder, including the ‘Coastal’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brand graphic. </a:t>
              </a:r>
              <a:endParaRPr lang="en-GB" sz="1050" b="1" i="1">
                <a:solidFill>
                  <a:schemeClr val="tx1"/>
                </a:solidFill>
                <a:latin typeface="Arial" panose="020B0604020202020204" pitchFamily="34" charset="0"/>
                <a:ea typeface="Calibri" panose="020B0606030504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61CBAB2-F4CA-07F0-9F9F-C529BF59D553}"/>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3" name="TextBox 12">
              <a:extLst>
                <a:ext uri="{FF2B5EF4-FFF2-40B4-BE49-F238E27FC236}">
                  <a16:creationId xmlns:a16="http://schemas.microsoft.com/office/drawing/2014/main" id="{9E445AE0-8894-DAB9-5560-C5ECC65EC7ED}"/>
                </a:ext>
              </a:extLst>
            </p:cNvPr>
            <p:cNvSpPr txBox="1"/>
            <p:nvPr userDrawn="1"/>
          </p:nvSpPr>
          <p:spPr>
            <a:xfrm>
              <a:off x="12803737" y="1584230"/>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Slide title &amp; number</a:t>
              </a:r>
            </a:p>
          </p:txBody>
        </p:sp>
        <p:sp>
          <p:nvSpPr>
            <p:cNvPr id="14" name="TextBox 13">
              <a:extLst>
                <a:ext uri="{FF2B5EF4-FFF2-40B4-BE49-F238E27FC236}">
                  <a16:creationId xmlns:a16="http://schemas.microsoft.com/office/drawing/2014/main" id="{36156300-8EEE-F3A2-A1DF-89C9A2BD915F}"/>
                </a:ext>
              </a:extLst>
            </p:cNvPr>
            <p:cNvSpPr txBox="1"/>
            <p:nvPr userDrawn="1"/>
          </p:nvSpPr>
          <p:spPr>
            <a:xfrm>
              <a:off x="12803736" y="1861229"/>
              <a:ext cx="2822257" cy="415498"/>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Add your page title &amp; chapter / divider number in the placeholders provided.</a:t>
              </a:r>
            </a:p>
          </p:txBody>
        </p:sp>
      </p:grpSp>
    </p:spTree>
    <p:extLst>
      <p:ext uri="{BB962C8B-B14F-4D97-AF65-F5344CB8AC3E}">
        <p14:creationId xmlns:p14="http://schemas.microsoft.com/office/powerpoint/2010/main" val="20744933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 –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A1E26A-01DA-B78E-8463-1BBB36388BB7}"/>
              </a:ext>
            </a:extLst>
          </p:cNvPr>
          <p:cNvSpPr/>
          <p:nvPr userDrawn="1"/>
        </p:nvSpPr>
        <p:spPr>
          <a:xfrm>
            <a:off x="11928475" y="0"/>
            <a:ext cx="263525"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8794A28-69CE-C251-A6C1-85FF642A6319}"/>
              </a:ext>
            </a:extLst>
          </p:cNvPr>
          <p:cNvSpPr/>
          <p:nvPr userDrawn="1"/>
        </p:nvSpPr>
        <p:spPr>
          <a:xfrm>
            <a:off x="10776182" y="0"/>
            <a:ext cx="1152293"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0DDF8D9A-14A1-5028-EC5B-FEEF2FFB1D55}"/>
              </a:ext>
            </a:extLst>
          </p:cNvPr>
          <p:cNvSpPr>
            <a:spLocks noGrp="1"/>
          </p:cNvSpPr>
          <p:nvPr>
            <p:ph type="body" sz="quarter" idx="15" hasCustomPrompt="1"/>
          </p:nvPr>
        </p:nvSpPr>
        <p:spPr>
          <a:xfrm>
            <a:off x="1941513" y="4895219"/>
            <a:ext cx="2801937" cy="642938"/>
          </a:xfrm>
        </p:spPr>
        <p:txBody>
          <a:bodyPr>
            <a:normAutofit/>
          </a:bodyPr>
          <a:lstStyle>
            <a:lvl1pPr>
              <a:defRPr sz="1400"/>
            </a:lvl1pPr>
          </a:lstStyle>
          <a:p>
            <a:pPr lvl="0"/>
            <a:r>
              <a:rPr lang="en-GB"/>
              <a:t>Insert name here</a:t>
            </a:r>
            <a:endParaRPr lang="en-US"/>
          </a:p>
        </p:txBody>
      </p:sp>
      <p:sp>
        <p:nvSpPr>
          <p:cNvPr id="17" name="Text Placeholder 16">
            <a:extLst>
              <a:ext uri="{FF2B5EF4-FFF2-40B4-BE49-F238E27FC236}">
                <a16:creationId xmlns:a16="http://schemas.microsoft.com/office/drawing/2014/main" id="{3FADFAEF-00B2-689C-4553-732235DEE361}"/>
              </a:ext>
            </a:extLst>
          </p:cNvPr>
          <p:cNvSpPr>
            <a:spLocks noGrp="1"/>
          </p:cNvSpPr>
          <p:nvPr>
            <p:ph type="body" sz="quarter" idx="16" hasCustomPrompt="1"/>
          </p:nvPr>
        </p:nvSpPr>
        <p:spPr>
          <a:xfrm>
            <a:off x="1941479" y="1636857"/>
            <a:ext cx="8028451" cy="3136391"/>
          </a:xfrm>
        </p:spPr>
        <p:txBody>
          <a:bodyPr anchor="t">
            <a:noAutofit/>
          </a:bodyPr>
          <a:lstStyle>
            <a:lvl1pPr>
              <a:lnSpc>
                <a:spcPct val="90000"/>
              </a:lnSpc>
              <a:defRPr sz="4800" b="1" i="0">
                <a:latin typeface="Arial" panose="020B0604020202020204" pitchFamily="34" charset="0"/>
                <a:cs typeface="Arial" panose="020B0604020202020204" pitchFamily="34" charset="0"/>
              </a:defRPr>
            </a:lvl1pPr>
          </a:lstStyle>
          <a:p>
            <a:r>
              <a:rPr lang="en-GB" b="1"/>
              <a:t>Insert your quote </a:t>
            </a:r>
            <a:br>
              <a:rPr lang="en-GB" b="1"/>
            </a:br>
            <a:r>
              <a:rPr lang="en-GB" b="1"/>
              <a:t>here; there is space for </a:t>
            </a:r>
            <a:br>
              <a:rPr lang="en-GB" b="1"/>
            </a:br>
            <a:r>
              <a:rPr lang="en-GB" b="1"/>
              <a:t>several lines of text, </a:t>
            </a:r>
            <a:br>
              <a:rPr lang="en-GB" b="1"/>
            </a:br>
            <a:r>
              <a:rPr lang="en-GB" b="1"/>
              <a:t>top aligned.</a:t>
            </a:r>
            <a:endParaRPr lang="en-US" b="1"/>
          </a:p>
        </p:txBody>
      </p:sp>
      <p:pic>
        <p:nvPicPr>
          <p:cNvPr id="31" name="Graphic 30">
            <a:extLst>
              <a:ext uri="{FF2B5EF4-FFF2-40B4-BE49-F238E27FC236}">
                <a16:creationId xmlns:a16="http://schemas.microsoft.com/office/drawing/2014/main" id="{BC344E03-B5D3-B17F-3734-92EAEEC2B9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pic>
        <p:nvPicPr>
          <p:cNvPr id="2" name="Graphic 1">
            <a:extLst>
              <a:ext uri="{FF2B5EF4-FFF2-40B4-BE49-F238E27FC236}">
                <a16:creationId xmlns:a16="http://schemas.microsoft.com/office/drawing/2014/main" id="{D9C5116D-5BAE-BA6B-F8B5-B4FF06DA4CE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57666" y="1486672"/>
            <a:ext cx="635431" cy="480448"/>
          </a:xfrm>
          <a:prstGeom prst="rect">
            <a:avLst/>
          </a:prstGeom>
        </p:spPr>
      </p:pic>
      <p:grpSp>
        <p:nvGrpSpPr>
          <p:cNvPr id="5" name="Group 4">
            <a:extLst>
              <a:ext uri="{FF2B5EF4-FFF2-40B4-BE49-F238E27FC236}">
                <a16:creationId xmlns:a16="http://schemas.microsoft.com/office/drawing/2014/main" id="{447DED1A-0B0A-9320-9C02-FF75076B3B48}"/>
              </a:ext>
            </a:extLst>
          </p:cNvPr>
          <p:cNvGrpSpPr/>
          <p:nvPr userDrawn="1"/>
        </p:nvGrpSpPr>
        <p:grpSpPr>
          <a:xfrm>
            <a:off x="12692725" y="0"/>
            <a:ext cx="3220260" cy="6858000"/>
            <a:chOff x="12692725" y="0"/>
            <a:chExt cx="3220260" cy="6858000"/>
          </a:xfrm>
        </p:grpSpPr>
        <p:sp>
          <p:nvSpPr>
            <p:cNvPr id="6" name="Rectangle 5">
              <a:extLst>
                <a:ext uri="{FF2B5EF4-FFF2-40B4-BE49-F238E27FC236}">
                  <a16:creationId xmlns:a16="http://schemas.microsoft.com/office/drawing/2014/main" id="{3C9869BD-316F-FB7D-0769-F426F7E09EE9}"/>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33568BD-092D-AE40-C979-118D85EAC7BC}"/>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Quote slide</a:t>
              </a:r>
            </a:p>
          </p:txBody>
        </p:sp>
        <p:sp>
          <p:nvSpPr>
            <p:cNvPr id="8" name="TextBox 7">
              <a:extLst>
                <a:ext uri="{FF2B5EF4-FFF2-40B4-BE49-F238E27FC236}">
                  <a16:creationId xmlns:a16="http://schemas.microsoft.com/office/drawing/2014/main" id="{D2639403-793F-1968-BDBD-E26922242C61}"/>
                </a:ext>
              </a:extLst>
            </p:cNvPr>
            <p:cNvSpPr txBox="1"/>
            <p:nvPr userDrawn="1"/>
          </p:nvSpPr>
          <p:spPr>
            <a:xfrm>
              <a:off x="12803736" y="792115"/>
              <a:ext cx="2933271" cy="738664"/>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This is a template slide for a quote. Simply add your text into the placeholders provided, and re-adjust the text size / position of both text boxes as needed.</a:t>
              </a:r>
              <a:endParaRPr lang="en-GB" sz="1050" b="1" i="1">
                <a:solidFill>
                  <a:schemeClr val="tx1"/>
                </a:solidFill>
                <a:latin typeface="Arial" panose="020B0604020202020204" pitchFamily="34" charset="0"/>
                <a:ea typeface="Calibri" panose="020B0606030504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6DC9762-5F70-A25F-E8C1-7FF9F0EC63BD}"/>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Tree>
    <p:extLst>
      <p:ext uri="{BB962C8B-B14F-4D97-AF65-F5344CB8AC3E}">
        <p14:creationId xmlns:p14="http://schemas.microsoft.com/office/powerpoint/2010/main" val="6940083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 re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A1E26A-01DA-B78E-8463-1BBB36388BB7}"/>
              </a:ext>
            </a:extLst>
          </p:cNvPr>
          <p:cNvSpPr/>
          <p:nvPr userDrawn="1"/>
        </p:nvSpPr>
        <p:spPr>
          <a:xfrm>
            <a:off x="11928475" y="0"/>
            <a:ext cx="26352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8794A28-69CE-C251-A6C1-85FF642A6319}"/>
              </a:ext>
            </a:extLst>
          </p:cNvPr>
          <p:cNvSpPr/>
          <p:nvPr userDrawn="1"/>
        </p:nvSpPr>
        <p:spPr>
          <a:xfrm>
            <a:off x="10776182" y="0"/>
            <a:ext cx="1152293"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0DDF8D9A-14A1-5028-EC5B-FEEF2FFB1D55}"/>
              </a:ext>
            </a:extLst>
          </p:cNvPr>
          <p:cNvSpPr>
            <a:spLocks noGrp="1"/>
          </p:cNvSpPr>
          <p:nvPr>
            <p:ph type="body" sz="quarter" idx="15" hasCustomPrompt="1"/>
          </p:nvPr>
        </p:nvSpPr>
        <p:spPr>
          <a:xfrm>
            <a:off x="1941513" y="4895219"/>
            <a:ext cx="2801937" cy="642938"/>
          </a:xfrm>
        </p:spPr>
        <p:txBody>
          <a:bodyPr>
            <a:normAutofit/>
          </a:bodyPr>
          <a:lstStyle>
            <a:lvl1pPr>
              <a:defRPr sz="1400"/>
            </a:lvl1pPr>
          </a:lstStyle>
          <a:p>
            <a:pPr lvl="0"/>
            <a:r>
              <a:rPr lang="en-GB"/>
              <a:t>Insert name here</a:t>
            </a:r>
            <a:endParaRPr lang="en-US"/>
          </a:p>
        </p:txBody>
      </p:sp>
      <p:sp>
        <p:nvSpPr>
          <p:cNvPr id="17" name="Text Placeholder 16">
            <a:extLst>
              <a:ext uri="{FF2B5EF4-FFF2-40B4-BE49-F238E27FC236}">
                <a16:creationId xmlns:a16="http://schemas.microsoft.com/office/drawing/2014/main" id="{3FADFAEF-00B2-689C-4553-732235DEE361}"/>
              </a:ext>
            </a:extLst>
          </p:cNvPr>
          <p:cNvSpPr>
            <a:spLocks noGrp="1"/>
          </p:cNvSpPr>
          <p:nvPr>
            <p:ph type="body" sz="quarter" idx="16" hasCustomPrompt="1"/>
          </p:nvPr>
        </p:nvSpPr>
        <p:spPr>
          <a:xfrm>
            <a:off x="1941479" y="1636857"/>
            <a:ext cx="8028451" cy="3136391"/>
          </a:xfrm>
        </p:spPr>
        <p:txBody>
          <a:bodyPr anchor="t">
            <a:noAutofit/>
          </a:bodyPr>
          <a:lstStyle>
            <a:lvl1pPr>
              <a:lnSpc>
                <a:spcPct val="90000"/>
              </a:lnSpc>
              <a:defRPr sz="4800" b="1" i="0">
                <a:latin typeface="Arial" panose="020B0604020202020204" pitchFamily="34" charset="0"/>
                <a:cs typeface="Arial" panose="020B0604020202020204" pitchFamily="34" charset="0"/>
              </a:defRPr>
            </a:lvl1pPr>
          </a:lstStyle>
          <a:p>
            <a:r>
              <a:rPr lang="en-GB" b="1"/>
              <a:t>Insert your quote </a:t>
            </a:r>
            <a:br>
              <a:rPr lang="en-GB" b="1"/>
            </a:br>
            <a:r>
              <a:rPr lang="en-GB" b="1"/>
              <a:t>here; there is space for </a:t>
            </a:r>
            <a:br>
              <a:rPr lang="en-GB" b="1"/>
            </a:br>
            <a:r>
              <a:rPr lang="en-GB" b="1"/>
              <a:t>several lines of text, </a:t>
            </a:r>
            <a:br>
              <a:rPr lang="en-GB" b="1"/>
            </a:br>
            <a:r>
              <a:rPr lang="en-GB" b="1"/>
              <a:t>top aligned.</a:t>
            </a:r>
            <a:endParaRPr lang="en-US" b="1"/>
          </a:p>
        </p:txBody>
      </p:sp>
      <p:pic>
        <p:nvPicPr>
          <p:cNvPr id="31" name="Graphic 30">
            <a:extLst>
              <a:ext uri="{FF2B5EF4-FFF2-40B4-BE49-F238E27FC236}">
                <a16:creationId xmlns:a16="http://schemas.microsoft.com/office/drawing/2014/main" id="{BC344E03-B5D3-B17F-3734-92EAEEC2B9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pic>
        <p:nvPicPr>
          <p:cNvPr id="2" name="Graphic 1">
            <a:extLst>
              <a:ext uri="{FF2B5EF4-FFF2-40B4-BE49-F238E27FC236}">
                <a16:creationId xmlns:a16="http://schemas.microsoft.com/office/drawing/2014/main" id="{D9C5116D-5BAE-BA6B-F8B5-B4FF06DA4CE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57666" y="1486672"/>
            <a:ext cx="635431" cy="480448"/>
          </a:xfrm>
          <a:prstGeom prst="rect">
            <a:avLst/>
          </a:prstGeom>
        </p:spPr>
      </p:pic>
      <p:grpSp>
        <p:nvGrpSpPr>
          <p:cNvPr id="5" name="Group 4">
            <a:extLst>
              <a:ext uri="{FF2B5EF4-FFF2-40B4-BE49-F238E27FC236}">
                <a16:creationId xmlns:a16="http://schemas.microsoft.com/office/drawing/2014/main" id="{8E79BF6C-DE74-98BA-F711-E8DC04D87E6E}"/>
              </a:ext>
            </a:extLst>
          </p:cNvPr>
          <p:cNvGrpSpPr/>
          <p:nvPr userDrawn="1"/>
        </p:nvGrpSpPr>
        <p:grpSpPr>
          <a:xfrm>
            <a:off x="12692725" y="0"/>
            <a:ext cx="3220260" cy="6858000"/>
            <a:chOff x="12692725" y="0"/>
            <a:chExt cx="3220260" cy="6858000"/>
          </a:xfrm>
        </p:grpSpPr>
        <p:sp>
          <p:nvSpPr>
            <p:cNvPr id="6" name="Rectangle 5">
              <a:extLst>
                <a:ext uri="{FF2B5EF4-FFF2-40B4-BE49-F238E27FC236}">
                  <a16:creationId xmlns:a16="http://schemas.microsoft.com/office/drawing/2014/main" id="{8A681E58-7964-4D6B-AC16-53A0E6BA2CCA}"/>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0DD2800-9DD2-97C6-9859-41A40E9BD6ED}"/>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Quote slide</a:t>
              </a:r>
            </a:p>
          </p:txBody>
        </p:sp>
        <p:sp>
          <p:nvSpPr>
            <p:cNvPr id="8" name="TextBox 7">
              <a:extLst>
                <a:ext uri="{FF2B5EF4-FFF2-40B4-BE49-F238E27FC236}">
                  <a16:creationId xmlns:a16="http://schemas.microsoft.com/office/drawing/2014/main" id="{250F32FB-31D9-CFF5-A0F2-6094D77A6CD6}"/>
                </a:ext>
              </a:extLst>
            </p:cNvPr>
            <p:cNvSpPr txBox="1"/>
            <p:nvPr userDrawn="1"/>
          </p:nvSpPr>
          <p:spPr>
            <a:xfrm>
              <a:off x="12803736" y="792115"/>
              <a:ext cx="2933271" cy="738664"/>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This is a template slide for a quote. Simply add your text into the placeholders provided, and re-adjust the text size / position of both text boxes as needed.</a:t>
              </a:r>
              <a:endParaRPr lang="en-GB" sz="1050" b="1" i="1">
                <a:solidFill>
                  <a:schemeClr val="tx1"/>
                </a:solidFill>
                <a:latin typeface="Arial" panose="020B0604020202020204" pitchFamily="34" charset="0"/>
                <a:ea typeface="Calibri" panose="020B0606030504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FCB1DC5-2133-86E3-AA34-E4279C4671B2}"/>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Tree>
    <p:extLst>
      <p:ext uri="{BB962C8B-B14F-4D97-AF65-F5344CB8AC3E}">
        <p14:creationId xmlns:p14="http://schemas.microsoft.com/office/powerpoint/2010/main" val="35349719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A1E26A-01DA-B78E-8463-1BBB36388BB7}"/>
              </a:ext>
            </a:extLst>
          </p:cNvPr>
          <p:cNvSpPr/>
          <p:nvPr userDrawn="1"/>
        </p:nvSpPr>
        <p:spPr>
          <a:xfrm>
            <a:off x="11928475" y="0"/>
            <a:ext cx="263525"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8794A28-69CE-C251-A6C1-85FF642A6319}"/>
              </a:ext>
            </a:extLst>
          </p:cNvPr>
          <p:cNvSpPr/>
          <p:nvPr userDrawn="1"/>
        </p:nvSpPr>
        <p:spPr>
          <a:xfrm>
            <a:off x="10776182" y="0"/>
            <a:ext cx="1152293"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0DDF8D9A-14A1-5028-EC5B-FEEF2FFB1D55}"/>
              </a:ext>
            </a:extLst>
          </p:cNvPr>
          <p:cNvSpPr>
            <a:spLocks noGrp="1"/>
          </p:cNvSpPr>
          <p:nvPr>
            <p:ph type="body" sz="quarter" idx="15" hasCustomPrompt="1"/>
          </p:nvPr>
        </p:nvSpPr>
        <p:spPr>
          <a:xfrm>
            <a:off x="1941513" y="4895219"/>
            <a:ext cx="2801937" cy="642938"/>
          </a:xfrm>
        </p:spPr>
        <p:txBody>
          <a:bodyPr>
            <a:normAutofit/>
          </a:bodyPr>
          <a:lstStyle>
            <a:lvl1pPr>
              <a:defRPr sz="1400"/>
            </a:lvl1pPr>
          </a:lstStyle>
          <a:p>
            <a:pPr lvl="0"/>
            <a:r>
              <a:rPr lang="en-GB"/>
              <a:t>Insert name here</a:t>
            </a:r>
            <a:endParaRPr lang="en-US"/>
          </a:p>
        </p:txBody>
      </p:sp>
      <p:sp>
        <p:nvSpPr>
          <p:cNvPr id="17" name="Text Placeholder 16">
            <a:extLst>
              <a:ext uri="{FF2B5EF4-FFF2-40B4-BE49-F238E27FC236}">
                <a16:creationId xmlns:a16="http://schemas.microsoft.com/office/drawing/2014/main" id="{3FADFAEF-00B2-689C-4553-732235DEE361}"/>
              </a:ext>
            </a:extLst>
          </p:cNvPr>
          <p:cNvSpPr>
            <a:spLocks noGrp="1"/>
          </p:cNvSpPr>
          <p:nvPr>
            <p:ph type="body" sz="quarter" idx="16" hasCustomPrompt="1"/>
          </p:nvPr>
        </p:nvSpPr>
        <p:spPr>
          <a:xfrm>
            <a:off x="1941479" y="1636857"/>
            <a:ext cx="8028451" cy="3136391"/>
          </a:xfrm>
        </p:spPr>
        <p:txBody>
          <a:bodyPr anchor="t">
            <a:noAutofit/>
          </a:bodyPr>
          <a:lstStyle>
            <a:lvl1pPr>
              <a:lnSpc>
                <a:spcPct val="90000"/>
              </a:lnSpc>
              <a:defRPr sz="4800" b="1" i="0">
                <a:latin typeface="Arial" panose="020B0604020202020204" pitchFamily="34" charset="0"/>
                <a:cs typeface="Arial" panose="020B0604020202020204" pitchFamily="34" charset="0"/>
              </a:defRPr>
            </a:lvl1pPr>
          </a:lstStyle>
          <a:p>
            <a:r>
              <a:rPr lang="en-GB" b="1"/>
              <a:t>Insert your quote </a:t>
            </a:r>
            <a:br>
              <a:rPr lang="en-GB" b="1"/>
            </a:br>
            <a:r>
              <a:rPr lang="en-GB" b="1"/>
              <a:t>here; there is space for </a:t>
            </a:r>
            <a:br>
              <a:rPr lang="en-GB" b="1"/>
            </a:br>
            <a:r>
              <a:rPr lang="en-GB" b="1"/>
              <a:t>several lines of text, </a:t>
            </a:r>
            <a:br>
              <a:rPr lang="en-GB" b="1"/>
            </a:br>
            <a:r>
              <a:rPr lang="en-GB" b="1"/>
              <a:t>top aligned.</a:t>
            </a:r>
            <a:endParaRPr lang="en-US" b="1"/>
          </a:p>
        </p:txBody>
      </p:sp>
      <p:pic>
        <p:nvPicPr>
          <p:cNvPr id="31" name="Graphic 30">
            <a:extLst>
              <a:ext uri="{FF2B5EF4-FFF2-40B4-BE49-F238E27FC236}">
                <a16:creationId xmlns:a16="http://schemas.microsoft.com/office/drawing/2014/main" id="{BC344E03-B5D3-B17F-3734-92EAEEC2B9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pic>
        <p:nvPicPr>
          <p:cNvPr id="2" name="Graphic 1">
            <a:extLst>
              <a:ext uri="{FF2B5EF4-FFF2-40B4-BE49-F238E27FC236}">
                <a16:creationId xmlns:a16="http://schemas.microsoft.com/office/drawing/2014/main" id="{D9C5116D-5BAE-BA6B-F8B5-B4FF06DA4CE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57666" y="1486672"/>
            <a:ext cx="635431" cy="480448"/>
          </a:xfrm>
          <a:prstGeom prst="rect">
            <a:avLst/>
          </a:prstGeom>
        </p:spPr>
      </p:pic>
      <p:grpSp>
        <p:nvGrpSpPr>
          <p:cNvPr id="5" name="Group 4">
            <a:extLst>
              <a:ext uri="{FF2B5EF4-FFF2-40B4-BE49-F238E27FC236}">
                <a16:creationId xmlns:a16="http://schemas.microsoft.com/office/drawing/2014/main" id="{6D4A73C5-80B6-6C2D-96D3-B3D2D3DFB549}"/>
              </a:ext>
            </a:extLst>
          </p:cNvPr>
          <p:cNvGrpSpPr/>
          <p:nvPr userDrawn="1"/>
        </p:nvGrpSpPr>
        <p:grpSpPr>
          <a:xfrm>
            <a:off x="12692725" y="0"/>
            <a:ext cx="3220260" cy="6858000"/>
            <a:chOff x="12692725" y="0"/>
            <a:chExt cx="3220260" cy="6858000"/>
          </a:xfrm>
        </p:grpSpPr>
        <p:sp>
          <p:nvSpPr>
            <p:cNvPr id="6" name="Rectangle 5">
              <a:extLst>
                <a:ext uri="{FF2B5EF4-FFF2-40B4-BE49-F238E27FC236}">
                  <a16:creationId xmlns:a16="http://schemas.microsoft.com/office/drawing/2014/main" id="{A22FDE06-30EC-FF2C-B88B-F9CBC4A2E094}"/>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C315EB0-1F11-2C90-F8B8-D1445E45CD86}"/>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Quote slide</a:t>
              </a:r>
            </a:p>
          </p:txBody>
        </p:sp>
        <p:sp>
          <p:nvSpPr>
            <p:cNvPr id="8" name="TextBox 7">
              <a:extLst>
                <a:ext uri="{FF2B5EF4-FFF2-40B4-BE49-F238E27FC236}">
                  <a16:creationId xmlns:a16="http://schemas.microsoft.com/office/drawing/2014/main" id="{D8121D2D-5785-DDE0-C862-94C9E07F5F14}"/>
                </a:ext>
              </a:extLst>
            </p:cNvPr>
            <p:cNvSpPr txBox="1"/>
            <p:nvPr userDrawn="1"/>
          </p:nvSpPr>
          <p:spPr>
            <a:xfrm>
              <a:off x="12803736" y="792115"/>
              <a:ext cx="2933271" cy="738664"/>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This is a template slide for a quote. Simply add your text into the placeholders provided, and re-adjust the text size / position of both text boxes as needed.</a:t>
              </a:r>
              <a:endParaRPr lang="en-GB" sz="1050" b="1" i="1">
                <a:solidFill>
                  <a:schemeClr val="tx1"/>
                </a:solidFill>
                <a:latin typeface="Arial" panose="020B0604020202020204" pitchFamily="34" charset="0"/>
                <a:ea typeface="Calibri" panose="020B0606030504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282A96E-80A7-E3D9-92ED-397F2DB9E2E2}"/>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Tree>
    <p:extLst>
      <p:ext uri="{BB962C8B-B14F-4D97-AF65-F5344CB8AC3E}">
        <p14:creationId xmlns:p14="http://schemas.microsoft.com/office/powerpoint/2010/main" val="16110330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tement – green">
    <p:bg>
      <p:bgPr>
        <a:solidFill>
          <a:srgbClr val="3D49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FAE561-9594-07C2-14A3-6C79A025B75F}"/>
              </a:ext>
            </a:extLst>
          </p:cNvPr>
          <p:cNvSpPr/>
          <p:nvPr userDrawn="1"/>
        </p:nvSpPr>
        <p:spPr>
          <a:xfrm>
            <a:off x="11928475" y="0"/>
            <a:ext cx="263525"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6">
            <a:extLst>
              <a:ext uri="{FF2B5EF4-FFF2-40B4-BE49-F238E27FC236}">
                <a16:creationId xmlns:a16="http://schemas.microsoft.com/office/drawing/2014/main" id="{3FADFAEF-00B2-689C-4553-732235DEE361}"/>
              </a:ext>
            </a:extLst>
          </p:cNvPr>
          <p:cNvSpPr>
            <a:spLocks noGrp="1"/>
          </p:cNvSpPr>
          <p:nvPr>
            <p:ph type="body" sz="quarter" idx="16" hasCustomPrompt="1"/>
          </p:nvPr>
        </p:nvSpPr>
        <p:spPr>
          <a:xfrm>
            <a:off x="711261" y="1206230"/>
            <a:ext cx="9902025" cy="4445540"/>
          </a:xfrm>
        </p:spPr>
        <p:txBody>
          <a:bodyPr anchor="ctr">
            <a:noAutofit/>
          </a:bodyPr>
          <a:lstStyle>
            <a:lvl1pPr>
              <a:lnSpc>
                <a:spcPct val="90000"/>
              </a:lnSpc>
              <a:defRPr sz="4800">
                <a:solidFill>
                  <a:srgbClr val="C9DFD5"/>
                </a:solidFill>
              </a:defRPr>
            </a:lvl1pPr>
          </a:lstStyle>
          <a:p>
            <a:r>
              <a:rPr lang="en-GB" b="1"/>
              <a:t>Statement slide; add a bold statement to grab your audience’s attention.</a:t>
            </a:r>
            <a:endParaRPr lang="en-US" b="1"/>
          </a:p>
        </p:txBody>
      </p:sp>
      <p:sp>
        <p:nvSpPr>
          <p:cNvPr id="2" name="Rectangle 1">
            <a:extLst>
              <a:ext uri="{FF2B5EF4-FFF2-40B4-BE49-F238E27FC236}">
                <a16:creationId xmlns:a16="http://schemas.microsoft.com/office/drawing/2014/main" id="{8EE89170-150E-CC15-3044-95346B6E79A2}"/>
              </a:ext>
            </a:extLst>
          </p:cNvPr>
          <p:cNvSpPr/>
          <p:nvPr userDrawn="1"/>
        </p:nvSpPr>
        <p:spPr>
          <a:xfrm>
            <a:off x="10776182" y="0"/>
            <a:ext cx="1152293"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17BD099E-D9BD-546C-1012-DE878682A5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grpSp>
        <p:nvGrpSpPr>
          <p:cNvPr id="3" name="Group 2">
            <a:extLst>
              <a:ext uri="{FF2B5EF4-FFF2-40B4-BE49-F238E27FC236}">
                <a16:creationId xmlns:a16="http://schemas.microsoft.com/office/drawing/2014/main" id="{00087215-7715-7D5C-9067-08ED866CE8E3}"/>
              </a:ext>
            </a:extLst>
          </p:cNvPr>
          <p:cNvGrpSpPr/>
          <p:nvPr userDrawn="1"/>
        </p:nvGrpSpPr>
        <p:grpSpPr>
          <a:xfrm>
            <a:off x="12692725" y="0"/>
            <a:ext cx="3220260" cy="6858000"/>
            <a:chOff x="12692725" y="0"/>
            <a:chExt cx="3220260" cy="6858000"/>
          </a:xfrm>
        </p:grpSpPr>
        <p:sp>
          <p:nvSpPr>
            <p:cNvPr id="4" name="Rectangle 3">
              <a:extLst>
                <a:ext uri="{FF2B5EF4-FFF2-40B4-BE49-F238E27FC236}">
                  <a16:creationId xmlns:a16="http://schemas.microsoft.com/office/drawing/2014/main" id="{D21FE5D4-9796-82CA-52FB-5B2303BC09DA}"/>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9F390FD-CDE9-E47A-361C-72AD96FE3FED}"/>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Statement slide</a:t>
              </a:r>
            </a:p>
          </p:txBody>
        </p:sp>
        <p:sp>
          <p:nvSpPr>
            <p:cNvPr id="6" name="TextBox 5">
              <a:extLst>
                <a:ext uri="{FF2B5EF4-FFF2-40B4-BE49-F238E27FC236}">
                  <a16:creationId xmlns:a16="http://schemas.microsoft.com/office/drawing/2014/main" id="{52DA148B-A6DC-6F74-E166-ADB3325B980B}"/>
                </a:ext>
              </a:extLst>
            </p:cNvPr>
            <p:cNvSpPr txBox="1"/>
            <p:nvPr userDrawn="1"/>
          </p:nvSpPr>
          <p:spPr>
            <a:xfrm>
              <a:off x="12803736" y="792115"/>
              <a:ext cx="2933271" cy="738664"/>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This is a template slide for a statement or question. Simply add your text into the placeholder provided, and re-adjust the text size / position of the text box as needed.</a:t>
              </a:r>
              <a:endParaRPr lang="en-GB" sz="1050" b="1" i="1">
                <a:solidFill>
                  <a:schemeClr val="tx1"/>
                </a:solidFill>
                <a:latin typeface="Arial" panose="020B0604020202020204" pitchFamily="34" charset="0"/>
                <a:ea typeface="Calibri" panose="020B0606030504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FC57500-68FB-6BB2-B57C-CC2339C44462}"/>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Tree>
    <p:extLst>
      <p:ext uri="{BB962C8B-B14F-4D97-AF65-F5344CB8AC3E}">
        <p14:creationId xmlns:p14="http://schemas.microsoft.com/office/powerpoint/2010/main" val="1684023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9827F-9528-E2D0-F214-4F8EE2F05F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BC70BC3-26BD-87DD-0F5A-842FE4C172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D15D4E-6FB2-8106-3770-FBF158239EE1}"/>
              </a:ext>
            </a:extLst>
          </p:cNvPr>
          <p:cNvSpPr>
            <a:spLocks noGrp="1"/>
          </p:cNvSpPr>
          <p:nvPr>
            <p:ph type="dt" sz="half" idx="10"/>
          </p:nvPr>
        </p:nvSpPr>
        <p:spPr/>
        <p:txBody>
          <a:bodyPr/>
          <a:lstStyle/>
          <a:p>
            <a:fld id="{28106B4B-04C4-4483-A075-516BDBEF3FA6}" type="datetimeFigureOut">
              <a:rPr lang="en-GB" smtClean="0"/>
              <a:t>13/02/2026</a:t>
            </a:fld>
            <a:endParaRPr lang="en-GB"/>
          </a:p>
        </p:txBody>
      </p:sp>
      <p:sp>
        <p:nvSpPr>
          <p:cNvPr id="5" name="Footer Placeholder 4">
            <a:extLst>
              <a:ext uri="{FF2B5EF4-FFF2-40B4-BE49-F238E27FC236}">
                <a16:creationId xmlns:a16="http://schemas.microsoft.com/office/drawing/2014/main" id="{73CAA62D-F3CD-560B-9D16-57795CAB37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26E7AA-7A73-6EB0-5B7A-57898F1E8054}"/>
              </a:ext>
            </a:extLst>
          </p:cNvPr>
          <p:cNvSpPr>
            <a:spLocks noGrp="1"/>
          </p:cNvSpPr>
          <p:nvPr>
            <p:ph type="sldNum" sz="quarter" idx="12"/>
          </p:nvPr>
        </p:nvSpPr>
        <p:spPr/>
        <p:txBody>
          <a:bodyPr/>
          <a:lstStyle/>
          <a:p>
            <a:fld id="{E6A7E3CE-5A14-429A-B57D-BC04F2FF6D17}" type="slidenum">
              <a:rPr lang="en-GB" smtClean="0"/>
              <a:t>‹#›</a:t>
            </a:fld>
            <a:endParaRPr lang="en-GB"/>
          </a:p>
        </p:txBody>
      </p:sp>
    </p:spTree>
    <p:extLst>
      <p:ext uri="{BB962C8B-B14F-4D97-AF65-F5344CB8AC3E}">
        <p14:creationId xmlns:p14="http://schemas.microsoft.com/office/powerpoint/2010/main" val="39823710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tement – red">
    <p:bg>
      <p:bgPr>
        <a:solidFill>
          <a:srgbClr val="4C2C37"/>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FAE561-9594-07C2-14A3-6C79A025B75F}"/>
              </a:ext>
            </a:extLst>
          </p:cNvPr>
          <p:cNvSpPr/>
          <p:nvPr userDrawn="1"/>
        </p:nvSpPr>
        <p:spPr>
          <a:xfrm>
            <a:off x="11928475" y="0"/>
            <a:ext cx="263525"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6">
            <a:extLst>
              <a:ext uri="{FF2B5EF4-FFF2-40B4-BE49-F238E27FC236}">
                <a16:creationId xmlns:a16="http://schemas.microsoft.com/office/drawing/2014/main" id="{3FADFAEF-00B2-689C-4553-732235DEE361}"/>
              </a:ext>
            </a:extLst>
          </p:cNvPr>
          <p:cNvSpPr>
            <a:spLocks noGrp="1"/>
          </p:cNvSpPr>
          <p:nvPr>
            <p:ph type="body" sz="quarter" idx="16" hasCustomPrompt="1"/>
          </p:nvPr>
        </p:nvSpPr>
        <p:spPr>
          <a:xfrm>
            <a:off x="711261" y="1206230"/>
            <a:ext cx="9902025" cy="4445540"/>
          </a:xfrm>
        </p:spPr>
        <p:txBody>
          <a:bodyPr anchor="ctr">
            <a:noAutofit/>
          </a:bodyPr>
          <a:lstStyle>
            <a:lvl1pPr>
              <a:lnSpc>
                <a:spcPct val="90000"/>
              </a:lnSpc>
              <a:defRPr sz="4800">
                <a:solidFill>
                  <a:srgbClr val="FFD5D1"/>
                </a:solidFill>
              </a:defRPr>
            </a:lvl1pPr>
          </a:lstStyle>
          <a:p>
            <a:r>
              <a:rPr lang="en-GB" b="1"/>
              <a:t>Statement slide; add a bold statement to grab your audience’s attention.</a:t>
            </a:r>
            <a:endParaRPr lang="en-US" b="1"/>
          </a:p>
        </p:txBody>
      </p:sp>
      <p:sp>
        <p:nvSpPr>
          <p:cNvPr id="2" name="Rectangle 1">
            <a:extLst>
              <a:ext uri="{FF2B5EF4-FFF2-40B4-BE49-F238E27FC236}">
                <a16:creationId xmlns:a16="http://schemas.microsoft.com/office/drawing/2014/main" id="{8EE89170-150E-CC15-3044-95346B6E79A2}"/>
              </a:ext>
            </a:extLst>
          </p:cNvPr>
          <p:cNvSpPr/>
          <p:nvPr userDrawn="1"/>
        </p:nvSpPr>
        <p:spPr>
          <a:xfrm>
            <a:off x="10776182" y="0"/>
            <a:ext cx="1152293"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17BD099E-D9BD-546C-1012-DE878682A5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grpSp>
        <p:nvGrpSpPr>
          <p:cNvPr id="3" name="Group 2">
            <a:extLst>
              <a:ext uri="{FF2B5EF4-FFF2-40B4-BE49-F238E27FC236}">
                <a16:creationId xmlns:a16="http://schemas.microsoft.com/office/drawing/2014/main" id="{F97D4518-82CF-4DBB-B8AD-FFC98FFF7AB3}"/>
              </a:ext>
            </a:extLst>
          </p:cNvPr>
          <p:cNvGrpSpPr/>
          <p:nvPr userDrawn="1"/>
        </p:nvGrpSpPr>
        <p:grpSpPr>
          <a:xfrm>
            <a:off x="12692725" y="0"/>
            <a:ext cx="3220260" cy="6858000"/>
            <a:chOff x="12692725" y="0"/>
            <a:chExt cx="3220260" cy="6858000"/>
          </a:xfrm>
        </p:grpSpPr>
        <p:sp>
          <p:nvSpPr>
            <p:cNvPr id="4" name="Rectangle 3">
              <a:extLst>
                <a:ext uri="{FF2B5EF4-FFF2-40B4-BE49-F238E27FC236}">
                  <a16:creationId xmlns:a16="http://schemas.microsoft.com/office/drawing/2014/main" id="{4A6202A6-8EC3-812F-3306-689ECDA425EA}"/>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169257C-EEC7-6CD1-E020-D2622AFBB830}"/>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Statement slide</a:t>
              </a:r>
            </a:p>
          </p:txBody>
        </p:sp>
        <p:sp>
          <p:nvSpPr>
            <p:cNvPr id="6" name="TextBox 5">
              <a:extLst>
                <a:ext uri="{FF2B5EF4-FFF2-40B4-BE49-F238E27FC236}">
                  <a16:creationId xmlns:a16="http://schemas.microsoft.com/office/drawing/2014/main" id="{296C20B5-688A-7DD2-2595-3059A4817BFB}"/>
                </a:ext>
              </a:extLst>
            </p:cNvPr>
            <p:cNvSpPr txBox="1"/>
            <p:nvPr userDrawn="1"/>
          </p:nvSpPr>
          <p:spPr>
            <a:xfrm>
              <a:off x="12803736" y="792115"/>
              <a:ext cx="2933271" cy="738664"/>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This is a template slide for a statement or question. Simply add your text into the placeholder provided, and re-adjust the text size / position of the text box as needed.</a:t>
              </a:r>
              <a:endParaRPr lang="en-GB" sz="1050" b="1" i="1">
                <a:solidFill>
                  <a:schemeClr val="tx1"/>
                </a:solidFill>
                <a:latin typeface="Arial" panose="020B0604020202020204" pitchFamily="34" charset="0"/>
                <a:ea typeface="Calibri" panose="020B0606030504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76DCB01-166C-2E7D-B8CE-19D2E9B53365}"/>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Tree>
    <p:extLst>
      <p:ext uri="{BB962C8B-B14F-4D97-AF65-F5344CB8AC3E}">
        <p14:creationId xmlns:p14="http://schemas.microsoft.com/office/powerpoint/2010/main" val="22216104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tement – blue">
    <p:bg>
      <p:bgPr>
        <a:solidFill>
          <a:srgbClr val="004258"/>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FAE561-9594-07C2-14A3-6C79A025B75F}"/>
              </a:ext>
            </a:extLst>
          </p:cNvPr>
          <p:cNvSpPr/>
          <p:nvPr userDrawn="1"/>
        </p:nvSpPr>
        <p:spPr>
          <a:xfrm>
            <a:off x="11928475" y="0"/>
            <a:ext cx="263525"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6">
            <a:extLst>
              <a:ext uri="{FF2B5EF4-FFF2-40B4-BE49-F238E27FC236}">
                <a16:creationId xmlns:a16="http://schemas.microsoft.com/office/drawing/2014/main" id="{3FADFAEF-00B2-689C-4553-732235DEE361}"/>
              </a:ext>
            </a:extLst>
          </p:cNvPr>
          <p:cNvSpPr>
            <a:spLocks noGrp="1"/>
          </p:cNvSpPr>
          <p:nvPr>
            <p:ph type="body" sz="quarter" idx="16" hasCustomPrompt="1"/>
          </p:nvPr>
        </p:nvSpPr>
        <p:spPr>
          <a:xfrm>
            <a:off x="711261" y="1206230"/>
            <a:ext cx="9902025" cy="4445540"/>
          </a:xfrm>
        </p:spPr>
        <p:txBody>
          <a:bodyPr anchor="ctr">
            <a:noAutofit/>
          </a:bodyPr>
          <a:lstStyle>
            <a:lvl1pPr>
              <a:lnSpc>
                <a:spcPct val="90000"/>
              </a:lnSpc>
              <a:defRPr sz="4800">
                <a:solidFill>
                  <a:srgbClr val="D3E2FB"/>
                </a:solidFill>
              </a:defRPr>
            </a:lvl1pPr>
          </a:lstStyle>
          <a:p>
            <a:r>
              <a:rPr lang="en-GB" b="1"/>
              <a:t>Statement slide; add a bold statement to grab your audience’s attention.</a:t>
            </a:r>
            <a:endParaRPr lang="en-US" b="1"/>
          </a:p>
        </p:txBody>
      </p:sp>
      <p:sp>
        <p:nvSpPr>
          <p:cNvPr id="2" name="Rectangle 1">
            <a:extLst>
              <a:ext uri="{FF2B5EF4-FFF2-40B4-BE49-F238E27FC236}">
                <a16:creationId xmlns:a16="http://schemas.microsoft.com/office/drawing/2014/main" id="{8EE89170-150E-CC15-3044-95346B6E79A2}"/>
              </a:ext>
            </a:extLst>
          </p:cNvPr>
          <p:cNvSpPr/>
          <p:nvPr userDrawn="1"/>
        </p:nvSpPr>
        <p:spPr>
          <a:xfrm>
            <a:off x="10776182" y="0"/>
            <a:ext cx="1152293"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17BD099E-D9BD-546C-1012-DE878682A5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grpSp>
        <p:nvGrpSpPr>
          <p:cNvPr id="3" name="Group 2">
            <a:extLst>
              <a:ext uri="{FF2B5EF4-FFF2-40B4-BE49-F238E27FC236}">
                <a16:creationId xmlns:a16="http://schemas.microsoft.com/office/drawing/2014/main" id="{65B38A32-0717-7F0D-FD26-ADC8D962BE89}"/>
              </a:ext>
            </a:extLst>
          </p:cNvPr>
          <p:cNvGrpSpPr/>
          <p:nvPr userDrawn="1"/>
        </p:nvGrpSpPr>
        <p:grpSpPr>
          <a:xfrm>
            <a:off x="12692725" y="0"/>
            <a:ext cx="3220260" cy="6858000"/>
            <a:chOff x="12692725" y="0"/>
            <a:chExt cx="3220260" cy="6858000"/>
          </a:xfrm>
        </p:grpSpPr>
        <p:sp>
          <p:nvSpPr>
            <p:cNvPr id="4" name="Rectangle 3">
              <a:extLst>
                <a:ext uri="{FF2B5EF4-FFF2-40B4-BE49-F238E27FC236}">
                  <a16:creationId xmlns:a16="http://schemas.microsoft.com/office/drawing/2014/main" id="{5D3E36DE-DCB4-AD16-35F7-917562A4C0EF}"/>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D2C9DFB-F9E6-4DA3-8404-1B6A57E65F3C}"/>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Statement slide</a:t>
              </a:r>
            </a:p>
          </p:txBody>
        </p:sp>
        <p:sp>
          <p:nvSpPr>
            <p:cNvPr id="6" name="TextBox 5">
              <a:extLst>
                <a:ext uri="{FF2B5EF4-FFF2-40B4-BE49-F238E27FC236}">
                  <a16:creationId xmlns:a16="http://schemas.microsoft.com/office/drawing/2014/main" id="{784B549E-8CD9-BA99-3475-7B453C9942EF}"/>
                </a:ext>
              </a:extLst>
            </p:cNvPr>
            <p:cNvSpPr txBox="1"/>
            <p:nvPr userDrawn="1"/>
          </p:nvSpPr>
          <p:spPr>
            <a:xfrm>
              <a:off x="12803736" y="792115"/>
              <a:ext cx="2933271" cy="738664"/>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This is a template slide for a statement or question. Simply add your text into the placeholder provided, and re-adjust the text size / position of the text box as needed.</a:t>
              </a:r>
              <a:endParaRPr lang="en-GB" sz="1050" b="1" i="1">
                <a:solidFill>
                  <a:schemeClr val="tx1"/>
                </a:solidFill>
                <a:latin typeface="Arial" panose="020B0604020202020204" pitchFamily="34" charset="0"/>
                <a:ea typeface="Calibri" panose="020B0606030504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0BB37C3-1CF8-460F-B997-00BED0141AF6}"/>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Tree>
    <p:extLst>
      <p:ext uri="{BB962C8B-B14F-4D97-AF65-F5344CB8AC3E}">
        <p14:creationId xmlns:p14="http://schemas.microsoft.com/office/powerpoint/2010/main" val="29541837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column –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86126-770F-EA37-99BF-9009042F7ABD}"/>
              </a:ext>
            </a:extLst>
          </p:cNvPr>
          <p:cNvSpPr>
            <a:spLocks noGrp="1"/>
          </p:cNvSpPr>
          <p:nvPr>
            <p:ph type="title"/>
          </p:nvPr>
        </p:nvSpPr>
        <p:spPr>
          <a:xfrm>
            <a:off x="280063" y="282576"/>
            <a:ext cx="11364288" cy="514350"/>
          </a:xfrm>
        </p:spPr>
        <p:txBody>
          <a:bodyPr/>
          <a:lstStyle/>
          <a:p>
            <a:r>
              <a:rPr lang="en-GB"/>
              <a:t>Click to edit Master title style</a:t>
            </a:r>
            <a:endParaRPr lang="en-US"/>
          </a:p>
        </p:txBody>
      </p:sp>
      <p:sp>
        <p:nvSpPr>
          <p:cNvPr id="8" name="Footer Placeholder 4">
            <a:extLst>
              <a:ext uri="{FF2B5EF4-FFF2-40B4-BE49-F238E27FC236}">
                <a16:creationId xmlns:a16="http://schemas.microsoft.com/office/drawing/2014/main" id="{8ED67339-F1FE-7734-029D-DE0294A0A6B5}"/>
              </a:ext>
            </a:extLst>
          </p:cNvPr>
          <p:cNvSpPr>
            <a:spLocks noGrp="1"/>
          </p:cNvSpPr>
          <p:nvPr>
            <p:ph type="ftr" sz="quarter" idx="11"/>
          </p:nvPr>
        </p:nvSpPr>
        <p:spPr>
          <a:xfrm>
            <a:off x="1167319" y="6255613"/>
            <a:ext cx="9736834" cy="365125"/>
          </a:xfrm>
        </p:spPr>
        <p:txBody>
          <a:bodyPr/>
          <a:lstStyle>
            <a:lvl1pPr algn="l">
              <a:defRPr/>
            </a:lvl1pPr>
          </a:lstStyle>
          <a:p>
            <a:endParaRPr lang="en-US"/>
          </a:p>
        </p:txBody>
      </p:sp>
      <p:sp>
        <p:nvSpPr>
          <p:cNvPr id="11" name="Rectangle 10">
            <a:extLst>
              <a:ext uri="{FF2B5EF4-FFF2-40B4-BE49-F238E27FC236}">
                <a16:creationId xmlns:a16="http://schemas.microsoft.com/office/drawing/2014/main" id="{53EABA9B-C4DE-A2AF-C62D-CE95C4482316}"/>
              </a:ext>
            </a:extLst>
          </p:cNvPr>
          <p:cNvSpPr/>
          <p:nvPr userDrawn="1"/>
        </p:nvSpPr>
        <p:spPr>
          <a:xfrm>
            <a:off x="11928475" y="0"/>
            <a:ext cx="263525"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B5E071A4-4B92-FE35-1F7A-2FD939EE028A}"/>
              </a:ext>
            </a:extLst>
          </p:cNvPr>
          <p:cNvSpPr>
            <a:spLocks noGrp="1"/>
          </p:cNvSpPr>
          <p:nvPr>
            <p:ph idx="1"/>
          </p:nvPr>
        </p:nvSpPr>
        <p:spPr>
          <a:xfrm>
            <a:off x="279438" y="1556951"/>
            <a:ext cx="5372062" cy="439747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Content Placeholder 2">
            <a:extLst>
              <a:ext uri="{FF2B5EF4-FFF2-40B4-BE49-F238E27FC236}">
                <a16:creationId xmlns:a16="http://schemas.microsoft.com/office/drawing/2014/main" id="{09B2E855-0893-54CF-F42A-A849F9A2E8A9}"/>
              </a:ext>
            </a:extLst>
          </p:cNvPr>
          <p:cNvSpPr>
            <a:spLocks noGrp="1"/>
          </p:cNvSpPr>
          <p:nvPr>
            <p:ph idx="13"/>
          </p:nvPr>
        </p:nvSpPr>
        <p:spPr>
          <a:xfrm>
            <a:off x="6111255" y="1556951"/>
            <a:ext cx="5533096" cy="439747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18">
            <a:extLst>
              <a:ext uri="{FF2B5EF4-FFF2-40B4-BE49-F238E27FC236}">
                <a16:creationId xmlns:a16="http://schemas.microsoft.com/office/drawing/2014/main" id="{E242DF2C-1EB2-3B31-BD4E-FC6414FB5799}"/>
              </a:ext>
            </a:extLst>
          </p:cNvPr>
          <p:cNvSpPr>
            <a:spLocks noGrp="1"/>
          </p:cNvSpPr>
          <p:nvPr>
            <p:ph type="body" sz="quarter" idx="14" hasCustomPrompt="1"/>
          </p:nvPr>
        </p:nvSpPr>
        <p:spPr>
          <a:xfrm>
            <a:off x="279438" y="805164"/>
            <a:ext cx="11364913" cy="514350"/>
          </a:xfrm>
        </p:spPr>
        <p:txBody>
          <a:bodyPr/>
          <a:lstStyle>
            <a:lvl1pPr>
              <a:defRPr sz="2000" b="1">
                <a:solidFill>
                  <a:schemeClr val="accent1"/>
                </a:solidFill>
              </a:defRPr>
            </a:lvl1pPr>
          </a:lstStyle>
          <a:p>
            <a:pPr lvl="0"/>
            <a:r>
              <a:rPr lang="en-GB"/>
              <a:t>Click to add subtitle</a:t>
            </a:r>
            <a:endParaRPr lang="en-US"/>
          </a:p>
        </p:txBody>
      </p:sp>
      <p:pic>
        <p:nvPicPr>
          <p:cNvPr id="20" name="Graphic 19">
            <a:extLst>
              <a:ext uri="{FF2B5EF4-FFF2-40B4-BE49-F238E27FC236}">
                <a16:creationId xmlns:a16="http://schemas.microsoft.com/office/drawing/2014/main" id="{D23CA5D5-EE79-0220-DDD1-6EBFA2D26BB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grpSp>
        <p:nvGrpSpPr>
          <p:cNvPr id="3" name="Group 2">
            <a:extLst>
              <a:ext uri="{FF2B5EF4-FFF2-40B4-BE49-F238E27FC236}">
                <a16:creationId xmlns:a16="http://schemas.microsoft.com/office/drawing/2014/main" id="{DD8065DF-4D71-44AA-0E9F-7553CF4ED218}"/>
              </a:ext>
            </a:extLst>
          </p:cNvPr>
          <p:cNvGrpSpPr/>
          <p:nvPr userDrawn="1"/>
        </p:nvGrpSpPr>
        <p:grpSpPr>
          <a:xfrm>
            <a:off x="12692725" y="0"/>
            <a:ext cx="3220260" cy="6858000"/>
            <a:chOff x="12692725" y="0"/>
            <a:chExt cx="3220260" cy="6858000"/>
          </a:xfrm>
        </p:grpSpPr>
        <p:sp>
          <p:nvSpPr>
            <p:cNvPr id="4" name="Rectangle 3">
              <a:extLst>
                <a:ext uri="{FF2B5EF4-FFF2-40B4-BE49-F238E27FC236}">
                  <a16:creationId xmlns:a16="http://schemas.microsoft.com/office/drawing/2014/main" id="{E61E1746-04DC-47A3-F5C8-E1C258CDE725}"/>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E58018B-6262-E482-BF64-58C6414254B0}"/>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2 column text slide</a:t>
              </a:r>
            </a:p>
          </p:txBody>
        </p:sp>
        <p:sp>
          <p:nvSpPr>
            <p:cNvPr id="6" name="TextBox 5">
              <a:extLst>
                <a:ext uri="{FF2B5EF4-FFF2-40B4-BE49-F238E27FC236}">
                  <a16:creationId xmlns:a16="http://schemas.microsoft.com/office/drawing/2014/main" id="{C2FA6CB4-531D-6E07-A132-D0373A4F061B}"/>
                </a:ext>
              </a:extLst>
            </p:cNvPr>
            <p:cNvSpPr txBox="1"/>
            <p:nvPr userDrawn="1"/>
          </p:nvSpPr>
          <p:spPr>
            <a:xfrm>
              <a:off x="12803736" y="792115"/>
              <a:ext cx="2933271" cy="90024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This is a layout with 2 columns of text. </a:t>
              </a: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If you only require one, simply add your text and delete the other placeholder. You can then add a table / chart / graph etc. into it’s place instead. </a:t>
              </a:r>
              <a:endParaRPr lang="en-GB" sz="1050">
                <a:solidFill>
                  <a:schemeClr val="tx1"/>
                </a:solidFill>
                <a:latin typeface="Arial" panose="020B0604020202020204" pitchFamily="34" charset="0"/>
                <a:ea typeface="Calibri" panose="020B0606030504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30A501F-BB5F-BB9F-8C0A-97AB8E8B60AA}"/>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Tree>
    <p:extLst>
      <p:ext uri="{BB962C8B-B14F-4D97-AF65-F5344CB8AC3E}">
        <p14:creationId xmlns:p14="http://schemas.microsoft.com/office/powerpoint/2010/main" val="2329879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column – red">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8ED67339-F1FE-7734-029D-DE0294A0A6B5}"/>
              </a:ext>
            </a:extLst>
          </p:cNvPr>
          <p:cNvSpPr>
            <a:spLocks noGrp="1"/>
          </p:cNvSpPr>
          <p:nvPr>
            <p:ph type="ftr" sz="quarter" idx="11"/>
          </p:nvPr>
        </p:nvSpPr>
        <p:spPr>
          <a:xfrm>
            <a:off x="1167319" y="6255613"/>
            <a:ext cx="9736834" cy="365125"/>
          </a:xfrm>
        </p:spPr>
        <p:txBody>
          <a:bodyPr/>
          <a:lstStyle>
            <a:lvl1pPr algn="l">
              <a:defRPr/>
            </a:lvl1pPr>
          </a:lstStyle>
          <a:p>
            <a:endParaRPr lang="en-US"/>
          </a:p>
        </p:txBody>
      </p:sp>
      <p:sp>
        <p:nvSpPr>
          <p:cNvPr id="11" name="Rectangle 10">
            <a:extLst>
              <a:ext uri="{FF2B5EF4-FFF2-40B4-BE49-F238E27FC236}">
                <a16:creationId xmlns:a16="http://schemas.microsoft.com/office/drawing/2014/main" id="{53EABA9B-C4DE-A2AF-C62D-CE95C4482316}"/>
              </a:ext>
            </a:extLst>
          </p:cNvPr>
          <p:cNvSpPr/>
          <p:nvPr userDrawn="1"/>
        </p:nvSpPr>
        <p:spPr>
          <a:xfrm>
            <a:off x="11928475" y="0"/>
            <a:ext cx="26352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D23CA5D5-EE79-0220-DDD1-6EBFA2D26BB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3" name="Title 1">
            <a:extLst>
              <a:ext uri="{FF2B5EF4-FFF2-40B4-BE49-F238E27FC236}">
                <a16:creationId xmlns:a16="http://schemas.microsoft.com/office/drawing/2014/main" id="{617CD844-E293-EBC3-0F2E-BE59A745FF55}"/>
              </a:ext>
            </a:extLst>
          </p:cNvPr>
          <p:cNvSpPr>
            <a:spLocks noGrp="1"/>
          </p:cNvSpPr>
          <p:nvPr>
            <p:ph type="title"/>
          </p:nvPr>
        </p:nvSpPr>
        <p:spPr>
          <a:xfrm>
            <a:off x="280063" y="282576"/>
            <a:ext cx="11364288" cy="514350"/>
          </a:xfrm>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B2280802-FABC-BF18-F008-5892D3589B31}"/>
              </a:ext>
            </a:extLst>
          </p:cNvPr>
          <p:cNvSpPr>
            <a:spLocks noGrp="1"/>
          </p:cNvSpPr>
          <p:nvPr>
            <p:ph idx="1"/>
          </p:nvPr>
        </p:nvSpPr>
        <p:spPr>
          <a:xfrm>
            <a:off x="279438" y="1556951"/>
            <a:ext cx="5372062" cy="439747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Content Placeholder 2">
            <a:extLst>
              <a:ext uri="{FF2B5EF4-FFF2-40B4-BE49-F238E27FC236}">
                <a16:creationId xmlns:a16="http://schemas.microsoft.com/office/drawing/2014/main" id="{E12C24DE-A2FD-C9AD-80E0-A6A47634881B}"/>
              </a:ext>
            </a:extLst>
          </p:cNvPr>
          <p:cNvSpPr>
            <a:spLocks noGrp="1"/>
          </p:cNvSpPr>
          <p:nvPr>
            <p:ph idx="13"/>
          </p:nvPr>
        </p:nvSpPr>
        <p:spPr>
          <a:xfrm>
            <a:off x="6111255" y="1556951"/>
            <a:ext cx="5533096" cy="439747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18">
            <a:extLst>
              <a:ext uri="{FF2B5EF4-FFF2-40B4-BE49-F238E27FC236}">
                <a16:creationId xmlns:a16="http://schemas.microsoft.com/office/drawing/2014/main" id="{CCF0440B-DE6D-BE49-48E0-63A003C05ADA}"/>
              </a:ext>
            </a:extLst>
          </p:cNvPr>
          <p:cNvSpPr>
            <a:spLocks noGrp="1"/>
          </p:cNvSpPr>
          <p:nvPr>
            <p:ph type="body" sz="quarter" idx="14" hasCustomPrompt="1"/>
          </p:nvPr>
        </p:nvSpPr>
        <p:spPr>
          <a:xfrm>
            <a:off x="279438" y="805164"/>
            <a:ext cx="11364913" cy="514350"/>
          </a:xfrm>
        </p:spPr>
        <p:txBody>
          <a:bodyPr/>
          <a:lstStyle>
            <a:lvl1pPr>
              <a:defRPr sz="2000" b="1">
                <a:solidFill>
                  <a:schemeClr val="accent2"/>
                </a:solidFill>
              </a:defRPr>
            </a:lvl1pPr>
          </a:lstStyle>
          <a:p>
            <a:pPr lvl="0"/>
            <a:r>
              <a:rPr lang="en-GB"/>
              <a:t>Click to add subtitle</a:t>
            </a:r>
            <a:endParaRPr lang="en-US"/>
          </a:p>
        </p:txBody>
      </p:sp>
      <p:grpSp>
        <p:nvGrpSpPr>
          <p:cNvPr id="7" name="Group 6">
            <a:extLst>
              <a:ext uri="{FF2B5EF4-FFF2-40B4-BE49-F238E27FC236}">
                <a16:creationId xmlns:a16="http://schemas.microsoft.com/office/drawing/2014/main" id="{1CF1EE97-CE8E-15C7-7524-F8590DA2A297}"/>
              </a:ext>
            </a:extLst>
          </p:cNvPr>
          <p:cNvGrpSpPr/>
          <p:nvPr userDrawn="1"/>
        </p:nvGrpSpPr>
        <p:grpSpPr>
          <a:xfrm>
            <a:off x="12692725" y="0"/>
            <a:ext cx="3220260" cy="6858000"/>
            <a:chOff x="12692725" y="0"/>
            <a:chExt cx="3220260" cy="6858000"/>
          </a:xfrm>
        </p:grpSpPr>
        <p:sp>
          <p:nvSpPr>
            <p:cNvPr id="9" name="Rectangle 8">
              <a:extLst>
                <a:ext uri="{FF2B5EF4-FFF2-40B4-BE49-F238E27FC236}">
                  <a16:creationId xmlns:a16="http://schemas.microsoft.com/office/drawing/2014/main" id="{89C5D345-AFD4-E79A-B2C9-E6C6CB02895E}"/>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460FF7D-4963-A97C-23C4-AB50FE4EE6C2}"/>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2 column text slide</a:t>
              </a:r>
            </a:p>
          </p:txBody>
        </p:sp>
        <p:sp>
          <p:nvSpPr>
            <p:cNvPr id="14" name="TextBox 13">
              <a:extLst>
                <a:ext uri="{FF2B5EF4-FFF2-40B4-BE49-F238E27FC236}">
                  <a16:creationId xmlns:a16="http://schemas.microsoft.com/office/drawing/2014/main" id="{6464799D-4D5B-FFA4-87D7-11E6FC7679E7}"/>
                </a:ext>
              </a:extLst>
            </p:cNvPr>
            <p:cNvSpPr txBox="1"/>
            <p:nvPr userDrawn="1"/>
          </p:nvSpPr>
          <p:spPr>
            <a:xfrm>
              <a:off x="12803736" y="792115"/>
              <a:ext cx="2933271" cy="90024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This is a layout with 2 columns of text. </a:t>
              </a: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If you only require one, simply add your text and delete the other placeholder. You can then add a table / chart / graph etc. into it’s place instead. </a:t>
              </a:r>
              <a:endParaRPr lang="en-GB" sz="1050">
                <a:solidFill>
                  <a:schemeClr val="tx1"/>
                </a:solidFill>
                <a:latin typeface="Arial" panose="020B0604020202020204" pitchFamily="34" charset="0"/>
                <a:ea typeface="Calibri" panose="020B0606030504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58F04C68-D5DE-3EB1-17BA-1C866FCB03F4}"/>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Tree>
    <p:extLst>
      <p:ext uri="{BB962C8B-B14F-4D97-AF65-F5344CB8AC3E}">
        <p14:creationId xmlns:p14="http://schemas.microsoft.com/office/powerpoint/2010/main" val="11004247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column – blue">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8ED67339-F1FE-7734-029D-DE0294A0A6B5}"/>
              </a:ext>
            </a:extLst>
          </p:cNvPr>
          <p:cNvSpPr>
            <a:spLocks noGrp="1"/>
          </p:cNvSpPr>
          <p:nvPr>
            <p:ph type="ftr" sz="quarter" idx="11"/>
          </p:nvPr>
        </p:nvSpPr>
        <p:spPr>
          <a:xfrm>
            <a:off x="1167319" y="6255613"/>
            <a:ext cx="9736834" cy="365125"/>
          </a:xfrm>
        </p:spPr>
        <p:txBody>
          <a:bodyPr/>
          <a:lstStyle>
            <a:lvl1pPr algn="l">
              <a:defRPr/>
            </a:lvl1pPr>
          </a:lstStyle>
          <a:p>
            <a:endParaRPr lang="en-US"/>
          </a:p>
        </p:txBody>
      </p:sp>
      <p:sp>
        <p:nvSpPr>
          <p:cNvPr id="11" name="Rectangle 10">
            <a:extLst>
              <a:ext uri="{FF2B5EF4-FFF2-40B4-BE49-F238E27FC236}">
                <a16:creationId xmlns:a16="http://schemas.microsoft.com/office/drawing/2014/main" id="{53EABA9B-C4DE-A2AF-C62D-CE95C4482316}"/>
              </a:ext>
            </a:extLst>
          </p:cNvPr>
          <p:cNvSpPr/>
          <p:nvPr userDrawn="1"/>
        </p:nvSpPr>
        <p:spPr>
          <a:xfrm>
            <a:off x="11928475" y="0"/>
            <a:ext cx="263525"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D23CA5D5-EE79-0220-DDD1-6EBFA2D26BB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3" name="Title 1">
            <a:extLst>
              <a:ext uri="{FF2B5EF4-FFF2-40B4-BE49-F238E27FC236}">
                <a16:creationId xmlns:a16="http://schemas.microsoft.com/office/drawing/2014/main" id="{7D4E07A1-C86A-69AC-CE9E-79D2F6236AF0}"/>
              </a:ext>
            </a:extLst>
          </p:cNvPr>
          <p:cNvSpPr>
            <a:spLocks noGrp="1"/>
          </p:cNvSpPr>
          <p:nvPr>
            <p:ph type="title"/>
          </p:nvPr>
        </p:nvSpPr>
        <p:spPr>
          <a:xfrm>
            <a:off x="280063" y="282576"/>
            <a:ext cx="11364288" cy="514350"/>
          </a:xfrm>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16113970-BA3B-773E-71F9-BF21EFF31D3C}"/>
              </a:ext>
            </a:extLst>
          </p:cNvPr>
          <p:cNvSpPr>
            <a:spLocks noGrp="1"/>
          </p:cNvSpPr>
          <p:nvPr>
            <p:ph idx="1"/>
          </p:nvPr>
        </p:nvSpPr>
        <p:spPr>
          <a:xfrm>
            <a:off x="279438" y="1556951"/>
            <a:ext cx="5372062" cy="439747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Content Placeholder 2">
            <a:extLst>
              <a:ext uri="{FF2B5EF4-FFF2-40B4-BE49-F238E27FC236}">
                <a16:creationId xmlns:a16="http://schemas.microsoft.com/office/drawing/2014/main" id="{F2E9610C-FF7D-783C-BA4A-077AAE3AC631}"/>
              </a:ext>
            </a:extLst>
          </p:cNvPr>
          <p:cNvSpPr>
            <a:spLocks noGrp="1"/>
          </p:cNvSpPr>
          <p:nvPr>
            <p:ph idx="13"/>
          </p:nvPr>
        </p:nvSpPr>
        <p:spPr>
          <a:xfrm>
            <a:off x="6111255" y="1556951"/>
            <a:ext cx="5533096" cy="439747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18">
            <a:extLst>
              <a:ext uri="{FF2B5EF4-FFF2-40B4-BE49-F238E27FC236}">
                <a16:creationId xmlns:a16="http://schemas.microsoft.com/office/drawing/2014/main" id="{0129A95C-23FE-65F7-7AEE-4CCABF92BCB8}"/>
              </a:ext>
            </a:extLst>
          </p:cNvPr>
          <p:cNvSpPr>
            <a:spLocks noGrp="1"/>
          </p:cNvSpPr>
          <p:nvPr>
            <p:ph type="body" sz="quarter" idx="14" hasCustomPrompt="1"/>
          </p:nvPr>
        </p:nvSpPr>
        <p:spPr>
          <a:xfrm>
            <a:off x="279438" y="805164"/>
            <a:ext cx="11364913" cy="514350"/>
          </a:xfrm>
        </p:spPr>
        <p:txBody>
          <a:bodyPr/>
          <a:lstStyle>
            <a:lvl1pPr>
              <a:defRPr sz="2000" b="1">
                <a:solidFill>
                  <a:schemeClr val="accent3"/>
                </a:solidFill>
              </a:defRPr>
            </a:lvl1pPr>
          </a:lstStyle>
          <a:p>
            <a:pPr lvl="0"/>
            <a:r>
              <a:rPr lang="en-GB"/>
              <a:t>Click to add subtitle</a:t>
            </a:r>
            <a:endParaRPr lang="en-US"/>
          </a:p>
        </p:txBody>
      </p:sp>
      <p:grpSp>
        <p:nvGrpSpPr>
          <p:cNvPr id="7" name="Group 6">
            <a:extLst>
              <a:ext uri="{FF2B5EF4-FFF2-40B4-BE49-F238E27FC236}">
                <a16:creationId xmlns:a16="http://schemas.microsoft.com/office/drawing/2014/main" id="{3CA07DA0-C062-AEC4-4146-952E3D617C26}"/>
              </a:ext>
            </a:extLst>
          </p:cNvPr>
          <p:cNvGrpSpPr/>
          <p:nvPr userDrawn="1"/>
        </p:nvGrpSpPr>
        <p:grpSpPr>
          <a:xfrm>
            <a:off x="12692725" y="0"/>
            <a:ext cx="3220260" cy="6858000"/>
            <a:chOff x="12692725" y="0"/>
            <a:chExt cx="3220260" cy="6858000"/>
          </a:xfrm>
        </p:grpSpPr>
        <p:sp>
          <p:nvSpPr>
            <p:cNvPr id="9" name="Rectangle 8">
              <a:extLst>
                <a:ext uri="{FF2B5EF4-FFF2-40B4-BE49-F238E27FC236}">
                  <a16:creationId xmlns:a16="http://schemas.microsoft.com/office/drawing/2014/main" id="{4BD61509-36C6-1D77-623B-513C1F1A5811}"/>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2772791-F6A1-901B-6708-0DFCB91D52FA}"/>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2 column text slide</a:t>
              </a:r>
            </a:p>
          </p:txBody>
        </p:sp>
        <p:sp>
          <p:nvSpPr>
            <p:cNvPr id="14" name="TextBox 13">
              <a:extLst>
                <a:ext uri="{FF2B5EF4-FFF2-40B4-BE49-F238E27FC236}">
                  <a16:creationId xmlns:a16="http://schemas.microsoft.com/office/drawing/2014/main" id="{FE7C98DB-534A-4BD5-931C-3D528B7917AC}"/>
                </a:ext>
              </a:extLst>
            </p:cNvPr>
            <p:cNvSpPr txBox="1"/>
            <p:nvPr userDrawn="1"/>
          </p:nvSpPr>
          <p:spPr>
            <a:xfrm>
              <a:off x="12803736" y="792115"/>
              <a:ext cx="2933271" cy="90024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This is a layout with 2 columns of text. </a:t>
              </a: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If you only require one, simply add your text and delete the other placeholder. You can then add a table / chart / graph etc. into it’s place instead. </a:t>
              </a:r>
              <a:endParaRPr lang="en-GB" sz="1050">
                <a:solidFill>
                  <a:schemeClr val="tx1"/>
                </a:solidFill>
                <a:latin typeface="Arial" panose="020B0604020202020204" pitchFamily="34" charset="0"/>
                <a:ea typeface="Calibri" panose="020B0606030504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2D9CE5A1-B65E-D0BB-D425-8013C89C8446}"/>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Tree>
    <p:extLst>
      <p:ext uri="{BB962C8B-B14F-4D97-AF65-F5344CB8AC3E}">
        <p14:creationId xmlns:p14="http://schemas.microsoft.com/office/powerpoint/2010/main" val="24714521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slide – gree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97FF498-9F07-384F-1F1B-9FC60D26338B}"/>
              </a:ext>
            </a:extLst>
          </p:cNvPr>
          <p:cNvSpPr>
            <a:spLocks noGrp="1"/>
          </p:cNvSpPr>
          <p:nvPr>
            <p:ph type="ftr" sz="quarter" idx="11"/>
          </p:nvPr>
        </p:nvSpPr>
        <p:spPr>
          <a:xfrm>
            <a:off x="1167319" y="6255613"/>
            <a:ext cx="9736834" cy="365125"/>
          </a:xfrm>
        </p:spPr>
        <p:txBody>
          <a:bodyPr/>
          <a:lstStyle>
            <a:lvl1pPr algn="l">
              <a:defRPr/>
            </a:lvl1pPr>
          </a:lstStyle>
          <a:p>
            <a:endParaRPr lang="en-US"/>
          </a:p>
        </p:txBody>
      </p:sp>
      <p:sp>
        <p:nvSpPr>
          <p:cNvPr id="8" name="Rectangle 7">
            <a:extLst>
              <a:ext uri="{FF2B5EF4-FFF2-40B4-BE49-F238E27FC236}">
                <a16:creationId xmlns:a16="http://schemas.microsoft.com/office/drawing/2014/main" id="{2C239D64-8ADA-47A5-D02E-EB329791AC3C}"/>
              </a:ext>
            </a:extLst>
          </p:cNvPr>
          <p:cNvSpPr/>
          <p:nvPr userDrawn="1"/>
        </p:nvSpPr>
        <p:spPr>
          <a:xfrm>
            <a:off x="11928475" y="0"/>
            <a:ext cx="263525"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30178F77-4926-81E0-87CE-BF4EA2BA94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2" name="Title 1">
            <a:extLst>
              <a:ext uri="{FF2B5EF4-FFF2-40B4-BE49-F238E27FC236}">
                <a16:creationId xmlns:a16="http://schemas.microsoft.com/office/drawing/2014/main" id="{AF5CF491-8C5E-60A1-88E5-D14D60EC9A7A}"/>
              </a:ext>
            </a:extLst>
          </p:cNvPr>
          <p:cNvSpPr>
            <a:spLocks noGrp="1"/>
          </p:cNvSpPr>
          <p:nvPr>
            <p:ph type="title"/>
          </p:nvPr>
        </p:nvSpPr>
        <p:spPr>
          <a:xfrm>
            <a:off x="280063" y="282576"/>
            <a:ext cx="11364288" cy="514350"/>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596AE82-68BD-ED1A-8EAA-D7FDA659BEFA}"/>
              </a:ext>
            </a:extLst>
          </p:cNvPr>
          <p:cNvSpPr>
            <a:spLocks noGrp="1"/>
          </p:cNvSpPr>
          <p:nvPr>
            <p:ph idx="1"/>
          </p:nvPr>
        </p:nvSpPr>
        <p:spPr>
          <a:xfrm>
            <a:off x="279437" y="1556951"/>
            <a:ext cx="11364287" cy="439747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18">
            <a:extLst>
              <a:ext uri="{FF2B5EF4-FFF2-40B4-BE49-F238E27FC236}">
                <a16:creationId xmlns:a16="http://schemas.microsoft.com/office/drawing/2014/main" id="{A5736AD9-9EF3-ED83-FE41-C87E63EAA033}"/>
              </a:ext>
            </a:extLst>
          </p:cNvPr>
          <p:cNvSpPr>
            <a:spLocks noGrp="1"/>
          </p:cNvSpPr>
          <p:nvPr>
            <p:ph type="body" sz="quarter" idx="14" hasCustomPrompt="1"/>
          </p:nvPr>
        </p:nvSpPr>
        <p:spPr>
          <a:xfrm>
            <a:off x="279438" y="805164"/>
            <a:ext cx="11364913" cy="514350"/>
          </a:xfrm>
        </p:spPr>
        <p:txBody>
          <a:bodyPr/>
          <a:lstStyle>
            <a:lvl1pPr>
              <a:defRPr sz="2000" b="1">
                <a:solidFill>
                  <a:schemeClr val="accent1"/>
                </a:solidFill>
              </a:defRPr>
            </a:lvl1pPr>
          </a:lstStyle>
          <a:p>
            <a:pPr lvl="0"/>
            <a:r>
              <a:rPr lang="en-GB"/>
              <a:t>Click to add subtitle</a:t>
            </a:r>
            <a:endParaRPr lang="en-US"/>
          </a:p>
        </p:txBody>
      </p:sp>
      <p:grpSp>
        <p:nvGrpSpPr>
          <p:cNvPr id="7" name="Group 6">
            <a:extLst>
              <a:ext uri="{FF2B5EF4-FFF2-40B4-BE49-F238E27FC236}">
                <a16:creationId xmlns:a16="http://schemas.microsoft.com/office/drawing/2014/main" id="{E48F06E1-CD36-0C45-8223-93CDBBA5F2E2}"/>
              </a:ext>
            </a:extLst>
          </p:cNvPr>
          <p:cNvGrpSpPr/>
          <p:nvPr userDrawn="1"/>
        </p:nvGrpSpPr>
        <p:grpSpPr>
          <a:xfrm>
            <a:off x="12692725" y="0"/>
            <a:ext cx="3220260" cy="6858000"/>
            <a:chOff x="12692725" y="0"/>
            <a:chExt cx="3220260" cy="6858000"/>
          </a:xfrm>
        </p:grpSpPr>
        <p:sp>
          <p:nvSpPr>
            <p:cNvPr id="9" name="Rectangle 8">
              <a:extLst>
                <a:ext uri="{FF2B5EF4-FFF2-40B4-BE49-F238E27FC236}">
                  <a16:creationId xmlns:a16="http://schemas.microsoft.com/office/drawing/2014/main" id="{05836519-0390-6476-02CB-C522217EE283}"/>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87475C4-DDF0-220D-6033-EF73F1BE2F1C}"/>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Text slide</a:t>
              </a:r>
            </a:p>
          </p:txBody>
        </p:sp>
        <p:sp>
          <p:nvSpPr>
            <p:cNvPr id="11" name="TextBox 10">
              <a:extLst>
                <a:ext uri="{FF2B5EF4-FFF2-40B4-BE49-F238E27FC236}">
                  <a16:creationId xmlns:a16="http://schemas.microsoft.com/office/drawing/2014/main" id="{5DDA8C25-B559-DB70-C457-C886B84A17FE}"/>
                </a:ext>
              </a:extLst>
            </p:cNvPr>
            <p:cNvSpPr txBox="1"/>
            <p:nvPr userDrawn="1"/>
          </p:nvSpPr>
          <p:spPr>
            <a:xfrm>
              <a:off x="12803736" y="792115"/>
              <a:ext cx="2933271" cy="1538883"/>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This is a layout with space for a full slide of text. It is here </a:t>
              </a:r>
              <a:r>
                <a:rPr lang="en-GB" sz="1050" err="1">
                  <a:solidFill>
                    <a:schemeClr val="tx1"/>
                  </a:solidFill>
                  <a:latin typeface="Arial" panose="020B0604020202020204" pitchFamily="34" charset="0"/>
                  <a:ea typeface="Calibri" panose="020B0606030504020204" pitchFamily="34" charset="0"/>
                  <a:cs typeface="Arial" panose="020B0604020202020204" pitchFamily="34" charset="0"/>
                </a:rPr>
                <a:t>incase</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 needed, but consider how much text you add to your slide to ensure your presentation is engaging for your audience.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size of the text box can be re-adjusted if required, allowing for space to add a table / chart / graph on the slide alongside.</a:t>
              </a:r>
            </a:p>
          </p:txBody>
        </p:sp>
        <p:sp>
          <p:nvSpPr>
            <p:cNvPr id="12" name="TextBox 11">
              <a:extLst>
                <a:ext uri="{FF2B5EF4-FFF2-40B4-BE49-F238E27FC236}">
                  <a16:creationId xmlns:a16="http://schemas.microsoft.com/office/drawing/2014/main" id="{FB417D02-4C02-F021-66E5-5C382A2F888B}"/>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Tree>
    <p:extLst>
      <p:ext uri="{BB962C8B-B14F-4D97-AF65-F5344CB8AC3E}">
        <p14:creationId xmlns:p14="http://schemas.microsoft.com/office/powerpoint/2010/main" val="34079309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slide – re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97FF498-9F07-384F-1F1B-9FC60D26338B}"/>
              </a:ext>
            </a:extLst>
          </p:cNvPr>
          <p:cNvSpPr>
            <a:spLocks noGrp="1"/>
          </p:cNvSpPr>
          <p:nvPr>
            <p:ph type="ftr" sz="quarter" idx="11"/>
          </p:nvPr>
        </p:nvSpPr>
        <p:spPr>
          <a:xfrm>
            <a:off x="1167319" y="6255613"/>
            <a:ext cx="9736834" cy="365125"/>
          </a:xfrm>
        </p:spPr>
        <p:txBody>
          <a:bodyPr/>
          <a:lstStyle>
            <a:lvl1pPr algn="l">
              <a:defRPr/>
            </a:lvl1pPr>
          </a:lstStyle>
          <a:p>
            <a:endParaRPr lang="en-US"/>
          </a:p>
        </p:txBody>
      </p:sp>
      <p:sp>
        <p:nvSpPr>
          <p:cNvPr id="8" name="Rectangle 7">
            <a:extLst>
              <a:ext uri="{FF2B5EF4-FFF2-40B4-BE49-F238E27FC236}">
                <a16:creationId xmlns:a16="http://schemas.microsoft.com/office/drawing/2014/main" id="{2C239D64-8ADA-47A5-D02E-EB329791AC3C}"/>
              </a:ext>
            </a:extLst>
          </p:cNvPr>
          <p:cNvSpPr/>
          <p:nvPr userDrawn="1"/>
        </p:nvSpPr>
        <p:spPr>
          <a:xfrm>
            <a:off x="11928475" y="0"/>
            <a:ext cx="26352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30178F77-4926-81E0-87CE-BF4EA2BA94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2" name="Title 1">
            <a:extLst>
              <a:ext uri="{FF2B5EF4-FFF2-40B4-BE49-F238E27FC236}">
                <a16:creationId xmlns:a16="http://schemas.microsoft.com/office/drawing/2014/main" id="{D92CC1E2-1895-F90F-712A-9E24D1339FC3}"/>
              </a:ext>
            </a:extLst>
          </p:cNvPr>
          <p:cNvSpPr>
            <a:spLocks noGrp="1"/>
          </p:cNvSpPr>
          <p:nvPr>
            <p:ph type="title"/>
          </p:nvPr>
        </p:nvSpPr>
        <p:spPr>
          <a:xfrm>
            <a:off x="280063" y="282576"/>
            <a:ext cx="11364288" cy="514350"/>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ECC023D-4FD0-6FF5-F9F0-BBBC88DAF70E}"/>
              </a:ext>
            </a:extLst>
          </p:cNvPr>
          <p:cNvSpPr>
            <a:spLocks noGrp="1"/>
          </p:cNvSpPr>
          <p:nvPr>
            <p:ph idx="1"/>
          </p:nvPr>
        </p:nvSpPr>
        <p:spPr>
          <a:xfrm>
            <a:off x="279437" y="1556951"/>
            <a:ext cx="11364287" cy="439747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18">
            <a:extLst>
              <a:ext uri="{FF2B5EF4-FFF2-40B4-BE49-F238E27FC236}">
                <a16:creationId xmlns:a16="http://schemas.microsoft.com/office/drawing/2014/main" id="{80574A1D-047A-46F0-398D-76CFDA4EF7FC}"/>
              </a:ext>
            </a:extLst>
          </p:cNvPr>
          <p:cNvSpPr>
            <a:spLocks noGrp="1"/>
          </p:cNvSpPr>
          <p:nvPr>
            <p:ph type="body" sz="quarter" idx="14" hasCustomPrompt="1"/>
          </p:nvPr>
        </p:nvSpPr>
        <p:spPr>
          <a:xfrm>
            <a:off x="279438" y="805164"/>
            <a:ext cx="11364913" cy="514350"/>
          </a:xfrm>
        </p:spPr>
        <p:txBody>
          <a:bodyPr/>
          <a:lstStyle>
            <a:lvl1pPr>
              <a:defRPr sz="2000" b="1">
                <a:solidFill>
                  <a:schemeClr val="accent2"/>
                </a:solidFill>
              </a:defRPr>
            </a:lvl1pPr>
          </a:lstStyle>
          <a:p>
            <a:pPr lvl="0"/>
            <a:r>
              <a:rPr lang="en-GB"/>
              <a:t>Click to add subtitle</a:t>
            </a:r>
            <a:endParaRPr lang="en-US"/>
          </a:p>
        </p:txBody>
      </p:sp>
      <p:grpSp>
        <p:nvGrpSpPr>
          <p:cNvPr id="6" name="Group 5">
            <a:extLst>
              <a:ext uri="{FF2B5EF4-FFF2-40B4-BE49-F238E27FC236}">
                <a16:creationId xmlns:a16="http://schemas.microsoft.com/office/drawing/2014/main" id="{BEEC316F-FC4B-AAB7-A4BD-15217185A574}"/>
              </a:ext>
            </a:extLst>
          </p:cNvPr>
          <p:cNvGrpSpPr/>
          <p:nvPr userDrawn="1"/>
        </p:nvGrpSpPr>
        <p:grpSpPr>
          <a:xfrm>
            <a:off x="12692725" y="0"/>
            <a:ext cx="3220260" cy="6858000"/>
            <a:chOff x="12692725" y="0"/>
            <a:chExt cx="3220260" cy="6858000"/>
          </a:xfrm>
        </p:grpSpPr>
        <p:sp>
          <p:nvSpPr>
            <p:cNvPr id="7" name="Rectangle 6">
              <a:extLst>
                <a:ext uri="{FF2B5EF4-FFF2-40B4-BE49-F238E27FC236}">
                  <a16:creationId xmlns:a16="http://schemas.microsoft.com/office/drawing/2014/main" id="{CDC1D3A4-D558-FB08-90B9-CCC267360D45}"/>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C34165F-A0D4-F53A-68CE-BEC7DD89F258}"/>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Text slide</a:t>
              </a:r>
            </a:p>
          </p:txBody>
        </p:sp>
        <p:sp>
          <p:nvSpPr>
            <p:cNvPr id="10" name="TextBox 9">
              <a:extLst>
                <a:ext uri="{FF2B5EF4-FFF2-40B4-BE49-F238E27FC236}">
                  <a16:creationId xmlns:a16="http://schemas.microsoft.com/office/drawing/2014/main" id="{6F126C08-7E62-E836-5F63-BC3F5DE88622}"/>
                </a:ext>
              </a:extLst>
            </p:cNvPr>
            <p:cNvSpPr txBox="1"/>
            <p:nvPr userDrawn="1"/>
          </p:nvSpPr>
          <p:spPr>
            <a:xfrm>
              <a:off x="12803736" y="792115"/>
              <a:ext cx="2933271" cy="1538883"/>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This is a layout with space for a full slide of text. It is here </a:t>
              </a:r>
              <a:r>
                <a:rPr lang="en-GB" sz="1050" err="1">
                  <a:solidFill>
                    <a:schemeClr val="tx1"/>
                  </a:solidFill>
                  <a:latin typeface="Arial" panose="020B0604020202020204" pitchFamily="34" charset="0"/>
                  <a:ea typeface="Calibri" panose="020B0606030504020204" pitchFamily="34" charset="0"/>
                  <a:cs typeface="Arial" panose="020B0604020202020204" pitchFamily="34" charset="0"/>
                </a:rPr>
                <a:t>incase</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 needed, but consider how much text you add to your slide to ensure your presentation is engaging for your audience.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size of the text box can be re-adjusted if required, allowing for space to add a table / chart / graph on the slide alongside.</a:t>
              </a:r>
            </a:p>
          </p:txBody>
        </p:sp>
        <p:sp>
          <p:nvSpPr>
            <p:cNvPr id="11" name="TextBox 10">
              <a:extLst>
                <a:ext uri="{FF2B5EF4-FFF2-40B4-BE49-F238E27FC236}">
                  <a16:creationId xmlns:a16="http://schemas.microsoft.com/office/drawing/2014/main" id="{3D723DEB-A84B-6301-A2D3-F97335B53492}"/>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Tree>
    <p:extLst>
      <p:ext uri="{BB962C8B-B14F-4D97-AF65-F5344CB8AC3E}">
        <p14:creationId xmlns:p14="http://schemas.microsoft.com/office/powerpoint/2010/main" val="6896351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97FF498-9F07-384F-1F1B-9FC60D26338B}"/>
              </a:ext>
            </a:extLst>
          </p:cNvPr>
          <p:cNvSpPr>
            <a:spLocks noGrp="1"/>
          </p:cNvSpPr>
          <p:nvPr>
            <p:ph type="ftr" sz="quarter" idx="11"/>
          </p:nvPr>
        </p:nvSpPr>
        <p:spPr>
          <a:xfrm>
            <a:off x="1167319" y="6255613"/>
            <a:ext cx="9736834" cy="365125"/>
          </a:xfrm>
        </p:spPr>
        <p:txBody>
          <a:bodyPr/>
          <a:lstStyle>
            <a:lvl1pPr algn="l">
              <a:defRPr/>
            </a:lvl1pPr>
          </a:lstStyle>
          <a:p>
            <a:endParaRPr lang="en-US"/>
          </a:p>
        </p:txBody>
      </p:sp>
      <p:sp>
        <p:nvSpPr>
          <p:cNvPr id="8" name="Rectangle 7">
            <a:extLst>
              <a:ext uri="{FF2B5EF4-FFF2-40B4-BE49-F238E27FC236}">
                <a16:creationId xmlns:a16="http://schemas.microsoft.com/office/drawing/2014/main" id="{2C239D64-8ADA-47A5-D02E-EB329791AC3C}"/>
              </a:ext>
            </a:extLst>
          </p:cNvPr>
          <p:cNvSpPr/>
          <p:nvPr userDrawn="1"/>
        </p:nvSpPr>
        <p:spPr>
          <a:xfrm>
            <a:off x="11928475" y="0"/>
            <a:ext cx="263525"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30178F77-4926-81E0-87CE-BF4EA2BA94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2" name="Title 1">
            <a:extLst>
              <a:ext uri="{FF2B5EF4-FFF2-40B4-BE49-F238E27FC236}">
                <a16:creationId xmlns:a16="http://schemas.microsoft.com/office/drawing/2014/main" id="{AD76382B-28B3-5E72-FDE5-CC41225C003F}"/>
              </a:ext>
            </a:extLst>
          </p:cNvPr>
          <p:cNvSpPr>
            <a:spLocks noGrp="1"/>
          </p:cNvSpPr>
          <p:nvPr>
            <p:ph type="title"/>
          </p:nvPr>
        </p:nvSpPr>
        <p:spPr>
          <a:xfrm>
            <a:off x="280063" y="282576"/>
            <a:ext cx="11364288" cy="514350"/>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8F08C8F-3D1A-634A-CF3E-5B84EC9FD7C6}"/>
              </a:ext>
            </a:extLst>
          </p:cNvPr>
          <p:cNvSpPr>
            <a:spLocks noGrp="1"/>
          </p:cNvSpPr>
          <p:nvPr>
            <p:ph idx="1"/>
          </p:nvPr>
        </p:nvSpPr>
        <p:spPr>
          <a:xfrm>
            <a:off x="279437" y="1556951"/>
            <a:ext cx="11364287" cy="439747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18">
            <a:extLst>
              <a:ext uri="{FF2B5EF4-FFF2-40B4-BE49-F238E27FC236}">
                <a16:creationId xmlns:a16="http://schemas.microsoft.com/office/drawing/2014/main" id="{660E19E1-CBFF-D2BF-42CC-6CEB8666C1C8}"/>
              </a:ext>
            </a:extLst>
          </p:cNvPr>
          <p:cNvSpPr>
            <a:spLocks noGrp="1"/>
          </p:cNvSpPr>
          <p:nvPr>
            <p:ph type="body" sz="quarter" idx="14" hasCustomPrompt="1"/>
          </p:nvPr>
        </p:nvSpPr>
        <p:spPr>
          <a:xfrm>
            <a:off x="279438" y="805164"/>
            <a:ext cx="11364913" cy="514350"/>
          </a:xfrm>
        </p:spPr>
        <p:txBody>
          <a:bodyPr/>
          <a:lstStyle>
            <a:lvl1pPr>
              <a:defRPr sz="2000" b="1">
                <a:solidFill>
                  <a:schemeClr val="accent3"/>
                </a:solidFill>
              </a:defRPr>
            </a:lvl1pPr>
          </a:lstStyle>
          <a:p>
            <a:pPr lvl="0"/>
            <a:r>
              <a:rPr lang="en-GB"/>
              <a:t>Click to add subtitle</a:t>
            </a:r>
            <a:endParaRPr lang="en-US"/>
          </a:p>
        </p:txBody>
      </p:sp>
      <p:grpSp>
        <p:nvGrpSpPr>
          <p:cNvPr id="6" name="Group 5">
            <a:extLst>
              <a:ext uri="{FF2B5EF4-FFF2-40B4-BE49-F238E27FC236}">
                <a16:creationId xmlns:a16="http://schemas.microsoft.com/office/drawing/2014/main" id="{B97B1A56-E4F6-FD77-505E-35517980C4A5}"/>
              </a:ext>
            </a:extLst>
          </p:cNvPr>
          <p:cNvGrpSpPr/>
          <p:nvPr userDrawn="1"/>
        </p:nvGrpSpPr>
        <p:grpSpPr>
          <a:xfrm>
            <a:off x="12692725" y="0"/>
            <a:ext cx="3220260" cy="6858000"/>
            <a:chOff x="12692725" y="0"/>
            <a:chExt cx="3220260" cy="6858000"/>
          </a:xfrm>
        </p:grpSpPr>
        <p:sp>
          <p:nvSpPr>
            <p:cNvPr id="7" name="Rectangle 6">
              <a:extLst>
                <a:ext uri="{FF2B5EF4-FFF2-40B4-BE49-F238E27FC236}">
                  <a16:creationId xmlns:a16="http://schemas.microsoft.com/office/drawing/2014/main" id="{3E354D3B-5360-C515-4CB8-CD0F4B397414}"/>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189F513-7378-B38A-7589-7C38748707A6}"/>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Text slide</a:t>
              </a:r>
            </a:p>
          </p:txBody>
        </p:sp>
        <p:sp>
          <p:nvSpPr>
            <p:cNvPr id="10" name="TextBox 9">
              <a:extLst>
                <a:ext uri="{FF2B5EF4-FFF2-40B4-BE49-F238E27FC236}">
                  <a16:creationId xmlns:a16="http://schemas.microsoft.com/office/drawing/2014/main" id="{C0EF9F46-653A-CC58-1D4D-EC3BCC1F9E98}"/>
                </a:ext>
              </a:extLst>
            </p:cNvPr>
            <p:cNvSpPr txBox="1"/>
            <p:nvPr userDrawn="1"/>
          </p:nvSpPr>
          <p:spPr>
            <a:xfrm>
              <a:off x="12803736" y="792115"/>
              <a:ext cx="2933271" cy="1538883"/>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This is a layout with space for a full slide of text. It is here </a:t>
              </a:r>
              <a:r>
                <a:rPr lang="en-GB" sz="1050" err="1">
                  <a:solidFill>
                    <a:schemeClr val="tx1"/>
                  </a:solidFill>
                  <a:latin typeface="Arial" panose="020B0604020202020204" pitchFamily="34" charset="0"/>
                  <a:ea typeface="Calibri" panose="020B0606030504020204" pitchFamily="34" charset="0"/>
                  <a:cs typeface="Arial" panose="020B0604020202020204" pitchFamily="34" charset="0"/>
                </a:rPr>
                <a:t>incase</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 needed, but consider how much text you add to your slide to ensure your presentation is engaging for your audience.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size of the text box can be re-adjusted if required, allowing for space to add a table / chart / graph on the slide alongside.</a:t>
              </a:r>
            </a:p>
          </p:txBody>
        </p:sp>
        <p:sp>
          <p:nvSpPr>
            <p:cNvPr id="11" name="TextBox 10">
              <a:extLst>
                <a:ext uri="{FF2B5EF4-FFF2-40B4-BE49-F238E27FC236}">
                  <a16:creationId xmlns:a16="http://schemas.microsoft.com/office/drawing/2014/main" id="{DB8BC9F4-2DD0-5D57-61AB-056E4A6CE5E1}"/>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Tree>
    <p:extLst>
      <p:ext uri="{BB962C8B-B14F-4D97-AF65-F5344CB8AC3E}">
        <p14:creationId xmlns:p14="http://schemas.microsoft.com/office/powerpoint/2010/main" val="7471287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ext slide – gree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97FF498-9F07-384F-1F1B-9FC60D26338B}"/>
              </a:ext>
            </a:extLst>
          </p:cNvPr>
          <p:cNvSpPr>
            <a:spLocks noGrp="1"/>
          </p:cNvSpPr>
          <p:nvPr>
            <p:ph type="ftr" sz="quarter" idx="11"/>
          </p:nvPr>
        </p:nvSpPr>
        <p:spPr>
          <a:xfrm>
            <a:off x="1167319" y="6255613"/>
            <a:ext cx="9736834" cy="365125"/>
          </a:xfrm>
        </p:spPr>
        <p:txBody>
          <a:bodyPr/>
          <a:lstStyle>
            <a:lvl1pPr algn="l">
              <a:defRPr/>
            </a:lvl1pPr>
          </a:lstStyle>
          <a:p>
            <a:endParaRPr lang="en-US"/>
          </a:p>
        </p:txBody>
      </p:sp>
      <p:sp>
        <p:nvSpPr>
          <p:cNvPr id="8" name="Rectangle 7">
            <a:extLst>
              <a:ext uri="{FF2B5EF4-FFF2-40B4-BE49-F238E27FC236}">
                <a16:creationId xmlns:a16="http://schemas.microsoft.com/office/drawing/2014/main" id="{2C239D64-8ADA-47A5-D02E-EB329791AC3C}"/>
              </a:ext>
            </a:extLst>
          </p:cNvPr>
          <p:cNvSpPr/>
          <p:nvPr userDrawn="1"/>
        </p:nvSpPr>
        <p:spPr>
          <a:xfrm>
            <a:off x="11928475" y="0"/>
            <a:ext cx="263525"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30178F77-4926-81E0-87CE-BF4EA2BA94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2" name="Title 1">
            <a:extLst>
              <a:ext uri="{FF2B5EF4-FFF2-40B4-BE49-F238E27FC236}">
                <a16:creationId xmlns:a16="http://schemas.microsoft.com/office/drawing/2014/main" id="{AF5CF491-8C5E-60A1-88E5-D14D60EC9A7A}"/>
              </a:ext>
            </a:extLst>
          </p:cNvPr>
          <p:cNvSpPr>
            <a:spLocks noGrp="1"/>
          </p:cNvSpPr>
          <p:nvPr>
            <p:ph type="title"/>
          </p:nvPr>
        </p:nvSpPr>
        <p:spPr>
          <a:xfrm>
            <a:off x="280063" y="282576"/>
            <a:ext cx="11364288" cy="514350"/>
          </a:xfrm>
        </p:spPr>
        <p:txBody>
          <a:bodyPr/>
          <a:lstStyle/>
          <a:p>
            <a:r>
              <a:rPr lang="en-GB"/>
              <a:t>Click to edit Master title style</a:t>
            </a:r>
            <a:endParaRPr lang="en-US"/>
          </a:p>
        </p:txBody>
      </p:sp>
      <p:sp>
        <p:nvSpPr>
          <p:cNvPr id="6" name="Text Placeholder 18">
            <a:extLst>
              <a:ext uri="{FF2B5EF4-FFF2-40B4-BE49-F238E27FC236}">
                <a16:creationId xmlns:a16="http://schemas.microsoft.com/office/drawing/2014/main" id="{A5736AD9-9EF3-ED83-FE41-C87E63EAA033}"/>
              </a:ext>
            </a:extLst>
          </p:cNvPr>
          <p:cNvSpPr>
            <a:spLocks noGrp="1"/>
          </p:cNvSpPr>
          <p:nvPr>
            <p:ph type="body" sz="quarter" idx="14" hasCustomPrompt="1"/>
          </p:nvPr>
        </p:nvSpPr>
        <p:spPr>
          <a:xfrm>
            <a:off x="279438" y="805164"/>
            <a:ext cx="11364913" cy="514350"/>
          </a:xfrm>
        </p:spPr>
        <p:txBody>
          <a:bodyPr/>
          <a:lstStyle>
            <a:lvl1pPr>
              <a:defRPr sz="2000" b="1">
                <a:solidFill>
                  <a:schemeClr val="accent1"/>
                </a:solidFill>
              </a:defRPr>
            </a:lvl1pPr>
          </a:lstStyle>
          <a:p>
            <a:pPr lvl="0"/>
            <a:r>
              <a:rPr lang="en-GB"/>
              <a:t>Click to add subtitle</a:t>
            </a:r>
            <a:endParaRPr lang="en-US"/>
          </a:p>
        </p:txBody>
      </p:sp>
      <p:sp>
        <p:nvSpPr>
          <p:cNvPr id="4" name="Picture Placeholder 12">
            <a:extLst>
              <a:ext uri="{FF2B5EF4-FFF2-40B4-BE49-F238E27FC236}">
                <a16:creationId xmlns:a16="http://schemas.microsoft.com/office/drawing/2014/main" id="{50DDAAB2-BC73-3149-0259-E1D1B49EEB2B}"/>
              </a:ext>
            </a:extLst>
          </p:cNvPr>
          <p:cNvSpPr>
            <a:spLocks noGrp="1"/>
          </p:cNvSpPr>
          <p:nvPr>
            <p:ph type="pic" sz="quarter" idx="15"/>
          </p:nvPr>
        </p:nvSpPr>
        <p:spPr>
          <a:xfrm>
            <a:off x="279438" y="1557338"/>
            <a:ext cx="11364913" cy="4397375"/>
          </a:xfrm>
        </p:spPr>
        <p:txBody>
          <a:bodyPr/>
          <a:lstStyle/>
          <a:p>
            <a:r>
              <a:rPr lang="en-GB"/>
              <a:t>Click icon to add picture</a:t>
            </a:r>
          </a:p>
        </p:txBody>
      </p:sp>
      <p:grpSp>
        <p:nvGrpSpPr>
          <p:cNvPr id="13" name="Group 12">
            <a:extLst>
              <a:ext uri="{FF2B5EF4-FFF2-40B4-BE49-F238E27FC236}">
                <a16:creationId xmlns:a16="http://schemas.microsoft.com/office/drawing/2014/main" id="{347F69E2-7B9F-5B3F-12E8-82511C1DF709}"/>
              </a:ext>
            </a:extLst>
          </p:cNvPr>
          <p:cNvGrpSpPr/>
          <p:nvPr userDrawn="1"/>
        </p:nvGrpSpPr>
        <p:grpSpPr>
          <a:xfrm>
            <a:off x="12692725" y="0"/>
            <a:ext cx="3220260" cy="6858000"/>
            <a:chOff x="12692725" y="0"/>
            <a:chExt cx="3220260" cy="6858000"/>
          </a:xfrm>
        </p:grpSpPr>
        <p:sp>
          <p:nvSpPr>
            <p:cNvPr id="14" name="Rectangle 13">
              <a:extLst>
                <a:ext uri="{FF2B5EF4-FFF2-40B4-BE49-F238E27FC236}">
                  <a16:creationId xmlns:a16="http://schemas.microsoft.com/office/drawing/2014/main" id="{649BC2BB-0CCB-F6CE-1939-645F05BD8A8C}"/>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C98CAB1-A7F6-3BBC-C145-32149851A6F3}"/>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17" name="TextBox 16">
              <a:extLst>
                <a:ext uri="{FF2B5EF4-FFF2-40B4-BE49-F238E27FC236}">
                  <a16:creationId xmlns:a16="http://schemas.microsoft.com/office/drawing/2014/main" id="{3A302FD7-2605-E547-6F36-032EB8CDF4DA}"/>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18" name="TextBox 17">
              <a:extLst>
                <a:ext uri="{FF2B5EF4-FFF2-40B4-BE49-F238E27FC236}">
                  <a16:creationId xmlns:a16="http://schemas.microsoft.com/office/drawing/2014/main" id="{5DE3A784-AABD-82D8-B152-ECFC11ABCADB}"/>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9" name="TextBox 18">
              <a:extLst>
                <a:ext uri="{FF2B5EF4-FFF2-40B4-BE49-F238E27FC236}">
                  <a16:creationId xmlns:a16="http://schemas.microsoft.com/office/drawing/2014/main" id="{1208AA21-4684-736A-FB67-868DE77CF6AA}"/>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20" name="TextBox 19">
              <a:extLst>
                <a:ext uri="{FF2B5EF4-FFF2-40B4-BE49-F238E27FC236}">
                  <a16:creationId xmlns:a16="http://schemas.microsoft.com/office/drawing/2014/main" id="{36697B2A-19CE-EF33-D189-EE0E9BDF329D}"/>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17437045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ext slide – re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97FF498-9F07-384F-1F1B-9FC60D26338B}"/>
              </a:ext>
            </a:extLst>
          </p:cNvPr>
          <p:cNvSpPr>
            <a:spLocks noGrp="1"/>
          </p:cNvSpPr>
          <p:nvPr>
            <p:ph type="ftr" sz="quarter" idx="11"/>
          </p:nvPr>
        </p:nvSpPr>
        <p:spPr>
          <a:xfrm>
            <a:off x="1167319" y="6255613"/>
            <a:ext cx="9736834" cy="365125"/>
          </a:xfrm>
        </p:spPr>
        <p:txBody>
          <a:bodyPr/>
          <a:lstStyle>
            <a:lvl1pPr algn="l">
              <a:defRPr/>
            </a:lvl1pPr>
          </a:lstStyle>
          <a:p>
            <a:endParaRPr lang="en-US"/>
          </a:p>
        </p:txBody>
      </p:sp>
      <p:sp>
        <p:nvSpPr>
          <p:cNvPr id="8" name="Rectangle 7">
            <a:extLst>
              <a:ext uri="{FF2B5EF4-FFF2-40B4-BE49-F238E27FC236}">
                <a16:creationId xmlns:a16="http://schemas.microsoft.com/office/drawing/2014/main" id="{2C239D64-8ADA-47A5-D02E-EB329791AC3C}"/>
              </a:ext>
            </a:extLst>
          </p:cNvPr>
          <p:cNvSpPr/>
          <p:nvPr userDrawn="1"/>
        </p:nvSpPr>
        <p:spPr>
          <a:xfrm>
            <a:off x="11928475" y="0"/>
            <a:ext cx="26352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30178F77-4926-81E0-87CE-BF4EA2BA94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2" name="Title 1">
            <a:extLst>
              <a:ext uri="{FF2B5EF4-FFF2-40B4-BE49-F238E27FC236}">
                <a16:creationId xmlns:a16="http://schemas.microsoft.com/office/drawing/2014/main" id="{D92CC1E2-1895-F90F-712A-9E24D1339FC3}"/>
              </a:ext>
            </a:extLst>
          </p:cNvPr>
          <p:cNvSpPr>
            <a:spLocks noGrp="1"/>
          </p:cNvSpPr>
          <p:nvPr>
            <p:ph type="title"/>
          </p:nvPr>
        </p:nvSpPr>
        <p:spPr>
          <a:xfrm>
            <a:off x="280063" y="282576"/>
            <a:ext cx="11364288" cy="514350"/>
          </a:xfrm>
        </p:spPr>
        <p:txBody>
          <a:bodyPr/>
          <a:lstStyle/>
          <a:p>
            <a:r>
              <a:rPr lang="en-GB"/>
              <a:t>Click to edit Master title style</a:t>
            </a:r>
            <a:endParaRPr lang="en-US"/>
          </a:p>
        </p:txBody>
      </p:sp>
      <p:sp>
        <p:nvSpPr>
          <p:cNvPr id="4" name="Text Placeholder 18">
            <a:extLst>
              <a:ext uri="{FF2B5EF4-FFF2-40B4-BE49-F238E27FC236}">
                <a16:creationId xmlns:a16="http://schemas.microsoft.com/office/drawing/2014/main" id="{80574A1D-047A-46F0-398D-76CFDA4EF7FC}"/>
              </a:ext>
            </a:extLst>
          </p:cNvPr>
          <p:cNvSpPr>
            <a:spLocks noGrp="1"/>
          </p:cNvSpPr>
          <p:nvPr>
            <p:ph type="body" sz="quarter" idx="14" hasCustomPrompt="1"/>
          </p:nvPr>
        </p:nvSpPr>
        <p:spPr>
          <a:xfrm>
            <a:off x="279438" y="805164"/>
            <a:ext cx="11364913" cy="514350"/>
          </a:xfrm>
        </p:spPr>
        <p:txBody>
          <a:bodyPr/>
          <a:lstStyle>
            <a:lvl1pPr>
              <a:defRPr sz="2000" b="1">
                <a:solidFill>
                  <a:schemeClr val="accent2"/>
                </a:solidFill>
              </a:defRPr>
            </a:lvl1pPr>
          </a:lstStyle>
          <a:p>
            <a:pPr lvl="0"/>
            <a:r>
              <a:rPr lang="en-GB"/>
              <a:t>Click to add subtitle</a:t>
            </a:r>
            <a:endParaRPr lang="en-US"/>
          </a:p>
        </p:txBody>
      </p:sp>
      <p:sp>
        <p:nvSpPr>
          <p:cNvPr id="13" name="Picture Placeholder 12">
            <a:extLst>
              <a:ext uri="{FF2B5EF4-FFF2-40B4-BE49-F238E27FC236}">
                <a16:creationId xmlns:a16="http://schemas.microsoft.com/office/drawing/2014/main" id="{CB8A6344-E34F-6F42-AA04-7F318A56B2FF}"/>
              </a:ext>
            </a:extLst>
          </p:cNvPr>
          <p:cNvSpPr>
            <a:spLocks noGrp="1"/>
          </p:cNvSpPr>
          <p:nvPr>
            <p:ph type="pic" sz="quarter" idx="15"/>
          </p:nvPr>
        </p:nvSpPr>
        <p:spPr>
          <a:xfrm>
            <a:off x="279438" y="1557338"/>
            <a:ext cx="11364913" cy="4397375"/>
          </a:xfrm>
        </p:spPr>
        <p:txBody>
          <a:bodyPr/>
          <a:lstStyle/>
          <a:p>
            <a:r>
              <a:rPr lang="en-GB"/>
              <a:t>Click icon to add picture</a:t>
            </a:r>
          </a:p>
        </p:txBody>
      </p:sp>
      <p:grpSp>
        <p:nvGrpSpPr>
          <p:cNvPr id="14" name="Group 13">
            <a:extLst>
              <a:ext uri="{FF2B5EF4-FFF2-40B4-BE49-F238E27FC236}">
                <a16:creationId xmlns:a16="http://schemas.microsoft.com/office/drawing/2014/main" id="{5BA20121-D165-7965-B05C-5809C3B293B2}"/>
              </a:ext>
            </a:extLst>
          </p:cNvPr>
          <p:cNvGrpSpPr/>
          <p:nvPr userDrawn="1"/>
        </p:nvGrpSpPr>
        <p:grpSpPr>
          <a:xfrm>
            <a:off x="12692725" y="0"/>
            <a:ext cx="3220260" cy="6858000"/>
            <a:chOff x="12692725" y="0"/>
            <a:chExt cx="3220260" cy="6858000"/>
          </a:xfrm>
        </p:grpSpPr>
        <p:sp>
          <p:nvSpPr>
            <p:cNvPr id="15" name="Rectangle 14">
              <a:extLst>
                <a:ext uri="{FF2B5EF4-FFF2-40B4-BE49-F238E27FC236}">
                  <a16:creationId xmlns:a16="http://schemas.microsoft.com/office/drawing/2014/main" id="{5EE6B747-B612-5866-6062-1CE5B39A368B}"/>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9468877-6FD9-FDED-AC4D-43A5662839F4}"/>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18" name="TextBox 17">
              <a:extLst>
                <a:ext uri="{FF2B5EF4-FFF2-40B4-BE49-F238E27FC236}">
                  <a16:creationId xmlns:a16="http://schemas.microsoft.com/office/drawing/2014/main" id="{263D207A-4303-42AC-2B68-B317360BA26C}"/>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19" name="TextBox 18">
              <a:extLst>
                <a:ext uri="{FF2B5EF4-FFF2-40B4-BE49-F238E27FC236}">
                  <a16:creationId xmlns:a16="http://schemas.microsoft.com/office/drawing/2014/main" id="{2AB4C804-B3CE-57B9-F470-B1D01AEA0493}"/>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20" name="TextBox 19">
              <a:extLst>
                <a:ext uri="{FF2B5EF4-FFF2-40B4-BE49-F238E27FC236}">
                  <a16:creationId xmlns:a16="http://schemas.microsoft.com/office/drawing/2014/main" id="{79D77E76-A5B9-BFBF-9522-967C7B78FC77}"/>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21" name="TextBox 20">
              <a:extLst>
                <a:ext uri="{FF2B5EF4-FFF2-40B4-BE49-F238E27FC236}">
                  <a16:creationId xmlns:a16="http://schemas.microsoft.com/office/drawing/2014/main" id="{F51DC523-5B75-31BB-1A93-E9A3A9BAAE93}"/>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3423278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BD460-2CF3-AEAA-25B2-186419CFB29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7CE23D7-F14C-E9FC-D58F-E2F2F4AF0A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235E4C1-FC4E-FD76-F873-895A1E9D8D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C592CCA-163B-7284-BE65-C3D18BA8EF70}"/>
              </a:ext>
            </a:extLst>
          </p:cNvPr>
          <p:cNvSpPr>
            <a:spLocks noGrp="1"/>
          </p:cNvSpPr>
          <p:nvPr>
            <p:ph type="dt" sz="half" idx="10"/>
          </p:nvPr>
        </p:nvSpPr>
        <p:spPr/>
        <p:txBody>
          <a:bodyPr/>
          <a:lstStyle/>
          <a:p>
            <a:fld id="{28106B4B-04C4-4483-A075-516BDBEF3FA6}" type="datetimeFigureOut">
              <a:rPr lang="en-GB" smtClean="0"/>
              <a:t>13/02/2026</a:t>
            </a:fld>
            <a:endParaRPr lang="en-GB"/>
          </a:p>
        </p:txBody>
      </p:sp>
      <p:sp>
        <p:nvSpPr>
          <p:cNvPr id="6" name="Footer Placeholder 5">
            <a:extLst>
              <a:ext uri="{FF2B5EF4-FFF2-40B4-BE49-F238E27FC236}">
                <a16:creationId xmlns:a16="http://schemas.microsoft.com/office/drawing/2014/main" id="{D23F952A-54CC-8AEC-E3A1-5B738641009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BCA9183-1E44-2020-B188-BB2A0D9CF839}"/>
              </a:ext>
            </a:extLst>
          </p:cNvPr>
          <p:cNvSpPr>
            <a:spLocks noGrp="1"/>
          </p:cNvSpPr>
          <p:nvPr>
            <p:ph type="sldNum" sz="quarter" idx="12"/>
          </p:nvPr>
        </p:nvSpPr>
        <p:spPr/>
        <p:txBody>
          <a:bodyPr/>
          <a:lstStyle/>
          <a:p>
            <a:fld id="{E6A7E3CE-5A14-429A-B57D-BC04F2FF6D17}" type="slidenum">
              <a:rPr lang="en-GB" smtClean="0"/>
              <a:t>‹#›</a:t>
            </a:fld>
            <a:endParaRPr lang="en-GB"/>
          </a:p>
        </p:txBody>
      </p:sp>
    </p:spTree>
    <p:extLst>
      <p:ext uri="{BB962C8B-B14F-4D97-AF65-F5344CB8AC3E}">
        <p14:creationId xmlns:p14="http://schemas.microsoft.com/office/powerpoint/2010/main" val="15553718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ext slide – blu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97FF498-9F07-384F-1F1B-9FC60D26338B}"/>
              </a:ext>
            </a:extLst>
          </p:cNvPr>
          <p:cNvSpPr>
            <a:spLocks noGrp="1"/>
          </p:cNvSpPr>
          <p:nvPr>
            <p:ph type="ftr" sz="quarter" idx="11"/>
          </p:nvPr>
        </p:nvSpPr>
        <p:spPr>
          <a:xfrm>
            <a:off x="1167319" y="6255613"/>
            <a:ext cx="9736834" cy="365125"/>
          </a:xfrm>
        </p:spPr>
        <p:txBody>
          <a:bodyPr/>
          <a:lstStyle>
            <a:lvl1pPr algn="l">
              <a:defRPr/>
            </a:lvl1pPr>
          </a:lstStyle>
          <a:p>
            <a:endParaRPr lang="en-US"/>
          </a:p>
        </p:txBody>
      </p:sp>
      <p:sp>
        <p:nvSpPr>
          <p:cNvPr id="8" name="Rectangle 7">
            <a:extLst>
              <a:ext uri="{FF2B5EF4-FFF2-40B4-BE49-F238E27FC236}">
                <a16:creationId xmlns:a16="http://schemas.microsoft.com/office/drawing/2014/main" id="{2C239D64-8ADA-47A5-D02E-EB329791AC3C}"/>
              </a:ext>
            </a:extLst>
          </p:cNvPr>
          <p:cNvSpPr/>
          <p:nvPr userDrawn="1"/>
        </p:nvSpPr>
        <p:spPr>
          <a:xfrm>
            <a:off x="11928475" y="0"/>
            <a:ext cx="263525"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30178F77-4926-81E0-87CE-BF4EA2BA94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2" name="Title 1">
            <a:extLst>
              <a:ext uri="{FF2B5EF4-FFF2-40B4-BE49-F238E27FC236}">
                <a16:creationId xmlns:a16="http://schemas.microsoft.com/office/drawing/2014/main" id="{AD76382B-28B3-5E72-FDE5-CC41225C003F}"/>
              </a:ext>
            </a:extLst>
          </p:cNvPr>
          <p:cNvSpPr>
            <a:spLocks noGrp="1"/>
          </p:cNvSpPr>
          <p:nvPr>
            <p:ph type="title"/>
          </p:nvPr>
        </p:nvSpPr>
        <p:spPr>
          <a:xfrm>
            <a:off x="280063" y="282576"/>
            <a:ext cx="11364288" cy="514350"/>
          </a:xfrm>
        </p:spPr>
        <p:txBody>
          <a:bodyPr/>
          <a:lstStyle/>
          <a:p>
            <a:r>
              <a:rPr lang="en-GB"/>
              <a:t>Click to edit Master title style</a:t>
            </a:r>
            <a:endParaRPr lang="en-US"/>
          </a:p>
        </p:txBody>
      </p:sp>
      <p:sp>
        <p:nvSpPr>
          <p:cNvPr id="4" name="Text Placeholder 18">
            <a:extLst>
              <a:ext uri="{FF2B5EF4-FFF2-40B4-BE49-F238E27FC236}">
                <a16:creationId xmlns:a16="http://schemas.microsoft.com/office/drawing/2014/main" id="{660E19E1-CBFF-D2BF-42CC-6CEB8666C1C8}"/>
              </a:ext>
            </a:extLst>
          </p:cNvPr>
          <p:cNvSpPr>
            <a:spLocks noGrp="1"/>
          </p:cNvSpPr>
          <p:nvPr>
            <p:ph type="body" sz="quarter" idx="14" hasCustomPrompt="1"/>
          </p:nvPr>
        </p:nvSpPr>
        <p:spPr>
          <a:xfrm>
            <a:off x="279438" y="805164"/>
            <a:ext cx="11364913" cy="514350"/>
          </a:xfrm>
        </p:spPr>
        <p:txBody>
          <a:bodyPr/>
          <a:lstStyle>
            <a:lvl1pPr>
              <a:defRPr sz="2000" b="1">
                <a:solidFill>
                  <a:schemeClr val="accent3"/>
                </a:solidFill>
              </a:defRPr>
            </a:lvl1pPr>
          </a:lstStyle>
          <a:p>
            <a:pPr lvl="0"/>
            <a:r>
              <a:rPr lang="en-GB"/>
              <a:t>Click to add subtitle</a:t>
            </a:r>
            <a:endParaRPr lang="en-US"/>
          </a:p>
        </p:txBody>
      </p:sp>
      <p:sp>
        <p:nvSpPr>
          <p:cNvPr id="12" name="Picture Placeholder 12">
            <a:extLst>
              <a:ext uri="{FF2B5EF4-FFF2-40B4-BE49-F238E27FC236}">
                <a16:creationId xmlns:a16="http://schemas.microsoft.com/office/drawing/2014/main" id="{4A240AD7-5FBF-DDCA-3D3D-2E0B97BE6127}"/>
              </a:ext>
            </a:extLst>
          </p:cNvPr>
          <p:cNvSpPr>
            <a:spLocks noGrp="1"/>
          </p:cNvSpPr>
          <p:nvPr>
            <p:ph type="pic" sz="quarter" idx="15"/>
          </p:nvPr>
        </p:nvSpPr>
        <p:spPr>
          <a:xfrm>
            <a:off x="279438" y="1557338"/>
            <a:ext cx="11364913" cy="4397375"/>
          </a:xfrm>
        </p:spPr>
        <p:txBody>
          <a:bodyPr/>
          <a:lstStyle/>
          <a:p>
            <a:r>
              <a:rPr lang="en-GB"/>
              <a:t>Click icon to add picture</a:t>
            </a:r>
          </a:p>
        </p:txBody>
      </p:sp>
      <p:grpSp>
        <p:nvGrpSpPr>
          <p:cNvPr id="13" name="Group 12">
            <a:extLst>
              <a:ext uri="{FF2B5EF4-FFF2-40B4-BE49-F238E27FC236}">
                <a16:creationId xmlns:a16="http://schemas.microsoft.com/office/drawing/2014/main" id="{1AC29A32-ABFC-B168-D7DB-FE4C9696C91A}"/>
              </a:ext>
            </a:extLst>
          </p:cNvPr>
          <p:cNvGrpSpPr/>
          <p:nvPr userDrawn="1"/>
        </p:nvGrpSpPr>
        <p:grpSpPr>
          <a:xfrm>
            <a:off x="12692725" y="0"/>
            <a:ext cx="3220260" cy="6858000"/>
            <a:chOff x="12692725" y="0"/>
            <a:chExt cx="3220260" cy="6858000"/>
          </a:xfrm>
        </p:grpSpPr>
        <p:sp>
          <p:nvSpPr>
            <p:cNvPr id="14" name="Rectangle 13">
              <a:extLst>
                <a:ext uri="{FF2B5EF4-FFF2-40B4-BE49-F238E27FC236}">
                  <a16:creationId xmlns:a16="http://schemas.microsoft.com/office/drawing/2014/main" id="{0E797360-E207-4155-B2D6-544563B6F1E6}"/>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05D3FF2-DE3A-4175-2831-126512E36BF9}"/>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17" name="TextBox 16">
              <a:extLst>
                <a:ext uri="{FF2B5EF4-FFF2-40B4-BE49-F238E27FC236}">
                  <a16:creationId xmlns:a16="http://schemas.microsoft.com/office/drawing/2014/main" id="{57E39624-A8BA-D844-2C53-134DB9CF9C5B}"/>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18" name="TextBox 17">
              <a:extLst>
                <a:ext uri="{FF2B5EF4-FFF2-40B4-BE49-F238E27FC236}">
                  <a16:creationId xmlns:a16="http://schemas.microsoft.com/office/drawing/2014/main" id="{053B7179-4623-58DE-5086-F76B4C9953AA}"/>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9" name="TextBox 18">
              <a:extLst>
                <a:ext uri="{FF2B5EF4-FFF2-40B4-BE49-F238E27FC236}">
                  <a16:creationId xmlns:a16="http://schemas.microsoft.com/office/drawing/2014/main" id="{04867504-C14A-740A-A347-B2A329781873}"/>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20" name="TextBox 19">
              <a:extLst>
                <a:ext uri="{FF2B5EF4-FFF2-40B4-BE49-F238E27FC236}">
                  <a16:creationId xmlns:a16="http://schemas.microsoft.com/office/drawing/2014/main" id="{F9C12318-380E-D1C7-A68E-52630C63AF0D}"/>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8122164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slide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D2905F-F190-3F7E-0F98-804B2E7A63C1}"/>
              </a:ext>
            </a:extLst>
          </p:cNvPr>
          <p:cNvSpPr/>
          <p:nvPr userDrawn="1"/>
        </p:nvSpPr>
        <p:spPr>
          <a:xfrm>
            <a:off x="11928475" y="0"/>
            <a:ext cx="263525"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5167955-CD77-9113-11CC-72A6E49D1C8B}"/>
              </a:ext>
            </a:extLst>
          </p:cNvPr>
          <p:cNvSpPr/>
          <p:nvPr userDrawn="1"/>
        </p:nvSpPr>
        <p:spPr>
          <a:xfrm>
            <a:off x="10776182" y="0"/>
            <a:ext cx="1152293"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4">
            <a:extLst>
              <a:ext uri="{FF2B5EF4-FFF2-40B4-BE49-F238E27FC236}">
                <a16:creationId xmlns:a16="http://schemas.microsoft.com/office/drawing/2014/main" id="{E262DA5A-EB17-8828-49CA-EA94F906F6AE}"/>
              </a:ext>
            </a:extLst>
          </p:cNvPr>
          <p:cNvSpPr>
            <a:spLocks noGrp="1"/>
          </p:cNvSpPr>
          <p:nvPr>
            <p:ph type="ftr" sz="quarter" idx="11"/>
          </p:nvPr>
        </p:nvSpPr>
        <p:spPr>
          <a:xfrm>
            <a:off x="1167319" y="6255613"/>
            <a:ext cx="9426301" cy="365125"/>
          </a:xfrm>
        </p:spPr>
        <p:txBody>
          <a:bodyPr/>
          <a:lstStyle>
            <a:lvl1pPr algn="l">
              <a:defRPr/>
            </a:lvl1pPr>
          </a:lstStyle>
          <a:p>
            <a:endParaRPr lang="en-US"/>
          </a:p>
        </p:txBody>
      </p:sp>
      <p:pic>
        <p:nvPicPr>
          <p:cNvPr id="14" name="Graphic 13">
            <a:extLst>
              <a:ext uri="{FF2B5EF4-FFF2-40B4-BE49-F238E27FC236}">
                <a16:creationId xmlns:a16="http://schemas.microsoft.com/office/drawing/2014/main" id="{BB1ED63A-3B31-178E-104E-F6FD21BB54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grpSp>
        <p:nvGrpSpPr>
          <p:cNvPr id="12" name="Group 11">
            <a:extLst>
              <a:ext uri="{FF2B5EF4-FFF2-40B4-BE49-F238E27FC236}">
                <a16:creationId xmlns:a16="http://schemas.microsoft.com/office/drawing/2014/main" id="{D67BD0A6-AB7E-F80A-987B-6CE0D805235B}"/>
              </a:ext>
            </a:extLst>
          </p:cNvPr>
          <p:cNvGrpSpPr/>
          <p:nvPr userDrawn="1"/>
        </p:nvGrpSpPr>
        <p:grpSpPr>
          <a:xfrm>
            <a:off x="12692725" y="0"/>
            <a:ext cx="3220260" cy="6858000"/>
            <a:chOff x="12692725" y="0"/>
            <a:chExt cx="3220260" cy="6858000"/>
          </a:xfrm>
        </p:grpSpPr>
        <p:sp>
          <p:nvSpPr>
            <p:cNvPr id="13" name="Rectangle 12">
              <a:extLst>
                <a:ext uri="{FF2B5EF4-FFF2-40B4-BE49-F238E27FC236}">
                  <a16:creationId xmlns:a16="http://schemas.microsoft.com/office/drawing/2014/main" id="{FA419DAD-F6E4-0766-F5A6-053E17B75017}"/>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E3F7B38-1685-ECD2-DF9C-EA768BA8ED2A}"/>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Blank slide</a:t>
              </a:r>
            </a:p>
          </p:txBody>
        </p:sp>
        <p:sp>
          <p:nvSpPr>
            <p:cNvPr id="19" name="TextBox 18">
              <a:extLst>
                <a:ext uri="{FF2B5EF4-FFF2-40B4-BE49-F238E27FC236}">
                  <a16:creationId xmlns:a16="http://schemas.microsoft.com/office/drawing/2014/main" id="{6B853700-BE91-07B8-80B7-C573B90A81DE}"/>
                </a:ext>
              </a:extLst>
            </p:cNvPr>
            <p:cNvSpPr txBox="1"/>
            <p:nvPr userDrawn="1"/>
          </p:nvSpPr>
          <p:spPr>
            <a:xfrm>
              <a:off x="12803736" y="792115"/>
              <a:ext cx="2933271" cy="415498"/>
            </a:xfrm>
            <a:prstGeom prst="rect">
              <a:avLst/>
            </a:prstGeom>
            <a:noFill/>
          </p:spPr>
          <p:txBody>
            <a:bodyPr wrap="square" rtlCol="0">
              <a:spAutoFit/>
            </a:bodyPr>
            <a:lstStyle/>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This slide is ideal for adding charts / tables / graphs and any other diagram content to.</a:t>
              </a:r>
            </a:p>
          </p:txBody>
        </p:sp>
        <p:sp>
          <p:nvSpPr>
            <p:cNvPr id="20" name="TextBox 19">
              <a:extLst>
                <a:ext uri="{FF2B5EF4-FFF2-40B4-BE49-F238E27FC236}">
                  <a16:creationId xmlns:a16="http://schemas.microsoft.com/office/drawing/2014/main" id="{13B995DD-C1FB-92D4-B47D-3540616725E0}"/>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
        <p:nvSpPr>
          <p:cNvPr id="27" name="Title 1">
            <a:extLst>
              <a:ext uri="{FF2B5EF4-FFF2-40B4-BE49-F238E27FC236}">
                <a16:creationId xmlns:a16="http://schemas.microsoft.com/office/drawing/2014/main" id="{5B275562-52B7-3648-333E-3B70FD2573DD}"/>
              </a:ext>
            </a:extLst>
          </p:cNvPr>
          <p:cNvSpPr>
            <a:spLocks noGrp="1"/>
          </p:cNvSpPr>
          <p:nvPr>
            <p:ph type="title"/>
          </p:nvPr>
        </p:nvSpPr>
        <p:spPr>
          <a:xfrm>
            <a:off x="280063" y="282576"/>
            <a:ext cx="10232594" cy="514350"/>
          </a:xfrm>
        </p:spPr>
        <p:txBody>
          <a:bodyPr/>
          <a:lstStyle/>
          <a:p>
            <a:r>
              <a:rPr lang="en-GB"/>
              <a:t>Click to edit Master title style</a:t>
            </a:r>
            <a:endParaRPr lang="en-US"/>
          </a:p>
        </p:txBody>
      </p:sp>
      <p:sp>
        <p:nvSpPr>
          <p:cNvPr id="28" name="Text Placeholder 18">
            <a:extLst>
              <a:ext uri="{FF2B5EF4-FFF2-40B4-BE49-F238E27FC236}">
                <a16:creationId xmlns:a16="http://schemas.microsoft.com/office/drawing/2014/main" id="{D3D34AF6-35C0-8ACA-74C6-273FEB42D011}"/>
              </a:ext>
            </a:extLst>
          </p:cNvPr>
          <p:cNvSpPr>
            <a:spLocks noGrp="1"/>
          </p:cNvSpPr>
          <p:nvPr>
            <p:ph type="body" sz="quarter" idx="14" hasCustomPrompt="1"/>
          </p:nvPr>
        </p:nvSpPr>
        <p:spPr>
          <a:xfrm>
            <a:off x="279438" y="805164"/>
            <a:ext cx="10233157" cy="514350"/>
          </a:xfrm>
        </p:spPr>
        <p:txBody>
          <a:bodyPr/>
          <a:lstStyle>
            <a:lvl1pPr>
              <a:defRPr sz="2000" b="1">
                <a:solidFill>
                  <a:schemeClr val="accent1"/>
                </a:solidFill>
              </a:defRPr>
            </a:lvl1pPr>
          </a:lstStyle>
          <a:p>
            <a:pPr lvl="0"/>
            <a:r>
              <a:rPr lang="en-GB"/>
              <a:t>Click to add subtitle</a:t>
            </a:r>
            <a:endParaRPr lang="en-US"/>
          </a:p>
        </p:txBody>
      </p:sp>
    </p:spTree>
    <p:extLst>
      <p:ext uri="{BB962C8B-B14F-4D97-AF65-F5344CB8AC3E}">
        <p14:creationId xmlns:p14="http://schemas.microsoft.com/office/powerpoint/2010/main" val="23800009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slide – re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FE8DA7-8A08-A29A-095D-DAB83026B5F4}"/>
              </a:ext>
            </a:extLst>
          </p:cNvPr>
          <p:cNvSpPr/>
          <p:nvPr userDrawn="1"/>
        </p:nvSpPr>
        <p:spPr>
          <a:xfrm>
            <a:off x="11928475" y="0"/>
            <a:ext cx="26352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D968058-36E2-FB67-DB2E-D670EF96EED0}"/>
              </a:ext>
            </a:extLst>
          </p:cNvPr>
          <p:cNvSpPr/>
          <p:nvPr userDrawn="1"/>
        </p:nvSpPr>
        <p:spPr>
          <a:xfrm>
            <a:off x="10776182" y="0"/>
            <a:ext cx="1152293"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4">
            <a:extLst>
              <a:ext uri="{FF2B5EF4-FFF2-40B4-BE49-F238E27FC236}">
                <a16:creationId xmlns:a16="http://schemas.microsoft.com/office/drawing/2014/main" id="{E262DA5A-EB17-8828-49CA-EA94F906F6AE}"/>
              </a:ext>
            </a:extLst>
          </p:cNvPr>
          <p:cNvSpPr>
            <a:spLocks noGrp="1"/>
          </p:cNvSpPr>
          <p:nvPr>
            <p:ph type="ftr" sz="quarter" idx="11"/>
          </p:nvPr>
        </p:nvSpPr>
        <p:spPr>
          <a:xfrm>
            <a:off x="1167319" y="6255613"/>
            <a:ext cx="9426301" cy="365125"/>
          </a:xfrm>
        </p:spPr>
        <p:txBody>
          <a:bodyPr/>
          <a:lstStyle>
            <a:lvl1pPr algn="l">
              <a:defRPr/>
            </a:lvl1pPr>
          </a:lstStyle>
          <a:p>
            <a:endParaRPr lang="en-US"/>
          </a:p>
        </p:txBody>
      </p:sp>
      <p:pic>
        <p:nvPicPr>
          <p:cNvPr id="4" name="Graphic 3">
            <a:extLst>
              <a:ext uri="{FF2B5EF4-FFF2-40B4-BE49-F238E27FC236}">
                <a16:creationId xmlns:a16="http://schemas.microsoft.com/office/drawing/2014/main" id="{B69B6DD7-151F-FD0A-EFE3-5EB0835737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5" name="Title 1">
            <a:extLst>
              <a:ext uri="{FF2B5EF4-FFF2-40B4-BE49-F238E27FC236}">
                <a16:creationId xmlns:a16="http://schemas.microsoft.com/office/drawing/2014/main" id="{2D4B71F0-76B5-076D-D442-47C24345189F}"/>
              </a:ext>
            </a:extLst>
          </p:cNvPr>
          <p:cNvSpPr>
            <a:spLocks noGrp="1"/>
          </p:cNvSpPr>
          <p:nvPr>
            <p:ph type="title"/>
          </p:nvPr>
        </p:nvSpPr>
        <p:spPr>
          <a:xfrm>
            <a:off x="280063" y="282576"/>
            <a:ext cx="10232594" cy="514350"/>
          </a:xfrm>
        </p:spPr>
        <p:txBody>
          <a:bodyPr/>
          <a:lstStyle/>
          <a:p>
            <a:r>
              <a:rPr lang="en-GB"/>
              <a:t>Click to edit Master title style</a:t>
            </a:r>
            <a:endParaRPr lang="en-US"/>
          </a:p>
        </p:txBody>
      </p:sp>
      <p:sp>
        <p:nvSpPr>
          <p:cNvPr id="6" name="Text Placeholder 18">
            <a:extLst>
              <a:ext uri="{FF2B5EF4-FFF2-40B4-BE49-F238E27FC236}">
                <a16:creationId xmlns:a16="http://schemas.microsoft.com/office/drawing/2014/main" id="{8F89AF78-F793-6CC2-8BC0-81E8DD2097CA}"/>
              </a:ext>
            </a:extLst>
          </p:cNvPr>
          <p:cNvSpPr>
            <a:spLocks noGrp="1"/>
          </p:cNvSpPr>
          <p:nvPr>
            <p:ph type="body" sz="quarter" idx="14" hasCustomPrompt="1"/>
          </p:nvPr>
        </p:nvSpPr>
        <p:spPr>
          <a:xfrm>
            <a:off x="279438" y="805164"/>
            <a:ext cx="10233157" cy="514350"/>
          </a:xfrm>
        </p:spPr>
        <p:txBody>
          <a:bodyPr/>
          <a:lstStyle>
            <a:lvl1pPr>
              <a:defRPr sz="2000" b="1">
                <a:solidFill>
                  <a:schemeClr val="accent2"/>
                </a:solidFill>
              </a:defRPr>
            </a:lvl1pPr>
          </a:lstStyle>
          <a:p>
            <a:pPr lvl="0"/>
            <a:r>
              <a:rPr lang="en-GB"/>
              <a:t>Click to add subtitle</a:t>
            </a:r>
            <a:endParaRPr lang="en-US"/>
          </a:p>
        </p:txBody>
      </p:sp>
      <p:grpSp>
        <p:nvGrpSpPr>
          <p:cNvPr id="7" name="Group 6">
            <a:extLst>
              <a:ext uri="{FF2B5EF4-FFF2-40B4-BE49-F238E27FC236}">
                <a16:creationId xmlns:a16="http://schemas.microsoft.com/office/drawing/2014/main" id="{AC66A14B-15A9-07B3-1B54-3D78AAD3A217}"/>
              </a:ext>
            </a:extLst>
          </p:cNvPr>
          <p:cNvGrpSpPr/>
          <p:nvPr userDrawn="1"/>
        </p:nvGrpSpPr>
        <p:grpSpPr>
          <a:xfrm>
            <a:off x="12692725" y="0"/>
            <a:ext cx="3220260" cy="6858000"/>
            <a:chOff x="12692725" y="0"/>
            <a:chExt cx="3220260" cy="6858000"/>
          </a:xfrm>
        </p:grpSpPr>
        <p:sp>
          <p:nvSpPr>
            <p:cNvPr id="12" name="Rectangle 11">
              <a:extLst>
                <a:ext uri="{FF2B5EF4-FFF2-40B4-BE49-F238E27FC236}">
                  <a16:creationId xmlns:a16="http://schemas.microsoft.com/office/drawing/2014/main" id="{34A36955-A59E-CA01-76AA-8036CA09459D}"/>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80D672B-B49D-3222-3D26-7AED3B3563C8}"/>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Blank slide</a:t>
              </a:r>
            </a:p>
          </p:txBody>
        </p:sp>
        <p:sp>
          <p:nvSpPr>
            <p:cNvPr id="14" name="TextBox 13">
              <a:extLst>
                <a:ext uri="{FF2B5EF4-FFF2-40B4-BE49-F238E27FC236}">
                  <a16:creationId xmlns:a16="http://schemas.microsoft.com/office/drawing/2014/main" id="{5957040E-5846-8013-AF08-628419D8A9DC}"/>
                </a:ext>
              </a:extLst>
            </p:cNvPr>
            <p:cNvSpPr txBox="1"/>
            <p:nvPr userDrawn="1"/>
          </p:nvSpPr>
          <p:spPr>
            <a:xfrm>
              <a:off x="12803736" y="792115"/>
              <a:ext cx="2933271" cy="415498"/>
            </a:xfrm>
            <a:prstGeom prst="rect">
              <a:avLst/>
            </a:prstGeom>
            <a:noFill/>
          </p:spPr>
          <p:txBody>
            <a:bodyPr wrap="square" rtlCol="0">
              <a:spAutoFit/>
            </a:bodyPr>
            <a:lstStyle/>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This slide is ideal for adding charts / tables / graphs and any other diagram content to.</a:t>
              </a:r>
            </a:p>
          </p:txBody>
        </p:sp>
        <p:sp>
          <p:nvSpPr>
            <p:cNvPr id="15" name="TextBox 14">
              <a:extLst>
                <a:ext uri="{FF2B5EF4-FFF2-40B4-BE49-F238E27FC236}">
                  <a16:creationId xmlns:a16="http://schemas.microsoft.com/office/drawing/2014/main" id="{E7746553-FBA0-1991-9D3F-3D1C60FF837A}"/>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Tree>
    <p:extLst>
      <p:ext uri="{BB962C8B-B14F-4D97-AF65-F5344CB8AC3E}">
        <p14:creationId xmlns:p14="http://schemas.microsoft.com/office/powerpoint/2010/main" val="15985598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slide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D16E37-B55A-C487-8433-01E809E932DE}"/>
              </a:ext>
            </a:extLst>
          </p:cNvPr>
          <p:cNvSpPr/>
          <p:nvPr userDrawn="1"/>
        </p:nvSpPr>
        <p:spPr>
          <a:xfrm>
            <a:off x="11928475" y="0"/>
            <a:ext cx="263525"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C6D3885-20A4-F74B-A8D8-9B2465B34BBA}"/>
              </a:ext>
            </a:extLst>
          </p:cNvPr>
          <p:cNvSpPr/>
          <p:nvPr userDrawn="1"/>
        </p:nvSpPr>
        <p:spPr>
          <a:xfrm>
            <a:off x="10776182" y="0"/>
            <a:ext cx="1152293"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4">
            <a:extLst>
              <a:ext uri="{FF2B5EF4-FFF2-40B4-BE49-F238E27FC236}">
                <a16:creationId xmlns:a16="http://schemas.microsoft.com/office/drawing/2014/main" id="{E262DA5A-EB17-8828-49CA-EA94F906F6AE}"/>
              </a:ext>
            </a:extLst>
          </p:cNvPr>
          <p:cNvSpPr>
            <a:spLocks noGrp="1"/>
          </p:cNvSpPr>
          <p:nvPr>
            <p:ph type="ftr" sz="quarter" idx="11"/>
          </p:nvPr>
        </p:nvSpPr>
        <p:spPr>
          <a:xfrm>
            <a:off x="1167319" y="6255613"/>
            <a:ext cx="9426301" cy="365125"/>
          </a:xfrm>
        </p:spPr>
        <p:txBody>
          <a:bodyPr/>
          <a:lstStyle>
            <a:lvl1pPr algn="l">
              <a:defRPr/>
            </a:lvl1pPr>
          </a:lstStyle>
          <a:p>
            <a:endParaRPr lang="en-US"/>
          </a:p>
        </p:txBody>
      </p:sp>
      <p:pic>
        <p:nvPicPr>
          <p:cNvPr id="4" name="Graphic 3">
            <a:extLst>
              <a:ext uri="{FF2B5EF4-FFF2-40B4-BE49-F238E27FC236}">
                <a16:creationId xmlns:a16="http://schemas.microsoft.com/office/drawing/2014/main" id="{4282E8CC-C7E8-1D2A-65FF-69E14DADDD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5" name="Title 1">
            <a:extLst>
              <a:ext uri="{FF2B5EF4-FFF2-40B4-BE49-F238E27FC236}">
                <a16:creationId xmlns:a16="http://schemas.microsoft.com/office/drawing/2014/main" id="{24DA0999-5673-7077-8F7B-C2F679BE2F9E}"/>
              </a:ext>
            </a:extLst>
          </p:cNvPr>
          <p:cNvSpPr>
            <a:spLocks noGrp="1"/>
          </p:cNvSpPr>
          <p:nvPr>
            <p:ph type="title"/>
          </p:nvPr>
        </p:nvSpPr>
        <p:spPr>
          <a:xfrm>
            <a:off x="280063" y="282576"/>
            <a:ext cx="10232594" cy="514350"/>
          </a:xfrm>
        </p:spPr>
        <p:txBody>
          <a:bodyPr/>
          <a:lstStyle/>
          <a:p>
            <a:r>
              <a:rPr lang="en-GB"/>
              <a:t>Click to edit Master title style</a:t>
            </a:r>
            <a:endParaRPr lang="en-US"/>
          </a:p>
        </p:txBody>
      </p:sp>
      <p:sp>
        <p:nvSpPr>
          <p:cNvPr id="6" name="Text Placeholder 18">
            <a:extLst>
              <a:ext uri="{FF2B5EF4-FFF2-40B4-BE49-F238E27FC236}">
                <a16:creationId xmlns:a16="http://schemas.microsoft.com/office/drawing/2014/main" id="{8F49CA2A-029B-2EDF-84B7-8CC877AE8EEE}"/>
              </a:ext>
            </a:extLst>
          </p:cNvPr>
          <p:cNvSpPr>
            <a:spLocks noGrp="1"/>
          </p:cNvSpPr>
          <p:nvPr>
            <p:ph type="body" sz="quarter" idx="14" hasCustomPrompt="1"/>
          </p:nvPr>
        </p:nvSpPr>
        <p:spPr>
          <a:xfrm>
            <a:off x="279438" y="805164"/>
            <a:ext cx="10233157" cy="514350"/>
          </a:xfrm>
        </p:spPr>
        <p:txBody>
          <a:bodyPr/>
          <a:lstStyle>
            <a:lvl1pPr>
              <a:defRPr sz="2000" b="1">
                <a:solidFill>
                  <a:schemeClr val="accent3"/>
                </a:solidFill>
              </a:defRPr>
            </a:lvl1pPr>
          </a:lstStyle>
          <a:p>
            <a:pPr lvl="0"/>
            <a:r>
              <a:rPr lang="en-GB"/>
              <a:t>Click to add subtitle</a:t>
            </a:r>
            <a:endParaRPr lang="en-US"/>
          </a:p>
        </p:txBody>
      </p:sp>
      <p:grpSp>
        <p:nvGrpSpPr>
          <p:cNvPr id="7" name="Group 6">
            <a:extLst>
              <a:ext uri="{FF2B5EF4-FFF2-40B4-BE49-F238E27FC236}">
                <a16:creationId xmlns:a16="http://schemas.microsoft.com/office/drawing/2014/main" id="{A588DE20-0C9D-ACBE-F125-69458B2AC6B9}"/>
              </a:ext>
            </a:extLst>
          </p:cNvPr>
          <p:cNvGrpSpPr/>
          <p:nvPr userDrawn="1"/>
        </p:nvGrpSpPr>
        <p:grpSpPr>
          <a:xfrm>
            <a:off x="12692725" y="0"/>
            <a:ext cx="3220260" cy="6858000"/>
            <a:chOff x="12692725" y="0"/>
            <a:chExt cx="3220260" cy="6858000"/>
          </a:xfrm>
        </p:grpSpPr>
        <p:sp>
          <p:nvSpPr>
            <p:cNvPr id="12" name="Rectangle 11">
              <a:extLst>
                <a:ext uri="{FF2B5EF4-FFF2-40B4-BE49-F238E27FC236}">
                  <a16:creationId xmlns:a16="http://schemas.microsoft.com/office/drawing/2014/main" id="{81EF7009-9190-EDAE-A897-5FEDD4C1B03C}"/>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84C5A1C-D075-CE93-947F-2AC225CFB9B0}"/>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Blank slide</a:t>
              </a:r>
            </a:p>
          </p:txBody>
        </p:sp>
        <p:sp>
          <p:nvSpPr>
            <p:cNvPr id="14" name="TextBox 13">
              <a:extLst>
                <a:ext uri="{FF2B5EF4-FFF2-40B4-BE49-F238E27FC236}">
                  <a16:creationId xmlns:a16="http://schemas.microsoft.com/office/drawing/2014/main" id="{AC73E983-5652-A106-D777-AB9ED9D30429}"/>
                </a:ext>
              </a:extLst>
            </p:cNvPr>
            <p:cNvSpPr txBox="1"/>
            <p:nvPr userDrawn="1"/>
          </p:nvSpPr>
          <p:spPr>
            <a:xfrm>
              <a:off x="12803736" y="792115"/>
              <a:ext cx="2933271" cy="415498"/>
            </a:xfrm>
            <a:prstGeom prst="rect">
              <a:avLst/>
            </a:prstGeom>
            <a:noFill/>
          </p:spPr>
          <p:txBody>
            <a:bodyPr wrap="square" rtlCol="0">
              <a:spAutoFit/>
            </a:bodyPr>
            <a:lstStyle/>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This slide is ideal for adding charts / tables / graphs and any other diagram content to.</a:t>
              </a:r>
            </a:p>
          </p:txBody>
        </p:sp>
        <p:sp>
          <p:nvSpPr>
            <p:cNvPr id="15" name="TextBox 14">
              <a:extLst>
                <a:ext uri="{FF2B5EF4-FFF2-40B4-BE49-F238E27FC236}">
                  <a16:creationId xmlns:a16="http://schemas.microsoft.com/office/drawing/2014/main" id="{A0910AF0-DB5E-AA83-9E85-C07980534E9C}"/>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Tree>
    <p:extLst>
      <p:ext uri="{BB962C8B-B14F-4D97-AF65-F5344CB8AC3E}">
        <p14:creationId xmlns:p14="http://schemas.microsoft.com/office/powerpoint/2010/main" val="38726812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ark slide – green">
    <p:bg>
      <p:bgPr>
        <a:solidFill>
          <a:srgbClr val="3D493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438596-9655-068B-B3C4-B1D998A02FA5}"/>
              </a:ext>
            </a:extLst>
          </p:cNvPr>
          <p:cNvSpPr/>
          <p:nvPr userDrawn="1"/>
        </p:nvSpPr>
        <p:spPr>
          <a:xfrm>
            <a:off x="10776182" y="0"/>
            <a:ext cx="1152293"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363FFD2-3965-F628-29A5-A56AF9BF44AD}"/>
              </a:ext>
            </a:extLst>
          </p:cNvPr>
          <p:cNvSpPr/>
          <p:nvPr userDrawn="1"/>
        </p:nvSpPr>
        <p:spPr>
          <a:xfrm>
            <a:off x="11928475" y="0"/>
            <a:ext cx="263525"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4">
            <a:extLst>
              <a:ext uri="{FF2B5EF4-FFF2-40B4-BE49-F238E27FC236}">
                <a16:creationId xmlns:a16="http://schemas.microsoft.com/office/drawing/2014/main" id="{E262DA5A-EB17-8828-49CA-EA94F906F6AE}"/>
              </a:ext>
            </a:extLst>
          </p:cNvPr>
          <p:cNvSpPr>
            <a:spLocks noGrp="1"/>
          </p:cNvSpPr>
          <p:nvPr>
            <p:ph type="ftr" sz="quarter" idx="11"/>
          </p:nvPr>
        </p:nvSpPr>
        <p:spPr>
          <a:xfrm>
            <a:off x="1167319" y="6255613"/>
            <a:ext cx="9426301" cy="365125"/>
          </a:xfrm>
        </p:spPr>
        <p:txBody>
          <a:bodyPr/>
          <a:lstStyle>
            <a:lvl1pPr algn="l">
              <a:defRPr>
                <a:solidFill>
                  <a:schemeClr val="bg1"/>
                </a:solidFill>
              </a:defRPr>
            </a:lvl1pPr>
          </a:lstStyle>
          <a:p>
            <a:endParaRPr lang="en-US"/>
          </a:p>
        </p:txBody>
      </p:sp>
      <p:pic>
        <p:nvPicPr>
          <p:cNvPr id="4" name="Graphic 3">
            <a:extLst>
              <a:ext uri="{FF2B5EF4-FFF2-40B4-BE49-F238E27FC236}">
                <a16:creationId xmlns:a16="http://schemas.microsoft.com/office/drawing/2014/main" id="{4282E8CC-C7E8-1D2A-65FF-69E14DADDD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grpSp>
        <p:nvGrpSpPr>
          <p:cNvPr id="3" name="Group 2">
            <a:extLst>
              <a:ext uri="{FF2B5EF4-FFF2-40B4-BE49-F238E27FC236}">
                <a16:creationId xmlns:a16="http://schemas.microsoft.com/office/drawing/2014/main" id="{2CA02A62-5378-7569-A156-FFF4AB1A5A0F}"/>
              </a:ext>
            </a:extLst>
          </p:cNvPr>
          <p:cNvGrpSpPr/>
          <p:nvPr userDrawn="1"/>
        </p:nvGrpSpPr>
        <p:grpSpPr>
          <a:xfrm>
            <a:off x="12692725" y="0"/>
            <a:ext cx="3220260" cy="6858000"/>
            <a:chOff x="12692725" y="0"/>
            <a:chExt cx="3220260" cy="6858000"/>
          </a:xfrm>
        </p:grpSpPr>
        <p:sp>
          <p:nvSpPr>
            <p:cNvPr id="6" name="Rectangle 5">
              <a:extLst>
                <a:ext uri="{FF2B5EF4-FFF2-40B4-BE49-F238E27FC236}">
                  <a16:creationId xmlns:a16="http://schemas.microsoft.com/office/drawing/2014/main" id="{1B112DC3-4D1B-40D7-1D87-C7525E56219A}"/>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C6F1BDD-F853-E3DB-8023-3E489AE96B79}"/>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Blank slide – dark background</a:t>
              </a:r>
            </a:p>
          </p:txBody>
        </p:sp>
        <p:sp>
          <p:nvSpPr>
            <p:cNvPr id="12" name="TextBox 11">
              <a:extLst>
                <a:ext uri="{FF2B5EF4-FFF2-40B4-BE49-F238E27FC236}">
                  <a16:creationId xmlns:a16="http://schemas.microsoft.com/office/drawing/2014/main" id="{F5DE116B-DB77-135D-00BF-54BA2D8B80DC}"/>
                </a:ext>
              </a:extLst>
            </p:cNvPr>
            <p:cNvSpPr txBox="1"/>
            <p:nvPr userDrawn="1"/>
          </p:nvSpPr>
          <p:spPr>
            <a:xfrm>
              <a:off x="12803736" y="792115"/>
              <a:ext cx="2933271" cy="415498"/>
            </a:xfrm>
            <a:prstGeom prst="rect">
              <a:avLst/>
            </a:prstGeom>
            <a:noFill/>
          </p:spPr>
          <p:txBody>
            <a:bodyPr wrap="square" rtlCol="0">
              <a:spAutoFit/>
            </a:bodyPr>
            <a:lstStyle/>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This is a blank slide if you require a dark background.</a:t>
              </a:r>
            </a:p>
          </p:txBody>
        </p:sp>
        <p:sp>
          <p:nvSpPr>
            <p:cNvPr id="13" name="TextBox 12">
              <a:extLst>
                <a:ext uri="{FF2B5EF4-FFF2-40B4-BE49-F238E27FC236}">
                  <a16:creationId xmlns:a16="http://schemas.microsoft.com/office/drawing/2014/main" id="{1D52A9A9-24E4-699A-50A5-78C0331D03B6}"/>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
        <p:nvSpPr>
          <p:cNvPr id="14" name="Title 1">
            <a:extLst>
              <a:ext uri="{FF2B5EF4-FFF2-40B4-BE49-F238E27FC236}">
                <a16:creationId xmlns:a16="http://schemas.microsoft.com/office/drawing/2014/main" id="{D64DE188-D92B-6FF2-C4BC-F83F4E0773E3}"/>
              </a:ext>
            </a:extLst>
          </p:cNvPr>
          <p:cNvSpPr>
            <a:spLocks noGrp="1"/>
          </p:cNvSpPr>
          <p:nvPr>
            <p:ph type="title"/>
          </p:nvPr>
        </p:nvSpPr>
        <p:spPr>
          <a:xfrm>
            <a:off x="280063" y="282576"/>
            <a:ext cx="10232594" cy="514350"/>
          </a:xfrm>
        </p:spPr>
        <p:txBody>
          <a:bodyPr/>
          <a:lstStyle>
            <a:lvl1pPr>
              <a:defRPr>
                <a:solidFill>
                  <a:schemeClr val="bg1"/>
                </a:solidFill>
              </a:defRPr>
            </a:lvl1pPr>
          </a:lstStyle>
          <a:p>
            <a:r>
              <a:rPr lang="en-GB"/>
              <a:t>Click to edit Master title style</a:t>
            </a:r>
            <a:endParaRPr lang="en-US"/>
          </a:p>
        </p:txBody>
      </p:sp>
      <p:sp>
        <p:nvSpPr>
          <p:cNvPr id="15" name="Text Placeholder 18">
            <a:extLst>
              <a:ext uri="{FF2B5EF4-FFF2-40B4-BE49-F238E27FC236}">
                <a16:creationId xmlns:a16="http://schemas.microsoft.com/office/drawing/2014/main" id="{7B31F5BE-9A09-E255-2E7D-43AB5281822C}"/>
              </a:ext>
            </a:extLst>
          </p:cNvPr>
          <p:cNvSpPr>
            <a:spLocks noGrp="1"/>
          </p:cNvSpPr>
          <p:nvPr>
            <p:ph type="body" sz="quarter" idx="14" hasCustomPrompt="1"/>
          </p:nvPr>
        </p:nvSpPr>
        <p:spPr>
          <a:xfrm>
            <a:off x="279438" y="805164"/>
            <a:ext cx="10233157" cy="514350"/>
          </a:xfrm>
        </p:spPr>
        <p:txBody>
          <a:bodyPr/>
          <a:lstStyle>
            <a:lvl1pPr>
              <a:defRPr sz="2000" b="1">
                <a:solidFill>
                  <a:schemeClr val="accent4"/>
                </a:solidFill>
              </a:defRPr>
            </a:lvl1pPr>
          </a:lstStyle>
          <a:p>
            <a:pPr lvl="0"/>
            <a:r>
              <a:rPr lang="en-GB"/>
              <a:t>Click to add subtitle</a:t>
            </a:r>
            <a:endParaRPr lang="en-US"/>
          </a:p>
        </p:txBody>
      </p:sp>
    </p:spTree>
    <p:extLst>
      <p:ext uri="{BB962C8B-B14F-4D97-AF65-F5344CB8AC3E}">
        <p14:creationId xmlns:p14="http://schemas.microsoft.com/office/powerpoint/2010/main" val="32182902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ark slide – red">
    <p:bg>
      <p:bgPr>
        <a:solidFill>
          <a:srgbClr val="4C2C37"/>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802A8E-232D-CCED-2760-412042E9D1FE}"/>
              </a:ext>
            </a:extLst>
          </p:cNvPr>
          <p:cNvSpPr/>
          <p:nvPr userDrawn="1"/>
        </p:nvSpPr>
        <p:spPr>
          <a:xfrm>
            <a:off x="11928475" y="0"/>
            <a:ext cx="263525"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867D7C3-374A-04DF-0AB2-30EAF71F5790}"/>
              </a:ext>
            </a:extLst>
          </p:cNvPr>
          <p:cNvSpPr/>
          <p:nvPr userDrawn="1"/>
        </p:nvSpPr>
        <p:spPr>
          <a:xfrm>
            <a:off x="10776182" y="0"/>
            <a:ext cx="1152293"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4">
            <a:extLst>
              <a:ext uri="{FF2B5EF4-FFF2-40B4-BE49-F238E27FC236}">
                <a16:creationId xmlns:a16="http://schemas.microsoft.com/office/drawing/2014/main" id="{E262DA5A-EB17-8828-49CA-EA94F906F6AE}"/>
              </a:ext>
            </a:extLst>
          </p:cNvPr>
          <p:cNvSpPr>
            <a:spLocks noGrp="1"/>
          </p:cNvSpPr>
          <p:nvPr>
            <p:ph type="ftr" sz="quarter" idx="11"/>
          </p:nvPr>
        </p:nvSpPr>
        <p:spPr>
          <a:xfrm>
            <a:off x="1167319" y="6255613"/>
            <a:ext cx="9426301" cy="365125"/>
          </a:xfrm>
        </p:spPr>
        <p:txBody>
          <a:bodyPr/>
          <a:lstStyle>
            <a:lvl1pPr algn="l">
              <a:defRPr>
                <a:solidFill>
                  <a:schemeClr val="bg1"/>
                </a:solidFill>
              </a:defRPr>
            </a:lvl1pPr>
          </a:lstStyle>
          <a:p>
            <a:endParaRPr lang="en-US"/>
          </a:p>
        </p:txBody>
      </p:sp>
      <p:pic>
        <p:nvPicPr>
          <p:cNvPr id="4" name="Graphic 3">
            <a:extLst>
              <a:ext uri="{FF2B5EF4-FFF2-40B4-BE49-F238E27FC236}">
                <a16:creationId xmlns:a16="http://schemas.microsoft.com/office/drawing/2014/main" id="{4282E8CC-C7E8-1D2A-65FF-69E14DADDD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grpSp>
        <p:nvGrpSpPr>
          <p:cNvPr id="5" name="Group 4">
            <a:extLst>
              <a:ext uri="{FF2B5EF4-FFF2-40B4-BE49-F238E27FC236}">
                <a16:creationId xmlns:a16="http://schemas.microsoft.com/office/drawing/2014/main" id="{3FAFD184-7CCC-707F-84ED-2F9FD21E576F}"/>
              </a:ext>
            </a:extLst>
          </p:cNvPr>
          <p:cNvGrpSpPr/>
          <p:nvPr userDrawn="1"/>
        </p:nvGrpSpPr>
        <p:grpSpPr>
          <a:xfrm>
            <a:off x="12692725" y="0"/>
            <a:ext cx="3220260" cy="6858000"/>
            <a:chOff x="12692725" y="0"/>
            <a:chExt cx="3220260" cy="6858000"/>
          </a:xfrm>
        </p:grpSpPr>
        <p:sp>
          <p:nvSpPr>
            <p:cNvPr id="6" name="Rectangle 5">
              <a:extLst>
                <a:ext uri="{FF2B5EF4-FFF2-40B4-BE49-F238E27FC236}">
                  <a16:creationId xmlns:a16="http://schemas.microsoft.com/office/drawing/2014/main" id="{9E7A5E6C-5E14-07A9-CB8E-194D4E75E441}"/>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156D866-8689-ED2B-E83C-B423D767ADB0}"/>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Blank slide – dark background</a:t>
              </a:r>
            </a:p>
          </p:txBody>
        </p:sp>
        <p:sp>
          <p:nvSpPr>
            <p:cNvPr id="12" name="TextBox 11">
              <a:extLst>
                <a:ext uri="{FF2B5EF4-FFF2-40B4-BE49-F238E27FC236}">
                  <a16:creationId xmlns:a16="http://schemas.microsoft.com/office/drawing/2014/main" id="{6623D755-884E-A095-282E-4680D14C3701}"/>
                </a:ext>
              </a:extLst>
            </p:cNvPr>
            <p:cNvSpPr txBox="1"/>
            <p:nvPr userDrawn="1"/>
          </p:nvSpPr>
          <p:spPr>
            <a:xfrm>
              <a:off x="12803736" y="792115"/>
              <a:ext cx="2933271" cy="415498"/>
            </a:xfrm>
            <a:prstGeom prst="rect">
              <a:avLst/>
            </a:prstGeom>
            <a:noFill/>
          </p:spPr>
          <p:txBody>
            <a:bodyPr wrap="square" rtlCol="0">
              <a:spAutoFit/>
            </a:bodyPr>
            <a:lstStyle/>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This is a blank slide if you require a dark background.</a:t>
              </a:r>
            </a:p>
          </p:txBody>
        </p:sp>
        <p:sp>
          <p:nvSpPr>
            <p:cNvPr id="13" name="TextBox 12">
              <a:extLst>
                <a:ext uri="{FF2B5EF4-FFF2-40B4-BE49-F238E27FC236}">
                  <a16:creationId xmlns:a16="http://schemas.microsoft.com/office/drawing/2014/main" id="{494404FC-FDC2-6ED0-28C7-7A69E0FDD64F}"/>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
        <p:nvSpPr>
          <p:cNvPr id="14" name="Title 1">
            <a:extLst>
              <a:ext uri="{FF2B5EF4-FFF2-40B4-BE49-F238E27FC236}">
                <a16:creationId xmlns:a16="http://schemas.microsoft.com/office/drawing/2014/main" id="{A7182AEA-6F9F-5A20-F38A-2D8F0FF739BE}"/>
              </a:ext>
            </a:extLst>
          </p:cNvPr>
          <p:cNvSpPr>
            <a:spLocks noGrp="1"/>
          </p:cNvSpPr>
          <p:nvPr>
            <p:ph type="title"/>
          </p:nvPr>
        </p:nvSpPr>
        <p:spPr>
          <a:xfrm>
            <a:off x="280063" y="282576"/>
            <a:ext cx="10232594" cy="514350"/>
          </a:xfrm>
        </p:spPr>
        <p:txBody>
          <a:bodyPr/>
          <a:lstStyle>
            <a:lvl1pPr>
              <a:defRPr>
                <a:solidFill>
                  <a:schemeClr val="bg1"/>
                </a:solidFill>
              </a:defRPr>
            </a:lvl1pPr>
          </a:lstStyle>
          <a:p>
            <a:r>
              <a:rPr lang="en-GB"/>
              <a:t>Click to edit Master title style</a:t>
            </a:r>
            <a:endParaRPr lang="en-US"/>
          </a:p>
        </p:txBody>
      </p:sp>
      <p:sp>
        <p:nvSpPr>
          <p:cNvPr id="15" name="Text Placeholder 18">
            <a:extLst>
              <a:ext uri="{FF2B5EF4-FFF2-40B4-BE49-F238E27FC236}">
                <a16:creationId xmlns:a16="http://schemas.microsoft.com/office/drawing/2014/main" id="{2BD33DFB-EED8-8F30-EA25-BD9C782BDC11}"/>
              </a:ext>
            </a:extLst>
          </p:cNvPr>
          <p:cNvSpPr>
            <a:spLocks noGrp="1"/>
          </p:cNvSpPr>
          <p:nvPr>
            <p:ph type="body" sz="quarter" idx="14" hasCustomPrompt="1"/>
          </p:nvPr>
        </p:nvSpPr>
        <p:spPr>
          <a:xfrm>
            <a:off x="279438" y="805164"/>
            <a:ext cx="10233157" cy="514350"/>
          </a:xfrm>
        </p:spPr>
        <p:txBody>
          <a:bodyPr/>
          <a:lstStyle>
            <a:lvl1pPr>
              <a:defRPr sz="2000" b="1">
                <a:solidFill>
                  <a:schemeClr val="accent5"/>
                </a:solidFill>
              </a:defRPr>
            </a:lvl1pPr>
          </a:lstStyle>
          <a:p>
            <a:pPr lvl="0"/>
            <a:r>
              <a:rPr lang="en-GB"/>
              <a:t>Click to add subtitle</a:t>
            </a:r>
            <a:endParaRPr lang="en-US"/>
          </a:p>
        </p:txBody>
      </p:sp>
    </p:spTree>
    <p:extLst>
      <p:ext uri="{BB962C8B-B14F-4D97-AF65-F5344CB8AC3E}">
        <p14:creationId xmlns:p14="http://schemas.microsoft.com/office/powerpoint/2010/main" val="24033914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ark slide – blue">
    <p:bg>
      <p:bgPr>
        <a:solidFill>
          <a:srgbClr val="004258"/>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A74A13-E65E-6351-9909-7BC297A5F9CC}"/>
              </a:ext>
            </a:extLst>
          </p:cNvPr>
          <p:cNvSpPr/>
          <p:nvPr userDrawn="1"/>
        </p:nvSpPr>
        <p:spPr>
          <a:xfrm>
            <a:off x="10776182" y="0"/>
            <a:ext cx="1152293"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6E722CA-D5DC-87A7-4C0D-A74DCD06BEAE}"/>
              </a:ext>
            </a:extLst>
          </p:cNvPr>
          <p:cNvSpPr/>
          <p:nvPr userDrawn="1"/>
        </p:nvSpPr>
        <p:spPr>
          <a:xfrm>
            <a:off x="11928475" y="0"/>
            <a:ext cx="263525"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4">
            <a:extLst>
              <a:ext uri="{FF2B5EF4-FFF2-40B4-BE49-F238E27FC236}">
                <a16:creationId xmlns:a16="http://schemas.microsoft.com/office/drawing/2014/main" id="{E262DA5A-EB17-8828-49CA-EA94F906F6AE}"/>
              </a:ext>
            </a:extLst>
          </p:cNvPr>
          <p:cNvSpPr>
            <a:spLocks noGrp="1"/>
          </p:cNvSpPr>
          <p:nvPr>
            <p:ph type="ftr" sz="quarter" idx="11"/>
          </p:nvPr>
        </p:nvSpPr>
        <p:spPr>
          <a:xfrm>
            <a:off x="1167319" y="6255613"/>
            <a:ext cx="9426301" cy="365125"/>
          </a:xfrm>
        </p:spPr>
        <p:txBody>
          <a:bodyPr/>
          <a:lstStyle>
            <a:lvl1pPr algn="l">
              <a:defRPr>
                <a:solidFill>
                  <a:schemeClr val="bg1"/>
                </a:solidFill>
              </a:defRPr>
            </a:lvl1pPr>
          </a:lstStyle>
          <a:p>
            <a:endParaRPr lang="en-US"/>
          </a:p>
        </p:txBody>
      </p:sp>
      <p:pic>
        <p:nvPicPr>
          <p:cNvPr id="4" name="Graphic 3">
            <a:extLst>
              <a:ext uri="{FF2B5EF4-FFF2-40B4-BE49-F238E27FC236}">
                <a16:creationId xmlns:a16="http://schemas.microsoft.com/office/drawing/2014/main" id="{4282E8CC-C7E8-1D2A-65FF-69E14DADDD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grpSp>
        <p:nvGrpSpPr>
          <p:cNvPr id="2" name="Group 1">
            <a:extLst>
              <a:ext uri="{FF2B5EF4-FFF2-40B4-BE49-F238E27FC236}">
                <a16:creationId xmlns:a16="http://schemas.microsoft.com/office/drawing/2014/main" id="{A3739EB6-4E81-1B7D-0C83-CE832959BAC4}"/>
              </a:ext>
            </a:extLst>
          </p:cNvPr>
          <p:cNvGrpSpPr/>
          <p:nvPr userDrawn="1"/>
        </p:nvGrpSpPr>
        <p:grpSpPr>
          <a:xfrm>
            <a:off x="12692725" y="0"/>
            <a:ext cx="3220260" cy="6858000"/>
            <a:chOff x="12692725" y="0"/>
            <a:chExt cx="3220260" cy="6858000"/>
          </a:xfrm>
        </p:grpSpPr>
        <p:sp>
          <p:nvSpPr>
            <p:cNvPr id="3" name="Rectangle 2">
              <a:extLst>
                <a:ext uri="{FF2B5EF4-FFF2-40B4-BE49-F238E27FC236}">
                  <a16:creationId xmlns:a16="http://schemas.microsoft.com/office/drawing/2014/main" id="{F7E3B755-1563-DA6D-5D8C-DB7FE2D71920}"/>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6B6B7B9-5891-EF48-7629-B864F21491F6}"/>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Blank slide – dark background</a:t>
              </a:r>
            </a:p>
          </p:txBody>
        </p:sp>
        <p:sp>
          <p:nvSpPr>
            <p:cNvPr id="12" name="TextBox 11">
              <a:extLst>
                <a:ext uri="{FF2B5EF4-FFF2-40B4-BE49-F238E27FC236}">
                  <a16:creationId xmlns:a16="http://schemas.microsoft.com/office/drawing/2014/main" id="{A12426F0-B9BF-5575-BC90-61093A1DEB56}"/>
                </a:ext>
              </a:extLst>
            </p:cNvPr>
            <p:cNvSpPr txBox="1"/>
            <p:nvPr userDrawn="1"/>
          </p:nvSpPr>
          <p:spPr>
            <a:xfrm>
              <a:off x="12803736" y="792115"/>
              <a:ext cx="2933271" cy="415498"/>
            </a:xfrm>
            <a:prstGeom prst="rect">
              <a:avLst/>
            </a:prstGeom>
            <a:noFill/>
          </p:spPr>
          <p:txBody>
            <a:bodyPr wrap="square" rtlCol="0">
              <a:spAutoFit/>
            </a:bodyPr>
            <a:lstStyle/>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This is a blank slide if you require a dark background.</a:t>
              </a:r>
            </a:p>
          </p:txBody>
        </p:sp>
        <p:sp>
          <p:nvSpPr>
            <p:cNvPr id="13" name="TextBox 12">
              <a:extLst>
                <a:ext uri="{FF2B5EF4-FFF2-40B4-BE49-F238E27FC236}">
                  <a16:creationId xmlns:a16="http://schemas.microsoft.com/office/drawing/2014/main" id="{4D3A6579-D593-F095-6557-A58340AAF2CE}"/>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
        <p:nvSpPr>
          <p:cNvPr id="14" name="Title 1">
            <a:extLst>
              <a:ext uri="{FF2B5EF4-FFF2-40B4-BE49-F238E27FC236}">
                <a16:creationId xmlns:a16="http://schemas.microsoft.com/office/drawing/2014/main" id="{4EB3646B-22B2-B05B-4E20-F15F398B4C40}"/>
              </a:ext>
            </a:extLst>
          </p:cNvPr>
          <p:cNvSpPr>
            <a:spLocks noGrp="1"/>
          </p:cNvSpPr>
          <p:nvPr>
            <p:ph type="title"/>
          </p:nvPr>
        </p:nvSpPr>
        <p:spPr>
          <a:xfrm>
            <a:off x="280063" y="282576"/>
            <a:ext cx="10232594" cy="514350"/>
          </a:xfrm>
        </p:spPr>
        <p:txBody>
          <a:bodyPr/>
          <a:lstStyle>
            <a:lvl1pPr>
              <a:defRPr>
                <a:solidFill>
                  <a:schemeClr val="bg1"/>
                </a:solidFill>
              </a:defRPr>
            </a:lvl1pPr>
          </a:lstStyle>
          <a:p>
            <a:r>
              <a:rPr lang="en-GB"/>
              <a:t>Click to edit Master title style</a:t>
            </a:r>
            <a:endParaRPr lang="en-US"/>
          </a:p>
        </p:txBody>
      </p:sp>
      <p:sp>
        <p:nvSpPr>
          <p:cNvPr id="15" name="Text Placeholder 18">
            <a:extLst>
              <a:ext uri="{FF2B5EF4-FFF2-40B4-BE49-F238E27FC236}">
                <a16:creationId xmlns:a16="http://schemas.microsoft.com/office/drawing/2014/main" id="{B7E6E47C-C59E-5C45-54E3-497B1CEF78AA}"/>
              </a:ext>
            </a:extLst>
          </p:cNvPr>
          <p:cNvSpPr>
            <a:spLocks noGrp="1"/>
          </p:cNvSpPr>
          <p:nvPr>
            <p:ph type="body" sz="quarter" idx="14" hasCustomPrompt="1"/>
          </p:nvPr>
        </p:nvSpPr>
        <p:spPr>
          <a:xfrm>
            <a:off x="279438" y="805164"/>
            <a:ext cx="10233157" cy="514350"/>
          </a:xfrm>
        </p:spPr>
        <p:txBody>
          <a:bodyPr/>
          <a:lstStyle>
            <a:lvl1pPr>
              <a:defRPr sz="2000" b="1">
                <a:solidFill>
                  <a:schemeClr val="accent6"/>
                </a:solidFill>
              </a:defRPr>
            </a:lvl1pPr>
          </a:lstStyle>
          <a:p>
            <a:pPr lvl="0"/>
            <a:r>
              <a:rPr lang="en-GB"/>
              <a:t>Click to add subtitle</a:t>
            </a:r>
            <a:endParaRPr lang="en-US"/>
          </a:p>
        </p:txBody>
      </p:sp>
    </p:spTree>
    <p:extLst>
      <p:ext uri="{BB962C8B-B14F-4D97-AF65-F5344CB8AC3E}">
        <p14:creationId xmlns:p14="http://schemas.microsoft.com/office/powerpoint/2010/main" val="39239158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points – green">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6EEB6A0-0A45-F217-E366-0FE95AEEF70F}"/>
              </a:ext>
            </a:extLst>
          </p:cNvPr>
          <p:cNvSpPr>
            <a:spLocks noGrp="1"/>
          </p:cNvSpPr>
          <p:nvPr>
            <p:ph type="pic" sz="quarter" idx="12"/>
          </p:nvPr>
        </p:nvSpPr>
        <p:spPr>
          <a:xfrm>
            <a:off x="6095999" y="0"/>
            <a:ext cx="5832475" cy="6858000"/>
          </a:xfrm>
          <a:solidFill>
            <a:schemeClr val="bg1">
              <a:lumMod val="95000"/>
            </a:schemeClr>
          </a:solidFill>
        </p:spPr>
        <p:txBody>
          <a:bodyPr tIns="2951999">
            <a:normAutofit/>
          </a:bodyPr>
          <a:lstStyle>
            <a:lvl1pPr marL="0" indent="0" algn="ctr">
              <a:buNone/>
              <a:defRPr sz="1200"/>
            </a:lvl1pPr>
          </a:lstStyle>
          <a:p>
            <a:r>
              <a:rPr lang="en-GB"/>
              <a:t>Click icon to add picture</a:t>
            </a:r>
            <a:endParaRPr lang="en-US"/>
          </a:p>
        </p:txBody>
      </p:sp>
      <p:sp>
        <p:nvSpPr>
          <p:cNvPr id="9" name="Rectangle 8">
            <a:extLst>
              <a:ext uri="{FF2B5EF4-FFF2-40B4-BE49-F238E27FC236}">
                <a16:creationId xmlns:a16="http://schemas.microsoft.com/office/drawing/2014/main" id="{37522E77-ABAF-6D4A-425E-439044BB8C4D}"/>
              </a:ext>
            </a:extLst>
          </p:cNvPr>
          <p:cNvSpPr/>
          <p:nvPr userDrawn="1"/>
        </p:nvSpPr>
        <p:spPr>
          <a:xfrm>
            <a:off x="11928475" y="0"/>
            <a:ext cx="263525"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F1268A62-FD0B-55FE-844C-23CEB8C7926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3" name="Title 1">
            <a:extLst>
              <a:ext uri="{FF2B5EF4-FFF2-40B4-BE49-F238E27FC236}">
                <a16:creationId xmlns:a16="http://schemas.microsoft.com/office/drawing/2014/main" id="{3CDC3F28-2CA4-6779-82B7-468D5CA9B357}"/>
              </a:ext>
            </a:extLst>
          </p:cNvPr>
          <p:cNvSpPr>
            <a:spLocks noGrp="1"/>
          </p:cNvSpPr>
          <p:nvPr>
            <p:ph type="title"/>
          </p:nvPr>
        </p:nvSpPr>
        <p:spPr>
          <a:xfrm>
            <a:off x="280063" y="282576"/>
            <a:ext cx="5523208" cy="943130"/>
          </a:xfrm>
        </p:spPr>
        <p:txBody>
          <a:bodyPr/>
          <a:lstStyle/>
          <a:p>
            <a:r>
              <a:rPr lang="en-GB"/>
              <a:t>Click to edit Master title style</a:t>
            </a:r>
            <a:endParaRPr lang="en-US"/>
          </a:p>
        </p:txBody>
      </p:sp>
      <p:sp>
        <p:nvSpPr>
          <p:cNvPr id="28" name="Text Placeholder 27">
            <a:extLst>
              <a:ext uri="{FF2B5EF4-FFF2-40B4-BE49-F238E27FC236}">
                <a16:creationId xmlns:a16="http://schemas.microsoft.com/office/drawing/2014/main" id="{1F8D7F83-C88F-53FB-220C-43EA34A8F528}"/>
              </a:ext>
            </a:extLst>
          </p:cNvPr>
          <p:cNvSpPr>
            <a:spLocks noGrp="1"/>
          </p:cNvSpPr>
          <p:nvPr>
            <p:ph type="body" sz="quarter" idx="15" hasCustomPrompt="1"/>
          </p:nvPr>
        </p:nvSpPr>
        <p:spPr>
          <a:xfrm>
            <a:off x="627781" y="1340044"/>
            <a:ext cx="696316" cy="715364"/>
          </a:xfrm>
          <a:prstGeom prst="ellipse">
            <a:avLst/>
          </a:prstGeom>
          <a:solidFill>
            <a:schemeClr val="accent4"/>
          </a:solidFill>
        </p:spPr>
        <p:txBody>
          <a:bodyPr wrap="square" lIns="0" tIns="0" rIns="0" bIns="0" anchor="ctr">
            <a:noAutofit/>
          </a:bodyPr>
          <a:lstStyle>
            <a:lvl1pPr algn="ctr">
              <a:defRPr sz="2800"/>
            </a:lvl1pPr>
          </a:lstStyle>
          <a:p>
            <a:pPr lvl="0"/>
            <a:r>
              <a:rPr lang="en-GB"/>
              <a:t>#</a:t>
            </a:r>
            <a:endParaRPr lang="en-US"/>
          </a:p>
        </p:txBody>
      </p:sp>
      <p:sp>
        <p:nvSpPr>
          <p:cNvPr id="29" name="Content Placeholder 2">
            <a:extLst>
              <a:ext uri="{FF2B5EF4-FFF2-40B4-BE49-F238E27FC236}">
                <a16:creationId xmlns:a16="http://schemas.microsoft.com/office/drawing/2014/main" id="{9B13893B-D4BF-8A98-EAEA-EE8920E380F0}"/>
              </a:ext>
            </a:extLst>
          </p:cNvPr>
          <p:cNvSpPr>
            <a:spLocks noGrp="1"/>
          </p:cNvSpPr>
          <p:nvPr>
            <p:ph idx="1"/>
          </p:nvPr>
        </p:nvSpPr>
        <p:spPr>
          <a:xfrm>
            <a:off x="1447335" y="1460210"/>
            <a:ext cx="4355936" cy="137952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Text Placeholder 29">
            <a:extLst>
              <a:ext uri="{FF2B5EF4-FFF2-40B4-BE49-F238E27FC236}">
                <a16:creationId xmlns:a16="http://schemas.microsoft.com/office/drawing/2014/main" id="{1CEA118A-76F2-5506-4FFA-E8F2AA330648}"/>
              </a:ext>
            </a:extLst>
          </p:cNvPr>
          <p:cNvSpPr>
            <a:spLocks noGrp="1"/>
          </p:cNvSpPr>
          <p:nvPr>
            <p:ph type="body" sz="quarter" idx="16" hasCustomPrompt="1"/>
          </p:nvPr>
        </p:nvSpPr>
        <p:spPr>
          <a:xfrm>
            <a:off x="627781" y="2924399"/>
            <a:ext cx="696316" cy="715364"/>
          </a:xfrm>
          <a:prstGeom prst="ellipse">
            <a:avLst/>
          </a:prstGeom>
          <a:solidFill>
            <a:schemeClr val="accent4"/>
          </a:solidFill>
        </p:spPr>
        <p:txBody>
          <a:bodyPr wrap="square" lIns="0" tIns="0" rIns="0" bIns="0" anchor="ctr">
            <a:noAutofit/>
          </a:bodyPr>
          <a:lstStyle>
            <a:lvl1pPr algn="ctr">
              <a:defRPr sz="2800"/>
            </a:lvl1pPr>
          </a:lstStyle>
          <a:p>
            <a:pPr lvl="0"/>
            <a:r>
              <a:rPr lang="en-GB"/>
              <a:t>#</a:t>
            </a:r>
            <a:endParaRPr lang="en-US"/>
          </a:p>
        </p:txBody>
      </p:sp>
      <p:sp>
        <p:nvSpPr>
          <p:cNvPr id="31" name="Content Placeholder 2">
            <a:extLst>
              <a:ext uri="{FF2B5EF4-FFF2-40B4-BE49-F238E27FC236}">
                <a16:creationId xmlns:a16="http://schemas.microsoft.com/office/drawing/2014/main" id="{5B9D1C3E-370B-88F5-5616-4BD240856807}"/>
              </a:ext>
            </a:extLst>
          </p:cNvPr>
          <p:cNvSpPr>
            <a:spLocks noGrp="1"/>
          </p:cNvSpPr>
          <p:nvPr>
            <p:ph idx="17"/>
          </p:nvPr>
        </p:nvSpPr>
        <p:spPr>
          <a:xfrm>
            <a:off x="1447335" y="3044565"/>
            <a:ext cx="4355936" cy="137952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Text Placeholder 31">
            <a:extLst>
              <a:ext uri="{FF2B5EF4-FFF2-40B4-BE49-F238E27FC236}">
                <a16:creationId xmlns:a16="http://schemas.microsoft.com/office/drawing/2014/main" id="{EBBC8C2F-120B-0967-B1F1-55BE1E59BE67}"/>
              </a:ext>
            </a:extLst>
          </p:cNvPr>
          <p:cNvSpPr>
            <a:spLocks noGrp="1"/>
          </p:cNvSpPr>
          <p:nvPr>
            <p:ph type="body" sz="quarter" idx="18" hasCustomPrompt="1"/>
          </p:nvPr>
        </p:nvSpPr>
        <p:spPr>
          <a:xfrm>
            <a:off x="627781" y="4496308"/>
            <a:ext cx="696316" cy="715364"/>
          </a:xfrm>
          <a:prstGeom prst="ellipse">
            <a:avLst/>
          </a:prstGeom>
          <a:solidFill>
            <a:schemeClr val="accent4"/>
          </a:solidFill>
        </p:spPr>
        <p:txBody>
          <a:bodyPr wrap="square" lIns="0" tIns="0" rIns="0" bIns="0" anchor="ctr">
            <a:noAutofit/>
          </a:bodyPr>
          <a:lstStyle>
            <a:lvl1pPr algn="ctr">
              <a:defRPr sz="2800"/>
            </a:lvl1pPr>
          </a:lstStyle>
          <a:p>
            <a:pPr lvl="0"/>
            <a:r>
              <a:rPr lang="en-GB"/>
              <a:t>#</a:t>
            </a:r>
            <a:endParaRPr lang="en-US"/>
          </a:p>
        </p:txBody>
      </p:sp>
      <p:sp>
        <p:nvSpPr>
          <p:cNvPr id="33" name="Content Placeholder 2">
            <a:extLst>
              <a:ext uri="{FF2B5EF4-FFF2-40B4-BE49-F238E27FC236}">
                <a16:creationId xmlns:a16="http://schemas.microsoft.com/office/drawing/2014/main" id="{6CD7BFFB-1807-E0D7-DF2A-EF34ECF8FF27}"/>
              </a:ext>
            </a:extLst>
          </p:cNvPr>
          <p:cNvSpPr>
            <a:spLocks noGrp="1"/>
          </p:cNvSpPr>
          <p:nvPr>
            <p:ph idx="19"/>
          </p:nvPr>
        </p:nvSpPr>
        <p:spPr>
          <a:xfrm>
            <a:off x="1447335" y="4616474"/>
            <a:ext cx="4355936" cy="137952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4" name="Footer Placeholder 4">
            <a:extLst>
              <a:ext uri="{FF2B5EF4-FFF2-40B4-BE49-F238E27FC236}">
                <a16:creationId xmlns:a16="http://schemas.microsoft.com/office/drawing/2014/main" id="{D32AB45C-995D-750A-1C3E-06090BDC02A8}"/>
              </a:ext>
            </a:extLst>
          </p:cNvPr>
          <p:cNvSpPr>
            <a:spLocks noGrp="1"/>
          </p:cNvSpPr>
          <p:nvPr>
            <p:ph type="ftr" sz="quarter" idx="11"/>
          </p:nvPr>
        </p:nvSpPr>
        <p:spPr>
          <a:xfrm>
            <a:off x="1167319" y="6255613"/>
            <a:ext cx="4635952" cy="365125"/>
          </a:xfrm>
        </p:spPr>
        <p:txBody>
          <a:bodyPr/>
          <a:lstStyle>
            <a:lvl1pPr algn="l">
              <a:defRPr/>
            </a:lvl1pPr>
          </a:lstStyle>
          <a:p>
            <a:endParaRPr lang="en-US"/>
          </a:p>
        </p:txBody>
      </p:sp>
      <p:grpSp>
        <p:nvGrpSpPr>
          <p:cNvPr id="16" name="Group 15">
            <a:extLst>
              <a:ext uri="{FF2B5EF4-FFF2-40B4-BE49-F238E27FC236}">
                <a16:creationId xmlns:a16="http://schemas.microsoft.com/office/drawing/2014/main" id="{3518161B-FCB5-28E5-ADBF-3BA4748A1188}"/>
              </a:ext>
            </a:extLst>
          </p:cNvPr>
          <p:cNvGrpSpPr/>
          <p:nvPr userDrawn="1"/>
        </p:nvGrpSpPr>
        <p:grpSpPr>
          <a:xfrm>
            <a:off x="12692725" y="0"/>
            <a:ext cx="3220260" cy="6858000"/>
            <a:chOff x="12692725" y="0"/>
            <a:chExt cx="3220260" cy="6858000"/>
          </a:xfrm>
        </p:grpSpPr>
        <p:grpSp>
          <p:nvGrpSpPr>
            <p:cNvPr id="2" name="Group 1">
              <a:extLst>
                <a:ext uri="{FF2B5EF4-FFF2-40B4-BE49-F238E27FC236}">
                  <a16:creationId xmlns:a16="http://schemas.microsoft.com/office/drawing/2014/main" id="{0E1A23BF-EA1F-E255-385D-B2A879EE56BD}"/>
                </a:ext>
              </a:extLst>
            </p:cNvPr>
            <p:cNvGrpSpPr/>
            <p:nvPr userDrawn="1"/>
          </p:nvGrpSpPr>
          <p:grpSpPr>
            <a:xfrm>
              <a:off x="12692725" y="0"/>
              <a:ext cx="3220260" cy="6858000"/>
              <a:chOff x="12692725" y="0"/>
              <a:chExt cx="3220260" cy="6858000"/>
            </a:xfrm>
          </p:grpSpPr>
          <p:sp>
            <p:nvSpPr>
              <p:cNvPr id="4" name="Rectangle 3">
                <a:extLst>
                  <a:ext uri="{FF2B5EF4-FFF2-40B4-BE49-F238E27FC236}">
                    <a16:creationId xmlns:a16="http://schemas.microsoft.com/office/drawing/2014/main" id="{34600B54-EDFD-5EF3-90F3-E2EF236FB9F9}"/>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C974F54-7E7B-59B9-E38E-9FC57514AA23}"/>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3 point slide</a:t>
                </a:r>
              </a:p>
            </p:txBody>
          </p:sp>
          <p:sp>
            <p:nvSpPr>
              <p:cNvPr id="8" name="TextBox 7">
                <a:extLst>
                  <a:ext uri="{FF2B5EF4-FFF2-40B4-BE49-F238E27FC236}">
                    <a16:creationId xmlns:a16="http://schemas.microsoft.com/office/drawing/2014/main" id="{2A8F86ED-56D0-A032-961E-451B09B439FB}"/>
                  </a:ext>
                </a:extLst>
              </p:cNvPr>
              <p:cNvSpPr txBox="1"/>
              <p:nvPr userDrawn="1"/>
            </p:nvSpPr>
            <p:spPr>
              <a:xfrm>
                <a:off x="12803736" y="792115"/>
                <a:ext cx="2933271" cy="1700466"/>
              </a:xfrm>
              <a:prstGeom prst="rect">
                <a:avLst/>
              </a:prstGeom>
              <a:noFill/>
            </p:spPr>
            <p:txBody>
              <a:bodyPr wrap="square" rtlCol="0">
                <a:spAutoFit/>
              </a:bodyPr>
              <a:lstStyle/>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This slide is ideal for highlighting numbered points. You can duplicate this slide and change the number in the shape provided if you have more than 3 points. </a:t>
                </a:r>
              </a:p>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The shapes can be moved up / down as required, to suit the amount of correlating text. Make sure to hold down ‘Shift’ as you reposition them, to ensure they stay vertically aligned. </a:t>
                </a:r>
              </a:p>
            </p:txBody>
          </p:sp>
          <p:sp>
            <p:nvSpPr>
              <p:cNvPr id="10" name="TextBox 9">
                <a:extLst>
                  <a:ext uri="{FF2B5EF4-FFF2-40B4-BE49-F238E27FC236}">
                    <a16:creationId xmlns:a16="http://schemas.microsoft.com/office/drawing/2014/main" id="{3865335F-A128-793F-E1E4-9AF3D799CF80}"/>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
          <p:nvSpPr>
            <p:cNvPr id="11" name="TextBox 10">
              <a:extLst>
                <a:ext uri="{FF2B5EF4-FFF2-40B4-BE49-F238E27FC236}">
                  <a16:creationId xmlns:a16="http://schemas.microsoft.com/office/drawing/2014/main" id="{81A48E85-3371-D506-153D-981E9CFCCF41}"/>
                </a:ext>
              </a:extLst>
            </p:cNvPr>
            <p:cNvSpPr txBox="1"/>
            <p:nvPr userDrawn="1"/>
          </p:nvSpPr>
          <p:spPr>
            <a:xfrm>
              <a:off x="12803737" y="263366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12" name="TextBox 11">
              <a:extLst>
                <a:ext uri="{FF2B5EF4-FFF2-40B4-BE49-F238E27FC236}">
                  <a16:creationId xmlns:a16="http://schemas.microsoft.com/office/drawing/2014/main" id="{CCC37F34-02CB-0C74-308D-C2FFB925C7F3}"/>
                </a:ext>
              </a:extLst>
            </p:cNvPr>
            <p:cNvSpPr txBox="1"/>
            <p:nvPr userDrawn="1"/>
          </p:nvSpPr>
          <p:spPr>
            <a:xfrm>
              <a:off x="12803736" y="2910665"/>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p:txBody>
        </p:sp>
        <p:sp>
          <p:nvSpPr>
            <p:cNvPr id="14" name="TextBox 13">
              <a:extLst>
                <a:ext uri="{FF2B5EF4-FFF2-40B4-BE49-F238E27FC236}">
                  <a16:creationId xmlns:a16="http://schemas.microsoft.com/office/drawing/2014/main" id="{764A63EA-6F92-FB7A-F660-D50AC198CAA9}"/>
                </a:ext>
              </a:extLst>
            </p:cNvPr>
            <p:cNvSpPr txBox="1"/>
            <p:nvPr userDrawn="1"/>
          </p:nvSpPr>
          <p:spPr>
            <a:xfrm>
              <a:off x="12803737" y="4447094"/>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5" name="TextBox 14">
              <a:extLst>
                <a:ext uri="{FF2B5EF4-FFF2-40B4-BE49-F238E27FC236}">
                  <a16:creationId xmlns:a16="http://schemas.microsoft.com/office/drawing/2014/main" id="{8FC6D7BE-6A3B-710B-4784-7E7064E40E9E}"/>
                </a:ext>
              </a:extLst>
            </p:cNvPr>
            <p:cNvSpPr txBox="1"/>
            <p:nvPr userDrawn="1"/>
          </p:nvSpPr>
          <p:spPr>
            <a:xfrm>
              <a:off x="12803736" y="4724093"/>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31262737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points – red">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6EEB6A0-0A45-F217-E366-0FE95AEEF70F}"/>
              </a:ext>
            </a:extLst>
          </p:cNvPr>
          <p:cNvSpPr>
            <a:spLocks noGrp="1"/>
          </p:cNvSpPr>
          <p:nvPr>
            <p:ph type="pic" sz="quarter" idx="12"/>
          </p:nvPr>
        </p:nvSpPr>
        <p:spPr>
          <a:xfrm>
            <a:off x="6095999" y="0"/>
            <a:ext cx="5832475" cy="6858000"/>
          </a:xfrm>
          <a:solidFill>
            <a:schemeClr val="bg1">
              <a:lumMod val="95000"/>
            </a:schemeClr>
          </a:solidFill>
        </p:spPr>
        <p:txBody>
          <a:bodyPr tIns="2951999">
            <a:normAutofit/>
          </a:bodyPr>
          <a:lstStyle>
            <a:lvl1pPr marL="0" indent="0" algn="ctr">
              <a:buNone/>
              <a:defRPr sz="1200"/>
            </a:lvl1pPr>
          </a:lstStyle>
          <a:p>
            <a:r>
              <a:rPr lang="en-GB"/>
              <a:t>Click icon to add picture</a:t>
            </a:r>
            <a:endParaRPr lang="en-US"/>
          </a:p>
        </p:txBody>
      </p:sp>
      <p:sp>
        <p:nvSpPr>
          <p:cNvPr id="9" name="Rectangle 8">
            <a:extLst>
              <a:ext uri="{FF2B5EF4-FFF2-40B4-BE49-F238E27FC236}">
                <a16:creationId xmlns:a16="http://schemas.microsoft.com/office/drawing/2014/main" id="{37522E77-ABAF-6D4A-425E-439044BB8C4D}"/>
              </a:ext>
            </a:extLst>
          </p:cNvPr>
          <p:cNvSpPr/>
          <p:nvPr userDrawn="1"/>
        </p:nvSpPr>
        <p:spPr>
          <a:xfrm>
            <a:off x="11928475" y="0"/>
            <a:ext cx="26352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F1268A62-FD0B-55FE-844C-23CEB8C7926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3" name="Title 1">
            <a:extLst>
              <a:ext uri="{FF2B5EF4-FFF2-40B4-BE49-F238E27FC236}">
                <a16:creationId xmlns:a16="http://schemas.microsoft.com/office/drawing/2014/main" id="{3CDC3F28-2CA4-6779-82B7-468D5CA9B357}"/>
              </a:ext>
            </a:extLst>
          </p:cNvPr>
          <p:cNvSpPr>
            <a:spLocks noGrp="1"/>
          </p:cNvSpPr>
          <p:nvPr>
            <p:ph type="title"/>
          </p:nvPr>
        </p:nvSpPr>
        <p:spPr>
          <a:xfrm>
            <a:off x="280063" y="282576"/>
            <a:ext cx="5523208" cy="943130"/>
          </a:xfrm>
        </p:spPr>
        <p:txBody>
          <a:bodyPr/>
          <a:lstStyle/>
          <a:p>
            <a:r>
              <a:rPr lang="en-GB"/>
              <a:t>Click to edit Master title style</a:t>
            </a:r>
            <a:endParaRPr lang="en-US"/>
          </a:p>
        </p:txBody>
      </p:sp>
      <p:sp>
        <p:nvSpPr>
          <p:cNvPr id="28" name="Text Placeholder 27">
            <a:extLst>
              <a:ext uri="{FF2B5EF4-FFF2-40B4-BE49-F238E27FC236}">
                <a16:creationId xmlns:a16="http://schemas.microsoft.com/office/drawing/2014/main" id="{1F8D7F83-C88F-53FB-220C-43EA34A8F528}"/>
              </a:ext>
            </a:extLst>
          </p:cNvPr>
          <p:cNvSpPr>
            <a:spLocks noGrp="1"/>
          </p:cNvSpPr>
          <p:nvPr>
            <p:ph type="body" sz="quarter" idx="15" hasCustomPrompt="1"/>
          </p:nvPr>
        </p:nvSpPr>
        <p:spPr>
          <a:xfrm>
            <a:off x="627781" y="1340044"/>
            <a:ext cx="696316" cy="715364"/>
          </a:xfrm>
          <a:prstGeom prst="ellipse">
            <a:avLst/>
          </a:prstGeom>
          <a:solidFill>
            <a:schemeClr val="accent5"/>
          </a:solidFill>
        </p:spPr>
        <p:txBody>
          <a:bodyPr wrap="square" lIns="0" tIns="0" rIns="0" bIns="0" anchor="ctr">
            <a:noAutofit/>
          </a:bodyPr>
          <a:lstStyle>
            <a:lvl1pPr algn="ctr">
              <a:defRPr sz="2800"/>
            </a:lvl1pPr>
          </a:lstStyle>
          <a:p>
            <a:pPr lvl="0"/>
            <a:r>
              <a:rPr lang="en-GB"/>
              <a:t>#</a:t>
            </a:r>
            <a:endParaRPr lang="en-US"/>
          </a:p>
        </p:txBody>
      </p:sp>
      <p:sp>
        <p:nvSpPr>
          <p:cNvPr id="29" name="Content Placeholder 2">
            <a:extLst>
              <a:ext uri="{FF2B5EF4-FFF2-40B4-BE49-F238E27FC236}">
                <a16:creationId xmlns:a16="http://schemas.microsoft.com/office/drawing/2014/main" id="{9B13893B-D4BF-8A98-EAEA-EE8920E380F0}"/>
              </a:ext>
            </a:extLst>
          </p:cNvPr>
          <p:cNvSpPr>
            <a:spLocks noGrp="1"/>
          </p:cNvSpPr>
          <p:nvPr>
            <p:ph idx="1"/>
          </p:nvPr>
        </p:nvSpPr>
        <p:spPr>
          <a:xfrm>
            <a:off x="1447335" y="1460210"/>
            <a:ext cx="4355936" cy="137952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Text Placeholder 29">
            <a:extLst>
              <a:ext uri="{FF2B5EF4-FFF2-40B4-BE49-F238E27FC236}">
                <a16:creationId xmlns:a16="http://schemas.microsoft.com/office/drawing/2014/main" id="{1CEA118A-76F2-5506-4FFA-E8F2AA330648}"/>
              </a:ext>
            </a:extLst>
          </p:cNvPr>
          <p:cNvSpPr>
            <a:spLocks noGrp="1"/>
          </p:cNvSpPr>
          <p:nvPr>
            <p:ph type="body" sz="quarter" idx="16" hasCustomPrompt="1"/>
          </p:nvPr>
        </p:nvSpPr>
        <p:spPr>
          <a:xfrm>
            <a:off x="627781" y="2924399"/>
            <a:ext cx="696316" cy="715364"/>
          </a:xfrm>
          <a:prstGeom prst="ellipse">
            <a:avLst/>
          </a:prstGeom>
          <a:solidFill>
            <a:schemeClr val="accent5"/>
          </a:solidFill>
        </p:spPr>
        <p:txBody>
          <a:bodyPr wrap="square" lIns="0" tIns="0" rIns="0" bIns="0" anchor="ctr">
            <a:noAutofit/>
          </a:bodyPr>
          <a:lstStyle>
            <a:lvl1pPr algn="ctr">
              <a:defRPr sz="2800"/>
            </a:lvl1pPr>
          </a:lstStyle>
          <a:p>
            <a:pPr lvl="0"/>
            <a:r>
              <a:rPr lang="en-GB"/>
              <a:t>#</a:t>
            </a:r>
            <a:endParaRPr lang="en-US"/>
          </a:p>
        </p:txBody>
      </p:sp>
      <p:sp>
        <p:nvSpPr>
          <p:cNvPr id="31" name="Content Placeholder 2">
            <a:extLst>
              <a:ext uri="{FF2B5EF4-FFF2-40B4-BE49-F238E27FC236}">
                <a16:creationId xmlns:a16="http://schemas.microsoft.com/office/drawing/2014/main" id="{5B9D1C3E-370B-88F5-5616-4BD240856807}"/>
              </a:ext>
            </a:extLst>
          </p:cNvPr>
          <p:cNvSpPr>
            <a:spLocks noGrp="1"/>
          </p:cNvSpPr>
          <p:nvPr>
            <p:ph idx="17"/>
          </p:nvPr>
        </p:nvSpPr>
        <p:spPr>
          <a:xfrm>
            <a:off x="1447335" y="3044565"/>
            <a:ext cx="4355936" cy="137952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Text Placeholder 31">
            <a:extLst>
              <a:ext uri="{FF2B5EF4-FFF2-40B4-BE49-F238E27FC236}">
                <a16:creationId xmlns:a16="http://schemas.microsoft.com/office/drawing/2014/main" id="{EBBC8C2F-120B-0967-B1F1-55BE1E59BE67}"/>
              </a:ext>
            </a:extLst>
          </p:cNvPr>
          <p:cNvSpPr>
            <a:spLocks noGrp="1"/>
          </p:cNvSpPr>
          <p:nvPr>
            <p:ph type="body" sz="quarter" idx="18" hasCustomPrompt="1"/>
          </p:nvPr>
        </p:nvSpPr>
        <p:spPr>
          <a:xfrm>
            <a:off x="627781" y="4496308"/>
            <a:ext cx="696316" cy="715364"/>
          </a:xfrm>
          <a:prstGeom prst="ellipse">
            <a:avLst/>
          </a:prstGeom>
          <a:solidFill>
            <a:schemeClr val="accent5"/>
          </a:solidFill>
        </p:spPr>
        <p:txBody>
          <a:bodyPr wrap="square" lIns="0" tIns="0" rIns="0" bIns="0" anchor="ctr">
            <a:noAutofit/>
          </a:bodyPr>
          <a:lstStyle>
            <a:lvl1pPr algn="ctr">
              <a:defRPr sz="2800"/>
            </a:lvl1pPr>
          </a:lstStyle>
          <a:p>
            <a:pPr lvl="0"/>
            <a:r>
              <a:rPr lang="en-GB"/>
              <a:t>#</a:t>
            </a:r>
            <a:endParaRPr lang="en-US"/>
          </a:p>
        </p:txBody>
      </p:sp>
      <p:sp>
        <p:nvSpPr>
          <p:cNvPr id="33" name="Content Placeholder 2">
            <a:extLst>
              <a:ext uri="{FF2B5EF4-FFF2-40B4-BE49-F238E27FC236}">
                <a16:creationId xmlns:a16="http://schemas.microsoft.com/office/drawing/2014/main" id="{6CD7BFFB-1807-E0D7-DF2A-EF34ECF8FF27}"/>
              </a:ext>
            </a:extLst>
          </p:cNvPr>
          <p:cNvSpPr>
            <a:spLocks noGrp="1"/>
          </p:cNvSpPr>
          <p:nvPr>
            <p:ph idx="19"/>
          </p:nvPr>
        </p:nvSpPr>
        <p:spPr>
          <a:xfrm>
            <a:off x="1447335" y="4616474"/>
            <a:ext cx="4355936" cy="137952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4" name="Footer Placeholder 4">
            <a:extLst>
              <a:ext uri="{FF2B5EF4-FFF2-40B4-BE49-F238E27FC236}">
                <a16:creationId xmlns:a16="http://schemas.microsoft.com/office/drawing/2014/main" id="{D32AB45C-995D-750A-1C3E-06090BDC02A8}"/>
              </a:ext>
            </a:extLst>
          </p:cNvPr>
          <p:cNvSpPr>
            <a:spLocks noGrp="1"/>
          </p:cNvSpPr>
          <p:nvPr>
            <p:ph type="ftr" sz="quarter" idx="11"/>
          </p:nvPr>
        </p:nvSpPr>
        <p:spPr>
          <a:xfrm>
            <a:off x="1167319" y="6255613"/>
            <a:ext cx="4635952" cy="365125"/>
          </a:xfrm>
        </p:spPr>
        <p:txBody>
          <a:bodyPr/>
          <a:lstStyle>
            <a:lvl1pPr algn="l">
              <a:defRPr/>
            </a:lvl1pPr>
          </a:lstStyle>
          <a:p>
            <a:endParaRPr lang="en-US"/>
          </a:p>
        </p:txBody>
      </p:sp>
      <p:grpSp>
        <p:nvGrpSpPr>
          <p:cNvPr id="2" name="Group 1">
            <a:extLst>
              <a:ext uri="{FF2B5EF4-FFF2-40B4-BE49-F238E27FC236}">
                <a16:creationId xmlns:a16="http://schemas.microsoft.com/office/drawing/2014/main" id="{92056D36-132F-AC9D-7DBA-A21A666B76E9}"/>
              </a:ext>
            </a:extLst>
          </p:cNvPr>
          <p:cNvGrpSpPr/>
          <p:nvPr userDrawn="1"/>
        </p:nvGrpSpPr>
        <p:grpSpPr>
          <a:xfrm>
            <a:off x="12692725" y="0"/>
            <a:ext cx="3220260" cy="6858000"/>
            <a:chOff x="12692725" y="0"/>
            <a:chExt cx="3220260" cy="6858000"/>
          </a:xfrm>
        </p:grpSpPr>
        <p:grpSp>
          <p:nvGrpSpPr>
            <p:cNvPr id="4" name="Group 3">
              <a:extLst>
                <a:ext uri="{FF2B5EF4-FFF2-40B4-BE49-F238E27FC236}">
                  <a16:creationId xmlns:a16="http://schemas.microsoft.com/office/drawing/2014/main" id="{7F4E9CA3-961A-968B-09B5-3CA1B5ED55DE}"/>
                </a:ext>
              </a:extLst>
            </p:cNvPr>
            <p:cNvGrpSpPr/>
            <p:nvPr userDrawn="1"/>
          </p:nvGrpSpPr>
          <p:grpSpPr>
            <a:xfrm>
              <a:off x="12692725" y="0"/>
              <a:ext cx="3220260" cy="6858000"/>
              <a:chOff x="12692725" y="0"/>
              <a:chExt cx="3220260" cy="6858000"/>
            </a:xfrm>
          </p:grpSpPr>
          <p:sp>
            <p:nvSpPr>
              <p:cNvPr id="12" name="Rectangle 11">
                <a:extLst>
                  <a:ext uri="{FF2B5EF4-FFF2-40B4-BE49-F238E27FC236}">
                    <a16:creationId xmlns:a16="http://schemas.microsoft.com/office/drawing/2014/main" id="{9AB857A4-9214-21B1-446F-F57088DF9761}"/>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C2EE75B-989C-316A-782C-93667FC71E9C}"/>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3 point slide</a:t>
                </a:r>
              </a:p>
            </p:txBody>
          </p:sp>
          <p:sp>
            <p:nvSpPr>
              <p:cNvPr id="15" name="TextBox 14">
                <a:extLst>
                  <a:ext uri="{FF2B5EF4-FFF2-40B4-BE49-F238E27FC236}">
                    <a16:creationId xmlns:a16="http://schemas.microsoft.com/office/drawing/2014/main" id="{EE99A314-69B2-B2E0-6503-36BF3E74C69C}"/>
                  </a:ext>
                </a:extLst>
              </p:cNvPr>
              <p:cNvSpPr txBox="1"/>
              <p:nvPr userDrawn="1"/>
            </p:nvSpPr>
            <p:spPr>
              <a:xfrm>
                <a:off x="12803736" y="792115"/>
                <a:ext cx="2933271" cy="1700466"/>
              </a:xfrm>
              <a:prstGeom prst="rect">
                <a:avLst/>
              </a:prstGeom>
              <a:noFill/>
            </p:spPr>
            <p:txBody>
              <a:bodyPr wrap="square" rtlCol="0">
                <a:spAutoFit/>
              </a:bodyPr>
              <a:lstStyle/>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This slide is ideal for highlighting numbered points. You can duplicate this slide and change the number in the shape provided if you have more than 3 points. </a:t>
                </a:r>
              </a:p>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The shapes can be moved up / down as required, to suit the amount of correlating text. Make sure to hold down ‘Shift’ as you reposition them, to ensure they stay vertically aligned. </a:t>
                </a:r>
              </a:p>
            </p:txBody>
          </p:sp>
          <p:sp>
            <p:nvSpPr>
              <p:cNvPr id="16" name="TextBox 15">
                <a:extLst>
                  <a:ext uri="{FF2B5EF4-FFF2-40B4-BE49-F238E27FC236}">
                    <a16:creationId xmlns:a16="http://schemas.microsoft.com/office/drawing/2014/main" id="{0A7780D4-B663-F5E2-6251-AC26DFF5C128}"/>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
          <p:nvSpPr>
            <p:cNvPr id="5" name="TextBox 4">
              <a:extLst>
                <a:ext uri="{FF2B5EF4-FFF2-40B4-BE49-F238E27FC236}">
                  <a16:creationId xmlns:a16="http://schemas.microsoft.com/office/drawing/2014/main" id="{C1257EC9-A653-3749-FDE0-2342442AA3D1}"/>
                </a:ext>
              </a:extLst>
            </p:cNvPr>
            <p:cNvSpPr txBox="1"/>
            <p:nvPr userDrawn="1"/>
          </p:nvSpPr>
          <p:spPr>
            <a:xfrm>
              <a:off x="12803737" y="263366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8" name="TextBox 7">
              <a:extLst>
                <a:ext uri="{FF2B5EF4-FFF2-40B4-BE49-F238E27FC236}">
                  <a16:creationId xmlns:a16="http://schemas.microsoft.com/office/drawing/2014/main" id="{527A896B-CC3A-19DF-AE9B-80DD1931AD8C}"/>
                </a:ext>
              </a:extLst>
            </p:cNvPr>
            <p:cNvSpPr txBox="1"/>
            <p:nvPr userDrawn="1"/>
          </p:nvSpPr>
          <p:spPr>
            <a:xfrm>
              <a:off x="12803736" y="2910665"/>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p:txBody>
        </p:sp>
        <p:sp>
          <p:nvSpPr>
            <p:cNvPr id="10" name="TextBox 9">
              <a:extLst>
                <a:ext uri="{FF2B5EF4-FFF2-40B4-BE49-F238E27FC236}">
                  <a16:creationId xmlns:a16="http://schemas.microsoft.com/office/drawing/2014/main" id="{3985A803-6592-5CE6-47C4-23AC6F6768C4}"/>
                </a:ext>
              </a:extLst>
            </p:cNvPr>
            <p:cNvSpPr txBox="1"/>
            <p:nvPr userDrawn="1"/>
          </p:nvSpPr>
          <p:spPr>
            <a:xfrm>
              <a:off x="12803737" y="4447094"/>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1" name="TextBox 10">
              <a:extLst>
                <a:ext uri="{FF2B5EF4-FFF2-40B4-BE49-F238E27FC236}">
                  <a16:creationId xmlns:a16="http://schemas.microsoft.com/office/drawing/2014/main" id="{2B2619D7-2D29-5095-5801-C2E6A21CC540}"/>
                </a:ext>
              </a:extLst>
            </p:cNvPr>
            <p:cNvSpPr txBox="1"/>
            <p:nvPr userDrawn="1"/>
          </p:nvSpPr>
          <p:spPr>
            <a:xfrm>
              <a:off x="12803736" y="4724093"/>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4549595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points – blu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6EEB6A0-0A45-F217-E366-0FE95AEEF70F}"/>
              </a:ext>
            </a:extLst>
          </p:cNvPr>
          <p:cNvSpPr>
            <a:spLocks noGrp="1"/>
          </p:cNvSpPr>
          <p:nvPr>
            <p:ph type="pic" sz="quarter" idx="12"/>
          </p:nvPr>
        </p:nvSpPr>
        <p:spPr>
          <a:xfrm>
            <a:off x="6095999" y="0"/>
            <a:ext cx="5832475" cy="6858000"/>
          </a:xfrm>
          <a:solidFill>
            <a:schemeClr val="bg1">
              <a:lumMod val="95000"/>
            </a:schemeClr>
          </a:solidFill>
        </p:spPr>
        <p:txBody>
          <a:bodyPr tIns="2951999">
            <a:normAutofit/>
          </a:bodyPr>
          <a:lstStyle>
            <a:lvl1pPr marL="0" indent="0" algn="ctr">
              <a:buNone/>
              <a:defRPr sz="1200"/>
            </a:lvl1pPr>
          </a:lstStyle>
          <a:p>
            <a:r>
              <a:rPr lang="en-GB"/>
              <a:t>Click icon to add picture</a:t>
            </a:r>
            <a:endParaRPr lang="en-US"/>
          </a:p>
        </p:txBody>
      </p:sp>
      <p:sp>
        <p:nvSpPr>
          <p:cNvPr id="9" name="Rectangle 8">
            <a:extLst>
              <a:ext uri="{FF2B5EF4-FFF2-40B4-BE49-F238E27FC236}">
                <a16:creationId xmlns:a16="http://schemas.microsoft.com/office/drawing/2014/main" id="{37522E77-ABAF-6D4A-425E-439044BB8C4D}"/>
              </a:ext>
            </a:extLst>
          </p:cNvPr>
          <p:cNvSpPr/>
          <p:nvPr userDrawn="1"/>
        </p:nvSpPr>
        <p:spPr>
          <a:xfrm>
            <a:off x="11928475" y="0"/>
            <a:ext cx="263525"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F1268A62-FD0B-55FE-844C-23CEB8C7926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3" name="Title 1">
            <a:extLst>
              <a:ext uri="{FF2B5EF4-FFF2-40B4-BE49-F238E27FC236}">
                <a16:creationId xmlns:a16="http://schemas.microsoft.com/office/drawing/2014/main" id="{3CDC3F28-2CA4-6779-82B7-468D5CA9B357}"/>
              </a:ext>
            </a:extLst>
          </p:cNvPr>
          <p:cNvSpPr>
            <a:spLocks noGrp="1"/>
          </p:cNvSpPr>
          <p:nvPr>
            <p:ph type="title"/>
          </p:nvPr>
        </p:nvSpPr>
        <p:spPr>
          <a:xfrm>
            <a:off x="280063" y="282576"/>
            <a:ext cx="5523208" cy="943130"/>
          </a:xfrm>
        </p:spPr>
        <p:txBody>
          <a:bodyPr/>
          <a:lstStyle/>
          <a:p>
            <a:r>
              <a:rPr lang="en-GB"/>
              <a:t>Click to edit Master title style</a:t>
            </a:r>
            <a:endParaRPr lang="en-US"/>
          </a:p>
        </p:txBody>
      </p:sp>
      <p:sp>
        <p:nvSpPr>
          <p:cNvPr id="28" name="Text Placeholder 27">
            <a:extLst>
              <a:ext uri="{FF2B5EF4-FFF2-40B4-BE49-F238E27FC236}">
                <a16:creationId xmlns:a16="http://schemas.microsoft.com/office/drawing/2014/main" id="{1F8D7F83-C88F-53FB-220C-43EA34A8F528}"/>
              </a:ext>
            </a:extLst>
          </p:cNvPr>
          <p:cNvSpPr>
            <a:spLocks noGrp="1"/>
          </p:cNvSpPr>
          <p:nvPr>
            <p:ph type="body" sz="quarter" idx="15" hasCustomPrompt="1"/>
          </p:nvPr>
        </p:nvSpPr>
        <p:spPr>
          <a:xfrm>
            <a:off x="627781" y="1340044"/>
            <a:ext cx="696316" cy="715364"/>
          </a:xfrm>
          <a:prstGeom prst="ellipse">
            <a:avLst/>
          </a:prstGeom>
          <a:solidFill>
            <a:schemeClr val="accent6"/>
          </a:solidFill>
        </p:spPr>
        <p:txBody>
          <a:bodyPr wrap="square" lIns="0" tIns="0" rIns="0" bIns="0" anchor="ctr">
            <a:noAutofit/>
          </a:bodyPr>
          <a:lstStyle>
            <a:lvl1pPr algn="ctr">
              <a:defRPr sz="2800"/>
            </a:lvl1pPr>
          </a:lstStyle>
          <a:p>
            <a:pPr lvl="0"/>
            <a:r>
              <a:rPr lang="en-GB"/>
              <a:t>#</a:t>
            </a:r>
            <a:endParaRPr lang="en-US"/>
          </a:p>
        </p:txBody>
      </p:sp>
      <p:sp>
        <p:nvSpPr>
          <p:cNvPr id="29" name="Content Placeholder 2">
            <a:extLst>
              <a:ext uri="{FF2B5EF4-FFF2-40B4-BE49-F238E27FC236}">
                <a16:creationId xmlns:a16="http://schemas.microsoft.com/office/drawing/2014/main" id="{9B13893B-D4BF-8A98-EAEA-EE8920E380F0}"/>
              </a:ext>
            </a:extLst>
          </p:cNvPr>
          <p:cNvSpPr>
            <a:spLocks noGrp="1"/>
          </p:cNvSpPr>
          <p:nvPr>
            <p:ph idx="1"/>
          </p:nvPr>
        </p:nvSpPr>
        <p:spPr>
          <a:xfrm>
            <a:off x="1447335" y="1460210"/>
            <a:ext cx="4355936" cy="137952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Text Placeholder 29">
            <a:extLst>
              <a:ext uri="{FF2B5EF4-FFF2-40B4-BE49-F238E27FC236}">
                <a16:creationId xmlns:a16="http://schemas.microsoft.com/office/drawing/2014/main" id="{1CEA118A-76F2-5506-4FFA-E8F2AA330648}"/>
              </a:ext>
            </a:extLst>
          </p:cNvPr>
          <p:cNvSpPr>
            <a:spLocks noGrp="1"/>
          </p:cNvSpPr>
          <p:nvPr>
            <p:ph type="body" sz="quarter" idx="16" hasCustomPrompt="1"/>
          </p:nvPr>
        </p:nvSpPr>
        <p:spPr>
          <a:xfrm>
            <a:off x="627781" y="2924399"/>
            <a:ext cx="696316" cy="715364"/>
          </a:xfrm>
          <a:prstGeom prst="ellipse">
            <a:avLst/>
          </a:prstGeom>
          <a:solidFill>
            <a:schemeClr val="accent6"/>
          </a:solidFill>
        </p:spPr>
        <p:txBody>
          <a:bodyPr wrap="square" lIns="0" tIns="0" rIns="0" bIns="0" anchor="ctr">
            <a:noAutofit/>
          </a:bodyPr>
          <a:lstStyle>
            <a:lvl1pPr algn="ctr">
              <a:defRPr sz="2800"/>
            </a:lvl1pPr>
          </a:lstStyle>
          <a:p>
            <a:pPr lvl="0"/>
            <a:r>
              <a:rPr lang="en-GB"/>
              <a:t>#</a:t>
            </a:r>
            <a:endParaRPr lang="en-US"/>
          </a:p>
        </p:txBody>
      </p:sp>
      <p:sp>
        <p:nvSpPr>
          <p:cNvPr id="31" name="Content Placeholder 2">
            <a:extLst>
              <a:ext uri="{FF2B5EF4-FFF2-40B4-BE49-F238E27FC236}">
                <a16:creationId xmlns:a16="http://schemas.microsoft.com/office/drawing/2014/main" id="{5B9D1C3E-370B-88F5-5616-4BD240856807}"/>
              </a:ext>
            </a:extLst>
          </p:cNvPr>
          <p:cNvSpPr>
            <a:spLocks noGrp="1"/>
          </p:cNvSpPr>
          <p:nvPr>
            <p:ph idx="17"/>
          </p:nvPr>
        </p:nvSpPr>
        <p:spPr>
          <a:xfrm>
            <a:off x="1447335" y="3044565"/>
            <a:ext cx="4355936" cy="137952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Text Placeholder 31">
            <a:extLst>
              <a:ext uri="{FF2B5EF4-FFF2-40B4-BE49-F238E27FC236}">
                <a16:creationId xmlns:a16="http://schemas.microsoft.com/office/drawing/2014/main" id="{EBBC8C2F-120B-0967-B1F1-55BE1E59BE67}"/>
              </a:ext>
            </a:extLst>
          </p:cNvPr>
          <p:cNvSpPr>
            <a:spLocks noGrp="1"/>
          </p:cNvSpPr>
          <p:nvPr>
            <p:ph type="body" sz="quarter" idx="18" hasCustomPrompt="1"/>
          </p:nvPr>
        </p:nvSpPr>
        <p:spPr>
          <a:xfrm>
            <a:off x="627781" y="4496308"/>
            <a:ext cx="696316" cy="715364"/>
          </a:xfrm>
          <a:prstGeom prst="ellipse">
            <a:avLst/>
          </a:prstGeom>
          <a:solidFill>
            <a:schemeClr val="accent6"/>
          </a:solidFill>
        </p:spPr>
        <p:txBody>
          <a:bodyPr wrap="square" lIns="0" tIns="0" rIns="0" bIns="0" anchor="ctr">
            <a:noAutofit/>
          </a:bodyPr>
          <a:lstStyle>
            <a:lvl1pPr algn="ctr">
              <a:defRPr sz="2800"/>
            </a:lvl1pPr>
          </a:lstStyle>
          <a:p>
            <a:pPr lvl="0"/>
            <a:r>
              <a:rPr lang="en-GB"/>
              <a:t>#</a:t>
            </a:r>
            <a:endParaRPr lang="en-US"/>
          </a:p>
        </p:txBody>
      </p:sp>
      <p:sp>
        <p:nvSpPr>
          <p:cNvPr id="33" name="Content Placeholder 2">
            <a:extLst>
              <a:ext uri="{FF2B5EF4-FFF2-40B4-BE49-F238E27FC236}">
                <a16:creationId xmlns:a16="http://schemas.microsoft.com/office/drawing/2014/main" id="{6CD7BFFB-1807-E0D7-DF2A-EF34ECF8FF27}"/>
              </a:ext>
            </a:extLst>
          </p:cNvPr>
          <p:cNvSpPr>
            <a:spLocks noGrp="1"/>
          </p:cNvSpPr>
          <p:nvPr>
            <p:ph idx="19"/>
          </p:nvPr>
        </p:nvSpPr>
        <p:spPr>
          <a:xfrm>
            <a:off x="1447335" y="4616474"/>
            <a:ext cx="4355936" cy="137952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4" name="Footer Placeholder 4">
            <a:extLst>
              <a:ext uri="{FF2B5EF4-FFF2-40B4-BE49-F238E27FC236}">
                <a16:creationId xmlns:a16="http://schemas.microsoft.com/office/drawing/2014/main" id="{D32AB45C-995D-750A-1C3E-06090BDC02A8}"/>
              </a:ext>
            </a:extLst>
          </p:cNvPr>
          <p:cNvSpPr>
            <a:spLocks noGrp="1"/>
          </p:cNvSpPr>
          <p:nvPr>
            <p:ph type="ftr" sz="quarter" idx="11"/>
          </p:nvPr>
        </p:nvSpPr>
        <p:spPr>
          <a:xfrm>
            <a:off x="1167319" y="6255613"/>
            <a:ext cx="4635952" cy="365125"/>
          </a:xfrm>
        </p:spPr>
        <p:txBody>
          <a:bodyPr/>
          <a:lstStyle>
            <a:lvl1pPr algn="l">
              <a:defRPr/>
            </a:lvl1pPr>
          </a:lstStyle>
          <a:p>
            <a:endParaRPr lang="en-US"/>
          </a:p>
        </p:txBody>
      </p:sp>
      <p:grpSp>
        <p:nvGrpSpPr>
          <p:cNvPr id="2" name="Group 1">
            <a:extLst>
              <a:ext uri="{FF2B5EF4-FFF2-40B4-BE49-F238E27FC236}">
                <a16:creationId xmlns:a16="http://schemas.microsoft.com/office/drawing/2014/main" id="{A5CE9B15-F2D2-15BD-A31B-2C4275C58567}"/>
              </a:ext>
            </a:extLst>
          </p:cNvPr>
          <p:cNvGrpSpPr/>
          <p:nvPr userDrawn="1"/>
        </p:nvGrpSpPr>
        <p:grpSpPr>
          <a:xfrm>
            <a:off x="12692725" y="0"/>
            <a:ext cx="3220260" cy="6858000"/>
            <a:chOff x="12692725" y="0"/>
            <a:chExt cx="3220260" cy="6858000"/>
          </a:xfrm>
        </p:grpSpPr>
        <p:grpSp>
          <p:nvGrpSpPr>
            <p:cNvPr id="4" name="Group 3">
              <a:extLst>
                <a:ext uri="{FF2B5EF4-FFF2-40B4-BE49-F238E27FC236}">
                  <a16:creationId xmlns:a16="http://schemas.microsoft.com/office/drawing/2014/main" id="{DA646DE5-D959-1B03-B6AB-54AABACB9D83}"/>
                </a:ext>
              </a:extLst>
            </p:cNvPr>
            <p:cNvGrpSpPr/>
            <p:nvPr userDrawn="1"/>
          </p:nvGrpSpPr>
          <p:grpSpPr>
            <a:xfrm>
              <a:off x="12692725" y="0"/>
              <a:ext cx="3220260" cy="6858000"/>
              <a:chOff x="12692725" y="0"/>
              <a:chExt cx="3220260" cy="6858000"/>
            </a:xfrm>
          </p:grpSpPr>
          <p:sp>
            <p:nvSpPr>
              <p:cNvPr id="12" name="Rectangle 11">
                <a:extLst>
                  <a:ext uri="{FF2B5EF4-FFF2-40B4-BE49-F238E27FC236}">
                    <a16:creationId xmlns:a16="http://schemas.microsoft.com/office/drawing/2014/main" id="{81F76E72-0C8F-FBDF-4C9F-9AD2D3DAD101}"/>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2BA24C9-FD2C-DB9E-E73A-A5056416D3CC}"/>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3 point slide</a:t>
                </a:r>
              </a:p>
            </p:txBody>
          </p:sp>
          <p:sp>
            <p:nvSpPr>
              <p:cNvPr id="15" name="TextBox 14">
                <a:extLst>
                  <a:ext uri="{FF2B5EF4-FFF2-40B4-BE49-F238E27FC236}">
                    <a16:creationId xmlns:a16="http://schemas.microsoft.com/office/drawing/2014/main" id="{65ECC11C-408B-B59A-19D3-2D0C42BDA1F1}"/>
                  </a:ext>
                </a:extLst>
              </p:cNvPr>
              <p:cNvSpPr txBox="1"/>
              <p:nvPr userDrawn="1"/>
            </p:nvSpPr>
            <p:spPr>
              <a:xfrm>
                <a:off x="12803736" y="792115"/>
                <a:ext cx="2933271" cy="1700466"/>
              </a:xfrm>
              <a:prstGeom prst="rect">
                <a:avLst/>
              </a:prstGeom>
              <a:noFill/>
            </p:spPr>
            <p:txBody>
              <a:bodyPr wrap="square" rtlCol="0">
                <a:spAutoFit/>
              </a:bodyPr>
              <a:lstStyle/>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This slide is ideal for highlighting numbered points. You can duplicate this slide and change the number in the shape provided if you have more than 3 points. </a:t>
                </a:r>
              </a:p>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The shapes can be moved up / down as required, to suit the amount of correlating text. Make sure to hold down ‘Shift’ as you reposition them, to ensure they stay vertically aligned. </a:t>
                </a:r>
              </a:p>
            </p:txBody>
          </p:sp>
          <p:sp>
            <p:nvSpPr>
              <p:cNvPr id="16" name="TextBox 15">
                <a:extLst>
                  <a:ext uri="{FF2B5EF4-FFF2-40B4-BE49-F238E27FC236}">
                    <a16:creationId xmlns:a16="http://schemas.microsoft.com/office/drawing/2014/main" id="{7F92B21A-9746-E7E5-5511-74A523864B7E}"/>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
          <p:nvSpPr>
            <p:cNvPr id="5" name="TextBox 4">
              <a:extLst>
                <a:ext uri="{FF2B5EF4-FFF2-40B4-BE49-F238E27FC236}">
                  <a16:creationId xmlns:a16="http://schemas.microsoft.com/office/drawing/2014/main" id="{C24337DD-5837-72EA-4E85-330A5D600249}"/>
                </a:ext>
              </a:extLst>
            </p:cNvPr>
            <p:cNvSpPr txBox="1"/>
            <p:nvPr userDrawn="1"/>
          </p:nvSpPr>
          <p:spPr>
            <a:xfrm>
              <a:off x="12803737" y="263366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8" name="TextBox 7">
              <a:extLst>
                <a:ext uri="{FF2B5EF4-FFF2-40B4-BE49-F238E27FC236}">
                  <a16:creationId xmlns:a16="http://schemas.microsoft.com/office/drawing/2014/main" id="{61B3407E-3ED8-460D-D2F9-15188D1A2816}"/>
                </a:ext>
              </a:extLst>
            </p:cNvPr>
            <p:cNvSpPr txBox="1"/>
            <p:nvPr userDrawn="1"/>
          </p:nvSpPr>
          <p:spPr>
            <a:xfrm>
              <a:off x="12803736" y="2910665"/>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p:txBody>
        </p:sp>
        <p:sp>
          <p:nvSpPr>
            <p:cNvPr id="10" name="TextBox 9">
              <a:extLst>
                <a:ext uri="{FF2B5EF4-FFF2-40B4-BE49-F238E27FC236}">
                  <a16:creationId xmlns:a16="http://schemas.microsoft.com/office/drawing/2014/main" id="{0D3D7ACB-1EDF-F3D7-5C1B-644804A1A43E}"/>
                </a:ext>
              </a:extLst>
            </p:cNvPr>
            <p:cNvSpPr txBox="1"/>
            <p:nvPr userDrawn="1"/>
          </p:nvSpPr>
          <p:spPr>
            <a:xfrm>
              <a:off x="12803737" y="4447094"/>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1" name="TextBox 10">
              <a:extLst>
                <a:ext uri="{FF2B5EF4-FFF2-40B4-BE49-F238E27FC236}">
                  <a16:creationId xmlns:a16="http://schemas.microsoft.com/office/drawing/2014/main" id="{B58D44AB-AE52-650D-53FF-0CBACAB6DFB9}"/>
                </a:ext>
              </a:extLst>
            </p:cNvPr>
            <p:cNvSpPr txBox="1"/>
            <p:nvPr userDrawn="1"/>
          </p:nvSpPr>
          <p:spPr>
            <a:xfrm>
              <a:off x="12803736" y="4724093"/>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2250691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284F-8831-E083-E301-F94EEF0A88E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34B9BE7-78D8-4680-2616-74DBF1EC0E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5B9C7D-DA87-E823-DFF5-D287B7783D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A3F86C7-7C7C-C43D-BF94-34777C2717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071748-4736-939F-32D4-162B135128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2C35DBD-2F12-1EB7-AC27-6FDE030E80CA}"/>
              </a:ext>
            </a:extLst>
          </p:cNvPr>
          <p:cNvSpPr>
            <a:spLocks noGrp="1"/>
          </p:cNvSpPr>
          <p:nvPr>
            <p:ph type="dt" sz="half" idx="10"/>
          </p:nvPr>
        </p:nvSpPr>
        <p:spPr/>
        <p:txBody>
          <a:bodyPr/>
          <a:lstStyle/>
          <a:p>
            <a:fld id="{28106B4B-04C4-4483-A075-516BDBEF3FA6}" type="datetimeFigureOut">
              <a:rPr lang="en-GB" smtClean="0"/>
              <a:t>13/02/2026</a:t>
            </a:fld>
            <a:endParaRPr lang="en-GB"/>
          </a:p>
        </p:txBody>
      </p:sp>
      <p:sp>
        <p:nvSpPr>
          <p:cNvPr id="8" name="Footer Placeholder 7">
            <a:extLst>
              <a:ext uri="{FF2B5EF4-FFF2-40B4-BE49-F238E27FC236}">
                <a16:creationId xmlns:a16="http://schemas.microsoft.com/office/drawing/2014/main" id="{5635644B-2996-5F3A-7623-6CF83993787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C699CF3-87F3-E670-0A74-4DBF96318497}"/>
              </a:ext>
            </a:extLst>
          </p:cNvPr>
          <p:cNvSpPr>
            <a:spLocks noGrp="1"/>
          </p:cNvSpPr>
          <p:nvPr>
            <p:ph type="sldNum" sz="quarter" idx="12"/>
          </p:nvPr>
        </p:nvSpPr>
        <p:spPr/>
        <p:txBody>
          <a:bodyPr/>
          <a:lstStyle/>
          <a:p>
            <a:fld id="{E6A7E3CE-5A14-429A-B57D-BC04F2FF6D17}" type="slidenum">
              <a:rPr lang="en-GB" smtClean="0"/>
              <a:t>‹#›</a:t>
            </a:fld>
            <a:endParaRPr lang="en-GB"/>
          </a:p>
        </p:txBody>
      </p:sp>
    </p:spTree>
    <p:extLst>
      <p:ext uri="{BB962C8B-B14F-4D97-AF65-F5344CB8AC3E}">
        <p14:creationId xmlns:p14="http://schemas.microsoft.com/office/powerpoint/2010/main" val="8890517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and image –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01002E0-8064-1DC8-5D19-C0EF98FFF0CA}"/>
              </a:ext>
            </a:extLst>
          </p:cNvPr>
          <p:cNvSpPr/>
          <p:nvPr userDrawn="1"/>
        </p:nvSpPr>
        <p:spPr>
          <a:xfrm>
            <a:off x="6111254" y="0"/>
            <a:ext cx="5817219"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3EABA9B-C4DE-A2AF-C62D-CE95C4482316}"/>
              </a:ext>
            </a:extLst>
          </p:cNvPr>
          <p:cNvSpPr/>
          <p:nvPr userDrawn="1"/>
        </p:nvSpPr>
        <p:spPr>
          <a:xfrm>
            <a:off x="11928475" y="0"/>
            <a:ext cx="263525" cy="6858000"/>
          </a:xfrm>
          <a:prstGeom prst="rect">
            <a:avLst/>
          </a:prstGeom>
          <a:solidFill>
            <a:srgbClr val="3D49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B5E071A4-4B92-FE35-1F7A-2FD939EE028A}"/>
              </a:ext>
            </a:extLst>
          </p:cNvPr>
          <p:cNvSpPr>
            <a:spLocks noGrp="1"/>
          </p:cNvSpPr>
          <p:nvPr>
            <p:ph idx="1"/>
          </p:nvPr>
        </p:nvSpPr>
        <p:spPr>
          <a:xfrm>
            <a:off x="285813" y="1482754"/>
            <a:ext cx="5502144"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Picture Placeholder 12">
            <a:extLst>
              <a:ext uri="{FF2B5EF4-FFF2-40B4-BE49-F238E27FC236}">
                <a16:creationId xmlns:a16="http://schemas.microsoft.com/office/drawing/2014/main" id="{EE4A3C61-0184-86ED-8C8E-B6D56EC11866}"/>
              </a:ext>
            </a:extLst>
          </p:cNvPr>
          <p:cNvSpPr>
            <a:spLocks noGrp="1"/>
          </p:cNvSpPr>
          <p:nvPr>
            <p:ph type="pic" sz="quarter" idx="13"/>
          </p:nvPr>
        </p:nvSpPr>
        <p:spPr>
          <a:xfrm>
            <a:off x="6398237" y="407327"/>
            <a:ext cx="5248379" cy="5760717"/>
          </a:xfrm>
          <a:solidFill>
            <a:schemeClr val="bg1"/>
          </a:solidFill>
        </p:spPr>
        <p:txBody>
          <a:bodyPr tIns="1584000">
            <a:normAutofit/>
          </a:bodyPr>
          <a:lstStyle>
            <a:lvl1pPr marL="0" indent="0" algn="ctr">
              <a:buNone/>
              <a:defRPr sz="1200"/>
            </a:lvl1pPr>
          </a:lstStyle>
          <a:p>
            <a:r>
              <a:rPr lang="en-GB"/>
              <a:t>Click icon to add picture</a:t>
            </a:r>
            <a:endParaRPr lang="en-US"/>
          </a:p>
        </p:txBody>
      </p:sp>
      <p:cxnSp>
        <p:nvCxnSpPr>
          <p:cNvPr id="7" name="Straight Connector 6">
            <a:extLst>
              <a:ext uri="{FF2B5EF4-FFF2-40B4-BE49-F238E27FC236}">
                <a16:creationId xmlns:a16="http://schemas.microsoft.com/office/drawing/2014/main" id="{8C30BDC5-20FB-3494-34FE-1196248CF60A}"/>
              </a:ext>
            </a:extLst>
          </p:cNvPr>
          <p:cNvCxnSpPr>
            <a:cxnSpLocks/>
          </p:cNvCxnSpPr>
          <p:nvPr userDrawn="1"/>
        </p:nvCxnSpPr>
        <p:spPr>
          <a:xfrm flipH="1">
            <a:off x="6398237" y="6275522"/>
            <a:ext cx="524837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19675D81-E7BF-B982-8797-FF661D72F432}"/>
              </a:ext>
            </a:extLst>
          </p:cNvPr>
          <p:cNvCxnSpPr>
            <a:cxnSpLocks/>
          </p:cNvCxnSpPr>
          <p:nvPr userDrawn="1"/>
        </p:nvCxnSpPr>
        <p:spPr>
          <a:xfrm flipH="1">
            <a:off x="6398237" y="299202"/>
            <a:ext cx="524837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22" name="Graphic 21">
            <a:extLst>
              <a:ext uri="{FF2B5EF4-FFF2-40B4-BE49-F238E27FC236}">
                <a16:creationId xmlns:a16="http://schemas.microsoft.com/office/drawing/2014/main" id="{0C7A0F83-83CD-E147-A84A-68A2F8E90D7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24" name="Footer Placeholder 4">
            <a:extLst>
              <a:ext uri="{FF2B5EF4-FFF2-40B4-BE49-F238E27FC236}">
                <a16:creationId xmlns:a16="http://schemas.microsoft.com/office/drawing/2014/main" id="{B635B468-6071-736A-217A-F28D7413DC6E}"/>
              </a:ext>
            </a:extLst>
          </p:cNvPr>
          <p:cNvSpPr>
            <a:spLocks noGrp="1"/>
          </p:cNvSpPr>
          <p:nvPr>
            <p:ph type="ftr" sz="quarter" idx="11"/>
          </p:nvPr>
        </p:nvSpPr>
        <p:spPr>
          <a:xfrm>
            <a:off x="1167319" y="6255613"/>
            <a:ext cx="4620638" cy="365125"/>
          </a:xfrm>
        </p:spPr>
        <p:txBody>
          <a:bodyPr/>
          <a:lstStyle>
            <a:lvl1pPr algn="l">
              <a:defRPr/>
            </a:lvl1pPr>
          </a:lstStyle>
          <a:p>
            <a:endParaRPr lang="en-US"/>
          </a:p>
        </p:txBody>
      </p:sp>
      <p:sp>
        <p:nvSpPr>
          <p:cNvPr id="28" name="Title 1">
            <a:extLst>
              <a:ext uri="{FF2B5EF4-FFF2-40B4-BE49-F238E27FC236}">
                <a16:creationId xmlns:a16="http://schemas.microsoft.com/office/drawing/2014/main" id="{82E4014D-1E43-66E0-EC8B-115C9351DB31}"/>
              </a:ext>
            </a:extLst>
          </p:cNvPr>
          <p:cNvSpPr>
            <a:spLocks noGrp="1"/>
          </p:cNvSpPr>
          <p:nvPr>
            <p:ph type="title"/>
          </p:nvPr>
        </p:nvSpPr>
        <p:spPr>
          <a:xfrm>
            <a:off x="280063" y="282576"/>
            <a:ext cx="5536230" cy="943130"/>
          </a:xfrm>
        </p:spPr>
        <p:txBody>
          <a:bodyPr/>
          <a:lstStyle/>
          <a:p>
            <a:r>
              <a:rPr lang="en-GB"/>
              <a:t>Click to edit Master title style</a:t>
            </a:r>
            <a:endParaRPr lang="en-US"/>
          </a:p>
        </p:txBody>
      </p:sp>
      <p:grpSp>
        <p:nvGrpSpPr>
          <p:cNvPr id="10" name="Group 9">
            <a:extLst>
              <a:ext uri="{FF2B5EF4-FFF2-40B4-BE49-F238E27FC236}">
                <a16:creationId xmlns:a16="http://schemas.microsoft.com/office/drawing/2014/main" id="{1537E968-DC7F-5F6A-7375-05E17F246D9A}"/>
              </a:ext>
            </a:extLst>
          </p:cNvPr>
          <p:cNvGrpSpPr/>
          <p:nvPr userDrawn="1"/>
        </p:nvGrpSpPr>
        <p:grpSpPr>
          <a:xfrm>
            <a:off x="12692725" y="0"/>
            <a:ext cx="3220260" cy="6858000"/>
            <a:chOff x="12692725" y="0"/>
            <a:chExt cx="3220260" cy="6858000"/>
          </a:xfrm>
        </p:grpSpPr>
        <p:sp>
          <p:nvSpPr>
            <p:cNvPr id="13" name="Rectangle 12">
              <a:extLst>
                <a:ext uri="{FF2B5EF4-FFF2-40B4-BE49-F238E27FC236}">
                  <a16:creationId xmlns:a16="http://schemas.microsoft.com/office/drawing/2014/main" id="{CCC2A4F6-F598-72DB-19F6-CCC03EA20E20}"/>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61968C5-0AB1-1675-8A4A-985CCF7394F7}"/>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15" name="TextBox 14">
              <a:extLst>
                <a:ext uri="{FF2B5EF4-FFF2-40B4-BE49-F238E27FC236}">
                  <a16:creationId xmlns:a16="http://schemas.microsoft.com/office/drawing/2014/main" id="{34A4460F-3AE2-F705-EAC4-B5EFF512AEDC}"/>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16" name="TextBox 15">
              <a:extLst>
                <a:ext uri="{FF2B5EF4-FFF2-40B4-BE49-F238E27FC236}">
                  <a16:creationId xmlns:a16="http://schemas.microsoft.com/office/drawing/2014/main" id="{C5DFC460-0238-6AFF-3B77-D48B561E3324}"/>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8" name="TextBox 17">
              <a:extLst>
                <a:ext uri="{FF2B5EF4-FFF2-40B4-BE49-F238E27FC236}">
                  <a16:creationId xmlns:a16="http://schemas.microsoft.com/office/drawing/2014/main" id="{17BB453C-FDD0-E70C-3E49-443B0C3BF864}"/>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9" name="TextBox 18">
              <a:extLst>
                <a:ext uri="{FF2B5EF4-FFF2-40B4-BE49-F238E27FC236}">
                  <a16:creationId xmlns:a16="http://schemas.microsoft.com/office/drawing/2014/main" id="{3A58FFD6-08E3-BD6D-90BE-30566E207EDF}"/>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39063609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and image 1 –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01002E0-8064-1DC8-5D19-C0EF98FFF0CA}"/>
              </a:ext>
            </a:extLst>
          </p:cNvPr>
          <p:cNvSpPr/>
          <p:nvPr userDrawn="1"/>
        </p:nvSpPr>
        <p:spPr>
          <a:xfrm>
            <a:off x="274906" y="0"/>
            <a:ext cx="5817219"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3EABA9B-C4DE-A2AF-C62D-CE95C4482316}"/>
              </a:ext>
            </a:extLst>
          </p:cNvPr>
          <p:cNvSpPr/>
          <p:nvPr userDrawn="1"/>
        </p:nvSpPr>
        <p:spPr>
          <a:xfrm>
            <a:off x="6511" y="0"/>
            <a:ext cx="263525" cy="6858000"/>
          </a:xfrm>
          <a:prstGeom prst="rect">
            <a:avLst/>
          </a:prstGeom>
          <a:solidFill>
            <a:srgbClr val="3D49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B5E071A4-4B92-FE35-1F7A-2FD939EE028A}"/>
              </a:ext>
            </a:extLst>
          </p:cNvPr>
          <p:cNvSpPr>
            <a:spLocks noGrp="1"/>
          </p:cNvSpPr>
          <p:nvPr>
            <p:ph idx="1"/>
          </p:nvPr>
        </p:nvSpPr>
        <p:spPr>
          <a:xfrm>
            <a:off x="6386614" y="1482754"/>
            <a:ext cx="5502144"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Picture Placeholder 12">
            <a:extLst>
              <a:ext uri="{FF2B5EF4-FFF2-40B4-BE49-F238E27FC236}">
                <a16:creationId xmlns:a16="http://schemas.microsoft.com/office/drawing/2014/main" id="{EE4A3C61-0184-86ED-8C8E-B6D56EC11866}"/>
              </a:ext>
            </a:extLst>
          </p:cNvPr>
          <p:cNvSpPr>
            <a:spLocks noGrp="1"/>
          </p:cNvSpPr>
          <p:nvPr>
            <p:ph type="pic" sz="quarter" idx="13"/>
          </p:nvPr>
        </p:nvSpPr>
        <p:spPr>
          <a:xfrm>
            <a:off x="561889" y="407327"/>
            <a:ext cx="5248379" cy="5760717"/>
          </a:xfrm>
          <a:solidFill>
            <a:schemeClr val="bg1"/>
          </a:solidFill>
        </p:spPr>
        <p:txBody>
          <a:bodyPr tIns="1584000">
            <a:normAutofit/>
          </a:bodyPr>
          <a:lstStyle>
            <a:lvl1pPr marL="0" indent="0" algn="ctr">
              <a:buNone/>
              <a:defRPr sz="1200"/>
            </a:lvl1pPr>
          </a:lstStyle>
          <a:p>
            <a:r>
              <a:rPr lang="en-GB"/>
              <a:t>Click icon to add picture</a:t>
            </a:r>
            <a:endParaRPr lang="en-US"/>
          </a:p>
        </p:txBody>
      </p:sp>
      <p:cxnSp>
        <p:nvCxnSpPr>
          <p:cNvPr id="7" name="Straight Connector 6">
            <a:extLst>
              <a:ext uri="{FF2B5EF4-FFF2-40B4-BE49-F238E27FC236}">
                <a16:creationId xmlns:a16="http://schemas.microsoft.com/office/drawing/2014/main" id="{8C30BDC5-20FB-3494-34FE-1196248CF60A}"/>
              </a:ext>
            </a:extLst>
          </p:cNvPr>
          <p:cNvCxnSpPr>
            <a:cxnSpLocks/>
          </p:cNvCxnSpPr>
          <p:nvPr userDrawn="1"/>
        </p:nvCxnSpPr>
        <p:spPr>
          <a:xfrm flipH="1">
            <a:off x="561889" y="6275522"/>
            <a:ext cx="524837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19675D81-E7BF-B982-8797-FF661D72F432}"/>
              </a:ext>
            </a:extLst>
          </p:cNvPr>
          <p:cNvCxnSpPr>
            <a:cxnSpLocks/>
          </p:cNvCxnSpPr>
          <p:nvPr userDrawn="1"/>
        </p:nvCxnSpPr>
        <p:spPr>
          <a:xfrm flipH="1">
            <a:off x="561889" y="299202"/>
            <a:ext cx="524837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8" name="Title 1">
            <a:extLst>
              <a:ext uri="{FF2B5EF4-FFF2-40B4-BE49-F238E27FC236}">
                <a16:creationId xmlns:a16="http://schemas.microsoft.com/office/drawing/2014/main" id="{82E4014D-1E43-66E0-EC8B-115C9351DB31}"/>
              </a:ext>
            </a:extLst>
          </p:cNvPr>
          <p:cNvSpPr>
            <a:spLocks noGrp="1"/>
          </p:cNvSpPr>
          <p:nvPr>
            <p:ph type="title"/>
          </p:nvPr>
        </p:nvSpPr>
        <p:spPr>
          <a:xfrm>
            <a:off x="6380864" y="282576"/>
            <a:ext cx="5536230" cy="943130"/>
          </a:xfrm>
        </p:spPr>
        <p:txBody>
          <a:bodyPr/>
          <a:lstStyle/>
          <a:p>
            <a:r>
              <a:rPr lang="en-GB"/>
              <a:t>Click to edit Master title style</a:t>
            </a:r>
            <a:endParaRPr lang="en-US"/>
          </a:p>
        </p:txBody>
      </p:sp>
      <p:grpSp>
        <p:nvGrpSpPr>
          <p:cNvPr id="10" name="Group 9">
            <a:extLst>
              <a:ext uri="{FF2B5EF4-FFF2-40B4-BE49-F238E27FC236}">
                <a16:creationId xmlns:a16="http://schemas.microsoft.com/office/drawing/2014/main" id="{1537E968-DC7F-5F6A-7375-05E17F246D9A}"/>
              </a:ext>
            </a:extLst>
          </p:cNvPr>
          <p:cNvGrpSpPr/>
          <p:nvPr userDrawn="1"/>
        </p:nvGrpSpPr>
        <p:grpSpPr>
          <a:xfrm>
            <a:off x="12692725" y="0"/>
            <a:ext cx="3220260" cy="6858000"/>
            <a:chOff x="12692725" y="0"/>
            <a:chExt cx="3220260" cy="6858000"/>
          </a:xfrm>
        </p:grpSpPr>
        <p:sp>
          <p:nvSpPr>
            <p:cNvPr id="13" name="Rectangle 12">
              <a:extLst>
                <a:ext uri="{FF2B5EF4-FFF2-40B4-BE49-F238E27FC236}">
                  <a16:creationId xmlns:a16="http://schemas.microsoft.com/office/drawing/2014/main" id="{CCC2A4F6-F598-72DB-19F6-CCC03EA20E20}"/>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61968C5-0AB1-1675-8A4A-985CCF7394F7}"/>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15" name="TextBox 14">
              <a:extLst>
                <a:ext uri="{FF2B5EF4-FFF2-40B4-BE49-F238E27FC236}">
                  <a16:creationId xmlns:a16="http://schemas.microsoft.com/office/drawing/2014/main" id="{34A4460F-3AE2-F705-EAC4-B5EFF512AEDC}"/>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16" name="TextBox 15">
              <a:extLst>
                <a:ext uri="{FF2B5EF4-FFF2-40B4-BE49-F238E27FC236}">
                  <a16:creationId xmlns:a16="http://schemas.microsoft.com/office/drawing/2014/main" id="{C5DFC460-0238-6AFF-3B77-D48B561E3324}"/>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8" name="TextBox 17">
              <a:extLst>
                <a:ext uri="{FF2B5EF4-FFF2-40B4-BE49-F238E27FC236}">
                  <a16:creationId xmlns:a16="http://schemas.microsoft.com/office/drawing/2014/main" id="{17BB453C-FDD0-E70C-3E49-443B0C3BF864}"/>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9" name="TextBox 18">
              <a:extLst>
                <a:ext uri="{FF2B5EF4-FFF2-40B4-BE49-F238E27FC236}">
                  <a16:creationId xmlns:a16="http://schemas.microsoft.com/office/drawing/2014/main" id="{3A58FFD6-08E3-BD6D-90BE-30566E207EDF}"/>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2605173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and image – re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01002E0-8064-1DC8-5D19-C0EF98FFF0CA}"/>
              </a:ext>
            </a:extLst>
          </p:cNvPr>
          <p:cNvSpPr/>
          <p:nvPr userDrawn="1"/>
        </p:nvSpPr>
        <p:spPr>
          <a:xfrm>
            <a:off x="6111254" y="0"/>
            <a:ext cx="5817219"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3EABA9B-C4DE-A2AF-C62D-CE95C4482316}"/>
              </a:ext>
            </a:extLst>
          </p:cNvPr>
          <p:cNvSpPr/>
          <p:nvPr userDrawn="1"/>
        </p:nvSpPr>
        <p:spPr>
          <a:xfrm>
            <a:off x="11928475" y="0"/>
            <a:ext cx="263525" cy="6858000"/>
          </a:xfrm>
          <a:prstGeom prst="rect">
            <a:avLst/>
          </a:prstGeom>
          <a:solidFill>
            <a:srgbClr val="4C2C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B5E071A4-4B92-FE35-1F7A-2FD939EE028A}"/>
              </a:ext>
            </a:extLst>
          </p:cNvPr>
          <p:cNvSpPr>
            <a:spLocks noGrp="1"/>
          </p:cNvSpPr>
          <p:nvPr>
            <p:ph idx="1"/>
          </p:nvPr>
        </p:nvSpPr>
        <p:spPr>
          <a:xfrm>
            <a:off x="285813" y="1482754"/>
            <a:ext cx="5502144"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Picture Placeholder 12">
            <a:extLst>
              <a:ext uri="{FF2B5EF4-FFF2-40B4-BE49-F238E27FC236}">
                <a16:creationId xmlns:a16="http://schemas.microsoft.com/office/drawing/2014/main" id="{EE4A3C61-0184-86ED-8C8E-B6D56EC11866}"/>
              </a:ext>
            </a:extLst>
          </p:cNvPr>
          <p:cNvSpPr>
            <a:spLocks noGrp="1"/>
          </p:cNvSpPr>
          <p:nvPr>
            <p:ph type="pic" sz="quarter" idx="13"/>
          </p:nvPr>
        </p:nvSpPr>
        <p:spPr>
          <a:xfrm>
            <a:off x="6398237" y="407327"/>
            <a:ext cx="5248379" cy="5760717"/>
          </a:xfrm>
          <a:solidFill>
            <a:schemeClr val="bg1"/>
          </a:solidFill>
        </p:spPr>
        <p:txBody>
          <a:bodyPr tIns="1584000">
            <a:normAutofit/>
          </a:bodyPr>
          <a:lstStyle>
            <a:lvl1pPr marL="0" indent="0" algn="ctr">
              <a:buNone/>
              <a:defRPr sz="1200"/>
            </a:lvl1pPr>
          </a:lstStyle>
          <a:p>
            <a:r>
              <a:rPr lang="en-GB"/>
              <a:t>Click icon to add picture</a:t>
            </a:r>
            <a:endParaRPr lang="en-US"/>
          </a:p>
        </p:txBody>
      </p:sp>
      <p:cxnSp>
        <p:nvCxnSpPr>
          <p:cNvPr id="7" name="Straight Connector 6">
            <a:extLst>
              <a:ext uri="{FF2B5EF4-FFF2-40B4-BE49-F238E27FC236}">
                <a16:creationId xmlns:a16="http://schemas.microsoft.com/office/drawing/2014/main" id="{8C30BDC5-20FB-3494-34FE-1196248CF60A}"/>
              </a:ext>
            </a:extLst>
          </p:cNvPr>
          <p:cNvCxnSpPr>
            <a:cxnSpLocks/>
          </p:cNvCxnSpPr>
          <p:nvPr userDrawn="1"/>
        </p:nvCxnSpPr>
        <p:spPr>
          <a:xfrm flipH="1">
            <a:off x="6398237" y="6275522"/>
            <a:ext cx="524837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19675D81-E7BF-B982-8797-FF661D72F432}"/>
              </a:ext>
            </a:extLst>
          </p:cNvPr>
          <p:cNvCxnSpPr>
            <a:cxnSpLocks/>
          </p:cNvCxnSpPr>
          <p:nvPr userDrawn="1"/>
        </p:nvCxnSpPr>
        <p:spPr>
          <a:xfrm flipH="1">
            <a:off x="6398237" y="299202"/>
            <a:ext cx="524837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22" name="Graphic 21">
            <a:extLst>
              <a:ext uri="{FF2B5EF4-FFF2-40B4-BE49-F238E27FC236}">
                <a16:creationId xmlns:a16="http://schemas.microsoft.com/office/drawing/2014/main" id="{0C7A0F83-83CD-E147-A84A-68A2F8E90D7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24" name="Footer Placeholder 4">
            <a:extLst>
              <a:ext uri="{FF2B5EF4-FFF2-40B4-BE49-F238E27FC236}">
                <a16:creationId xmlns:a16="http://schemas.microsoft.com/office/drawing/2014/main" id="{B635B468-6071-736A-217A-F28D7413DC6E}"/>
              </a:ext>
            </a:extLst>
          </p:cNvPr>
          <p:cNvSpPr>
            <a:spLocks noGrp="1"/>
          </p:cNvSpPr>
          <p:nvPr>
            <p:ph type="ftr" sz="quarter" idx="11"/>
          </p:nvPr>
        </p:nvSpPr>
        <p:spPr>
          <a:xfrm>
            <a:off x="1167319" y="6255613"/>
            <a:ext cx="4620638" cy="365125"/>
          </a:xfrm>
        </p:spPr>
        <p:txBody>
          <a:bodyPr/>
          <a:lstStyle>
            <a:lvl1pPr algn="l">
              <a:defRPr/>
            </a:lvl1pPr>
          </a:lstStyle>
          <a:p>
            <a:endParaRPr lang="en-US"/>
          </a:p>
        </p:txBody>
      </p:sp>
      <p:sp>
        <p:nvSpPr>
          <p:cNvPr id="28" name="Title 1">
            <a:extLst>
              <a:ext uri="{FF2B5EF4-FFF2-40B4-BE49-F238E27FC236}">
                <a16:creationId xmlns:a16="http://schemas.microsoft.com/office/drawing/2014/main" id="{82E4014D-1E43-66E0-EC8B-115C9351DB31}"/>
              </a:ext>
            </a:extLst>
          </p:cNvPr>
          <p:cNvSpPr>
            <a:spLocks noGrp="1"/>
          </p:cNvSpPr>
          <p:nvPr>
            <p:ph type="title"/>
          </p:nvPr>
        </p:nvSpPr>
        <p:spPr>
          <a:xfrm>
            <a:off x="280063" y="282576"/>
            <a:ext cx="5536230" cy="943130"/>
          </a:xfrm>
        </p:spPr>
        <p:txBody>
          <a:bodyPr/>
          <a:lstStyle/>
          <a:p>
            <a:r>
              <a:rPr lang="en-GB"/>
              <a:t>Click to edit Master title style</a:t>
            </a:r>
            <a:endParaRPr lang="en-US"/>
          </a:p>
        </p:txBody>
      </p:sp>
      <p:grpSp>
        <p:nvGrpSpPr>
          <p:cNvPr id="2" name="Group 1">
            <a:extLst>
              <a:ext uri="{FF2B5EF4-FFF2-40B4-BE49-F238E27FC236}">
                <a16:creationId xmlns:a16="http://schemas.microsoft.com/office/drawing/2014/main" id="{29828616-0201-C3B3-F9B5-1826ECF467F7}"/>
              </a:ext>
            </a:extLst>
          </p:cNvPr>
          <p:cNvGrpSpPr/>
          <p:nvPr userDrawn="1"/>
        </p:nvGrpSpPr>
        <p:grpSpPr>
          <a:xfrm>
            <a:off x="12692725" y="0"/>
            <a:ext cx="3220260" cy="6858000"/>
            <a:chOff x="12692725" y="0"/>
            <a:chExt cx="3220260" cy="6858000"/>
          </a:xfrm>
        </p:grpSpPr>
        <p:sp>
          <p:nvSpPr>
            <p:cNvPr id="5" name="Rectangle 4">
              <a:extLst>
                <a:ext uri="{FF2B5EF4-FFF2-40B4-BE49-F238E27FC236}">
                  <a16:creationId xmlns:a16="http://schemas.microsoft.com/office/drawing/2014/main" id="{65ED4F4A-0E7B-4F78-8EF4-98777A74C545}"/>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170F7DE-E1E9-C496-9DEB-39DB2EA7A5E0}"/>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8" name="TextBox 7">
              <a:extLst>
                <a:ext uri="{FF2B5EF4-FFF2-40B4-BE49-F238E27FC236}">
                  <a16:creationId xmlns:a16="http://schemas.microsoft.com/office/drawing/2014/main" id="{68A0CEE2-7A19-AAFC-B7C3-C045C8C80D4A}"/>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9" name="TextBox 8">
              <a:extLst>
                <a:ext uri="{FF2B5EF4-FFF2-40B4-BE49-F238E27FC236}">
                  <a16:creationId xmlns:a16="http://schemas.microsoft.com/office/drawing/2014/main" id="{6B6633EB-8D79-D62C-7A9C-007AF7D4CB7A}"/>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0" name="TextBox 9">
              <a:extLst>
                <a:ext uri="{FF2B5EF4-FFF2-40B4-BE49-F238E27FC236}">
                  <a16:creationId xmlns:a16="http://schemas.microsoft.com/office/drawing/2014/main" id="{FE9483CF-77A7-3785-BD97-306B5FC39333}"/>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3" name="TextBox 12">
              <a:extLst>
                <a:ext uri="{FF2B5EF4-FFF2-40B4-BE49-F238E27FC236}">
                  <a16:creationId xmlns:a16="http://schemas.microsoft.com/office/drawing/2014/main" id="{E8AA2590-4D95-042E-7879-72D9161AAC70}"/>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33572755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and image 1 – re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9828616-0201-C3B3-F9B5-1826ECF467F7}"/>
              </a:ext>
            </a:extLst>
          </p:cNvPr>
          <p:cNvGrpSpPr/>
          <p:nvPr userDrawn="1"/>
        </p:nvGrpSpPr>
        <p:grpSpPr>
          <a:xfrm>
            <a:off x="12692725" y="0"/>
            <a:ext cx="3220260" cy="6858000"/>
            <a:chOff x="12692725" y="0"/>
            <a:chExt cx="3220260" cy="6858000"/>
          </a:xfrm>
        </p:grpSpPr>
        <p:sp>
          <p:nvSpPr>
            <p:cNvPr id="5" name="Rectangle 4">
              <a:extLst>
                <a:ext uri="{FF2B5EF4-FFF2-40B4-BE49-F238E27FC236}">
                  <a16:creationId xmlns:a16="http://schemas.microsoft.com/office/drawing/2014/main" id="{65ED4F4A-0E7B-4F78-8EF4-98777A74C545}"/>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170F7DE-E1E9-C496-9DEB-39DB2EA7A5E0}"/>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8" name="TextBox 7">
              <a:extLst>
                <a:ext uri="{FF2B5EF4-FFF2-40B4-BE49-F238E27FC236}">
                  <a16:creationId xmlns:a16="http://schemas.microsoft.com/office/drawing/2014/main" id="{68A0CEE2-7A19-AAFC-B7C3-C045C8C80D4A}"/>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9" name="TextBox 8">
              <a:extLst>
                <a:ext uri="{FF2B5EF4-FFF2-40B4-BE49-F238E27FC236}">
                  <a16:creationId xmlns:a16="http://schemas.microsoft.com/office/drawing/2014/main" id="{6B6633EB-8D79-D62C-7A9C-007AF7D4CB7A}"/>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0" name="TextBox 9">
              <a:extLst>
                <a:ext uri="{FF2B5EF4-FFF2-40B4-BE49-F238E27FC236}">
                  <a16:creationId xmlns:a16="http://schemas.microsoft.com/office/drawing/2014/main" id="{FE9483CF-77A7-3785-BD97-306B5FC39333}"/>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3" name="TextBox 12">
              <a:extLst>
                <a:ext uri="{FF2B5EF4-FFF2-40B4-BE49-F238E27FC236}">
                  <a16:creationId xmlns:a16="http://schemas.microsoft.com/office/drawing/2014/main" id="{E8AA2590-4D95-042E-7879-72D9161AAC70}"/>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
        <p:nvSpPr>
          <p:cNvPr id="14" name="Rectangle 13">
            <a:extLst>
              <a:ext uri="{FF2B5EF4-FFF2-40B4-BE49-F238E27FC236}">
                <a16:creationId xmlns:a16="http://schemas.microsoft.com/office/drawing/2014/main" id="{5FF62B00-7D29-4725-3896-AAF11C187C6C}"/>
              </a:ext>
            </a:extLst>
          </p:cNvPr>
          <p:cNvSpPr/>
          <p:nvPr userDrawn="1"/>
        </p:nvSpPr>
        <p:spPr>
          <a:xfrm>
            <a:off x="274906" y="0"/>
            <a:ext cx="5817219"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073B20D-3C75-2DE7-79A1-D437F756D79C}"/>
              </a:ext>
            </a:extLst>
          </p:cNvPr>
          <p:cNvSpPr/>
          <p:nvPr userDrawn="1"/>
        </p:nvSpPr>
        <p:spPr>
          <a:xfrm>
            <a:off x="6511" y="0"/>
            <a:ext cx="263525" cy="6858000"/>
          </a:xfrm>
          <a:prstGeom prst="rect">
            <a:avLst/>
          </a:prstGeom>
          <a:solidFill>
            <a:srgbClr val="4C2C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F0141159-9F6B-4B41-3BE2-0C1C37752525}"/>
              </a:ext>
            </a:extLst>
          </p:cNvPr>
          <p:cNvSpPr>
            <a:spLocks noGrp="1"/>
          </p:cNvSpPr>
          <p:nvPr>
            <p:ph idx="1"/>
          </p:nvPr>
        </p:nvSpPr>
        <p:spPr>
          <a:xfrm>
            <a:off x="6386614" y="1482754"/>
            <a:ext cx="5502144"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Picture Placeholder 12">
            <a:extLst>
              <a:ext uri="{FF2B5EF4-FFF2-40B4-BE49-F238E27FC236}">
                <a16:creationId xmlns:a16="http://schemas.microsoft.com/office/drawing/2014/main" id="{F0F4EAFE-4FA2-5F7A-F277-1E4A4356CCB8}"/>
              </a:ext>
            </a:extLst>
          </p:cNvPr>
          <p:cNvSpPr>
            <a:spLocks noGrp="1"/>
          </p:cNvSpPr>
          <p:nvPr>
            <p:ph type="pic" sz="quarter" idx="13"/>
          </p:nvPr>
        </p:nvSpPr>
        <p:spPr>
          <a:xfrm>
            <a:off x="561889" y="407327"/>
            <a:ext cx="5248379" cy="5760717"/>
          </a:xfrm>
          <a:solidFill>
            <a:schemeClr val="bg1"/>
          </a:solidFill>
        </p:spPr>
        <p:txBody>
          <a:bodyPr tIns="1584000">
            <a:normAutofit/>
          </a:bodyPr>
          <a:lstStyle>
            <a:lvl1pPr marL="0" indent="0" algn="ctr">
              <a:buNone/>
              <a:defRPr sz="1200"/>
            </a:lvl1pPr>
          </a:lstStyle>
          <a:p>
            <a:r>
              <a:rPr lang="en-GB"/>
              <a:t>Click icon to add picture</a:t>
            </a:r>
            <a:endParaRPr lang="en-US"/>
          </a:p>
        </p:txBody>
      </p:sp>
      <p:cxnSp>
        <p:nvCxnSpPr>
          <p:cNvPr id="19" name="Straight Connector 18">
            <a:extLst>
              <a:ext uri="{FF2B5EF4-FFF2-40B4-BE49-F238E27FC236}">
                <a16:creationId xmlns:a16="http://schemas.microsoft.com/office/drawing/2014/main" id="{09FE3BCD-89C4-3E6F-5874-D25590E29CA5}"/>
              </a:ext>
            </a:extLst>
          </p:cNvPr>
          <p:cNvCxnSpPr>
            <a:cxnSpLocks/>
          </p:cNvCxnSpPr>
          <p:nvPr userDrawn="1"/>
        </p:nvCxnSpPr>
        <p:spPr>
          <a:xfrm flipH="1">
            <a:off x="561889" y="6275522"/>
            <a:ext cx="524837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9A1FE464-ABD0-1202-68B8-553E0AD8E895}"/>
              </a:ext>
            </a:extLst>
          </p:cNvPr>
          <p:cNvCxnSpPr>
            <a:cxnSpLocks/>
          </p:cNvCxnSpPr>
          <p:nvPr userDrawn="1"/>
        </p:nvCxnSpPr>
        <p:spPr>
          <a:xfrm flipH="1">
            <a:off x="561889" y="299202"/>
            <a:ext cx="524837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1" name="Title 1">
            <a:extLst>
              <a:ext uri="{FF2B5EF4-FFF2-40B4-BE49-F238E27FC236}">
                <a16:creationId xmlns:a16="http://schemas.microsoft.com/office/drawing/2014/main" id="{B868A916-05BA-D8BF-A0A7-701F3AE47BFF}"/>
              </a:ext>
            </a:extLst>
          </p:cNvPr>
          <p:cNvSpPr>
            <a:spLocks noGrp="1"/>
          </p:cNvSpPr>
          <p:nvPr>
            <p:ph type="title"/>
          </p:nvPr>
        </p:nvSpPr>
        <p:spPr>
          <a:xfrm>
            <a:off x="6380864" y="282576"/>
            <a:ext cx="5536230" cy="943130"/>
          </a:xfrm>
        </p:spPr>
        <p:txBody>
          <a:bodyPr/>
          <a:lstStyle/>
          <a:p>
            <a:r>
              <a:rPr lang="en-GB"/>
              <a:t>Click to edit Master title style</a:t>
            </a:r>
            <a:endParaRPr lang="en-US"/>
          </a:p>
        </p:txBody>
      </p:sp>
    </p:spTree>
    <p:extLst>
      <p:ext uri="{BB962C8B-B14F-4D97-AF65-F5344CB8AC3E}">
        <p14:creationId xmlns:p14="http://schemas.microsoft.com/office/powerpoint/2010/main" val="22110871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and image –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01002E0-8064-1DC8-5D19-C0EF98FFF0CA}"/>
              </a:ext>
            </a:extLst>
          </p:cNvPr>
          <p:cNvSpPr/>
          <p:nvPr userDrawn="1"/>
        </p:nvSpPr>
        <p:spPr>
          <a:xfrm>
            <a:off x="6111254" y="0"/>
            <a:ext cx="5817219"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3EABA9B-C4DE-A2AF-C62D-CE95C4482316}"/>
              </a:ext>
            </a:extLst>
          </p:cNvPr>
          <p:cNvSpPr/>
          <p:nvPr userDrawn="1"/>
        </p:nvSpPr>
        <p:spPr>
          <a:xfrm>
            <a:off x="11928475" y="0"/>
            <a:ext cx="263525" cy="6858000"/>
          </a:xfrm>
          <a:prstGeom prst="rect">
            <a:avLst/>
          </a:prstGeom>
          <a:solidFill>
            <a:srgbClr val="0042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B5E071A4-4B92-FE35-1F7A-2FD939EE028A}"/>
              </a:ext>
            </a:extLst>
          </p:cNvPr>
          <p:cNvSpPr>
            <a:spLocks noGrp="1"/>
          </p:cNvSpPr>
          <p:nvPr>
            <p:ph idx="1"/>
          </p:nvPr>
        </p:nvSpPr>
        <p:spPr>
          <a:xfrm>
            <a:off x="285813" y="1482754"/>
            <a:ext cx="5502144"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Picture Placeholder 12">
            <a:extLst>
              <a:ext uri="{FF2B5EF4-FFF2-40B4-BE49-F238E27FC236}">
                <a16:creationId xmlns:a16="http://schemas.microsoft.com/office/drawing/2014/main" id="{EE4A3C61-0184-86ED-8C8E-B6D56EC11866}"/>
              </a:ext>
            </a:extLst>
          </p:cNvPr>
          <p:cNvSpPr>
            <a:spLocks noGrp="1"/>
          </p:cNvSpPr>
          <p:nvPr>
            <p:ph type="pic" sz="quarter" idx="13"/>
          </p:nvPr>
        </p:nvSpPr>
        <p:spPr>
          <a:xfrm>
            <a:off x="6398237" y="407327"/>
            <a:ext cx="5248379" cy="5760717"/>
          </a:xfrm>
          <a:solidFill>
            <a:schemeClr val="bg1"/>
          </a:solidFill>
        </p:spPr>
        <p:txBody>
          <a:bodyPr tIns="1584000">
            <a:normAutofit/>
          </a:bodyPr>
          <a:lstStyle>
            <a:lvl1pPr marL="0" indent="0" algn="ctr">
              <a:buNone/>
              <a:defRPr sz="1200"/>
            </a:lvl1pPr>
          </a:lstStyle>
          <a:p>
            <a:r>
              <a:rPr lang="en-GB"/>
              <a:t>Click icon to add picture</a:t>
            </a:r>
            <a:endParaRPr lang="en-US"/>
          </a:p>
        </p:txBody>
      </p:sp>
      <p:cxnSp>
        <p:nvCxnSpPr>
          <p:cNvPr id="7" name="Straight Connector 6">
            <a:extLst>
              <a:ext uri="{FF2B5EF4-FFF2-40B4-BE49-F238E27FC236}">
                <a16:creationId xmlns:a16="http://schemas.microsoft.com/office/drawing/2014/main" id="{8C30BDC5-20FB-3494-34FE-1196248CF60A}"/>
              </a:ext>
            </a:extLst>
          </p:cNvPr>
          <p:cNvCxnSpPr>
            <a:cxnSpLocks/>
          </p:cNvCxnSpPr>
          <p:nvPr userDrawn="1"/>
        </p:nvCxnSpPr>
        <p:spPr>
          <a:xfrm flipH="1">
            <a:off x="6398237" y="6275522"/>
            <a:ext cx="524837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19675D81-E7BF-B982-8797-FF661D72F432}"/>
              </a:ext>
            </a:extLst>
          </p:cNvPr>
          <p:cNvCxnSpPr>
            <a:cxnSpLocks/>
          </p:cNvCxnSpPr>
          <p:nvPr userDrawn="1"/>
        </p:nvCxnSpPr>
        <p:spPr>
          <a:xfrm flipH="1">
            <a:off x="6398237" y="299202"/>
            <a:ext cx="524837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22" name="Graphic 21">
            <a:extLst>
              <a:ext uri="{FF2B5EF4-FFF2-40B4-BE49-F238E27FC236}">
                <a16:creationId xmlns:a16="http://schemas.microsoft.com/office/drawing/2014/main" id="{0C7A0F83-83CD-E147-A84A-68A2F8E90D7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24" name="Footer Placeholder 4">
            <a:extLst>
              <a:ext uri="{FF2B5EF4-FFF2-40B4-BE49-F238E27FC236}">
                <a16:creationId xmlns:a16="http://schemas.microsoft.com/office/drawing/2014/main" id="{B635B468-6071-736A-217A-F28D7413DC6E}"/>
              </a:ext>
            </a:extLst>
          </p:cNvPr>
          <p:cNvSpPr>
            <a:spLocks noGrp="1"/>
          </p:cNvSpPr>
          <p:nvPr>
            <p:ph type="ftr" sz="quarter" idx="11"/>
          </p:nvPr>
        </p:nvSpPr>
        <p:spPr>
          <a:xfrm>
            <a:off x="1167319" y="6255613"/>
            <a:ext cx="4620638" cy="365125"/>
          </a:xfrm>
        </p:spPr>
        <p:txBody>
          <a:bodyPr/>
          <a:lstStyle>
            <a:lvl1pPr algn="l">
              <a:defRPr/>
            </a:lvl1pPr>
          </a:lstStyle>
          <a:p>
            <a:endParaRPr lang="en-US"/>
          </a:p>
        </p:txBody>
      </p:sp>
      <p:sp>
        <p:nvSpPr>
          <p:cNvPr id="28" name="Title 1">
            <a:extLst>
              <a:ext uri="{FF2B5EF4-FFF2-40B4-BE49-F238E27FC236}">
                <a16:creationId xmlns:a16="http://schemas.microsoft.com/office/drawing/2014/main" id="{82E4014D-1E43-66E0-EC8B-115C9351DB31}"/>
              </a:ext>
            </a:extLst>
          </p:cNvPr>
          <p:cNvSpPr>
            <a:spLocks noGrp="1"/>
          </p:cNvSpPr>
          <p:nvPr>
            <p:ph type="title"/>
          </p:nvPr>
        </p:nvSpPr>
        <p:spPr>
          <a:xfrm>
            <a:off x="280063" y="282576"/>
            <a:ext cx="5536230" cy="943130"/>
          </a:xfrm>
        </p:spPr>
        <p:txBody>
          <a:bodyPr/>
          <a:lstStyle/>
          <a:p>
            <a:r>
              <a:rPr lang="en-GB"/>
              <a:t>Click to edit Master title style</a:t>
            </a:r>
            <a:endParaRPr lang="en-US"/>
          </a:p>
        </p:txBody>
      </p:sp>
      <p:grpSp>
        <p:nvGrpSpPr>
          <p:cNvPr id="2" name="Group 1">
            <a:extLst>
              <a:ext uri="{FF2B5EF4-FFF2-40B4-BE49-F238E27FC236}">
                <a16:creationId xmlns:a16="http://schemas.microsoft.com/office/drawing/2014/main" id="{402D1DC4-94CD-8121-C95A-4D2124C2D0F7}"/>
              </a:ext>
            </a:extLst>
          </p:cNvPr>
          <p:cNvGrpSpPr/>
          <p:nvPr userDrawn="1"/>
        </p:nvGrpSpPr>
        <p:grpSpPr>
          <a:xfrm>
            <a:off x="12692725" y="0"/>
            <a:ext cx="3220260" cy="6858000"/>
            <a:chOff x="12692725" y="0"/>
            <a:chExt cx="3220260" cy="6858000"/>
          </a:xfrm>
        </p:grpSpPr>
        <p:sp>
          <p:nvSpPr>
            <p:cNvPr id="5" name="Rectangle 4">
              <a:extLst>
                <a:ext uri="{FF2B5EF4-FFF2-40B4-BE49-F238E27FC236}">
                  <a16:creationId xmlns:a16="http://schemas.microsoft.com/office/drawing/2014/main" id="{623D18B2-0406-D580-B150-6E04C6BBA6DB}"/>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40F817E-8C48-CADE-8E5A-6FBAD55C660F}"/>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8" name="TextBox 7">
              <a:extLst>
                <a:ext uri="{FF2B5EF4-FFF2-40B4-BE49-F238E27FC236}">
                  <a16:creationId xmlns:a16="http://schemas.microsoft.com/office/drawing/2014/main" id="{37E504EF-B495-E6AF-247C-4977B9232478}"/>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9" name="TextBox 8">
              <a:extLst>
                <a:ext uri="{FF2B5EF4-FFF2-40B4-BE49-F238E27FC236}">
                  <a16:creationId xmlns:a16="http://schemas.microsoft.com/office/drawing/2014/main" id="{6A53845F-D262-3C01-0B94-25940B6C3B41}"/>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0" name="TextBox 9">
              <a:extLst>
                <a:ext uri="{FF2B5EF4-FFF2-40B4-BE49-F238E27FC236}">
                  <a16:creationId xmlns:a16="http://schemas.microsoft.com/office/drawing/2014/main" id="{F3698BAD-0DC1-D64D-D61D-1E7F31C7BB3B}"/>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3" name="TextBox 12">
              <a:extLst>
                <a:ext uri="{FF2B5EF4-FFF2-40B4-BE49-F238E27FC236}">
                  <a16:creationId xmlns:a16="http://schemas.microsoft.com/office/drawing/2014/main" id="{F4FFF452-7069-A0F7-8598-644583A18A66}"/>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34406686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and image 1 –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2D1DC4-94CD-8121-C95A-4D2124C2D0F7}"/>
              </a:ext>
            </a:extLst>
          </p:cNvPr>
          <p:cNvGrpSpPr/>
          <p:nvPr userDrawn="1"/>
        </p:nvGrpSpPr>
        <p:grpSpPr>
          <a:xfrm>
            <a:off x="12692725" y="0"/>
            <a:ext cx="3220260" cy="6858000"/>
            <a:chOff x="12692725" y="0"/>
            <a:chExt cx="3220260" cy="6858000"/>
          </a:xfrm>
        </p:grpSpPr>
        <p:sp>
          <p:nvSpPr>
            <p:cNvPr id="5" name="Rectangle 4">
              <a:extLst>
                <a:ext uri="{FF2B5EF4-FFF2-40B4-BE49-F238E27FC236}">
                  <a16:creationId xmlns:a16="http://schemas.microsoft.com/office/drawing/2014/main" id="{623D18B2-0406-D580-B150-6E04C6BBA6DB}"/>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40F817E-8C48-CADE-8E5A-6FBAD55C660F}"/>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8" name="TextBox 7">
              <a:extLst>
                <a:ext uri="{FF2B5EF4-FFF2-40B4-BE49-F238E27FC236}">
                  <a16:creationId xmlns:a16="http://schemas.microsoft.com/office/drawing/2014/main" id="{37E504EF-B495-E6AF-247C-4977B9232478}"/>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9" name="TextBox 8">
              <a:extLst>
                <a:ext uri="{FF2B5EF4-FFF2-40B4-BE49-F238E27FC236}">
                  <a16:creationId xmlns:a16="http://schemas.microsoft.com/office/drawing/2014/main" id="{6A53845F-D262-3C01-0B94-25940B6C3B41}"/>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0" name="TextBox 9">
              <a:extLst>
                <a:ext uri="{FF2B5EF4-FFF2-40B4-BE49-F238E27FC236}">
                  <a16:creationId xmlns:a16="http://schemas.microsoft.com/office/drawing/2014/main" id="{F3698BAD-0DC1-D64D-D61D-1E7F31C7BB3B}"/>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3" name="TextBox 12">
              <a:extLst>
                <a:ext uri="{FF2B5EF4-FFF2-40B4-BE49-F238E27FC236}">
                  <a16:creationId xmlns:a16="http://schemas.microsoft.com/office/drawing/2014/main" id="{F4FFF452-7069-A0F7-8598-644583A18A66}"/>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
        <p:nvSpPr>
          <p:cNvPr id="14" name="Rectangle 13">
            <a:extLst>
              <a:ext uri="{FF2B5EF4-FFF2-40B4-BE49-F238E27FC236}">
                <a16:creationId xmlns:a16="http://schemas.microsoft.com/office/drawing/2014/main" id="{272DF5B1-5C4E-D057-71FD-A701C686E0B7}"/>
              </a:ext>
            </a:extLst>
          </p:cNvPr>
          <p:cNvSpPr/>
          <p:nvPr userDrawn="1"/>
        </p:nvSpPr>
        <p:spPr>
          <a:xfrm>
            <a:off x="274906" y="0"/>
            <a:ext cx="5817219"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2278DEA-56A4-A946-74DF-041912D62458}"/>
              </a:ext>
            </a:extLst>
          </p:cNvPr>
          <p:cNvSpPr/>
          <p:nvPr userDrawn="1"/>
        </p:nvSpPr>
        <p:spPr>
          <a:xfrm>
            <a:off x="6511" y="0"/>
            <a:ext cx="263525" cy="6858000"/>
          </a:xfrm>
          <a:prstGeom prst="rect">
            <a:avLst/>
          </a:prstGeom>
          <a:solidFill>
            <a:srgbClr val="0042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2CEC237A-B7F8-5CDC-8C84-01A011A772B1}"/>
              </a:ext>
            </a:extLst>
          </p:cNvPr>
          <p:cNvSpPr>
            <a:spLocks noGrp="1"/>
          </p:cNvSpPr>
          <p:nvPr>
            <p:ph idx="1"/>
          </p:nvPr>
        </p:nvSpPr>
        <p:spPr>
          <a:xfrm>
            <a:off x="6386614" y="1482754"/>
            <a:ext cx="5502144"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Picture Placeholder 12">
            <a:extLst>
              <a:ext uri="{FF2B5EF4-FFF2-40B4-BE49-F238E27FC236}">
                <a16:creationId xmlns:a16="http://schemas.microsoft.com/office/drawing/2014/main" id="{C2A9809B-6DAE-4412-373E-1BA56B8368A3}"/>
              </a:ext>
            </a:extLst>
          </p:cNvPr>
          <p:cNvSpPr>
            <a:spLocks noGrp="1"/>
          </p:cNvSpPr>
          <p:nvPr>
            <p:ph type="pic" sz="quarter" idx="13"/>
          </p:nvPr>
        </p:nvSpPr>
        <p:spPr>
          <a:xfrm>
            <a:off x="561889" y="407327"/>
            <a:ext cx="5248379" cy="5760717"/>
          </a:xfrm>
          <a:solidFill>
            <a:schemeClr val="bg1"/>
          </a:solidFill>
        </p:spPr>
        <p:txBody>
          <a:bodyPr tIns="1584000">
            <a:normAutofit/>
          </a:bodyPr>
          <a:lstStyle>
            <a:lvl1pPr marL="0" indent="0" algn="ctr">
              <a:buNone/>
              <a:defRPr sz="1200"/>
            </a:lvl1pPr>
          </a:lstStyle>
          <a:p>
            <a:r>
              <a:rPr lang="en-GB"/>
              <a:t>Click icon to add picture</a:t>
            </a:r>
            <a:endParaRPr lang="en-US"/>
          </a:p>
        </p:txBody>
      </p:sp>
      <p:cxnSp>
        <p:nvCxnSpPr>
          <p:cNvPr id="19" name="Straight Connector 18">
            <a:extLst>
              <a:ext uri="{FF2B5EF4-FFF2-40B4-BE49-F238E27FC236}">
                <a16:creationId xmlns:a16="http://schemas.microsoft.com/office/drawing/2014/main" id="{6BE0D86A-DEDD-1854-6061-472334992549}"/>
              </a:ext>
            </a:extLst>
          </p:cNvPr>
          <p:cNvCxnSpPr>
            <a:cxnSpLocks/>
          </p:cNvCxnSpPr>
          <p:nvPr userDrawn="1"/>
        </p:nvCxnSpPr>
        <p:spPr>
          <a:xfrm flipH="1">
            <a:off x="561889" y="6275522"/>
            <a:ext cx="524837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2A3C978A-2D40-6E90-E2A2-04E02F613669}"/>
              </a:ext>
            </a:extLst>
          </p:cNvPr>
          <p:cNvCxnSpPr>
            <a:cxnSpLocks/>
          </p:cNvCxnSpPr>
          <p:nvPr userDrawn="1"/>
        </p:nvCxnSpPr>
        <p:spPr>
          <a:xfrm flipH="1">
            <a:off x="561889" y="299202"/>
            <a:ext cx="524837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1" name="Title 1">
            <a:extLst>
              <a:ext uri="{FF2B5EF4-FFF2-40B4-BE49-F238E27FC236}">
                <a16:creationId xmlns:a16="http://schemas.microsoft.com/office/drawing/2014/main" id="{7556B49E-D45C-2A0A-A7CF-C18788B817BE}"/>
              </a:ext>
            </a:extLst>
          </p:cNvPr>
          <p:cNvSpPr>
            <a:spLocks noGrp="1"/>
          </p:cNvSpPr>
          <p:nvPr>
            <p:ph type="title"/>
          </p:nvPr>
        </p:nvSpPr>
        <p:spPr>
          <a:xfrm>
            <a:off x="6380864" y="282576"/>
            <a:ext cx="5536230" cy="943130"/>
          </a:xfrm>
        </p:spPr>
        <p:txBody>
          <a:bodyPr/>
          <a:lstStyle/>
          <a:p>
            <a:r>
              <a:rPr lang="en-GB"/>
              <a:t>Click to edit Master title style</a:t>
            </a:r>
            <a:endParaRPr lang="en-US"/>
          </a:p>
        </p:txBody>
      </p:sp>
    </p:spTree>
    <p:extLst>
      <p:ext uri="{BB962C8B-B14F-4D97-AF65-F5344CB8AC3E}">
        <p14:creationId xmlns:p14="http://schemas.microsoft.com/office/powerpoint/2010/main" val="10625316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and image – neutra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3EABA9B-C4DE-A2AF-C62D-CE95C4482316}"/>
              </a:ext>
            </a:extLst>
          </p:cNvPr>
          <p:cNvSpPr/>
          <p:nvPr userDrawn="1"/>
        </p:nvSpPr>
        <p:spPr>
          <a:xfrm>
            <a:off x="11928475" y="0"/>
            <a:ext cx="263525" cy="6858000"/>
          </a:xfrm>
          <a:prstGeom prst="rect">
            <a:avLst/>
          </a:prstGeom>
          <a:solidFill>
            <a:srgbClr val="4C2C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B5E071A4-4B92-FE35-1F7A-2FD939EE028A}"/>
              </a:ext>
            </a:extLst>
          </p:cNvPr>
          <p:cNvSpPr>
            <a:spLocks noGrp="1"/>
          </p:cNvSpPr>
          <p:nvPr>
            <p:ph idx="1"/>
          </p:nvPr>
        </p:nvSpPr>
        <p:spPr>
          <a:xfrm>
            <a:off x="285813" y="1482754"/>
            <a:ext cx="5502144"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Picture Placeholder 12">
            <a:extLst>
              <a:ext uri="{FF2B5EF4-FFF2-40B4-BE49-F238E27FC236}">
                <a16:creationId xmlns:a16="http://schemas.microsoft.com/office/drawing/2014/main" id="{EE4A3C61-0184-86ED-8C8E-B6D56EC11866}"/>
              </a:ext>
            </a:extLst>
          </p:cNvPr>
          <p:cNvSpPr>
            <a:spLocks noGrp="1"/>
          </p:cNvSpPr>
          <p:nvPr>
            <p:ph type="pic" sz="quarter" idx="13"/>
          </p:nvPr>
        </p:nvSpPr>
        <p:spPr>
          <a:xfrm>
            <a:off x="6398237" y="407327"/>
            <a:ext cx="5248379" cy="5760717"/>
          </a:xfrm>
          <a:solidFill>
            <a:schemeClr val="bg1">
              <a:lumMod val="95000"/>
            </a:schemeClr>
          </a:solidFill>
        </p:spPr>
        <p:txBody>
          <a:bodyPr tIns="1584000">
            <a:normAutofit/>
          </a:bodyPr>
          <a:lstStyle>
            <a:lvl1pPr marL="0" indent="0" algn="ctr">
              <a:buNone/>
              <a:defRPr sz="1200"/>
            </a:lvl1pPr>
          </a:lstStyle>
          <a:p>
            <a:r>
              <a:rPr lang="en-GB"/>
              <a:t>Click icon to add picture</a:t>
            </a:r>
            <a:endParaRPr lang="en-US"/>
          </a:p>
        </p:txBody>
      </p:sp>
      <p:cxnSp>
        <p:nvCxnSpPr>
          <p:cNvPr id="7" name="Straight Connector 6">
            <a:extLst>
              <a:ext uri="{FF2B5EF4-FFF2-40B4-BE49-F238E27FC236}">
                <a16:creationId xmlns:a16="http://schemas.microsoft.com/office/drawing/2014/main" id="{8C30BDC5-20FB-3494-34FE-1196248CF60A}"/>
              </a:ext>
            </a:extLst>
          </p:cNvPr>
          <p:cNvCxnSpPr>
            <a:cxnSpLocks/>
          </p:cNvCxnSpPr>
          <p:nvPr userDrawn="1"/>
        </p:nvCxnSpPr>
        <p:spPr>
          <a:xfrm flipH="1">
            <a:off x="6398237" y="6275522"/>
            <a:ext cx="524837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19675D81-E7BF-B982-8797-FF661D72F432}"/>
              </a:ext>
            </a:extLst>
          </p:cNvPr>
          <p:cNvCxnSpPr>
            <a:cxnSpLocks/>
          </p:cNvCxnSpPr>
          <p:nvPr userDrawn="1"/>
        </p:nvCxnSpPr>
        <p:spPr>
          <a:xfrm flipH="1">
            <a:off x="6398237" y="299202"/>
            <a:ext cx="524837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22" name="Graphic 21">
            <a:extLst>
              <a:ext uri="{FF2B5EF4-FFF2-40B4-BE49-F238E27FC236}">
                <a16:creationId xmlns:a16="http://schemas.microsoft.com/office/drawing/2014/main" id="{0C7A0F83-83CD-E147-A84A-68A2F8E90D7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24" name="Footer Placeholder 4">
            <a:extLst>
              <a:ext uri="{FF2B5EF4-FFF2-40B4-BE49-F238E27FC236}">
                <a16:creationId xmlns:a16="http://schemas.microsoft.com/office/drawing/2014/main" id="{B635B468-6071-736A-217A-F28D7413DC6E}"/>
              </a:ext>
            </a:extLst>
          </p:cNvPr>
          <p:cNvSpPr>
            <a:spLocks noGrp="1"/>
          </p:cNvSpPr>
          <p:nvPr>
            <p:ph type="ftr" sz="quarter" idx="11"/>
          </p:nvPr>
        </p:nvSpPr>
        <p:spPr>
          <a:xfrm>
            <a:off x="1167319" y="6255613"/>
            <a:ext cx="4620638" cy="365125"/>
          </a:xfrm>
        </p:spPr>
        <p:txBody>
          <a:bodyPr/>
          <a:lstStyle>
            <a:lvl1pPr algn="l">
              <a:defRPr/>
            </a:lvl1pPr>
          </a:lstStyle>
          <a:p>
            <a:endParaRPr lang="en-US"/>
          </a:p>
        </p:txBody>
      </p:sp>
      <p:sp>
        <p:nvSpPr>
          <p:cNvPr id="28" name="Title 1">
            <a:extLst>
              <a:ext uri="{FF2B5EF4-FFF2-40B4-BE49-F238E27FC236}">
                <a16:creationId xmlns:a16="http://schemas.microsoft.com/office/drawing/2014/main" id="{82E4014D-1E43-66E0-EC8B-115C9351DB31}"/>
              </a:ext>
            </a:extLst>
          </p:cNvPr>
          <p:cNvSpPr>
            <a:spLocks noGrp="1"/>
          </p:cNvSpPr>
          <p:nvPr>
            <p:ph type="title"/>
          </p:nvPr>
        </p:nvSpPr>
        <p:spPr>
          <a:xfrm>
            <a:off x="280063" y="282576"/>
            <a:ext cx="5536230" cy="943130"/>
          </a:xfrm>
        </p:spPr>
        <p:txBody>
          <a:bodyPr/>
          <a:lstStyle/>
          <a:p>
            <a:r>
              <a:rPr lang="en-GB"/>
              <a:t>Click to edit Master title style</a:t>
            </a:r>
            <a:endParaRPr lang="en-US"/>
          </a:p>
        </p:txBody>
      </p:sp>
      <p:grpSp>
        <p:nvGrpSpPr>
          <p:cNvPr id="2" name="Group 1">
            <a:extLst>
              <a:ext uri="{FF2B5EF4-FFF2-40B4-BE49-F238E27FC236}">
                <a16:creationId xmlns:a16="http://schemas.microsoft.com/office/drawing/2014/main" id="{269CCD81-82B6-D59E-A758-2494435A2FA3}"/>
              </a:ext>
            </a:extLst>
          </p:cNvPr>
          <p:cNvGrpSpPr/>
          <p:nvPr userDrawn="1"/>
        </p:nvGrpSpPr>
        <p:grpSpPr>
          <a:xfrm>
            <a:off x="12692725" y="0"/>
            <a:ext cx="3220260" cy="6858000"/>
            <a:chOff x="12692725" y="0"/>
            <a:chExt cx="3220260" cy="6858000"/>
          </a:xfrm>
        </p:grpSpPr>
        <p:sp>
          <p:nvSpPr>
            <p:cNvPr id="3" name="Rectangle 2">
              <a:extLst>
                <a:ext uri="{FF2B5EF4-FFF2-40B4-BE49-F238E27FC236}">
                  <a16:creationId xmlns:a16="http://schemas.microsoft.com/office/drawing/2014/main" id="{D7CF5E79-6F61-9A93-6541-2999F09671D0}"/>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5EAA643-6023-E546-B982-F7B44A15D83D}"/>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tx1"/>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6" name="TextBox 5">
              <a:extLst>
                <a:ext uri="{FF2B5EF4-FFF2-40B4-BE49-F238E27FC236}">
                  <a16:creationId xmlns:a16="http://schemas.microsoft.com/office/drawing/2014/main" id="{274D37A2-7D15-369E-453C-16B04EF6415F}"/>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8" name="TextBox 7">
              <a:extLst>
                <a:ext uri="{FF2B5EF4-FFF2-40B4-BE49-F238E27FC236}">
                  <a16:creationId xmlns:a16="http://schemas.microsoft.com/office/drawing/2014/main" id="{D735B390-BC5A-554B-B6CE-2D0C54558347}"/>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9" name="TextBox 8">
              <a:extLst>
                <a:ext uri="{FF2B5EF4-FFF2-40B4-BE49-F238E27FC236}">
                  <a16:creationId xmlns:a16="http://schemas.microsoft.com/office/drawing/2014/main" id="{2F536B3D-574D-81E6-73CD-A14D9130AE19}"/>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tx1"/>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0" name="TextBox 9">
              <a:extLst>
                <a:ext uri="{FF2B5EF4-FFF2-40B4-BE49-F238E27FC236}">
                  <a16:creationId xmlns:a16="http://schemas.microsoft.com/office/drawing/2014/main" id="{59366B04-FA4A-44BB-BFBE-5BC22274141E}"/>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22974502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mparison images – green">
    <p:bg>
      <p:bgPr>
        <a:solidFill>
          <a:schemeClr val="accent4"/>
        </a:solidFill>
        <a:effectLst/>
      </p:bgPr>
    </p:bg>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8ED67339-F1FE-7734-029D-DE0294A0A6B5}"/>
              </a:ext>
            </a:extLst>
          </p:cNvPr>
          <p:cNvSpPr>
            <a:spLocks noGrp="1"/>
          </p:cNvSpPr>
          <p:nvPr>
            <p:ph type="ftr" sz="quarter" idx="11"/>
          </p:nvPr>
        </p:nvSpPr>
        <p:spPr>
          <a:xfrm>
            <a:off x="1167319" y="6255613"/>
            <a:ext cx="9736834" cy="365125"/>
          </a:xfrm>
        </p:spPr>
        <p:txBody>
          <a:bodyPr/>
          <a:lstStyle>
            <a:lvl1pPr algn="l">
              <a:defRPr/>
            </a:lvl1pPr>
          </a:lstStyle>
          <a:p>
            <a:endParaRPr lang="en-US"/>
          </a:p>
        </p:txBody>
      </p:sp>
      <p:sp>
        <p:nvSpPr>
          <p:cNvPr id="4" name="Picture Placeholder 3">
            <a:extLst>
              <a:ext uri="{FF2B5EF4-FFF2-40B4-BE49-F238E27FC236}">
                <a16:creationId xmlns:a16="http://schemas.microsoft.com/office/drawing/2014/main" id="{9A4E218C-DB75-10DA-A55F-A01C9F897C98}"/>
              </a:ext>
            </a:extLst>
          </p:cNvPr>
          <p:cNvSpPr>
            <a:spLocks noGrp="1"/>
          </p:cNvSpPr>
          <p:nvPr>
            <p:ph type="pic" sz="quarter" idx="14"/>
          </p:nvPr>
        </p:nvSpPr>
        <p:spPr>
          <a:xfrm>
            <a:off x="280063" y="2305878"/>
            <a:ext cx="5478945" cy="3689569"/>
          </a:xfrm>
          <a:solidFill>
            <a:schemeClr val="bg1"/>
          </a:solidFill>
        </p:spPr>
        <p:txBody>
          <a:bodyPr/>
          <a:lstStyle/>
          <a:p>
            <a:r>
              <a:rPr lang="en-GB"/>
              <a:t>Click icon to add picture</a:t>
            </a:r>
            <a:endParaRPr lang="en-US"/>
          </a:p>
        </p:txBody>
      </p:sp>
      <p:cxnSp>
        <p:nvCxnSpPr>
          <p:cNvPr id="7" name="Straight Connector 6">
            <a:extLst>
              <a:ext uri="{FF2B5EF4-FFF2-40B4-BE49-F238E27FC236}">
                <a16:creationId xmlns:a16="http://schemas.microsoft.com/office/drawing/2014/main" id="{1E311F7C-3DF8-C51E-819C-42DB3AA309DA}"/>
              </a:ext>
            </a:extLst>
          </p:cNvPr>
          <p:cNvCxnSpPr>
            <a:cxnSpLocks/>
          </p:cNvCxnSpPr>
          <p:nvPr userDrawn="1"/>
        </p:nvCxnSpPr>
        <p:spPr>
          <a:xfrm flipH="1">
            <a:off x="267362" y="2199861"/>
            <a:ext cx="549164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Picture Placeholder 3">
            <a:extLst>
              <a:ext uri="{FF2B5EF4-FFF2-40B4-BE49-F238E27FC236}">
                <a16:creationId xmlns:a16="http://schemas.microsoft.com/office/drawing/2014/main" id="{EB34F13B-4FE3-F208-ABE4-634F166B09AB}"/>
              </a:ext>
            </a:extLst>
          </p:cNvPr>
          <p:cNvSpPr>
            <a:spLocks noGrp="1"/>
          </p:cNvSpPr>
          <p:nvPr>
            <p:ph type="pic" sz="quarter" idx="16"/>
          </p:nvPr>
        </p:nvSpPr>
        <p:spPr>
          <a:xfrm>
            <a:off x="6096000" y="2305878"/>
            <a:ext cx="5548873" cy="3689569"/>
          </a:xfrm>
          <a:solidFill>
            <a:schemeClr val="bg1"/>
          </a:solidFill>
        </p:spPr>
        <p:txBody>
          <a:bodyPr/>
          <a:lstStyle/>
          <a:p>
            <a:r>
              <a:rPr lang="en-GB"/>
              <a:t>Click icon to add picture</a:t>
            </a:r>
            <a:endParaRPr lang="en-US"/>
          </a:p>
        </p:txBody>
      </p:sp>
      <p:cxnSp>
        <p:nvCxnSpPr>
          <p:cNvPr id="19" name="Straight Connector 18">
            <a:extLst>
              <a:ext uri="{FF2B5EF4-FFF2-40B4-BE49-F238E27FC236}">
                <a16:creationId xmlns:a16="http://schemas.microsoft.com/office/drawing/2014/main" id="{5A35E322-3BD6-74B2-1D4F-D6F5CE72C78D}"/>
              </a:ext>
            </a:extLst>
          </p:cNvPr>
          <p:cNvCxnSpPr>
            <a:cxnSpLocks/>
          </p:cNvCxnSpPr>
          <p:nvPr userDrawn="1"/>
        </p:nvCxnSpPr>
        <p:spPr>
          <a:xfrm flipH="1">
            <a:off x="6096000" y="2199861"/>
            <a:ext cx="554887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3" name="Text Placeholder 22">
            <a:extLst>
              <a:ext uri="{FF2B5EF4-FFF2-40B4-BE49-F238E27FC236}">
                <a16:creationId xmlns:a16="http://schemas.microsoft.com/office/drawing/2014/main" id="{9178631B-C1A8-E91B-39D6-5AB27202A806}"/>
              </a:ext>
            </a:extLst>
          </p:cNvPr>
          <p:cNvSpPr>
            <a:spLocks noGrp="1"/>
          </p:cNvSpPr>
          <p:nvPr>
            <p:ph type="body" sz="quarter" idx="17"/>
          </p:nvPr>
        </p:nvSpPr>
        <p:spPr>
          <a:xfrm>
            <a:off x="280063" y="1344422"/>
            <a:ext cx="5478945" cy="811212"/>
          </a:xfrm>
        </p:spPr>
        <p:txBody>
          <a:bodyPr/>
          <a:lstStyle>
            <a:lvl1pPr>
              <a:defRPr sz="1400" b="0"/>
            </a:lvl1pPr>
          </a:lstStyle>
          <a:p>
            <a:pPr lvl="0"/>
            <a:r>
              <a:rPr lang="en-GB"/>
              <a:t>Click to edit Master text styles</a:t>
            </a:r>
          </a:p>
        </p:txBody>
      </p:sp>
      <p:sp>
        <p:nvSpPr>
          <p:cNvPr id="24" name="Text Placeholder 22">
            <a:extLst>
              <a:ext uri="{FF2B5EF4-FFF2-40B4-BE49-F238E27FC236}">
                <a16:creationId xmlns:a16="http://schemas.microsoft.com/office/drawing/2014/main" id="{F8BAD307-1E74-2294-F63C-4774CA4FAABD}"/>
              </a:ext>
            </a:extLst>
          </p:cNvPr>
          <p:cNvSpPr>
            <a:spLocks noGrp="1"/>
          </p:cNvSpPr>
          <p:nvPr>
            <p:ph type="body" sz="quarter" idx="18"/>
          </p:nvPr>
        </p:nvSpPr>
        <p:spPr>
          <a:xfrm>
            <a:off x="6106109" y="1344422"/>
            <a:ext cx="5538764" cy="811212"/>
          </a:xfrm>
        </p:spPr>
        <p:txBody>
          <a:bodyPr/>
          <a:lstStyle>
            <a:lvl1pPr>
              <a:defRPr sz="1400" b="0"/>
            </a:lvl1pPr>
          </a:lstStyle>
          <a:p>
            <a:pPr lvl="0"/>
            <a:r>
              <a:rPr lang="en-GB"/>
              <a:t>Click to edit Master text styles</a:t>
            </a:r>
          </a:p>
        </p:txBody>
      </p:sp>
      <p:sp>
        <p:nvSpPr>
          <p:cNvPr id="26" name="Rectangle 25">
            <a:extLst>
              <a:ext uri="{FF2B5EF4-FFF2-40B4-BE49-F238E27FC236}">
                <a16:creationId xmlns:a16="http://schemas.microsoft.com/office/drawing/2014/main" id="{C0E4D20C-F1B7-2172-8BE8-01E99787D60E}"/>
              </a:ext>
            </a:extLst>
          </p:cNvPr>
          <p:cNvSpPr/>
          <p:nvPr userDrawn="1"/>
        </p:nvSpPr>
        <p:spPr>
          <a:xfrm>
            <a:off x="11928475" y="0"/>
            <a:ext cx="263525"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a:extLst>
              <a:ext uri="{FF2B5EF4-FFF2-40B4-BE49-F238E27FC236}">
                <a16:creationId xmlns:a16="http://schemas.microsoft.com/office/drawing/2014/main" id="{2F6E2F3B-F7B5-0137-A214-79870C8FE2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31" name="Title 1">
            <a:extLst>
              <a:ext uri="{FF2B5EF4-FFF2-40B4-BE49-F238E27FC236}">
                <a16:creationId xmlns:a16="http://schemas.microsoft.com/office/drawing/2014/main" id="{E48ACCC3-B8E4-FB87-36A7-FE7E0BFDC400}"/>
              </a:ext>
            </a:extLst>
          </p:cNvPr>
          <p:cNvSpPr>
            <a:spLocks noGrp="1"/>
          </p:cNvSpPr>
          <p:nvPr>
            <p:ph type="title"/>
          </p:nvPr>
        </p:nvSpPr>
        <p:spPr>
          <a:xfrm>
            <a:off x="280063" y="282576"/>
            <a:ext cx="11364810" cy="943130"/>
          </a:xfrm>
        </p:spPr>
        <p:txBody>
          <a:bodyPr/>
          <a:lstStyle/>
          <a:p>
            <a:r>
              <a:rPr lang="en-GB"/>
              <a:t>Click to edit Master title style</a:t>
            </a:r>
            <a:endParaRPr lang="en-US"/>
          </a:p>
        </p:txBody>
      </p:sp>
      <p:grpSp>
        <p:nvGrpSpPr>
          <p:cNvPr id="2" name="Group 1">
            <a:extLst>
              <a:ext uri="{FF2B5EF4-FFF2-40B4-BE49-F238E27FC236}">
                <a16:creationId xmlns:a16="http://schemas.microsoft.com/office/drawing/2014/main" id="{4074E537-6A7C-C4D7-246F-75C49D35728C}"/>
              </a:ext>
            </a:extLst>
          </p:cNvPr>
          <p:cNvGrpSpPr/>
          <p:nvPr userDrawn="1"/>
        </p:nvGrpSpPr>
        <p:grpSpPr>
          <a:xfrm>
            <a:off x="12692725" y="0"/>
            <a:ext cx="3220260" cy="6858000"/>
            <a:chOff x="12692725" y="0"/>
            <a:chExt cx="3220260" cy="6858000"/>
          </a:xfrm>
        </p:grpSpPr>
        <p:sp>
          <p:nvSpPr>
            <p:cNvPr id="3" name="Rectangle 2">
              <a:extLst>
                <a:ext uri="{FF2B5EF4-FFF2-40B4-BE49-F238E27FC236}">
                  <a16:creationId xmlns:a16="http://schemas.microsoft.com/office/drawing/2014/main" id="{2F501392-CEB6-CCF6-4099-52C57C7E3E8E}"/>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9E264E7-F2FF-876A-5FEA-EB779F08A9B8}"/>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6" name="TextBox 5">
              <a:extLst>
                <a:ext uri="{FF2B5EF4-FFF2-40B4-BE49-F238E27FC236}">
                  <a16:creationId xmlns:a16="http://schemas.microsoft.com/office/drawing/2014/main" id="{B9EC6AF3-A0E8-217F-E312-219383EAEF2A}"/>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9" name="TextBox 8">
              <a:extLst>
                <a:ext uri="{FF2B5EF4-FFF2-40B4-BE49-F238E27FC236}">
                  <a16:creationId xmlns:a16="http://schemas.microsoft.com/office/drawing/2014/main" id="{667092B9-57EA-9201-CA6F-B524EDE5CD07}"/>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0" name="TextBox 9">
              <a:extLst>
                <a:ext uri="{FF2B5EF4-FFF2-40B4-BE49-F238E27FC236}">
                  <a16:creationId xmlns:a16="http://schemas.microsoft.com/office/drawing/2014/main" id="{4C920F19-1B56-CE9C-6D19-0009DD538AC6}"/>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1" name="TextBox 10">
              <a:extLst>
                <a:ext uri="{FF2B5EF4-FFF2-40B4-BE49-F238E27FC236}">
                  <a16:creationId xmlns:a16="http://schemas.microsoft.com/office/drawing/2014/main" id="{E22A9D4A-3394-2271-E05C-6BCAC807251C}"/>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26078899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mparison images – red">
    <p:bg>
      <p:bgPr>
        <a:solidFill>
          <a:schemeClr val="accent5"/>
        </a:solidFill>
        <a:effectLst/>
      </p:bgPr>
    </p:bg>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8ED67339-F1FE-7734-029D-DE0294A0A6B5}"/>
              </a:ext>
            </a:extLst>
          </p:cNvPr>
          <p:cNvSpPr>
            <a:spLocks noGrp="1"/>
          </p:cNvSpPr>
          <p:nvPr>
            <p:ph type="ftr" sz="quarter" idx="11"/>
          </p:nvPr>
        </p:nvSpPr>
        <p:spPr>
          <a:xfrm>
            <a:off x="1167319" y="6255613"/>
            <a:ext cx="9736834" cy="365125"/>
          </a:xfrm>
        </p:spPr>
        <p:txBody>
          <a:bodyPr/>
          <a:lstStyle>
            <a:lvl1pPr algn="l">
              <a:defRPr/>
            </a:lvl1pPr>
          </a:lstStyle>
          <a:p>
            <a:endParaRPr lang="en-US"/>
          </a:p>
        </p:txBody>
      </p:sp>
      <p:sp>
        <p:nvSpPr>
          <p:cNvPr id="4" name="Picture Placeholder 3">
            <a:extLst>
              <a:ext uri="{FF2B5EF4-FFF2-40B4-BE49-F238E27FC236}">
                <a16:creationId xmlns:a16="http://schemas.microsoft.com/office/drawing/2014/main" id="{9A4E218C-DB75-10DA-A55F-A01C9F897C98}"/>
              </a:ext>
            </a:extLst>
          </p:cNvPr>
          <p:cNvSpPr>
            <a:spLocks noGrp="1"/>
          </p:cNvSpPr>
          <p:nvPr>
            <p:ph type="pic" sz="quarter" idx="14"/>
          </p:nvPr>
        </p:nvSpPr>
        <p:spPr>
          <a:xfrm>
            <a:off x="280063" y="2305878"/>
            <a:ext cx="5478945" cy="3689569"/>
          </a:xfrm>
          <a:solidFill>
            <a:schemeClr val="bg1"/>
          </a:solidFill>
        </p:spPr>
        <p:txBody>
          <a:bodyPr/>
          <a:lstStyle/>
          <a:p>
            <a:r>
              <a:rPr lang="en-GB"/>
              <a:t>Click icon to add picture</a:t>
            </a:r>
            <a:endParaRPr lang="en-US"/>
          </a:p>
        </p:txBody>
      </p:sp>
      <p:cxnSp>
        <p:nvCxnSpPr>
          <p:cNvPr id="7" name="Straight Connector 6">
            <a:extLst>
              <a:ext uri="{FF2B5EF4-FFF2-40B4-BE49-F238E27FC236}">
                <a16:creationId xmlns:a16="http://schemas.microsoft.com/office/drawing/2014/main" id="{1E311F7C-3DF8-C51E-819C-42DB3AA309DA}"/>
              </a:ext>
            </a:extLst>
          </p:cNvPr>
          <p:cNvCxnSpPr>
            <a:cxnSpLocks/>
          </p:cNvCxnSpPr>
          <p:nvPr userDrawn="1"/>
        </p:nvCxnSpPr>
        <p:spPr>
          <a:xfrm flipH="1">
            <a:off x="267362" y="2199861"/>
            <a:ext cx="549164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Picture Placeholder 3">
            <a:extLst>
              <a:ext uri="{FF2B5EF4-FFF2-40B4-BE49-F238E27FC236}">
                <a16:creationId xmlns:a16="http://schemas.microsoft.com/office/drawing/2014/main" id="{EB34F13B-4FE3-F208-ABE4-634F166B09AB}"/>
              </a:ext>
            </a:extLst>
          </p:cNvPr>
          <p:cNvSpPr>
            <a:spLocks noGrp="1"/>
          </p:cNvSpPr>
          <p:nvPr>
            <p:ph type="pic" sz="quarter" idx="16"/>
          </p:nvPr>
        </p:nvSpPr>
        <p:spPr>
          <a:xfrm>
            <a:off x="6096000" y="2305878"/>
            <a:ext cx="5548873" cy="3689569"/>
          </a:xfrm>
          <a:solidFill>
            <a:schemeClr val="bg1"/>
          </a:solidFill>
        </p:spPr>
        <p:txBody>
          <a:bodyPr/>
          <a:lstStyle/>
          <a:p>
            <a:r>
              <a:rPr lang="en-GB"/>
              <a:t>Click icon to add picture</a:t>
            </a:r>
            <a:endParaRPr lang="en-US"/>
          </a:p>
        </p:txBody>
      </p:sp>
      <p:cxnSp>
        <p:nvCxnSpPr>
          <p:cNvPr id="19" name="Straight Connector 18">
            <a:extLst>
              <a:ext uri="{FF2B5EF4-FFF2-40B4-BE49-F238E27FC236}">
                <a16:creationId xmlns:a16="http://schemas.microsoft.com/office/drawing/2014/main" id="{5A35E322-3BD6-74B2-1D4F-D6F5CE72C78D}"/>
              </a:ext>
            </a:extLst>
          </p:cNvPr>
          <p:cNvCxnSpPr>
            <a:cxnSpLocks/>
          </p:cNvCxnSpPr>
          <p:nvPr userDrawn="1"/>
        </p:nvCxnSpPr>
        <p:spPr>
          <a:xfrm flipH="1">
            <a:off x="6096000" y="2199861"/>
            <a:ext cx="554887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3" name="Text Placeholder 22">
            <a:extLst>
              <a:ext uri="{FF2B5EF4-FFF2-40B4-BE49-F238E27FC236}">
                <a16:creationId xmlns:a16="http://schemas.microsoft.com/office/drawing/2014/main" id="{9178631B-C1A8-E91B-39D6-5AB27202A806}"/>
              </a:ext>
            </a:extLst>
          </p:cNvPr>
          <p:cNvSpPr>
            <a:spLocks noGrp="1"/>
          </p:cNvSpPr>
          <p:nvPr>
            <p:ph type="body" sz="quarter" idx="17"/>
          </p:nvPr>
        </p:nvSpPr>
        <p:spPr>
          <a:xfrm>
            <a:off x="280063" y="1344422"/>
            <a:ext cx="5478945" cy="811212"/>
          </a:xfrm>
        </p:spPr>
        <p:txBody>
          <a:bodyPr/>
          <a:lstStyle>
            <a:lvl1pPr>
              <a:defRPr sz="1400" b="0"/>
            </a:lvl1pPr>
          </a:lstStyle>
          <a:p>
            <a:pPr lvl="0"/>
            <a:r>
              <a:rPr lang="en-GB"/>
              <a:t>Click to edit Master text styles</a:t>
            </a:r>
          </a:p>
        </p:txBody>
      </p:sp>
      <p:sp>
        <p:nvSpPr>
          <p:cNvPr id="24" name="Text Placeholder 22">
            <a:extLst>
              <a:ext uri="{FF2B5EF4-FFF2-40B4-BE49-F238E27FC236}">
                <a16:creationId xmlns:a16="http://schemas.microsoft.com/office/drawing/2014/main" id="{F8BAD307-1E74-2294-F63C-4774CA4FAABD}"/>
              </a:ext>
            </a:extLst>
          </p:cNvPr>
          <p:cNvSpPr>
            <a:spLocks noGrp="1"/>
          </p:cNvSpPr>
          <p:nvPr>
            <p:ph type="body" sz="quarter" idx="18"/>
          </p:nvPr>
        </p:nvSpPr>
        <p:spPr>
          <a:xfrm>
            <a:off x="6106109" y="1344422"/>
            <a:ext cx="5538764" cy="811212"/>
          </a:xfrm>
        </p:spPr>
        <p:txBody>
          <a:bodyPr/>
          <a:lstStyle>
            <a:lvl1pPr>
              <a:defRPr sz="1400" b="0"/>
            </a:lvl1pPr>
          </a:lstStyle>
          <a:p>
            <a:pPr lvl="0"/>
            <a:r>
              <a:rPr lang="en-GB"/>
              <a:t>Click to edit Master text styles</a:t>
            </a:r>
          </a:p>
        </p:txBody>
      </p:sp>
      <p:sp>
        <p:nvSpPr>
          <p:cNvPr id="26" name="Rectangle 25">
            <a:extLst>
              <a:ext uri="{FF2B5EF4-FFF2-40B4-BE49-F238E27FC236}">
                <a16:creationId xmlns:a16="http://schemas.microsoft.com/office/drawing/2014/main" id="{C0E4D20C-F1B7-2172-8BE8-01E99787D60E}"/>
              </a:ext>
            </a:extLst>
          </p:cNvPr>
          <p:cNvSpPr/>
          <p:nvPr userDrawn="1"/>
        </p:nvSpPr>
        <p:spPr>
          <a:xfrm>
            <a:off x="11928475" y="0"/>
            <a:ext cx="26352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a:extLst>
              <a:ext uri="{FF2B5EF4-FFF2-40B4-BE49-F238E27FC236}">
                <a16:creationId xmlns:a16="http://schemas.microsoft.com/office/drawing/2014/main" id="{2F6E2F3B-F7B5-0137-A214-79870C8FE2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31" name="Title 1">
            <a:extLst>
              <a:ext uri="{FF2B5EF4-FFF2-40B4-BE49-F238E27FC236}">
                <a16:creationId xmlns:a16="http://schemas.microsoft.com/office/drawing/2014/main" id="{E48ACCC3-B8E4-FB87-36A7-FE7E0BFDC400}"/>
              </a:ext>
            </a:extLst>
          </p:cNvPr>
          <p:cNvSpPr>
            <a:spLocks noGrp="1"/>
          </p:cNvSpPr>
          <p:nvPr>
            <p:ph type="title"/>
          </p:nvPr>
        </p:nvSpPr>
        <p:spPr>
          <a:xfrm>
            <a:off x="280063" y="282576"/>
            <a:ext cx="11364810" cy="943130"/>
          </a:xfrm>
        </p:spPr>
        <p:txBody>
          <a:bodyPr/>
          <a:lstStyle/>
          <a:p>
            <a:r>
              <a:rPr lang="en-GB"/>
              <a:t>Click to edit Master title style</a:t>
            </a:r>
            <a:endParaRPr lang="en-US"/>
          </a:p>
        </p:txBody>
      </p:sp>
      <p:grpSp>
        <p:nvGrpSpPr>
          <p:cNvPr id="2" name="Group 1">
            <a:extLst>
              <a:ext uri="{FF2B5EF4-FFF2-40B4-BE49-F238E27FC236}">
                <a16:creationId xmlns:a16="http://schemas.microsoft.com/office/drawing/2014/main" id="{B859DC41-C940-FAC7-393C-E167A7A02D40}"/>
              </a:ext>
            </a:extLst>
          </p:cNvPr>
          <p:cNvGrpSpPr/>
          <p:nvPr userDrawn="1"/>
        </p:nvGrpSpPr>
        <p:grpSpPr>
          <a:xfrm>
            <a:off x="12692725" y="0"/>
            <a:ext cx="3220260" cy="6858000"/>
            <a:chOff x="12692725" y="0"/>
            <a:chExt cx="3220260" cy="6858000"/>
          </a:xfrm>
        </p:grpSpPr>
        <p:sp>
          <p:nvSpPr>
            <p:cNvPr id="3" name="Rectangle 2">
              <a:extLst>
                <a:ext uri="{FF2B5EF4-FFF2-40B4-BE49-F238E27FC236}">
                  <a16:creationId xmlns:a16="http://schemas.microsoft.com/office/drawing/2014/main" id="{93F75A88-B342-535F-257A-0594522A6202}"/>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41B1687-BBB7-928A-E415-53258E1C8231}"/>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6" name="TextBox 5">
              <a:extLst>
                <a:ext uri="{FF2B5EF4-FFF2-40B4-BE49-F238E27FC236}">
                  <a16:creationId xmlns:a16="http://schemas.microsoft.com/office/drawing/2014/main" id="{A822E80D-4094-340A-CD00-10565FD90706}"/>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9" name="TextBox 8">
              <a:extLst>
                <a:ext uri="{FF2B5EF4-FFF2-40B4-BE49-F238E27FC236}">
                  <a16:creationId xmlns:a16="http://schemas.microsoft.com/office/drawing/2014/main" id="{68754FC0-5E1C-1E38-CF62-BC1F349C87FD}"/>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0" name="TextBox 9">
              <a:extLst>
                <a:ext uri="{FF2B5EF4-FFF2-40B4-BE49-F238E27FC236}">
                  <a16:creationId xmlns:a16="http://schemas.microsoft.com/office/drawing/2014/main" id="{274CE454-FAAE-CCC7-FFB6-062FAF8594F9}"/>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1" name="TextBox 10">
              <a:extLst>
                <a:ext uri="{FF2B5EF4-FFF2-40B4-BE49-F238E27FC236}">
                  <a16:creationId xmlns:a16="http://schemas.microsoft.com/office/drawing/2014/main" id="{68146991-EECC-E0E7-7541-4A8526776075}"/>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33252521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mparison images – coastal">
    <p:bg>
      <p:bgPr>
        <a:solidFill>
          <a:schemeClr val="accent6"/>
        </a:solidFill>
        <a:effectLst/>
      </p:bgPr>
    </p:bg>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8ED67339-F1FE-7734-029D-DE0294A0A6B5}"/>
              </a:ext>
            </a:extLst>
          </p:cNvPr>
          <p:cNvSpPr>
            <a:spLocks noGrp="1"/>
          </p:cNvSpPr>
          <p:nvPr>
            <p:ph type="ftr" sz="quarter" idx="11"/>
          </p:nvPr>
        </p:nvSpPr>
        <p:spPr>
          <a:xfrm>
            <a:off x="1167319" y="6255613"/>
            <a:ext cx="9736834" cy="365125"/>
          </a:xfrm>
        </p:spPr>
        <p:txBody>
          <a:bodyPr/>
          <a:lstStyle>
            <a:lvl1pPr algn="l">
              <a:defRPr/>
            </a:lvl1pPr>
          </a:lstStyle>
          <a:p>
            <a:endParaRPr lang="en-US"/>
          </a:p>
        </p:txBody>
      </p:sp>
      <p:sp>
        <p:nvSpPr>
          <p:cNvPr id="4" name="Picture Placeholder 3">
            <a:extLst>
              <a:ext uri="{FF2B5EF4-FFF2-40B4-BE49-F238E27FC236}">
                <a16:creationId xmlns:a16="http://schemas.microsoft.com/office/drawing/2014/main" id="{9A4E218C-DB75-10DA-A55F-A01C9F897C98}"/>
              </a:ext>
            </a:extLst>
          </p:cNvPr>
          <p:cNvSpPr>
            <a:spLocks noGrp="1"/>
          </p:cNvSpPr>
          <p:nvPr>
            <p:ph type="pic" sz="quarter" idx="14"/>
          </p:nvPr>
        </p:nvSpPr>
        <p:spPr>
          <a:xfrm>
            <a:off x="280063" y="2305878"/>
            <a:ext cx="5478945" cy="3689569"/>
          </a:xfrm>
          <a:solidFill>
            <a:schemeClr val="bg1"/>
          </a:solidFill>
        </p:spPr>
        <p:txBody>
          <a:bodyPr/>
          <a:lstStyle/>
          <a:p>
            <a:r>
              <a:rPr lang="en-GB"/>
              <a:t>Click icon to add picture</a:t>
            </a:r>
            <a:endParaRPr lang="en-US"/>
          </a:p>
        </p:txBody>
      </p:sp>
      <p:cxnSp>
        <p:nvCxnSpPr>
          <p:cNvPr id="7" name="Straight Connector 6">
            <a:extLst>
              <a:ext uri="{FF2B5EF4-FFF2-40B4-BE49-F238E27FC236}">
                <a16:creationId xmlns:a16="http://schemas.microsoft.com/office/drawing/2014/main" id="{1E311F7C-3DF8-C51E-819C-42DB3AA309DA}"/>
              </a:ext>
            </a:extLst>
          </p:cNvPr>
          <p:cNvCxnSpPr>
            <a:cxnSpLocks/>
          </p:cNvCxnSpPr>
          <p:nvPr userDrawn="1"/>
        </p:nvCxnSpPr>
        <p:spPr>
          <a:xfrm flipH="1">
            <a:off x="267362" y="2199861"/>
            <a:ext cx="549164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Picture Placeholder 3">
            <a:extLst>
              <a:ext uri="{FF2B5EF4-FFF2-40B4-BE49-F238E27FC236}">
                <a16:creationId xmlns:a16="http://schemas.microsoft.com/office/drawing/2014/main" id="{EB34F13B-4FE3-F208-ABE4-634F166B09AB}"/>
              </a:ext>
            </a:extLst>
          </p:cNvPr>
          <p:cNvSpPr>
            <a:spLocks noGrp="1"/>
          </p:cNvSpPr>
          <p:nvPr>
            <p:ph type="pic" sz="quarter" idx="16"/>
          </p:nvPr>
        </p:nvSpPr>
        <p:spPr>
          <a:xfrm>
            <a:off x="6096000" y="2305878"/>
            <a:ext cx="5548873" cy="3689569"/>
          </a:xfrm>
          <a:solidFill>
            <a:schemeClr val="bg1"/>
          </a:solidFill>
        </p:spPr>
        <p:txBody>
          <a:bodyPr/>
          <a:lstStyle/>
          <a:p>
            <a:r>
              <a:rPr lang="en-GB"/>
              <a:t>Click icon to add picture</a:t>
            </a:r>
            <a:endParaRPr lang="en-US"/>
          </a:p>
        </p:txBody>
      </p:sp>
      <p:cxnSp>
        <p:nvCxnSpPr>
          <p:cNvPr id="19" name="Straight Connector 18">
            <a:extLst>
              <a:ext uri="{FF2B5EF4-FFF2-40B4-BE49-F238E27FC236}">
                <a16:creationId xmlns:a16="http://schemas.microsoft.com/office/drawing/2014/main" id="{5A35E322-3BD6-74B2-1D4F-D6F5CE72C78D}"/>
              </a:ext>
            </a:extLst>
          </p:cNvPr>
          <p:cNvCxnSpPr>
            <a:cxnSpLocks/>
          </p:cNvCxnSpPr>
          <p:nvPr userDrawn="1"/>
        </p:nvCxnSpPr>
        <p:spPr>
          <a:xfrm flipH="1">
            <a:off x="6096000" y="2199861"/>
            <a:ext cx="554887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3" name="Text Placeholder 22">
            <a:extLst>
              <a:ext uri="{FF2B5EF4-FFF2-40B4-BE49-F238E27FC236}">
                <a16:creationId xmlns:a16="http://schemas.microsoft.com/office/drawing/2014/main" id="{9178631B-C1A8-E91B-39D6-5AB27202A806}"/>
              </a:ext>
            </a:extLst>
          </p:cNvPr>
          <p:cNvSpPr>
            <a:spLocks noGrp="1"/>
          </p:cNvSpPr>
          <p:nvPr>
            <p:ph type="body" sz="quarter" idx="17"/>
          </p:nvPr>
        </p:nvSpPr>
        <p:spPr>
          <a:xfrm>
            <a:off x="280063" y="1344422"/>
            <a:ext cx="5478945" cy="811212"/>
          </a:xfrm>
        </p:spPr>
        <p:txBody>
          <a:bodyPr/>
          <a:lstStyle>
            <a:lvl1pPr>
              <a:defRPr sz="1400" b="0"/>
            </a:lvl1pPr>
          </a:lstStyle>
          <a:p>
            <a:pPr lvl="0"/>
            <a:r>
              <a:rPr lang="en-GB"/>
              <a:t>Click to edit Master text styles</a:t>
            </a:r>
          </a:p>
        </p:txBody>
      </p:sp>
      <p:sp>
        <p:nvSpPr>
          <p:cNvPr id="24" name="Text Placeholder 22">
            <a:extLst>
              <a:ext uri="{FF2B5EF4-FFF2-40B4-BE49-F238E27FC236}">
                <a16:creationId xmlns:a16="http://schemas.microsoft.com/office/drawing/2014/main" id="{F8BAD307-1E74-2294-F63C-4774CA4FAABD}"/>
              </a:ext>
            </a:extLst>
          </p:cNvPr>
          <p:cNvSpPr>
            <a:spLocks noGrp="1"/>
          </p:cNvSpPr>
          <p:nvPr>
            <p:ph type="body" sz="quarter" idx="18"/>
          </p:nvPr>
        </p:nvSpPr>
        <p:spPr>
          <a:xfrm>
            <a:off x="6106109" y="1344422"/>
            <a:ext cx="5538764" cy="811212"/>
          </a:xfrm>
        </p:spPr>
        <p:txBody>
          <a:bodyPr/>
          <a:lstStyle>
            <a:lvl1pPr>
              <a:defRPr sz="1400" b="0"/>
            </a:lvl1pPr>
          </a:lstStyle>
          <a:p>
            <a:pPr lvl="0"/>
            <a:r>
              <a:rPr lang="en-GB"/>
              <a:t>Click to edit Master text styles</a:t>
            </a:r>
          </a:p>
        </p:txBody>
      </p:sp>
      <p:sp>
        <p:nvSpPr>
          <p:cNvPr id="26" name="Rectangle 25">
            <a:extLst>
              <a:ext uri="{FF2B5EF4-FFF2-40B4-BE49-F238E27FC236}">
                <a16:creationId xmlns:a16="http://schemas.microsoft.com/office/drawing/2014/main" id="{C0E4D20C-F1B7-2172-8BE8-01E99787D60E}"/>
              </a:ext>
            </a:extLst>
          </p:cNvPr>
          <p:cNvSpPr/>
          <p:nvPr userDrawn="1"/>
        </p:nvSpPr>
        <p:spPr>
          <a:xfrm>
            <a:off x="11928475" y="0"/>
            <a:ext cx="263525"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a:extLst>
              <a:ext uri="{FF2B5EF4-FFF2-40B4-BE49-F238E27FC236}">
                <a16:creationId xmlns:a16="http://schemas.microsoft.com/office/drawing/2014/main" id="{2F6E2F3B-F7B5-0137-A214-79870C8FE2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31" name="Title 1">
            <a:extLst>
              <a:ext uri="{FF2B5EF4-FFF2-40B4-BE49-F238E27FC236}">
                <a16:creationId xmlns:a16="http://schemas.microsoft.com/office/drawing/2014/main" id="{E48ACCC3-B8E4-FB87-36A7-FE7E0BFDC400}"/>
              </a:ext>
            </a:extLst>
          </p:cNvPr>
          <p:cNvSpPr>
            <a:spLocks noGrp="1"/>
          </p:cNvSpPr>
          <p:nvPr>
            <p:ph type="title"/>
          </p:nvPr>
        </p:nvSpPr>
        <p:spPr>
          <a:xfrm>
            <a:off x="280063" y="282576"/>
            <a:ext cx="11364810" cy="943130"/>
          </a:xfrm>
        </p:spPr>
        <p:txBody>
          <a:bodyPr/>
          <a:lstStyle/>
          <a:p>
            <a:r>
              <a:rPr lang="en-GB"/>
              <a:t>Click to edit Master title style</a:t>
            </a:r>
            <a:endParaRPr lang="en-US"/>
          </a:p>
        </p:txBody>
      </p:sp>
      <p:grpSp>
        <p:nvGrpSpPr>
          <p:cNvPr id="2" name="Group 1">
            <a:extLst>
              <a:ext uri="{FF2B5EF4-FFF2-40B4-BE49-F238E27FC236}">
                <a16:creationId xmlns:a16="http://schemas.microsoft.com/office/drawing/2014/main" id="{80BFA5D6-6246-D1FB-F882-7A72071CBA6B}"/>
              </a:ext>
            </a:extLst>
          </p:cNvPr>
          <p:cNvGrpSpPr/>
          <p:nvPr userDrawn="1"/>
        </p:nvGrpSpPr>
        <p:grpSpPr>
          <a:xfrm>
            <a:off x="12692725" y="0"/>
            <a:ext cx="3220260" cy="6858000"/>
            <a:chOff x="12692725" y="0"/>
            <a:chExt cx="3220260" cy="6858000"/>
          </a:xfrm>
        </p:grpSpPr>
        <p:sp>
          <p:nvSpPr>
            <p:cNvPr id="3" name="Rectangle 2">
              <a:extLst>
                <a:ext uri="{FF2B5EF4-FFF2-40B4-BE49-F238E27FC236}">
                  <a16:creationId xmlns:a16="http://schemas.microsoft.com/office/drawing/2014/main" id="{6FB06307-3AC2-0775-1E0C-0153B42753EE}"/>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6BE9EEB-5F10-8E20-B3FF-0ABA311D6121}"/>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6" name="TextBox 5">
              <a:extLst>
                <a:ext uri="{FF2B5EF4-FFF2-40B4-BE49-F238E27FC236}">
                  <a16:creationId xmlns:a16="http://schemas.microsoft.com/office/drawing/2014/main" id="{69B54E81-0052-2866-255A-BC88499E5E6C}"/>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9" name="TextBox 8">
              <a:extLst>
                <a:ext uri="{FF2B5EF4-FFF2-40B4-BE49-F238E27FC236}">
                  <a16:creationId xmlns:a16="http://schemas.microsoft.com/office/drawing/2014/main" id="{DBA72032-1AE9-E162-2853-4251598E6D88}"/>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0" name="TextBox 9">
              <a:extLst>
                <a:ext uri="{FF2B5EF4-FFF2-40B4-BE49-F238E27FC236}">
                  <a16:creationId xmlns:a16="http://schemas.microsoft.com/office/drawing/2014/main" id="{DA12A350-C981-5721-A8E8-32FEC0900187}"/>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1" name="TextBox 10">
              <a:extLst>
                <a:ext uri="{FF2B5EF4-FFF2-40B4-BE49-F238E27FC236}">
                  <a16:creationId xmlns:a16="http://schemas.microsoft.com/office/drawing/2014/main" id="{177226ED-5A18-0FF7-B923-76108EC7A421}"/>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1090544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4AA8C-63FD-F3AC-1C8B-4AAE721DDD3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2D2216E-9228-A44C-2035-F88EA15D5376}"/>
              </a:ext>
            </a:extLst>
          </p:cNvPr>
          <p:cNvSpPr>
            <a:spLocks noGrp="1"/>
          </p:cNvSpPr>
          <p:nvPr>
            <p:ph type="dt" sz="half" idx="10"/>
          </p:nvPr>
        </p:nvSpPr>
        <p:spPr/>
        <p:txBody>
          <a:bodyPr/>
          <a:lstStyle/>
          <a:p>
            <a:fld id="{28106B4B-04C4-4483-A075-516BDBEF3FA6}" type="datetimeFigureOut">
              <a:rPr lang="en-GB" smtClean="0"/>
              <a:t>13/02/2026</a:t>
            </a:fld>
            <a:endParaRPr lang="en-GB"/>
          </a:p>
        </p:txBody>
      </p:sp>
      <p:sp>
        <p:nvSpPr>
          <p:cNvPr id="4" name="Footer Placeholder 3">
            <a:extLst>
              <a:ext uri="{FF2B5EF4-FFF2-40B4-BE49-F238E27FC236}">
                <a16:creationId xmlns:a16="http://schemas.microsoft.com/office/drawing/2014/main" id="{6E20D9DD-F6D7-6CEF-C7A1-F967F155E7F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82792FA-39BE-13AB-7809-457CF2E23E0A}"/>
              </a:ext>
            </a:extLst>
          </p:cNvPr>
          <p:cNvSpPr>
            <a:spLocks noGrp="1"/>
          </p:cNvSpPr>
          <p:nvPr>
            <p:ph type="sldNum" sz="quarter" idx="12"/>
          </p:nvPr>
        </p:nvSpPr>
        <p:spPr/>
        <p:txBody>
          <a:bodyPr/>
          <a:lstStyle/>
          <a:p>
            <a:fld id="{E6A7E3CE-5A14-429A-B57D-BC04F2FF6D17}" type="slidenum">
              <a:rPr lang="en-GB" smtClean="0"/>
              <a:t>‹#›</a:t>
            </a:fld>
            <a:endParaRPr lang="en-GB"/>
          </a:p>
        </p:txBody>
      </p:sp>
    </p:spTree>
    <p:extLst>
      <p:ext uri="{BB962C8B-B14F-4D97-AF65-F5344CB8AC3E}">
        <p14:creationId xmlns:p14="http://schemas.microsoft.com/office/powerpoint/2010/main" val="24853909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images – neutral">
    <p:bg>
      <p:bgPr>
        <a:solidFill>
          <a:schemeClr val="bg1"/>
        </a:solidFill>
        <a:effectLst/>
      </p:bgPr>
    </p:bg>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8ED67339-F1FE-7734-029D-DE0294A0A6B5}"/>
              </a:ext>
            </a:extLst>
          </p:cNvPr>
          <p:cNvSpPr>
            <a:spLocks noGrp="1"/>
          </p:cNvSpPr>
          <p:nvPr>
            <p:ph type="ftr" sz="quarter" idx="11"/>
          </p:nvPr>
        </p:nvSpPr>
        <p:spPr>
          <a:xfrm>
            <a:off x="1167319" y="6255613"/>
            <a:ext cx="9736834" cy="365125"/>
          </a:xfrm>
        </p:spPr>
        <p:txBody>
          <a:bodyPr/>
          <a:lstStyle>
            <a:lvl1pPr algn="l">
              <a:defRPr/>
            </a:lvl1pPr>
          </a:lstStyle>
          <a:p>
            <a:endParaRPr lang="en-US"/>
          </a:p>
        </p:txBody>
      </p:sp>
      <p:sp>
        <p:nvSpPr>
          <p:cNvPr id="4" name="Picture Placeholder 3">
            <a:extLst>
              <a:ext uri="{FF2B5EF4-FFF2-40B4-BE49-F238E27FC236}">
                <a16:creationId xmlns:a16="http://schemas.microsoft.com/office/drawing/2014/main" id="{9A4E218C-DB75-10DA-A55F-A01C9F897C98}"/>
              </a:ext>
            </a:extLst>
          </p:cNvPr>
          <p:cNvSpPr>
            <a:spLocks noGrp="1"/>
          </p:cNvSpPr>
          <p:nvPr>
            <p:ph type="pic" sz="quarter" idx="14"/>
          </p:nvPr>
        </p:nvSpPr>
        <p:spPr>
          <a:xfrm>
            <a:off x="280063" y="2305878"/>
            <a:ext cx="5478945" cy="3689569"/>
          </a:xfrm>
          <a:solidFill>
            <a:schemeClr val="bg2"/>
          </a:solidFill>
        </p:spPr>
        <p:txBody>
          <a:bodyPr/>
          <a:lstStyle/>
          <a:p>
            <a:r>
              <a:rPr lang="en-GB"/>
              <a:t>Click icon to add picture</a:t>
            </a:r>
            <a:endParaRPr lang="en-US"/>
          </a:p>
        </p:txBody>
      </p:sp>
      <p:cxnSp>
        <p:nvCxnSpPr>
          <p:cNvPr id="7" name="Straight Connector 6">
            <a:extLst>
              <a:ext uri="{FF2B5EF4-FFF2-40B4-BE49-F238E27FC236}">
                <a16:creationId xmlns:a16="http://schemas.microsoft.com/office/drawing/2014/main" id="{1E311F7C-3DF8-C51E-819C-42DB3AA309DA}"/>
              </a:ext>
            </a:extLst>
          </p:cNvPr>
          <p:cNvCxnSpPr>
            <a:cxnSpLocks/>
          </p:cNvCxnSpPr>
          <p:nvPr userDrawn="1"/>
        </p:nvCxnSpPr>
        <p:spPr>
          <a:xfrm flipH="1">
            <a:off x="267362" y="2199861"/>
            <a:ext cx="549164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Picture Placeholder 3">
            <a:extLst>
              <a:ext uri="{FF2B5EF4-FFF2-40B4-BE49-F238E27FC236}">
                <a16:creationId xmlns:a16="http://schemas.microsoft.com/office/drawing/2014/main" id="{EB34F13B-4FE3-F208-ABE4-634F166B09AB}"/>
              </a:ext>
            </a:extLst>
          </p:cNvPr>
          <p:cNvSpPr>
            <a:spLocks noGrp="1"/>
          </p:cNvSpPr>
          <p:nvPr>
            <p:ph type="pic" sz="quarter" idx="16"/>
          </p:nvPr>
        </p:nvSpPr>
        <p:spPr>
          <a:xfrm>
            <a:off x="6096000" y="2305878"/>
            <a:ext cx="5548873" cy="3689569"/>
          </a:xfrm>
          <a:solidFill>
            <a:schemeClr val="bg2"/>
          </a:solidFill>
        </p:spPr>
        <p:txBody>
          <a:bodyPr/>
          <a:lstStyle/>
          <a:p>
            <a:r>
              <a:rPr lang="en-GB"/>
              <a:t>Click icon to add picture</a:t>
            </a:r>
            <a:endParaRPr lang="en-US"/>
          </a:p>
        </p:txBody>
      </p:sp>
      <p:cxnSp>
        <p:nvCxnSpPr>
          <p:cNvPr id="19" name="Straight Connector 18">
            <a:extLst>
              <a:ext uri="{FF2B5EF4-FFF2-40B4-BE49-F238E27FC236}">
                <a16:creationId xmlns:a16="http://schemas.microsoft.com/office/drawing/2014/main" id="{5A35E322-3BD6-74B2-1D4F-D6F5CE72C78D}"/>
              </a:ext>
            </a:extLst>
          </p:cNvPr>
          <p:cNvCxnSpPr>
            <a:cxnSpLocks/>
          </p:cNvCxnSpPr>
          <p:nvPr userDrawn="1"/>
        </p:nvCxnSpPr>
        <p:spPr>
          <a:xfrm flipH="1">
            <a:off x="6096000" y="2199861"/>
            <a:ext cx="554887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3" name="Text Placeholder 22">
            <a:extLst>
              <a:ext uri="{FF2B5EF4-FFF2-40B4-BE49-F238E27FC236}">
                <a16:creationId xmlns:a16="http://schemas.microsoft.com/office/drawing/2014/main" id="{9178631B-C1A8-E91B-39D6-5AB27202A806}"/>
              </a:ext>
            </a:extLst>
          </p:cNvPr>
          <p:cNvSpPr>
            <a:spLocks noGrp="1"/>
          </p:cNvSpPr>
          <p:nvPr>
            <p:ph type="body" sz="quarter" idx="17"/>
          </p:nvPr>
        </p:nvSpPr>
        <p:spPr>
          <a:xfrm>
            <a:off x="280063" y="1344422"/>
            <a:ext cx="5478945" cy="811212"/>
          </a:xfrm>
        </p:spPr>
        <p:txBody>
          <a:bodyPr/>
          <a:lstStyle>
            <a:lvl1pPr>
              <a:defRPr sz="1400" b="0"/>
            </a:lvl1pPr>
          </a:lstStyle>
          <a:p>
            <a:pPr lvl="0"/>
            <a:r>
              <a:rPr lang="en-GB"/>
              <a:t>Click to edit Master text styles</a:t>
            </a:r>
          </a:p>
        </p:txBody>
      </p:sp>
      <p:sp>
        <p:nvSpPr>
          <p:cNvPr id="24" name="Text Placeholder 22">
            <a:extLst>
              <a:ext uri="{FF2B5EF4-FFF2-40B4-BE49-F238E27FC236}">
                <a16:creationId xmlns:a16="http://schemas.microsoft.com/office/drawing/2014/main" id="{F8BAD307-1E74-2294-F63C-4774CA4FAABD}"/>
              </a:ext>
            </a:extLst>
          </p:cNvPr>
          <p:cNvSpPr>
            <a:spLocks noGrp="1"/>
          </p:cNvSpPr>
          <p:nvPr>
            <p:ph type="body" sz="quarter" idx="18"/>
          </p:nvPr>
        </p:nvSpPr>
        <p:spPr>
          <a:xfrm>
            <a:off x="6106109" y="1344422"/>
            <a:ext cx="5538764" cy="811212"/>
          </a:xfrm>
        </p:spPr>
        <p:txBody>
          <a:bodyPr/>
          <a:lstStyle>
            <a:lvl1pPr>
              <a:defRPr sz="1400" b="0"/>
            </a:lvl1pPr>
          </a:lstStyle>
          <a:p>
            <a:pPr lvl="0"/>
            <a:r>
              <a:rPr lang="en-GB"/>
              <a:t>Click to edit Master text styles</a:t>
            </a:r>
          </a:p>
        </p:txBody>
      </p:sp>
      <p:sp>
        <p:nvSpPr>
          <p:cNvPr id="26" name="Rectangle 25">
            <a:extLst>
              <a:ext uri="{FF2B5EF4-FFF2-40B4-BE49-F238E27FC236}">
                <a16:creationId xmlns:a16="http://schemas.microsoft.com/office/drawing/2014/main" id="{C0E4D20C-F1B7-2172-8BE8-01E99787D60E}"/>
              </a:ext>
            </a:extLst>
          </p:cNvPr>
          <p:cNvSpPr/>
          <p:nvPr userDrawn="1"/>
        </p:nvSpPr>
        <p:spPr>
          <a:xfrm>
            <a:off x="11928475" y="0"/>
            <a:ext cx="263525" cy="6858000"/>
          </a:xfrm>
          <a:prstGeom prst="rect">
            <a:avLst/>
          </a:prstGeom>
          <a:solidFill>
            <a:srgbClr val="0042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a:extLst>
              <a:ext uri="{FF2B5EF4-FFF2-40B4-BE49-F238E27FC236}">
                <a16:creationId xmlns:a16="http://schemas.microsoft.com/office/drawing/2014/main" id="{2F6E2F3B-F7B5-0137-A214-79870C8FE2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31" name="Title 1">
            <a:extLst>
              <a:ext uri="{FF2B5EF4-FFF2-40B4-BE49-F238E27FC236}">
                <a16:creationId xmlns:a16="http://schemas.microsoft.com/office/drawing/2014/main" id="{E48ACCC3-B8E4-FB87-36A7-FE7E0BFDC400}"/>
              </a:ext>
            </a:extLst>
          </p:cNvPr>
          <p:cNvSpPr>
            <a:spLocks noGrp="1"/>
          </p:cNvSpPr>
          <p:nvPr>
            <p:ph type="title"/>
          </p:nvPr>
        </p:nvSpPr>
        <p:spPr>
          <a:xfrm>
            <a:off x="280063" y="282576"/>
            <a:ext cx="11364810" cy="943130"/>
          </a:xfrm>
        </p:spPr>
        <p:txBody>
          <a:bodyPr/>
          <a:lstStyle/>
          <a:p>
            <a:r>
              <a:rPr lang="en-GB"/>
              <a:t>Click to edit Master title style</a:t>
            </a:r>
            <a:endParaRPr lang="en-US"/>
          </a:p>
        </p:txBody>
      </p:sp>
      <p:grpSp>
        <p:nvGrpSpPr>
          <p:cNvPr id="2" name="Group 1">
            <a:extLst>
              <a:ext uri="{FF2B5EF4-FFF2-40B4-BE49-F238E27FC236}">
                <a16:creationId xmlns:a16="http://schemas.microsoft.com/office/drawing/2014/main" id="{04D00D44-5257-A62A-168F-A4543D9C43C5}"/>
              </a:ext>
            </a:extLst>
          </p:cNvPr>
          <p:cNvGrpSpPr/>
          <p:nvPr userDrawn="1"/>
        </p:nvGrpSpPr>
        <p:grpSpPr>
          <a:xfrm>
            <a:off x="12692725" y="0"/>
            <a:ext cx="3220260" cy="6858000"/>
            <a:chOff x="12692725" y="0"/>
            <a:chExt cx="3220260" cy="6858000"/>
          </a:xfrm>
        </p:grpSpPr>
        <p:sp>
          <p:nvSpPr>
            <p:cNvPr id="3" name="Rectangle 2">
              <a:extLst>
                <a:ext uri="{FF2B5EF4-FFF2-40B4-BE49-F238E27FC236}">
                  <a16:creationId xmlns:a16="http://schemas.microsoft.com/office/drawing/2014/main" id="{A6754FD6-0901-996D-B560-FA156E507417}"/>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57DEF2F-AD04-6896-7CFF-CF51C1BC8584}"/>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tx1"/>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6" name="TextBox 5">
              <a:extLst>
                <a:ext uri="{FF2B5EF4-FFF2-40B4-BE49-F238E27FC236}">
                  <a16:creationId xmlns:a16="http://schemas.microsoft.com/office/drawing/2014/main" id="{95160D0B-C233-5D8A-4648-6E38B471008C}"/>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9" name="TextBox 8">
              <a:extLst>
                <a:ext uri="{FF2B5EF4-FFF2-40B4-BE49-F238E27FC236}">
                  <a16:creationId xmlns:a16="http://schemas.microsoft.com/office/drawing/2014/main" id="{C8A5FB23-8F18-EAEA-0616-0FEE056A2BE4}"/>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0" name="TextBox 9">
              <a:extLst>
                <a:ext uri="{FF2B5EF4-FFF2-40B4-BE49-F238E27FC236}">
                  <a16:creationId xmlns:a16="http://schemas.microsoft.com/office/drawing/2014/main" id="{EA862A91-EB18-9134-8313-25A12C19C9A4}"/>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tx1"/>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1" name="TextBox 10">
              <a:extLst>
                <a:ext uri="{FF2B5EF4-FFF2-40B4-BE49-F238E27FC236}">
                  <a16:creationId xmlns:a16="http://schemas.microsoft.com/office/drawing/2014/main" id="{5759658B-E748-7952-BA54-0F8D4018B6DD}"/>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27218140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mage and text – green">
    <p:bg>
      <p:bgPr>
        <a:solidFill>
          <a:schemeClr val="bg1"/>
        </a:solidFill>
        <a:effectLst/>
      </p:bgPr>
    </p:bg>
    <p:spTree>
      <p:nvGrpSpPr>
        <p:cNvPr id="1" name=""/>
        <p:cNvGrpSpPr/>
        <p:nvPr/>
      </p:nvGrpSpPr>
      <p:grpSpPr>
        <a:xfrm>
          <a:off x="0" y="0"/>
          <a:ext cx="0" cy="0"/>
          <a:chOff x="0" y="0"/>
          <a:chExt cx="0" cy="0"/>
        </a:xfrm>
      </p:grpSpPr>
      <p:sp>
        <p:nvSpPr>
          <p:cNvPr id="14" name="Picture Placeholder 3">
            <a:extLst>
              <a:ext uri="{FF2B5EF4-FFF2-40B4-BE49-F238E27FC236}">
                <a16:creationId xmlns:a16="http://schemas.microsoft.com/office/drawing/2014/main" id="{DDEFCB44-3D6F-EB1B-2CC4-7B01E828E4E3}"/>
              </a:ext>
            </a:extLst>
          </p:cNvPr>
          <p:cNvSpPr>
            <a:spLocks noGrp="1"/>
          </p:cNvSpPr>
          <p:nvPr>
            <p:ph type="pic" sz="quarter" idx="21"/>
          </p:nvPr>
        </p:nvSpPr>
        <p:spPr>
          <a:xfrm>
            <a:off x="8128000" y="3429000"/>
            <a:ext cx="4064000" cy="3429000"/>
          </a:xfrm>
          <a:solidFill>
            <a:schemeClr val="bg1"/>
          </a:solidFill>
        </p:spPr>
        <p:txBody>
          <a:bodyPr bIns="684000" anchor="ctr"/>
          <a:lstStyle>
            <a:lvl1pPr algn="ctr">
              <a:defRPr sz="1100"/>
            </a:lvl1pPr>
          </a:lstStyle>
          <a:p>
            <a:r>
              <a:rPr lang="en-GB"/>
              <a:t>Click icon to add picture</a:t>
            </a:r>
            <a:endParaRPr lang="en-US"/>
          </a:p>
        </p:txBody>
      </p:sp>
      <p:sp>
        <p:nvSpPr>
          <p:cNvPr id="7" name="Picture Placeholder 3">
            <a:extLst>
              <a:ext uri="{FF2B5EF4-FFF2-40B4-BE49-F238E27FC236}">
                <a16:creationId xmlns:a16="http://schemas.microsoft.com/office/drawing/2014/main" id="{8FB782FF-BE41-E82F-35A4-23BDF2875DF6}"/>
              </a:ext>
            </a:extLst>
          </p:cNvPr>
          <p:cNvSpPr>
            <a:spLocks noGrp="1"/>
          </p:cNvSpPr>
          <p:nvPr>
            <p:ph type="pic" sz="quarter" idx="22"/>
          </p:nvPr>
        </p:nvSpPr>
        <p:spPr>
          <a:xfrm>
            <a:off x="4063999" y="0"/>
            <a:ext cx="4064000" cy="3429000"/>
          </a:xfrm>
          <a:solidFill>
            <a:schemeClr val="bg1"/>
          </a:solidFill>
        </p:spPr>
        <p:txBody>
          <a:bodyPr bIns="684000" anchor="ctr"/>
          <a:lstStyle>
            <a:lvl1pPr algn="ctr">
              <a:defRPr sz="1100"/>
            </a:lvl1pPr>
          </a:lstStyle>
          <a:p>
            <a:r>
              <a:rPr lang="en-GB"/>
              <a:t>Click icon to add picture</a:t>
            </a:r>
            <a:endParaRPr lang="en-US"/>
          </a:p>
        </p:txBody>
      </p:sp>
      <p:sp>
        <p:nvSpPr>
          <p:cNvPr id="8" name="Picture Placeholder 3">
            <a:extLst>
              <a:ext uri="{FF2B5EF4-FFF2-40B4-BE49-F238E27FC236}">
                <a16:creationId xmlns:a16="http://schemas.microsoft.com/office/drawing/2014/main" id="{1B23DA78-9BB4-EF31-BAA6-167141A06B2C}"/>
              </a:ext>
            </a:extLst>
          </p:cNvPr>
          <p:cNvSpPr>
            <a:spLocks noGrp="1"/>
          </p:cNvSpPr>
          <p:nvPr>
            <p:ph type="pic" sz="quarter" idx="23"/>
          </p:nvPr>
        </p:nvSpPr>
        <p:spPr>
          <a:xfrm>
            <a:off x="0" y="3429000"/>
            <a:ext cx="4064000" cy="3429000"/>
          </a:xfrm>
          <a:solidFill>
            <a:schemeClr val="bg1"/>
          </a:solidFill>
        </p:spPr>
        <p:txBody>
          <a:bodyPr bIns="684000" anchor="ctr"/>
          <a:lstStyle>
            <a:lvl1pPr algn="ctr">
              <a:defRPr sz="1100"/>
            </a:lvl1pPr>
          </a:lstStyle>
          <a:p>
            <a:r>
              <a:rPr lang="en-GB"/>
              <a:t>Click icon to add picture</a:t>
            </a:r>
            <a:endParaRPr lang="en-US"/>
          </a:p>
        </p:txBody>
      </p:sp>
      <p:sp>
        <p:nvSpPr>
          <p:cNvPr id="26" name="Rectangle 25">
            <a:extLst>
              <a:ext uri="{FF2B5EF4-FFF2-40B4-BE49-F238E27FC236}">
                <a16:creationId xmlns:a16="http://schemas.microsoft.com/office/drawing/2014/main" id="{C0E4D20C-F1B7-2172-8BE8-01E99787D60E}"/>
              </a:ext>
            </a:extLst>
          </p:cNvPr>
          <p:cNvSpPr/>
          <p:nvPr userDrawn="1"/>
        </p:nvSpPr>
        <p:spPr>
          <a:xfrm>
            <a:off x="8128000" y="0"/>
            <a:ext cx="4064000" cy="3429000"/>
          </a:xfrm>
          <a:prstGeom prst="rect">
            <a:avLst/>
          </a:prstGeom>
          <a:solidFill>
            <a:srgbClr val="3D49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8F6EF96-F093-5B9B-F032-7791129BF15F}"/>
              </a:ext>
            </a:extLst>
          </p:cNvPr>
          <p:cNvSpPr/>
          <p:nvPr userDrawn="1"/>
        </p:nvSpPr>
        <p:spPr>
          <a:xfrm>
            <a:off x="4063999" y="3429000"/>
            <a:ext cx="4064000" cy="3429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A4F621E-2758-A342-5657-ADEB5F8BCA62}"/>
              </a:ext>
            </a:extLst>
          </p:cNvPr>
          <p:cNvSpPr/>
          <p:nvPr userDrawn="1"/>
        </p:nvSpPr>
        <p:spPr>
          <a:xfrm>
            <a:off x="-1" y="0"/>
            <a:ext cx="4064000" cy="3429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EDD49A3D-C8C0-8A0C-C4C0-E907AC4DB80F}"/>
              </a:ext>
            </a:extLst>
          </p:cNvPr>
          <p:cNvSpPr>
            <a:spLocks noGrp="1"/>
          </p:cNvSpPr>
          <p:nvPr>
            <p:ph type="body" sz="quarter" idx="24" hasCustomPrompt="1"/>
          </p:nvPr>
        </p:nvSpPr>
        <p:spPr>
          <a:xfrm>
            <a:off x="249238" y="238286"/>
            <a:ext cx="3571875" cy="534369"/>
          </a:xfrm>
        </p:spPr>
        <p:txBody>
          <a:bodyPr anchor="b"/>
          <a:lstStyle>
            <a:lvl1pPr>
              <a:defRPr b="1">
                <a:solidFill>
                  <a:schemeClr val="bg1"/>
                </a:solidFill>
              </a:defRPr>
            </a:lvl1pPr>
          </a:lstStyle>
          <a:p>
            <a:pPr lvl="0"/>
            <a:r>
              <a:rPr lang="en-GB"/>
              <a:t>Click to add title</a:t>
            </a:r>
            <a:endParaRPr lang="en-US"/>
          </a:p>
        </p:txBody>
      </p:sp>
      <p:sp>
        <p:nvSpPr>
          <p:cNvPr id="16" name="Text Placeholder 10">
            <a:extLst>
              <a:ext uri="{FF2B5EF4-FFF2-40B4-BE49-F238E27FC236}">
                <a16:creationId xmlns:a16="http://schemas.microsoft.com/office/drawing/2014/main" id="{A924BF6D-38E3-A03C-B4C3-FAA3281E5BE0}"/>
              </a:ext>
            </a:extLst>
          </p:cNvPr>
          <p:cNvSpPr>
            <a:spLocks noGrp="1"/>
          </p:cNvSpPr>
          <p:nvPr>
            <p:ph type="body" sz="quarter" idx="26" hasCustomPrompt="1"/>
          </p:nvPr>
        </p:nvSpPr>
        <p:spPr>
          <a:xfrm>
            <a:off x="8378099" y="238286"/>
            <a:ext cx="3571875" cy="534369"/>
          </a:xfrm>
        </p:spPr>
        <p:txBody>
          <a:bodyPr anchor="b"/>
          <a:lstStyle>
            <a:lvl1pPr>
              <a:defRPr b="1">
                <a:solidFill>
                  <a:schemeClr val="bg1"/>
                </a:solidFill>
              </a:defRPr>
            </a:lvl1pPr>
          </a:lstStyle>
          <a:p>
            <a:pPr lvl="0"/>
            <a:r>
              <a:rPr lang="en-GB"/>
              <a:t>Click to add title</a:t>
            </a:r>
            <a:endParaRPr lang="en-US"/>
          </a:p>
        </p:txBody>
      </p:sp>
      <p:sp>
        <p:nvSpPr>
          <p:cNvPr id="19" name="Text Placeholder 10">
            <a:extLst>
              <a:ext uri="{FF2B5EF4-FFF2-40B4-BE49-F238E27FC236}">
                <a16:creationId xmlns:a16="http://schemas.microsoft.com/office/drawing/2014/main" id="{5CF358F3-0E3C-8666-DB3F-5C6E4271B988}"/>
              </a:ext>
            </a:extLst>
          </p:cNvPr>
          <p:cNvSpPr>
            <a:spLocks noGrp="1"/>
          </p:cNvSpPr>
          <p:nvPr>
            <p:ph type="body" sz="quarter" idx="28" hasCustomPrompt="1"/>
          </p:nvPr>
        </p:nvSpPr>
        <p:spPr>
          <a:xfrm>
            <a:off x="4308626" y="3655662"/>
            <a:ext cx="3571875" cy="534369"/>
          </a:xfrm>
        </p:spPr>
        <p:txBody>
          <a:bodyPr anchor="b"/>
          <a:lstStyle>
            <a:lvl1pPr>
              <a:defRPr b="1">
                <a:solidFill>
                  <a:schemeClr val="tx1"/>
                </a:solidFill>
              </a:defRPr>
            </a:lvl1pPr>
          </a:lstStyle>
          <a:p>
            <a:pPr lvl="0"/>
            <a:r>
              <a:rPr lang="en-GB"/>
              <a:t>Click to add title</a:t>
            </a:r>
            <a:endParaRPr lang="en-US"/>
          </a:p>
        </p:txBody>
      </p:sp>
      <p:sp>
        <p:nvSpPr>
          <p:cNvPr id="21" name="Text Placeholder 20">
            <a:extLst>
              <a:ext uri="{FF2B5EF4-FFF2-40B4-BE49-F238E27FC236}">
                <a16:creationId xmlns:a16="http://schemas.microsoft.com/office/drawing/2014/main" id="{C5AB63C3-21E2-D362-1607-9AFC9B9FE58A}"/>
              </a:ext>
            </a:extLst>
          </p:cNvPr>
          <p:cNvSpPr>
            <a:spLocks noGrp="1"/>
          </p:cNvSpPr>
          <p:nvPr>
            <p:ph type="body" sz="quarter" idx="29"/>
          </p:nvPr>
        </p:nvSpPr>
        <p:spPr>
          <a:xfrm>
            <a:off x="246061" y="876112"/>
            <a:ext cx="3571875" cy="2308790"/>
          </a:xfrm>
        </p:spPr>
        <p:txBody>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 Placeholder 20">
            <a:extLst>
              <a:ext uri="{FF2B5EF4-FFF2-40B4-BE49-F238E27FC236}">
                <a16:creationId xmlns:a16="http://schemas.microsoft.com/office/drawing/2014/main" id="{BCD01F5F-38F2-3D4E-863A-C810251FC5A3}"/>
              </a:ext>
            </a:extLst>
          </p:cNvPr>
          <p:cNvSpPr>
            <a:spLocks noGrp="1"/>
          </p:cNvSpPr>
          <p:nvPr>
            <p:ph type="body" sz="quarter" idx="30"/>
          </p:nvPr>
        </p:nvSpPr>
        <p:spPr>
          <a:xfrm>
            <a:off x="8374064" y="876112"/>
            <a:ext cx="3571875" cy="2308790"/>
          </a:xfrm>
        </p:spPr>
        <p:txBody>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ext Placeholder 20">
            <a:extLst>
              <a:ext uri="{FF2B5EF4-FFF2-40B4-BE49-F238E27FC236}">
                <a16:creationId xmlns:a16="http://schemas.microsoft.com/office/drawing/2014/main" id="{8DA46C4C-E826-0736-31DC-B394EE7BC32D}"/>
              </a:ext>
            </a:extLst>
          </p:cNvPr>
          <p:cNvSpPr>
            <a:spLocks noGrp="1"/>
          </p:cNvSpPr>
          <p:nvPr>
            <p:ph type="body" sz="quarter" idx="31"/>
          </p:nvPr>
        </p:nvSpPr>
        <p:spPr>
          <a:xfrm>
            <a:off x="4308626" y="4301238"/>
            <a:ext cx="3571875" cy="2308790"/>
          </a:xfrm>
        </p:spPr>
        <p:txBody>
          <a:bodyPr/>
          <a:lstStyle>
            <a:lvl1pPr>
              <a:defRPr sz="1400">
                <a:solidFill>
                  <a:schemeClr val="tx1"/>
                </a:solidFill>
              </a:defRPr>
            </a:lvl1pPr>
            <a:lvl2pPr>
              <a:defRPr sz="1200">
                <a:solidFill>
                  <a:schemeClr val="tx1"/>
                </a:solidFill>
              </a:defRPr>
            </a:lvl2pPr>
            <a:lvl3pPr>
              <a:defRPr sz="1100">
                <a:solidFill>
                  <a:schemeClr val="tx1"/>
                </a:solidFill>
              </a:defRPr>
            </a:lvl3pPr>
            <a:lvl4pPr>
              <a:defRPr sz="1050">
                <a:solidFill>
                  <a:schemeClr val="tx1"/>
                </a:solidFill>
              </a:defRPr>
            </a:lvl4pPr>
            <a:lvl5pPr>
              <a:defRPr sz="105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8" name="Text Placeholder 27">
            <a:extLst>
              <a:ext uri="{FF2B5EF4-FFF2-40B4-BE49-F238E27FC236}">
                <a16:creationId xmlns:a16="http://schemas.microsoft.com/office/drawing/2014/main" id="{28983EFF-15E1-2FA0-AADD-37DB76BF3575}"/>
              </a:ext>
            </a:extLst>
          </p:cNvPr>
          <p:cNvSpPr>
            <a:spLocks noGrp="1"/>
          </p:cNvSpPr>
          <p:nvPr>
            <p:ph type="body" sz="quarter" idx="32" hasCustomPrompt="1"/>
          </p:nvPr>
        </p:nvSpPr>
        <p:spPr>
          <a:xfrm>
            <a:off x="1783554" y="3355383"/>
            <a:ext cx="496887" cy="195665"/>
          </a:xfrm>
          <a:prstGeom prst="flowChartMerge">
            <a:avLst/>
          </a:prstGeom>
          <a:solidFill>
            <a:schemeClr val="accent1"/>
          </a:solidFill>
        </p:spPr>
        <p:txBody>
          <a:bodyPr/>
          <a:lstStyle/>
          <a:p>
            <a:pPr lvl="0"/>
            <a:r>
              <a:rPr lang="en-GB"/>
              <a:t> </a:t>
            </a:r>
            <a:endParaRPr lang="en-US"/>
          </a:p>
        </p:txBody>
      </p:sp>
      <p:sp>
        <p:nvSpPr>
          <p:cNvPr id="30" name="Text Placeholder 27">
            <a:extLst>
              <a:ext uri="{FF2B5EF4-FFF2-40B4-BE49-F238E27FC236}">
                <a16:creationId xmlns:a16="http://schemas.microsoft.com/office/drawing/2014/main" id="{A6B7FE7E-9906-FD99-C0B6-350005D737B2}"/>
              </a:ext>
            </a:extLst>
          </p:cNvPr>
          <p:cNvSpPr>
            <a:spLocks noGrp="1"/>
          </p:cNvSpPr>
          <p:nvPr>
            <p:ph type="body" sz="quarter" idx="33" hasCustomPrompt="1"/>
          </p:nvPr>
        </p:nvSpPr>
        <p:spPr>
          <a:xfrm rot="10800000">
            <a:off x="5847554" y="3306561"/>
            <a:ext cx="496887" cy="195665"/>
          </a:xfrm>
          <a:prstGeom prst="flowChartMerge">
            <a:avLst/>
          </a:prstGeom>
          <a:solidFill>
            <a:schemeClr val="accent4"/>
          </a:solidFill>
        </p:spPr>
        <p:txBody>
          <a:bodyPr/>
          <a:lstStyle/>
          <a:p>
            <a:pPr lvl="0"/>
            <a:r>
              <a:rPr lang="en-GB"/>
              <a:t> </a:t>
            </a:r>
            <a:endParaRPr lang="en-US"/>
          </a:p>
        </p:txBody>
      </p:sp>
      <p:sp>
        <p:nvSpPr>
          <p:cNvPr id="31" name="Text Placeholder 27">
            <a:extLst>
              <a:ext uri="{FF2B5EF4-FFF2-40B4-BE49-F238E27FC236}">
                <a16:creationId xmlns:a16="http://schemas.microsoft.com/office/drawing/2014/main" id="{4DB7D2E4-6D99-7331-8ED0-A7F2D789CF4F}"/>
              </a:ext>
            </a:extLst>
          </p:cNvPr>
          <p:cNvSpPr>
            <a:spLocks noGrp="1"/>
          </p:cNvSpPr>
          <p:nvPr>
            <p:ph type="body" sz="quarter" idx="34" hasCustomPrompt="1"/>
          </p:nvPr>
        </p:nvSpPr>
        <p:spPr>
          <a:xfrm>
            <a:off x="9911559" y="3355383"/>
            <a:ext cx="496887" cy="195665"/>
          </a:xfrm>
          <a:prstGeom prst="flowChartMerge">
            <a:avLst/>
          </a:prstGeom>
          <a:solidFill>
            <a:srgbClr val="3D4933"/>
          </a:solidFill>
        </p:spPr>
        <p:txBody>
          <a:bodyPr/>
          <a:lstStyle/>
          <a:p>
            <a:pPr lvl="0"/>
            <a:r>
              <a:rPr lang="en-GB"/>
              <a:t> </a:t>
            </a:r>
            <a:endParaRPr lang="en-US"/>
          </a:p>
        </p:txBody>
      </p:sp>
      <p:grpSp>
        <p:nvGrpSpPr>
          <p:cNvPr id="2" name="Group 1">
            <a:extLst>
              <a:ext uri="{FF2B5EF4-FFF2-40B4-BE49-F238E27FC236}">
                <a16:creationId xmlns:a16="http://schemas.microsoft.com/office/drawing/2014/main" id="{C1A5D00D-37DB-B1E8-B4A5-27F30C6A4D5A}"/>
              </a:ext>
            </a:extLst>
          </p:cNvPr>
          <p:cNvGrpSpPr/>
          <p:nvPr userDrawn="1"/>
        </p:nvGrpSpPr>
        <p:grpSpPr>
          <a:xfrm>
            <a:off x="12692725" y="0"/>
            <a:ext cx="3220260" cy="6858000"/>
            <a:chOff x="12692725" y="0"/>
            <a:chExt cx="3220260" cy="6858000"/>
          </a:xfrm>
        </p:grpSpPr>
        <p:sp>
          <p:nvSpPr>
            <p:cNvPr id="5" name="Rectangle 4">
              <a:extLst>
                <a:ext uri="{FF2B5EF4-FFF2-40B4-BE49-F238E27FC236}">
                  <a16:creationId xmlns:a16="http://schemas.microsoft.com/office/drawing/2014/main" id="{1BDF0AE9-579D-BA6A-B9EC-A67E051BA012}"/>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639037B-6EB4-A9ED-04FB-C279E0B5D83A}"/>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9" name="TextBox 8">
              <a:extLst>
                <a:ext uri="{FF2B5EF4-FFF2-40B4-BE49-F238E27FC236}">
                  <a16:creationId xmlns:a16="http://schemas.microsoft.com/office/drawing/2014/main" id="{579111F9-2742-D3C2-7BBF-8F54A4D21EE8}"/>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10" name="TextBox 9">
              <a:extLst>
                <a:ext uri="{FF2B5EF4-FFF2-40B4-BE49-F238E27FC236}">
                  <a16:creationId xmlns:a16="http://schemas.microsoft.com/office/drawing/2014/main" id="{AC207A79-7C0B-FA5C-E279-52C94D9434DE}"/>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2" name="TextBox 11">
              <a:extLst>
                <a:ext uri="{FF2B5EF4-FFF2-40B4-BE49-F238E27FC236}">
                  <a16:creationId xmlns:a16="http://schemas.microsoft.com/office/drawing/2014/main" id="{B079AA04-7AAE-5A75-222F-B941A06131AC}"/>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3" name="TextBox 12">
              <a:extLst>
                <a:ext uri="{FF2B5EF4-FFF2-40B4-BE49-F238E27FC236}">
                  <a16:creationId xmlns:a16="http://schemas.microsoft.com/office/drawing/2014/main" id="{69CED413-7EEA-1F16-2E9F-42E87E8F8CEF}"/>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sp>
          <p:nvSpPr>
            <p:cNvPr id="15" name="TextBox 14">
              <a:extLst>
                <a:ext uri="{FF2B5EF4-FFF2-40B4-BE49-F238E27FC236}">
                  <a16:creationId xmlns:a16="http://schemas.microsoft.com/office/drawing/2014/main" id="{1A985E12-EC20-B60B-0991-6994D4AD7C93}"/>
                </a:ext>
              </a:extLst>
            </p:cNvPr>
            <p:cNvSpPr txBox="1"/>
            <p:nvPr userDrawn="1"/>
          </p:nvSpPr>
          <p:spPr>
            <a:xfrm>
              <a:off x="12803737" y="4900172"/>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'Send to back’</a:t>
              </a:r>
            </a:p>
          </p:txBody>
        </p:sp>
        <p:sp>
          <p:nvSpPr>
            <p:cNvPr id="17" name="TextBox 16">
              <a:extLst>
                <a:ext uri="{FF2B5EF4-FFF2-40B4-BE49-F238E27FC236}">
                  <a16:creationId xmlns:a16="http://schemas.microsoft.com/office/drawing/2014/main" id="{4D665846-8785-A703-25B8-EAC35B880C94}"/>
                </a:ext>
              </a:extLst>
            </p:cNvPr>
            <p:cNvSpPr txBox="1"/>
            <p:nvPr userDrawn="1"/>
          </p:nvSpPr>
          <p:spPr>
            <a:xfrm>
              <a:off x="12803736" y="5177171"/>
              <a:ext cx="2933271" cy="1223412"/>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 change the image in one of the placeholders, you may find the image sometimes chooses to sit on top of the little arrow shape. Simply right click the image and select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‘Send to back’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from the drop-down menu, and your image will reset to sit behind the shape.</a:t>
              </a:r>
              <a:endParaRPr lang="en-GB" sz="1050" b="0">
                <a:solidFill>
                  <a:schemeClr val="tx1"/>
                </a:solidFill>
                <a:latin typeface="Arial" panose="020B0604020202020204" pitchFamily="34" charset="0"/>
                <a:ea typeface="Calibri" panose="020B0606030504020204" pitchFamily="34" charset="0"/>
                <a:cs typeface="Arial" panose="020B0604020202020204" pitchFamily="34" charset="0"/>
              </a:endParaRPr>
            </a:p>
          </p:txBody>
        </p:sp>
      </p:grpSp>
    </p:spTree>
    <p:extLst>
      <p:ext uri="{BB962C8B-B14F-4D97-AF65-F5344CB8AC3E}">
        <p14:creationId xmlns:p14="http://schemas.microsoft.com/office/powerpoint/2010/main" val="38301638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mage and text – red">
    <p:bg>
      <p:bgPr>
        <a:solidFill>
          <a:schemeClr val="bg1"/>
        </a:solidFill>
        <a:effectLst/>
      </p:bgPr>
    </p:bg>
    <p:spTree>
      <p:nvGrpSpPr>
        <p:cNvPr id="1" name=""/>
        <p:cNvGrpSpPr/>
        <p:nvPr/>
      </p:nvGrpSpPr>
      <p:grpSpPr>
        <a:xfrm>
          <a:off x="0" y="0"/>
          <a:ext cx="0" cy="0"/>
          <a:chOff x="0" y="0"/>
          <a:chExt cx="0" cy="0"/>
        </a:xfrm>
      </p:grpSpPr>
      <p:sp>
        <p:nvSpPr>
          <p:cNvPr id="14" name="Picture Placeholder 3">
            <a:extLst>
              <a:ext uri="{FF2B5EF4-FFF2-40B4-BE49-F238E27FC236}">
                <a16:creationId xmlns:a16="http://schemas.microsoft.com/office/drawing/2014/main" id="{DDEFCB44-3D6F-EB1B-2CC4-7B01E828E4E3}"/>
              </a:ext>
            </a:extLst>
          </p:cNvPr>
          <p:cNvSpPr>
            <a:spLocks noGrp="1"/>
          </p:cNvSpPr>
          <p:nvPr>
            <p:ph type="pic" sz="quarter" idx="21"/>
          </p:nvPr>
        </p:nvSpPr>
        <p:spPr>
          <a:xfrm>
            <a:off x="8128000" y="3429000"/>
            <a:ext cx="4064000" cy="3429000"/>
          </a:xfrm>
          <a:solidFill>
            <a:schemeClr val="bg1"/>
          </a:solidFill>
        </p:spPr>
        <p:txBody>
          <a:bodyPr bIns="684000" anchor="ctr"/>
          <a:lstStyle>
            <a:lvl1pPr algn="ctr">
              <a:defRPr sz="1100"/>
            </a:lvl1pPr>
          </a:lstStyle>
          <a:p>
            <a:r>
              <a:rPr lang="en-GB"/>
              <a:t>Click icon to add picture</a:t>
            </a:r>
            <a:endParaRPr lang="en-US"/>
          </a:p>
        </p:txBody>
      </p:sp>
      <p:sp>
        <p:nvSpPr>
          <p:cNvPr id="7" name="Picture Placeholder 3">
            <a:extLst>
              <a:ext uri="{FF2B5EF4-FFF2-40B4-BE49-F238E27FC236}">
                <a16:creationId xmlns:a16="http://schemas.microsoft.com/office/drawing/2014/main" id="{8FB782FF-BE41-E82F-35A4-23BDF2875DF6}"/>
              </a:ext>
            </a:extLst>
          </p:cNvPr>
          <p:cNvSpPr>
            <a:spLocks noGrp="1"/>
          </p:cNvSpPr>
          <p:nvPr>
            <p:ph type="pic" sz="quarter" idx="22"/>
          </p:nvPr>
        </p:nvSpPr>
        <p:spPr>
          <a:xfrm>
            <a:off x="4063999" y="0"/>
            <a:ext cx="4064000" cy="3429000"/>
          </a:xfrm>
          <a:solidFill>
            <a:schemeClr val="bg1"/>
          </a:solidFill>
        </p:spPr>
        <p:txBody>
          <a:bodyPr bIns="684000" anchor="ctr"/>
          <a:lstStyle>
            <a:lvl1pPr algn="ctr">
              <a:defRPr sz="1100"/>
            </a:lvl1pPr>
          </a:lstStyle>
          <a:p>
            <a:r>
              <a:rPr lang="en-GB"/>
              <a:t>Click icon to add picture</a:t>
            </a:r>
            <a:endParaRPr lang="en-US"/>
          </a:p>
        </p:txBody>
      </p:sp>
      <p:sp>
        <p:nvSpPr>
          <p:cNvPr id="8" name="Picture Placeholder 3">
            <a:extLst>
              <a:ext uri="{FF2B5EF4-FFF2-40B4-BE49-F238E27FC236}">
                <a16:creationId xmlns:a16="http://schemas.microsoft.com/office/drawing/2014/main" id="{1B23DA78-9BB4-EF31-BAA6-167141A06B2C}"/>
              </a:ext>
            </a:extLst>
          </p:cNvPr>
          <p:cNvSpPr>
            <a:spLocks noGrp="1"/>
          </p:cNvSpPr>
          <p:nvPr>
            <p:ph type="pic" sz="quarter" idx="23"/>
          </p:nvPr>
        </p:nvSpPr>
        <p:spPr>
          <a:xfrm>
            <a:off x="0" y="3429000"/>
            <a:ext cx="4064000" cy="3429000"/>
          </a:xfrm>
          <a:solidFill>
            <a:schemeClr val="bg1"/>
          </a:solidFill>
        </p:spPr>
        <p:txBody>
          <a:bodyPr bIns="684000" anchor="ctr"/>
          <a:lstStyle>
            <a:lvl1pPr algn="ctr">
              <a:defRPr sz="1100"/>
            </a:lvl1pPr>
          </a:lstStyle>
          <a:p>
            <a:r>
              <a:rPr lang="en-GB"/>
              <a:t>Click icon to add picture</a:t>
            </a:r>
            <a:endParaRPr lang="en-US"/>
          </a:p>
        </p:txBody>
      </p:sp>
      <p:sp>
        <p:nvSpPr>
          <p:cNvPr id="26" name="Rectangle 25">
            <a:extLst>
              <a:ext uri="{FF2B5EF4-FFF2-40B4-BE49-F238E27FC236}">
                <a16:creationId xmlns:a16="http://schemas.microsoft.com/office/drawing/2014/main" id="{C0E4D20C-F1B7-2172-8BE8-01E99787D60E}"/>
              </a:ext>
            </a:extLst>
          </p:cNvPr>
          <p:cNvSpPr/>
          <p:nvPr userDrawn="1"/>
        </p:nvSpPr>
        <p:spPr>
          <a:xfrm>
            <a:off x="8128000" y="0"/>
            <a:ext cx="4064000" cy="3429000"/>
          </a:xfrm>
          <a:prstGeom prst="rect">
            <a:avLst/>
          </a:prstGeom>
          <a:solidFill>
            <a:srgbClr val="4C2C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8F6EF96-F093-5B9B-F032-7791129BF15F}"/>
              </a:ext>
            </a:extLst>
          </p:cNvPr>
          <p:cNvSpPr/>
          <p:nvPr userDrawn="1"/>
        </p:nvSpPr>
        <p:spPr>
          <a:xfrm>
            <a:off x="4063999" y="3429000"/>
            <a:ext cx="4064000" cy="3429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A4F621E-2758-A342-5657-ADEB5F8BCA62}"/>
              </a:ext>
            </a:extLst>
          </p:cNvPr>
          <p:cNvSpPr/>
          <p:nvPr userDrawn="1"/>
        </p:nvSpPr>
        <p:spPr>
          <a:xfrm>
            <a:off x="-1" y="0"/>
            <a:ext cx="4064000" cy="3429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EDD49A3D-C8C0-8A0C-C4C0-E907AC4DB80F}"/>
              </a:ext>
            </a:extLst>
          </p:cNvPr>
          <p:cNvSpPr>
            <a:spLocks noGrp="1"/>
          </p:cNvSpPr>
          <p:nvPr>
            <p:ph type="body" sz="quarter" idx="24" hasCustomPrompt="1"/>
          </p:nvPr>
        </p:nvSpPr>
        <p:spPr>
          <a:xfrm>
            <a:off x="249238" y="238286"/>
            <a:ext cx="3571875" cy="534369"/>
          </a:xfrm>
        </p:spPr>
        <p:txBody>
          <a:bodyPr anchor="b"/>
          <a:lstStyle>
            <a:lvl1pPr>
              <a:defRPr b="1">
                <a:solidFill>
                  <a:schemeClr val="bg1"/>
                </a:solidFill>
              </a:defRPr>
            </a:lvl1pPr>
          </a:lstStyle>
          <a:p>
            <a:pPr lvl="0"/>
            <a:r>
              <a:rPr lang="en-GB"/>
              <a:t>Click to add title</a:t>
            </a:r>
            <a:endParaRPr lang="en-US"/>
          </a:p>
        </p:txBody>
      </p:sp>
      <p:sp>
        <p:nvSpPr>
          <p:cNvPr id="16" name="Text Placeholder 10">
            <a:extLst>
              <a:ext uri="{FF2B5EF4-FFF2-40B4-BE49-F238E27FC236}">
                <a16:creationId xmlns:a16="http://schemas.microsoft.com/office/drawing/2014/main" id="{A924BF6D-38E3-A03C-B4C3-FAA3281E5BE0}"/>
              </a:ext>
            </a:extLst>
          </p:cNvPr>
          <p:cNvSpPr>
            <a:spLocks noGrp="1"/>
          </p:cNvSpPr>
          <p:nvPr>
            <p:ph type="body" sz="quarter" idx="26" hasCustomPrompt="1"/>
          </p:nvPr>
        </p:nvSpPr>
        <p:spPr>
          <a:xfrm>
            <a:off x="8378099" y="238286"/>
            <a:ext cx="3571875" cy="534369"/>
          </a:xfrm>
        </p:spPr>
        <p:txBody>
          <a:bodyPr anchor="b"/>
          <a:lstStyle>
            <a:lvl1pPr>
              <a:defRPr b="1">
                <a:solidFill>
                  <a:schemeClr val="bg1"/>
                </a:solidFill>
              </a:defRPr>
            </a:lvl1pPr>
          </a:lstStyle>
          <a:p>
            <a:pPr lvl="0"/>
            <a:r>
              <a:rPr lang="en-GB"/>
              <a:t>Click to add title</a:t>
            </a:r>
            <a:endParaRPr lang="en-US"/>
          </a:p>
        </p:txBody>
      </p:sp>
      <p:sp>
        <p:nvSpPr>
          <p:cNvPr id="19" name="Text Placeholder 10">
            <a:extLst>
              <a:ext uri="{FF2B5EF4-FFF2-40B4-BE49-F238E27FC236}">
                <a16:creationId xmlns:a16="http://schemas.microsoft.com/office/drawing/2014/main" id="{5CF358F3-0E3C-8666-DB3F-5C6E4271B988}"/>
              </a:ext>
            </a:extLst>
          </p:cNvPr>
          <p:cNvSpPr>
            <a:spLocks noGrp="1"/>
          </p:cNvSpPr>
          <p:nvPr>
            <p:ph type="body" sz="quarter" idx="28" hasCustomPrompt="1"/>
          </p:nvPr>
        </p:nvSpPr>
        <p:spPr>
          <a:xfrm>
            <a:off x="4308626" y="3655662"/>
            <a:ext cx="3571875" cy="534369"/>
          </a:xfrm>
        </p:spPr>
        <p:txBody>
          <a:bodyPr anchor="b"/>
          <a:lstStyle>
            <a:lvl1pPr>
              <a:defRPr b="1">
                <a:solidFill>
                  <a:schemeClr val="tx1"/>
                </a:solidFill>
              </a:defRPr>
            </a:lvl1pPr>
          </a:lstStyle>
          <a:p>
            <a:pPr lvl="0"/>
            <a:r>
              <a:rPr lang="en-GB"/>
              <a:t>Click to add title</a:t>
            </a:r>
            <a:endParaRPr lang="en-US"/>
          </a:p>
        </p:txBody>
      </p:sp>
      <p:sp>
        <p:nvSpPr>
          <p:cNvPr id="21" name="Text Placeholder 20">
            <a:extLst>
              <a:ext uri="{FF2B5EF4-FFF2-40B4-BE49-F238E27FC236}">
                <a16:creationId xmlns:a16="http://schemas.microsoft.com/office/drawing/2014/main" id="{C5AB63C3-21E2-D362-1607-9AFC9B9FE58A}"/>
              </a:ext>
            </a:extLst>
          </p:cNvPr>
          <p:cNvSpPr>
            <a:spLocks noGrp="1"/>
          </p:cNvSpPr>
          <p:nvPr>
            <p:ph type="body" sz="quarter" idx="29"/>
          </p:nvPr>
        </p:nvSpPr>
        <p:spPr>
          <a:xfrm>
            <a:off x="246061" y="876112"/>
            <a:ext cx="3571875" cy="2308790"/>
          </a:xfrm>
        </p:spPr>
        <p:txBody>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 Placeholder 20">
            <a:extLst>
              <a:ext uri="{FF2B5EF4-FFF2-40B4-BE49-F238E27FC236}">
                <a16:creationId xmlns:a16="http://schemas.microsoft.com/office/drawing/2014/main" id="{BCD01F5F-38F2-3D4E-863A-C810251FC5A3}"/>
              </a:ext>
            </a:extLst>
          </p:cNvPr>
          <p:cNvSpPr>
            <a:spLocks noGrp="1"/>
          </p:cNvSpPr>
          <p:nvPr>
            <p:ph type="body" sz="quarter" idx="30"/>
          </p:nvPr>
        </p:nvSpPr>
        <p:spPr>
          <a:xfrm>
            <a:off x="8374064" y="876112"/>
            <a:ext cx="3571875" cy="2308790"/>
          </a:xfrm>
        </p:spPr>
        <p:txBody>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ext Placeholder 20">
            <a:extLst>
              <a:ext uri="{FF2B5EF4-FFF2-40B4-BE49-F238E27FC236}">
                <a16:creationId xmlns:a16="http://schemas.microsoft.com/office/drawing/2014/main" id="{8DA46C4C-E826-0736-31DC-B394EE7BC32D}"/>
              </a:ext>
            </a:extLst>
          </p:cNvPr>
          <p:cNvSpPr>
            <a:spLocks noGrp="1"/>
          </p:cNvSpPr>
          <p:nvPr>
            <p:ph type="body" sz="quarter" idx="31"/>
          </p:nvPr>
        </p:nvSpPr>
        <p:spPr>
          <a:xfrm>
            <a:off x="4308626" y="4301238"/>
            <a:ext cx="3571875" cy="2308790"/>
          </a:xfrm>
        </p:spPr>
        <p:txBody>
          <a:bodyPr/>
          <a:lstStyle>
            <a:lvl1pPr>
              <a:defRPr sz="1400">
                <a:solidFill>
                  <a:schemeClr val="tx1"/>
                </a:solidFill>
              </a:defRPr>
            </a:lvl1pPr>
            <a:lvl2pPr>
              <a:defRPr sz="1200">
                <a:solidFill>
                  <a:schemeClr val="tx1"/>
                </a:solidFill>
              </a:defRPr>
            </a:lvl2pPr>
            <a:lvl3pPr>
              <a:defRPr sz="1100">
                <a:solidFill>
                  <a:schemeClr val="tx1"/>
                </a:solidFill>
              </a:defRPr>
            </a:lvl3pPr>
            <a:lvl4pPr>
              <a:defRPr sz="1050">
                <a:solidFill>
                  <a:schemeClr val="tx1"/>
                </a:solidFill>
              </a:defRPr>
            </a:lvl4pPr>
            <a:lvl5pPr>
              <a:defRPr sz="105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8" name="Text Placeholder 27">
            <a:extLst>
              <a:ext uri="{FF2B5EF4-FFF2-40B4-BE49-F238E27FC236}">
                <a16:creationId xmlns:a16="http://schemas.microsoft.com/office/drawing/2014/main" id="{28983EFF-15E1-2FA0-AADD-37DB76BF3575}"/>
              </a:ext>
            </a:extLst>
          </p:cNvPr>
          <p:cNvSpPr>
            <a:spLocks noGrp="1"/>
          </p:cNvSpPr>
          <p:nvPr>
            <p:ph type="body" sz="quarter" idx="32" hasCustomPrompt="1"/>
          </p:nvPr>
        </p:nvSpPr>
        <p:spPr>
          <a:xfrm>
            <a:off x="1783554" y="3355383"/>
            <a:ext cx="496887" cy="195665"/>
          </a:xfrm>
          <a:prstGeom prst="flowChartMerge">
            <a:avLst/>
          </a:prstGeom>
          <a:solidFill>
            <a:schemeClr val="accent2"/>
          </a:solidFill>
        </p:spPr>
        <p:txBody>
          <a:bodyPr/>
          <a:lstStyle/>
          <a:p>
            <a:pPr lvl="0"/>
            <a:r>
              <a:rPr lang="en-GB"/>
              <a:t> </a:t>
            </a:r>
            <a:endParaRPr lang="en-US"/>
          </a:p>
        </p:txBody>
      </p:sp>
      <p:sp>
        <p:nvSpPr>
          <p:cNvPr id="30" name="Text Placeholder 27">
            <a:extLst>
              <a:ext uri="{FF2B5EF4-FFF2-40B4-BE49-F238E27FC236}">
                <a16:creationId xmlns:a16="http://schemas.microsoft.com/office/drawing/2014/main" id="{A6B7FE7E-9906-FD99-C0B6-350005D737B2}"/>
              </a:ext>
            </a:extLst>
          </p:cNvPr>
          <p:cNvSpPr>
            <a:spLocks noGrp="1"/>
          </p:cNvSpPr>
          <p:nvPr>
            <p:ph type="body" sz="quarter" idx="33" hasCustomPrompt="1"/>
          </p:nvPr>
        </p:nvSpPr>
        <p:spPr>
          <a:xfrm rot="10800000">
            <a:off x="5847554" y="3306561"/>
            <a:ext cx="496887" cy="195665"/>
          </a:xfrm>
          <a:prstGeom prst="flowChartMerge">
            <a:avLst/>
          </a:prstGeom>
          <a:solidFill>
            <a:schemeClr val="accent5"/>
          </a:solidFill>
        </p:spPr>
        <p:txBody>
          <a:bodyPr/>
          <a:lstStyle/>
          <a:p>
            <a:pPr lvl="0"/>
            <a:r>
              <a:rPr lang="en-GB"/>
              <a:t> </a:t>
            </a:r>
            <a:endParaRPr lang="en-US"/>
          </a:p>
        </p:txBody>
      </p:sp>
      <p:sp>
        <p:nvSpPr>
          <p:cNvPr id="31" name="Text Placeholder 27">
            <a:extLst>
              <a:ext uri="{FF2B5EF4-FFF2-40B4-BE49-F238E27FC236}">
                <a16:creationId xmlns:a16="http://schemas.microsoft.com/office/drawing/2014/main" id="{4DB7D2E4-6D99-7331-8ED0-A7F2D789CF4F}"/>
              </a:ext>
            </a:extLst>
          </p:cNvPr>
          <p:cNvSpPr>
            <a:spLocks noGrp="1"/>
          </p:cNvSpPr>
          <p:nvPr>
            <p:ph type="body" sz="quarter" idx="34" hasCustomPrompt="1"/>
          </p:nvPr>
        </p:nvSpPr>
        <p:spPr>
          <a:xfrm>
            <a:off x="9911559" y="3355383"/>
            <a:ext cx="496887" cy="195665"/>
          </a:xfrm>
          <a:prstGeom prst="flowChartMerge">
            <a:avLst/>
          </a:prstGeom>
          <a:solidFill>
            <a:srgbClr val="4C2C37"/>
          </a:solidFill>
        </p:spPr>
        <p:txBody>
          <a:bodyPr/>
          <a:lstStyle/>
          <a:p>
            <a:pPr lvl="0"/>
            <a:r>
              <a:rPr lang="en-GB"/>
              <a:t> </a:t>
            </a:r>
            <a:endParaRPr lang="en-US"/>
          </a:p>
        </p:txBody>
      </p:sp>
      <p:grpSp>
        <p:nvGrpSpPr>
          <p:cNvPr id="2" name="Group 1">
            <a:extLst>
              <a:ext uri="{FF2B5EF4-FFF2-40B4-BE49-F238E27FC236}">
                <a16:creationId xmlns:a16="http://schemas.microsoft.com/office/drawing/2014/main" id="{54E6FB63-E7A2-67A0-C859-56D3D9517714}"/>
              </a:ext>
            </a:extLst>
          </p:cNvPr>
          <p:cNvGrpSpPr/>
          <p:nvPr userDrawn="1"/>
        </p:nvGrpSpPr>
        <p:grpSpPr>
          <a:xfrm>
            <a:off x="12692725" y="0"/>
            <a:ext cx="3220260" cy="6858000"/>
            <a:chOff x="12692725" y="0"/>
            <a:chExt cx="3220260" cy="6858000"/>
          </a:xfrm>
        </p:grpSpPr>
        <p:sp>
          <p:nvSpPr>
            <p:cNvPr id="5" name="Rectangle 4">
              <a:extLst>
                <a:ext uri="{FF2B5EF4-FFF2-40B4-BE49-F238E27FC236}">
                  <a16:creationId xmlns:a16="http://schemas.microsoft.com/office/drawing/2014/main" id="{EF02A648-42A7-D1E7-8014-561742B3B384}"/>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C9B86B3-C658-F182-7B36-4EBBF6A16B4D}"/>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9" name="TextBox 8">
              <a:extLst>
                <a:ext uri="{FF2B5EF4-FFF2-40B4-BE49-F238E27FC236}">
                  <a16:creationId xmlns:a16="http://schemas.microsoft.com/office/drawing/2014/main" id="{FFD50620-4802-450D-5520-EDE2D243C79B}"/>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10" name="TextBox 9">
              <a:extLst>
                <a:ext uri="{FF2B5EF4-FFF2-40B4-BE49-F238E27FC236}">
                  <a16:creationId xmlns:a16="http://schemas.microsoft.com/office/drawing/2014/main" id="{1FBDA6F7-3C58-9759-CFBF-E1DC59F6741D}"/>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2" name="TextBox 11">
              <a:extLst>
                <a:ext uri="{FF2B5EF4-FFF2-40B4-BE49-F238E27FC236}">
                  <a16:creationId xmlns:a16="http://schemas.microsoft.com/office/drawing/2014/main" id="{EDC7BAF5-1D0C-46A0-9283-73691868F02B}"/>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3" name="TextBox 12">
              <a:extLst>
                <a:ext uri="{FF2B5EF4-FFF2-40B4-BE49-F238E27FC236}">
                  <a16:creationId xmlns:a16="http://schemas.microsoft.com/office/drawing/2014/main" id="{05B4F88B-71EA-1FF2-EBBA-C029F7380735}"/>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sp>
          <p:nvSpPr>
            <p:cNvPr id="15" name="TextBox 14">
              <a:extLst>
                <a:ext uri="{FF2B5EF4-FFF2-40B4-BE49-F238E27FC236}">
                  <a16:creationId xmlns:a16="http://schemas.microsoft.com/office/drawing/2014/main" id="{CC72C3F7-C9D4-035B-A5F5-FC7571003C1D}"/>
                </a:ext>
              </a:extLst>
            </p:cNvPr>
            <p:cNvSpPr txBox="1"/>
            <p:nvPr userDrawn="1"/>
          </p:nvSpPr>
          <p:spPr>
            <a:xfrm>
              <a:off x="12803737" y="4900172"/>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'Send to back’</a:t>
              </a:r>
            </a:p>
          </p:txBody>
        </p:sp>
        <p:sp>
          <p:nvSpPr>
            <p:cNvPr id="17" name="TextBox 16">
              <a:extLst>
                <a:ext uri="{FF2B5EF4-FFF2-40B4-BE49-F238E27FC236}">
                  <a16:creationId xmlns:a16="http://schemas.microsoft.com/office/drawing/2014/main" id="{85159944-D3CD-13CA-4302-2B224DC6B80F}"/>
                </a:ext>
              </a:extLst>
            </p:cNvPr>
            <p:cNvSpPr txBox="1"/>
            <p:nvPr userDrawn="1"/>
          </p:nvSpPr>
          <p:spPr>
            <a:xfrm>
              <a:off x="12803736" y="5177171"/>
              <a:ext cx="2933271" cy="1223412"/>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 change the image in one of the placeholders, you may find the image sometimes chooses to sit on top of the little arrow shape. Simply right click the image and select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‘Send to back’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from the drop-down menu, and your image will reset to sit behind the shape.</a:t>
              </a:r>
              <a:endParaRPr lang="en-GB" sz="1050" b="0">
                <a:solidFill>
                  <a:schemeClr val="tx1"/>
                </a:solidFill>
                <a:latin typeface="Arial" panose="020B0604020202020204" pitchFamily="34" charset="0"/>
                <a:ea typeface="Calibri" panose="020B0606030504020204" pitchFamily="34" charset="0"/>
                <a:cs typeface="Arial" panose="020B0604020202020204" pitchFamily="34" charset="0"/>
              </a:endParaRPr>
            </a:p>
          </p:txBody>
        </p:sp>
      </p:grpSp>
    </p:spTree>
    <p:extLst>
      <p:ext uri="{BB962C8B-B14F-4D97-AF65-F5344CB8AC3E}">
        <p14:creationId xmlns:p14="http://schemas.microsoft.com/office/powerpoint/2010/main" val="13768491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mage and text – blue">
    <p:bg>
      <p:bgPr>
        <a:solidFill>
          <a:schemeClr val="bg1"/>
        </a:solidFill>
        <a:effectLst/>
      </p:bgPr>
    </p:bg>
    <p:spTree>
      <p:nvGrpSpPr>
        <p:cNvPr id="1" name=""/>
        <p:cNvGrpSpPr/>
        <p:nvPr/>
      </p:nvGrpSpPr>
      <p:grpSpPr>
        <a:xfrm>
          <a:off x="0" y="0"/>
          <a:ext cx="0" cy="0"/>
          <a:chOff x="0" y="0"/>
          <a:chExt cx="0" cy="0"/>
        </a:xfrm>
      </p:grpSpPr>
      <p:sp>
        <p:nvSpPr>
          <p:cNvPr id="14" name="Picture Placeholder 3">
            <a:extLst>
              <a:ext uri="{FF2B5EF4-FFF2-40B4-BE49-F238E27FC236}">
                <a16:creationId xmlns:a16="http://schemas.microsoft.com/office/drawing/2014/main" id="{DDEFCB44-3D6F-EB1B-2CC4-7B01E828E4E3}"/>
              </a:ext>
            </a:extLst>
          </p:cNvPr>
          <p:cNvSpPr>
            <a:spLocks noGrp="1"/>
          </p:cNvSpPr>
          <p:nvPr>
            <p:ph type="pic" sz="quarter" idx="21"/>
          </p:nvPr>
        </p:nvSpPr>
        <p:spPr>
          <a:xfrm>
            <a:off x="8128000" y="3429000"/>
            <a:ext cx="4064000" cy="3429000"/>
          </a:xfrm>
          <a:solidFill>
            <a:schemeClr val="bg1"/>
          </a:solidFill>
        </p:spPr>
        <p:txBody>
          <a:bodyPr bIns="684000" anchor="ctr"/>
          <a:lstStyle>
            <a:lvl1pPr algn="ctr">
              <a:defRPr sz="1100"/>
            </a:lvl1pPr>
          </a:lstStyle>
          <a:p>
            <a:r>
              <a:rPr lang="en-GB"/>
              <a:t>Click icon to add picture</a:t>
            </a:r>
            <a:endParaRPr lang="en-US"/>
          </a:p>
        </p:txBody>
      </p:sp>
      <p:sp>
        <p:nvSpPr>
          <p:cNvPr id="7" name="Picture Placeholder 3">
            <a:extLst>
              <a:ext uri="{FF2B5EF4-FFF2-40B4-BE49-F238E27FC236}">
                <a16:creationId xmlns:a16="http://schemas.microsoft.com/office/drawing/2014/main" id="{8FB782FF-BE41-E82F-35A4-23BDF2875DF6}"/>
              </a:ext>
            </a:extLst>
          </p:cNvPr>
          <p:cNvSpPr>
            <a:spLocks noGrp="1"/>
          </p:cNvSpPr>
          <p:nvPr>
            <p:ph type="pic" sz="quarter" idx="22"/>
          </p:nvPr>
        </p:nvSpPr>
        <p:spPr>
          <a:xfrm>
            <a:off x="4063999" y="0"/>
            <a:ext cx="4064000" cy="3429000"/>
          </a:xfrm>
          <a:solidFill>
            <a:schemeClr val="bg1"/>
          </a:solidFill>
        </p:spPr>
        <p:txBody>
          <a:bodyPr bIns="684000" anchor="ctr"/>
          <a:lstStyle>
            <a:lvl1pPr algn="ctr">
              <a:defRPr sz="1100"/>
            </a:lvl1pPr>
          </a:lstStyle>
          <a:p>
            <a:r>
              <a:rPr lang="en-GB"/>
              <a:t>Click icon to add picture</a:t>
            </a:r>
            <a:endParaRPr lang="en-US"/>
          </a:p>
        </p:txBody>
      </p:sp>
      <p:sp>
        <p:nvSpPr>
          <p:cNvPr id="8" name="Picture Placeholder 3">
            <a:extLst>
              <a:ext uri="{FF2B5EF4-FFF2-40B4-BE49-F238E27FC236}">
                <a16:creationId xmlns:a16="http://schemas.microsoft.com/office/drawing/2014/main" id="{1B23DA78-9BB4-EF31-BAA6-167141A06B2C}"/>
              </a:ext>
            </a:extLst>
          </p:cNvPr>
          <p:cNvSpPr>
            <a:spLocks noGrp="1"/>
          </p:cNvSpPr>
          <p:nvPr>
            <p:ph type="pic" sz="quarter" idx="23"/>
          </p:nvPr>
        </p:nvSpPr>
        <p:spPr>
          <a:xfrm>
            <a:off x="0" y="3429000"/>
            <a:ext cx="4064000" cy="3429000"/>
          </a:xfrm>
          <a:solidFill>
            <a:schemeClr val="bg1"/>
          </a:solidFill>
        </p:spPr>
        <p:txBody>
          <a:bodyPr bIns="684000" anchor="ctr"/>
          <a:lstStyle>
            <a:lvl1pPr algn="ctr">
              <a:defRPr sz="1100"/>
            </a:lvl1pPr>
          </a:lstStyle>
          <a:p>
            <a:r>
              <a:rPr lang="en-GB"/>
              <a:t>Click icon to add picture</a:t>
            </a:r>
            <a:endParaRPr lang="en-US"/>
          </a:p>
        </p:txBody>
      </p:sp>
      <p:sp>
        <p:nvSpPr>
          <p:cNvPr id="26" name="Rectangle 25">
            <a:extLst>
              <a:ext uri="{FF2B5EF4-FFF2-40B4-BE49-F238E27FC236}">
                <a16:creationId xmlns:a16="http://schemas.microsoft.com/office/drawing/2014/main" id="{C0E4D20C-F1B7-2172-8BE8-01E99787D60E}"/>
              </a:ext>
            </a:extLst>
          </p:cNvPr>
          <p:cNvSpPr/>
          <p:nvPr userDrawn="1"/>
        </p:nvSpPr>
        <p:spPr>
          <a:xfrm>
            <a:off x="8128000" y="0"/>
            <a:ext cx="4064000" cy="3429000"/>
          </a:xfrm>
          <a:prstGeom prst="rect">
            <a:avLst/>
          </a:prstGeom>
          <a:solidFill>
            <a:srgbClr val="0042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8F6EF96-F093-5B9B-F032-7791129BF15F}"/>
              </a:ext>
            </a:extLst>
          </p:cNvPr>
          <p:cNvSpPr/>
          <p:nvPr userDrawn="1"/>
        </p:nvSpPr>
        <p:spPr>
          <a:xfrm>
            <a:off x="4063999" y="3429000"/>
            <a:ext cx="4064000" cy="3429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A4F621E-2758-A342-5657-ADEB5F8BCA62}"/>
              </a:ext>
            </a:extLst>
          </p:cNvPr>
          <p:cNvSpPr/>
          <p:nvPr userDrawn="1"/>
        </p:nvSpPr>
        <p:spPr>
          <a:xfrm>
            <a:off x="-1" y="0"/>
            <a:ext cx="4064000" cy="3429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EDD49A3D-C8C0-8A0C-C4C0-E907AC4DB80F}"/>
              </a:ext>
            </a:extLst>
          </p:cNvPr>
          <p:cNvSpPr>
            <a:spLocks noGrp="1"/>
          </p:cNvSpPr>
          <p:nvPr>
            <p:ph type="body" sz="quarter" idx="24" hasCustomPrompt="1"/>
          </p:nvPr>
        </p:nvSpPr>
        <p:spPr>
          <a:xfrm>
            <a:off x="249238" y="238286"/>
            <a:ext cx="3571875" cy="534369"/>
          </a:xfrm>
        </p:spPr>
        <p:txBody>
          <a:bodyPr anchor="b"/>
          <a:lstStyle>
            <a:lvl1pPr>
              <a:defRPr b="1">
                <a:solidFill>
                  <a:schemeClr val="bg1"/>
                </a:solidFill>
              </a:defRPr>
            </a:lvl1pPr>
          </a:lstStyle>
          <a:p>
            <a:pPr lvl="0"/>
            <a:r>
              <a:rPr lang="en-GB"/>
              <a:t>Click to add title</a:t>
            </a:r>
            <a:endParaRPr lang="en-US"/>
          </a:p>
        </p:txBody>
      </p:sp>
      <p:sp>
        <p:nvSpPr>
          <p:cNvPr id="16" name="Text Placeholder 10">
            <a:extLst>
              <a:ext uri="{FF2B5EF4-FFF2-40B4-BE49-F238E27FC236}">
                <a16:creationId xmlns:a16="http://schemas.microsoft.com/office/drawing/2014/main" id="{A924BF6D-38E3-A03C-B4C3-FAA3281E5BE0}"/>
              </a:ext>
            </a:extLst>
          </p:cNvPr>
          <p:cNvSpPr>
            <a:spLocks noGrp="1"/>
          </p:cNvSpPr>
          <p:nvPr>
            <p:ph type="body" sz="quarter" idx="26" hasCustomPrompt="1"/>
          </p:nvPr>
        </p:nvSpPr>
        <p:spPr>
          <a:xfrm>
            <a:off x="8378099" y="238286"/>
            <a:ext cx="3571875" cy="534369"/>
          </a:xfrm>
        </p:spPr>
        <p:txBody>
          <a:bodyPr anchor="b"/>
          <a:lstStyle>
            <a:lvl1pPr>
              <a:defRPr b="1">
                <a:solidFill>
                  <a:schemeClr val="bg1"/>
                </a:solidFill>
              </a:defRPr>
            </a:lvl1pPr>
          </a:lstStyle>
          <a:p>
            <a:pPr lvl="0"/>
            <a:r>
              <a:rPr lang="en-GB"/>
              <a:t>Click to add title</a:t>
            </a:r>
            <a:endParaRPr lang="en-US"/>
          </a:p>
        </p:txBody>
      </p:sp>
      <p:sp>
        <p:nvSpPr>
          <p:cNvPr id="19" name="Text Placeholder 10">
            <a:extLst>
              <a:ext uri="{FF2B5EF4-FFF2-40B4-BE49-F238E27FC236}">
                <a16:creationId xmlns:a16="http://schemas.microsoft.com/office/drawing/2014/main" id="{5CF358F3-0E3C-8666-DB3F-5C6E4271B988}"/>
              </a:ext>
            </a:extLst>
          </p:cNvPr>
          <p:cNvSpPr>
            <a:spLocks noGrp="1"/>
          </p:cNvSpPr>
          <p:nvPr>
            <p:ph type="body" sz="quarter" idx="28" hasCustomPrompt="1"/>
          </p:nvPr>
        </p:nvSpPr>
        <p:spPr>
          <a:xfrm>
            <a:off x="4308626" y="3655662"/>
            <a:ext cx="3571875" cy="534369"/>
          </a:xfrm>
        </p:spPr>
        <p:txBody>
          <a:bodyPr anchor="b"/>
          <a:lstStyle>
            <a:lvl1pPr>
              <a:defRPr b="1">
                <a:solidFill>
                  <a:schemeClr val="tx1"/>
                </a:solidFill>
              </a:defRPr>
            </a:lvl1pPr>
          </a:lstStyle>
          <a:p>
            <a:pPr lvl="0"/>
            <a:r>
              <a:rPr lang="en-GB"/>
              <a:t>Click to add title</a:t>
            </a:r>
            <a:endParaRPr lang="en-US"/>
          </a:p>
        </p:txBody>
      </p:sp>
      <p:sp>
        <p:nvSpPr>
          <p:cNvPr id="21" name="Text Placeholder 20">
            <a:extLst>
              <a:ext uri="{FF2B5EF4-FFF2-40B4-BE49-F238E27FC236}">
                <a16:creationId xmlns:a16="http://schemas.microsoft.com/office/drawing/2014/main" id="{C5AB63C3-21E2-D362-1607-9AFC9B9FE58A}"/>
              </a:ext>
            </a:extLst>
          </p:cNvPr>
          <p:cNvSpPr>
            <a:spLocks noGrp="1"/>
          </p:cNvSpPr>
          <p:nvPr>
            <p:ph type="body" sz="quarter" idx="29"/>
          </p:nvPr>
        </p:nvSpPr>
        <p:spPr>
          <a:xfrm>
            <a:off x="246061" y="876112"/>
            <a:ext cx="3571875" cy="2308790"/>
          </a:xfrm>
        </p:spPr>
        <p:txBody>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 Placeholder 20">
            <a:extLst>
              <a:ext uri="{FF2B5EF4-FFF2-40B4-BE49-F238E27FC236}">
                <a16:creationId xmlns:a16="http://schemas.microsoft.com/office/drawing/2014/main" id="{BCD01F5F-38F2-3D4E-863A-C810251FC5A3}"/>
              </a:ext>
            </a:extLst>
          </p:cNvPr>
          <p:cNvSpPr>
            <a:spLocks noGrp="1"/>
          </p:cNvSpPr>
          <p:nvPr>
            <p:ph type="body" sz="quarter" idx="30"/>
          </p:nvPr>
        </p:nvSpPr>
        <p:spPr>
          <a:xfrm>
            <a:off x="8374064" y="876112"/>
            <a:ext cx="3571875" cy="2308790"/>
          </a:xfrm>
        </p:spPr>
        <p:txBody>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ext Placeholder 20">
            <a:extLst>
              <a:ext uri="{FF2B5EF4-FFF2-40B4-BE49-F238E27FC236}">
                <a16:creationId xmlns:a16="http://schemas.microsoft.com/office/drawing/2014/main" id="{8DA46C4C-E826-0736-31DC-B394EE7BC32D}"/>
              </a:ext>
            </a:extLst>
          </p:cNvPr>
          <p:cNvSpPr>
            <a:spLocks noGrp="1"/>
          </p:cNvSpPr>
          <p:nvPr>
            <p:ph type="body" sz="quarter" idx="31"/>
          </p:nvPr>
        </p:nvSpPr>
        <p:spPr>
          <a:xfrm>
            <a:off x="4308626" y="4301238"/>
            <a:ext cx="3571875" cy="2308790"/>
          </a:xfrm>
        </p:spPr>
        <p:txBody>
          <a:bodyPr/>
          <a:lstStyle>
            <a:lvl1pPr>
              <a:defRPr sz="1400">
                <a:solidFill>
                  <a:schemeClr val="tx1"/>
                </a:solidFill>
              </a:defRPr>
            </a:lvl1pPr>
            <a:lvl2pPr>
              <a:defRPr sz="1200">
                <a:solidFill>
                  <a:schemeClr val="tx1"/>
                </a:solidFill>
              </a:defRPr>
            </a:lvl2pPr>
            <a:lvl3pPr>
              <a:defRPr sz="1100">
                <a:solidFill>
                  <a:schemeClr val="tx1"/>
                </a:solidFill>
              </a:defRPr>
            </a:lvl3pPr>
            <a:lvl4pPr>
              <a:defRPr sz="1050">
                <a:solidFill>
                  <a:schemeClr val="tx1"/>
                </a:solidFill>
              </a:defRPr>
            </a:lvl4pPr>
            <a:lvl5pPr>
              <a:defRPr sz="105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8" name="Text Placeholder 27">
            <a:extLst>
              <a:ext uri="{FF2B5EF4-FFF2-40B4-BE49-F238E27FC236}">
                <a16:creationId xmlns:a16="http://schemas.microsoft.com/office/drawing/2014/main" id="{28983EFF-15E1-2FA0-AADD-37DB76BF3575}"/>
              </a:ext>
            </a:extLst>
          </p:cNvPr>
          <p:cNvSpPr>
            <a:spLocks noGrp="1"/>
          </p:cNvSpPr>
          <p:nvPr>
            <p:ph type="body" sz="quarter" idx="32" hasCustomPrompt="1"/>
          </p:nvPr>
        </p:nvSpPr>
        <p:spPr>
          <a:xfrm>
            <a:off x="1783554" y="3355383"/>
            <a:ext cx="496887" cy="195665"/>
          </a:xfrm>
          <a:prstGeom prst="flowChartMerge">
            <a:avLst/>
          </a:prstGeom>
          <a:solidFill>
            <a:schemeClr val="accent3"/>
          </a:solidFill>
        </p:spPr>
        <p:txBody>
          <a:bodyPr/>
          <a:lstStyle/>
          <a:p>
            <a:pPr lvl="0"/>
            <a:r>
              <a:rPr lang="en-GB"/>
              <a:t> </a:t>
            </a:r>
            <a:endParaRPr lang="en-US"/>
          </a:p>
        </p:txBody>
      </p:sp>
      <p:sp>
        <p:nvSpPr>
          <p:cNvPr id="30" name="Text Placeholder 27">
            <a:extLst>
              <a:ext uri="{FF2B5EF4-FFF2-40B4-BE49-F238E27FC236}">
                <a16:creationId xmlns:a16="http://schemas.microsoft.com/office/drawing/2014/main" id="{A6B7FE7E-9906-FD99-C0B6-350005D737B2}"/>
              </a:ext>
            </a:extLst>
          </p:cNvPr>
          <p:cNvSpPr>
            <a:spLocks noGrp="1"/>
          </p:cNvSpPr>
          <p:nvPr>
            <p:ph type="body" sz="quarter" idx="33" hasCustomPrompt="1"/>
          </p:nvPr>
        </p:nvSpPr>
        <p:spPr>
          <a:xfrm rot="10800000">
            <a:off x="5847554" y="3306561"/>
            <a:ext cx="496887" cy="195665"/>
          </a:xfrm>
          <a:prstGeom prst="flowChartMerge">
            <a:avLst/>
          </a:prstGeom>
          <a:solidFill>
            <a:schemeClr val="accent6"/>
          </a:solidFill>
        </p:spPr>
        <p:txBody>
          <a:bodyPr/>
          <a:lstStyle/>
          <a:p>
            <a:pPr lvl="0"/>
            <a:r>
              <a:rPr lang="en-GB"/>
              <a:t> </a:t>
            </a:r>
            <a:endParaRPr lang="en-US"/>
          </a:p>
        </p:txBody>
      </p:sp>
      <p:sp>
        <p:nvSpPr>
          <p:cNvPr id="31" name="Text Placeholder 27">
            <a:extLst>
              <a:ext uri="{FF2B5EF4-FFF2-40B4-BE49-F238E27FC236}">
                <a16:creationId xmlns:a16="http://schemas.microsoft.com/office/drawing/2014/main" id="{4DB7D2E4-6D99-7331-8ED0-A7F2D789CF4F}"/>
              </a:ext>
            </a:extLst>
          </p:cNvPr>
          <p:cNvSpPr>
            <a:spLocks noGrp="1"/>
          </p:cNvSpPr>
          <p:nvPr>
            <p:ph type="body" sz="quarter" idx="34" hasCustomPrompt="1"/>
          </p:nvPr>
        </p:nvSpPr>
        <p:spPr>
          <a:xfrm>
            <a:off x="9911559" y="3355383"/>
            <a:ext cx="496887" cy="195665"/>
          </a:xfrm>
          <a:prstGeom prst="flowChartMerge">
            <a:avLst/>
          </a:prstGeom>
          <a:solidFill>
            <a:srgbClr val="004258"/>
          </a:solidFill>
        </p:spPr>
        <p:txBody>
          <a:bodyPr/>
          <a:lstStyle/>
          <a:p>
            <a:pPr lvl="0"/>
            <a:r>
              <a:rPr lang="en-GB"/>
              <a:t> </a:t>
            </a:r>
            <a:endParaRPr lang="en-US"/>
          </a:p>
        </p:txBody>
      </p:sp>
      <p:grpSp>
        <p:nvGrpSpPr>
          <p:cNvPr id="2" name="Group 1">
            <a:extLst>
              <a:ext uri="{FF2B5EF4-FFF2-40B4-BE49-F238E27FC236}">
                <a16:creationId xmlns:a16="http://schemas.microsoft.com/office/drawing/2014/main" id="{90B5F3A7-17AF-CEAE-D5F2-DF4B888BC497}"/>
              </a:ext>
            </a:extLst>
          </p:cNvPr>
          <p:cNvGrpSpPr/>
          <p:nvPr userDrawn="1"/>
        </p:nvGrpSpPr>
        <p:grpSpPr>
          <a:xfrm>
            <a:off x="12692725" y="0"/>
            <a:ext cx="3220260" cy="6858000"/>
            <a:chOff x="12692725" y="0"/>
            <a:chExt cx="3220260" cy="6858000"/>
          </a:xfrm>
        </p:grpSpPr>
        <p:sp>
          <p:nvSpPr>
            <p:cNvPr id="5" name="Rectangle 4">
              <a:extLst>
                <a:ext uri="{FF2B5EF4-FFF2-40B4-BE49-F238E27FC236}">
                  <a16:creationId xmlns:a16="http://schemas.microsoft.com/office/drawing/2014/main" id="{1234EC91-BE09-5771-1E2C-CEA8434FF4CD}"/>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6F81D1A-319F-9538-E455-B0E298CF649E}"/>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9" name="TextBox 8">
              <a:extLst>
                <a:ext uri="{FF2B5EF4-FFF2-40B4-BE49-F238E27FC236}">
                  <a16:creationId xmlns:a16="http://schemas.microsoft.com/office/drawing/2014/main" id="{43DDBD29-7E1D-2DB5-E991-06F1E215B396}"/>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10" name="TextBox 9">
              <a:extLst>
                <a:ext uri="{FF2B5EF4-FFF2-40B4-BE49-F238E27FC236}">
                  <a16:creationId xmlns:a16="http://schemas.microsoft.com/office/drawing/2014/main" id="{369619A5-61C1-24AD-A4F6-03EB58DEDFBB}"/>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2" name="TextBox 11">
              <a:extLst>
                <a:ext uri="{FF2B5EF4-FFF2-40B4-BE49-F238E27FC236}">
                  <a16:creationId xmlns:a16="http://schemas.microsoft.com/office/drawing/2014/main" id="{10B8D55C-4BE0-AD8A-600B-D45FAD52BB73}"/>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3" name="TextBox 12">
              <a:extLst>
                <a:ext uri="{FF2B5EF4-FFF2-40B4-BE49-F238E27FC236}">
                  <a16:creationId xmlns:a16="http://schemas.microsoft.com/office/drawing/2014/main" id="{68F4DD61-D269-ED28-C7D3-79A7A450F4FA}"/>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sp>
          <p:nvSpPr>
            <p:cNvPr id="15" name="TextBox 14">
              <a:extLst>
                <a:ext uri="{FF2B5EF4-FFF2-40B4-BE49-F238E27FC236}">
                  <a16:creationId xmlns:a16="http://schemas.microsoft.com/office/drawing/2014/main" id="{903F0B98-9546-E094-AF1E-CE56192BDD89}"/>
                </a:ext>
              </a:extLst>
            </p:cNvPr>
            <p:cNvSpPr txBox="1"/>
            <p:nvPr userDrawn="1"/>
          </p:nvSpPr>
          <p:spPr>
            <a:xfrm>
              <a:off x="12803737" y="4900172"/>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'Send to back’</a:t>
              </a:r>
            </a:p>
          </p:txBody>
        </p:sp>
        <p:sp>
          <p:nvSpPr>
            <p:cNvPr id="17" name="TextBox 16">
              <a:extLst>
                <a:ext uri="{FF2B5EF4-FFF2-40B4-BE49-F238E27FC236}">
                  <a16:creationId xmlns:a16="http://schemas.microsoft.com/office/drawing/2014/main" id="{64B28C63-44C3-DB11-C75B-EDE51D21551C}"/>
                </a:ext>
              </a:extLst>
            </p:cNvPr>
            <p:cNvSpPr txBox="1"/>
            <p:nvPr userDrawn="1"/>
          </p:nvSpPr>
          <p:spPr>
            <a:xfrm>
              <a:off x="12803736" y="5177171"/>
              <a:ext cx="2933271" cy="1223412"/>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 change the image in one of the placeholders, you may find the image sometimes chooses to sit on top of the little arrow shape. Simply right click the image and select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‘Send to back’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from the drop-down menu, and your image will reset to sit behind the shape.</a:t>
              </a:r>
              <a:endParaRPr lang="en-GB" sz="1050" b="0">
                <a:solidFill>
                  <a:schemeClr val="tx1"/>
                </a:solidFill>
                <a:latin typeface="Arial" panose="020B0604020202020204" pitchFamily="34" charset="0"/>
                <a:ea typeface="Calibri" panose="020B0606030504020204" pitchFamily="34" charset="0"/>
                <a:cs typeface="Arial" panose="020B0604020202020204" pitchFamily="34" charset="0"/>
              </a:endParaRPr>
            </a:p>
          </p:txBody>
        </p:sp>
      </p:grpSp>
    </p:spTree>
    <p:extLst>
      <p:ext uri="{BB962C8B-B14F-4D97-AF65-F5344CB8AC3E}">
        <p14:creationId xmlns:p14="http://schemas.microsoft.com/office/powerpoint/2010/main" val="9385039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 image – green">
    <p:bg>
      <p:bgPr>
        <a:solidFill>
          <a:schemeClr val="accent4"/>
        </a:solidFill>
        <a:effectLst/>
      </p:bgPr>
    </p:bg>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5158F849-9625-BB4B-303E-CD4D35FA597A}"/>
              </a:ext>
            </a:extLst>
          </p:cNvPr>
          <p:cNvSpPr>
            <a:spLocks noGrp="1"/>
          </p:cNvSpPr>
          <p:nvPr>
            <p:ph type="pic" sz="quarter" idx="20"/>
          </p:nvPr>
        </p:nvSpPr>
        <p:spPr>
          <a:xfrm>
            <a:off x="2785534" y="221324"/>
            <a:ext cx="4380473" cy="6400799"/>
          </a:xfrm>
          <a:solidFill>
            <a:schemeClr val="bg1"/>
          </a:solidFill>
        </p:spPr>
        <p:txBody>
          <a:bodyPr/>
          <a:lstStyle/>
          <a:p>
            <a:r>
              <a:rPr lang="en-GB"/>
              <a:t>Click icon to add picture</a:t>
            </a:r>
            <a:endParaRPr lang="en-US"/>
          </a:p>
        </p:txBody>
      </p:sp>
      <p:sp>
        <p:nvSpPr>
          <p:cNvPr id="26" name="Rectangle 25">
            <a:extLst>
              <a:ext uri="{FF2B5EF4-FFF2-40B4-BE49-F238E27FC236}">
                <a16:creationId xmlns:a16="http://schemas.microsoft.com/office/drawing/2014/main" id="{C0E4D20C-F1B7-2172-8BE8-01E99787D60E}"/>
              </a:ext>
            </a:extLst>
          </p:cNvPr>
          <p:cNvSpPr/>
          <p:nvPr userDrawn="1"/>
        </p:nvSpPr>
        <p:spPr>
          <a:xfrm>
            <a:off x="11928475" y="0"/>
            <a:ext cx="263525"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a:extLst>
              <a:ext uri="{FF2B5EF4-FFF2-40B4-BE49-F238E27FC236}">
                <a16:creationId xmlns:a16="http://schemas.microsoft.com/office/drawing/2014/main" id="{2F6E2F3B-F7B5-0137-A214-79870C8FE2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14" name="Picture Placeholder 3">
            <a:extLst>
              <a:ext uri="{FF2B5EF4-FFF2-40B4-BE49-F238E27FC236}">
                <a16:creationId xmlns:a16="http://schemas.microsoft.com/office/drawing/2014/main" id="{DDEFCB44-3D6F-EB1B-2CC4-7B01E828E4E3}"/>
              </a:ext>
            </a:extLst>
          </p:cNvPr>
          <p:cNvSpPr>
            <a:spLocks noGrp="1"/>
          </p:cNvSpPr>
          <p:nvPr>
            <p:ph type="pic" sz="quarter" idx="21"/>
          </p:nvPr>
        </p:nvSpPr>
        <p:spPr>
          <a:xfrm>
            <a:off x="7281333" y="221324"/>
            <a:ext cx="4380473" cy="6400799"/>
          </a:xfrm>
          <a:solidFill>
            <a:schemeClr val="bg1"/>
          </a:solidFill>
        </p:spPr>
        <p:txBody>
          <a:bodyPr/>
          <a:lstStyle/>
          <a:p>
            <a:r>
              <a:rPr lang="en-GB"/>
              <a:t>Click icon to add picture</a:t>
            </a:r>
            <a:endParaRPr lang="en-US"/>
          </a:p>
        </p:txBody>
      </p:sp>
      <p:sp>
        <p:nvSpPr>
          <p:cNvPr id="15" name="Content Placeholder 2">
            <a:extLst>
              <a:ext uri="{FF2B5EF4-FFF2-40B4-BE49-F238E27FC236}">
                <a16:creationId xmlns:a16="http://schemas.microsoft.com/office/drawing/2014/main" id="{5EB42C8A-8029-7034-DD80-9D7052FB6732}"/>
              </a:ext>
            </a:extLst>
          </p:cNvPr>
          <p:cNvSpPr>
            <a:spLocks noGrp="1"/>
          </p:cNvSpPr>
          <p:nvPr>
            <p:ph idx="1"/>
          </p:nvPr>
        </p:nvSpPr>
        <p:spPr>
          <a:xfrm>
            <a:off x="280101" y="635000"/>
            <a:ext cx="2204897" cy="52927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2" name="Group 1">
            <a:extLst>
              <a:ext uri="{FF2B5EF4-FFF2-40B4-BE49-F238E27FC236}">
                <a16:creationId xmlns:a16="http://schemas.microsoft.com/office/drawing/2014/main" id="{218086C2-D5F6-08CA-3343-6AECB310C9AC}"/>
              </a:ext>
            </a:extLst>
          </p:cNvPr>
          <p:cNvGrpSpPr/>
          <p:nvPr userDrawn="1"/>
        </p:nvGrpSpPr>
        <p:grpSpPr>
          <a:xfrm>
            <a:off x="12692725" y="0"/>
            <a:ext cx="3220260" cy="6858000"/>
            <a:chOff x="12692725" y="0"/>
            <a:chExt cx="3220260" cy="6858000"/>
          </a:xfrm>
        </p:grpSpPr>
        <p:sp>
          <p:nvSpPr>
            <p:cNvPr id="3" name="Rectangle 2">
              <a:extLst>
                <a:ext uri="{FF2B5EF4-FFF2-40B4-BE49-F238E27FC236}">
                  <a16:creationId xmlns:a16="http://schemas.microsoft.com/office/drawing/2014/main" id="{514DB387-5369-83AB-4476-0AF69003651F}"/>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8DAAE27-79DB-530A-CBBC-330FE66A7462}"/>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5" name="TextBox 4">
              <a:extLst>
                <a:ext uri="{FF2B5EF4-FFF2-40B4-BE49-F238E27FC236}">
                  <a16:creationId xmlns:a16="http://schemas.microsoft.com/office/drawing/2014/main" id="{6AF5686E-18BC-F826-EA27-5F5686377DBB}"/>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6" name="TextBox 5">
              <a:extLst>
                <a:ext uri="{FF2B5EF4-FFF2-40B4-BE49-F238E27FC236}">
                  <a16:creationId xmlns:a16="http://schemas.microsoft.com/office/drawing/2014/main" id="{1D49B833-CDCF-0274-6044-3A49F8117B28}"/>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7" name="TextBox 6">
              <a:extLst>
                <a:ext uri="{FF2B5EF4-FFF2-40B4-BE49-F238E27FC236}">
                  <a16:creationId xmlns:a16="http://schemas.microsoft.com/office/drawing/2014/main" id="{BEF5D42C-85DE-39F7-635B-E5E708633637}"/>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8" name="TextBox 7">
              <a:extLst>
                <a:ext uri="{FF2B5EF4-FFF2-40B4-BE49-F238E27FC236}">
                  <a16:creationId xmlns:a16="http://schemas.microsoft.com/office/drawing/2014/main" id="{15C93230-4EB3-69E0-3CBF-14BE2DE894EC}"/>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1790527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 image – red">
    <p:bg>
      <p:bgPr>
        <a:solidFill>
          <a:schemeClr val="accent5"/>
        </a:solidFill>
        <a:effectLst/>
      </p:bgPr>
    </p:bg>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5158F849-9625-BB4B-303E-CD4D35FA597A}"/>
              </a:ext>
            </a:extLst>
          </p:cNvPr>
          <p:cNvSpPr>
            <a:spLocks noGrp="1"/>
          </p:cNvSpPr>
          <p:nvPr>
            <p:ph type="pic" sz="quarter" idx="20"/>
          </p:nvPr>
        </p:nvSpPr>
        <p:spPr>
          <a:xfrm>
            <a:off x="2785534" y="221324"/>
            <a:ext cx="4380473" cy="6400799"/>
          </a:xfrm>
          <a:solidFill>
            <a:schemeClr val="bg1"/>
          </a:solidFill>
        </p:spPr>
        <p:txBody>
          <a:bodyPr/>
          <a:lstStyle/>
          <a:p>
            <a:r>
              <a:rPr lang="en-GB"/>
              <a:t>Click icon to add picture</a:t>
            </a:r>
            <a:endParaRPr lang="en-US"/>
          </a:p>
        </p:txBody>
      </p:sp>
      <p:sp>
        <p:nvSpPr>
          <p:cNvPr id="26" name="Rectangle 25">
            <a:extLst>
              <a:ext uri="{FF2B5EF4-FFF2-40B4-BE49-F238E27FC236}">
                <a16:creationId xmlns:a16="http://schemas.microsoft.com/office/drawing/2014/main" id="{C0E4D20C-F1B7-2172-8BE8-01E99787D60E}"/>
              </a:ext>
            </a:extLst>
          </p:cNvPr>
          <p:cNvSpPr/>
          <p:nvPr userDrawn="1"/>
        </p:nvSpPr>
        <p:spPr>
          <a:xfrm>
            <a:off x="11928475" y="0"/>
            <a:ext cx="26352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a:extLst>
              <a:ext uri="{FF2B5EF4-FFF2-40B4-BE49-F238E27FC236}">
                <a16:creationId xmlns:a16="http://schemas.microsoft.com/office/drawing/2014/main" id="{2F6E2F3B-F7B5-0137-A214-79870C8FE2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14" name="Picture Placeholder 3">
            <a:extLst>
              <a:ext uri="{FF2B5EF4-FFF2-40B4-BE49-F238E27FC236}">
                <a16:creationId xmlns:a16="http://schemas.microsoft.com/office/drawing/2014/main" id="{DDEFCB44-3D6F-EB1B-2CC4-7B01E828E4E3}"/>
              </a:ext>
            </a:extLst>
          </p:cNvPr>
          <p:cNvSpPr>
            <a:spLocks noGrp="1"/>
          </p:cNvSpPr>
          <p:nvPr>
            <p:ph type="pic" sz="quarter" idx="21"/>
          </p:nvPr>
        </p:nvSpPr>
        <p:spPr>
          <a:xfrm>
            <a:off x="7281333" y="221324"/>
            <a:ext cx="4380473" cy="6400799"/>
          </a:xfrm>
          <a:solidFill>
            <a:schemeClr val="bg1"/>
          </a:solidFill>
        </p:spPr>
        <p:txBody>
          <a:bodyPr/>
          <a:lstStyle/>
          <a:p>
            <a:r>
              <a:rPr lang="en-GB"/>
              <a:t>Click icon to add picture</a:t>
            </a:r>
            <a:endParaRPr lang="en-US"/>
          </a:p>
        </p:txBody>
      </p:sp>
      <p:sp>
        <p:nvSpPr>
          <p:cNvPr id="15" name="Content Placeholder 2">
            <a:extLst>
              <a:ext uri="{FF2B5EF4-FFF2-40B4-BE49-F238E27FC236}">
                <a16:creationId xmlns:a16="http://schemas.microsoft.com/office/drawing/2014/main" id="{5EB42C8A-8029-7034-DD80-9D7052FB6732}"/>
              </a:ext>
            </a:extLst>
          </p:cNvPr>
          <p:cNvSpPr>
            <a:spLocks noGrp="1"/>
          </p:cNvSpPr>
          <p:nvPr>
            <p:ph idx="1"/>
          </p:nvPr>
        </p:nvSpPr>
        <p:spPr>
          <a:xfrm>
            <a:off x="280101" y="635000"/>
            <a:ext cx="2204897" cy="52927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2" name="Group 1">
            <a:extLst>
              <a:ext uri="{FF2B5EF4-FFF2-40B4-BE49-F238E27FC236}">
                <a16:creationId xmlns:a16="http://schemas.microsoft.com/office/drawing/2014/main" id="{66D72E32-2914-7962-0A41-CA2BABECFC16}"/>
              </a:ext>
            </a:extLst>
          </p:cNvPr>
          <p:cNvGrpSpPr/>
          <p:nvPr userDrawn="1"/>
        </p:nvGrpSpPr>
        <p:grpSpPr>
          <a:xfrm>
            <a:off x="12692725" y="0"/>
            <a:ext cx="3220260" cy="6858000"/>
            <a:chOff x="12692725" y="0"/>
            <a:chExt cx="3220260" cy="6858000"/>
          </a:xfrm>
        </p:grpSpPr>
        <p:sp>
          <p:nvSpPr>
            <p:cNvPr id="3" name="Rectangle 2">
              <a:extLst>
                <a:ext uri="{FF2B5EF4-FFF2-40B4-BE49-F238E27FC236}">
                  <a16:creationId xmlns:a16="http://schemas.microsoft.com/office/drawing/2014/main" id="{F3FCE847-FDEF-D8CA-B2E8-4F29547FA341}"/>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4F299EE-2966-E449-575E-40D645B11B34}"/>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5" name="TextBox 4">
              <a:extLst>
                <a:ext uri="{FF2B5EF4-FFF2-40B4-BE49-F238E27FC236}">
                  <a16:creationId xmlns:a16="http://schemas.microsoft.com/office/drawing/2014/main" id="{74E3E21A-6770-FEFB-0F22-6F0B3FCE99D4}"/>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6" name="TextBox 5">
              <a:extLst>
                <a:ext uri="{FF2B5EF4-FFF2-40B4-BE49-F238E27FC236}">
                  <a16:creationId xmlns:a16="http://schemas.microsoft.com/office/drawing/2014/main" id="{BF75743E-0604-B89B-6BB5-6BAFB576FDB3}"/>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7" name="TextBox 6">
              <a:extLst>
                <a:ext uri="{FF2B5EF4-FFF2-40B4-BE49-F238E27FC236}">
                  <a16:creationId xmlns:a16="http://schemas.microsoft.com/office/drawing/2014/main" id="{21EBC862-5D24-B587-E9F6-C1E8FB3912DD}"/>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8" name="TextBox 7">
              <a:extLst>
                <a:ext uri="{FF2B5EF4-FFF2-40B4-BE49-F238E27FC236}">
                  <a16:creationId xmlns:a16="http://schemas.microsoft.com/office/drawing/2014/main" id="{D5C799C5-33D6-E88E-C7D2-A19E55E7E0EE}"/>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9625558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 image – blue">
    <p:bg>
      <p:bgPr>
        <a:solidFill>
          <a:schemeClr val="accent6"/>
        </a:solidFill>
        <a:effectLst/>
      </p:bgPr>
    </p:bg>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5158F849-9625-BB4B-303E-CD4D35FA597A}"/>
              </a:ext>
            </a:extLst>
          </p:cNvPr>
          <p:cNvSpPr>
            <a:spLocks noGrp="1"/>
          </p:cNvSpPr>
          <p:nvPr>
            <p:ph type="pic" sz="quarter" idx="20"/>
          </p:nvPr>
        </p:nvSpPr>
        <p:spPr>
          <a:xfrm>
            <a:off x="2785534" y="221324"/>
            <a:ext cx="4380473" cy="6400799"/>
          </a:xfrm>
          <a:solidFill>
            <a:schemeClr val="bg1"/>
          </a:solidFill>
        </p:spPr>
        <p:txBody>
          <a:bodyPr/>
          <a:lstStyle/>
          <a:p>
            <a:r>
              <a:rPr lang="en-GB"/>
              <a:t>Click icon to add picture</a:t>
            </a:r>
            <a:endParaRPr lang="en-US"/>
          </a:p>
        </p:txBody>
      </p:sp>
      <p:sp>
        <p:nvSpPr>
          <p:cNvPr id="26" name="Rectangle 25">
            <a:extLst>
              <a:ext uri="{FF2B5EF4-FFF2-40B4-BE49-F238E27FC236}">
                <a16:creationId xmlns:a16="http://schemas.microsoft.com/office/drawing/2014/main" id="{C0E4D20C-F1B7-2172-8BE8-01E99787D60E}"/>
              </a:ext>
            </a:extLst>
          </p:cNvPr>
          <p:cNvSpPr/>
          <p:nvPr userDrawn="1"/>
        </p:nvSpPr>
        <p:spPr>
          <a:xfrm>
            <a:off x="11928475" y="0"/>
            <a:ext cx="263525"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a:extLst>
              <a:ext uri="{FF2B5EF4-FFF2-40B4-BE49-F238E27FC236}">
                <a16:creationId xmlns:a16="http://schemas.microsoft.com/office/drawing/2014/main" id="{2F6E2F3B-F7B5-0137-A214-79870C8FE2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14" name="Picture Placeholder 3">
            <a:extLst>
              <a:ext uri="{FF2B5EF4-FFF2-40B4-BE49-F238E27FC236}">
                <a16:creationId xmlns:a16="http://schemas.microsoft.com/office/drawing/2014/main" id="{DDEFCB44-3D6F-EB1B-2CC4-7B01E828E4E3}"/>
              </a:ext>
            </a:extLst>
          </p:cNvPr>
          <p:cNvSpPr>
            <a:spLocks noGrp="1"/>
          </p:cNvSpPr>
          <p:nvPr>
            <p:ph type="pic" sz="quarter" idx="21"/>
          </p:nvPr>
        </p:nvSpPr>
        <p:spPr>
          <a:xfrm>
            <a:off x="7281333" y="221324"/>
            <a:ext cx="4380473" cy="6400799"/>
          </a:xfrm>
          <a:solidFill>
            <a:schemeClr val="bg1"/>
          </a:solidFill>
        </p:spPr>
        <p:txBody>
          <a:bodyPr/>
          <a:lstStyle/>
          <a:p>
            <a:r>
              <a:rPr lang="en-GB"/>
              <a:t>Click icon to add picture</a:t>
            </a:r>
            <a:endParaRPr lang="en-US"/>
          </a:p>
        </p:txBody>
      </p:sp>
      <p:sp>
        <p:nvSpPr>
          <p:cNvPr id="15" name="Content Placeholder 2">
            <a:extLst>
              <a:ext uri="{FF2B5EF4-FFF2-40B4-BE49-F238E27FC236}">
                <a16:creationId xmlns:a16="http://schemas.microsoft.com/office/drawing/2014/main" id="{5EB42C8A-8029-7034-DD80-9D7052FB6732}"/>
              </a:ext>
            </a:extLst>
          </p:cNvPr>
          <p:cNvSpPr>
            <a:spLocks noGrp="1"/>
          </p:cNvSpPr>
          <p:nvPr>
            <p:ph idx="1"/>
          </p:nvPr>
        </p:nvSpPr>
        <p:spPr>
          <a:xfrm>
            <a:off x="280101" y="635000"/>
            <a:ext cx="2204897" cy="52927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2" name="Group 1">
            <a:extLst>
              <a:ext uri="{FF2B5EF4-FFF2-40B4-BE49-F238E27FC236}">
                <a16:creationId xmlns:a16="http://schemas.microsoft.com/office/drawing/2014/main" id="{8380DB8E-1380-3B5F-9B6F-910EE09405C3}"/>
              </a:ext>
            </a:extLst>
          </p:cNvPr>
          <p:cNvGrpSpPr/>
          <p:nvPr userDrawn="1"/>
        </p:nvGrpSpPr>
        <p:grpSpPr>
          <a:xfrm>
            <a:off x="12692725" y="0"/>
            <a:ext cx="3220260" cy="6858000"/>
            <a:chOff x="12692725" y="0"/>
            <a:chExt cx="3220260" cy="6858000"/>
          </a:xfrm>
        </p:grpSpPr>
        <p:sp>
          <p:nvSpPr>
            <p:cNvPr id="3" name="Rectangle 2">
              <a:extLst>
                <a:ext uri="{FF2B5EF4-FFF2-40B4-BE49-F238E27FC236}">
                  <a16:creationId xmlns:a16="http://schemas.microsoft.com/office/drawing/2014/main" id="{7ABB8A3D-8283-9F96-7C64-FAB1875545CC}"/>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8B2C09C-D6A8-E54A-B527-62644F8234E3}"/>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5" name="TextBox 4">
              <a:extLst>
                <a:ext uri="{FF2B5EF4-FFF2-40B4-BE49-F238E27FC236}">
                  <a16:creationId xmlns:a16="http://schemas.microsoft.com/office/drawing/2014/main" id="{BEF2B292-824D-6204-FA6D-B838AB97C3C4}"/>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6" name="TextBox 5">
              <a:extLst>
                <a:ext uri="{FF2B5EF4-FFF2-40B4-BE49-F238E27FC236}">
                  <a16:creationId xmlns:a16="http://schemas.microsoft.com/office/drawing/2014/main" id="{2E6A09CD-2CC8-D8C4-CCB6-E2B59FEBC8B2}"/>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7" name="TextBox 6">
              <a:extLst>
                <a:ext uri="{FF2B5EF4-FFF2-40B4-BE49-F238E27FC236}">
                  <a16:creationId xmlns:a16="http://schemas.microsoft.com/office/drawing/2014/main" id="{74FDE2BD-5DF8-2117-21DB-CAD589F9EE49}"/>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8" name="TextBox 7">
              <a:extLst>
                <a:ext uri="{FF2B5EF4-FFF2-40B4-BE49-F238E27FC236}">
                  <a16:creationId xmlns:a16="http://schemas.microsoft.com/office/drawing/2014/main" id="{BADB2DD1-AD98-42E2-FF9D-3D81415D2229}"/>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32092499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 image – neutral">
    <p:bg>
      <p:bgPr>
        <a:solidFill>
          <a:schemeClr val="bg1"/>
        </a:solidFill>
        <a:effectLst/>
      </p:bgPr>
    </p:bg>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5158F849-9625-BB4B-303E-CD4D35FA597A}"/>
              </a:ext>
            </a:extLst>
          </p:cNvPr>
          <p:cNvSpPr>
            <a:spLocks noGrp="1"/>
          </p:cNvSpPr>
          <p:nvPr>
            <p:ph type="pic" sz="quarter" idx="20"/>
          </p:nvPr>
        </p:nvSpPr>
        <p:spPr>
          <a:xfrm>
            <a:off x="2785534" y="221324"/>
            <a:ext cx="4380473" cy="6400799"/>
          </a:xfrm>
          <a:solidFill>
            <a:schemeClr val="bg2"/>
          </a:solidFill>
        </p:spPr>
        <p:txBody>
          <a:bodyPr/>
          <a:lstStyle/>
          <a:p>
            <a:r>
              <a:rPr lang="en-GB"/>
              <a:t>Click icon to add picture</a:t>
            </a:r>
            <a:endParaRPr lang="en-US"/>
          </a:p>
        </p:txBody>
      </p:sp>
      <p:sp>
        <p:nvSpPr>
          <p:cNvPr id="26" name="Rectangle 25">
            <a:extLst>
              <a:ext uri="{FF2B5EF4-FFF2-40B4-BE49-F238E27FC236}">
                <a16:creationId xmlns:a16="http://schemas.microsoft.com/office/drawing/2014/main" id="{C0E4D20C-F1B7-2172-8BE8-01E99787D60E}"/>
              </a:ext>
            </a:extLst>
          </p:cNvPr>
          <p:cNvSpPr/>
          <p:nvPr userDrawn="1"/>
        </p:nvSpPr>
        <p:spPr>
          <a:xfrm>
            <a:off x="11928475" y="0"/>
            <a:ext cx="263525" cy="6858000"/>
          </a:xfrm>
          <a:prstGeom prst="rect">
            <a:avLst/>
          </a:prstGeom>
          <a:solidFill>
            <a:srgbClr val="3D49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a:extLst>
              <a:ext uri="{FF2B5EF4-FFF2-40B4-BE49-F238E27FC236}">
                <a16:creationId xmlns:a16="http://schemas.microsoft.com/office/drawing/2014/main" id="{2F6E2F3B-F7B5-0137-A214-79870C8FE2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14" name="Picture Placeholder 3">
            <a:extLst>
              <a:ext uri="{FF2B5EF4-FFF2-40B4-BE49-F238E27FC236}">
                <a16:creationId xmlns:a16="http://schemas.microsoft.com/office/drawing/2014/main" id="{DDEFCB44-3D6F-EB1B-2CC4-7B01E828E4E3}"/>
              </a:ext>
            </a:extLst>
          </p:cNvPr>
          <p:cNvSpPr>
            <a:spLocks noGrp="1"/>
          </p:cNvSpPr>
          <p:nvPr>
            <p:ph type="pic" sz="quarter" idx="21"/>
          </p:nvPr>
        </p:nvSpPr>
        <p:spPr>
          <a:xfrm>
            <a:off x="7281333" y="221324"/>
            <a:ext cx="4380473" cy="6400799"/>
          </a:xfrm>
          <a:solidFill>
            <a:schemeClr val="bg2"/>
          </a:solidFill>
        </p:spPr>
        <p:txBody>
          <a:bodyPr/>
          <a:lstStyle/>
          <a:p>
            <a:r>
              <a:rPr lang="en-GB"/>
              <a:t>Click icon to add picture</a:t>
            </a:r>
            <a:endParaRPr lang="en-US"/>
          </a:p>
        </p:txBody>
      </p:sp>
      <p:sp>
        <p:nvSpPr>
          <p:cNvPr id="15" name="Content Placeholder 2">
            <a:extLst>
              <a:ext uri="{FF2B5EF4-FFF2-40B4-BE49-F238E27FC236}">
                <a16:creationId xmlns:a16="http://schemas.microsoft.com/office/drawing/2014/main" id="{5EB42C8A-8029-7034-DD80-9D7052FB6732}"/>
              </a:ext>
            </a:extLst>
          </p:cNvPr>
          <p:cNvSpPr>
            <a:spLocks noGrp="1"/>
          </p:cNvSpPr>
          <p:nvPr>
            <p:ph idx="1"/>
          </p:nvPr>
        </p:nvSpPr>
        <p:spPr>
          <a:xfrm>
            <a:off x="280101" y="635000"/>
            <a:ext cx="2204897" cy="52927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2" name="Group 1">
            <a:extLst>
              <a:ext uri="{FF2B5EF4-FFF2-40B4-BE49-F238E27FC236}">
                <a16:creationId xmlns:a16="http://schemas.microsoft.com/office/drawing/2014/main" id="{6B4DD996-F6E7-A61F-1FDC-3A2A74607DBF}"/>
              </a:ext>
            </a:extLst>
          </p:cNvPr>
          <p:cNvGrpSpPr/>
          <p:nvPr userDrawn="1"/>
        </p:nvGrpSpPr>
        <p:grpSpPr>
          <a:xfrm>
            <a:off x="12692725" y="0"/>
            <a:ext cx="3220260" cy="6858000"/>
            <a:chOff x="12692725" y="0"/>
            <a:chExt cx="3220260" cy="6858000"/>
          </a:xfrm>
        </p:grpSpPr>
        <p:sp>
          <p:nvSpPr>
            <p:cNvPr id="3" name="Rectangle 2">
              <a:extLst>
                <a:ext uri="{FF2B5EF4-FFF2-40B4-BE49-F238E27FC236}">
                  <a16:creationId xmlns:a16="http://schemas.microsoft.com/office/drawing/2014/main" id="{A19E82A6-9623-00A6-BA67-12EECF5944D2}"/>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BC03A93-62AC-2C61-C915-7B4C5089E235}"/>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tx1"/>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5" name="TextBox 4">
              <a:extLst>
                <a:ext uri="{FF2B5EF4-FFF2-40B4-BE49-F238E27FC236}">
                  <a16:creationId xmlns:a16="http://schemas.microsoft.com/office/drawing/2014/main" id="{53361E9D-3187-B1C1-FBAC-832EE627E35F}"/>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6" name="TextBox 5">
              <a:extLst>
                <a:ext uri="{FF2B5EF4-FFF2-40B4-BE49-F238E27FC236}">
                  <a16:creationId xmlns:a16="http://schemas.microsoft.com/office/drawing/2014/main" id="{34BDCA19-0CBA-BEAC-0E4E-95163E1118EB}"/>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7" name="TextBox 6">
              <a:extLst>
                <a:ext uri="{FF2B5EF4-FFF2-40B4-BE49-F238E27FC236}">
                  <a16:creationId xmlns:a16="http://schemas.microsoft.com/office/drawing/2014/main" id="{743CB018-C0B8-1929-D39A-289014DC14A3}"/>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tx1"/>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8" name="TextBox 7">
              <a:extLst>
                <a:ext uri="{FF2B5EF4-FFF2-40B4-BE49-F238E27FC236}">
                  <a16:creationId xmlns:a16="http://schemas.microsoft.com/office/drawing/2014/main" id="{BC050D69-6BBA-D644-DEF6-B165384AE6AB}"/>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27349164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 image – green">
    <p:bg>
      <p:bgPr>
        <a:solidFill>
          <a:schemeClr val="accent4"/>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0E4D20C-F1B7-2172-8BE8-01E99787D60E}"/>
              </a:ext>
            </a:extLst>
          </p:cNvPr>
          <p:cNvSpPr/>
          <p:nvPr userDrawn="1"/>
        </p:nvSpPr>
        <p:spPr>
          <a:xfrm>
            <a:off x="11928475" y="0"/>
            <a:ext cx="263525"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a:extLst>
              <a:ext uri="{FF2B5EF4-FFF2-40B4-BE49-F238E27FC236}">
                <a16:creationId xmlns:a16="http://schemas.microsoft.com/office/drawing/2014/main" id="{2F6E2F3B-F7B5-0137-A214-79870C8FE2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6" name="Picture Placeholder 3">
            <a:extLst>
              <a:ext uri="{FF2B5EF4-FFF2-40B4-BE49-F238E27FC236}">
                <a16:creationId xmlns:a16="http://schemas.microsoft.com/office/drawing/2014/main" id="{68E71E54-6540-C829-DADC-B2AB52853269}"/>
              </a:ext>
            </a:extLst>
          </p:cNvPr>
          <p:cNvSpPr>
            <a:spLocks noGrp="1"/>
          </p:cNvSpPr>
          <p:nvPr>
            <p:ph type="pic" sz="quarter" idx="20"/>
          </p:nvPr>
        </p:nvSpPr>
        <p:spPr>
          <a:xfrm>
            <a:off x="2785534" y="221324"/>
            <a:ext cx="4380473" cy="6400799"/>
          </a:xfrm>
          <a:solidFill>
            <a:schemeClr val="bg1"/>
          </a:solidFill>
        </p:spPr>
        <p:txBody>
          <a:bodyPr/>
          <a:lstStyle/>
          <a:p>
            <a:r>
              <a:rPr lang="en-GB"/>
              <a:t>Click icon to add picture</a:t>
            </a:r>
            <a:endParaRPr lang="en-US"/>
          </a:p>
        </p:txBody>
      </p:sp>
      <p:sp>
        <p:nvSpPr>
          <p:cNvPr id="7" name="Picture Placeholder 3">
            <a:extLst>
              <a:ext uri="{FF2B5EF4-FFF2-40B4-BE49-F238E27FC236}">
                <a16:creationId xmlns:a16="http://schemas.microsoft.com/office/drawing/2014/main" id="{85DF61A0-A4C4-26A8-CDEC-ED9F488B5A8A}"/>
              </a:ext>
            </a:extLst>
          </p:cNvPr>
          <p:cNvSpPr>
            <a:spLocks noGrp="1"/>
          </p:cNvSpPr>
          <p:nvPr>
            <p:ph type="pic" sz="quarter" idx="19"/>
          </p:nvPr>
        </p:nvSpPr>
        <p:spPr>
          <a:xfrm>
            <a:off x="7281333" y="221324"/>
            <a:ext cx="4380473" cy="3149599"/>
          </a:xfrm>
          <a:solidFill>
            <a:schemeClr val="bg1"/>
          </a:solidFill>
        </p:spPr>
        <p:txBody>
          <a:bodyPr/>
          <a:lstStyle/>
          <a:p>
            <a:r>
              <a:rPr lang="en-GB"/>
              <a:t>Click icon to add picture</a:t>
            </a:r>
            <a:endParaRPr lang="en-US"/>
          </a:p>
        </p:txBody>
      </p:sp>
      <p:sp>
        <p:nvSpPr>
          <p:cNvPr id="11" name="Picture Placeholder 3">
            <a:extLst>
              <a:ext uri="{FF2B5EF4-FFF2-40B4-BE49-F238E27FC236}">
                <a16:creationId xmlns:a16="http://schemas.microsoft.com/office/drawing/2014/main" id="{3489707B-6B3C-D2F0-6F9A-02414A1C23C6}"/>
              </a:ext>
            </a:extLst>
          </p:cNvPr>
          <p:cNvSpPr>
            <a:spLocks noGrp="1"/>
          </p:cNvSpPr>
          <p:nvPr>
            <p:ph type="pic" sz="quarter" idx="21"/>
          </p:nvPr>
        </p:nvSpPr>
        <p:spPr>
          <a:xfrm>
            <a:off x="7281333" y="3472524"/>
            <a:ext cx="4380473" cy="3149599"/>
          </a:xfrm>
          <a:solidFill>
            <a:schemeClr val="bg1"/>
          </a:solidFill>
        </p:spPr>
        <p:txBody>
          <a:bodyPr/>
          <a:lstStyle/>
          <a:p>
            <a:r>
              <a:rPr lang="en-GB"/>
              <a:t>Click icon to add picture</a:t>
            </a:r>
            <a:endParaRPr lang="en-US"/>
          </a:p>
        </p:txBody>
      </p:sp>
      <p:sp>
        <p:nvSpPr>
          <p:cNvPr id="12" name="Content Placeholder 2">
            <a:extLst>
              <a:ext uri="{FF2B5EF4-FFF2-40B4-BE49-F238E27FC236}">
                <a16:creationId xmlns:a16="http://schemas.microsoft.com/office/drawing/2014/main" id="{3470F46D-3A6C-8341-CFA7-5901A5A98EC7}"/>
              </a:ext>
            </a:extLst>
          </p:cNvPr>
          <p:cNvSpPr>
            <a:spLocks noGrp="1"/>
          </p:cNvSpPr>
          <p:nvPr>
            <p:ph idx="1"/>
          </p:nvPr>
        </p:nvSpPr>
        <p:spPr>
          <a:xfrm>
            <a:off x="280101" y="635000"/>
            <a:ext cx="2204897" cy="52927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2" name="Group 1">
            <a:extLst>
              <a:ext uri="{FF2B5EF4-FFF2-40B4-BE49-F238E27FC236}">
                <a16:creationId xmlns:a16="http://schemas.microsoft.com/office/drawing/2014/main" id="{DA2ECC1F-8325-7765-DFC6-80527C677064}"/>
              </a:ext>
            </a:extLst>
          </p:cNvPr>
          <p:cNvGrpSpPr/>
          <p:nvPr userDrawn="1"/>
        </p:nvGrpSpPr>
        <p:grpSpPr>
          <a:xfrm>
            <a:off x="12692725" y="0"/>
            <a:ext cx="3220260" cy="6858000"/>
            <a:chOff x="12692725" y="0"/>
            <a:chExt cx="3220260" cy="6858000"/>
          </a:xfrm>
        </p:grpSpPr>
        <p:sp>
          <p:nvSpPr>
            <p:cNvPr id="3" name="Rectangle 2">
              <a:extLst>
                <a:ext uri="{FF2B5EF4-FFF2-40B4-BE49-F238E27FC236}">
                  <a16:creationId xmlns:a16="http://schemas.microsoft.com/office/drawing/2014/main" id="{DA0A9447-7543-E2A4-278C-ED3B2989C51E}"/>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456D269-0046-AECD-5FAB-E732DE603B96}"/>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5" name="TextBox 4">
              <a:extLst>
                <a:ext uri="{FF2B5EF4-FFF2-40B4-BE49-F238E27FC236}">
                  <a16:creationId xmlns:a16="http://schemas.microsoft.com/office/drawing/2014/main" id="{A6BBD950-A196-2162-9B39-D156A27E2515}"/>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8" name="TextBox 7">
              <a:extLst>
                <a:ext uri="{FF2B5EF4-FFF2-40B4-BE49-F238E27FC236}">
                  <a16:creationId xmlns:a16="http://schemas.microsoft.com/office/drawing/2014/main" id="{BD54CD26-A58B-507B-870F-F74ED86844F9}"/>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9" name="TextBox 8">
              <a:extLst>
                <a:ext uri="{FF2B5EF4-FFF2-40B4-BE49-F238E27FC236}">
                  <a16:creationId xmlns:a16="http://schemas.microsoft.com/office/drawing/2014/main" id="{37FCB3D4-E85E-4FC2-AD2F-4D2376FC8501}"/>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0" name="TextBox 9">
              <a:extLst>
                <a:ext uri="{FF2B5EF4-FFF2-40B4-BE49-F238E27FC236}">
                  <a16:creationId xmlns:a16="http://schemas.microsoft.com/office/drawing/2014/main" id="{93513012-431B-DE17-6284-23E8D3A9BB67}"/>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30249072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 image – red">
    <p:bg>
      <p:bgPr>
        <a:solidFill>
          <a:schemeClr val="accent5"/>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0E4D20C-F1B7-2172-8BE8-01E99787D60E}"/>
              </a:ext>
            </a:extLst>
          </p:cNvPr>
          <p:cNvSpPr/>
          <p:nvPr userDrawn="1"/>
        </p:nvSpPr>
        <p:spPr>
          <a:xfrm>
            <a:off x="11928475" y="0"/>
            <a:ext cx="26352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a:extLst>
              <a:ext uri="{FF2B5EF4-FFF2-40B4-BE49-F238E27FC236}">
                <a16:creationId xmlns:a16="http://schemas.microsoft.com/office/drawing/2014/main" id="{2F6E2F3B-F7B5-0137-A214-79870C8FE2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6" name="Picture Placeholder 3">
            <a:extLst>
              <a:ext uri="{FF2B5EF4-FFF2-40B4-BE49-F238E27FC236}">
                <a16:creationId xmlns:a16="http://schemas.microsoft.com/office/drawing/2014/main" id="{68E71E54-6540-C829-DADC-B2AB52853269}"/>
              </a:ext>
            </a:extLst>
          </p:cNvPr>
          <p:cNvSpPr>
            <a:spLocks noGrp="1"/>
          </p:cNvSpPr>
          <p:nvPr>
            <p:ph type="pic" sz="quarter" idx="20"/>
          </p:nvPr>
        </p:nvSpPr>
        <p:spPr>
          <a:xfrm>
            <a:off x="2785534" y="221324"/>
            <a:ext cx="4380473" cy="6400799"/>
          </a:xfrm>
          <a:solidFill>
            <a:schemeClr val="bg1"/>
          </a:solidFill>
        </p:spPr>
        <p:txBody>
          <a:bodyPr/>
          <a:lstStyle/>
          <a:p>
            <a:r>
              <a:rPr lang="en-GB"/>
              <a:t>Click icon to add picture</a:t>
            </a:r>
            <a:endParaRPr lang="en-US"/>
          </a:p>
        </p:txBody>
      </p:sp>
      <p:sp>
        <p:nvSpPr>
          <p:cNvPr id="7" name="Picture Placeholder 3">
            <a:extLst>
              <a:ext uri="{FF2B5EF4-FFF2-40B4-BE49-F238E27FC236}">
                <a16:creationId xmlns:a16="http://schemas.microsoft.com/office/drawing/2014/main" id="{85DF61A0-A4C4-26A8-CDEC-ED9F488B5A8A}"/>
              </a:ext>
            </a:extLst>
          </p:cNvPr>
          <p:cNvSpPr>
            <a:spLocks noGrp="1"/>
          </p:cNvSpPr>
          <p:nvPr>
            <p:ph type="pic" sz="quarter" idx="19"/>
          </p:nvPr>
        </p:nvSpPr>
        <p:spPr>
          <a:xfrm>
            <a:off x="7281333" y="221324"/>
            <a:ext cx="4380473" cy="3149599"/>
          </a:xfrm>
          <a:solidFill>
            <a:schemeClr val="bg1"/>
          </a:solidFill>
        </p:spPr>
        <p:txBody>
          <a:bodyPr/>
          <a:lstStyle/>
          <a:p>
            <a:r>
              <a:rPr lang="en-GB"/>
              <a:t>Click icon to add picture</a:t>
            </a:r>
            <a:endParaRPr lang="en-US"/>
          </a:p>
        </p:txBody>
      </p:sp>
      <p:sp>
        <p:nvSpPr>
          <p:cNvPr id="11" name="Picture Placeholder 3">
            <a:extLst>
              <a:ext uri="{FF2B5EF4-FFF2-40B4-BE49-F238E27FC236}">
                <a16:creationId xmlns:a16="http://schemas.microsoft.com/office/drawing/2014/main" id="{3489707B-6B3C-D2F0-6F9A-02414A1C23C6}"/>
              </a:ext>
            </a:extLst>
          </p:cNvPr>
          <p:cNvSpPr>
            <a:spLocks noGrp="1"/>
          </p:cNvSpPr>
          <p:nvPr>
            <p:ph type="pic" sz="quarter" idx="21"/>
          </p:nvPr>
        </p:nvSpPr>
        <p:spPr>
          <a:xfrm>
            <a:off x="7281333" y="3472524"/>
            <a:ext cx="4380473" cy="3149599"/>
          </a:xfrm>
          <a:solidFill>
            <a:schemeClr val="bg1"/>
          </a:solidFill>
        </p:spPr>
        <p:txBody>
          <a:bodyPr/>
          <a:lstStyle/>
          <a:p>
            <a:r>
              <a:rPr lang="en-GB"/>
              <a:t>Click icon to add picture</a:t>
            </a:r>
            <a:endParaRPr lang="en-US"/>
          </a:p>
        </p:txBody>
      </p:sp>
      <p:sp>
        <p:nvSpPr>
          <p:cNvPr id="12" name="Content Placeholder 2">
            <a:extLst>
              <a:ext uri="{FF2B5EF4-FFF2-40B4-BE49-F238E27FC236}">
                <a16:creationId xmlns:a16="http://schemas.microsoft.com/office/drawing/2014/main" id="{3470F46D-3A6C-8341-CFA7-5901A5A98EC7}"/>
              </a:ext>
            </a:extLst>
          </p:cNvPr>
          <p:cNvSpPr>
            <a:spLocks noGrp="1"/>
          </p:cNvSpPr>
          <p:nvPr>
            <p:ph idx="1"/>
          </p:nvPr>
        </p:nvSpPr>
        <p:spPr>
          <a:xfrm>
            <a:off x="280101" y="635000"/>
            <a:ext cx="2204897" cy="52927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2" name="Group 1">
            <a:extLst>
              <a:ext uri="{FF2B5EF4-FFF2-40B4-BE49-F238E27FC236}">
                <a16:creationId xmlns:a16="http://schemas.microsoft.com/office/drawing/2014/main" id="{70EE8685-3896-B4F9-5307-8AC01E4C3FD2}"/>
              </a:ext>
            </a:extLst>
          </p:cNvPr>
          <p:cNvGrpSpPr/>
          <p:nvPr userDrawn="1"/>
        </p:nvGrpSpPr>
        <p:grpSpPr>
          <a:xfrm>
            <a:off x="12692725" y="0"/>
            <a:ext cx="3220260" cy="6858000"/>
            <a:chOff x="12692725" y="0"/>
            <a:chExt cx="3220260" cy="6858000"/>
          </a:xfrm>
        </p:grpSpPr>
        <p:sp>
          <p:nvSpPr>
            <p:cNvPr id="3" name="Rectangle 2">
              <a:extLst>
                <a:ext uri="{FF2B5EF4-FFF2-40B4-BE49-F238E27FC236}">
                  <a16:creationId xmlns:a16="http://schemas.microsoft.com/office/drawing/2014/main" id="{D3283811-FD4F-50D4-B44E-833CE8CC0A1B}"/>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AF77598-7F53-795D-3DCC-FF29E1FE7E51}"/>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5" name="TextBox 4">
              <a:extLst>
                <a:ext uri="{FF2B5EF4-FFF2-40B4-BE49-F238E27FC236}">
                  <a16:creationId xmlns:a16="http://schemas.microsoft.com/office/drawing/2014/main" id="{DDAD58B2-0E74-4B9B-0751-3AB1D51AE624}"/>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8" name="TextBox 7">
              <a:extLst>
                <a:ext uri="{FF2B5EF4-FFF2-40B4-BE49-F238E27FC236}">
                  <a16:creationId xmlns:a16="http://schemas.microsoft.com/office/drawing/2014/main" id="{854D223A-E2AC-2827-5B4A-DCC2F3B618ED}"/>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9" name="TextBox 8">
              <a:extLst>
                <a:ext uri="{FF2B5EF4-FFF2-40B4-BE49-F238E27FC236}">
                  <a16:creationId xmlns:a16="http://schemas.microsoft.com/office/drawing/2014/main" id="{803F8DF2-408B-1814-AAF2-736DDF474528}"/>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0" name="TextBox 9">
              <a:extLst>
                <a:ext uri="{FF2B5EF4-FFF2-40B4-BE49-F238E27FC236}">
                  <a16:creationId xmlns:a16="http://schemas.microsoft.com/office/drawing/2014/main" id="{0C3277BB-5E94-7BFE-7513-8F31A909DE04}"/>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4106112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A6337F-49E6-5743-5DB5-16AA7D3318C1}"/>
              </a:ext>
            </a:extLst>
          </p:cNvPr>
          <p:cNvSpPr>
            <a:spLocks noGrp="1"/>
          </p:cNvSpPr>
          <p:nvPr>
            <p:ph type="dt" sz="half" idx="10"/>
          </p:nvPr>
        </p:nvSpPr>
        <p:spPr/>
        <p:txBody>
          <a:bodyPr/>
          <a:lstStyle/>
          <a:p>
            <a:fld id="{28106B4B-04C4-4483-A075-516BDBEF3FA6}" type="datetimeFigureOut">
              <a:rPr lang="en-GB" smtClean="0"/>
              <a:t>13/02/2026</a:t>
            </a:fld>
            <a:endParaRPr lang="en-GB"/>
          </a:p>
        </p:txBody>
      </p:sp>
      <p:sp>
        <p:nvSpPr>
          <p:cNvPr id="3" name="Footer Placeholder 2">
            <a:extLst>
              <a:ext uri="{FF2B5EF4-FFF2-40B4-BE49-F238E27FC236}">
                <a16:creationId xmlns:a16="http://schemas.microsoft.com/office/drawing/2014/main" id="{4BCE5FF1-0F4E-3B05-3B68-379D8FFA212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54AA71D-F18A-E9FD-E487-3760D72BE9C7}"/>
              </a:ext>
            </a:extLst>
          </p:cNvPr>
          <p:cNvSpPr>
            <a:spLocks noGrp="1"/>
          </p:cNvSpPr>
          <p:nvPr>
            <p:ph type="sldNum" sz="quarter" idx="12"/>
          </p:nvPr>
        </p:nvSpPr>
        <p:spPr/>
        <p:txBody>
          <a:bodyPr/>
          <a:lstStyle/>
          <a:p>
            <a:fld id="{E6A7E3CE-5A14-429A-B57D-BC04F2FF6D17}" type="slidenum">
              <a:rPr lang="en-GB" smtClean="0"/>
              <a:t>‹#›</a:t>
            </a:fld>
            <a:endParaRPr lang="en-GB"/>
          </a:p>
        </p:txBody>
      </p:sp>
      <p:pic>
        <p:nvPicPr>
          <p:cNvPr id="5" name="Picture 2" descr="PAS Planning Advisory Service">
            <a:extLst>
              <a:ext uri="{FF2B5EF4-FFF2-40B4-BE49-F238E27FC236}">
                <a16:creationId xmlns:a16="http://schemas.microsoft.com/office/drawing/2014/main" id="{DA0F8E32-3450-6E75-BFDD-B20E710573E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87623" y="253970"/>
            <a:ext cx="1162050" cy="77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4647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 image – blue">
    <p:bg>
      <p:bgPr>
        <a:solidFill>
          <a:schemeClr val="accent6"/>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0E4D20C-F1B7-2172-8BE8-01E99787D60E}"/>
              </a:ext>
            </a:extLst>
          </p:cNvPr>
          <p:cNvSpPr/>
          <p:nvPr userDrawn="1"/>
        </p:nvSpPr>
        <p:spPr>
          <a:xfrm>
            <a:off x="11928475" y="0"/>
            <a:ext cx="263525"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a:extLst>
              <a:ext uri="{FF2B5EF4-FFF2-40B4-BE49-F238E27FC236}">
                <a16:creationId xmlns:a16="http://schemas.microsoft.com/office/drawing/2014/main" id="{2F6E2F3B-F7B5-0137-A214-79870C8FE2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6" name="Picture Placeholder 3">
            <a:extLst>
              <a:ext uri="{FF2B5EF4-FFF2-40B4-BE49-F238E27FC236}">
                <a16:creationId xmlns:a16="http://schemas.microsoft.com/office/drawing/2014/main" id="{68E71E54-6540-C829-DADC-B2AB52853269}"/>
              </a:ext>
            </a:extLst>
          </p:cNvPr>
          <p:cNvSpPr>
            <a:spLocks noGrp="1"/>
          </p:cNvSpPr>
          <p:nvPr>
            <p:ph type="pic" sz="quarter" idx="20"/>
          </p:nvPr>
        </p:nvSpPr>
        <p:spPr>
          <a:xfrm>
            <a:off x="2785534" y="221324"/>
            <a:ext cx="4380473" cy="6400799"/>
          </a:xfrm>
          <a:solidFill>
            <a:schemeClr val="bg1"/>
          </a:solidFill>
        </p:spPr>
        <p:txBody>
          <a:bodyPr/>
          <a:lstStyle/>
          <a:p>
            <a:r>
              <a:rPr lang="en-GB"/>
              <a:t>Click icon to add picture</a:t>
            </a:r>
            <a:endParaRPr lang="en-US"/>
          </a:p>
        </p:txBody>
      </p:sp>
      <p:sp>
        <p:nvSpPr>
          <p:cNvPr id="7" name="Picture Placeholder 3">
            <a:extLst>
              <a:ext uri="{FF2B5EF4-FFF2-40B4-BE49-F238E27FC236}">
                <a16:creationId xmlns:a16="http://schemas.microsoft.com/office/drawing/2014/main" id="{85DF61A0-A4C4-26A8-CDEC-ED9F488B5A8A}"/>
              </a:ext>
            </a:extLst>
          </p:cNvPr>
          <p:cNvSpPr>
            <a:spLocks noGrp="1"/>
          </p:cNvSpPr>
          <p:nvPr>
            <p:ph type="pic" sz="quarter" idx="19"/>
          </p:nvPr>
        </p:nvSpPr>
        <p:spPr>
          <a:xfrm>
            <a:off x="7281333" y="221324"/>
            <a:ext cx="4380473" cy="3149599"/>
          </a:xfrm>
          <a:solidFill>
            <a:schemeClr val="bg1"/>
          </a:solidFill>
        </p:spPr>
        <p:txBody>
          <a:bodyPr/>
          <a:lstStyle/>
          <a:p>
            <a:r>
              <a:rPr lang="en-GB"/>
              <a:t>Click icon to add picture</a:t>
            </a:r>
            <a:endParaRPr lang="en-US"/>
          </a:p>
        </p:txBody>
      </p:sp>
      <p:sp>
        <p:nvSpPr>
          <p:cNvPr id="11" name="Picture Placeholder 3">
            <a:extLst>
              <a:ext uri="{FF2B5EF4-FFF2-40B4-BE49-F238E27FC236}">
                <a16:creationId xmlns:a16="http://schemas.microsoft.com/office/drawing/2014/main" id="{3489707B-6B3C-D2F0-6F9A-02414A1C23C6}"/>
              </a:ext>
            </a:extLst>
          </p:cNvPr>
          <p:cNvSpPr>
            <a:spLocks noGrp="1"/>
          </p:cNvSpPr>
          <p:nvPr>
            <p:ph type="pic" sz="quarter" idx="21"/>
          </p:nvPr>
        </p:nvSpPr>
        <p:spPr>
          <a:xfrm>
            <a:off x="7281333" y="3472524"/>
            <a:ext cx="4380473" cy="3149599"/>
          </a:xfrm>
          <a:solidFill>
            <a:schemeClr val="bg1"/>
          </a:solidFill>
        </p:spPr>
        <p:txBody>
          <a:bodyPr/>
          <a:lstStyle/>
          <a:p>
            <a:r>
              <a:rPr lang="en-GB"/>
              <a:t>Click icon to add picture</a:t>
            </a:r>
            <a:endParaRPr lang="en-US"/>
          </a:p>
        </p:txBody>
      </p:sp>
      <p:sp>
        <p:nvSpPr>
          <p:cNvPr id="12" name="Content Placeholder 2">
            <a:extLst>
              <a:ext uri="{FF2B5EF4-FFF2-40B4-BE49-F238E27FC236}">
                <a16:creationId xmlns:a16="http://schemas.microsoft.com/office/drawing/2014/main" id="{3470F46D-3A6C-8341-CFA7-5901A5A98EC7}"/>
              </a:ext>
            </a:extLst>
          </p:cNvPr>
          <p:cNvSpPr>
            <a:spLocks noGrp="1"/>
          </p:cNvSpPr>
          <p:nvPr>
            <p:ph idx="1"/>
          </p:nvPr>
        </p:nvSpPr>
        <p:spPr>
          <a:xfrm>
            <a:off x="280101" y="635000"/>
            <a:ext cx="2204897" cy="52927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2" name="Group 1">
            <a:extLst>
              <a:ext uri="{FF2B5EF4-FFF2-40B4-BE49-F238E27FC236}">
                <a16:creationId xmlns:a16="http://schemas.microsoft.com/office/drawing/2014/main" id="{93A18CAB-9D69-153F-9118-1C4EF3E19797}"/>
              </a:ext>
            </a:extLst>
          </p:cNvPr>
          <p:cNvGrpSpPr/>
          <p:nvPr userDrawn="1"/>
        </p:nvGrpSpPr>
        <p:grpSpPr>
          <a:xfrm>
            <a:off x="12692725" y="0"/>
            <a:ext cx="3220260" cy="6858000"/>
            <a:chOff x="12692725" y="0"/>
            <a:chExt cx="3220260" cy="6858000"/>
          </a:xfrm>
        </p:grpSpPr>
        <p:sp>
          <p:nvSpPr>
            <p:cNvPr id="3" name="Rectangle 2">
              <a:extLst>
                <a:ext uri="{FF2B5EF4-FFF2-40B4-BE49-F238E27FC236}">
                  <a16:creationId xmlns:a16="http://schemas.microsoft.com/office/drawing/2014/main" id="{A6B4E6E9-E9A8-68C7-3AE1-FE1A8231D96D}"/>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B28A50A-166F-2862-CA0D-7C19A9E2D692}"/>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5" name="TextBox 4">
              <a:extLst>
                <a:ext uri="{FF2B5EF4-FFF2-40B4-BE49-F238E27FC236}">
                  <a16:creationId xmlns:a16="http://schemas.microsoft.com/office/drawing/2014/main" id="{179577CB-883C-7E8B-3217-3C3D48CCFFD5}"/>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8" name="TextBox 7">
              <a:extLst>
                <a:ext uri="{FF2B5EF4-FFF2-40B4-BE49-F238E27FC236}">
                  <a16:creationId xmlns:a16="http://schemas.microsoft.com/office/drawing/2014/main" id="{F220DD0E-4917-6BFA-72A1-01B6D13DFF5B}"/>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9" name="TextBox 8">
              <a:extLst>
                <a:ext uri="{FF2B5EF4-FFF2-40B4-BE49-F238E27FC236}">
                  <a16:creationId xmlns:a16="http://schemas.microsoft.com/office/drawing/2014/main" id="{D4A618B2-175F-2113-A77D-D6BC0B6A1EED}"/>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0" name="TextBox 9">
              <a:extLst>
                <a:ext uri="{FF2B5EF4-FFF2-40B4-BE49-F238E27FC236}">
                  <a16:creationId xmlns:a16="http://schemas.microsoft.com/office/drawing/2014/main" id="{9974D1C8-E467-B93F-08C8-DEC106CE75AA}"/>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22631929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 image – neutral">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0E4D20C-F1B7-2172-8BE8-01E99787D60E}"/>
              </a:ext>
            </a:extLst>
          </p:cNvPr>
          <p:cNvSpPr/>
          <p:nvPr userDrawn="1"/>
        </p:nvSpPr>
        <p:spPr>
          <a:xfrm>
            <a:off x="11928475" y="0"/>
            <a:ext cx="263525" cy="6858000"/>
          </a:xfrm>
          <a:prstGeom prst="rect">
            <a:avLst/>
          </a:prstGeom>
          <a:solidFill>
            <a:srgbClr val="4C2C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a:extLst>
              <a:ext uri="{FF2B5EF4-FFF2-40B4-BE49-F238E27FC236}">
                <a16:creationId xmlns:a16="http://schemas.microsoft.com/office/drawing/2014/main" id="{2F6E2F3B-F7B5-0137-A214-79870C8FE2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6" name="Picture Placeholder 3">
            <a:extLst>
              <a:ext uri="{FF2B5EF4-FFF2-40B4-BE49-F238E27FC236}">
                <a16:creationId xmlns:a16="http://schemas.microsoft.com/office/drawing/2014/main" id="{68E71E54-6540-C829-DADC-B2AB52853269}"/>
              </a:ext>
            </a:extLst>
          </p:cNvPr>
          <p:cNvSpPr>
            <a:spLocks noGrp="1"/>
          </p:cNvSpPr>
          <p:nvPr>
            <p:ph type="pic" sz="quarter" idx="20"/>
          </p:nvPr>
        </p:nvSpPr>
        <p:spPr>
          <a:xfrm>
            <a:off x="2785534" y="221324"/>
            <a:ext cx="4380473" cy="6400799"/>
          </a:xfrm>
          <a:solidFill>
            <a:schemeClr val="bg2"/>
          </a:solidFill>
        </p:spPr>
        <p:txBody>
          <a:bodyPr/>
          <a:lstStyle/>
          <a:p>
            <a:r>
              <a:rPr lang="en-GB"/>
              <a:t>Click icon to add picture</a:t>
            </a:r>
            <a:endParaRPr lang="en-US"/>
          </a:p>
        </p:txBody>
      </p:sp>
      <p:sp>
        <p:nvSpPr>
          <p:cNvPr id="7" name="Picture Placeholder 3">
            <a:extLst>
              <a:ext uri="{FF2B5EF4-FFF2-40B4-BE49-F238E27FC236}">
                <a16:creationId xmlns:a16="http://schemas.microsoft.com/office/drawing/2014/main" id="{85DF61A0-A4C4-26A8-CDEC-ED9F488B5A8A}"/>
              </a:ext>
            </a:extLst>
          </p:cNvPr>
          <p:cNvSpPr>
            <a:spLocks noGrp="1"/>
          </p:cNvSpPr>
          <p:nvPr>
            <p:ph type="pic" sz="quarter" idx="19"/>
          </p:nvPr>
        </p:nvSpPr>
        <p:spPr>
          <a:xfrm>
            <a:off x="7281333" y="221324"/>
            <a:ext cx="4380473" cy="3149599"/>
          </a:xfrm>
          <a:solidFill>
            <a:schemeClr val="bg2"/>
          </a:solidFill>
        </p:spPr>
        <p:txBody>
          <a:bodyPr/>
          <a:lstStyle/>
          <a:p>
            <a:r>
              <a:rPr lang="en-GB"/>
              <a:t>Click icon to add picture</a:t>
            </a:r>
            <a:endParaRPr lang="en-US"/>
          </a:p>
        </p:txBody>
      </p:sp>
      <p:sp>
        <p:nvSpPr>
          <p:cNvPr id="11" name="Picture Placeholder 3">
            <a:extLst>
              <a:ext uri="{FF2B5EF4-FFF2-40B4-BE49-F238E27FC236}">
                <a16:creationId xmlns:a16="http://schemas.microsoft.com/office/drawing/2014/main" id="{3489707B-6B3C-D2F0-6F9A-02414A1C23C6}"/>
              </a:ext>
            </a:extLst>
          </p:cNvPr>
          <p:cNvSpPr>
            <a:spLocks noGrp="1"/>
          </p:cNvSpPr>
          <p:nvPr>
            <p:ph type="pic" sz="quarter" idx="21"/>
          </p:nvPr>
        </p:nvSpPr>
        <p:spPr>
          <a:xfrm>
            <a:off x="7281333" y="3472524"/>
            <a:ext cx="4380473" cy="3149599"/>
          </a:xfrm>
          <a:solidFill>
            <a:schemeClr val="bg2"/>
          </a:solidFill>
        </p:spPr>
        <p:txBody>
          <a:bodyPr/>
          <a:lstStyle/>
          <a:p>
            <a:r>
              <a:rPr lang="en-GB"/>
              <a:t>Click icon to add picture</a:t>
            </a:r>
            <a:endParaRPr lang="en-US"/>
          </a:p>
        </p:txBody>
      </p:sp>
      <p:sp>
        <p:nvSpPr>
          <p:cNvPr id="12" name="Content Placeholder 2">
            <a:extLst>
              <a:ext uri="{FF2B5EF4-FFF2-40B4-BE49-F238E27FC236}">
                <a16:creationId xmlns:a16="http://schemas.microsoft.com/office/drawing/2014/main" id="{3470F46D-3A6C-8341-CFA7-5901A5A98EC7}"/>
              </a:ext>
            </a:extLst>
          </p:cNvPr>
          <p:cNvSpPr>
            <a:spLocks noGrp="1"/>
          </p:cNvSpPr>
          <p:nvPr>
            <p:ph idx="1"/>
          </p:nvPr>
        </p:nvSpPr>
        <p:spPr>
          <a:xfrm>
            <a:off x="280101" y="635000"/>
            <a:ext cx="2204897" cy="52927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2" name="Group 1">
            <a:extLst>
              <a:ext uri="{FF2B5EF4-FFF2-40B4-BE49-F238E27FC236}">
                <a16:creationId xmlns:a16="http://schemas.microsoft.com/office/drawing/2014/main" id="{829E344C-447D-C083-4EAB-2CD057D4D1FB}"/>
              </a:ext>
            </a:extLst>
          </p:cNvPr>
          <p:cNvGrpSpPr/>
          <p:nvPr userDrawn="1"/>
        </p:nvGrpSpPr>
        <p:grpSpPr>
          <a:xfrm>
            <a:off x="12692725" y="0"/>
            <a:ext cx="3220260" cy="6858000"/>
            <a:chOff x="12692725" y="0"/>
            <a:chExt cx="3220260" cy="6858000"/>
          </a:xfrm>
        </p:grpSpPr>
        <p:sp>
          <p:nvSpPr>
            <p:cNvPr id="3" name="Rectangle 2">
              <a:extLst>
                <a:ext uri="{FF2B5EF4-FFF2-40B4-BE49-F238E27FC236}">
                  <a16:creationId xmlns:a16="http://schemas.microsoft.com/office/drawing/2014/main" id="{2D908A1C-E7AE-5A7A-790E-1890BB248B1E}"/>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06A1424-6E3C-FFBC-8E4E-E641E83AE626}"/>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tx1"/>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5" name="TextBox 4">
              <a:extLst>
                <a:ext uri="{FF2B5EF4-FFF2-40B4-BE49-F238E27FC236}">
                  <a16:creationId xmlns:a16="http://schemas.microsoft.com/office/drawing/2014/main" id="{EDE1E5BB-855E-8835-A6F0-62AD005979A3}"/>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8" name="TextBox 7">
              <a:extLst>
                <a:ext uri="{FF2B5EF4-FFF2-40B4-BE49-F238E27FC236}">
                  <a16:creationId xmlns:a16="http://schemas.microsoft.com/office/drawing/2014/main" id="{14D6C74F-02B5-D04B-6D45-9273247A610E}"/>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9" name="TextBox 8">
              <a:extLst>
                <a:ext uri="{FF2B5EF4-FFF2-40B4-BE49-F238E27FC236}">
                  <a16:creationId xmlns:a16="http://schemas.microsoft.com/office/drawing/2014/main" id="{D3A08693-4BA7-61B6-3D28-9D72868970EE}"/>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tx1"/>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0" name="TextBox 9">
              <a:extLst>
                <a:ext uri="{FF2B5EF4-FFF2-40B4-BE49-F238E27FC236}">
                  <a16:creationId xmlns:a16="http://schemas.microsoft.com/office/drawing/2014/main" id="{27E7C2BF-6C31-9FFD-86FC-72932073F7C2}"/>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441959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3 image – neutral">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0E4D20C-F1B7-2172-8BE8-01E99787D60E}"/>
              </a:ext>
            </a:extLst>
          </p:cNvPr>
          <p:cNvSpPr/>
          <p:nvPr userDrawn="1"/>
        </p:nvSpPr>
        <p:spPr>
          <a:xfrm>
            <a:off x="11928475" y="0"/>
            <a:ext cx="263525" cy="6858000"/>
          </a:xfrm>
          <a:prstGeom prst="rect">
            <a:avLst/>
          </a:prstGeom>
          <a:solidFill>
            <a:srgbClr val="4C2C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3">
            <a:extLst>
              <a:ext uri="{FF2B5EF4-FFF2-40B4-BE49-F238E27FC236}">
                <a16:creationId xmlns:a16="http://schemas.microsoft.com/office/drawing/2014/main" id="{68E71E54-6540-C829-DADC-B2AB52853269}"/>
              </a:ext>
            </a:extLst>
          </p:cNvPr>
          <p:cNvSpPr>
            <a:spLocks noGrp="1"/>
          </p:cNvSpPr>
          <p:nvPr>
            <p:ph type="pic" sz="quarter" idx="20"/>
          </p:nvPr>
        </p:nvSpPr>
        <p:spPr>
          <a:xfrm>
            <a:off x="252291" y="221324"/>
            <a:ext cx="4380473" cy="6400799"/>
          </a:xfrm>
          <a:solidFill>
            <a:schemeClr val="bg2"/>
          </a:solidFill>
        </p:spPr>
        <p:txBody>
          <a:bodyPr/>
          <a:lstStyle/>
          <a:p>
            <a:r>
              <a:rPr lang="en-GB"/>
              <a:t>Click icon to add picture</a:t>
            </a:r>
            <a:endParaRPr lang="en-US"/>
          </a:p>
        </p:txBody>
      </p:sp>
      <p:sp>
        <p:nvSpPr>
          <p:cNvPr id="7" name="Picture Placeholder 3">
            <a:extLst>
              <a:ext uri="{FF2B5EF4-FFF2-40B4-BE49-F238E27FC236}">
                <a16:creationId xmlns:a16="http://schemas.microsoft.com/office/drawing/2014/main" id="{85DF61A0-A4C4-26A8-CDEC-ED9F488B5A8A}"/>
              </a:ext>
            </a:extLst>
          </p:cNvPr>
          <p:cNvSpPr>
            <a:spLocks noGrp="1"/>
          </p:cNvSpPr>
          <p:nvPr>
            <p:ph type="pic" sz="quarter" idx="19"/>
          </p:nvPr>
        </p:nvSpPr>
        <p:spPr>
          <a:xfrm>
            <a:off x="4748090" y="221324"/>
            <a:ext cx="4380473" cy="3149599"/>
          </a:xfrm>
          <a:solidFill>
            <a:schemeClr val="bg2"/>
          </a:solidFill>
        </p:spPr>
        <p:txBody>
          <a:bodyPr/>
          <a:lstStyle/>
          <a:p>
            <a:r>
              <a:rPr lang="en-GB"/>
              <a:t>Click icon to add picture</a:t>
            </a:r>
            <a:endParaRPr lang="en-US"/>
          </a:p>
        </p:txBody>
      </p:sp>
      <p:sp>
        <p:nvSpPr>
          <p:cNvPr id="11" name="Picture Placeholder 3">
            <a:extLst>
              <a:ext uri="{FF2B5EF4-FFF2-40B4-BE49-F238E27FC236}">
                <a16:creationId xmlns:a16="http://schemas.microsoft.com/office/drawing/2014/main" id="{3489707B-6B3C-D2F0-6F9A-02414A1C23C6}"/>
              </a:ext>
            </a:extLst>
          </p:cNvPr>
          <p:cNvSpPr>
            <a:spLocks noGrp="1"/>
          </p:cNvSpPr>
          <p:nvPr>
            <p:ph type="pic" sz="quarter" idx="21"/>
          </p:nvPr>
        </p:nvSpPr>
        <p:spPr>
          <a:xfrm>
            <a:off x="4748090" y="3472524"/>
            <a:ext cx="4380473" cy="3149599"/>
          </a:xfrm>
          <a:solidFill>
            <a:schemeClr val="bg2"/>
          </a:solidFill>
        </p:spPr>
        <p:txBody>
          <a:bodyPr/>
          <a:lstStyle/>
          <a:p>
            <a:r>
              <a:rPr lang="en-GB"/>
              <a:t>Click icon to add picture</a:t>
            </a:r>
            <a:endParaRPr lang="en-US"/>
          </a:p>
        </p:txBody>
      </p:sp>
      <p:sp>
        <p:nvSpPr>
          <p:cNvPr id="12" name="Content Placeholder 2">
            <a:extLst>
              <a:ext uri="{FF2B5EF4-FFF2-40B4-BE49-F238E27FC236}">
                <a16:creationId xmlns:a16="http://schemas.microsoft.com/office/drawing/2014/main" id="{3470F46D-3A6C-8341-CFA7-5901A5A98EC7}"/>
              </a:ext>
            </a:extLst>
          </p:cNvPr>
          <p:cNvSpPr>
            <a:spLocks noGrp="1"/>
          </p:cNvSpPr>
          <p:nvPr>
            <p:ph idx="1"/>
          </p:nvPr>
        </p:nvSpPr>
        <p:spPr>
          <a:xfrm>
            <a:off x="9436588" y="635000"/>
            <a:ext cx="2204897" cy="52927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2" name="Group 1">
            <a:extLst>
              <a:ext uri="{FF2B5EF4-FFF2-40B4-BE49-F238E27FC236}">
                <a16:creationId xmlns:a16="http://schemas.microsoft.com/office/drawing/2014/main" id="{829E344C-447D-C083-4EAB-2CD057D4D1FB}"/>
              </a:ext>
            </a:extLst>
          </p:cNvPr>
          <p:cNvGrpSpPr/>
          <p:nvPr userDrawn="1"/>
        </p:nvGrpSpPr>
        <p:grpSpPr>
          <a:xfrm>
            <a:off x="12692725" y="0"/>
            <a:ext cx="3220260" cy="6858000"/>
            <a:chOff x="12692725" y="0"/>
            <a:chExt cx="3220260" cy="6858000"/>
          </a:xfrm>
        </p:grpSpPr>
        <p:sp>
          <p:nvSpPr>
            <p:cNvPr id="3" name="Rectangle 2">
              <a:extLst>
                <a:ext uri="{FF2B5EF4-FFF2-40B4-BE49-F238E27FC236}">
                  <a16:creationId xmlns:a16="http://schemas.microsoft.com/office/drawing/2014/main" id="{2D908A1C-E7AE-5A7A-790E-1890BB248B1E}"/>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06A1424-6E3C-FFBC-8E4E-E641E83AE626}"/>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tx1"/>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5" name="TextBox 4">
              <a:extLst>
                <a:ext uri="{FF2B5EF4-FFF2-40B4-BE49-F238E27FC236}">
                  <a16:creationId xmlns:a16="http://schemas.microsoft.com/office/drawing/2014/main" id="{EDE1E5BB-855E-8835-A6F0-62AD005979A3}"/>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8" name="TextBox 7">
              <a:extLst>
                <a:ext uri="{FF2B5EF4-FFF2-40B4-BE49-F238E27FC236}">
                  <a16:creationId xmlns:a16="http://schemas.microsoft.com/office/drawing/2014/main" id="{14D6C74F-02B5-D04B-6D45-9273247A610E}"/>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9" name="TextBox 8">
              <a:extLst>
                <a:ext uri="{FF2B5EF4-FFF2-40B4-BE49-F238E27FC236}">
                  <a16:creationId xmlns:a16="http://schemas.microsoft.com/office/drawing/2014/main" id="{D3A08693-4BA7-61B6-3D28-9D72868970EE}"/>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tx1"/>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0" name="TextBox 9">
              <a:extLst>
                <a:ext uri="{FF2B5EF4-FFF2-40B4-BE49-F238E27FC236}">
                  <a16:creationId xmlns:a16="http://schemas.microsoft.com/office/drawing/2014/main" id="{27E7C2BF-6C31-9FFD-86FC-72932073F7C2}"/>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pic>
        <p:nvPicPr>
          <p:cNvPr id="13" name="Graphic 12">
            <a:extLst>
              <a:ext uri="{FF2B5EF4-FFF2-40B4-BE49-F238E27FC236}">
                <a16:creationId xmlns:a16="http://schemas.microsoft.com/office/drawing/2014/main" id="{A236FADF-EC4F-9203-1930-7AA5ABD416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01206" y="6139509"/>
            <a:ext cx="440279" cy="440279"/>
          </a:xfrm>
          <a:prstGeom prst="rect">
            <a:avLst/>
          </a:prstGeom>
        </p:spPr>
      </p:pic>
    </p:spTree>
    <p:extLst>
      <p:ext uri="{BB962C8B-B14F-4D97-AF65-F5344CB8AC3E}">
        <p14:creationId xmlns:p14="http://schemas.microsoft.com/office/powerpoint/2010/main" val="23103986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 image – green">
    <p:bg>
      <p:bgPr>
        <a:solidFill>
          <a:schemeClr val="accent4"/>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0E4D20C-F1B7-2172-8BE8-01E99787D60E}"/>
              </a:ext>
            </a:extLst>
          </p:cNvPr>
          <p:cNvSpPr/>
          <p:nvPr userDrawn="1"/>
        </p:nvSpPr>
        <p:spPr>
          <a:xfrm>
            <a:off x="11928475" y="0"/>
            <a:ext cx="263525"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a:extLst>
              <a:ext uri="{FF2B5EF4-FFF2-40B4-BE49-F238E27FC236}">
                <a16:creationId xmlns:a16="http://schemas.microsoft.com/office/drawing/2014/main" id="{2F6E2F3B-F7B5-0137-A214-79870C8FE2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9" name="Picture Placeholder 3">
            <a:extLst>
              <a:ext uri="{FF2B5EF4-FFF2-40B4-BE49-F238E27FC236}">
                <a16:creationId xmlns:a16="http://schemas.microsoft.com/office/drawing/2014/main" id="{2FF279F2-BB2E-D8C4-5C55-6919F8C58E7A}"/>
              </a:ext>
            </a:extLst>
          </p:cNvPr>
          <p:cNvSpPr>
            <a:spLocks noGrp="1"/>
          </p:cNvSpPr>
          <p:nvPr>
            <p:ph type="pic" sz="quarter" idx="17"/>
          </p:nvPr>
        </p:nvSpPr>
        <p:spPr>
          <a:xfrm>
            <a:off x="2785534" y="221324"/>
            <a:ext cx="4380473" cy="3149599"/>
          </a:xfrm>
          <a:solidFill>
            <a:schemeClr val="bg1"/>
          </a:solidFill>
        </p:spPr>
        <p:txBody>
          <a:bodyPr/>
          <a:lstStyle/>
          <a:p>
            <a:r>
              <a:rPr lang="en-GB"/>
              <a:t>Click icon to add picture</a:t>
            </a:r>
            <a:endParaRPr lang="en-US"/>
          </a:p>
        </p:txBody>
      </p:sp>
      <p:sp>
        <p:nvSpPr>
          <p:cNvPr id="10" name="Content Placeholder 2">
            <a:extLst>
              <a:ext uri="{FF2B5EF4-FFF2-40B4-BE49-F238E27FC236}">
                <a16:creationId xmlns:a16="http://schemas.microsoft.com/office/drawing/2014/main" id="{CD33738D-579F-0481-65A1-264EA047D252}"/>
              </a:ext>
            </a:extLst>
          </p:cNvPr>
          <p:cNvSpPr>
            <a:spLocks noGrp="1"/>
          </p:cNvSpPr>
          <p:nvPr>
            <p:ph idx="1"/>
          </p:nvPr>
        </p:nvSpPr>
        <p:spPr>
          <a:xfrm>
            <a:off x="280101" y="635000"/>
            <a:ext cx="2204897" cy="52927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Picture Placeholder 3">
            <a:extLst>
              <a:ext uri="{FF2B5EF4-FFF2-40B4-BE49-F238E27FC236}">
                <a16:creationId xmlns:a16="http://schemas.microsoft.com/office/drawing/2014/main" id="{DC8652DC-22F5-2A9D-F1C1-B6F1DEDD722B}"/>
              </a:ext>
            </a:extLst>
          </p:cNvPr>
          <p:cNvSpPr>
            <a:spLocks noGrp="1"/>
          </p:cNvSpPr>
          <p:nvPr>
            <p:ph type="pic" sz="quarter" idx="19"/>
          </p:nvPr>
        </p:nvSpPr>
        <p:spPr>
          <a:xfrm>
            <a:off x="7281333" y="221324"/>
            <a:ext cx="4380473" cy="3149599"/>
          </a:xfrm>
          <a:solidFill>
            <a:schemeClr val="bg1"/>
          </a:solidFill>
        </p:spPr>
        <p:txBody>
          <a:bodyPr/>
          <a:lstStyle/>
          <a:p>
            <a:r>
              <a:rPr lang="en-GB"/>
              <a:t>Click icon to add picture</a:t>
            </a:r>
            <a:endParaRPr lang="en-US"/>
          </a:p>
        </p:txBody>
      </p:sp>
      <p:sp>
        <p:nvSpPr>
          <p:cNvPr id="12" name="Picture Placeholder 3">
            <a:extLst>
              <a:ext uri="{FF2B5EF4-FFF2-40B4-BE49-F238E27FC236}">
                <a16:creationId xmlns:a16="http://schemas.microsoft.com/office/drawing/2014/main" id="{A38E3A1B-D40D-D0FB-D581-B3395F9245F9}"/>
              </a:ext>
            </a:extLst>
          </p:cNvPr>
          <p:cNvSpPr>
            <a:spLocks noGrp="1"/>
          </p:cNvSpPr>
          <p:nvPr>
            <p:ph type="pic" sz="quarter" idx="20"/>
          </p:nvPr>
        </p:nvSpPr>
        <p:spPr>
          <a:xfrm>
            <a:off x="2785534" y="3472524"/>
            <a:ext cx="4380473" cy="3149599"/>
          </a:xfrm>
          <a:solidFill>
            <a:schemeClr val="bg1"/>
          </a:solidFill>
        </p:spPr>
        <p:txBody>
          <a:bodyPr/>
          <a:lstStyle/>
          <a:p>
            <a:r>
              <a:rPr lang="en-GB"/>
              <a:t>Click icon to add picture</a:t>
            </a:r>
            <a:endParaRPr lang="en-US"/>
          </a:p>
        </p:txBody>
      </p:sp>
      <p:sp>
        <p:nvSpPr>
          <p:cNvPr id="13" name="Picture Placeholder 3">
            <a:extLst>
              <a:ext uri="{FF2B5EF4-FFF2-40B4-BE49-F238E27FC236}">
                <a16:creationId xmlns:a16="http://schemas.microsoft.com/office/drawing/2014/main" id="{CE2C5D5D-5E6B-14B4-FB7A-BD7B192494B9}"/>
              </a:ext>
            </a:extLst>
          </p:cNvPr>
          <p:cNvSpPr>
            <a:spLocks noGrp="1"/>
          </p:cNvSpPr>
          <p:nvPr>
            <p:ph type="pic" sz="quarter" idx="21"/>
          </p:nvPr>
        </p:nvSpPr>
        <p:spPr>
          <a:xfrm>
            <a:off x="7281333" y="3472524"/>
            <a:ext cx="4380473" cy="3149599"/>
          </a:xfrm>
          <a:solidFill>
            <a:schemeClr val="bg1"/>
          </a:solidFill>
        </p:spPr>
        <p:txBody>
          <a:bodyPr/>
          <a:lstStyle/>
          <a:p>
            <a:r>
              <a:rPr lang="en-GB"/>
              <a:t>Click icon to add picture</a:t>
            </a:r>
            <a:endParaRPr lang="en-US"/>
          </a:p>
        </p:txBody>
      </p:sp>
      <p:grpSp>
        <p:nvGrpSpPr>
          <p:cNvPr id="2" name="Group 1">
            <a:extLst>
              <a:ext uri="{FF2B5EF4-FFF2-40B4-BE49-F238E27FC236}">
                <a16:creationId xmlns:a16="http://schemas.microsoft.com/office/drawing/2014/main" id="{CE3BBEBC-EEBF-7C1B-43F5-542946C59AA2}"/>
              </a:ext>
            </a:extLst>
          </p:cNvPr>
          <p:cNvGrpSpPr/>
          <p:nvPr userDrawn="1"/>
        </p:nvGrpSpPr>
        <p:grpSpPr>
          <a:xfrm>
            <a:off x="12692725" y="0"/>
            <a:ext cx="3220260" cy="6858000"/>
            <a:chOff x="12692725" y="0"/>
            <a:chExt cx="3220260" cy="6858000"/>
          </a:xfrm>
        </p:grpSpPr>
        <p:sp>
          <p:nvSpPr>
            <p:cNvPr id="4" name="Rectangle 3">
              <a:extLst>
                <a:ext uri="{FF2B5EF4-FFF2-40B4-BE49-F238E27FC236}">
                  <a16:creationId xmlns:a16="http://schemas.microsoft.com/office/drawing/2014/main" id="{63613CF0-220B-0DA3-6340-123004A5AFEF}"/>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6AC119A-4226-B5E4-A24C-D19B8B01FEC9}"/>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6" name="TextBox 5">
              <a:extLst>
                <a:ext uri="{FF2B5EF4-FFF2-40B4-BE49-F238E27FC236}">
                  <a16:creationId xmlns:a16="http://schemas.microsoft.com/office/drawing/2014/main" id="{E927F43B-85AC-9DAD-B036-1DC61D00924B}"/>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7" name="TextBox 6">
              <a:extLst>
                <a:ext uri="{FF2B5EF4-FFF2-40B4-BE49-F238E27FC236}">
                  <a16:creationId xmlns:a16="http://schemas.microsoft.com/office/drawing/2014/main" id="{4284BE29-ED47-5ABF-3FD2-10A737D6F5EB}"/>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8" name="TextBox 7">
              <a:extLst>
                <a:ext uri="{FF2B5EF4-FFF2-40B4-BE49-F238E27FC236}">
                  <a16:creationId xmlns:a16="http://schemas.microsoft.com/office/drawing/2014/main" id="{0A53D3D1-9C4E-C7AB-36FF-59B4CEED88B0}"/>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1" name="TextBox 10">
              <a:extLst>
                <a:ext uri="{FF2B5EF4-FFF2-40B4-BE49-F238E27FC236}">
                  <a16:creationId xmlns:a16="http://schemas.microsoft.com/office/drawing/2014/main" id="{4A6DD31F-FB01-B8A2-F3A9-3DD1ECA121A4}"/>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39609472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4 image – green">
    <p:bg>
      <p:bgPr>
        <a:solidFill>
          <a:schemeClr val="accent4"/>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0E4D20C-F1B7-2172-8BE8-01E99787D60E}"/>
              </a:ext>
            </a:extLst>
          </p:cNvPr>
          <p:cNvSpPr/>
          <p:nvPr userDrawn="1"/>
        </p:nvSpPr>
        <p:spPr>
          <a:xfrm>
            <a:off x="11928475" y="0"/>
            <a:ext cx="263525"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CE3BBEBC-EEBF-7C1B-43F5-542946C59AA2}"/>
              </a:ext>
            </a:extLst>
          </p:cNvPr>
          <p:cNvGrpSpPr/>
          <p:nvPr userDrawn="1"/>
        </p:nvGrpSpPr>
        <p:grpSpPr>
          <a:xfrm>
            <a:off x="12692725" y="0"/>
            <a:ext cx="3220260" cy="6858000"/>
            <a:chOff x="12692725" y="0"/>
            <a:chExt cx="3220260" cy="6858000"/>
          </a:xfrm>
        </p:grpSpPr>
        <p:sp>
          <p:nvSpPr>
            <p:cNvPr id="4" name="Rectangle 3">
              <a:extLst>
                <a:ext uri="{FF2B5EF4-FFF2-40B4-BE49-F238E27FC236}">
                  <a16:creationId xmlns:a16="http://schemas.microsoft.com/office/drawing/2014/main" id="{63613CF0-220B-0DA3-6340-123004A5AFEF}"/>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6AC119A-4226-B5E4-A24C-D19B8B01FEC9}"/>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6" name="TextBox 5">
              <a:extLst>
                <a:ext uri="{FF2B5EF4-FFF2-40B4-BE49-F238E27FC236}">
                  <a16:creationId xmlns:a16="http://schemas.microsoft.com/office/drawing/2014/main" id="{E927F43B-85AC-9DAD-B036-1DC61D00924B}"/>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7" name="TextBox 6">
              <a:extLst>
                <a:ext uri="{FF2B5EF4-FFF2-40B4-BE49-F238E27FC236}">
                  <a16:creationId xmlns:a16="http://schemas.microsoft.com/office/drawing/2014/main" id="{4284BE29-ED47-5ABF-3FD2-10A737D6F5EB}"/>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8" name="TextBox 7">
              <a:extLst>
                <a:ext uri="{FF2B5EF4-FFF2-40B4-BE49-F238E27FC236}">
                  <a16:creationId xmlns:a16="http://schemas.microsoft.com/office/drawing/2014/main" id="{0A53D3D1-9C4E-C7AB-36FF-59B4CEED88B0}"/>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1" name="TextBox 10">
              <a:extLst>
                <a:ext uri="{FF2B5EF4-FFF2-40B4-BE49-F238E27FC236}">
                  <a16:creationId xmlns:a16="http://schemas.microsoft.com/office/drawing/2014/main" id="{4A6DD31F-FB01-B8A2-F3A9-3DD1ECA121A4}"/>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
        <p:nvSpPr>
          <p:cNvPr id="14" name="Picture Placeholder 3">
            <a:extLst>
              <a:ext uri="{FF2B5EF4-FFF2-40B4-BE49-F238E27FC236}">
                <a16:creationId xmlns:a16="http://schemas.microsoft.com/office/drawing/2014/main" id="{F557CECE-0AD9-9EBD-8D2A-FA9216FDF12D}"/>
              </a:ext>
            </a:extLst>
          </p:cNvPr>
          <p:cNvSpPr>
            <a:spLocks noGrp="1"/>
          </p:cNvSpPr>
          <p:nvPr>
            <p:ph type="pic" sz="quarter" idx="20"/>
          </p:nvPr>
        </p:nvSpPr>
        <p:spPr>
          <a:xfrm>
            <a:off x="252291" y="221324"/>
            <a:ext cx="4380473" cy="6400799"/>
          </a:xfrm>
          <a:solidFill>
            <a:schemeClr val="bg2"/>
          </a:solidFill>
        </p:spPr>
        <p:txBody>
          <a:bodyPr/>
          <a:lstStyle/>
          <a:p>
            <a:r>
              <a:rPr lang="en-GB"/>
              <a:t>Click icon to add picture</a:t>
            </a:r>
            <a:endParaRPr lang="en-US"/>
          </a:p>
        </p:txBody>
      </p:sp>
      <p:sp>
        <p:nvSpPr>
          <p:cNvPr id="15" name="Picture Placeholder 3">
            <a:extLst>
              <a:ext uri="{FF2B5EF4-FFF2-40B4-BE49-F238E27FC236}">
                <a16:creationId xmlns:a16="http://schemas.microsoft.com/office/drawing/2014/main" id="{C6C66D9F-7D6E-8C17-C927-20D4AD5984B4}"/>
              </a:ext>
            </a:extLst>
          </p:cNvPr>
          <p:cNvSpPr>
            <a:spLocks noGrp="1"/>
          </p:cNvSpPr>
          <p:nvPr>
            <p:ph type="pic" sz="quarter" idx="19"/>
          </p:nvPr>
        </p:nvSpPr>
        <p:spPr>
          <a:xfrm>
            <a:off x="4748090" y="221324"/>
            <a:ext cx="4380473" cy="3149599"/>
          </a:xfrm>
          <a:solidFill>
            <a:schemeClr val="bg2"/>
          </a:solidFill>
        </p:spPr>
        <p:txBody>
          <a:bodyPr/>
          <a:lstStyle/>
          <a:p>
            <a:r>
              <a:rPr lang="en-GB"/>
              <a:t>Click icon to add picture</a:t>
            </a:r>
            <a:endParaRPr lang="en-US"/>
          </a:p>
        </p:txBody>
      </p:sp>
      <p:sp>
        <p:nvSpPr>
          <p:cNvPr id="16" name="Picture Placeholder 3">
            <a:extLst>
              <a:ext uri="{FF2B5EF4-FFF2-40B4-BE49-F238E27FC236}">
                <a16:creationId xmlns:a16="http://schemas.microsoft.com/office/drawing/2014/main" id="{52955410-090C-EB75-B95E-4BE1B414A067}"/>
              </a:ext>
            </a:extLst>
          </p:cNvPr>
          <p:cNvSpPr>
            <a:spLocks noGrp="1"/>
          </p:cNvSpPr>
          <p:nvPr>
            <p:ph type="pic" sz="quarter" idx="21"/>
          </p:nvPr>
        </p:nvSpPr>
        <p:spPr>
          <a:xfrm>
            <a:off x="4748090" y="3472524"/>
            <a:ext cx="4380473" cy="3149599"/>
          </a:xfrm>
          <a:solidFill>
            <a:schemeClr val="bg2"/>
          </a:solidFill>
        </p:spPr>
        <p:txBody>
          <a:bodyPr/>
          <a:lstStyle/>
          <a:p>
            <a:r>
              <a:rPr lang="en-GB"/>
              <a:t>Click icon to add picture</a:t>
            </a:r>
            <a:endParaRPr lang="en-US"/>
          </a:p>
        </p:txBody>
      </p:sp>
      <p:sp>
        <p:nvSpPr>
          <p:cNvPr id="17" name="Content Placeholder 2">
            <a:extLst>
              <a:ext uri="{FF2B5EF4-FFF2-40B4-BE49-F238E27FC236}">
                <a16:creationId xmlns:a16="http://schemas.microsoft.com/office/drawing/2014/main" id="{05C19A61-1186-F65D-DBF3-8B09A7D6B464}"/>
              </a:ext>
            </a:extLst>
          </p:cNvPr>
          <p:cNvSpPr>
            <a:spLocks noGrp="1"/>
          </p:cNvSpPr>
          <p:nvPr>
            <p:ph idx="1"/>
          </p:nvPr>
        </p:nvSpPr>
        <p:spPr>
          <a:xfrm>
            <a:off x="9436588" y="635000"/>
            <a:ext cx="2204897" cy="52927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8" name="Graphic 17">
            <a:extLst>
              <a:ext uri="{FF2B5EF4-FFF2-40B4-BE49-F238E27FC236}">
                <a16:creationId xmlns:a16="http://schemas.microsoft.com/office/drawing/2014/main" id="{EEC34BC3-6556-54FE-F89F-75711BB76A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01206" y="6139509"/>
            <a:ext cx="440279" cy="440279"/>
          </a:xfrm>
          <a:prstGeom prst="rect">
            <a:avLst/>
          </a:prstGeom>
        </p:spPr>
      </p:pic>
    </p:spTree>
    <p:extLst>
      <p:ext uri="{BB962C8B-B14F-4D97-AF65-F5344CB8AC3E}">
        <p14:creationId xmlns:p14="http://schemas.microsoft.com/office/powerpoint/2010/main" val="37146836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 image – red">
    <p:bg>
      <p:bgPr>
        <a:solidFill>
          <a:schemeClr val="accent5"/>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0E4D20C-F1B7-2172-8BE8-01E99787D60E}"/>
              </a:ext>
            </a:extLst>
          </p:cNvPr>
          <p:cNvSpPr/>
          <p:nvPr userDrawn="1"/>
        </p:nvSpPr>
        <p:spPr>
          <a:xfrm>
            <a:off x="11928475" y="0"/>
            <a:ext cx="26352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a:extLst>
              <a:ext uri="{FF2B5EF4-FFF2-40B4-BE49-F238E27FC236}">
                <a16:creationId xmlns:a16="http://schemas.microsoft.com/office/drawing/2014/main" id="{2F6E2F3B-F7B5-0137-A214-79870C8FE2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9" name="Picture Placeholder 3">
            <a:extLst>
              <a:ext uri="{FF2B5EF4-FFF2-40B4-BE49-F238E27FC236}">
                <a16:creationId xmlns:a16="http://schemas.microsoft.com/office/drawing/2014/main" id="{2FF279F2-BB2E-D8C4-5C55-6919F8C58E7A}"/>
              </a:ext>
            </a:extLst>
          </p:cNvPr>
          <p:cNvSpPr>
            <a:spLocks noGrp="1"/>
          </p:cNvSpPr>
          <p:nvPr>
            <p:ph type="pic" sz="quarter" idx="17"/>
          </p:nvPr>
        </p:nvSpPr>
        <p:spPr>
          <a:xfrm>
            <a:off x="2785534" y="221324"/>
            <a:ext cx="4380473" cy="3149599"/>
          </a:xfrm>
          <a:solidFill>
            <a:schemeClr val="bg1"/>
          </a:solidFill>
        </p:spPr>
        <p:txBody>
          <a:bodyPr/>
          <a:lstStyle/>
          <a:p>
            <a:r>
              <a:rPr lang="en-GB"/>
              <a:t>Click icon to add picture</a:t>
            </a:r>
            <a:endParaRPr lang="en-US"/>
          </a:p>
        </p:txBody>
      </p:sp>
      <p:sp>
        <p:nvSpPr>
          <p:cNvPr id="10" name="Content Placeholder 2">
            <a:extLst>
              <a:ext uri="{FF2B5EF4-FFF2-40B4-BE49-F238E27FC236}">
                <a16:creationId xmlns:a16="http://schemas.microsoft.com/office/drawing/2014/main" id="{CD33738D-579F-0481-65A1-264EA047D252}"/>
              </a:ext>
            </a:extLst>
          </p:cNvPr>
          <p:cNvSpPr>
            <a:spLocks noGrp="1"/>
          </p:cNvSpPr>
          <p:nvPr>
            <p:ph idx="1"/>
          </p:nvPr>
        </p:nvSpPr>
        <p:spPr>
          <a:xfrm>
            <a:off x="280101" y="635000"/>
            <a:ext cx="2204897" cy="52927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Picture Placeholder 3">
            <a:extLst>
              <a:ext uri="{FF2B5EF4-FFF2-40B4-BE49-F238E27FC236}">
                <a16:creationId xmlns:a16="http://schemas.microsoft.com/office/drawing/2014/main" id="{DC8652DC-22F5-2A9D-F1C1-B6F1DEDD722B}"/>
              </a:ext>
            </a:extLst>
          </p:cNvPr>
          <p:cNvSpPr>
            <a:spLocks noGrp="1"/>
          </p:cNvSpPr>
          <p:nvPr>
            <p:ph type="pic" sz="quarter" idx="19"/>
          </p:nvPr>
        </p:nvSpPr>
        <p:spPr>
          <a:xfrm>
            <a:off x="7281333" y="221324"/>
            <a:ext cx="4380473" cy="3149599"/>
          </a:xfrm>
          <a:solidFill>
            <a:schemeClr val="bg1"/>
          </a:solidFill>
        </p:spPr>
        <p:txBody>
          <a:bodyPr/>
          <a:lstStyle/>
          <a:p>
            <a:r>
              <a:rPr lang="en-GB"/>
              <a:t>Click icon to add picture</a:t>
            </a:r>
            <a:endParaRPr lang="en-US"/>
          </a:p>
        </p:txBody>
      </p:sp>
      <p:sp>
        <p:nvSpPr>
          <p:cNvPr id="12" name="Picture Placeholder 3">
            <a:extLst>
              <a:ext uri="{FF2B5EF4-FFF2-40B4-BE49-F238E27FC236}">
                <a16:creationId xmlns:a16="http://schemas.microsoft.com/office/drawing/2014/main" id="{A38E3A1B-D40D-D0FB-D581-B3395F9245F9}"/>
              </a:ext>
            </a:extLst>
          </p:cNvPr>
          <p:cNvSpPr>
            <a:spLocks noGrp="1"/>
          </p:cNvSpPr>
          <p:nvPr>
            <p:ph type="pic" sz="quarter" idx="20"/>
          </p:nvPr>
        </p:nvSpPr>
        <p:spPr>
          <a:xfrm>
            <a:off x="2785534" y="3472524"/>
            <a:ext cx="4380473" cy="3149599"/>
          </a:xfrm>
          <a:solidFill>
            <a:schemeClr val="bg1"/>
          </a:solidFill>
        </p:spPr>
        <p:txBody>
          <a:bodyPr/>
          <a:lstStyle/>
          <a:p>
            <a:r>
              <a:rPr lang="en-GB"/>
              <a:t>Click icon to add picture</a:t>
            </a:r>
            <a:endParaRPr lang="en-US"/>
          </a:p>
        </p:txBody>
      </p:sp>
      <p:sp>
        <p:nvSpPr>
          <p:cNvPr id="13" name="Picture Placeholder 3">
            <a:extLst>
              <a:ext uri="{FF2B5EF4-FFF2-40B4-BE49-F238E27FC236}">
                <a16:creationId xmlns:a16="http://schemas.microsoft.com/office/drawing/2014/main" id="{CE2C5D5D-5E6B-14B4-FB7A-BD7B192494B9}"/>
              </a:ext>
            </a:extLst>
          </p:cNvPr>
          <p:cNvSpPr>
            <a:spLocks noGrp="1"/>
          </p:cNvSpPr>
          <p:nvPr>
            <p:ph type="pic" sz="quarter" idx="21"/>
          </p:nvPr>
        </p:nvSpPr>
        <p:spPr>
          <a:xfrm>
            <a:off x="7281333" y="3472524"/>
            <a:ext cx="4380473" cy="3149599"/>
          </a:xfrm>
          <a:solidFill>
            <a:schemeClr val="bg1"/>
          </a:solidFill>
        </p:spPr>
        <p:txBody>
          <a:bodyPr/>
          <a:lstStyle/>
          <a:p>
            <a:r>
              <a:rPr lang="en-GB"/>
              <a:t>Click icon to add picture</a:t>
            </a:r>
            <a:endParaRPr lang="en-US"/>
          </a:p>
        </p:txBody>
      </p:sp>
      <p:grpSp>
        <p:nvGrpSpPr>
          <p:cNvPr id="2" name="Group 1">
            <a:extLst>
              <a:ext uri="{FF2B5EF4-FFF2-40B4-BE49-F238E27FC236}">
                <a16:creationId xmlns:a16="http://schemas.microsoft.com/office/drawing/2014/main" id="{C2E405E8-D37A-76E0-8203-2EAC3E92DC80}"/>
              </a:ext>
            </a:extLst>
          </p:cNvPr>
          <p:cNvGrpSpPr/>
          <p:nvPr userDrawn="1"/>
        </p:nvGrpSpPr>
        <p:grpSpPr>
          <a:xfrm>
            <a:off x="12692725" y="0"/>
            <a:ext cx="3220260" cy="6858000"/>
            <a:chOff x="12692725" y="0"/>
            <a:chExt cx="3220260" cy="6858000"/>
          </a:xfrm>
        </p:grpSpPr>
        <p:sp>
          <p:nvSpPr>
            <p:cNvPr id="4" name="Rectangle 3">
              <a:extLst>
                <a:ext uri="{FF2B5EF4-FFF2-40B4-BE49-F238E27FC236}">
                  <a16:creationId xmlns:a16="http://schemas.microsoft.com/office/drawing/2014/main" id="{D2113A19-0C53-81D5-A91A-20047A0F8E19}"/>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C0BAF76-7257-8B1E-2B46-982C7124C1B3}"/>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6" name="TextBox 5">
              <a:extLst>
                <a:ext uri="{FF2B5EF4-FFF2-40B4-BE49-F238E27FC236}">
                  <a16:creationId xmlns:a16="http://schemas.microsoft.com/office/drawing/2014/main" id="{8ED3094A-CFC5-48BD-A4F5-FAF8125821F4}"/>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7" name="TextBox 6">
              <a:extLst>
                <a:ext uri="{FF2B5EF4-FFF2-40B4-BE49-F238E27FC236}">
                  <a16:creationId xmlns:a16="http://schemas.microsoft.com/office/drawing/2014/main" id="{4C1031E4-FE42-9AFC-BC03-930EA40D5663}"/>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8" name="TextBox 7">
              <a:extLst>
                <a:ext uri="{FF2B5EF4-FFF2-40B4-BE49-F238E27FC236}">
                  <a16:creationId xmlns:a16="http://schemas.microsoft.com/office/drawing/2014/main" id="{F01BB474-DBF9-9461-5787-AC82F39621BA}"/>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1" name="TextBox 10">
              <a:extLst>
                <a:ext uri="{FF2B5EF4-FFF2-40B4-BE49-F238E27FC236}">
                  <a16:creationId xmlns:a16="http://schemas.microsoft.com/office/drawing/2014/main" id="{B082C8A9-15A9-EB21-3E33-AED338D28662}"/>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31328876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4 image – red">
    <p:bg>
      <p:bgPr>
        <a:solidFill>
          <a:schemeClr val="accent5"/>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0E4D20C-F1B7-2172-8BE8-01E99787D60E}"/>
              </a:ext>
            </a:extLst>
          </p:cNvPr>
          <p:cNvSpPr/>
          <p:nvPr userDrawn="1"/>
        </p:nvSpPr>
        <p:spPr>
          <a:xfrm>
            <a:off x="11928475" y="0"/>
            <a:ext cx="26352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C2E405E8-D37A-76E0-8203-2EAC3E92DC80}"/>
              </a:ext>
            </a:extLst>
          </p:cNvPr>
          <p:cNvGrpSpPr/>
          <p:nvPr userDrawn="1"/>
        </p:nvGrpSpPr>
        <p:grpSpPr>
          <a:xfrm>
            <a:off x="12692725" y="0"/>
            <a:ext cx="3220260" cy="6858000"/>
            <a:chOff x="12692725" y="0"/>
            <a:chExt cx="3220260" cy="6858000"/>
          </a:xfrm>
        </p:grpSpPr>
        <p:sp>
          <p:nvSpPr>
            <p:cNvPr id="4" name="Rectangle 3">
              <a:extLst>
                <a:ext uri="{FF2B5EF4-FFF2-40B4-BE49-F238E27FC236}">
                  <a16:creationId xmlns:a16="http://schemas.microsoft.com/office/drawing/2014/main" id="{D2113A19-0C53-81D5-A91A-20047A0F8E19}"/>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C0BAF76-7257-8B1E-2B46-982C7124C1B3}"/>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6" name="TextBox 5">
              <a:extLst>
                <a:ext uri="{FF2B5EF4-FFF2-40B4-BE49-F238E27FC236}">
                  <a16:creationId xmlns:a16="http://schemas.microsoft.com/office/drawing/2014/main" id="{8ED3094A-CFC5-48BD-A4F5-FAF8125821F4}"/>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7" name="TextBox 6">
              <a:extLst>
                <a:ext uri="{FF2B5EF4-FFF2-40B4-BE49-F238E27FC236}">
                  <a16:creationId xmlns:a16="http://schemas.microsoft.com/office/drawing/2014/main" id="{4C1031E4-FE42-9AFC-BC03-930EA40D5663}"/>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8" name="TextBox 7">
              <a:extLst>
                <a:ext uri="{FF2B5EF4-FFF2-40B4-BE49-F238E27FC236}">
                  <a16:creationId xmlns:a16="http://schemas.microsoft.com/office/drawing/2014/main" id="{F01BB474-DBF9-9461-5787-AC82F39621BA}"/>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1" name="TextBox 10">
              <a:extLst>
                <a:ext uri="{FF2B5EF4-FFF2-40B4-BE49-F238E27FC236}">
                  <a16:creationId xmlns:a16="http://schemas.microsoft.com/office/drawing/2014/main" id="{B082C8A9-15A9-EB21-3E33-AED338D28662}"/>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
        <p:nvSpPr>
          <p:cNvPr id="14" name="Picture Placeholder 3">
            <a:extLst>
              <a:ext uri="{FF2B5EF4-FFF2-40B4-BE49-F238E27FC236}">
                <a16:creationId xmlns:a16="http://schemas.microsoft.com/office/drawing/2014/main" id="{7C26FB3A-284F-6247-339F-A8A510DFB1F0}"/>
              </a:ext>
            </a:extLst>
          </p:cNvPr>
          <p:cNvSpPr>
            <a:spLocks noGrp="1"/>
          </p:cNvSpPr>
          <p:nvPr>
            <p:ph type="pic" sz="quarter" idx="20"/>
          </p:nvPr>
        </p:nvSpPr>
        <p:spPr>
          <a:xfrm>
            <a:off x="252291" y="221324"/>
            <a:ext cx="4380473" cy="6400799"/>
          </a:xfrm>
          <a:solidFill>
            <a:schemeClr val="bg2"/>
          </a:solidFill>
        </p:spPr>
        <p:txBody>
          <a:bodyPr/>
          <a:lstStyle/>
          <a:p>
            <a:r>
              <a:rPr lang="en-GB"/>
              <a:t>Click icon to add picture</a:t>
            </a:r>
            <a:endParaRPr lang="en-US"/>
          </a:p>
        </p:txBody>
      </p:sp>
      <p:sp>
        <p:nvSpPr>
          <p:cNvPr id="15" name="Picture Placeholder 3">
            <a:extLst>
              <a:ext uri="{FF2B5EF4-FFF2-40B4-BE49-F238E27FC236}">
                <a16:creationId xmlns:a16="http://schemas.microsoft.com/office/drawing/2014/main" id="{8A8C5C65-E74B-68E4-3CBB-6024B2FEA861}"/>
              </a:ext>
            </a:extLst>
          </p:cNvPr>
          <p:cNvSpPr>
            <a:spLocks noGrp="1"/>
          </p:cNvSpPr>
          <p:nvPr>
            <p:ph type="pic" sz="quarter" idx="19"/>
          </p:nvPr>
        </p:nvSpPr>
        <p:spPr>
          <a:xfrm>
            <a:off x="4748090" y="221324"/>
            <a:ext cx="4380473" cy="3149599"/>
          </a:xfrm>
          <a:solidFill>
            <a:schemeClr val="bg2"/>
          </a:solidFill>
        </p:spPr>
        <p:txBody>
          <a:bodyPr/>
          <a:lstStyle/>
          <a:p>
            <a:r>
              <a:rPr lang="en-GB"/>
              <a:t>Click icon to add picture</a:t>
            </a:r>
            <a:endParaRPr lang="en-US"/>
          </a:p>
        </p:txBody>
      </p:sp>
      <p:sp>
        <p:nvSpPr>
          <p:cNvPr id="16" name="Picture Placeholder 3">
            <a:extLst>
              <a:ext uri="{FF2B5EF4-FFF2-40B4-BE49-F238E27FC236}">
                <a16:creationId xmlns:a16="http://schemas.microsoft.com/office/drawing/2014/main" id="{F1CBF736-FD91-D40B-F2F2-FC7A8834138D}"/>
              </a:ext>
            </a:extLst>
          </p:cNvPr>
          <p:cNvSpPr>
            <a:spLocks noGrp="1"/>
          </p:cNvSpPr>
          <p:nvPr>
            <p:ph type="pic" sz="quarter" idx="21"/>
          </p:nvPr>
        </p:nvSpPr>
        <p:spPr>
          <a:xfrm>
            <a:off x="4748090" y="3472524"/>
            <a:ext cx="4380473" cy="3149599"/>
          </a:xfrm>
          <a:solidFill>
            <a:schemeClr val="bg2"/>
          </a:solidFill>
        </p:spPr>
        <p:txBody>
          <a:bodyPr/>
          <a:lstStyle/>
          <a:p>
            <a:r>
              <a:rPr lang="en-GB"/>
              <a:t>Click icon to add picture</a:t>
            </a:r>
            <a:endParaRPr lang="en-US"/>
          </a:p>
        </p:txBody>
      </p:sp>
      <p:sp>
        <p:nvSpPr>
          <p:cNvPr id="17" name="Content Placeholder 2">
            <a:extLst>
              <a:ext uri="{FF2B5EF4-FFF2-40B4-BE49-F238E27FC236}">
                <a16:creationId xmlns:a16="http://schemas.microsoft.com/office/drawing/2014/main" id="{6D433849-74F6-F121-9066-2CFC7CE4EB41}"/>
              </a:ext>
            </a:extLst>
          </p:cNvPr>
          <p:cNvSpPr>
            <a:spLocks noGrp="1"/>
          </p:cNvSpPr>
          <p:nvPr>
            <p:ph idx="1"/>
          </p:nvPr>
        </p:nvSpPr>
        <p:spPr>
          <a:xfrm>
            <a:off x="9436588" y="635000"/>
            <a:ext cx="2204897" cy="52927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8" name="Graphic 17">
            <a:extLst>
              <a:ext uri="{FF2B5EF4-FFF2-40B4-BE49-F238E27FC236}">
                <a16:creationId xmlns:a16="http://schemas.microsoft.com/office/drawing/2014/main" id="{E733E3CD-89F4-6D56-0B67-E971F2828A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01206" y="6139509"/>
            <a:ext cx="440279" cy="440279"/>
          </a:xfrm>
          <a:prstGeom prst="rect">
            <a:avLst/>
          </a:prstGeom>
        </p:spPr>
      </p:pic>
    </p:spTree>
    <p:extLst>
      <p:ext uri="{BB962C8B-B14F-4D97-AF65-F5344CB8AC3E}">
        <p14:creationId xmlns:p14="http://schemas.microsoft.com/office/powerpoint/2010/main" val="5796274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 image – blue">
    <p:bg>
      <p:bgPr>
        <a:solidFill>
          <a:schemeClr val="accent6"/>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0E4D20C-F1B7-2172-8BE8-01E99787D60E}"/>
              </a:ext>
            </a:extLst>
          </p:cNvPr>
          <p:cNvSpPr/>
          <p:nvPr userDrawn="1"/>
        </p:nvSpPr>
        <p:spPr>
          <a:xfrm>
            <a:off x="11928475" y="0"/>
            <a:ext cx="263525"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a:extLst>
              <a:ext uri="{FF2B5EF4-FFF2-40B4-BE49-F238E27FC236}">
                <a16:creationId xmlns:a16="http://schemas.microsoft.com/office/drawing/2014/main" id="{2F6E2F3B-F7B5-0137-A214-79870C8FE2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9" name="Picture Placeholder 3">
            <a:extLst>
              <a:ext uri="{FF2B5EF4-FFF2-40B4-BE49-F238E27FC236}">
                <a16:creationId xmlns:a16="http://schemas.microsoft.com/office/drawing/2014/main" id="{2FF279F2-BB2E-D8C4-5C55-6919F8C58E7A}"/>
              </a:ext>
            </a:extLst>
          </p:cNvPr>
          <p:cNvSpPr>
            <a:spLocks noGrp="1"/>
          </p:cNvSpPr>
          <p:nvPr>
            <p:ph type="pic" sz="quarter" idx="17"/>
          </p:nvPr>
        </p:nvSpPr>
        <p:spPr>
          <a:xfrm>
            <a:off x="2785534" y="221324"/>
            <a:ext cx="4380473" cy="3149599"/>
          </a:xfrm>
          <a:solidFill>
            <a:schemeClr val="bg1"/>
          </a:solidFill>
        </p:spPr>
        <p:txBody>
          <a:bodyPr/>
          <a:lstStyle/>
          <a:p>
            <a:r>
              <a:rPr lang="en-GB"/>
              <a:t>Click icon to add picture</a:t>
            </a:r>
            <a:endParaRPr lang="en-US"/>
          </a:p>
        </p:txBody>
      </p:sp>
      <p:sp>
        <p:nvSpPr>
          <p:cNvPr id="10" name="Content Placeholder 2">
            <a:extLst>
              <a:ext uri="{FF2B5EF4-FFF2-40B4-BE49-F238E27FC236}">
                <a16:creationId xmlns:a16="http://schemas.microsoft.com/office/drawing/2014/main" id="{CD33738D-579F-0481-65A1-264EA047D252}"/>
              </a:ext>
            </a:extLst>
          </p:cNvPr>
          <p:cNvSpPr>
            <a:spLocks noGrp="1"/>
          </p:cNvSpPr>
          <p:nvPr>
            <p:ph idx="1"/>
          </p:nvPr>
        </p:nvSpPr>
        <p:spPr>
          <a:xfrm>
            <a:off x="280101" y="635000"/>
            <a:ext cx="2204897" cy="52927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Picture Placeholder 3">
            <a:extLst>
              <a:ext uri="{FF2B5EF4-FFF2-40B4-BE49-F238E27FC236}">
                <a16:creationId xmlns:a16="http://schemas.microsoft.com/office/drawing/2014/main" id="{DC8652DC-22F5-2A9D-F1C1-B6F1DEDD722B}"/>
              </a:ext>
            </a:extLst>
          </p:cNvPr>
          <p:cNvSpPr>
            <a:spLocks noGrp="1"/>
          </p:cNvSpPr>
          <p:nvPr>
            <p:ph type="pic" sz="quarter" idx="19"/>
          </p:nvPr>
        </p:nvSpPr>
        <p:spPr>
          <a:xfrm>
            <a:off x="7281333" y="221324"/>
            <a:ext cx="4380473" cy="3149599"/>
          </a:xfrm>
          <a:solidFill>
            <a:schemeClr val="bg1"/>
          </a:solidFill>
        </p:spPr>
        <p:txBody>
          <a:bodyPr/>
          <a:lstStyle/>
          <a:p>
            <a:r>
              <a:rPr lang="en-GB"/>
              <a:t>Click icon to add picture</a:t>
            </a:r>
            <a:endParaRPr lang="en-US"/>
          </a:p>
        </p:txBody>
      </p:sp>
      <p:sp>
        <p:nvSpPr>
          <p:cNvPr id="12" name="Picture Placeholder 3">
            <a:extLst>
              <a:ext uri="{FF2B5EF4-FFF2-40B4-BE49-F238E27FC236}">
                <a16:creationId xmlns:a16="http://schemas.microsoft.com/office/drawing/2014/main" id="{A38E3A1B-D40D-D0FB-D581-B3395F9245F9}"/>
              </a:ext>
            </a:extLst>
          </p:cNvPr>
          <p:cNvSpPr>
            <a:spLocks noGrp="1"/>
          </p:cNvSpPr>
          <p:nvPr>
            <p:ph type="pic" sz="quarter" idx="20"/>
          </p:nvPr>
        </p:nvSpPr>
        <p:spPr>
          <a:xfrm>
            <a:off x="2785534" y="3472524"/>
            <a:ext cx="4380473" cy="3149599"/>
          </a:xfrm>
          <a:solidFill>
            <a:schemeClr val="bg1"/>
          </a:solidFill>
        </p:spPr>
        <p:txBody>
          <a:bodyPr/>
          <a:lstStyle/>
          <a:p>
            <a:r>
              <a:rPr lang="en-GB"/>
              <a:t>Click icon to add picture</a:t>
            </a:r>
            <a:endParaRPr lang="en-US"/>
          </a:p>
        </p:txBody>
      </p:sp>
      <p:sp>
        <p:nvSpPr>
          <p:cNvPr id="13" name="Picture Placeholder 3">
            <a:extLst>
              <a:ext uri="{FF2B5EF4-FFF2-40B4-BE49-F238E27FC236}">
                <a16:creationId xmlns:a16="http://schemas.microsoft.com/office/drawing/2014/main" id="{CE2C5D5D-5E6B-14B4-FB7A-BD7B192494B9}"/>
              </a:ext>
            </a:extLst>
          </p:cNvPr>
          <p:cNvSpPr>
            <a:spLocks noGrp="1"/>
          </p:cNvSpPr>
          <p:nvPr>
            <p:ph type="pic" sz="quarter" idx="21"/>
          </p:nvPr>
        </p:nvSpPr>
        <p:spPr>
          <a:xfrm>
            <a:off x="7281333" y="3472524"/>
            <a:ext cx="4380473" cy="3149599"/>
          </a:xfrm>
          <a:solidFill>
            <a:schemeClr val="bg1"/>
          </a:solidFill>
        </p:spPr>
        <p:txBody>
          <a:bodyPr/>
          <a:lstStyle/>
          <a:p>
            <a:r>
              <a:rPr lang="en-GB"/>
              <a:t>Click icon to add picture</a:t>
            </a:r>
            <a:endParaRPr lang="en-US"/>
          </a:p>
        </p:txBody>
      </p:sp>
      <p:grpSp>
        <p:nvGrpSpPr>
          <p:cNvPr id="2" name="Group 1">
            <a:extLst>
              <a:ext uri="{FF2B5EF4-FFF2-40B4-BE49-F238E27FC236}">
                <a16:creationId xmlns:a16="http://schemas.microsoft.com/office/drawing/2014/main" id="{6A7D2069-5098-B66A-9E14-25C6F11BB58A}"/>
              </a:ext>
            </a:extLst>
          </p:cNvPr>
          <p:cNvGrpSpPr/>
          <p:nvPr userDrawn="1"/>
        </p:nvGrpSpPr>
        <p:grpSpPr>
          <a:xfrm>
            <a:off x="12692725" y="0"/>
            <a:ext cx="3220260" cy="6858000"/>
            <a:chOff x="12692725" y="0"/>
            <a:chExt cx="3220260" cy="6858000"/>
          </a:xfrm>
        </p:grpSpPr>
        <p:sp>
          <p:nvSpPr>
            <p:cNvPr id="4" name="Rectangle 3">
              <a:extLst>
                <a:ext uri="{FF2B5EF4-FFF2-40B4-BE49-F238E27FC236}">
                  <a16:creationId xmlns:a16="http://schemas.microsoft.com/office/drawing/2014/main" id="{8BDD5BFB-9ADE-DABA-CAF7-E5ACFA84AECD}"/>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CE7FFE4-9BE5-D25E-AAB3-87EB2A1BD9AA}"/>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6" name="TextBox 5">
              <a:extLst>
                <a:ext uri="{FF2B5EF4-FFF2-40B4-BE49-F238E27FC236}">
                  <a16:creationId xmlns:a16="http://schemas.microsoft.com/office/drawing/2014/main" id="{2CC0AE64-40C7-A75F-BD0B-46F061851980}"/>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7" name="TextBox 6">
              <a:extLst>
                <a:ext uri="{FF2B5EF4-FFF2-40B4-BE49-F238E27FC236}">
                  <a16:creationId xmlns:a16="http://schemas.microsoft.com/office/drawing/2014/main" id="{90D455B9-5CEE-B9EC-C3AE-5D491978E841}"/>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8" name="TextBox 7">
              <a:extLst>
                <a:ext uri="{FF2B5EF4-FFF2-40B4-BE49-F238E27FC236}">
                  <a16:creationId xmlns:a16="http://schemas.microsoft.com/office/drawing/2014/main" id="{E0CC75B8-AD96-E095-9445-461CC2451281}"/>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1" name="TextBox 10">
              <a:extLst>
                <a:ext uri="{FF2B5EF4-FFF2-40B4-BE49-F238E27FC236}">
                  <a16:creationId xmlns:a16="http://schemas.microsoft.com/office/drawing/2014/main" id="{A85B2325-2F04-3BFE-002B-32ABCE972479}"/>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21415346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4 image – blue">
    <p:bg>
      <p:bgPr>
        <a:solidFill>
          <a:schemeClr val="accent6"/>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0E4D20C-F1B7-2172-8BE8-01E99787D60E}"/>
              </a:ext>
            </a:extLst>
          </p:cNvPr>
          <p:cNvSpPr/>
          <p:nvPr userDrawn="1"/>
        </p:nvSpPr>
        <p:spPr>
          <a:xfrm>
            <a:off x="11928475" y="0"/>
            <a:ext cx="263525"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6A7D2069-5098-B66A-9E14-25C6F11BB58A}"/>
              </a:ext>
            </a:extLst>
          </p:cNvPr>
          <p:cNvGrpSpPr/>
          <p:nvPr userDrawn="1"/>
        </p:nvGrpSpPr>
        <p:grpSpPr>
          <a:xfrm>
            <a:off x="12692725" y="0"/>
            <a:ext cx="3220260" cy="6858000"/>
            <a:chOff x="12692725" y="0"/>
            <a:chExt cx="3220260" cy="6858000"/>
          </a:xfrm>
        </p:grpSpPr>
        <p:sp>
          <p:nvSpPr>
            <p:cNvPr id="4" name="Rectangle 3">
              <a:extLst>
                <a:ext uri="{FF2B5EF4-FFF2-40B4-BE49-F238E27FC236}">
                  <a16:creationId xmlns:a16="http://schemas.microsoft.com/office/drawing/2014/main" id="{8BDD5BFB-9ADE-DABA-CAF7-E5ACFA84AECD}"/>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CE7FFE4-9BE5-D25E-AAB3-87EB2A1BD9AA}"/>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6" name="TextBox 5">
              <a:extLst>
                <a:ext uri="{FF2B5EF4-FFF2-40B4-BE49-F238E27FC236}">
                  <a16:creationId xmlns:a16="http://schemas.microsoft.com/office/drawing/2014/main" id="{2CC0AE64-40C7-A75F-BD0B-46F061851980}"/>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7" name="TextBox 6">
              <a:extLst>
                <a:ext uri="{FF2B5EF4-FFF2-40B4-BE49-F238E27FC236}">
                  <a16:creationId xmlns:a16="http://schemas.microsoft.com/office/drawing/2014/main" id="{90D455B9-5CEE-B9EC-C3AE-5D491978E841}"/>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8" name="TextBox 7">
              <a:extLst>
                <a:ext uri="{FF2B5EF4-FFF2-40B4-BE49-F238E27FC236}">
                  <a16:creationId xmlns:a16="http://schemas.microsoft.com/office/drawing/2014/main" id="{E0CC75B8-AD96-E095-9445-461CC2451281}"/>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1" name="TextBox 10">
              <a:extLst>
                <a:ext uri="{FF2B5EF4-FFF2-40B4-BE49-F238E27FC236}">
                  <a16:creationId xmlns:a16="http://schemas.microsoft.com/office/drawing/2014/main" id="{A85B2325-2F04-3BFE-002B-32ABCE972479}"/>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
        <p:nvSpPr>
          <p:cNvPr id="14" name="Picture Placeholder 3">
            <a:extLst>
              <a:ext uri="{FF2B5EF4-FFF2-40B4-BE49-F238E27FC236}">
                <a16:creationId xmlns:a16="http://schemas.microsoft.com/office/drawing/2014/main" id="{F802DD1B-7E4E-EF83-CCFD-64470007B253}"/>
              </a:ext>
            </a:extLst>
          </p:cNvPr>
          <p:cNvSpPr>
            <a:spLocks noGrp="1"/>
          </p:cNvSpPr>
          <p:nvPr>
            <p:ph type="pic" sz="quarter" idx="20"/>
          </p:nvPr>
        </p:nvSpPr>
        <p:spPr>
          <a:xfrm>
            <a:off x="252291" y="221324"/>
            <a:ext cx="4380473" cy="6400799"/>
          </a:xfrm>
          <a:solidFill>
            <a:schemeClr val="bg2"/>
          </a:solidFill>
        </p:spPr>
        <p:txBody>
          <a:bodyPr/>
          <a:lstStyle/>
          <a:p>
            <a:r>
              <a:rPr lang="en-GB"/>
              <a:t>Click icon to add picture</a:t>
            </a:r>
            <a:endParaRPr lang="en-US"/>
          </a:p>
        </p:txBody>
      </p:sp>
      <p:sp>
        <p:nvSpPr>
          <p:cNvPr id="15" name="Picture Placeholder 3">
            <a:extLst>
              <a:ext uri="{FF2B5EF4-FFF2-40B4-BE49-F238E27FC236}">
                <a16:creationId xmlns:a16="http://schemas.microsoft.com/office/drawing/2014/main" id="{9ECD6621-8073-8CAC-7BEA-D3D18B270C4B}"/>
              </a:ext>
            </a:extLst>
          </p:cNvPr>
          <p:cNvSpPr>
            <a:spLocks noGrp="1"/>
          </p:cNvSpPr>
          <p:nvPr>
            <p:ph type="pic" sz="quarter" idx="19"/>
          </p:nvPr>
        </p:nvSpPr>
        <p:spPr>
          <a:xfrm>
            <a:off x="4748090" y="221324"/>
            <a:ext cx="4380473" cy="3149599"/>
          </a:xfrm>
          <a:solidFill>
            <a:schemeClr val="bg2"/>
          </a:solidFill>
        </p:spPr>
        <p:txBody>
          <a:bodyPr/>
          <a:lstStyle/>
          <a:p>
            <a:r>
              <a:rPr lang="en-GB"/>
              <a:t>Click icon to add picture</a:t>
            </a:r>
            <a:endParaRPr lang="en-US"/>
          </a:p>
        </p:txBody>
      </p:sp>
      <p:sp>
        <p:nvSpPr>
          <p:cNvPr id="16" name="Picture Placeholder 3">
            <a:extLst>
              <a:ext uri="{FF2B5EF4-FFF2-40B4-BE49-F238E27FC236}">
                <a16:creationId xmlns:a16="http://schemas.microsoft.com/office/drawing/2014/main" id="{A68110E8-92A3-CBFD-96C5-FB57768D6C6C}"/>
              </a:ext>
            </a:extLst>
          </p:cNvPr>
          <p:cNvSpPr>
            <a:spLocks noGrp="1"/>
          </p:cNvSpPr>
          <p:nvPr>
            <p:ph type="pic" sz="quarter" idx="21"/>
          </p:nvPr>
        </p:nvSpPr>
        <p:spPr>
          <a:xfrm>
            <a:off x="4748090" y="3472524"/>
            <a:ext cx="4380473" cy="3149599"/>
          </a:xfrm>
          <a:solidFill>
            <a:schemeClr val="bg2"/>
          </a:solidFill>
        </p:spPr>
        <p:txBody>
          <a:bodyPr/>
          <a:lstStyle/>
          <a:p>
            <a:r>
              <a:rPr lang="en-GB"/>
              <a:t>Click icon to add picture</a:t>
            </a:r>
            <a:endParaRPr lang="en-US"/>
          </a:p>
        </p:txBody>
      </p:sp>
      <p:sp>
        <p:nvSpPr>
          <p:cNvPr id="17" name="Content Placeholder 2">
            <a:extLst>
              <a:ext uri="{FF2B5EF4-FFF2-40B4-BE49-F238E27FC236}">
                <a16:creationId xmlns:a16="http://schemas.microsoft.com/office/drawing/2014/main" id="{FD07D2C9-4AF9-1006-FB49-9FE73CCEF695}"/>
              </a:ext>
            </a:extLst>
          </p:cNvPr>
          <p:cNvSpPr>
            <a:spLocks noGrp="1"/>
          </p:cNvSpPr>
          <p:nvPr>
            <p:ph idx="1"/>
          </p:nvPr>
        </p:nvSpPr>
        <p:spPr>
          <a:xfrm>
            <a:off x="9436588" y="635000"/>
            <a:ext cx="2204897" cy="52927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8" name="Graphic 17">
            <a:extLst>
              <a:ext uri="{FF2B5EF4-FFF2-40B4-BE49-F238E27FC236}">
                <a16:creationId xmlns:a16="http://schemas.microsoft.com/office/drawing/2014/main" id="{7AE3F06C-67B4-7984-207E-0768F37744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01206" y="6139509"/>
            <a:ext cx="440279" cy="440279"/>
          </a:xfrm>
          <a:prstGeom prst="rect">
            <a:avLst/>
          </a:prstGeom>
        </p:spPr>
      </p:pic>
    </p:spTree>
    <p:extLst>
      <p:ext uri="{BB962C8B-B14F-4D97-AF65-F5344CB8AC3E}">
        <p14:creationId xmlns:p14="http://schemas.microsoft.com/office/powerpoint/2010/main" val="16730094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 image – neutral">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0E4D20C-F1B7-2172-8BE8-01E99787D60E}"/>
              </a:ext>
            </a:extLst>
          </p:cNvPr>
          <p:cNvSpPr/>
          <p:nvPr userDrawn="1"/>
        </p:nvSpPr>
        <p:spPr>
          <a:xfrm>
            <a:off x="11928475" y="0"/>
            <a:ext cx="263525" cy="6858000"/>
          </a:xfrm>
          <a:prstGeom prst="rect">
            <a:avLst/>
          </a:prstGeom>
          <a:solidFill>
            <a:srgbClr val="0042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a:extLst>
              <a:ext uri="{FF2B5EF4-FFF2-40B4-BE49-F238E27FC236}">
                <a16:creationId xmlns:a16="http://schemas.microsoft.com/office/drawing/2014/main" id="{2F6E2F3B-F7B5-0137-A214-79870C8FE2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9" name="Picture Placeholder 3">
            <a:extLst>
              <a:ext uri="{FF2B5EF4-FFF2-40B4-BE49-F238E27FC236}">
                <a16:creationId xmlns:a16="http://schemas.microsoft.com/office/drawing/2014/main" id="{2FF279F2-BB2E-D8C4-5C55-6919F8C58E7A}"/>
              </a:ext>
            </a:extLst>
          </p:cNvPr>
          <p:cNvSpPr>
            <a:spLocks noGrp="1"/>
          </p:cNvSpPr>
          <p:nvPr>
            <p:ph type="pic" sz="quarter" idx="17"/>
          </p:nvPr>
        </p:nvSpPr>
        <p:spPr>
          <a:xfrm>
            <a:off x="2785534" y="221324"/>
            <a:ext cx="4380473" cy="3149599"/>
          </a:xfrm>
          <a:solidFill>
            <a:schemeClr val="bg2"/>
          </a:solidFill>
        </p:spPr>
        <p:txBody>
          <a:bodyPr/>
          <a:lstStyle/>
          <a:p>
            <a:r>
              <a:rPr lang="en-GB"/>
              <a:t>Click icon to add picture</a:t>
            </a:r>
            <a:endParaRPr lang="en-US"/>
          </a:p>
        </p:txBody>
      </p:sp>
      <p:sp>
        <p:nvSpPr>
          <p:cNvPr id="10" name="Content Placeholder 2">
            <a:extLst>
              <a:ext uri="{FF2B5EF4-FFF2-40B4-BE49-F238E27FC236}">
                <a16:creationId xmlns:a16="http://schemas.microsoft.com/office/drawing/2014/main" id="{CD33738D-579F-0481-65A1-264EA047D252}"/>
              </a:ext>
            </a:extLst>
          </p:cNvPr>
          <p:cNvSpPr>
            <a:spLocks noGrp="1"/>
          </p:cNvSpPr>
          <p:nvPr>
            <p:ph idx="1"/>
          </p:nvPr>
        </p:nvSpPr>
        <p:spPr>
          <a:xfrm>
            <a:off x="280101" y="635000"/>
            <a:ext cx="2204897" cy="52927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Picture Placeholder 3">
            <a:extLst>
              <a:ext uri="{FF2B5EF4-FFF2-40B4-BE49-F238E27FC236}">
                <a16:creationId xmlns:a16="http://schemas.microsoft.com/office/drawing/2014/main" id="{DC8652DC-22F5-2A9D-F1C1-B6F1DEDD722B}"/>
              </a:ext>
            </a:extLst>
          </p:cNvPr>
          <p:cNvSpPr>
            <a:spLocks noGrp="1"/>
          </p:cNvSpPr>
          <p:nvPr>
            <p:ph type="pic" sz="quarter" idx="19"/>
          </p:nvPr>
        </p:nvSpPr>
        <p:spPr>
          <a:xfrm>
            <a:off x="7281333" y="221324"/>
            <a:ext cx="4380473" cy="3149599"/>
          </a:xfrm>
          <a:solidFill>
            <a:schemeClr val="bg2"/>
          </a:solidFill>
        </p:spPr>
        <p:txBody>
          <a:bodyPr/>
          <a:lstStyle/>
          <a:p>
            <a:r>
              <a:rPr lang="en-GB"/>
              <a:t>Click icon to add picture</a:t>
            </a:r>
            <a:endParaRPr lang="en-US"/>
          </a:p>
        </p:txBody>
      </p:sp>
      <p:sp>
        <p:nvSpPr>
          <p:cNvPr id="12" name="Picture Placeholder 3">
            <a:extLst>
              <a:ext uri="{FF2B5EF4-FFF2-40B4-BE49-F238E27FC236}">
                <a16:creationId xmlns:a16="http://schemas.microsoft.com/office/drawing/2014/main" id="{A38E3A1B-D40D-D0FB-D581-B3395F9245F9}"/>
              </a:ext>
            </a:extLst>
          </p:cNvPr>
          <p:cNvSpPr>
            <a:spLocks noGrp="1"/>
          </p:cNvSpPr>
          <p:nvPr>
            <p:ph type="pic" sz="quarter" idx="20"/>
          </p:nvPr>
        </p:nvSpPr>
        <p:spPr>
          <a:xfrm>
            <a:off x="2785534" y="3472524"/>
            <a:ext cx="4380473" cy="3149599"/>
          </a:xfrm>
          <a:solidFill>
            <a:schemeClr val="bg2"/>
          </a:solidFill>
        </p:spPr>
        <p:txBody>
          <a:bodyPr/>
          <a:lstStyle/>
          <a:p>
            <a:r>
              <a:rPr lang="en-GB"/>
              <a:t>Click icon to add picture</a:t>
            </a:r>
            <a:endParaRPr lang="en-US"/>
          </a:p>
        </p:txBody>
      </p:sp>
      <p:sp>
        <p:nvSpPr>
          <p:cNvPr id="13" name="Picture Placeholder 3">
            <a:extLst>
              <a:ext uri="{FF2B5EF4-FFF2-40B4-BE49-F238E27FC236}">
                <a16:creationId xmlns:a16="http://schemas.microsoft.com/office/drawing/2014/main" id="{CE2C5D5D-5E6B-14B4-FB7A-BD7B192494B9}"/>
              </a:ext>
            </a:extLst>
          </p:cNvPr>
          <p:cNvSpPr>
            <a:spLocks noGrp="1"/>
          </p:cNvSpPr>
          <p:nvPr>
            <p:ph type="pic" sz="quarter" idx="21"/>
          </p:nvPr>
        </p:nvSpPr>
        <p:spPr>
          <a:xfrm>
            <a:off x="7281333" y="3472524"/>
            <a:ext cx="4380473" cy="3149599"/>
          </a:xfrm>
          <a:solidFill>
            <a:schemeClr val="bg2"/>
          </a:solidFill>
        </p:spPr>
        <p:txBody>
          <a:bodyPr/>
          <a:lstStyle/>
          <a:p>
            <a:r>
              <a:rPr lang="en-GB"/>
              <a:t>Click icon to add picture</a:t>
            </a:r>
            <a:endParaRPr lang="en-US"/>
          </a:p>
        </p:txBody>
      </p:sp>
      <p:grpSp>
        <p:nvGrpSpPr>
          <p:cNvPr id="2" name="Group 1">
            <a:extLst>
              <a:ext uri="{FF2B5EF4-FFF2-40B4-BE49-F238E27FC236}">
                <a16:creationId xmlns:a16="http://schemas.microsoft.com/office/drawing/2014/main" id="{D0CB440D-59D4-7909-F85E-5F7CD60DB372}"/>
              </a:ext>
            </a:extLst>
          </p:cNvPr>
          <p:cNvGrpSpPr/>
          <p:nvPr userDrawn="1"/>
        </p:nvGrpSpPr>
        <p:grpSpPr>
          <a:xfrm>
            <a:off x="12692725" y="0"/>
            <a:ext cx="3220260" cy="6858000"/>
            <a:chOff x="12692725" y="0"/>
            <a:chExt cx="3220260" cy="6858000"/>
          </a:xfrm>
        </p:grpSpPr>
        <p:sp>
          <p:nvSpPr>
            <p:cNvPr id="4" name="Rectangle 3">
              <a:extLst>
                <a:ext uri="{FF2B5EF4-FFF2-40B4-BE49-F238E27FC236}">
                  <a16:creationId xmlns:a16="http://schemas.microsoft.com/office/drawing/2014/main" id="{EEFEE44D-672F-C92B-E20F-699CD06AB12A}"/>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362E044-8082-4B35-9869-049D933A615B}"/>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tx1"/>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6" name="TextBox 5">
              <a:extLst>
                <a:ext uri="{FF2B5EF4-FFF2-40B4-BE49-F238E27FC236}">
                  <a16:creationId xmlns:a16="http://schemas.microsoft.com/office/drawing/2014/main" id="{92B8B429-5466-0295-1A2C-5E3ECC213842}"/>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7" name="TextBox 6">
              <a:extLst>
                <a:ext uri="{FF2B5EF4-FFF2-40B4-BE49-F238E27FC236}">
                  <a16:creationId xmlns:a16="http://schemas.microsoft.com/office/drawing/2014/main" id="{7853028D-4B8E-F63A-2E5F-36F275EDFE26}"/>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8" name="TextBox 7">
              <a:extLst>
                <a:ext uri="{FF2B5EF4-FFF2-40B4-BE49-F238E27FC236}">
                  <a16:creationId xmlns:a16="http://schemas.microsoft.com/office/drawing/2014/main" id="{CA5510E7-80A1-AF9F-934F-7DA67EC19BC0}"/>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tx1"/>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1" name="TextBox 10">
              <a:extLst>
                <a:ext uri="{FF2B5EF4-FFF2-40B4-BE49-F238E27FC236}">
                  <a16:creationId xmlns:a16="http://schemas.microsoft.com/office/drawing/2014/main" id="{AE4662D4-1914-D9B6-6AD2-C510E0807647}"/>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611588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E4D8F-795F-F05F-630C-1F08B4741F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02F903D-BB8E-C6EC-E73D-073B289F9C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1F37A5A-3E14-48B1-4FAE-3B45E22768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F8A356-990C-B0D1-DC15-CCDE5FE91594}"/>
              </a:ext>
            </a:extLst>
          </p:cNvPr>
          <p:cNvSpPr>
            <a:spLocks noGrp="1"/>
          </p:cNvSpPr>
          <p:nvPr>
            <p:ph type="dt" sz="half" idx="10"/>
          </p:nvPr>
        </p:nvSpPr>
        <p:spPr/>
        <p:txBody>
          <a:bodyPr/>
          <a:lstStyle/>
          <a:p>
            <a:fld id="{28106B4B-04C4-4483-A075-516BDBEF3FA6}" type="datetimeFigureOut">
              <a:rPr lang="en-GB" smtClean="0"/>
              <a:t>13/02/2026</a:t>
            </a:fld>
            <a:endParaRPr lang="en-GB"/>
          </a:p>
        </p:txBody>
      </p:sp>
      <p:sp>
        <p:nvSpPr>
          <p:cNvPr id="6" name="Footer Placeholder 5">
            <a:extLst>
              <a:ext uri="{FF2B5EF4-FFF2-40B4-BE49-F238E27FC236}">
                <a16:creationId xmlns:a16="http://schemas.microsoft.com/office/drawing/2014/main" id="{5E7063B9-6176-98E7-8048-09834D3258A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D12AAF9-5DEC-FAA7-17AF-3E4918C33222}"/>
              </a:ext>
            </a:extLst>
          </p:cNvPr>
          <p:cNvSpPr>
            <a:spLocks noGrp="1"/>
          </p:cNvSpPr>
          <p:nvPr>
            <p:ph type="sldNum" sz="quarter" idx="12"/>
          </p:nvPr>
        </p:nvSpPr>
        <p:spPr/>
        <p:txBody>
          <a:bodyPr/>
          <a:lstStyle/>
          <a:p>
            <a:fld id="{E6A7E3CE-5A14-429A-B57D-BC04F2FF6D17}" type="slidenum">
              <a:rPr lang="en-GB" smtClean="0"/>
              <a:t>‹#›</a:t>
            </a:fld>
            <a:endParaRPr lang="en-GB"/>
          </a:p>
        </p:txBody>
      </p:sp>
    </p:spTree>
    <p:extLst>
      <p:ext uri="{BB962C8B-B14F-4D97-AF65-F5344CB8AC3E}">
        <p14:creationId xmlns:p14="http://schemas.microsoft.com/office/powerpoint/2010/main" val="24825298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mage and statement – green">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6EEB6A0-0A45-F217-E366-0FE95AEEF70F}"/>
              </a:ext>
            </a:extLst>
          </p:cNvPr>
          <p:cNvSpPr>
            <a:spLocks noGrp="1"/>
          </p:cNvSpPr>
          <p:nvPr>
            <p:ph type="pic" sz="quarter" idx="12"/>
          </p:nvPr>
        </p:nvSpPr>
        <p:spPr>
          <a:xfrm>
            <a:off x="4043363" y="0"/>
            <a:ext cx="7885112" cy="6858000"/>
          </a:xfrm>
          <a:solidFill>
            <a:schemeClr val="bg1">
              <a:lumMod val="95000"/>
            </a:schemeClr>
          </a:solidFill>
        </p:spPr>
        <p:txBody>
          <a:bodyPr tIns="2951999">
            <a:normAutofit/>
          </a:bodyPr>
          <a:lstStyle>
            <a:lvl1pPr marL="0" indent="0" algn="ctr">
              <a:buNone/>
              <a:defRPr sz="1200"/>
            </a:lvl1pPr>
          </a:lstStyle>
          <a:p>
            <a:r>
              <a:rPr lang="en-GB"/>
              <a:t>Click icon to add picture</a:t>
            </a:r>
            <a:endParaRPr lang="en-US"/>
          </a:p>
        </p:txBody>
      </p:sp>
      <p:sp>
        <p:nvSpPr>
          <p:cNvPr id="8" name="Rectangle 7">
            <a:extLst>
              <a:ext uri="{FF2B5EF4-FFF2-40B4-BE49-F238E27FC236}">
                <a16:creationId xmlns:a16="http://schemas.microsoft.com/office/drawing/2014/main" id="{5D69B16D-FF62-224B-7596-19E8D0E58412}"/>
              </a:ext>
            </a:extLst>
          </p:cNvPr>
          <p:cNvSpPr/>
          <p:nvPr userDrawn="1"/>
        </p:nvSpPr>
        <p:spPr>
          <a:xfrm>
            <a:off x="0" y="0"/>
            <a:ext cx="4043363"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1EEAE0-4EA7-F1B3-A2AD-58638D948AA3}"/>
              </a:ext>
            </a:extLst>
          </p:cNvPr>
          <p:cNvSpPr>
            <a:spLocks noGrp="1"/>
          </p:cNvSpPr>
          <p:nvPr>
            <p:ph type="ctrTitle" hasCustomPrompt="1"/>
          </p:nvPr>
        </p:nvSpPr>
        <p:spPr>
          <a:xfrm>
            <a:off x="381662" y="369730"/>
            <a:ext cx="3412125" cy="5125137"/>
          </a:xfrm>
        </p:spPr>
        <p:txBody>
          <a:bodyPr anchor="t">
            <a:noAutofit/>
          </a:bodyPr>
          <a:lstStyle>
            <a:lvl1pPr algn="l">
              <a:defRPr sz="3600" b="0" i="0">
                <a:solidFill>
                  <a:schemeClr val="tx1"/>
                </a:solidFill>
                <a:latin typeface="Arial" panose="020B0604020202020204" pitchFamily="34" charset="0"/>
                <a:cs typeface="Arial" panose="020B0604020202020204" pitchFamily="34" charset="0"/>
              </a:defRPr>
            </a:lvl1pPr>
          </a:lstStyle>
          <a:p>
            <a:r>
              <a:rPr lang="en-GB"/>
              <a:t>Insert text here; e.g. a question or statement</a:t>
            </a:r>
            <a:endParaRPr lang="en-US"/>
          </a:p>
        </p:txBody>
      </p:sp>
      <p:sp>
        <p:nvSpPr>
          <p:cNvPr id="9" name="Rectangle 8">
            <a:extLst>
              <a:ext uri="{FF2B5EF4-FFF2-40B4-BE49-F238E27FC236}">
                <a16:creationId xmlns:a16="http://schemas.microsoft.com/office/drawing/2014/main" id="{37522E77-ABAF-6D4A-425E-439044BB8C4D}"/>
              </a:ext>
            </a:extLst>
          </p:cNvPr>
          <p:cNvSpPr/>
          <p:nvPr userDrawn="1"/>
        </p:nvSpPr>
        <p:spPr>
          <a:xfrm>
            <a:off x="11928475" y="0"/>
            <a:ext cx="263525"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F1268A62-FD0B-55FE-844C-23CEB8C7926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3" name="Footer Placeholder 4">
            <a:extLst>
              <a:ext uri="{FF2B5EF4-FFF2-40B4-BE49-F238E27FC236}">
                <a16:creationId xmlns:a16="http://schemas.microsoft.com/office/drawing/2014/main" id="{E473212F-E144-4A9C-B038-5F258B62DD6A}"/>
              </a:ext>
            </a:extLst>
          </p:cNvPr>
          <p:cNvSpPr>
            <a:spLocks noGrp="1"/>
          </p:cNvSpPr>
          <p:nvPr>
            <p:ph type="ftr" sz="quarter" idx="11"/>
          </p:nvPr>
        </p:nvSpPr>
        <p:spPr>
          <a:xfrm>
            <a:off x="1167319" y="6019801"/>
            <a:ext cx="2626468" cy="600938"/>
          </a:xfrm>
        </p:spPr>
        <p:txBody>
          <a:bodyPr/>
          <a:lstStyle>
            <a:lvl1pPr algn="l">
              <a:defRPr/>
            </a:lvl1pPr>
          </a:lstStyle>
          <a:p>
            <a:endParaRPr lang="en-US"/>
          </a:p>
        </p:txBody>
      </p:sp>
      <p:grpSp>
        <p:nvGrpSpPr>
          <p:cNvPr id="4" name="Group 3">
            <a:extLst>
              <a:ext uri="{FF2B5EF4-FFF2-40B4-BE49-F238E27FC236}">
                <a16:creationId xmlns:a16="http://schemas.microsoft.com/office/drawing/2014/main" id="{7C97BD73-DCC0-D9FA-DE91-CDEF686CD508}"/>
              </a:ext>
            </a:extLst>
          </p:cNvPr>
          <p:cNvGrpSpPr/>
          <p:nvPr userDrawn="1"/>
        </p:nvGrpSpPr>
        <p:grpSpPr>
          <a:xfrm>
            <a:off x="12692725" y="0"/>
            <a:ext cx="3220260" cy="6858000"/>
            <a:chOff x="12692725" y="0"/>
            <a:chExt cx="3220260" cy="6858000"/>
          </a:xfrm>
        </p:grpSpPr>
        <p:sp>
          <p:nvSpPr>
            <p:cNvPr id="5" name="Rectangle 4">
              <a:extLst>
                <a:ext uri="{FF2B5EF4-FFF2-40B4-BE49-F238E27FC236}">
                  <a16:creationId xmlns:a16="http://schemas.microsoft.com/office/drawing/2014/main" id="{724C4A55-6FB8-E66E-9843-810B69D5CB51}"/>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8FD87A8-51A0-9BB9-B244-D03396974EC3}"/>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11" name="TextBox 10">
              <a:extLst>
                <a:ext uri="{FF2B5EF4-FFF2-40B4-BE49-F238E27FC236}">
                  <a16:creationId xmlns:a16="http://schemas.microsoft.com/office/drawing/2014/main" id="{BE253814-64D0-6508-8369-F2760449CACC}"/>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12" name="TextBox 11">
              <a:extLst>
                <a:ext uri="{FF2B5EF4-FFF2-40B4-BE49-F238E27FC236}">
                  <a16:creationId xmlns:a16="http://schemas.microsoft.com/office/drawing/2014/main" id="{01287418-60ED-E2EC-2EC3-087FA4FE6B46}"/>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4" name="TextBox 13">
              <a:extLst>
                <a:ext uri="{FF2B5EF4-FFF2-40B4-BE49-F238E27FC236}">
                  <a16:creationId xmlns:a16="http://schemas.microsoft.com/office/drawing/2014/main" id="{D4A39A9B-6B07-AC61-EB7A-A382BB8F6CE1}"/>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5" name="TextBox 14">
              <a:extLst>
                <a:ext uri="{FF2B5EF4-FFF2-40B4-BE49-F238E27FC236}">
                  <a16:creationId xmlns:a16="http://schemas.microsoft.com/office/drawing/2014/main" id="{B0064AD3-245F-178F-B6D2-08C1799B301B}"/>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41947686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mage and statement – red">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6EEB6A0-0A45-F217-E366-0FE95AEEF70F}"/>
              </a:ext>
            </a:extLst>
          </p:cNvPr>
          <p:cNvSpPr>
            <a:spLocks noGrp="1"/>
          </p:cNvSpPr>
          <p:nvPr>
            <p:ph type="pic" sz="quarter" idx="12"/>
          </p:nvPr>
        </p:nvSpPr>
        <p:spPr>
          <a:xfrm>
            <a:off x="4043363" y="0"/>
            <a:ext cx="7885112" cy="6858000"/>
          </a:xfrm>
          <a:solidFill>
            <a:schemeClr val="bg1">
              <a:lumMod val="95000"/>
            </a:schemeClr>
          </a:solidFill>
        </p:spPr>
        <p:txBody>
          <a:bodyPr tIns="2951999">
            <a:normAutofit/>
          </a:bodyPr>
          <a:lstStyle>
            <a:lvl1pPr marL="0" indent="0" algn="ctr">
              <a:buNone/>
              <a:defRPr sz="1200"/>
            </a:lvl1pPr>
          </a:lstStyle>
          <a:p>
            <a:r>
              <a:rPr lang="en-GB"/>
              <a:t>Click icon to add picture</a:t>
            </a:r>
            <a:endParaRPr lang="en-US"/>
          </a:p>
        </p:txBody>
      </p:sp>
      <p:sp>
        <p:nvSpPr>
          <p:cNvPr id="8" name="Rectangle 7">
            <a:extLst>
              <a:ext uri="{FF2B5EF4-FFF2-40B4-BE49-F238E27FC236}">
                <a16:creationId xmlns:a16="http://schemas.microsoft.com/office/drawing/2014/main" id="{5D69B16D-FF62-224B-7596-19E8D0E58412}"/>
              </a:ext>
            </a:extLst>
          </p:cNvPr>
          <p:cNvSpPr/>
          <p:nvPr userDrawn="1"/>
        </p:nvSpPr>
        <p:spPr>
          <a:xfrm>
            <a:off x="0" y="0"/>
            <a:ext cx="4043363"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1EEAE0-4EA7-F1B3-A2AD-58638D948AA3}"/>
              </a:ext>
            </a:extLst>
          </p:cNvPr>
          <p:cNvSpPr>
            <a:spLocks noGrp="1"/>
          </p:cNvSpPr>
          <p:nvPr>
            <p:ph type="ctrTitle" hasCustomPrompt="1"/>
          </p:nvPr>
        </p:nvSpPr>
        <p:spPr>
          <a:xfrm>
            <a:off x="381662" y="369730"/>
            <a:ext cx="3412125" cy="5125137"/>
          </a:xfrm>
        </p:spPr>
        <p:txBody>
          <a:bodyPr anchor="t">
            <a:noAutofit/>
          </a:bodyPr>
          <a:lstStyle>
            <a:lvl1pPr algn="l">
              <a:defRPr sz="3600" b="0" i="0">
                <a:solidFill>
                  <a:schemeClr val="tx1"/>
                </a:solidFill>
                <a:latin typeface="Arial" panose="020B0604020202020204" pitchFamily="34" charset="0"/>
                <a:cs typeface="Arial" panose="020B0604020202020204" pitchFamily="34" charset="0"/>
              </a:defRPr>
            </a:lvl1pPr>
          </a:lstStyle>
          <a:p>
            <a:r>
              <a:rPr lang="en-GB"/>
              <a:t>Insert text here; e.g. a question or statement</a:t>
            </a:r>
            <a:endParaRPr lang="en-US"/>
          </a:p>
        </p:txBody>
      </p:sp>
      <p:sp>
        <p:nvSpPr>
          <p:cNvPr id="9" name="Rectangle 8">
            <a:extLst>
              <a:ext uri="{FF2B5EF4-FFF2-40B4-BE49-F238E27FC236}">
                <a16:creationId xmlns:a16="http://schemas.microsoft.com/office/drawing/2014/main" id="{37522E77-ABAF-6D4A-425E-439044BB8C4D}"/>
              </a:ext>
            </a:extLst>
          </p:cNvPr>
          <p:cNvSpPr/>
          <p:nvPr userDrawn="1"/>
        </p:nvSpPr>
        <p:spPr>
          <a:xfrm>
            <a:off x="11928475" y="0"/>
            <a:ext cx="26352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F1268A62-FD0B-55FE-844C-23CEB8C7926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3" name="Footer Placeholder 4">
            <a:extLst>
              <a:ext uri="{FF2B5EF4-FFF2-40B4-BE49-F238E27FC236}">
                <a16:creationId xmlns:a16="http://schemas.microsoft.com/office/drawing/2014/main" id="{E473212F-E144-4A9C-B038-5F258B62DD6A}"/>
              </a:ext>
            </a:extLst>
          </p:cNvPr>
          <p:cNvSpPr>
            <a:spLocks noGrp="1"/>
          </p:cNvSpPr>
          <p:nvPr>
            <p:ph type="ftr" sz="quarter" idx="11"/>
          </p:nvPr>
        </p:nvSpPr>
        <p:spPr>
          <a:xfrm>
            <a:off x="1167319" y="6019801"/>
            <a:ext cx="2626468" cy="600938"/>
          </a:xfrm>
        </p:spPr>
        <p:txBody>
          <a:bodyPr/>
          <a:lstStyle>
            <a:lvl1pPr algn="l">
              <a:defRPr/>
            </a:lvl1pPr>
          </a:lstStyle>
          <a:p>
            <a:endParaRPr lang="en-US"/>
          </a:p>
        </p:txBody>
      </p:sp>
      <p:grpSp>
        <p:nvGrpSpPr>
          <p:cNvPr id="4" name="Group 3">
            <a:extLst>
              <a:ext uri="{FF2B5EF4-FFF2-40B4-BE49-F238E27FC236}">
                <a16:creationId xmlns:a16="http://schemas.microsoft.com/office/drawing/2014/main" id="{0F641491-0B9C-6766-5A24-D1B37A42A58F}"/>
              </a:ext>
            </a:extLst>
          </p:cNvPr>
          <p:cNvGrpSpPr/>
          <p:nvPr userDrawn="1"/>
        </p:nvGrpSpPr>
        <p:grpSpPr>
          <a:xfrm>
            <a:off x="12692725" y="0"/>
            <a:ext cx="3220260" cy="6858000"/>
            <a:chOff x="12692725" y="0"/>
            <a:chExt cx="3220260" cy="6858000"/>
          </a:xfrm>
        </p:grpSpPr>
        <p:sp>
          <p:nvSpPr>
            <p:cNvPr id="5" name="Rectangle 4">
              <a:extLst>
                <a:ext uri="{FF2B5EF4-FFF2-40B4-BE49-F238E27FC236}">
                  <a16:creationId xmlns:a16="http://schemas.microsoft.com/office/drawing/2014/main" id="{EA5CEAAA-9112-CC3E-46BD-538E8459E633}"/>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700458F-5020-C7F1-D393-DE2D5B0894B3}"/>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11" name="TextBox 10">
              <a:extLst>
                <a:ext uri="{FF2B5EF4-FFF2-40B4-BE49-F238E27FC236}">
                  <a16:creationId xmlns:a16="http://schemas.microsoft.com/office/drawing/2014/main" id="{3E2A590F-1D2C-9C6C-0CFB-F99C7EB81E06}"/>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12" name="TextBox 11">
              <a:extLst>
                <a:ext uri="{FF2B5EF4-FFF2-40B4-BE49-F238E27FC236}">
                  <a16:creationId xmlns:a16="http://schemas.microsoft.com/office/drawing/2014/main" id="{4F78D024-E292-6092-C18A-79C452AF45FC}"/>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4" name="TextBox 13">
              <a:extLst>
                <a:ext uri="{FF2B5EF4-FFF2-40B4-BE49-F238E27FC236}">
                  <a16:creationId xmlns:a16="http://schemas.microsoft.com/office/drawing/2014/main" id="{F65F5A3D-1FEC-EA46-FA6B-E7CBECD80FA7}"/>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5" name="TextBox 14">
              <a:extLst>
                <a:ext uri="{FF2B5EF4-FFF2-40B4-BE49-F238E27FC236}">
                  <a16:creationId xmlns:a16="http://schemas.microsoft.com/office/drawing/2014/main" id="{7EEA3E2C-3727-83E8-C7B1-42B53C57D13F}"/>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405025861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mage and statement – blu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6EEB6A0-0A45-F217-E366-0FE95AEEF70F}"/>
              </a:ext>
            </a:extLst>
          </p:cNvPr>
          <p:cNvSpPr>
            <a:spLocks noGrp="1"/>
          </p:cNvSpPr>
          <p:nvPr>
            <p:ph type="pic" sz="quarter" idx="12"/>
          </p:nvPr>
        </p:nvSpPr>
        <p:spPr>
          <a:xfrm>
            <a:off x="4043363" y="0"/>
            <a:ext cx="7885112" cy="6858000"/>
          </a:xfrm>
          <a:solidFill>
            <a:schemeClr val="bg1">
              <a:lumMod val="95000"/>
            </a:schemeClr>
          </a:solidFill>
        </p:spPr>
        <p:txBody>
          <a:bodyPr tIns="2951999">
            <a:normAutofit/>
          </a:bodyPr>
          <a:lstStyle>
            <a:lvl1pPr marL="0" indent="0" algn="ctr">
              <a:buNone/>
              <a:defRPr sz="1200"/>
            </a:lvl1pPr>
          </a:lstStyle>
          <a:p>
            <a:r>
              <a:rPr lang="en-GB"/>
              <a:t>Click icon to add picture</a:t>
            </a:r>
            <a:endParaRPr lang="en-US"/>
          </a:p>
        </p:txBody>
      </p:sp>
      <p:sp>
        <p:nvSpPr>
          <p:cNvPr id="8" name="Rectangle 7">
            <a:extLst>
              <a:ext uri="{FF2B5EF4-FFF2-40B4-BE49-F238E27FC236}">
                <a16:creationId xmlns:a16="http://schemas.microsoft.com/office/drawing/2014/main" id="{5D69B16D-FF62-224B-7596-19E8D0E58412}"/>
              </a:ext>
            </a:extLst>
          </p:cNvPr>
          <p:cNvSpPr/>
          <p:nvPr userDrawn="1"/>
        </p:nvSpPr>
        <p:spPr>
          <a:xfrm>
            <a:off x="0" y="0"/>
            <a:ext cx="4043363"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1EEAE0-4EA7-F1B3-A2AD-58638D948AA3}"/>
              </a:ext>
            </a:extLst>
          </p:cNvPr>
          <p:cNvSpPr>
            <a:spLocks noGrp="1"/>
          </p:cNvSpPr>
          <p:nvPr>
            <p:ph type="ctrTitle" hasCustomPrompt="1"/>
          </p:nvPr>
        </p:nvSpPr>
        <p:spPr>
          <a:xfrm>
            <a:off x="381662" y="369730"/>
            <a:ext cx="3412125" cy="5125137"/>
          </a:xfrm>
        </p:spPr>
        <p:txBody>
          <a:bodyPr anchor="t">
            <a:noAutofit/>
          </a:bodyPr>
          <a:lstStyle>
            <a:lvl1pPr algn="l">
              <a:defRPr sz="3600" b="0" i="0">
                <a:solidFill>
                  <a:schemeClr val="tx1"/>
                </a:solidFill>
                <a:latin typeface="Arial" panose="020B0604020202020204" pitchFamily="34" charset="0"/>
                <a:cs typeface="Arial" panose="020B0604020202020204" pitchFamily="34" charset="0"/>
              </a:defRPr>
            </a:lvl1pPr>
          </a:lstStyle>
          <a:p>
            <a:r>
              <a:rPr lang="en-GB"/>
              <a:t>Insert text here; e.g. a question or statement</a:t>
            </a:r>
            <a:endParaRPr lang="en-US"/>
          </a:p>
        </p:txBody>
      </p:sp>
      <p:sp>
        <p:nvSpPr>
          <p:cNvPr id="9" name="Rectangle 8">
            <a:extLst>
              <a:ext uri="{FF2B5EF4-FFF2-40B4-BE49-F238E27FC236}">
                <a16:creationId xmlns:a16="http://schemas.microsoft.com/office/drawing/2014/main" id="{37522E77-ABAF-6D4A-425E-439044BB8C4D}"/>
              </a:ext>
            </a:extLst>
          </p:cNvPr>
          <p:cNvSpPr/>
          <p:nvPr userDrawn="1"/>
        </p:nvSpPr>
        <p:spPr>
          <a:xfrm>
            <a:off x="11928475" y="0"/>
            <a:ext cx="263525"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F1268A62-FD0B-55FE-844C-23CEB8C7926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3" name="Footer Placeholder 4">
            <a:extLst>
              <a:ext uri="{FF2B5EF4-FFF2-40B4-BE49-F238E27FC236}">
                <a16:creationId xmlns:a16="http://schemas.microsoft.com/office/drawing/2014/main" id="{E473212F-E144-4A9C-B038-5F258B62DD6A}"/>
              </a:ext>
            </a:extLst>
          </p:cNvPr>
          <p:cNvSpPr>
            <a:spLocks noGrp="1"/>
          </p:cNvSpPr>
          <p:nvPr>
            <p:ph type="ftr" sz="quarter" idx="11"/>
          </p:nvPr>
        </p:nvSpPr>
        <p:spPr>
          <a:xfrm>
            <a:off x="1167319" y="6019801"/>
            <a:ext cx="2626468" cy="600938"/>
          </a:xfrm>
        </p:spPr>
        <p:txBody>
          <a:bodyPr/>
          <a:lstStyle>
            <a:lvl1pPr algn="l">
              <a:defRPr/>
            </a:lvl1pPr>
          </a:lstStyle>
          <a:p>
            <a:endParaRPr lang="en-US"/>
          </a:p>
        </p:txBody>
      </p:sp>
      <p:grpSp>
        <p:nvGrpSpPr>
          <p:cNvPr id="4" name="Group 3">
            <a:extLst>
              <a:ext uri="{FF2B5EF4-FFF2-40B4-BE49-F238E27FC236}">
                <a16:creationId xmlns:a16="http://schemas.microsoft.com/office/drawing/2014/main" id="{1B0DA2BD-4A3C-F896-8439-15D47C4B5A39}"/>
              </a:ext>
            </a:extLst>
          </p:cNvPr>
          <p:cNvGrpSpPr/>
          <p:nvPr userDrawn="1"/>
        </p:nvGrpSpPr>
        <p:grpSpPr>
          <a:xfrm>
            <a:off x="12692725" y="0"/>
            <a:ext cx="3220260" cy="6858000"/>
            <a:chOff x="12692725" y="0"/>
            <a:chExt cx="3220260" cy="6858000"/>
          </a:xfrm>
        </p:grpSpPr>
        <p:sp>
          <p:nvSpPr>
            <p:cNvPr id="5" name="Rectangle 4">
              <a:extLst>
                <a:ext uri="{FF2B5EF4-FFF2-40B4-BE49-F238E27FC236}">
                  <a16:creationId xmlns:a16="http://schemas.microsoft.com/office/drawing/2014/main" id="{408F2352-7DB3-2433-8791-189695F48A19}"/>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83CF035-39FC-A1CE-6E68-947F0157DBCE}"/>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11" name="TextBox 10">
              <a:extLst>
                <a:ext uri="{FF2B5EF4-FFF2-40B4-BE49-F238E27FC236}">
                  <a16:creationId xmlns:a16="http://schemas.microsoft.com/office/drawing/2014/main" id="{61691F37-33FE-A51F-864E-632C43B41851}"/>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12" name="TextBox 11">
              <a:extLst>
                <a:ext uri="{FF2B5EF4-FFF2-40B4-BE49-F238E27FC236}">
                  <a16:creationId xmlns:a16="http://schemas.microsoft.com/office/drawing/2014/main" id="{4C3F877B-71CA-CB98-E8D0-80F270467C26}"/>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4" name="TextBox 13">
              <a:extLst>
                <a:ext uri="{FF2B5EF4-FFF2-40B4-BE49-F238E27FC236}">
                  <a16:creationId xmlns:a16="http://schemas.microsoft.com/office/drawing/2014/main" id="{BEA8DDCB-596B-036F-7B8E-2C0DF08EDEE1}"/>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5" name="TextBox 14">
              <a:extLst>
                <a:ext uri="{FF2B5EF4-FFF2-40B4-BE49-F238E27FC236}">
                  <a16:creationId xmlns:a16="http://schemas.microsoft.com/office/drawing/2014/main" id="{CCCBE46F-1D4F-CB60-F7F5-C714305FD75B}"/>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10416348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mage &amp; statement – neutral">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6EEB6A0-0A45-F217-E366-0FE95AEEF70F}"/>
              </a:ext>
            </a:extLst>
          </p:cNvPr>
          <p:cNvSpPr>
            <a:spLocks noGrp="1"/>
          </p:cNvSpPr>
          <p:nvPr>
            <p:ph type="pic" sz="quarter" idx="12"/>
          </p:nvPr>
        </p:nvSpPr>
        <p:spPr>
          <a:xfrm>
            <a:off x="4043363" y="0"/>
            <a:ext cx="7885112" cy="6858000"/>
          </a:xfrm>
          <a:solidFill>
            <a:schemeClr val="bg1">
              <a:lumMod val="95000"/>
            </a:schemeClr>
          </a:solidFill>
        </p:spPr>
        <p:txBody>
          <a:bodyPr tIns="2951999">
            <a:normAutofit/>
          </a:bodyPr>
          <a:lstStyle>
            <a:lvl1pPr marL="0" indent="0" algn="ctr">
              <a:buNone/>
              <a:defRPr sz="1200"/>
            </a:lvl1pPr>
          </a:lstStyle>
          <a:p>
            <a:r>
              <a:rPr lang="en-GB"/>
              <a:t>Click icon to add picture</a:t>
            </a:r>
            <a:endParaRPr lang="en-US"/>
          </a:p>
        </p:txBody>
      </p:sp>
      <p:sp>
        <p:nvSpPr>
          <p:cNvPr id="2" name="Title 1">
            <a:extLst>
              <a:ext uri="{FF2B5EF4-FFF2-40B4-BE49-F238E27FC236}">
                <a16:creationId xmlns:a16="http://schemas.microsoft.com/office/drawing/2014/main" id="{7D1EEAE0-4EA7-F1B3-A2AD-58638D948AA3}"/>
              </a:ext>
            </a:extLst>
          </p:cNvPr>
          <p:cNvSpPr>
            <a:spLocks noGrp="1"/>
          </p:cNvSpPr>
          <p:nvPr>
            <p:ph type="ctrTitle" hasCustomPrompt="1"/>
          </p:nvPr>
        </p:nvSpPr>
        <p:spPr>
          <a:xfrm>
            <a:off x="381662" y="369730"/>
            <a:ext cx="3412125" cy="5125137"/>
          </a:xfrm>
        </p:spPr>
        <p:txBody>
          <a:bodyPr anchor="t">
            <a:noAutofit/>
          </a:bodyPr>
          <a:lstStyle>
            <a:lvl1pPr algn="l">
              <a:defRPr sz="3600" b="0" i="0">
                <a:solidFill>
                  <a:schemeClr val="tx1"/>
                </a:solidFill>
                <a:latin typeface="Arial" panose="020B0604020202020204" pitchFamily="34" charset="0"/>
                <a:cs typeface="Arial" panose="020B0604020202020204" pitchFamily="34" charset="0"/>
              </a:defRPr>
            </a:lvl1pPr>
          </a:lstStyle>
          <a:p>
            <a:r>
              <a:rPr lang="en-GB"/>
              <a:t>Insert text here; e.g. a question or statement</a:t>
            </a:r>
            <a:endParaRPr lang="en-US"/>
          </a:p>
        </p:txBody>
      </p:sp>
      <p:sp>
        <p:nvSpPr>
          <p:cNvPr id="9" name="Rectangle 8">
            <a:extLst>
              <a:ext uri="{FF2B5EF4-FFF2-40B4-BE49-F238E27FC236}">
                <a16:creationId xmlns:a16="http://schemas.microsoft.com/office/drawing/2014/main" id="{37522E77-ABAF-6D4A-425E-439044BB8C4D}"/>
              </a:ext>
            </a:extLst>
          </p:cNvPr>
          <p:cNvSpPr/>
          <p:nvPr userDrawn="1"/>
        </p:nvSpPr>
        <p:spPr>
          <a:xfrm>
            <a:off x="11928475" y="0"/>
            <a:ext cx="263525" cy="6858000"/>
          </a:xfrm>
          <a:prstGeom prst="rect">
            <a:avLst/>
          </a:prstGeom>
          <a:solidFill>
            <a:srgbClr val="3D49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F1268A62-FD0B-55FE-844C-23CEB8C7926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3" name="Footer Placeholder 4">
            <a:extLst>
              <a:ext uri="{FF2B5EF4-FFF2-40B4-BE49-F238E27FC236}">
                <a16:creationId xmlns:a16="http://schemas.microsoft.com/office/drawing/2014/main" id="{E473212F-E144-4A9C-B038-5F258B62DD6A}"/>
              </a:ext>
            </a:extLst>
          </p:cNvPr>
          <p:cNvSpPr>
            <a:spLocks noGrp="1"/>
          </p:cNvSpPr>
          <p:nvPr>
            <p:ph type="ftr" sz="quarter" idx="11"/>
          </p:nvPr>
        </p:nvSpPr>
        <p:spPr>
          <a:xfrm>
            <a:off x="1167319" y="6019801"/>
            <a:ext cx="2626468" cy="600938"/>
          </a:xfrm>
        </p:spPr>
        <p:txBody>
          <a:bodyPr/>
          <a:lstStyle>
            <a:lvl1pPr algn="l">
              <a:defRPr/>
            </a:lvl1pPr>
          </a:lstStyle>
          <a:p>
            <a:endParaRPr lang="en-US"/>
          </a:p>
        </p:txBody>
      </p:sp>
      <p:grpSp>
        <p:nvGrpSpPr>
          <p:cNvPr id="4" name="Group 3">
            <a:extLst>
              <a:ext uri="{FF2B5EF4-FFF2-40B4-BE49-F238E27FC236}">
                <a16:creationId xmlns:a16="http://schemas.microsoft.com/office/drawing/2014/main" id="{4218E270-6CEC-D6A2-2C52-A37B3376F8B5}"/>
              </a:ext>
            </a:extLst>
          </p:cNvPr>
          <p:cNvGrpSpPr/>
          <p:nvPr userDrawn="1"/>
        </p:nvGrpSpPr>
        <p:grpSpPr>
          <a:xfrm>
            <a:off x="12692725" y="0"/>
            <a:ext cx="3220260" cy="6858000"/>
            <a:chOff x="12692725" y="0"/>
            <a:chExt cx="3220260" cy="6858000"/>
          </a:xfrm>
        </p:grpSpPr>
        <p:sp>
          <p:nvSpPr>
            <p:cNvPr id="5" name="Rectangle 4">
              <a:extLst>
                <a:ext uri="{FF2B5EF4-FFF2-40B4-BE49-F238E27FC236}">
                  <a16:creationId xmlns:a16="http://schemas.microsoft.com/office/drawing/2014/main" id="{A765ED06-25B8-92C0-82F1-489554260445}"/>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D066983-72DF-467F-D3A4-30B09B950E91}"/>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tx1"/>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10" name="TextBox 9">
              <a:extLst>
                <a:ext uri="{FF2B5EF4-FFF2-40B4-BE49-F238E27FC236}">
                  <a16:creationId xmlns:a16="http://schemas.microsoft.com/office/drawing/2014/main" id="{5317ABAB-0C10-DD88-023B-33687EC674AB}"/>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11" name="TextBox 10">
              <a:extLst>
                <a:ext uri="{FF2B5EF4-FFF2-40B4-BE49-F238E27FC236}">
                  <a16:creationId xmlns:a16="http://schemas.microsoft.com/office/drawing/2014/main" id="{05D7F274-7FA4-06FA-B079-8D258D64472C}"/>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2" name="TextBox 11">
              <a:extLst>
                <a:ext uri="{FF2B5EF4-FFF2-40B4-BE49-F238E27FC236}">
                  <a16:creationId xmlns:a16="http://schemas.microsoft.com/office/drawing/2014/main" id="{13072075-44A5-BEF7-ADEF-554CA6DA0B06}"/>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tx1"/>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4" name="TextBox 13">
              <a:extLst>
                <a:ext uri="{FF2B5EF4-FFF2-40B4-BE49-F238E27FC236}">
                  <a16:creationId xmlns:a16="http://schemas.microsoft.com/office/drawing/2014/main" id="{2BD54E35-9213-F96E-D225-305385953665}"/>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Tree>
    <p:extLst>
      <p:ext uri="{BB962C8B-B14F-4D97-AF65-F5344CB8AC3E}">
        <p14:creationId xmlns:p14="http://schemas.microsoft.com/office/powerpoint/2010/main" val="39551687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Full image – green">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6EEB6A0-0A45-F217-E366-0FE95AEEF70F}"/>
              </a:ext>
            </a:extLst>
          </p:cNvPr>
          <p:cNvSpPr>
            <a:spLocks noGrp="1"/>
          </p:cNvSpPr>
          <p:nvPr>
            <p:ph type="pic" sz="quarter" idx="12"/>
          </p:nvPr>
        </p:nvSpPr>
        <p:spPr>
          <a:xfrm>
            <a:off x="1" y="0"/>
            <a:ext cx="11928474" cy="6858000"/>
          </a:xfrm>
          <a:solidFill>
            <a:schemeClr val="bg1"/>
          </a:solidFill>
        </p:spPr>
        <p:txBody>
          <a:bodyPr tIns="2951999">
            <a:normAutofit/>
          </a:bodyPr>
          <a:lstStyle>
            <a:lvl1pPr marL="0" indent="0" algn="ctr">
              <a:buNone/>
              <a:defRPr sz="1200"/>
            </a:lvl1pPr>
          </a:lstStyle>
          <a:p>
            <a:r>
              <a:rPr lang="en-GB"/>
              <a:t>Click icon to add picture</a:t>
            </a:r>
            <a:endParaRPr lang="en-US"/>
          </a:p>
        </p:txBody>
      </p:sp>
      <p:sp>
        <p:nvSpPr>
          <p:cNvPr id="4" name="Text Placeholder 13">
            <a:extLst>
              <a:ext uri="{FF2B5EF4-FFF2-40B4-BE49-F238E27FC236}">
                <a16:creationId xmlns:a16="http://schemas.microsoft.com/office/drawing/2014/main" id="{C55EE713-11AF-6C78-3F29-25A2CB3D03E9}"/>
              </a:ext>
            </a:extLst>
          </p:cNvPr>
          <p:cNvSpPr>
            <a:spLocks noGrp="1"/>
          </p:cNvSpPr>
          <p:nvPr>
            <p:ph type="body" sz="quarter" idx="21" hasCustomPrompt="1"/>
          </p:nvPr>
        </p:nvSpPr>
        <p:spPr>
          <a:xfrm>
            <a:off x="0" y="5566971"/>
            <a:ext cx="2489200" cy="829733"/>
          </a:xfrm>
          <a:solidFill>
            <a:schemeClr val="accent1"/>
          </a:solidFill>
        </p:spPr>
        <p:txBody>
          <a:bodyPr lIns="251999" anchor="ctr"/>
          <a:lstStyle>
            <a:lvl1pPr>
              <a:defRPr sz="1200">
                <a:solidFill>
                  <a:schemeClr val="bg1"/>
                </a:solidFill>
              </a:defRPr>
            </a:lvl1pPr>
          </a:lstStyle>
          <a:p>
            <a:pPr lvl="0"/>
            <a:r>
              <a:rPr lang="en-GB"/>
              <a:t>Insert image caption; move this box up or down holding shift to best place it on the slide.</a:t>
            </a:r>
            <a:endParaRPr lang="en-US"/>
          </a:p>
        </p:txBody>
      </p:sp>
      <p:sp>
        <p:nvSpPr>
          <p:cNvPr id="3" name="Rectangle 2">
            <a:extLst>
              <a:ext uri="{FF2B5EF4-FFF2-40B4-BE49-F238E27FC236}">
                <a16:creationId xmlns:a16="http://schemas.microsoft.com/office/drawing/2014/main" id="{5203EC81-5129-C22F-2319-84F8B4C64A59}"/>
              </a:ext>
            </a:extLst>
          </p:cNvPr>
          <p:cNvSpPr/>
          <p:nvPr userDrawn="1"/>
        </p:nvSpPr>
        <p:spPr>
          <a:xfrm>
            <a:off x="11928475" y="0"/>
            <a:ext cx="263525"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64B29C86-FA92-486D-573F-367BFFDACF86}"/>
              </a:ext>
            </a:extLst>
          </p:cNvPr>
          <p:cNvGrpSpPr/>
          <p:nvPr userDrawn="1"/>
        </p:nvGrpSpPr>
        <p:grpSpPr>
          <a:xfrm>
            <a:off x="12692725" y="0"/>
            <a:ext cx="3220260" cy="6858000"/>
            <a:chOff x="12692725" y="0"/>
            <a:chExt cx="3220260" cy="6858000"/>
          </a:xfrm>
        </p:grpSpPr>
        <p:sp>
          <p:nvSpPr>
            <p:cNvPr id="5" name="Rectangle 4">
              <a:extLst>
                <a:ext uri="{FF2B5EF4-FFF2-40B4-BE49-F238E27FC236}">
                  <a16:creationId xmlns:a16="http://schemas.microsoft.com/office/drawing/2014/main" id="{B40015BB-399A-0506-056B-2A07989A6BB5}"/>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6175B7F-6DFC-7510-952C-717F54155A5D}"/>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8" name="TextBox 7">
              <a:extLst>
                <a:ext uri="{FF2B5EF4-FFF2-40B4-BE49-F238E27FC236}">
                  <a16:creationId xmlns:a16="http://schemas.microsoft.com/office/drawing/2014/main" id="{01204EC6-290C-0C7A-F1C5-9ECDF37698CE}"/>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9" name="TextBox 8">
              <a:extLst>
                <a:ext uri="{FF2B5EF4-FFF2-40B4-BE49-F238E27FC236}">
                  <a16:creationId xmlns:a16="http://schemas.microsoft.com/office/drawing/2014/main" id="{D51D54BF-88C2-E3E8-E3BC-1971E0541086}"/>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0" name="TextBox 9">
              <a:extLst>
                <a:ext uri="{FF2B5EF4-FFF2-40B4-BE49-F238E27FC236}">
                  <a16:creationId xmlns:a16="http://schemas.microsoft.com/office/drawing/2014/main" id="{63B44D0E-106C-0E49-D01F-AB85ED64548C}"/>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1" name="TextBox 10">
              <a:extLst>
                <a:ext uri="{FF2B5EF4-FFF2-40B4-BE49-F238E27FC236}">
                  <a16:creationId xmlns:a16="http://schemas.microsoft.com/office/drawing/2014/main" id="{DB217CB7-6AF0-7217-6E4F-EAE9AEF63007}"/>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sp>
          <p:nvSpPr>
            <p:cNvPr id="12" name="TextBox 11">
              <a:extLst>
                <a:ext uri="{FF2B5EF4-FFF2-40B4-BE49-F238E27FC236}">
                  <a16:creationId xmlns:a16="http://schemas.microsoft.com/office/drawing/2014/main" id="{66460BBE-69DC-7909-E4D3-3ADE1E2FF410}"/>
                </a:ext>
              </a:extLst>
            </p:cNvPr>
            <p:cNvSpPr txBox="1"/>
            <p:nvPr userDrawn="1"/>
          </p:nvSpPr>
          <p:spPr>
            <a:xfrm>
              <a:off x="12803737" y="4900172"/>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Image captions</a:t>
              </a:r>
            </a:p>
          </p:txBody>
        </p:sp>
        <p:sp>
          <p:nvSpPr>
            <p:cNvPr id="14" name="TextBox 13">
              <a:extLst>
                <a:ext uri="{FF2B5EF4-FFF2-40B4-BE49-F238E27FC236}">
                  <a16:creationId xmlns:a16="http://schemas.microsoft.com/office/drawing/2014/main" id="{584D2999-4450-A96D-01BD-800CB1A56C5D}"/>
                </a:ext>
              </a:extLst>
            </p:cNvPr>
            <p:cNvSpPr txBox="1"/>
            <p:nvPr userDrawn="1"/>
          </p:nvSpPr>
          <p:spPr>
            <a:xfrm>
              <a:off x="12803736" y="5177171"/>
              <a:ext cx="2933271" cy="1061829"/>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Add your caption to the coloured box on the left-hand side of the slide. If the box is overlapping a key part of the image, you may want to move the box up or down. Simply hold down Shift on your keyboard, and drag the box up / down as required.</a:t>
              </a:r>
              <a:endParaRPr lang="en-GB" sz="1050" b="0">
                <a:solidFill>
                  <a:schemeClr val="tx1"/>
                </a:solidFill>
                <a:latin typeface="Arial" panose="020B0604020202020204" pitchFamily="34" charset="0"/>
                <a:ea typeface="Calibri" panose="020B0606030504020204" pitchFamily="34" charset="0"/>
                <a:cs typeface="Arial" panose="020B0604020202020204" pitchFamily="34" charset="0"/>
              </a:endParaRPr>
            </a:p>
          </p:txBody>
        </p:sp>
      </p:grpSp>
    </p:spTree>
    <p:extLst>
      <p:ext uri="{BB962C8B-B14F-4D97-AF65-F5344CB8AC3E}">
        <p14:creationId xmlns:p14="http://schemas.microsoft.com/office/powerpoint/2010/main" val="16050429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Full image – red">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6EEB6A0-0A45-F217-E366-0FE95AEEF70F}"/>
              </a:ext>
            </a:extLst>
          </p:cNvPr>
          <p:cNvSpPr>
            <a:spLocks noGrp="1"/>
          </p:cNvSpPr>
          <p:nvPr>
            <p:ph type="pic" sz="quarter" idx="12"/>
          </p:nvPr>
        </p:nvSpPr>
        <p:spPr>
          <a:xfrm>
            <a:off x="1" y="0"/>
            <a:ext cx="11928474" cy="6858000"/>
          </a:xfrm>
          <a:solidFill>
            <a:schemeClr val="bg1"/>
          </a:solidFill>
        </p:spPr>
        <p:txBody>
          <a:bodyPr tIns="2951999">
            <a:normAutofit/>
          </a:bodyPr>
          <a:lstStyle>
            <a:lvl1pPr marL="0" indent="0" algn="ctr">
              <a:buNone/>
              <a:defRPr sz="1200"/>
            </a:lvl1pPr>
          </a:lstStyle>
          <a:p>
            <a:r>
              <a:rPr lang="en-GB"/>
              <a:t>Click icon to add picture</a:t>
            </a:r>
            <a:endParaRPr lang="en-US"/>
          </a:p>
        </p:txBody>
      </p:sp>
      <p:sp>
        <p:nvSpPr>
          <p:cNvPr id="4" name="Text Placeholder 13">
            <a:extLst>
              <a:ext uri="{FF2B5EF4-FFF2-40B4-BE49-F238E27FC236}">
                <a16:creationId xmlns:a16="http://schemas.microsoft.com/office/drawing/2014/main" id="{C55EE713-11AF-6C78-3F29-25A2CB3D03E9}"/>
              </a:ext>
            </a:extLst>
          </p:cNvPr>
          <p:cNvSpPr>
            <a:spLocks noGrp="1"/>
          </p:cNvSpPr>
          <p:nvPr>
            <p:ph type="body" sz="quarter" idx="21" hasCustomPrompt="1"/>
          </p:nvPr>
        </p:nvSpPr>
        <p:spPr>
          <a:xfrm>
            <a:off x="0" y="5566971"/>
            <a:ext cx="2489200" cy="829733"/>
          </a:xfrm>
          <a:solidFill>
            <a:schemeClr val="accent2"/>
          </a:solidFill>
        </p:spPr>
        <p:txBody>
          <a:bodyPr lIns="251999" anchor="ctr"/>
          <a:lstStyle>
            <a:lvl1pPr>
              <a:defRPr sz="1200">
                <a:solidFill>
                  <a:schemeClr val="tx1"/>
                </a:solidFill>
              </a:defRPr>
            </a:lvl1pPr>
          </a:lstStyle>
          <a:p>
            <a:pPr lvl="0"/>
            <a:r>
              <a:rPr lang="en-GB"/>
              <a:t>Insert image caption; move this box up or down holding shift to best place it on the slide.</a:t>
            </a:r>
            <a:endParaRPr lang="en-US"/>
          </a:p>
        </p:txBody>
      </p:sp>
      <p:sp>
        <p:nvSpPr>
          <p:cNvPr id="3" name="Rectangle 2">
            <a:extLst>
              <a:ext uri="{FF2B5EF4-FFF2-40B4-BE49-F238E27FC236}">
                <a16:creationId xmlns:a16="http://schemas.microsoft.com/office/drawing/2014/main" id="{B3BBB340-137D-CDAC-1C6A-50251CD4EB81}"/>
              </a:ext>
            </a:extLst>
          </p:cNvPr>
          <p:cNvSpPr/>
          <p:nvPr userDrawn="1"/>
        </p:nvSpPr>
        <p:spPr>
          <a:xfrm>
            <a:off x="11928475" y="0"/>
            <a:ext cx="263525"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C2CDA74B-2777-552D-6F00-A71C3C18E59D}"/>
              </a:ext>
            </a:extLst>
          </p:cNvPr>
          <p:cNvGrpSpPr/>
          <p:nvPr userDrawn="1"/>
        </p:nvGrpSpPr>
        <p:grpSpPr>
          <a:xfrm>
            <a:off x="12692725" y="0"/>
            <a:ext cx="3220260" cy="6858000"/>
            <a:chOff x="12692725" y="0"/>
            <a:chExt cx="3220260" cy="6858000"/>
          </a:xfrm>
        </p:grpSpPr>
        <p:sp>
          <p:nvSpPr>
            <p:cNvPr id="5" name="Rectangle 4">
              <a:extLst>
                <a:ext uri="{FF2B5EF4-FFF2-40B4-BE49-F238E27FC236}">
                  <a16:creationId xmlns:a16="http://schemas.microsoft.com/office/drawing/2014/main" id="{375774D5-216B-87C6-EB47-DAF18944D729}"/>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8D3DB80-A75C-5D1A-770F-2449CE550BD4}"/>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8" name="TextBox 7">
              <a:extLst>
                <a:ext uri="{FF2B5EF4-FFF2-40B4-BE49-F238E27FC236}">
                  <a16:creationId xmlns:a16="http://schemas.microsoft.com/office/drawing/2014/main" id="{4C53883A-84CA-EBDA-B635-B1A827373C01}"/>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9" name="TextBox 8">
              <a:extLst>
                <a:ext uri="{FF2B5EF4-FFF2-40B4-BE49-F238E27FC236}">
                  <a16:creationId xmlns:a16="http://schemas.microsoft.com/office/drawing/2014/main" id="{54628F5D-0DCD-CE28-118E-18D5ABD078DF}"/>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0" name="TextBox 9">
              <a:extLst>
                <a:ext uri="{FF2B5EF4-FFF2-40B4-BE49-F238E27FC236}">
                  <a16:creationId xmlns:a16="http://schemas.microsoft.com/office/drawing/2014/main" id="{24284D8F-A093-5640-ABDC-FD459B6CCD68}"/>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1" name="TextBox 10">
              <a:extLst>
                <a:ext uri="{FF2B5EF4-FFF2-40B4-BE49-F238E27FC236}">
                  <a16:creationId xmlns:a16="http://schemas.microsoft.com/office/drawing/2014/main" id="{0033CB43-88ED-4C2F-F601-2886A5B03DFF}"/>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sp>
          <p:nvSpPr>
            <p:cNvPr id="12" name="TextBox 11">
              <a:extLst>
                <a:ext uri="{FF2B5EF4-FFF2-40B4-BE49-F238E27FC236}">
                  <a16:creationId xmlns:a16="http://schemas.microsoft.com/office/drawing/2014/main" id="{400C28CE-371F-F7EC-970D-CFCCCCAEB8F2}"/>
                </a:ext>
              </a:extLst>
            </p:cNvPr>
            <p:cNvSpPr txBox="1"/>
            <p:nvPr userDrawn="1"/>
          </p:nvSpPr>
          <p:spPr>
            <a:xfrm>
              <a:off x="12803737" y="4900172"/>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Image captions</a:t>
              </a:r>
            </a:p>
          </p:txBody>
        </p:sp>
        <p:sp>
          <p:nvSpPr>
            <p:cNvPr id="14" name="TextBox 13">
              <a:extLst>
                <a:ext uri="{FF2B5EF4-FFF2-40B4-BE49-F238E27FC236}">
                  <a16:creationId xmlns:a16="http://schemas.microsoft.com/office/drawing/2014/main" id="{6DB997E8-7E85-172E-9203-F474C35E1498}"/>
                </a:ext>
              </a:extLst>
            </p:cNvPr>
            <p:cNvSpPr txBox="1"/>
            <p:nvPr userDrawn="1"/>
          </p:nvSpPr>
          <p:spPr>
            <a:xfrm>
              <a:off x="12803736" y="5177171"/>
              <a:ext cx="2933271" cy="1061829"/>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Add your caption to the coloured box on the left-hand side of the slide. If the box is overlapping a key part of the image, you may want to move the box up or down. Simply hold down Shift on your keyboard, and drag the box up / down as required.</a:t>
              </a:r>
              <a:endParaRPr lang="en-GB" sz="1050" b="0">
                <a:solidFill>
                  <a:schemeClr val="tx1"/>
                </a:solidFill>
                <a:latin typeface="Arial" panose="020B0604020202020204" pitchFamily="34" charset="0"/>
                <a:ea typeface="Calibri" panose="020B0606030504020204" pitchFamily="34" charset="0"/>
                <a:cs typeface="Arial" panose="020B0604020202020204" pitchFamily="34" charset="0"/>
              </a:endParaRPr>
            </a:p>
          </p:txBody>
        </p:sp>
      </p:grpSp>
    </p:spTree>
    <p:extLst>
      <p:ext uri="{BB962C8B-B14F-4D97-AF65-F5344CB8AC3E}">
        <p14:creationId xmlns:p14="http://schemas.microsoft.com/office/powerpoint/2010/main" val="13214637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Full image – blu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6EEB6A0-0A45-F217-E366-0FE95AEEF70F}"/>
              </a:ext>
            </a:extLst>
          </p:cNvPr>
          <p:cNvSpPr>
            <a:spLocks noGrp="1"/>
          </p:cNvSpPr>
          <p:nvPr>
            <p:ph type="pic" sz="quarter" idx="12"/>
          </p:nvPr>
        </p:nvSpPr>
        <p:spPr>
          <a:xfrm>
            <a:off x="1" y="0"/>
            <a:ext cx="11928474" cy="6858000"/>
          </a:xfrm>
          <a:solidFill>
            <a:schemeClr val="bg1"/>
          </a:solidFill>
        </p:spPr>
        <p:txBody>
          <a:bodyPr tIns="2951999">
            <a:normAutofit/>
          </a:bodyPr>
          <a:lstStyle>
            <a:lvl1pPr marL="0" indent="0" algn="ctr">
              <a:buNone/>
              <a:defRPr sz="1200"/>
            </a:lvl1pPr>
          </a:lstStyle>
          <a:p>
            <a:r>
              <a:rPr lang="en-GB"/>
              <a:t>Click icon to add picture</a:t>
            </a:r>
            <a:endParaRPr lang="en-US"/>
          </a:p>
        </p:txBody>
      </p:sp>
      <p:sp>
        <p:nvSpPr>
          <p:cNvPr id="4" name="Text Placeholder 13">
            <a:extLst>
              <a:ext uri="{FF2B5EF4-FFF2-40B4-BE49-F238E27FC236}">
                <a16:creationId xmlns:a16="http://schemas.microsoft.com/office/drawing/2014/main" id="{C55EE713-11AF-6C78-3F29-25A2CB3D03E9}"/>
              </a:ext>
            </a:extLst>
          </p:cNvPr>
          <p:cNvSpPr>
            <a:spLocks noGrp="1"/>
          </p:cNvSpPr>
          <p:nvPr>
            <p:ph type="body" sz="quarter" idx="21" hasCustomPrompt="1"/>
          </p:nvPr>
        </p:nvSpPr>
        <p:spPr>
          <a:xfrm>
            <a:off x="0" y="5566971"/>
            <a:ext cx="2489200" cy="829733"/>
          </a:xfrm>
          <a:solidFill>
            <a:schemeClr val="accent3"/>
          </a:solidFill>
        </p:spPr>
        <p:txBody>
          <a:bodyPr lIns="251999" anchor="ctr"/>
          <a:lstStyle>
            <a:lvl1pPr>
              <a:defRPr sz="1200">
                <a:solidFill>
                  <a:schemeClr val="tx1"/>
                </a:solidFill>
              </a:defRPr>
            </a:lvl1pPr>
          </a:lstStyle>
          <a:p>
            <a:pPr lvl="0"/>
            <a:r>
              <a:rPr lang="en-GB"/>
              <a:t>Insert image caption; move this box up or down holding shift to best place it on the slide.</a:t>
            </a:r>
            <a:endParaRPr lang="en-US"/>
          </a:p>
        </p:txBody>
      </p:sp>
      <p:sp>
        <p:nvSpPr>
          <p:cNvPr id="3" name="Rectangle 2">
            <a:extLst>
              <a:ext uri="{FF2B5EF4-FFF2-40B4-BE49-F238E27FC236}">
                <a16:creationId xmlns:a16="http://schemas.microsoft.com/office/drawing/2014/main" id="{B3BBB340-137D-CDAC-1C6A-50251CD4EB81}"/>
              </a:ext>
            </a:extLst>
          </p:cNvPr>
          <p:cNvSpPr/>
          <p:nvPr userDrawn="1"/>
        </p:nvSpPr>
        <p:spPr>
          <a:xfrm>
            <a:off x="11928475" y="0"/>
            <a:ext cx="263525"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250D272E-260C-EAEC-0BFD-DD07297452C2}"/>
              </a:ext>
            </a:extLst>
          </p:cNvPr>
          <p:cNvGrpSpPr/>
          <p:nvPr userDrawn="1"/>
        </p:nvGrpSpPr>
        <p:grpSpPr>
          <a:xfrm>
            <a:off x="12692725" y="0"/>
            <a:ext cx="3220260" cy="6858000"/>
            <a:chOff x="12692725" y="0"/>
            <a:chExt cx="3220260" cy="6858000"/>
          </a:xfrm>
        </p:grpSpPr>
        <p:sp>
          <p:nvSpPr>
            <p:cNvPr id="5" name="Rectangle 4">
              <a:extLst>
                <a:ext uri="{FF2B5EF4-FFF2-40B4-BE49-F238E27FC236}">
                  <a16:creationId xmlns:a16="http://schemas.microsoft.com/office/drawing/2014/main" id="{D7003627-49D4-6789-86CC-B50FB4711D1B}"/>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BCD69D2-2637-55C9-A151-0A60EE28FD84}"/>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8" name="TextBox 7">
              <a:extLst>
                <a:ext uri="{FF2B5EF4-FFF2-40B4-BE49-F238E27FC236}">
                  <a16:creationId xmlns:a16="http://schemas.microsoft.com/office/drawing/2014/main" id="{4E03C0F4-FAC8-230F-708E-8FC4647C6731}"/>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9" name="TextBox 8">
              <a:extLst>
                <a:ext uri="{FF2B5EF4-FFF2-40B4-BE49-F238E27FC236}">
                  <a16:creationId xmlns:a16="http://schemas.microsoft.com/office/drawing/2014/main" id="{C61A5300-8676-80BD-84A2-CF724F0C088C}"/>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0" name="TextBox 9">
              <a:extLst>
                <a:ext uri="{FF2B5EF4-FFF2-40B4-BE49-F238E27FC236}">
                  <a16:creationId xmlns:a16="http://schemas.microsoft.com/office/drawing/2014/main" id="{15EE9403-AB2A-6566-C592-BF1BF0AB55D0}"/>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1" name="TextBox 10">
              <a:extLst>
                <a:ext uri="{FF2B5EF4-FFF2-40B4-BE49-F238E27FC236}">
                  <a16:creationId xmlns:a16="http://schemas.microsoft.com/office/drawing/2014/main" id="{95C42F37-8FC3-4D18-DCE7-946451438E73}"/>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sp>
          <p:nvSpPr>
            <p:cNvPr id="12" name="TextBox 11">
              <a:extLst>
                <a:ext uri="{FF2B5EF4-FFF2-40B4-BE49-F238E27FC236}">
                  <a16:creationId xmlns:a16="http://schemas.microsoft.com/office/drawing/2014/main" id="{E4A11392-73D5-3080-AE6C-857CB3DC0F85}"/>
                </a:ext>
              </a:extLst>
            </p:cNvPr>
            <p:cNvSpPr txBox="1"/>
            <p:nvPr userDrawn="1"/>
          </p:nvSpPr>
          <p:spPr>
            <a:xfrm>
              <a:off x="12803737" y="4900172"/>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Image captions</a:t>
              </a:r>
            </a:p>
          </p:txBody>
        </p:sp>
        <p:sp>
          <p:nvSpPr>
            <p:cNvPr id="14" name="TextBox 13">
              <a:extLst>
                <a:ext uri="{FF2B5EF4-FFF2-40B4-BE49-F238E27FC236}">
                  <a16:creationId xmlns:a16="http://schemas.microsoft.com/office/drawing/2014/main" id="{B330845D-D263-EE1C-6252-D4D1DE421CE6}"/>
                </a:ext>
              </a:extLst>
            </p:cNvPr>
            <p:cNvSpPr txBox="1"/>
            <p:nvPr userDrawn="1"/>
          </p:nvSpPr>
          <p:spPr>
            <a:xfrm>
              <a:off x="12803736" y="5177171"/>
              <a:ext cx="2933271" cy="1061829"/>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Add your caption to the coloured box on the left-hand side of the slide. If the box is overlapping a key part of the image, you may want to move the box up or down. Simply hold down Shift on your keyboard, and drag the box up / down as required.</a:t>
              </a:r>
              <a:endParaRPr lang="en-GB" sz="1050" b="0">
                <a:solidFill>
                  <a:schemeClr val="tx1"/>
                </a:solidFill>
                <a:latin typeface="Arial" panose="020B0604020202020204" pitchFamily="34" charset="0"/>
                <a:ea typeface="Calibri" panose="020B0606030504020204" pitchFamily="34" charset="0"/>
                <a:cs typeface="Arial" panose="020B0604020202020204" pitchFamily="34" charset="0"/>
              </a:endParaRPr>
            </a:p>
          </p:txBody>
        </p:sp>
      </p:grpSp>
    </p:spTree>
    <p:extLst>
      <p:ext uri="{BB962C8B-B14F-4D97-AF65-F5344CB8AC3E}">
        <p14:creationId xmlns:p14="http://schemas.microsoft.com/office/powerpoint/2010/main" val="13882829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Full image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E42DC5E-7689-B6A6-3375-35EA27671D43}"/>
              </a:ext>
            </a:extLst>
          </p:cNvPr>
          <p:cNvGrpSpPr/>
          <p:nvPr userDrawn="1"/>
        </p:nvGrpSpPr>
        <p:grpSpPr>
          <a:xfrm>
            <a:off x="12692725" y="0"/>
            <a:ext cx="3220260" cy="6858000"/>
            <a:chOff x="12692725" y="0"/>
            <a:chExt cx="3220260" cy="6858000"/>
          </a:xfrm>
        </p:grpSpPr>
        <p:sp>
          <p:nvSpPr>
            <p:cNvPr id="3" name="Rectangle 2">
              <a:extLst>
                <a:ext uri="{FF2B5EF4-FFF2-40B4-BE49-F238E27FC236}">
                  <a16:creationId xmlns:a16="http://schemas.microsoft.com/office/drawing/2014/main" id="{B7C792A6-1CF6-CA21-C350-DBF8FD318957}"/>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1D55DCD-D3E7-F824-795E-EF68FB2A7254}"/>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tx1"/>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5" name="TextBox 4">
              <a:extLst>
                <a:ext uri="{FF2B5EF4-FFF2-40B4-BE49-F238E27FC236}">
                  <a16:creationId xmlns:a16="http://schemas.microsoft.com/office/drawing/2014/main" id="{9D44974D-5DD2-D5F1-51AC-4DE8AB2BC4C7}"/>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6" name="TextBox 5">
              <a:extLst>
                <a:ext uri="{FF2B5EF4-FFF2-40B4-BE49-F238E27FC236}">
                  <a16:creationId xmlns:a16="http://schemas.microsoft.com/office/drawing/2014/main" id="{71AEF351-7C5C-49DE-0A6B-CD101444F9F2}"/>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7" name="TextBox 6">
              <a:extLst>
                <a:ext uri="{FF2B5EF4-FFF2-40B4-BE49-F238E27FC236}">
                  <a16:creationId xmlns:a16="http://schemas.microsoft.com/office/drawing/2014/main" id="{88E63085-3864-5353-C0C1-AC5BF00952E2}"/>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tx1"/>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8" name="TextBox 7">
              <a:extLst>
                <a:ext uri="{FF2B5EF4-FFF2-40B4-BE49-F238E27FC236}">
                  <a16:creationId xmlns:a16="http://schemas.microsoft.com/office/drawing/2014/main" id="{E8BDC32A-2F34-8815-EB9A-F62EED1BB1B2}"/>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
        <p:nvSpPr>
          <p:cNvPr id="9" name="Picture Placeholder 12">
            <a:extLst>
              <a:ext uri="{FF2B5EF4-FFF2-40B4-BE49-F238E27FC236}">
                <a16:creationId xmlns:a16="http://schemas.microsoft.com/office/drawing/2014/main" id="{78E9E7D4-DCFD-DFC2-7F63-3D4F791FFBD8}"/>
              </a:ext>
            </a:extLst>
          </p:cNvPr>
          <p:cNvSpPr>
            <a:spLocks noGrp="1"/>
          </p:cNvSpPr>
          <p:nvPr>
            <p:ph type="pic" sz="quarter" idx="12"/>
          </p:nvPr>
        </p:nvSpPr>
        <p:spPr>
          <a:xfrm>
            <a:off x="0" y="0"/>
            <a:ext cx="12191999" cy="6858000"/>
          </a:xfrm>
          <a:solidFill>
            <a:schemeClr val="bg1"/>
          </a:solidFill>
        </p:spPr>
        <p:txBody>
          <a:bodyPr tIns="2951999">
            <a:normAutofit/>
          </a:bodyPr>
          <a:lstStyle>
            <a:lvl1pPr marL="0" indent="0" algn="ctr">
              <a:buNone/>
              <a:defRPr sz="1200"/>
            </a:lvl1pPr>
          </a:lstStyle>
          <a:p>
            <a:r>
              <a:rPr lang="en-GB"/>
              <a:t>Click icon to add picture</a:t>
            </a:r>
            <a:endParaRPr lang="en-US"/>
          </a:p>
        </p:txBody>
      </p:sp>
    </p:spTree>
    <p:extLst>
      <p:ext uri="{BB962C8B-B14F-4D97-AF65-F5344CB8AC3E}">
        <p14:creationId xmlns:p14="http://schemas.microsoft.com/office/powerpoint/2010/main" val="19333021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slide – green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EBDDDC-DC47-081B-64A6-ACE1E1E615EC}"/>
              </a:ext>
            </a:extLst>
          </p:cNvPr>
          <p:cNvSpPr/>
          <p:nvPr userDrawn="1"/>
        </p:nvSpPr>
        <p:spPr>
          <a:xfrm flipH="1">
            <a:off x="0" y="0"/>
            <a:ext cx="6096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12">
            <a:extLst>
              <a:ext uri="{FF2B5EF4-FFF2-40B4-BE49-F238E27FC236}">
                <a16:creationId xmlns:a16="http://schemas.microsoft.com/office/drawing/2014/main" id="{37E204FF-C258-AF69-7860-A8A8072F63A5}"/>
              </a:ext>
            </a:extLst>
          </p:cNvPr>
          <p:cNvSpPr>
            <a:spLocks noGrp="1"/>
          </p:cNvSpPr>
          <p:nvPr>
            <p:ph type="pic" sz="quarter" idx="13"/>
          </p:nvPr>
        </p:nvSpPr>
        <p:spPr>
          <a:xfrm>
            <a:off x="6095999" y="0"/>
            <a:ext cx="5832475" cy="6858000"/>
          </a:xfrm>
          <a:solidFill>
            <a:schemeClr val="bg1">
              <a:lumMod val="95000"/>
            </a:schemeClr>
          </a:solidFill>
        </p:spPr>
        <p:txBody>
          <a:bodyPr tIns="2951999">
            <a:normAutofit/>
          </a:bodyPr>
          <a:lstStyle>
            <a:lvl1pPr marL="0" indent="0" algn="ctr">
              <a:buNone/>
              <a:defRPr sz="1200"/>
            </a:lvl1pPr>
          </a:lstStyle>
          <a:p>
            <a:r>
              <a:rPr lang="en-GB"/>
              <a:t>Click icon to add picture</a:t>
            </a:r>
            <a:endParaRPr lang="en-US"/>
          </a:p>
        </p:txBody>
      </p:sp>
      <p:sp>
        <p:nvSpPr>
          <p:cNvPr id="3" name="Rectangle 2">
            <a:extLst>
              <a:ext uri="{FF2B5EF4-FFF2-40B4-BE49-F238E27FC236}">
                <a16:creationId xmlns:a16="http://schemas.microsoft.com/office/drawing/2014/main" id="{58FD44CE-9C04-CE5A-C5FD-5B5EEED1170D}"/>
              </a:ext>
            </a:extLst>
          </p:cNvPr>
          <p:cNvSpPr/>
          <p:nvPr userDrawn="1"/>
        </p:nvSpPr>
        <p:spPr>
          <a:xfrm flipH="1">
            <a:off x="11928475" y="0"/>
            <a:ext cx="263525"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5EDA1CEF-576A-2962-26C4-0EEC110F2B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5710" y="305175"/>
            <a:ext cx="2365926" cy="877389"/>
          </a:xfrm>
          <a:prstGeom prst="rect">
            <a:avLst/>
          </a:prstGeom>
        </p:spPr>
      </p:pic>
      <p:grpSp>
        <p:nvGrpSpPr>
          <p:cNvPr id="2" name="Group 1">
            <a:extLst>
              <a:ext uri="{FF2B5EF4-FFF2-40B4-BE49-F238E27FC236}">
                <a16:creationId xmlns:a16="http://schemas.microsoft.com/office/drawing/2014/main" id="{ADC0F3F9-7D8A-1DB2-A000-641205A515EF}"/>
              </a:ext>
            </a:extLst>
          </p:cNvPr>
          <p:cNvGrpSpPr/>
          <p:nvPr userDrawn="1"/>
        </p:nvGrpSpPr>
        <p:grpSpPr>
          <a:xfrm>
            <a:off x="12692725" y="0"/>
            <a:ext cx="3220260" cy="6858000"/>
            <a:chOff x="12692725" y="0"/>
            <a:chExt cx="3220260" cy="6858000"/>
          </a:xfrm>
        </p:grpSpPr>
        <p:sp>
          <p:nvSpPr>
            <p:cNvPr id="5" name="Rectangle 4">
              <a:extLst>
                <a:ext uri="{FF2B5EF4-FFF2-40B4-BE49-F238E27FC236}">
                  <a16:creationId xmlns:a16="http://schemas.microsoft.com/office/drawing/2014/main" id="{467EA0A7-A29E-14F7-1C11-3B5665D30DA3}"/>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1DC0240-F894-CA75-BF15-B70D6389C705}"/>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13" name="TextBox 12">
              <a:extLst>
                <a:ext uri="{FF2B5EF4-FFF2-40B4-BE49-F238E27FC236}">
                  <a16:creationId xmlns:a16="http://schemas.microsoft.com/office/drawing/2014/main" id="{49CD5F95-7B48-8CE0-E380-3DE10532ADAA}"/>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14" name="TextBox 13">
              <a:extLst>
                <a:ext uri="{FF2B5EF4-FFF2-40B4-BE49-F238E27FC236}">
                  <a16:creationId xmlns:a16="http://schemas.microsoft.com/office/drawing/2014/main" id="{E5A58854-5F6C-F42F-3191-E66AD8C3BD00}"/>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5" name="TextBox 14">
              <a:extLst>
                <a:ext uri="{FF2B5EF4-FFF2-40B4-BE49-F238E27FC236}">
                  <a16:creationId xmlns:a16="http://schemas.microsoft.com/office/drawing/2014/main" id="{87261133-630D-60BE-8EA6-3788DA12DCE8}"/>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6" name="TextBox 15">
              <a:extLst>
                <a:ext uri="{FF2B5EF4-FFF2-40B4-BE49-F238E27FC236}">
                  <a16:creationId xmlns:a16="http://schemas.microsoft.com/office/drawing/2014/main" id="{3DA0F95C-6467-705D-319F-CABDDA1B2746}"/>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63BE3AAE-5B05-E390-3DC6-25E1E197A7CD}"/>
                </a:ext>
              </a:extLst>
            </p:cNvPr>
            <p:cNvSpPr txBox="1"/>
            <p:nvPr userDrawn="1"/>
          </p:nvSpPr>
          <p:spPr>
            <a:xfrm>
              <a:off x="12803737" y="4900172"/>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If you don’t need a subtitle:</a:t>
              </a:r>
            </a:p>
          </p:txBody>
        </p:sp>
        <p:sp>
          <p:nvSpPr>
            <p:cNvPr id="18" name="TextBox 17">
              <a:extLst>
                <a:ext uri="{FF2B5EF4-FFF2-40B4-BE49-F238E27FC236}">
                  <a16:creationId xmlns:a16="http://schemas.microsoft.com/office/drawing/2014/main" id="{0E522BC5-484D-3BC7-1971-0848CEB309AC}"/>
                </a:ext>
              </a:extLst>
            </p:cNvPr>
            <p:cNvSpPr txBox="1"/>
            <p:nvPr userDrawn="1"/>
          </p:nvSpPr>
          <p:spPr>
            <a:xfrm>
              <a:off x="12803736" y="5177171"/>
              <a:ext cx="2822257" cy="415498"/>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 don’t need a subtitle, simply delete the placeholder text box.</a:t>
              </a:r>
            </a:p>
          </p:txBody>
        </p:sp>
      </p:grpSp>
      <p:sp>
        <p:nvSpPr>
          <p:cNvPr id="19" name="Text Placeholder 13">
            <a:extLst>
              <a:ext uri="{FF2B5EF4-FFF2-40B4-BE49-F238E27FC236}">
                <a16:creationId xmlns:a16="http://schemas.microsoft.com/office/drawing/2014/main" id="{FE268CEA-CA89-8C7D-1922-48324D678398}"/>
              </a:ext>
            </a:extLst>
          </p:cNvPr>
          <p:cNvSpPr>
            <a:spLocks noGrp="1"/>
          </p:cNvSpPr>
          <p:nvPr>
            <p:ph type="body" sz="quarter" idx="21" hasCustomPrompt="1"/>
          </p:nvPr>
        </p:nvSpPr>
        <p:spPr>
          <a:xfrm>
            <a:off x="9439275" y="5426643"/>
            <a:ext cx="2489200" cy="829733"/>
          </a:xfrm>
          <a:solidFill>
            <a:schemeClr val="accent1"/>
          </a:solidFill>
        </p:spPr>
        <p:txBody>
          <a:bodyPr lIns="251999" anchor="ctr"/>
          <a:lstStyle>
            <a:lvl1pPr>
              <a:defRPr sz="1200">
                <a:solidFill>
                  <a:schemeClr val="bg1"/>
                </a:solidFill>
              </a:defRPr>
            </a:lvl1pPr>
          </a:lstStyle>
          <a:p>
            <a:pPr lvl="0"/>
            <a:r>
              <a:rPr lang="en-GB"/>
              <a:t>Insert image caption; move this box up or down holding shift to best place it on the slide.</a:t>
            </a:r>
            <a:endParaRPr lang="en-US"/>
          </a:p>
        </p:txBody>
      </p:sp>
    </p:spTree>
    <p:extLst>
      <p:ext uri="{BB962C8B-B14F-4D97-AF65-F5344CB8AC3E}">
        <p14:creationId xmlns:p14="http://schemas.microsoft.com/office/powerpoint/2010/main" val="29709190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slide – red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EBDDDC-DC47-081B-64A6-ACE1E1E615EC}"/>
              </a:ext>
            </a:extLst>
          </p:cNvPr>
          <p:cNvSpPr/>
          <p:nvPr userDrawn="1"/>
        </p:nvSpPr>
        <p:spPr>
          <a:xfrm flipH="1">
            <a:off x="0" y="0"/>
            <a:ext cx="6096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12">
            <a:extLst>
              <a:ext uri="{FF2B5EF4-FFF2-40B4-BE49-F238E27FC236}">
                <a16:creationId xmlns:a16="http://schemas.microsoft.com/office/drawing/2014/main" id="{37E204FF-C258-AF69-7860-A8A8072F63A5}"/>
              </a:ext>
            </a:extLst>
          </p:cNvPr>
          <p:cNvSpPr>
            <a:spLocks noGrp="1"/>
          </p:cNvSpPr>
          <p:nvPr>
            <p:ph type="pic" sz="quarter" idx="13"/>
          </p:nvPr>
        </p:nvSpPr>
        <p:spPr>
          <a:xfrm>
            <a:off x="6095999" y="0"/>
            <a:ext cx="5832475" cy="6858000"/>
          </a:xfrm>
          <a:solidFill>
            <a:schemeClr val="bg1">
              <a:lumMod val="95000"/>
            </a:schemeClr>
          </a:solidFill>
        </p:spPr>
        <p:txBody>
          <a:bodyPr tIns="2951999">
            <a:normAutofit/>
          </a:bodyPr>
          <a:lstStyle>
            <a:lvl1pPr marL="0" indent="0" algn="ctr">
              <a:buNone/>
              <a:defRPr sz="1200"/>
            </a:lvl1pPr>
          </a:lstStyle>
          <a:p>
            <a:r>
              <a:rPr lang="en-GB"/>
              <a:t>Click icon to add picture</a:t>
            </a:r>
            <a:endParaRPr lang="en-US"/>
          </a:p>
        </p:txBody>
      </p:sp>
      <p:sp>
        <p:nvSpPr>
          <p:cNvPr id="3" name="Rectangle 2">
            <a:extLst>
              <a:ext uri="{FF2B5EF4-FFF2-40B4-BE49-F238E27FC236}">
                <a16:creationId xmlns:a16="http://schemas.microsoft.com/office/drawing/2014/main" id="{58FD44CE-9C04-CE5A-C5FD-5B5EEED1170D}"/>
              </a:ext>
            </a:extLst>
          </p:cNvPr>
          <p:cNvSpPr/>
          <p:nvPr userDrawn="1"/>
        </p:nvSpPr>
        <p:spPr>
          <a:xfrm flipH="1">
            <a:off x="11928475" y="0"/>
            <a:ext cx="263525"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BE878F7F-0DE3-D9DA-08EC-DC5D2BC7722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5710" y="305175"/>
            <a:ext cx="2365926" cy="877389"/>
          </a:xfrm>
          <a:prstGeom prst="rect">
            <a:avLst/>
          </a:prstGeom>
        </p:spPr>
      </p:pic>
      <p:grpSp>
        <p:nvGrpSpPr>
          <p:cNvPr id="5" name="Group 4">
            <a:extLst>
              <a:ext uri="{FF2B5EF4-FFF2-40B4-BE49-F238E27FC236}">
                <a16:creationId xmlns:a16="http://schemas.microsoft.com/office/drawing/2014/main" id="{E441BA0C-6705-298D-C480-D001D50AF739}"/>
              </a:ext>
            </a:extLst>
          </p:cNvPr>
          <p:cNvGrpSpPr/>
          <p:nvPr userDrawn="1"/>
        </p:nvGrpSpPr>
        <p:grpSpPr>
          <a:xfrm>
            <a:off x="12692725" y="0"/>
            <a:ext cx="3220260" cy="6858000"/>
            <a:chOff x="12692725" y="0"/>
            <a:chExt cx="3220260" cy="6858000"/>
          </a:xfrm>
        </p:grpSpPr>
        <p:sp>
          <p:nvSpPr>
            <p:cNvPr id="11" name="Rectangle 10">
              <a:extLst>
                <a:ext uri="{FF2B5EF4-FFF2-40B4-BE49-F238E27FC236}">
                  <a16:creationId xmlns:a16="http://schemas.microsoft.com/office/drawing/2014/main" id="{4A7EECF8-82E1-0AA3-46FC-95B5447A963B}"/>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600812F-334C-B81A-035D-1216D38F515F}"/>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13" name="TextBox 12">
              <a:extLst>
                <a:ext uri="{FF2B5EF4-FFF2-40B4-BE49-F238E27FC236}">
                  <a16:creationId xmlns:a16="http://schemas.microsoft.com/office/drawing/2014/main" id="{121128E2-7E30-1620-8DA0-890252F374DC}"/>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14" name="TextBox 13">
              <a:extLst>
                <a:ext uri="{FF2B5EF4-FFF2-40B4-BE49-F238E27FC236}">
                  <a16:creationId xmlns:a16="http://schemas.microsoft.com/office/drawing/2014/main" id="{29C013EB-6BCE-062A-257D-8A97B0029351}"/>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5" name="TextBox 14">
              <a:extLst>
                <a:ext uri="{FF2B5EF4-FFF2-40B4-BE49-F238E27FC236}">
                  <a16:creationId xmlns:a16="http://schemas.microsoft.com/office/drawing/2014/main" id="{FE8DDF3D-C221-BB6F-30B8-B2D97D4EB4EF}"/>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6" name="TextBox 15">
              <a:extLst>
                <a:ext uri="{FF2B5EF4-FFF2-40B4-BE49-F238E27FC236}">
                  <a16:creationId xmlns:a16="http://schemas.microsoft.com/office/drawing/2014/main" id="{62C61580-C566-547C-63FE-A244E5BFE19B}"/>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1BB46162-9020-85B4-C517-568F512D3F2A}"/>
                </a:ext>
              </a:extLst>
            </p:cNvPr>
            <p:cNvSpPr txBox="1"/>
            <p:nvPr userDrawn="1"/>
          </p:nvSpPr>
          <p:spPr>
            <a:xfrm>
              <a:off x="12803737" y="4900172"/>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If you don’t need a subtitle:</a:t>
              </a:r>
            </a:p>
          </p:txBody>
        </p:sp>
        <p:sp>
          <p:nvSpPr>
            <p:cNvPr id="18" name="TextBox 17">
              <a:extLst>
                <a:ext uri="{FF2B5EF4-FFF2-40B4-BE49-F238E27FC236}">
                  <a16:creationId xmlns:a16="http://schemas.microsoft.com/office/drawing/2014/main" id="{908282A3-623B-EE98-8F62-7702048FDD79}"/>
                </a:ext>
              </a:extLst>
            </p:cNvPr>
            <p:cNvSpPr txBox="1"/>
            <p:nvPr userDrawn="1"/>
          </p:nvSpPr>
          <p:spPr>
            <a:xfrm>
              <a:off x="12803736" y="5177171"/>
              <a:ext cx="2822257" cy="415498"/>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 don’t need a subtitle, simply delete the placeholder text box.</a:t>
              </a:r>
            </a:p>
          </p:txBody>
        </p:sp>
      </p:grpSp>
      <p:sp>
        <p:nvSpPr>
          <p:cNvPr id="19" name="Text Placeholder 13">
            <a:extLst>
              <a:ext uri="{FF2B5EF4-FFF2-40B4-BE49-F238E27FC236}">
                <a16:creationId xmlns:a16="http://schemas.microsoft.com/office/drawing/2014/main" id="{21A67695-F69A-ED8A-D325-6AFC8CD144A3}"/>
              </a:ext>
            </a:extLst>
          </p:cNvPr>
          <p:cNvSpPr>
            <a:spLocks noGrp="1"/>
          </p:cNvSpPr>
          <p:nvPr>
            <p:ph type="body" sz="quarter" idx="21" hasCustomPrompt="1"/>
          </p:nvPr>
        </p:nvSpPr>
        <p:spPr>
          <a:xfrm>
            <a:off x="9439275" y="5426643"/>
            <a:ext cx="2489200" cy="829733"/>
          </a:xfrm>
          <a:solidFill>
            <a:schemeClr val="accent2"/>
          </a:solidFill>
        </p:spPr>
        <p:txBody>
          <a:bodyPr lIns="251999" anchor="ctr"/>
          <a:lstStyle>
            <a:lvl1pPr>
              <a:defRPr sz="1200">
                <a:solidFill>
                  <a:schemeClr val="tx1"/>
                </a:solidFill>
              </a:defRPr>
            </a:lvl1pPr>
          </a:lstStyle>
          <a:p>
            <a:pPr lvl="0"/>
            <a:r>
              <a:rPr lang="en-GB"/>
              <a:t>Insert image caption; move this box up or down holding shift to best place it on the slide.</a:t>
            </a:r>
            <a:endParaRPr lang="en-US"/>
          </a:p>
        </p:txBody>
      </p:sp>
    </p:spTree>
    <p:extLst>
      <p:ext uri="{BB962C8B-B14F-4D97-AF65-F5344CB8AC3E}">
        <p14:creationId xmlns:p14="http://schemas.microsoft.com/office/powerpoint/2010/main" val="4014124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EE7A3-2B4C-3CBF-BDC2-EB2FCE62CE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13CCD41-4807-0EED-6F9A-5E8A6840D7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1343D92-1E94-7540-3364-A9DE87E40D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67059E-3D61-8E31-5412-04D34B5B51F3}"/>
              </a:ext>
            </a:extLst>
          </p:cNvPr>
          <p:cNvSpPr>
            <a:spLocks noGrp="1"/>
          </p:cNvSpPr>
          <p:nvPr>
            <p:ph type="dt" sz="half" idx="10"/>
          </p:nvPr>
        </p:nvSpPr>
        <p:spPr/>
        <p:txBody>
          <a:bodyPr/>
          <a:lstStyle/>
          <a:p>
            <a:fld id="{28106B4B-04C4-4483-A075-516BDBEF3FA6}" type="datetimeFigureOut">
              <a:rPr lang="en-GB" smtClean="0"/>
              <a:t>13/02/2026</a:t>
            </a:fld>
            <a:endParaRPr lang="en-GB"/>
          </a:p>
        </p:txBody>
      </p:sp>
      <p:sp>
        <p:nvSpPr>
          <p:cNvPr id="6" name="Footer Placeholder 5">
            <a:extLst>
              <a:ext uri="{FF2B5EF4-FFF2-40B4-BE49-F238E27FC236}">
                <a16:creationId xmlns:a16="http://schemas.microsoft.com/office/drawing/2014/main" id="{F89CD6E9-6470-AD70-8D2F-361EA81C640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40CA332-F644-3E74-FA10-74CC55E1786F}"/>
              </a:ext>
            </a:extLst>
          </p:cNvPr>
          <p:cNvSpPr>
            <a:spLocks noGrp="1"/>
          </p:cNvSpPr>
          <p:nvPr>
            <p:ph type="sldNum" sz="quarter" idx="12"/>
          </p:nvPr>
        </p:nvSpPr>
        <p:spPr/>
        <p:txBody>
          <a:bodyPr/>
          <a:lstStyle/>
          <a:p>
            <a:fld id="{E6A7E3CE-5A14-429A-B57D-BC04F2FF6D17}" type="slidenum">
              <a:rPr lang="en-GB" smtClean="0"/>
              <a:t>‹#›</a:t>
            </a:fld>
            <a:endParaRPr lang="en-GB"/>
          </a:p>
        </p:txBody>
      </p:sp>
    </p:spTree>
    <p:extLst>
      <p:ext uri="{BB962C8B-B14F-4D97-AF65-F5344CB8AC3E}">
        <p14:creationId xmlns:p14="http://schemas.microsoft.com/office/powerpoint/2010/main" val="33810176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itle slide – blue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EBDDDC-DC47-081B-64A6-ACE1E1E615EC}"/>
              </a:ext>
            </a:extLst>
          </p:cNvPr>
          <p:cNvSpPr/>
          <p:nvPr userDrawn="1"/>
        </p:nvSpPr>
        <p:spPr>
          <a:xfrm flipH="1">
            <a:off x="0" y="0"/>
            <a:ext cx="6096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12">
            <a:extLst>
              <a:ext uri="{FF2B5EF4-FFF2-40B4-BE49-F238E27FC236}">
                <a16:creationId xmlns:a16="http://schemas.microsoft.com/office/drawing/2014/main" id="{37E204FF-C258-AF69-7860-A8A8072F63A5}"/>
              </a:ext>
            </a:extLst>
          </p:cNvPr>
          <p:cNvSpPr>
            <a:spLocks noGrp="1"/>
          </p:cNvSpPr>
          <p:nvPr>
            <p:ph type="pic" sz="quarter" idx="13"/>
          </p:nvPr>
        </p:nvSpPr>
        <p:spPr>
          <a:xfrm>
            <a:off x="6095999" y="0"/>
            <a:ext cx="5832475" cy="6858000"/>
          </a:xfrm>
          <a:solidFill>
            <a:schemeClr val="bg1">
              <a:lumMod val="95000"/>
            </a:schemeClr>
          </a:solidFill>
        </p:spPr>
        <p:txBody>
          <a:bodyPr tIns="2951999">
            <a:normAutofit/>
          </a:bodyPr>
          <a:lstStyle>
            <a:lvl1pPr marL="0" indent="0" algn="ctr">
              <a:buNone/>
              <a:defRPr sz="1200"/>
            </a:lvl1pPr>
          </a:lstStyle>
          <a:p>
            <a:r>
              <a:rPr lang="en-GB"/>
              <a:t>Click icon to add picture</a:t>
            </a:r>
            <a:endParaRPr lang="en-US"/>
          </a:p>
        </p:txBody>
      </p:sp>
      <p:sp>
        <p:nvSpPr>
          <p:cNvPr id="3" name="Rectangle 2">
            <a:extLst>
              <a:ext uri="{FF2B5EF4-FFF2-40B4-BE49-F238E27FC236}">
                <a16:creationId xmlns:a16="http://schemas.microsoft.com/office/drawing/2014/main" id="{58FD44CE-9C04-CE5A-C5FD-5B5EEED1170D}"/>
              </a:ext>
            </a:extLst>
          </p:cNvPr>
          <p:cNvSpPr/>
          <p:nvPr userDrawn="1"/>
        </p:nvSpPr>
        <p:spPr>
          <a:xfrm flipH="1">
            <a:off x="11928475" y="0"/>
            <a:ext cx="263525"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BE878F7F-0DE3-D9DA-08EC-DC5D2BC7722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5710" y="305175"/>
            <a:ext cx="2365926" cy="877389"/>
          </a:xfrm>
          <a:prstGeom prst="rect">
            <a:avLst/>
          </a:prstGeom>
        </p:spPr>
      </p:pic>
      <p:grpSp>
        <p:nvGrpSpPr>
          <p:cNvPr id="5" name="Group 4">
            <a:extLst>
              <a:ext uri="{FF2B5EF4-FFF2-40B4-BE49-F238E27FC236}">
                <a16:creationId xmlns:a16="http://schemas.microsoft.com/office/drawing/2014/main" id="{7142DF21-F4C3-017A-43CB-ABF4E1C568F1}"/>
              </a:ext>
            </a:extLst>
          </p:cNvPr>
          <p:cNvGrpSpPr/>
          <p:nvPr userDrawn="1"/>
        </p:nvGrpSpPr>
        <p:grpSpPr>
          <a:xfrm>
            <a:off x="12692725" y="0"/>
            <a:ext cx="3220260" cy="6858000"/>
            <a:chOff x="12692725" y="0"/>
            <a:chExt cx="3220260" cy="6858000"/>
          </a:xfrm>
        </p:grpSpPr>
        <p:sp>
          <p:nvSpPr>
            <p:cNvPr id="11" name="Rectangle 10">
              <a:extLst>
                <a:ext uri="{FF2B5EF4-FFF2-40B4-BE49-F238E27FC236}">
                  <a16:creationId xmlns:a16="http://schemas.microsoft.com/office/drawing/2014/main" id="{0FDFC5F8-D7EA-9EE2-1E9E-EB2B35F1F659}"/>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9D8EC32-939C-4600-2349-3EC33BFC263B}"/>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13" name="TextBox 12">
              <a:extLst>
                <a:ext uri="{FF2B5EF4-FFF2-40B4-BE49-F238E27FC236}">
                  <a16:creationId xmlns:a16="http://schemas.microsoft.com/office/drawing/2014/main" id="{B8386705-1C84-7AC4-6CC6-B59BAEC7B496}"/>
                </a:ext>
              </a:extLst>
            </p:cNvPr>
            <p:cNvSpPr txBox="1"/>
            <p:nvPr userDrawn="1"/>
          </p:nvSpPr>
          <p:spPr>
            <a:xfrm>
              <a:off x="12803736" y="792115"/>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14" name="TextBox 13">
              <a:extLst>
                <a:ext uri="{FF2B5EF4-FFF2-40B4-BE49-F238E27FC236}">
                  <a16:creationId xmlns:a16="http://schemas.microsoft.com/office/drawing/2014/main" id="{16CE7C9E-DC90-FB75-80A9-08292D0BD93B}"/>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sp>
          <p:nvSpPr>
            <p:cNvPr id="15" name="TextBox 14">
              <a:extLst>
                <a:ext uri="{FF2B5EF4-FFF2-40B4-BE49-F238E27FC236}">
                  <a16:creationId xmlns:a16="http://schemas.microsoft.com/office/drawing/2014/main" id="{7749215B-C086-F683-2A96-7B635E88B833}"/>
                </a:ext>
              </a:extLst>
            </p:cNvPr>
            <p:cNvSpPr txBox="1"/>
            <p:nvPr userDrawn="1"/>
          </p:nvSpPr>
          <p:spPr>
            <a:xfrm>
              <a:off x="12803737" y="3026962"/>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6" name="TextBox 15">
              <a:extLst>
                <a:ext uri="{FF2B5EF4-FFF2-40B4-BE49-F238E27FC236}">
                  <a16:creationId xmlns:a16="http://schemas.microsoft.com/office/drawing/2014/main" id="{6BE0228E-3AFB-35FF-630F-C141C6D90B2C}"/>
                </a:ext>
              </a:extLst>
            </p:cNvPr>
            <p:cNvSpPr txBox="1"/>
            <p:nvPr userDrawn="1"/>
          </p:nvSpPr>
          <p:spPr>
            <a:xfrm>
              <a:off x="12803736" y="3303961"/>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972097FF-2179-444C-AFB0-28BB97ED0AB8}"/>
                </a:ext>
              </a:extLst>
            </p:cNvPr>
            <p:cNvSpPr txBox="1"/>
            <p:nvPr userDrawn="1"/>
          </p:nvSpPr>
          <p:spPr>
            <a:xfrm>
              <a:off x="12803737" y="4900172"/>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If you don’t need a subtitle:</a:t>
              </a:r>
            </a:p>
          </p:txBody>
        </p:sp>
        <p:sp>
          <p:nvSpPr>
            <p:cNvPr id="18" name="TextBox 17">
              <a:extLst>
                <a:ext uri="{FF2B5EF4-FFF2-40B4-BE49-F238E27FC236}">
                  <a16:creationId xmlns:a16="http://schemas.microsoft.com/office/drawing/2014/main" id="{8E1CE1FD-C6C0-7FA8-0844-BD01303AA11F}"/>
                </a:ext>
              </a:extLst>
            </p:cNvPr>
            <p:cNvSpPr txBox="1"/>
            <p:nvPr userDrawn="1"/>
          </p:nvSpPr>
          <p:spPr>
            <a:xfrm>
              <a:off x="12803736" y="5177171"/>
              <a:ext cx="2822257" cy="415498"/>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 don’t need a subtitle, simply delete the placeholder text box.</a:t>
              </a:r>
            </a:p>
          </p:txBody>
        </p:sp>
      </p:grpSp>
      <p:sp>
        <p:nvSpPr>
          <p:cNvPr id="19" name="Text Placeholder 13">
            <a:extLst>
              <a:ext uri="{FF2B5EF4-FFF2-40B4-BE49-F238E27FC236}">
                <a16:creationId xmlns:a16="http://schemas.microsoft.com/office/drawing/2014/main" id="{419EDA40-CE55-E0AB-41EB-BB6C0DFB4697}"/>
              </a:ext>
            </a:extLst>
          </p:cNvPr>
          <p:cNvSpPr>
            <a:spLocks noGrp="1"/>
          </p:cNvSpPr>
          <p:nvPr>
            <p:ph type="body" sz="quarter" idx="21" hasCustomPrompt="1"/>
          </p:nvPr>
        </p:nvSpPr>
        <p:spPr>
          <a:xfrm>
            <a:off x="9439275" y="5426643"/>
            <a:ext cx="2489200" cy="829733"/>
          </a:xfrm>
          <a:solidFill>
            <a:schemeClr val="accent3"/>
          </a:solidFill>
        </p:spPr>
        <p:txBody>
          <a:bodyPr lIns="251999" anchor="ctr"/>
          <a:lstStyle>
            <a:lvl1pPr>
              <a:defRPr sz="1200">
                <a:solidFill>
                  <a:schemeClr val="tx1"/>
                </a:solidFill>
              </a:defRPr>
            </a:lvl1pPr>
          </a:lstStyle>
          <a:p>
            <a:pPr lvl="0"/>
            <a:r>
              <a:rPr lang="en-GB"/>
              <a:t>Insert image caption; move this box up or down holding shift to best place it on the slide.</a:t>
            </a:r>
            <a:endParaRPr lang="en-US"/>
          </a:p>
        </p:txBody>
      </p:sp>
    </p:spTree>
    <p:extLst>
      <p:ext uri="{BB962C8B-B14F-4D97-AF65-F5344CB8AC3E}">
        <p14:creationId xmlns:p14="http://schemas.microsoft.com/office/powerpoint/2010/main" val="39323950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Questions slide – green">
    <p:bg>
      <p:bgPr>
        <a:solidFill>
          <a:srgbClr val="3D4933"/>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9C769B-948F-1EE8-0A80-4415E21616B8}"/>
              </a:ext>
            </a:extLst>
          </p:cNvPr>
          <p:cNvSpPr txBox="1"/>
          <p:nvPr userDrawn="1"/>
        </p:nvSpPr>
        <p:spPr>
          <a:xfrm>
            <a:off x="606348" y="1449413"/>
            <a:ext cx="9488556" cy="1107996"/>
          </a:xfrm>
          <a:prstGeom prst="rect">
            <a:avLst/>
          </a:prstGeom>
          <a:noFill/>
        </p:spPr>
        <p:txBody>
          <a:bodyPr wrap="square" rtlCol="0">
            <a:spAutoFit/>
          </a:bodyPr>
          <a:lstStyle/>
          <a:p>
            <a:pPr algn="l"/>
            <a:r>
              <a:rPr lang="en-US" sz="6600" b="1">
                <a:solidFill>
                  <a:schemeClr val="accent4"/>
                </a:solidFill>
              </a:rPr>
              <a:t>Any questions?</a:t>
            </a:r>
          </a:p>
        </p:txBody>
      </p:sp>
      <p:sp>
        <p:nvSpPr>
          <p:cNvPr id="3" name="TextBox 2">
            <a:extLst>
              <a:ext uri="{FF2B5EF4-FFF2-40B4-BE49-F238E27FC236}">
                <a16:creationId xmlns:a16="http://schemas.microsoft.com/office/drawing/2014/main" id="{54C6EA7F-3A37-E9AB-1DB9-6CEC21271D8D}"/>
              </a:ext>
            </a:extLst>
          </p:cNvPr>
          <p:cNvSpPr txBox="1"/>
          <p:nvPr userDrawn="1"/>
        </p:nvSpPr>
        <p:spPr>
          <a:xfrm>
            <a:off x="606348" y="826903"/>
            <a:ext cx="9488556" cy="523220"/>
          </a:xfrm>
          <a:prstGeom prst="rect">
            <a:avLst/>
          </a:prstGeom>
          <a:noFill/>
        </p:spPr>
        <p:txBody>
          <a:bodyPr wrap="square" rtlCol="0">
            <a:spAutoFit/>
          </a:bodyPr>
          <a:lstStyle/>
          <a:p>
            <a:pPr algn="l"/>
            <a:r>
              <a:rPr lang="en-US" sz="2800" b="0">
                <a:solidFill>
                  <a:schemeClr val="bg1"/>
                </a:solidFill>
              </a:rPr>
              <a:t>Thank you</a:t>
            </a:r>
          </a:p>
        </p:txBody>
      </p:sp>
      <p:pic>
        <p:nvPicPr>
          <p:cNvPr id="4" name="Graphic 3">
            <a:extLst>
              <a:ext uri="{FF2B5EF4-FFF2-40B4-BE49-F238E27FC236}">
                <a16:creationId xmlns:a16="http://schemas.microsoft.com/office/drawing/2014/main" id="{5420F876-CB41-02FD-B619-AF8A932FE9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7237" y="2912411"/>
            <a:ext cx="3256126" cy="3256126"/>
          </a:xfrm>
          <a:prstGeom prst="rect">
            <a:avLst/>
          </a:prstGeom>
        </p:spPr>
      </p:pic>
      <p:sp>
        <p:nvSpPr>
          <p:cNvPr id="5" name="Rectangle 4">
            <a:extLst>
              <a:ext uri="{FF2B5EF4-FFF2-40B4-BE49-F238E27FC236}">
                <a16:creationId xmlns:a16="http://schemas.microsoft.com/office/drawing/2014/main" id="{2AD6214C-188E-5C99-DA1F-1D6156071D7A}"/>
              </a:ext>
            </a:extLst>
          </p:cNvPr>
          <p:cNvSpPr/>
          <p:nvPr userDrawn="1"/>
        </p:nvSpPr>
        <p:spPr>
          <a:xfrm>
            <a:off x="11928475" y="0"/>
            <a:ext cx="263525"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FEB3DC16-91B4-1548-D088-8658D5FD315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07642" y="6139509"/>
            <a:ext cx="440279" cy="440279"/>
          </a:xfrm>
          <a:prstGeom prst="rect">
            <a:avLst/>
          </a:prstGeom>
        </p:spPr>
      </p:pic>
      <p:grpSp>
        <p:nvGrpSpPr>
          <p:cNvPr id="7" name="Group 6">
            <a:extLst>
              <a:ext uri="{FF2B5EF4-FFF2-40B4-BE49-F238E27FC236}">
                <a16:creationId xmlns:a16="http://schemas.microsoft.com/office/drawing/2014/main" id="{11F2B2F8-08B9-A63A-290F-62F24A2285D0}"/>
              </a:ext>
            </a:extLst>
          </p:cNvPr>
          <p:cNvGrpSpPr/>
          <p:nvPr userDrawn="1"/>
        </p:nvGrpSpPr>
        <p:grpSpPr>
          <a:xfrm>
            <a:off x="12692725" y="0"/>
            <a:ext cx="3220260" cy="6858000"/>
            <a:chOff x="12692725" y="0"/>
            <a:chExt cx="3220260" cy="6858000"/>
          </a:xfrm>
        </p:grpSpPr>
        <p:sp>
          <p:nvSpPr>
            <p:cNvPr id="8" name="Rectangle 7">
              <a:extLst>
                <a:ext uri="{FF2B5EF4-FFF2-40B4-BE49-F238E27FC236}">
                  <a16:creationId xmlns:a16="http://schemas.microsoft.com/office/drawing/2014/main" id="{64B0A777-8873-4B65-98D6-9A9B87C2008C}"/>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C586624-FFF6-422A-673B-5B4C3587CE8D}"/>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Any questions slide</a:t>
              </a:r>
            </a:p>
          </p:txBody>
        </p:sp>
        <p:sp>
          <p:nvSpPr>
            <p:cNvPr id="10" name="TextBox 9">
              <a:extLst>
                <a:ext uri="{FF2B5EF4-FFF2-40B4-BE49-F238E27FC236}">
                  <a16:creationId xmlns:a16="http://schemas.microsoft.com/office/drawing/2014/main" id="{5223AD2C-8C67-CF5A-8F30-402D9AF6DE4C}"/>
                </a:ext>
              </a:extLst>
            </p:cNvPr>
            <p:cNvSpPr txBox="1"/>
            <p:nvPr userDrawn="1"/>
          </p:nvSpPr>
          <p:spPr>
            <a:xfrm>
              <a:off x="12803736" y="792115"/>
              <a:ext cx="2933271" cy="577081"/>
            </a:xfrm>
            <a:prstGeom prst="rect">
              <a:avLst/>
            </a:prstGeom>
            <a:noFill/>
          </p:spPr>
          <p:txBody>
            <a:bodyPr wrap="square" rtlCol="0">
              <a:spAutoFit/>
            </a:bodyPr>
            <a:lstStyle/>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This slide is ideal if you would like to instigate a conversation / any questions at the end of a presentation.</a:t>
              </a:r>
            </a:p>
          </p:txBody>
        </p:sp>
        <p:sp>
          <p:nvSpPr>
            <p:cNvPr id="11" name="TextBox 10">
              <a:extLst>
                <a:ext uri="{FF2B5EF4-FFF2-40B4-BE49-F238E27FC236}">
                  <a16:creationId xmlns:a16="http://schemas.microsoft.com/office/drawing/2014/main" id="{3987F178-2618-8894-4FD2-B1809DA20A84}"/>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
        <p:nvSpPr>
          <p:cNvPr id="12" name="TextBox 11">
            <a:extLst>
              <a:ext uri="{FF2B5EF4-FFF2-40B4-BE49-F238E27FC236}">
                <a16:creationId xmlns:a16="http://schemas.microsoft.com/office/drawing/2014/main" id="{4F157FD1-5CE7-667C-F464-19FFCC43349C}"/>
              </a:ext>
            </a:extLst>
          </p:cNvPr>
          <p:cNvSpPr txBox="1"/>
          <p:nvPr userDrawn="1"/>
        </p:nvSpPr>
        <p:spPr>
          <a:xfrm>
            <a:off x="1047820" y="6201484"/>
            <a:ext cx="2390655" cy="307777"/>
          </a:xfrm>
          <a:prstGeom prst="rect">
            <a:avLst/>
          </a:prstGeom>
          <a:noFill/>
        </p:spPr>
        <p:txBody>
          <a:bodyPr wrap="square" rtlCol="0">
            <a:spAutoFit/>
          </a:bodyPr>
          <a:lstStyle/>
          <a:p>
            <a:pPr algn="r"/>
            <a:r>
              <a:rPr lang="en-US" sz="1400" b="1" spc="100" baseline="0" err="1">
                <a:solidFill>
                  <a:schemeClr val="bg1"/>
                </a:solidFill>
              </a:rPr>
              <a:t>historicengland.org.uk</a:t>
            </a:r>
            <a:endParaRPr lang="en-US" sz="1400" b="1" spc="100" baseline="0">
              <a:solidFill>
                <a:schemeClr val="bg1"/>
              </a:solidFill>
            </a:endParaRPr>
          </a:p>
        </p:txBody>
      </p:sp>
      <p:sp>
        <p:nvSpPr>
          <p:cNvPr id="13" name="Rectangle 12">
            <a:hlinkClick r:id="rId6"/>
            <a:extLst>
              <a:ext uri="{FF2B5EF4-FFF2-40B4-BE49-F238E27FC236}">
                <a16:creationId xmlns:a16="http://schemas.microsoft.com/office/drawing/2014/main" id="{14F9571A-7B67-F234-4DF6-8F43C0513196}"/>
              </a:ext>
            </a:extLst>
          </p:cNvPr>
          <p:cNvSpPr/>
          <p:nvPr userDrawn="1"/>
        </p:nvSpPr>
        <p:spPr>
          <a:xfrm>
            <a:off x="1047820" y="6139509"/>
            <a:ext cx="2424140" cy="482600"/>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7917849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hank you slide – green">
    <p:bg>
      <p:bgPr>
        <a:solidFill>
          <a:srgbClr val="3D4933"/>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AD6214C-188E-5C99-DA1F-1D6156071D7A}"/>
              </a:ext>
            </a:extLst>
          </p:cNvPr>
          <p:cNvSpPr/>
          <p:nvPr userDrawn="1"/>
        </p:nvSpPr>
        <p:spPr>
          <a:xfrm>
            <a:off x="11928475" y="0"/>
            <a:ext cx="263525"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12">
            <a:extLst>
              <a:ext uri="{FF2B5EF4-FFF2-40B4-BE49-F238E27FC236}">
                <a16:creationId xmlns:a16="http://schemas.microsoft.com/office/drawing/2014/main" id="{09DCBD01-B43C-5F51-33F3-574975F5B6F9}"/>
              </a:ext>
            </a:extLst>
          </p:cNvPr>
          <p:cNvSpPr>
            <a:spLocks noGrp="1"/>
          </p:cNvSpPr>
          <p:nvPr>
            <p:ph type="pic" sz="quarter" idx="12"/>
          </p:nvPr>
        </p:nvSpPr>
        <p:spPr>
          <a:xfrm>
            <a:off x="6095999" y="275772"/>
            <a:ext cx="5551715" cy="6304016"/>
          </a:xfrm>
          <a:solidFill>
            <a:schemeClr val="bg1"/>
          </a:solidFill>
        </p:spPr>
        <p:txBody>
          <a:bodyPr tIns="2951999">
            <a:normAutofit/>
          </a:bodyPr>
          <a:lstStyle>
            <a:lvl1pPr marL="0" indent="0" algn="ctr">
              <a:buNone/>
              <a:defRPr sz="1200"/>
            </a:lvl1pPr>
          </a:lstStyle>
          <a:p>
            <a:r>
              <a:rPr lang="en-GB"/>
              <a:t>Click icon to add picture</a:t>
            </a:r>
            <a:endParaRPr lang="en-US"/>
          </a:p>
        </p:txBody>
      </p:sp>
      <p:sp>
        <p:nvSpPr>
          <p:cNvPr id="7" name="TextBox 6">
            <a:extLst>
              <a:ext uri="{FF2B5EF4-FFF2-40B4-BE49-F238E27FC236}">
                <a16:creationId xmlns:a16="http://schemas.microsoft.com/office/drawing/2014/main" id="{938B5109-1402-2B30-388B-4ADC20251075}"/>
              </a:ext>
            </a:extLst>
          </p:cNvPr>
          <p:cNvSpPr txBox="1"/>
          <p:nvPr userDrawn="1"/>
        </p:nvSpPr>
        <p:spPr>
          <a:xfrm>
            <a:off x="606348" y="1946585"/>
            <a:ext cx="4836509" cy="1107996"/>
          </a:xfrm>
          <a:prstGeom prst="rect">
            <a:avLst/>
          </a:prstGeom>
          <a:noFill/>
        </p:spPr>
        <p:txBody>
          <a:bodyPr wrap="square" rtlCol="0">
            <a:spAutoFit/>
          </a:bodyPr>
          <a:lstStyle/>
          <a:p>
            <a:pPr algn="l"/>
            <a:r>
              <a:rPr lang="en-US" sz="6600" b="1">
                <a:solidFill>
                  <a:schemeClr val="accent4"/>
                </a:solidFill>
              </a:rPr>
              <a:t>Thank you</a:t>
            </a:r>
          </a:p>
        </p:txBody>
      </p:sp>
      <p:pic>
        <p:nvPicPr>
          <p:cNvPr id="9" name="Graphic 8">
            <a:extLst>
              <a:ext uri="{FF2B5EF4-FFF2-40B4-BE49-F238E27FC236}">
                <a16:creationId xmlns:a16="http://schemas.microsoft.com/office/drawing/2014/main" id="{6AE94425-2DE9-E262-5581-77AEF91291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13" name="Text Placeholder 12">
            <a:extLst>
              <a:ext uri="{FF2B5EF4-FFF2-40B4-BE49-F238E27FC236}">
                <a16:creationId xmlns:a16="http://schemas.microsoft.com/office/drawing/2014/main" id="{1CABBEE2-B0C9-1F8D-DCF5-379D92C2B4B3}"/>
              </a:ext>
            </a:extLst>
          </p:cNvPr>
          <p:cNvSpPr>
            <a:spLocks noGrp="1"/>
          </p:cNvSpPr>
          <p:nvPr>
            <p:ph type="body" sz="quarter" idx="13" hasCustomPrompt="1"/>
          </p:nvPr>
        </p:nvSpPr>
        <p:spPr>
          <a:xfrm>
            <a:off x="627781" y="3216045"/>
            <a:ext cx="3679825" cy="587375"/>
          </a:xfrm>
        </p:spPr>
        <p:txBody>
          <a:bodyPr/>
          <a:lstStyle>
            <a:lvl1pPr>
              <a:defRPr sz="2800">
                <a:solidFill>
                  <a:schemeClr val="bg1"/>
                </a:solidFill>
              </a:defRPr>
            </a:lvl1pPr>
          </a:lstStyle>
          <a:p>
            <a:pPr lvl="0"/>
            <a:r>
              <a:rPr lang="en-GB"/>
              <a:t>Any questions?</a:t>
            </a:r>
            <a:endParaRPr lang="en-US"/>
          </a:p>
        </p:txBody>
      </p:sp>
      <p:grpSp>
        <p:nvGrpSpPr>
          <p:cNvPr id="18" name="Group 17">
            <a:extLst>
              <a:ext uri="{FF2B5EF4-FFF2-40B4-BE49-F238E27FC236}">
                <a16:creationId xmlns:a16="http://schemas.microsoft.com/office/drawing/2014/main" id="{7C32A604-89A3-3BF5-192D-CF5C33AFE360}"/>
              </a:ext>
            </a:extLst>
          </p:cNvPr>
          <p:cNvGrpSpPr/>
          <p:nvPr userDrawn="1"/>
        </p:nvGrpSpPr>
        <p:grpSpPr>
          <a:xfrm>
            <a:off x="12692725" y="0"/>
            <a:ext cx="3220260" cy="6858000"/>
            <a:chOff x="12692725" y="0"/>
            <a:chExt cx="3220260" cy="6858000"/>
          </a:xfrm>
        </p:grpSpPr>
        <p:grpSp>
          <p:nvGrpSpPr>
            <p:cNvPr id="2" name="Group 1">
              <a:extLst>
                <a:ext uri="{FF2B5EF4-FFF2-40B4-BE49-F238E27FC236}">
                  <a16:creationId xmlns:a16="http://schemas.microsoft.com/office/drawing/2014/main" id="{CEB003BF-ED20-FF04-500B-7524BF4B0B1C}"/>
                </a:ext>
              </a:extLst>
            </p:cNvPr>
            <p:cNvGrpSpPr/>
            <p:nvPr userDrawn="1"/>
          </p:nvGrpSpPr>
          <p:grpSpPr>
            <a:xfrm>
              <a:off x="12692725" y="0"/>
              <a:ext cx="3220260" cy="6858000"/>
              <a:chOff x="12692725" y="0"/>
              <a:chExt cx="3220260" cy="6858000"/>
            </a:xfrm>
          </p:grpSpPr>
          <p:sp>
            <p:nvSpPr>
              <p:cNvPr id="3" name="Rectangle 2">
                <a:extLst>
                  <a:ext uri="{FF2B5EF4-FFF2-40B4-BE49-F238E27FC236}">
                    <a16:creationId xmlns:a16="http://schemas.microsoft.com/office/drawing/2014/main" id="{C14F9C20-E7B4-716F-5D99-8B014D81D516}"/>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AB52F45-848B-81D0-4B4A-5A218D7A6B1C}"/>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Thank you slide</a:t>
                </a:r>
              </a:p>
            </p:txBody>
          </p:sp>
          <p:sp>
            <p:nvSpPr>
              <p:cNvPr id="10" name="TextBox 9">
                <a:extLst>
                  <a:ext uri="{FF2B5EF4-FFF2-40B4-BE49-F238E27FC236}">
                    <a16:creationId xmlns:a16="http://schemas.microsoft.com/office/drawing/2014/main" id="{0D67FE2A-8F27-295B-F2F6-5F81D91B3D92}"/>
                  </a:ext>
                </a:extLst>
              </p:cNvPr>
              <p:cNvSpPr txBox="1"/>
              <p:nvPr userDrawn="1"/>
            </p:nvSpPr>
            <p:spPr>
              <a:xfrm>
                <a:off x="12803736" y="792115"/>
                <a:ext cx="2933271" cy="892552"/>
              </a:xfrm>
              <a:prstGeom prst="rect">
                <a:avLst/>
              </a:prstGeom>
              <a:noFill/>
            </p:spPr>
            <p:txBody>
              <a:bodyPr wrap="square" rtlCol="0">
                <a:spAutoFit/>
              </a:bodyPr>
              <a:lstStyle/>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This slide enables you to add an image to your thank you / any questions slide. </a:t>
                </a:r>
              </a:p>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If you don’t require the ‘Any questions?’ text, simply delete the placeholder from your slide. </a:t>
                </a:r>
              </a:p>
            </p:txBody>
          </p:sp>
          <p:sp>
            <p:nvSpPr>
              <p:cNvPr id="11" name="TextBox 10">
                <a:extLst>
                  <a:ext uri="{FF2B5EF4-FFF2-40B4-BE49-F238E27FC236}">
                    <a16:creationId xmlns:a16="http://schemas.microsoft.com/office/drawing/2014/main" id="{1864FAF4-CC4B-D6A8-892E-2ABE548A0894}"/>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
          <p:nvSpPr>
            <p:cNvPr id="14" name="TextBox 13">
              <a:extLst>
                <a:ext uri="{FF2B5EF4-FFF2-40B4-BE49-F238E27FC236}">
                  <a16:creationId xmlns:a16="http://schemas.microsoft.com/office/drawing/2014/main" id="{4083AE3C-1B59-7D47-B38A-75430D577163}"/>
                </a:ext>
              </a:extLst>
            </p:cNvPr>
            <p:cNvSpPr txBox="1"/>
            <p:nvPr userDrawn="1"/>
          </p:nvSpPr>
          <p:spPr>
            <a:xfrm>
              <a:off x="12803737" y="1911262"/>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15" name="TextBox 14">
              <a:extLst>
                <a:ext uri="{FF2B5EF4-FFF2-40B4-BE49-F238E27FC236}">
                  <a16:creationId xmlns:a16="http://schemas.microsoft.com/office/drawing/2014/main" id="{6E9C5589-BB86-E5D3-916B-1EAC4207BC4A}"/>
                </a:ext>
              </a:extLst>
            </p:cNvPr>
            <p:cNvSpPr txBox="1"/>
            <p:nvPr userDrawn="1"/>
          </p:nvSpPr>
          <p:spPr>
            <a:xfrm>
              <a:off x="12803736" y="2188261"/>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16" name="TextBox 15">
              <a:extLst>
                <a:ext uri="{FF2B5EF4-FFF2-40B4-BE49-F238E27FC236}">
                  <a16:creationId xmlns:a16="http://schemas.microsoft.com/office/drawing/2014/main" id="{DFFF1DE2-292D-4040-24DA-C0922538584C}"/>
                </a:ext>
              </a:extLst>
            </p:cNvPr>
            <p:cNvSpPr txBox="1"/>
            <p:nvPr userDrawn="1"/>
          </p:nvSpPr>
          <p:spPr>
            <a:xfrm>
              <a:off x="12803737" y="4423108"/>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7" name="TextBox 16">
              <a:extLst>
                <a:ext uri="{FF2B5EF4-FFF2-40B4-BE49-F238E27FC236}">
                  <a16:creationId xmlns:a16="http://schemas.microsoft.com/office/drawing/2014/main" id="{9ABD5F92-D092-0802-E4A9-A1862DBCC254}"/>
                </a:ext>
              </a:extLst>
            </p:cNvPr>
            <p:cNvSpPr txBox="1"/>
            <p:nvPr userDrawn="1"/>
          </p:nvSpPr>
          <p:spPr>
            <a:xfrm>
              <a:off x="12803736" y="4700107"/>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
        <p:nvSpPr>
          <p:cNvPr id="8" name="TextBox 7">
            <a:extLst>
              <a:ext uri="{FF2B5EF4-FFF2-40B4-BE49-F238E27FC236}">
                <a16:creationId xmlns:a16="http://schemas.microsoft.com/office/drawing/2014/main" id="{DA10FF89-B2B1-075E-5245-8E7FC9B78B4F}"/>
              </a:ext>
            </a:extLst>
          </p:cNvPr>
          <p:cNvSpPr txBox="1"/>
          <p:nvPr userDrawn="1"/>
        </p:nvSpPr>
        <p:spPr>
          <a:xfrm>
            <a:off x="1047820" y="6201484"/>
            <a:ext cx="2390655" cy="307777"/>
          </a:xfrm>
          <a:prstGeom prst="rect">
            <a:avLst/>
          </a:prstGeom>
          <a:noFill/>
        </p:spPr>
        <p:txBody>
          <a:bodyPr wrap="square" rtlCol="0">
            <a:spAutoFit/>
          </a:bodyPr>
          <a:lstStyle/>
          <a:p>
            <a:pPr algn="r"/>
            <a:r>
              <a:rPr lang="en-US" sz="1400" b="1" spc="100" baseline="0" err="1">
                <a:solidFill>
                  <a:schemeClr val="bg1"/>
                </a:solidFill>
              </a:rPr>
              <a:t>historicengland.org.uk</a:t>
            </a:r>
            <a:endParaRPr lang="en-US" sz="1400" b="1" spc="100" baseline="0">
              <a:solidFill>
                <a:schemeClr val="bg1"/>
              </a:solidFill>
            </a:endParaRPr>
          </a:p>
        </p:txBody>
      </p:sp>
      <p:sp>
        <p:nvSpPr>
          <p:cNvPr id="12" name="Rectangle 11">
            <a:hlinkClick r:id="rId4"/>
            <a:extLst>
              <a:ext uri="{FF2B5EF4-FFF2-40B4-BE49-F238E27FC236}">
                <a16:creationId xmlns:a16="http://schemas.microsoft.com/office/drawing/2014/main" id="{9F7B06A5-80CA-4CB3-11FB-9BE88B930E65}"/>
              </a:ext>
            </a:extLst>
          </p:cNvPr>
          <p:cNvSpPr/>
          <p:nvPr userDrawn="1"/>
        </p:nvSpPr>
        <p:spPr>
          <a:xfrm>
            <a:off x="1047820" y="6139509"/>
            <a:ext cx="2424140" cy="482600"/>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17398209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Questions slide – red">
    <p:bg>
      <p:bgPr>
        <a:solidFill>
          <a:srgbClr val="4C2C37"/>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AD6214C-188E-5C99-DA1F-1D6156071D7A}"/>
              </a:ext>
            </a:extLst>
          </p:cNvPr>
          <p:cNvSpPr/>
          <p:nvPr userDrawn="1"/>
        </p:nvSpPr>
        <p:spPr>
          <a:xfrm>
            <a:off x="11928475" y="0"/>
            <a:ext cx="26352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4F250E2-1CA7-4889-5489-7F00F5540332}"/>
              </a:ext>
            </a:extLst>
          </p:cNvPr>
          <p:cNvSpPr txBox="1"/>
          <p:nvPr userDrawn="1"/>
        </p:nvSpPr>
        <p:spPr>
          <a:xfrm>
            <a:off x="606348" y="1449413"/>
            <a:ext cx="9488556" cy="1107996"/>
          </a:xfrm>
          <a:prstGeom prst="rect">
            <a:avLst/>
          </a:prstGeom>
          <a:noFill/>
        </p:spPr>
        <p:txBody>
          <a:bodyPr wrap="square" rtlCol="0">
            <a:spAutoFit/>
          </a:bodyPr>
          <a:lstStyle/>
          <a:p>
            <a:pPr algn="l"/>
            <a:r>
              <a:rPr lang="en-US" sz="6600" b="1">
                <a:solidFill>
                  <a:schemeClr val="accent5"/>
                </a:solidFill>
              </a:rPr>
              <a:t>Any questions?</a:t>
            </a:r>
          </a:p>
        </p:txBody>
      </p:sp>
      <p:sp>
        <p:nvSpPr>
          <p:cNvPr id="7" name="TextBox 6">
            <a:extLst>
              <a:ext uri="{FF2B5EF4-FFF2-40B4-BE49-F238E27FC236}">
                <a16:creationId xmlns:a16="http://schemas.microsoft.com/office/drawing/2014/main" id="{2279A82F-33B9-1778-B3E9-92221BA54184}"/>
              </a:ext>
            </a:extLst>
          </p:cNvPr>
          <p:cNvSpPr txBox="1"/>
          <p:nvPr userDrawn="1"/>
        </p:nvSpPr>
        <p:spPr>
          <a:xfrm>
            <a:off x="606348" y="826903"/>
            <a:ext cx="9488556" cy="523220"/>
          </a:xfrm>
          <a:prstGeom prst="rect">
            <a:avLst/>
          </a:prstGeom>
          <a:noFill/>
        </p:spPr>
        <p:txBody>
          <a:bodyPr wrap="square" rtlCol="0">
            <a:spAutoFit/>
          </a:bodyPr>
          <a:lstStyle/>
          <a:p>
            <a:pPr algn="l"/>
            <a:r>
              <a:rPr lang="en-US" sz="2800" b="0">
                <a:solidFill>
                  <a:schemeClr val="bg1"/>
                </a:solidFill>
              </a:rPr>
              <a:t>Thank you</a:t>
            </a:r>
          </a:p>
        </p:txBody>
      </p:sp>
      <p:pic>
        <p:nvPicPr>
          <p:cNvPr id="8" name="Graphic 7">
            <a:extLst>
              <a:ext uri="{FF2B5EF4-FFF2-40B4-BE49-F238E27FC236}">
                <a16:creationId xmlns:a16="http://schemas.microsoft.com/office/drawing/2014/main" id="{D9BF72AD-7FC1-628F-00DA-6168D9CC91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7237" y="2912411"/>
            <a:ext cx="3256126" cy="3256126"/>
          </a:xfrm>
          <a:prstGeom prst="rect">
            <a:avLst/>
          </a:prstGeom>
        </p:spPr>
      </p:pic>
      <p:grpSp>
        <p:nvGrpSpPr>
          <p:cNvPr id="2" name="Group 1">
            <a:extLst>
              <a:ext uri="{FF2B5EF4-FFF2-40B4-BE49-F238E27FC236}">
                <a16:creationId xmlns:a16="http://schemas.microsoft.com/office/drawing/2014/main" id="{A1657EBE-1F97-F37F-E7DE-4F7AFFEA4F03}"/>
              </a:ext>
            </a:extLst>
          </p:cNvPr>
          <p:cNvGrpSpPr/>
          <p:nvPr userDrawn="1"/>
        </p:nvGrpSpPr>
        <p:grpSpPr>
          <a:xfrm>
            <a:off x="12692725" y="0"/>
            <a:ext cx="3220260" cy="6858000"/>
            <a:chOff x="12692725" y="0"/>
            <a:chExt cx="3220260" cy="6858000"/>
          </a:xfrm>
        </p:grpSpPr>
        <p:sp>
          <p:nvSpPr>
            <p:cNvPr id="3" name="Rectangle 2">
              <a:extLst>
                <a:ext uri="{FF2B5EF4-FFF2-40B4-BE49-F238E27FC236}">
                  <a16:creationId xmlns:a16="http://schemas.microsoft.com/office/drawing/2014/main" id="{9043A324-ACEA-E6A7-3322-1F8412C6BBB7}"/>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3A0FC5B-641E-42D2-792C-52D4658405FF}"/>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Thank you / Any questions slide</a:t>
              </a:r>
            </a:p>
          </p:txBody>
        </p:sp>
        <p:sp>
          <p:nvSpPr>
            <p:cNvPr id="9" name="TextBox 8">
              <a:extLst>
                <a:ext uri="{FF2B5EF4-FFF2-40B4-BE49-F238E27FC236}">
                  <a16:creationId xmlns:a16="http://schemas.microsoft.com/office/drawing/2014/main" id="{E4D0B79A-4933-2438-8EBB-4483C6E6B8F1}"/>
                </a:ext>
              </a:extLst>
            </p:cNvPr>
            <p:cNvSpPr txBox="1"/>
            <p:nvPr userDrawn="1"/>
          </p:nvSpPr>
          <p:spPr>
            <a:xfrm>
              <a:off x="12803736" y="792115"/>
              <a:ext cx="2933271" cy="577081"/>
            </a:xfrm>
            <a:prstGeom prst="rect">
              <a:avLst/>
            </a:prstGeom>
            <a:noFill/>
          </p:spPr>
          <p:txBody>
            <a:bodyPr wrap="square" rtlCol="0">
              <a:spAutoFit/>
            </a:bodyPr>
            <a:lstStyle/>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This slide is ideal if you would like to instigate a conversation / any questions at the end of a presentation.</a:t>
              </a:r>
            </a:p>
          </p:txBody>
        </p:sp>
        <p:sp>
          <p:nvSpPr>
            <p:cNvPr id="10" name="TextBox 9">
              <a:extLst>
                <a:ext uri="{FF2B5EF4-FFF2-40B4-BE49-F238E27FC236}">
                  <a16:creationId xmlns:a16="http://schemas.microsoft.com/office/drawing/2014/main" id="{F7E986E5-9044-3D60-C6F6-ACF63D8C9104}"/>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pic>
        <p:nvPicPr>
          <p:cNvPr id="11" name="Graphic 10">
            <a:extLst>
              <a:ext uri="{FF2B5EF4-FFF2-40B4-BE49-F238E27FC236}">
                <a16:creationId xmlns:a16="http://schemas.microsoft.com/office/drawing/2014/main" id="{1A908ED1-E198-49F7-74F2-72C77B8F73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07642" y="6139509"/>
            <a:ext cx="440279" cy="440279"/>
          </a:xfrm>
          <a:prstGeom prst="rect">
            <a:avLst/>
          </a:prstGeom>
        </p:spPr>
      </p:pic>
      <p:sp>
        <p:nvSpPr>
          <p:cNvPr id="12" name="TextBox 11">
            <a:extLst>
              <a:ext uri="{FF2B5EF4-FFF2-40B4-BE49-F238E27FC236}">
                <a16:creationId xmlns:a16="http://schemas.microsoft.com/office/drawing/2014/main" id="{973E8D4C-9682-5FE1-6B8E-5B14833B5A4B}"/>
              </a:ext>
            </a:extLst>
          </p:cNvPr>
          <p:cNvSpPr txBox="1"/>
          <p:nvPr userDrawn="1"/>
        </p:nvSpPr>
        <p:spPr>
          <a:xfrm>
            <a:off x="1047820" y="6201484"/>
            <a:ext cx="2390655" cy="307777"/>
          </a:xfrm>
          <a:prstGeom prst="rect">
            <a:avLst/>
          </a:prstGeom>
          <a:noFill/>
        </p:spPr>
        <p:txBody>
          <a:bodyPr wrap="square" rtlCol="0">
            <a:spAutoFit/>
          </a:bodyPr>
          <a:lstStyle/>
          <a:p>
            <a:pPr algn="r"/>
            <a:r>
              <a:rPr lang="en-US" sz="1400" b="1" spc="100" baseline="0" err="1">
                <a:solidFill>
                  <a:schemeClr val="bg1"/>
                </a:solidFill>
              </a:rPr>
              <a:t>historicengland.org.uk</a:t>
            </a:r>
            <a:endParaRPr lang="en-US" sz="1400" b="1" spc="100" baseline="0">
              <a:solidFill>
                <a:schemeClr val="bg1"/>
              </a:solidFill>
            </a:endParaRPr>
          </a:p>
        </p:txBody>
      </p:sp>
      <p:sp>
        <p:nvSpPr>
          <p:cNvPr id="13" name="Rectangle 12">
            <a:hlinkClick r:id="rId6"/>
            <a:extLst>
              <a:ext uri="{FF2B5EF4-FFF2-40B4-BE49-F238E27FC236}">
                <a16:creationId xmlns:a16="http://schemas.microsoft.com/office/drawing/2014/main" id="{5746180B-CC20-30E3-3535-F8424DE0F2DD}"/>
              </a:ext>
            </a:extLst>
          </p:cNvPr>
          <p:cNvSpPr/>
          <p:nvPr userDrawn="1"/>
        </p:nvSpPr>
        <p:spPr>
          <a:xfrm>
            <a:off x="1047820" y="6139509"/>
            <a:ext cx="2424140" cy="482600"/>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2563046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hank you slide – red">
    <p:bg>
      <p:bgPr>
        <a:solidFill>
          <a:srgbClr val="4C2C37"/>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AD6214C-188E-5C99-DA1F-1D6156071D7A}"/>
              </a:ext>
            </a:extLst>
          </p:cNvPr>
          <p:cNvSpPr/>
          <p:nvPr userDrawn="1"/>
        </p:nvSpPr>
        <p:spPr>
          <a:xfrm>
            <a:off x="11928475" y="0"/>
            <a:ext cx="263525"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12">
            <a:extLst>
              <a:ext uri="{FF2B5EF4-FFF2-40B4-BE49-F238E27FC236}">
                <a16:creationId xmlns:a16="http://schemas.microsoft.com/office/drawing/2014/main" id="{09DCBD01-B43C-5F51-33F3-574975F5B6F9}"/>
              </a:ext>
            </a:extLst>
          </p:cNvPr>
          <p:cNvSpPr>
            <a:spLocks noGrp="1"/>
          </p:cNvSpPr>
          <p:nvPr>
            <p:ph type="pic" sz="quarter" idx="12"/>
          </p:nvPr>
        </p:nvSpPr>
        <p:spPr>
          <a:xfrm>
            <a:off x="6095999" y="275772"/>
            <a:ext cx="5551715" cy="6304016"/>
          </a:xfrm>
          <a:solidFill>
            <a:schemeClr val="bg1"/>
          </a:solidFill>
        </p:spPr>
        <p:txBody>
          <a:bodyPr tIns="2951999">
            <a:normAutofit/>
          </a:bodyPr>
          <a:lstStyle>
            <a:lvl1pPr marL="0" indent="0" algn="ctr">
              <a:buNone/>
              <a:defRPr sz="1200"/>
            </a:lvl1pPr>
          </a:lstStyle>
          <a:p>
            <a:r>
              <a:rPr lang="en-GB"/>
              <a:t>Click icon to add picture</a:t>
            </a:r>
            <a:endParaRPr lang="en-US"/>
          </a:p>
        </p:txBody>
      </p:sp>
      <p:sp>
        <p:nvSpPr>
          <p:cNvPr id="7" name="TextBox 6">
            <a:extLst>
              <a:ext uri="{FF2B5EF4-FFF2-40B4-BE49-F238E27FC236}">
                <a16:creationId xmlns:a16="http://schemas.microsoft.com/office/drawing/2014/main" id="{938B5109-1402-2B30-388B-4ADC20251075}"/>
              </a:ext>
            </a:extLst>
          </p:cNvPr>
          <p:cNvSpPr txBox="1"/>
          <p:nvPr userDrawn="1"/>
        </p:nvSpPr>
        <p:spPr>
          <a:xfrm>
            <a:off x="606348" y="1946585"/>
            <a:ext cx="4836509" cy="1107996"/>
          </a:xfrm>
          <a:prstGeom prst="rect">
            <a:avLst/>
          </a:prstGeom>
          <a:noFill/>
        </p:spPr>
        <p:txBody>
          <a:bodyPr wrap="square" rtlCol="0">
            <a:spAutoFit/>
          </a:bodyPr>
          <a:lstStyle/>
          <a:p>
            <a:pPr algn="l"/>
            <a:r>
              <a:rPr lang="en-US" sz="6600" b="1">
                <a:solidFill>
                  <a:schemeClr val="accent5"/>
                </a:solidFill>
              </a:rPr>
              <a:t>Thank you</a:t>
            </a:r>
          </a:p>
        </p:txBody>
      </p:sp>
      <p:pic>
        <p:nvPicPr>
          <p:cNvPr id="9" name="Graphic 8">
            <a:extLst>
              <a:ext uri="{FF2B5EF4-FFF2-40B4-BE49-F238E27FC236}">
                <a16:creationId xmlns:a16="http://schemas.microsoft.com/office/drawing/2014/main" id="{6AE94425-2DE9-E262-5581-77AEF91291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2" name="Text Placeholder 12">
            <a:extLst>
              <a:ext uri="{FF2B5EF4-FFF2-40B4-BE49-F238E27FC236}">
                <a16:creationId xmlns:a16="http://schemas.microsoft.com/office/drawing/2014/main" id="{DE75D788-5E96-35A2-8410-6D2E2466A132}"/>
              </a:ext>
            </a:extLst>
          </p:cNvPr>
          <p:cNvSpPr>
            <a:spLocks noGrp="1"/>
          </p:cNvSpPr>
          <p:nvPr>
            <p:ph type="body" sz="quarter" idx="13" hasCustomPrompt="1"/>
          </p:nvPr>
        </p:nvSpPr>
        <p:spPr>
          <a:xfrm>
            <a:off x="627781" y="3216045"/>
            <a:ext cx="3679825" cy="587375"/>
          </a:xfrm>
        </p:spPr>
        <p:txBody>
          <a:bodyPr/>
          <a:lstStyle>
            <a:lvl1pPr>
              <a:defRPr sz="2800">
                <a:solidFill>
                  <a:schemeClr val="bg1"/>
                </a:solidFill>
              </a:defRPr>
            </a:lvl1pPr>
          </a:lstStyle>
          <a:p>
            <a:pPr lvl="0"/>
            <a:r>
              <a:rPr lang="en-GB"/>
              <a:t>Any questions?</a:t>
            </a:r>
            <a:endParaRPr lang="en-US"/>
          </a:p>
        </p:txBody>
      </p:sp>
      <p:grpSp>
        <p:nvGrpSpPr>
          <p:cNvPr id="13" name="Group 12">
            <a:extLst>
              <a:ext uri="{FF2B5EF4-FFF2-40B4-BE49-F238E27FC236}">
                <a16:creationId xmlns:a16="http://schemas.microsoft.com/office/drawing/2014/main" id="{BEB59790-54C0-3C52-2512-C9EA414D14F4}"/>
              </a:ext>
            </a:extLst>
          </p:cNvPr>
          <p:cNvGrpSpPr/>
          <p:nvPr userDrawn="1"/>
        </p:nvGrpSpPr>
        <p:grpSpPr>
          <a:xfrm>
            <a:off x="12692725" y="0"/>
            <a:ext cx="3220260" cy="6858000"/>
            <a:chOff x="12692725" y="0"/>
            <a:chExt cx="3220260" cy="6858000"/>
          </a:xfrm>
        </p:grpSpPr>
        <p:grpSp>
          <p:nvGrpSpPr>
            <p:cNvPr id="14" name="Group 13">
              <a:extLst>
                <a:ext uri="{FF2B5EF4-FFF2-40B4-BE49-F238E27FC236}">
                  <a16:creationId xmlns:a16="http://schemas.microsoft.com/office/drawing/2014/main" id="{5FC3E5D4-7DD7-AE12-8AFF-3C2E105AC3C6}"/>
                </a:ext>
              </a:extLst>
            </p:cNvPr>
            <p:cNvGrpSpPr/>
            <p:nvPr userDrawn="1"/>
          </p:nvGrpSpPr>
          <p:grpSpPr>
            <a:xfrm>
              <a:off x="12692725" y="0"/>
              <a:ext cx="3220260" cy="6858000"/>
              <a:chOff x="12692725" y="0"/>
              <a:chExt cx="3220260" cy="6858000"/>
            </a:xfrm>
          </p:grpSpPr>
          <p:sp>
            <p:nvSpPr>
              <p:cNvPr id="19" name="Rectangle 18">
                <a:extLst>
                  <a:ext uri="{FF2B5EF4-FFF2-40B4-BE49-F238E27FC236}">
                    <a16:creationId xmlns:a16="http://schemas.microsoft.com/office/drawing/2014/main" id="{A6A42259-D027-7DE8-DE00-75CCD4A2793B}"/>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4F435FB-3D1B-7B2C-BEB5-F4EFCC52908B}"/>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Thank you slide</a:t>
                </a:r>
              </a:p>
            </p:txBody>
          </p:sp>
          <p:sp>
            <p:nvSpPr>
              <p:cNvPr id="21" name="TextBox 20">
                <a:extLst>
                  <a:ext uri="{FF2B5EF4-FFF2-40B4-BE49-F238E27FC236}">
                    <a16:creationId xmlns:a16="http://schemas.microsoft.com/office/drawing/2014/main" id="{1FD8CD5E-04E9-8BF8-1560-885734544DAE}"/>
                  </a:ext>
                </a:extLst>
              </p:cNvPr>
              <p:cNvSpPr txBox="1"/>
              <p:nvPr userDrawn="1"/>
            </p:nvSpPr>
            <p:spPr>
              <a:xfrm>
                <a:off x="12803736" y="792115"/>
                <a:ext cx="2933271" cy="892552"/>
              </a:xfrm>
              <a:prstGeom prst="rect">
                <a:avLst/>
              </a:prstGeom>
              <a:noFill/>
            </p:spPr>
            <p:txBody>
              <a:bodyPr wrap="square" rtlCol="0">
                <a:spAutoFit/>
              </a:bodyPr>
              <a:lstStyle/>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This slide enables you to add an image to your thank you / any questions slide. </a:t>
                </a:r>
              </a:p>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If you don’t require the ‘Any questions?’ text, simply delete the placeholder from your slide. </a:t>
                </a:r>
              </a:p>
            </p:txBody>
          </p:sp>
          <p:sp>
            <p:nvSpPr>
              <p:cNvPr id="22" name="TextBox 21">
                <a:extLst>
                  <a:ext uri="{FF2B5EF4-FFF2-40B4-BE49-F238E27FC236}">
                    <a16:creationId xmlns:a16="http://schemas.microsoft.com/office/drawing/2014/main" id="{0E046F4C-4C08-C61E-2CEF-AAEFD360E245}"/>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
          <p:nvSpPr>
            <p:cNvPr id="15" name="TextBox 14">
              <a:extLst>
                <a:ext uri="{FF2B5EF4-FFF2-40B4-BE49-F238E27FC236}">
                  <a16:creationId xmlns:a16="http://schemas.microsoft.com/office/drawing/2014/main" id="{B851B21C-642C-FC5A-62BF-595514A7C695}"/>
                </a:ext>
              </a:extLst>
            </p:cNvPr>
            <p:cNvSpPr txBox="1"/>
            <p:nvPr userDrawn="1"/>
          </p:nvSpPr>
          <p:spPr>
            <a:xfrm>
              <a:off x="12803737" y="1911262"/>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16" name="TextBox 15">
              <a:extLst>
                <a:ext uri="{FF2B5EF4-FFF2-40B4-BE49-F238E27FC236}">
                  <a16:creationId xmlns:a16="http://schemas.microsoft.com/office/drawing/2014/main" id="{0FB3FE5C-D67D-58F7-07FB-20D7545D53F3}"/>
                </a:ext>
              </a:extLst>
            </p:cNvPr>
            <p:cNvSpPr txBox="1"/>
            <p:nvPr userDrawn="1"/>
          </p:nvSpPr>
          <p:spPr>
            <a:xfrm>
              <a:off x="12803736" y="2188261"/>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17" name="TextBox 16">
              <a:extLst>
                <a:ext uri="{FF2B5EF4-FFF2-40B4-BE49-F238E27FC236}">
                  <a16:creationId xmlns:a16="http://schemas.microsoft.com/office/drawing/2014/main" id="{F7DC943C-C5B9-3F41-B8D3-60287ED8BC5E}"/>
                </a:ext>
              </a:extLst>
            </p:cNvPr>
            <p:cNvSpPr txBox="1"/>
            <p:nvPr userDrawn="1"/>
          </p:nvSpPr>
          <p:spPr>
            <a:xfrm>
              <a:off x="12803737" y="4423108"/>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8" name="TextBox 17">
              <a:extLst>
                <a:ext uri="{FF2B5EF4-FFF2-40B4-BE49-F238E27FC236}">
                  <a16:creationId xmlns:a16="http://schemas.microsoft.com/office/drawing/2014/main" id="{0989ABAC-C8C5-D658-98EA-DEAE25FB061E}"/>
                </a:ext>
              </a:extLst>
            </p:cNvPr>
            <p:cNvSpPr txBox="1"/>
            <p:nvPr userDrawn="1"/>
          </p:nvSpPr>
          <p:spPr>
            <a:xfrm>
              <a:off x="12803736" y="4700107"/>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
        <p:nvSpPr>
          <p:cNvPr id="3" name="TextBox 2">
            <a:extLst>
              <a:ext uri="{FF2B5EF4-FFF2-40B4-BE49-F238E27FC236}">
                <a16:creationId xmlns:a16="http://schemas.microsoft.com/office/drawing/2014/main" id="{4F5D5534-DA7E-C694-B8E0-DC34C25FC871}"/>
              </a:ext>
            </a:extLst>
          </p:cNvPr>
          <p:cNvSpPr txBox="1"/>
          <p:nvPr userDrawn="1"/>
        </p:nvSpPr>
        <p:spPr>
          <a:xfrm>
            <a:off x="1047820" y="6201484"/>
            <a:ext cx="2390655" cy="307777"/>
          </a:xfrm>
          <a:prstGeom prst="rect">
            <a:avLst/>
          </a:prstGeom>
          <a:noFill/>
        </p:spPr>
        <p:txBody>
          <a:bodyPr wrap="square" rtlCol="0">
            <a:spAutoFit/>
          </a:bodyPr>
          <a:lstStyle/>
          <a:p>
            <a:pPr algn="r"/>
            <a:r>
              <a:rPr lang="en-US" sz="1400" b="1" spc="100" baseline="0" err="1">
                <a:solidFill>
                  <a:schemeClr val="bg1"/>
                </a:solidFill>
              </a:rPr>
              <a:t>historicengland.org.uk</a:t>
            </a:r>
            <a:endParaRPr lang="en-US" sz="1400" b="1" spc="100" baseline="0">
              <a:solidFill>
                <a:schemeClr val="bg1"/>
              </a:solidFill>
            </a:endParaRPr>
          </a:p>
        </p:txBody>
      </p:sp>
      <p:sp>
        <p:nvSpPr>
          <p:cNvPr id="4" name="Rectangle 3">
            <a:hlinkClick r:id="rId4"/>
            <a:extLst>
              <a:ext uri="{FF2B5EF4-FFF2-40B4-BE49-F238E27FC236}">
                <a16:creationId xmlns:a16="http://schemas.microsoft.com/office/drawing/2014/main" id="{F2172DE6-2E93-F6AE-3E62-4705130D0E93}"/>
              </a:ext>
            </a:extLst>
          </p:cNvPr>
          <p:cNvSpPr/>
          <p:nvPr userDrawn="1"/>
        </p:nvSpPr>
        <p:spPr>
          <a:xfrm>
            <a:off x="1047820" y="6139509"/>
            <a:ext cx="2424140" cy="482600"/>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421644205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Questions slide – blue">
    <p:bg>
      <p:bgPr>
        <a:solidFill>
          <a:srgbClr val="004258"/>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AD6214C-188E-5C99-DA1F-1D6156071D7A}"/>
              </a:ext>
            </a:extLst>
          </p:cNvPr>
          <p:cNvSpPr/>
          <p:nvPr userDrawn="1"/>
        </p:nvSpPr>
        <p:spPr>
          <a:xfrm>
            <a:off x="11928475" y="0"/>
            <a:ext cx="263525"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6028325-BADD-92B4-AA2A-B8279C520D16}"/>
              </a:ext>
            </a:extLst>
          </p:cNvPr>
          <p:cNvSpPr txBox="1"/>
          <p:nvPr userDrawn="1"/>
        </p:nvSpPr>
        <p:spPr>
          <a:xfrm>
            <a:off x="606348" y="1449413"/>
            <a:ext cx="9488556" cy="1107996"/>
          </a:xfrm>
          <a:prstGeom prst="rect">
            <a:avLst/>
          </a:prstGeom>
          <a:noFill/>
        </p:spPr>
        <p:txBody>
          <a:bodyPr wrap="square" rtlCol="0">
            <a:spAutoFit/>
          </a:bodyPr>
          <a:lstStyle/>
          <a:p>
            <a:pPr algn="l"/>
            <a:r>
              <a:rPr lang="en-US" sz="6600" b="1">
                <a:solidFill>
                  <a:schemeClr val="accent6"/>
                </a:solidFill>
              </a:rPr>
              <a:t>Any questions?</a:t>
            </a:r>
          </a:p>
        </p:txBody>
      </p:sp>
      <p:sp>
        <p:nvSpPr>
          <p:cNvPr id="7" name="TextBox 6">
            <a:extLst>
              <a:ext uri="{FF2B5EF4-FFF2-40B4-BE49-F238E27FC236}">
                <a16:creationId xmlns:a16="http://schemas.microsoft.com/office/drawing/2014/main" id="{5527B064-7163-8726-28D2-EA66F92FE7B3}"/>
              </a:ext>
            </a:extLst>
          </p:cNvPr>
          <p:cNvSpPr txBox="1"/>
          <p:nvPr userDrawn="1"/>
        </p:nvSpPr>
        <p:spPr>
          <a:xfrm>
            <a:off x="606348" y="826903"/>
            <a:ext cx="9488556" cy="523220"/>
          </a:xfrm>
          <a:prstGeom prst="rect">
            <a:avLst/>
          </a:prstGeom>
          <a:noFill/>
        </p:spPr>
        <p:txBody>
          <a:bodyPr wrap="square" rtlCol="0">
            <a:spAutoFit/>
          </a:bodyPr>
          <a:lstStyle/>
          <a:p>
            <a:pPr algn="l"/>
            <a:r>
              <a:rPr lang="en-US" sz="2800" b="0">
                <a:solidFill>
                  <a:schemeClr val="bg1"/>
                </a:solidFill>
              </a:rPr>
              <a:t>Thank you</a:t>
            </a:r>
          </a:p>
        </p:txBody>
      </p:sp>
      <p:pic>
        <p:nvPicPr>
          <p:cNvPr id="8" name="Graphic 7">
            <a:extLst>
              <a:ext uri="{FF2B5EF4-FFF2-40B4-BE49-F238E27FC236}">
                <a16:creationId xmlns:a16="http://schemas.microsoft.com/office/drawing/2014/main" id="{DD8E5CB8-65D0-37E0-7AAC-07A2937404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7237" y="2912411"/>
            <a:ext cx="3256126" cy="3256126"/>
          </a:xfrm>
          <a:prstGeom prst="rect">
            <a:avLst/>
          </a:prstGeom>
        </p:spPr>
      </p:pic>
      <p:grpSp>
        <p:nvGrpSpPr>
          <p:cNvPr id="2" name="Group 1">
            <a:extLst>
              <a:ext uri="{FF2B5EF4-FFF2-40B4-BE49-F238E27FC236}">
                <a16:creationId xmlns:a16="http://schemas.microsoft.com/office/drawing/2014/main" id="{950507CD-972E-4445-70E5-63139F22FA70}"/>
              </a:ext>
            </a:extLst>
          </p:cNvPr>
          <p:cNvGrpSpPr/>
          <p:nvPr userDrawn="1"/>
        </p:nvGrpSpPr>
        <p:grpSpPr>
          <a:xfrm>
            <a:off x="12692725" y="0"/>
            <a:ext cx="3220260" cy="6858000"/>
            <a:chOff x="12692725" y="0"/>
            <a:chExt cx="3220260" cy="6858000"/>
          </a:xfrm>
        </p:grpSpPr>
        <p:sp>
          <p:nvSpPr>
            <p:cNvPr id="3" name="Rectangle 2">
              <a:extLst>
                <a:ext uri="{FF2B5EF4-FFF2-40B4-BE49-F238E27FC236}">
                  <a16:creationId xmlns:a16="http://schemas.microsoft.com/office/drawing/2014/main" id="{89C6120C-1593-606D-F3A6-E95335A1FF9A}"/>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565F4DB-FE86-914D-34FE-583272AC0536}"/>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Thank you / Any questions slide</a:t>
              </a:r>
            </a:p>
          </p:txBody>
        </p:sp>
        <p:sp>
          <p:nvSpPr>
            <p:cNvPr id="9" name="TextBox 8">
              <a:extLst>
                <a:ext uri="{FF2B5EF4-FFF2-40B4-BE49-F238E27FC236}">
                  <a16:creationId xmlns:a16="http://schemas.microsoft.com/office/drawing/2014/main" id="{135EF135-50E4-5A0B-0601-771BC6CB56DC}"/>
                </a:ext>
              </a:extLst>
            </p:cNvPr>
            <p:cNvSpPr txBox="1"/>
            <p:nvPr userDrawn="1"/>
          </p:nvSpPr>
          <p:spPr>
            <a:xfrm>
              <a:off x="12803736" y="792115"/>
              <a:ext cx="2933271" cy="577081"/>
            </a:xfrm>
            <a:prstGeom prst="rect">
              <a:avLst/>
            </a:prstGeom>
            <a:noFill/>
          </p:spPr>
          <p:txBody>
            <a:bodyPr wrap="square" rtlCol="0">
              <a:spAutoFit/>
            </a:bodyPr>
            <a:lstStyle/>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This slide is ideal if you would like to instigate a conversation / any questions at the end of a presentation.</a:t>
              </a:r>
            </a:p>
          </p:txBody>
        </p:sp>
        <p:sp>
          <p:nvSpPr>
            <p:cNvPr id="10" name="TextBox 9">
              <a:extLst>
                <a:ext uri="{FF2B5EF4-FFF2-40B4-BE49-F238E27FC236}">
                  <a16:creationId xmlns:a16="http://schemas.microsoft.com/office/drawing/2014/main" id="{F2AA1C9C-5E24-A8FE-25C7-A5EAE1FE5CCA}"/>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pic>
        <p:nvPicPr>
          <p:cNvPr id="11" name="Graphic 10">
            <a:extLst>
              <a:ext uri="{FF2B5EF4-FFF2-40B4-BE49-F238E27FC236}">
                <a16:creationId xmlns:a16="http://schemas.microsoft.com/office/drawing/2014/main" id="{18986669-A348-B532-196A-C2300D83ABA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07642" y="6139509"/>
            <a:ext cx="440279" cy="440279"/>
          </a:xfrm>
          <a:prstGeom prst="rect">
            <a:avLst/>
          </a:prstGeom>
        </p:spPr>
      </p:pic>
      <p:sp>
        <p:nvSpPr>
          <p:cNvPr id="12" name="TextBox 11">
            <a:extLst>
              <a:ext uri="{FF2B5EF4-FFF2-40B4-BE49-F238E27FC236}">
                <a16:creationId xmlns:a16="http://schemas.microsoft.com/office/drawing/2014/main" id="{43591149-CFCB-EB15-82E2-A978511A8D18}"/>
              </a:ext>
            </a:extLst>
          </p:cNvPr>
          <p:cNvSpPr txBox="1"/>
          <p:nvPr userDrawn="1"/>
        </p:nvSpPr>
        <p:spPr>
          <a:xfrm>
            <a:off x="1047820" y="6201484"/>
            <a:ext cx="2390655" cy="307777"/>
          </a:xfrm>
          <a:prstGeom prst="rect">
            <a:avLst/>
          </a:prstGeom>
          <a:noFill/>
        </p:spPr>
        <p:txBody>
          <a:bodyPr wrap="square" rtlCol="0">
            <a:spAutoFit/>
          </a:bodyPr>
          <a:lstStyle/>
          <a:p>
            <a:pPr algn="r"/>
            <a:r>
              <a:rPr lang="en-US" sz="1400" b="1" spc="100" baseline="0" err="1">
                <a:solidFill>
                  <a:schemeClr val="bg1"/>
                </a:solidFill>
              </a:rPr>
              <a:t>historicengland.org.uk</a:t>
            </a:r>
            <a:endParaRPr lang="en-US" sz="1400" b="1" spc="100" baseline="0">
              <a:solidFill>
                <a:schemeClr val="bg1"/>
              </a:solidFill>
            </a:endParaRPr>
          </a:p>
        </p:txBody>
      </p:sp>
      <p:sp>
        <p:nvSpPr>
          <p:cNvPr id="13" name="Rectangle 12">
            <a:hlinkClick r:id="rId6"/>
            <a:extLst>
              <a:ext uri="{FF2B5EF4-FFF2-40B4-BE49-F238E27FC236}">
                <a16:creationId xmlns:a16="http://schemas.microsoft.com/office/drawing/2014/main" id="{CB73AA93-24E1-8A3E-A770-321D43818118}"/>
              </a:ext>
            </a:extLst>
          </p:cNvPr>
          <p:cNvSpPr/>
          <p:nvPr userDrawn="1"/>
        </p:nvSpPr>
        <p:spPr>
          <a:xfrm>
            <a:off x="1047820" y="6139509"/>
            <a:ext cx="2424140" cy="482600"/>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25392514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hank you slide – blue">
    <p:bg>
      <p:bgPr>
        <a:solidFill>
          <a:srgbClr val="004258"/>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AD6214C-188E-5C99-DA1F-1D6156071D7A}"/>
              </a:ext>
            </a:extLst>
          </p:cNvPr>
          <p:cNvSpPr/>
          <p:nvPr userDrawn="1"/>
        </p:nvSpPr>
        <p:spPr>
          <a:xfrm>
            <a:off x="11928475" y="0"/>
            <a:ext cx="263525"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12">
            <a:extLst>
              <a:ext uri="{FF2B5EF4-FFF2-40B4-BE49-F238E27FC236}">
                <a16:creationId xmlns:a16="http://schemas.microsoft.com/office/drawing/2014/main" id="{09DCBD01-B43C-5F51-33F3-574975F5B6F9}"/>
              </a:ext>
            </a:extLst>
          </p:cNvPr>
          <p:cNvSpPr>
            <a:spLocks noGrp="1"/>
          </p:cNvSpPr>
          <p:nvPr>
            <p:ph type="pic" sz="quarter" idx="12"/>
          </p:nvPr>
        </p:nvSpPr>
        <p:spPr>
          <a:xfrm>
            <a:off x="6095999" y="275772"/>
            <a:ext cx="5551715" cy="6304016"/>
          </a:xfrm>
          <a:solidFill>
            <a:schemeClr val="bg1"/>
          </a:solidFill>
        </p:spPr>
        <p:txBody>
          <a:bodyPr tIns="2951999">
            <a:normAutofit/>
          </a:bodyPr>
          <a:lstStyle>
            <a:lvl1pPr marL="0" indent="0" algn="ctr">
              <a:buNone/>
              <a:defRPr sz="1200"/>
            </a:lvl1pPr>
          </a:lstStyle>
          <a:p>
            <a:r>
              <a:rPr lang="en-GB"/>
              <a:t>Click icon to add picture</a:t>
            </a:r>
            <a:endParaRPr lang="en-US"/>
          </a:p>
        </p:txBody>
      </p:sp>
      <p:sp>
        <p:nvSpPr>
          <p:cNvPr id="7" name="TextBox 6">
            <a:extLst>
              <a:ext uri="{FF2B5EF4-FFF2-40B4-BE49-F238E27FC236}">
                <a16:creationId xmlns:a16="http://schemas.microsoft.com/office/drawing/2014/main" id="{938B5109-1402-2B30-388B-4ADC20251075}"/>
              </a:ext>
            </a:extLst>
          </p:cNvPr>
          <p:cNvSpPr txBox="1"/>
          <p:nvPr userDrawn="1"/>
        </p:nvSpPr>
        <p:spPr>
          <a:xfrm>
            <a:off x="606348" y="1946585"/>
            <a:ext cx="4836509" cy="1107996"/>
          </a:xfrm>
          <a:prstGeom prst="rect">
            <a:avLst/>
          </a:prstGeom>
          <a:noFill/>
        </p:spPr>
        <p:txBody>
          <a:bodyPr wrap="square" rtlCol="0">
            <a:spAutoFit/>
          </a:bodyPr>
          <a:lstStyle/>
          <a:p>
            <a:pPr algn="l"/>
            <a:r>
              <a:rPr lang="en-US" sz="6600" b="1">
                <a:solidFill>
                  <a:schemeClr val="accent6"/>
                </a:solidFill>
              </a:rPr>
              <a:t>Thank you</a:t>
            </a:r>
          </a:p>
        </p:txBody>
      </p:sp>
      <p:pic>
        <p:nvPicPr>
          <p:cNvPr id="9" name="Graphic 8">
            <a:extLst>
              <a:ext uri="{FF2B5EF4-FFF2-40B4-BE49-F238E27FC236}">
                <a16:creationId xmlns:a16="http://schemas.microsoft.com/office/drawing/2014/main" id="{6AE94425-2DE9-E262-5581-77AEF91291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642" y="6139509"/>
            <a:ext cx="440279" cy="440279"/>
          </a:xfrm>
          <a:prstGeom prst="rect">
            <a:avLst/>
          </a:prstGeom>
        </p:spPr>
      </p:pic>
      <p:sp>
        <p:nvSpPr>
          <p:cNvPr id="2" name="Text Placeholder 12">
            <a:extLst>
              <a:ext uri="{FF2B5EF4-FFF2-40B4-BE49-F238E27FC236}">
                <a16:creationId xmlns:a16="http://schemas.microsoft.com/office/drawing/2014/main" id="{C249A50F-5ED4-4C04-0CFE-66835790A446}"/>
              </a:ext>
            </a:extLst>
          </p:cNvPr>
          <p:cNvSpPr>
            <a:spLocks noGrp="1"/>
          </p:cNvSpPr>
          <p:nvPr>
            <p:ph type="body" sz="quarter" idx="13" hasCustomPrompt="1"/>
          </p:nvPr>
        </p:nvSpPr>
        <p:spPr>
          <a:xfrm>
            <a:off x="627781" y="3216045"/>
            <a:ext cx="3679825" cy="587375"/>
          </a:xfrm>
        </p:spPr>
        <p:txBody>
          <a:bodyPr/>
          <a:lstStyle>
            <a:lvl1pPr>
              <a:defRPr sz="2800">
                <a:solidFill>
                  <a:schemeClr val="bg1"/>
                </a:solidFill>
              </a:defRPr>
            </a:lvl1pPr>
          </a:lstStyle>
          <a:p>
            <a:pPr lvl="0"/>
            <a:r>
              <a:rPr lang="en-GB"/>
              <a:t>Any questions?</a:t>
            </a:r>
            <a:endParaRPr lang="en-US"/>
          </a:p>
        </p:txBody>
      </p:sp>
      <p:grpSp>
        <p:nvGrpSpPr>
          <p:cNvPr id="3" name="Group 2">
            <a:extLst>
              <a:ext uri="{FF2B5EF4-FFF2-40B4-BE49-F238E27FC236}">
                <a16:creationId xmlns:a16="http://schemas.microsoft.com/office/drawing/2014/main" id="{63C4BF23-86A0-A8A6-4759-0D77D696ACEE}"/>
              </a:ext>
            </a:extLst>
          </p:cNvPr>
          <p:cNvGrpSpPr/>
          <p:nvPr userDrawn="1"/>
        </p:nvGrpSpPr>
        <p:grpSpPr>
          <a:xfrm>
            <a:off x="12692725" y="0"/>
            <a:ext cx="3220260" cy="6858000"/>
            <a:chOff x="12692725" y="0"/>
            <a:chExt cx="3220260" cy="6858000"/>
          </a:xfrm>
        </p:grpSpPr>
        <p:grpSp>
          <p:nvGrpSpPr>
            <p:cNvPr id="4" name="Group 3">
              <a:extLst>
                <a:ext uri="{FF2B5EF4-FFF2-40B4-BE49-F238E27FC236}">
                  <a16:creationId xmlns:a16="http://schemas.microsoft.com/office/drawing/2014/main" id="{B4A6493C-1FF1-B2DA-C19B-0466A56D92C5}"/>
                </a:ext>
              </a:extLst>
            </p:cNvPr>
            <p:cNvGrpSpPr/>
            <p:nvPr userDrawn="1"/>
          </p:nvGrpSpPr>
          <p:grpSpPr>
            <a:xfrm>
              <a:off x="12692725" y="0"/>
              <a:ext cx="3220260" cy="6858000"/>
              <a:chOff x="12692725" y="0"/>
              <a:chExt cx="3220260" cy="6858000"/>
            </a:xfrm>
          </p:grpSpPr>
          <p:sp>
            <p:nvSpPr>
              <p:cNvPr id="14" name="Rectangle 13">
                <a:extLst>
                  <a:ext uri="{FF2B5EF4-FFF2-40B4-BE49-F238E27FC236}">
                    <a16:creationId xmlns:a16="http://schemas.microsoft.com/office/drawing/2014/main" id="{A19E3B67-ED0F-075C-477B-D5F27A2679C8}"/>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6293609-47A7-F762-8AD2-E85B7A23FAEE}"/>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Thank you slide</a:t>
                </a:r>
              </a:p>
            </p:txBody>
          </p:sp>
          <p:sp>
            <p:nvSpPr>
              <p:cNvPr id="16" name="TextBox 15">
                <a:extLst>
                  <a:ext uri="{FF2B5EF4-FFF2-40B4-BE49-F238E27FC236}">
                    <a16:creationId xmlns:a16="http://schemas.microsoft.com/office/drawing/2014/main" id="{8FA72A4B-8996-1287-4794-84BD50BD68A2}"/>
                  </a:ext>
                </a:extLst>
              </p:cNvPr>
              <p:cNvSpPr txBox="1"/>
              <p:nvPr userDrawn="1"/>
            </p:nvSpPr>
            <p:spPr>
              <a:xfrm>
                <a:off x="12803736" y="792115"/>
                <a:ext cx="2933271" cy="892552"/>
              </a:xfrm>
              <a:prstGeom prst="rect">
                <a:avLst/>
              </a:prstGeom>
              <a:noFill/>
            </p:spPr>
            <p:txBody>
              <a:bodyPr wrap="square" rtlCol="0">
                <a:spAutoFit/>
              </a:bodyPr>
              <a:lstStyle/>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This slide enables you to add an image to your thank you / any questions slide. </a:t>
                </a:r>
              </a:p>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If you don’t require the ‘Any questions?’ text, simply delete the placeholder from your slide. </a:t>
                </a:r>
              </a:p>
            </p:txBody>
          </p:sp>
          <p:sp>
            <p:nvSpPr>
              <p:cNvPr id="17" name="TextBox 16">
                <a:extLst>
                  <a:ext uri="{FF2B5EF4-FFF2-40B4-BE49-F238E27FC236}">
                    <a16:creationId xmlns:a16="http://schemas.microsoft.com/office/drawing/2014/main" id="{3C1ADC95-24DA-9C87-E9C5-D418FA839DAE}"/>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
          <p:nvSpPr>
            <p:cNvPr id="10" name="TextBox 9">
              <a:extLst>
                <a:ext uri="{FF2B5EF4-FFF2-40B4-BE49-F238E27FC236}">
                  <a16:creationId xmlns:a16="http://schemas.microsoft.com/office/drawing/2014/main" id="{63291F90-EE69-69BE-3AE6-1A9193ABDB15}"/>
                </a:ext>
              </a:extLst>
            </p:cNvPr>
            <p:cNvSpPr txBox="1"/>
            <p:nvPr userDrawn="1"/>
          </p:nvSpPr>
          <p:spPr>
            <a:xfrm>
              <a:off x="12803737" y="1911262"/>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To add / change the image:</a:t>
              </a:r>
            </a:p>
          </p:txBody>
        </p:sp>
        <p:sp>
          <p:nvSpPr>
            <p:cNvPr id="11" name="TextBox 10">
              <a:extLst>
                <a:ext uri="{FF2B5EF4-FFF2-40B4-BE49-F238E27FC236}">
                  <a16:creationId xmlns:a16="http://schemas.microsoft.com/office/drawing/2014/main" id="{D8C19DDB-DA49-EE2C-2362-F3A89BF64DE8}"/>
                </a:ext>
              </a:extLst>
            </p:cNvPr>
            <p:cNvSpPr txBox="1"/>
            <p:nvPr userDrawn="1"/>
          </p:nvSpPr>
          <p:spPr>
            <a:xfrm>
              <a:off x="12803736" y="2188261"/>
              <a:ext cx="2933271" cy="2015936"/>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there is an image in the image placeholder already and you would like to change it, simply click the image and delete.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placeholder will remain, enabling you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to add a new image. Click the image icon in the centre of the placeholder, locate your image, and add. </a:t>
              </a:r>
            </a:p>
            <a:p>
              <a:pPr>
                <a:spcAft>
                  <a:spcPts val="1200"/>
                </a:spcAft>
              </a:pPr>
              <a:r>
                <a:rPr lang="en-GB" sz="1050" b="1" i="1">
                  <a:solidFill>
                    <a:schemeClr val="tx1"/>
                  </a:solidFill>
                  <a:latin typeface="Arial" panose="020B0604020202020204" pitchFamily="34" charset="0"/>
                  <a:ea typeface="Calibri" panose="020B0606030504020204" pitchFamily="34" charset="0"/>
                  <a:cs typeface="Arial" panose="020B0604020202020204" pitchFamily="34" charset="0"/>
                </a:rPr>
                <a:t>To keep file size under control, ensure you follow the guidance on image size in the Style Guide presentation. </a:t>
              </a:r>
            </a:p>
          </p:txBody>
        </p:sp>
        <p:sp>
          <p:nvSpPr>
            <p:cNvPr id="12" name="TextBox 11">
              <a:extLst>
                <a:ext uri="{FF2B5EF4-FFF2-40B4-BE49-F238E27FC236}">
                  <a16:creationId xmlns:a16="http://schemas.microsoft.com/office/drawing/2014/main" id="{685EFC14-2027-F849-3957-9BC84885734D}"/>
                </a:ext>
              </a:extLst>
            </p:cNvPr>
            <p:cNvSpPr txBox="1"/>
            <p:nvPr userDrawn="1"/>
          </p:nvSpPr>
          <p:spPr>
            <a:xfrm>
              <a:off x="12803737" y="4423108"/>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Resizing / cropping:</a:t>
              </a:r>
            </a:p>
          </p:txBody>
        </p:sp>
        <p:sp>
          <p:nvSpPr>
            <p:cNvPr id="13" name="TextBox 12">
              <a:extLst>
                <a:ext uri="{FF2B5EF4-FFF2-40B4-BE49-F238E27FC236}">
                  <a16:creationId xmlns:a16="http://schemas.microsoft.com/office/drawing/2014/main" id="{98B69ED9-CF39-43E3-5099-01A27B05D09B}"/>
                </a:ext>
              </a:extLst>
            </p:cNvPr>
            <p:cNvSpPr txBox="1"/>
            <p:nvPr userDrawn="1"/>
          </p:nvSpPr>
          <p:spPr>
            <a:xfrm>
              <a:off x="12803736" y="4700107"/>
              <a:ext cx="2933271" cy="1377300"/>
            </a:xfrm>
            <a:prstGeom prst="rect">
              <a:avLst/>
            </a:prstGeom>
            <a:noFill/>
          </p:spPr>
          <p:txBody>
            <a:bodyPr wrap="square" rtlCol="0">
              <a:spAutoFit/>
            </a:bodyPr>
            <a:lstStyle/>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If your image looks distorted, or you would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like to adjust the crop of the image, select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picture and click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‘Picture Format’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in </a:t>
              </a:r>
              <a:br>
                <a:rPr lang="en-GB" sz="1050">
                  <a:solidFill>
                    <a:schemeClr val="tx1"/>
                  </a:solidFill>
                  <a:latin typeface="Arial" panose="020B0604020202020204" pitchFamily="34" charset="0"/>
                  <a:ea typeface="Calibri" panose="020B0606030504020204" pitchFamily="34" charset="0"/>
                  <a:cs typeface="Arial" panose="020B0604020202020204" pitchFamily="34" charset="0"/>
                </a:rPr>
              </a:b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the toolbar. </a:t>
              </a:r>
            </a:p>
            <a:p>
              <a:pPr>
                <a:spcAft>
                  <a:spcPts val="1200"/>
                </a:spcAft>
              </a:pP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Navigate to the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‘Crop’ </a:t>
              </a:r>
              <a:r>
                <a:rPr lang="en-GB" sz="1050">
                  <a:solidFill>
                    <a:schemeClr val="tx1"/>
                  </a:solidFill>
                  <a:latin typeface="Arial" panose="020B0604020202020204" pitchFamily="34" charset="0"/>
                  <a:ea typeface="Calibri" panose="020B0606030504020204" pitchFamily="34" charset="0"/>
                  <a:cs typeface="Arial" panose="020B0604020202020204" pitchFamily="34" charset="0"/>
                </a:rPr>
                <a:t>button in the top right portion of the toolbar. Here, you can either alter the crop manually or choose </a:t>
              </a:r>
              <a:r>
                <a:rPr lang="en-GB" sz="1050" b="1">
                  <a:solidFill>
                    <a:schemeClr val="tx1"/>
                  </a:solidFill>
                  <a:latin typeface="Arial" panose="020B0604020202020204" pitchFamily="34" charset="0"/>
                  <a:ea typeface="Calibri" panose="020B0606030504020204" pitchFamily="34" charset="0"/>
                  <a:cs typeface="Arial" panose="020B0604020202020204" pitchFamily="34" charset="0"/>
                </a:rPr>
                <a:t>‘fill’</a:t>
              </a:r>
              <a:r>
                <a:rPr lang="en-GB" sz="1050" b="0">
                  <a:solidFill>
                    <a:schemeClr val="tx1"/>
                  </a:solidFill>
                  <a:latin typeface="Arial" panose="020B0604020202020204" pitchFamily="34" charset="0"/>
                  <a:ea typeface="Calibri" panose="020B0606030504020204" pitchFamily="34" charset="0"/>
                  <a:cs typeface="Arial" panose="020B0604020202020204" pitchFamily="34" charset="0"/>
                </a:rPr>
                <a:t>.</a:t>
              </a:r>
            </a:p>
          </p:txBody>
        </p:sp>
      </p:grpSp>
      <p:sp>
        <p:nvSpPr>
          <p:cNvPr id="18" name="TextBox 17">
            <a:extLst>
              <a:ext uri="{FF2B5EF4-FFF2-40B4-BE49-F238E27FC236}">
                <a16:creationId xmlns:a16="http://schemas.microsoft.com/office/drawing/2014/main" id="{48ED544D-A995-85D0-93A5-BC4EF22483B5}"/>
              </a:ext>
            </a:extLst>
          </p:cNvPr>
          <p:cNvSpPr txBox="1"/>
          <p:nvPr userDrawn="1"/>
        </p:nvSpPr>
        <p:spPr>
          <a:xfrm>
            <a:off x="1047820" y="6201484"/>
            <a:ext cx="2390655" cy="307777"/>
          </a:xfrm>
          <a:prstGeom prst="rect">
            <a:avLst/>
          </a:prstGeom>
          <a:noFill/>
        </p:spPr>
        <p:txBody>
          <a:bodyPr wrap="square" rtlCol="0">
            <a:spAutoFit/>
          </a:bodyPr>
          <a:lstStyle/>
          <a:p>
            <a:pPr algn="r"/>
            <a:r>
              <a:rPr lang="en-US" sz="1400" b="1" spc="100" baseline="0" err="1">
                <a:solidFill>
                  <a:schemeClr val="bg1"/>
                </a:solidFill>
              </a:rPr>
              <a:t>historicengland.org.uk</a:t>
            </a:r>
            <a:endParaRPr lang="en-US" sz="1400" b="1" spc="100" baseline="0">
              <a:solidFill>
                <a:schemeClr val="bg1"/>
              </a:solidFill>
            </a:endParaRPr>
          </a:p>
        </p:txBody>
      </p:sp>
      <p:sp>
        <p:nvSpPr>
          <p:cNvPr id="19" name="Rectangle 18">
            <a:hlinkClick r:id="rId4"/>
            <a:extLst>
              <a:ext uri="{FF2B5EF4-FFF2-40B4-BE49-F238E27FC236}">
                <a16:creationId xmlns:a16="http://schemas.microsoft.com/office/drawing/2014/main" id="{9DE38385-9318-714E-8EE8-E18FD4B9B159}"/>
              </a:ext>
            </a:extLst>
          </p:cNvPr>
          <p:cNvSpPr/>
          <p:nvPr userDrawn="1"/>
        </p:nvSpPr>
        <p:spPr>
          <a:xfrm>
            <a:off x="1047820" y="6139509"/>
            <a:ext cx="2424140" cy="482600"/>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14251637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End slide – green">
    <p:bg>
      <p:bgPr>
        <a:solidFill>
          <a:schemeClr val="accent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DD84650-9A1A-1C03-90BC-9D0EA55AE8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35" y="421507"/>
            <a:ext cx="3572932" cy="473898"/>
          </a:xfrm>
          <a:prstGeom prst="rect">
            <a:avLst/>
          </a:prstGeom>
        </p:spPr>
      </p:pic>
      <p:sp>
        <p:nvSpPr>
          <p:cNvPr id="3" name="TextBox 2">
            <a:extLst>
              <a:ext uri="{FF2B5EF4-FFF2-40B4-BE49-F238E27FC236}">
                <a16:creationId xmlns:a16="http://schemas.microsoft.com/office/drawing/2014/main" id="{FBBD3870-CDB7-DAB8-AAE8-B2CBB20B57A1}"/>
              </a:ext>
            </a:extLst>
          </p:cNvPr>
          <p:cNvSpPr txBox="1"/>
          <p:nvPr userDrawn="1"/>
        </p:nvSpPr>
        <p:spPr>
          <a:xfrm>
            <a:off x="1351722" y="1732283"/>
            <a:ext cx="9488556" cy="2800767"/>
          </a:xfrm>
          <a:prstGeom prst="rect">
            <a:avLst/>
          </a:prstGeom>
          <a:noFill/>
        </p:spPr>
        <p:txBody>
          <a:bodyPr wrap="square" rtlCol="0">
            <a:spAutoFit/>
          </a:bodyPr>
          <a:lstStyle/>
          <a:p>
            <a:pPr algn="ctr"/>
            <a:r>
              <a:rPr lang="en-US" sz="4400" b="1">
                <a:solidFill>
                  <a:schemeClr val="bg1"/>
                </a:solidFill>
              </a:rPr>
              <a:t>Historic England protects and brings new life to the heritage that matters to us all, so it lives on </a:t>
            </a:r>
            <a:br>
              <a:rPr lang="en-US" sz="4400" b="1">
                <a:solidFill>
                  <a:schemeClr val="bg1"/>
                </a:solidFill>
              </a:rPr>
            </a:br>
            <a:r>
              <a:rPr lang="en-US" sz="4400" b="1">
                <a:solidFill>
                  <a:schemeClr val="bg1"/>
                </a:solidFill>
              </a:rPr>
              <a:t>and is loved for longer.</a:t>
            </a:r>
          </a:p>
        </p:txBody>
      </p:sp>
      <p:sp>
        <p:nvSpPr>
          <p:cNvPr id="6" name="TextBox 5">
            <a:extLst>
              <a:ext uri="{FF2B5EF4-FFF2-40B4-BE49-F238E27FC236}">
                <a16:creationId xmlns:a16="http://schemas.microsoft.com/office/drawing/2014/main" id="{F6663622-FCBD-6FD5-BA43-005453A60D98}"/>
              </a:ext>
            </a:extLst>
          </p:cNvPr>
          <p:cNvSpPr txBox="1"/>
          <p:nvPr userDrawn="1"/>
        </p:nvSpPr>
        <p:spPr>
          <a:xfrm>
            <a:off x="4900672" y="5369928"/>
            <a:ext cx="2390655" cy="307777"/>
          </a:xfrm>
          <a:prstGeom prst="rect">
            <a:avLst/>
          </a:prstGeom>
          <a:noFill/>
        </p:spPr>
        <p:txBody>
          <a:bodyPr wrap="square" rtlCol="0">
            <a:spAutoFit/>
          </a:bodyPr>
          <a:lstStyle/>
          <a:p>
            <a:pPr algn="r"/>
            <a:r>
              <a:rPr lang="en-US" sz="1400" b="1" spc="100" baseline="0" err="1">
                <a:solidFill>
                  <a:schemeClr val="bg1"/>
                </a:solidFill>
              </a:rPr>
              <a:t>historicengland.org.uk</a:t>
            </a:r>
            <a:endParaRPr lang="en-US" sz="1400" b="1" spc="100" baseline="0">
              <a:solidFill>
                <a:schemeClr val="bg1"/>
              </a:solidFill>
            </a:endParaRPr>
          </a:p>
        </p:txBody>
      </p:sp>
      <p:grpSp>
        <p:nvGrpSpPr>
          <p:cNvPr id="7" name="Group 6">
            <a:extLst>
              <a:ext uri="{FF2B5EF4-FFF2-40B4-BE49-F238E27FC236}">
                <a16:creationId xmlns:a16="http://schemas.microsoft.com/office/drawing/2014/main" id="{2CAEA760-D66B-6FE1-DF6C-A7BD0259CF69}"/>
              </a:ext>
            </a:extLst>
          </p:cNvPr>
          <p:cNvGrpSpPr/>
          <p:nvPr userDrawn="1"/>
        </p:nvGrpSpPr>
        <p:grpSpPr>
          <a:xfrm>
            <a:off x="12692725" y="0"/>
            <a:ext cx="3220260" cy="6858000"/>
            <a:chOff x="12692725" y="0"/>
            <a:chExt cx="3220260" cy="6858000"/>
          </a:xfrm>
        </p:grpSpPr>
        <p:sp>
          <p:nvSpPr>
            <p:cNvPr id="22" name="Rectangle 21">
              <a:extLst>
                <a:ext uri="{FF2B5EF4-FFF2-40B4-BE49-F238E27FC236}">
                  <a16:creationId xmlns:a16="http://schemas.microsoft.com/office/drawing/2014/main" id="{B5C034F2-FA45-3BC0-1073-94E8DF65F92A}"/>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A1BD3A4-FFF7-3235-31F7-D8757008D5ED}"/>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1"/>
                  </a:solidFill>
                  <a:latin typeface="Arial" panose="020B0604020202020204" pitchFamily="34" charset="0"/>
                  <a:ea typeface="Calibri" panose="020B0606030504020204" pitchFamily="34" charset="0"/>
                  <a:cs typeface="Arial" panose="020B0604020202020204" pitchFamily="34" charset="0"/>
                </a:rPr>
                <a:t>End slide</a:t>
              </a:r>
            </a:p>
          </p:txBody>
        </p:sp>
        <p:sp>
          <p:nvSpPr>
            <p:cNvPr id="24" name="TextBox 23">
              <a:extLst>
                <a:ext uri="{FF2B5EF4-FFF2-40B4-BE49-F238E27FC236}">
                  <a16:creationId xmlns:a16="http://schemas.microsoft.com/office/drawing/2014/main" id="{456AB61A-03A3-A358-776D-550A59748BB2}"/>
                </a:ext>
              </a:extLst>
            </p:cNvPr>
            <p:cNvSpPr txBox="1"/>
            <p:nvPr userDrawn="1"/>
          </p:nvSpPr>
          <p:spPr>
            <a:xfrm>
              <a:off x="12803736" y="792115"/>
              <a:ext cx="2933271" cy="1369606"/>
            </a:xfrm>
            <a:prstGeom prst="rect">
              <a:avLst/>
            </a:prstGeom>
            <a:noFill/>
          </p:spPr>
          <p:txBody>
            <a:bodyPr wrap="square" rtlCol="0">
              <a:spAutoFit/>
            </a:bodyPr>
            <a:lstStyle/>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This slide is to be placed at the end of your presentation. </a:t>
              </a:r>
            </a:p>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Add your email address to the placeholder provided. </a:t>
              </a:r>
            </a:p>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The website address &amp; social icons have all been hyperlinked to the relevant URLs.</a:t>
              </a:r>
            </a:p>
          </p:txBody>
        </p:sp>
        <p:sp>
          <p:nvSpPr>
            <p:cNvPr id="25" name="TextBox 24">
              <a:extLst>
                <a:ext uri="{FF2B5EF4-FFF2-40B4-BE49-F238E27FC236}">
                  <a16:creationId xmlns:a16="http://schemas.microsoft.com/office/drawing/2014/main" id="{01148B36-F199-393E-E153-88780C4D8764}"/>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
        <p:nvSpPr>
          <p:cNvPr id="9" name="Text Placeholder 8">
            <a:extLst>
              <a:ext uri="{FF2B5EF4-FFF2-40B4-BE49-F238E27FC236}">
                <a16:creationId xmlns:a16="http://schemas.microsoft.com/office/drawing/2014/main" id="{76737A0C-7608-CD1B-ED14-CAC8C5A373A6}"/>
              </a:ext>
            </a:extLst>
          </p:cNvPr>
          <p:cNvSpPr>
            <a:spLocks noGrp="1"/>
          </p:cNvSpPr>
          <p:nvPr userDrawn="1">
            <p:ph type="body" sz="quarter" idx="12" hasCustomPrompt="1"/>
          </p:nvPr>
        </p:nvSpPr>
        <p:spPr>
          <a:xfrm>
            <a:off x="1059133" y="6253163"/>
            <a:ext cx="10073734" cy="307975"/>
          </a:xfrm>
        </p:spPr>
        <p:txBody>
          <a:bodyPr/>
          <a:lstStyle>
            <a:lvl1pPr algn="ctr">
              <a:defRPr sz="1200" b="0" spc="100" baseline="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Insert photo copyright info</a:t>
            </a:r>
          </a:p>
        </p:txBody>
      </p:sp>
    </p:spTree>
    <p:extLst>
      <p:ext uri="{BB962C8B-B14F-4D97-AF65-F5344CB8AC3E}">
        <p14:creationId xmlns:p14="http://schemas.microsoft.com/office/powerpoint/2010/main" val="13800654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End slide – red">
    <p:bg>
      <p:bgPr>
        <a:solidFill>
          <a:schemeClr val="accent2"/>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DD84650-9A1A-1C03-90BC-9D0EA55AE8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35" y="421507"/>
            <a:ext cx="3572932" cy="473898"/>
          </a:xfrm>
          <a:prstGeom prst="rect">
            <a:avLst/>
          </a:prstGeom>
        </p:spPr>
      </p:pic>
      <p:sp>
        <p:nvSpPr>
          <p:cNvPr id="3" name="TextBox 2">
            <a:extLst>
              <a:ext uri="{FF2B5EF4-FFF2-40B4-BE49-F238E27FC236}">
                <a16:creationId xmlns:a16="http://schemas.microsoft.com/office/drawing/2014/main" id="{FBBD3870-CDB7-DAB8-AAE8-B2CBB20B57A1}"/>
              </a:ext>
            </a:extLst>
          </p:cNvPr>
          <p:cNvSpPr txBox="1"/>
          <p:nvPr userDrawn="1"/>
        </p:nvSpPr>
        <p:spPr>
          <a:xfrm>
            <a:off x="1351722" y="1732283"/>
            <a:ext cx="9488556" cy="2800767"/>
          </a:xfrm>
          <a:prstGeom prst="rect">
            <a:avLst/>
          </a:prstGeom>
          <a:noFill/>
        </p:spPr>
        <p:txBody>
          <a:bodyPr wrap="square" rtlCol="0">
            <a:spAutoFit/>
          </a:bodyPr>
          <a:lstStyle/>
          <a:p>
            <a:pPr algn="ctr"/>
            <a:r>
              <a:rPr lang="en-US" sz="4400" b="1">
                <a:solidFill>
                  <a:schemeClr val="bg1"/>
                </a:solidFill>
              </a:rPr>
              <a:t>Historic England protects and brings new life to the heritage that matters to us all, so it lives on </a:t>
            </a:r>
            <a:br>
              <a:rPr lang="en-US" sz="4400" b="1">
                <a:solidFill>
                  <a:schemeClr val="bg1"/>
                </a:solidFill>
              </a:rPr>
            </a:br>
            <a:r>
              <a:rPr lang="en-US" sz="4400" b="1">
                <a:solidFill>
                  <a:schemeClr val="bg1"/>
                </a:solidFill>
              </a:rPr>
              <a:t>and is loved for longer.</a:t>
            </a:r>
          </a:p>
        </p:txBody>
      </p:sp>
      <p:grpSp>
        <p:nvGrpSpPr>
          <p:cNvPr id="16" name="Group 15">
            <a:extLst>
              <a:ext uri="{FF2B5EF4-FFF2-40B4-BE49-F238E27FC236}">
                <a16:creationId xmlns:a16="http://schemas.microsoft.com/office/drawing/2014/main" id="{DE59AAB5-C456-2A04-4B0C-E6079A1D882E}"/>
              </a:ext>
            </a:extLst>
          </p:cNvPr>
          <p:cNvGrpSpPr/>
          <p:nvPr userDrawn="1"/>
        </p:nvGrpSpPr>
        <p:grpSpPr>
          <a:xfrm>
            <a:off x="12692725" y="0"/>
            <a:ext cx="3220260" cy="6858000"/>
            <a:chOff x="12692725" y="0"/>
            <a:chExt cx="3220260" cy="6858000"/>
          </a:xfrm>
        </p:grpSpPr>
        <p:sp>
          <p:nvSpPr>
            <p:cNvPr id="17" name="Rectangle 16">
              <a:extLst>
                <a:ext uri="{FF2B5EF4-FFF2-40B4-BE49-F238E27FC236}">
                  <a16:creationId xmlns:a16="http://schemas.microsoft.com/office/drawing/2014/main" id="{D813CE6D-1C91-8A49-AB4D-E674D998B4B1}"/>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2CB85AA-4F19-3CB8-56E4-3B2D7C71C0BB}"/>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2"/>
                  </a:solidFill>
                  <a:latin typeface="Arial" panose="020B0604020202020204" pitchFamily="34" charset="0"/>
                  <a:ea typeface="Calibri" panose="020B0606030504020204" pitchFamily="34" charset="0"/>
                  <a:cs typeface="Arial" panose="020B0604020202020204" pitchFamily="34" charset="0"/>
                </a:rPr>
                <a:t>End slide</a:t>
              </a:r>
            </a:p>
          </p:txBody>
        </p:sp>
        <p:sp>
          <p:nvSpPr>
            <p:cNvPr id="19" name="TextBox 18">
              <a:extLst>
                <a:ext uri="{FF2B5EF4-FFF2-40B4-BE49-F238E27FC236}">
                  <a16:creationId xmlns:a16="http://schemas.microsoft.com/office/drawing/2014/main" id="{DE7365B5-FC05-D853-74A0-F95EBC5D5EDB}"/>
                </a:ext>
              </a:extLst>
            </p:cNvPr>
            <p:cNvSpPr txBox="1"/>
            <p:nvPr userDrawn="1"/>
          </p:nvSpPr>
          <p:spPr>
            <a:xfrm>
              <a:off x="12803736" y="792115"/>
              <a:ext cx="2933271" cy="1369606"/>
            </a:xfrm>
            <a:prstGeom prst="rect">
              <a:avLst/>
            </a:prstGeom>
            <a:noFill/>
          </p:spPr>
          <p:txBody>
            <a:bodyPr wrap="square" rtlCol="0">
              <a:spAutoFit/>
            </a:bodyPr>
            <a:lstStyle/>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This slide is to be placed at the end of your presentation. </a:t>
              </a:r>
            </a:p>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Add your email address to the placeholder provided. </a:t>
              </a:r>
            </a:p>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The website address &amp; social icons have all been hyperlinked to the relevant URLs.</a:t>
              </a:r>
            </a:p>
          </p:txBody>
        </p:sp>
        <p:sp>
          <p:nvSpPr>
            <p:cNvPr id="20" name="TextBox 19">
              <a:extLst>
                <a:ext uri="{FF2B5EF4-FFF2-40B4-BE49-F238E27FC236}">
                  <a16:creationId xmlns:a16="http://schemas.microsoft.com/office/drawing/2014/main" id="{FBD30F51-95C3-1FDD-9B2A-1FC96D90ADB4}"/>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
        <p:nvSpPr>
          <p:cNvPr id="22" name="TextBox 21">
            <a:extLst>
              <a:ext uri="{FF2B5EF4-FFF2-40B4-BE49-F238E27FC236}">
                <a16:creationId xmlns:a16="http://schemas.microsoft.com/office/drawing/2014/main" id="{4923520C-808A-9737-07B1-9F9B2E067671}"/>
              </a:ext>
            </a:extLst>
          </p:cNvPr>
          <p:cNvSpPr txBox="1"/>
          <p:nvPr userDrawn="1"/>
        </p:nvSpPr>
        <p:spPr>
          <a:xfrm>
            <a:off x="4900672" y="5369928"/>
            <a:ext cx="2390655" cy="307777"/>
          </a:xfrm>
          <a:prstGeom prst="rect">
            <a:avLst/>
          </a:prstGeom>
          <a:noFill/>
        </p:spPr>
        <p:txBody>
          <a:bodyPr wrap="square" rtlCol="0">
            <a:spAutoFit/>
          </a:bodyPr>
          <a:lstStyle/>
          <a:p>
            <a:pPr algn="r"/>
            <a:r>
              <a:rPr lang="en-US" sz="1400" b="1" spc="100" baseline="0" err="1">
                <a:solidFill>
                  <a:schemeClr val="bg1"/>
                </a:solidFill>
              </a:rPr>
              <a:t>historicengland.org.uk</a:t>
            </a:r>
            <a:endParaRPr lang="en-US" sz="1400" b="1" spc="100" baseline="0">
              <a:solidFill>
                <a:schemeClr val="bg1"/>
              </a:solidFill>
            </a:endParaRPr>
          </a:p>
        </p:txBody>
      </p:sp>
      <p:sp>
        <p:nvSpPr>
          <p:cNvPr id="23" name="Text Placeholder 8">
            <a:extLst>
              <a:ext uri="{FF2B5EF4-FFF2-40B4-BE49-F238E27FC236}">
                <a16:creationId xmlns:a16="http://schemas.microsoft.com/office/drawing/2014/main" id="{EC58F1EB-9217-2F17-9C55-968CB7EC1E55}"/>
              </a:ext>
            </a:extLst>
          </p:cNvPr>
          <p:cNvSpPr>
            <a:spLocks noGrp="1"/>
          </p:cNvSpPr>
          <p:nvPr>
            <p:ph type="body" sz="quarter" idx="12" hasCustomPrompt="1"/>
          </p:nvPr>
        </p:nvSpPr>
        <p:spPr>
          <a:xfrm>
            <a:off x="1059133" y="6253163"/>
            <a:ext cx="10073734" cy="307975"/>
          </a:xfrm>
        </p:spPr>
        <p:txBody>
          <a:bodyPr/>
          <a:lstStyle>
            <a:lvl1pPr algn="ctr">
              <a:defRPr sz="1200" b="0" spc="100" baseline="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Insert photo copyright info</a:t>
            </a:r>
          </a:p>
        </p:txBody>
      </p:sp>
    </p:spTree>
    <p:extLst>
      <p:ext uri="{BB962C8B-B14F-4D97-AF65-F5344CB8AC3E}">
        <p14:creationId xmlns:p14="http://schemas.microsoft.com/office/powerpoint/2010/main" val="302408755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End slide – blue">
    <p:bg>
      <p:bgPr>
        <a:solidFill>
          <a:schemeClr val="accent3"/>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DD84650-9A1A-1C03-90BC-9D0EA55AE8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09535" y="421507"/>
            <a:ext cx="3572932" cy="473898"/>
          </a:xfrm>
          <a:prstGeom prst="rect">
            <a:avLst/>
          </a:prstGeom>
        </p:spPr>
      </p:pic>
      <p:sp>
        <p:nvSpPr>
          <p:cNvPr id="3" name="TextBox 2">
            <a:extLst>
              <a:ext uri="{FF2B5EF4-FFF2-40B4-BE49-F238E27FC236}">
                <a16:creationId xmlns:a16="http://schemas.microsoft.com/office/drawing/2014/main" id="{FBBD3870-CDB7-DAB8-AAE8-B2CBB20B57A1}"/>
              </a:ext>
            </a:extLst>
          </p:cNvPr>
          <p:cNvSpPr txBox="1"/>
          <p:nvPr userDrawn="1"/>
        </p:nvSpPr>
        <p:spPr>
          <a:xfrm>
            <a:off x="1351722" y="1732283"/>
            <a:ext cx="9488556" cy="2800767"/>
          </a:xfrm>
          <a:prstGeom prst="rect">
            <a:avLst/>
          </a:prstGeom>
          <a:noFill/>
        </p:spPr>
        <p:txBody>
          <a:bodyPr wrap="square" rtlCol="0">
            <a:spAutoFit/>
          </a:bodyPr>
          <a:lstStyle/>
          <a:p>
            <a:pPr algn="ctr"/>
            <a:r>
              <a:rPr lang="en-US" sz="4400" b="1">
                <a:solidFill>
                  <a:schemeClr val="bg1"/>
                </a:solidFill>
              </a:rPr>
              <a:t>Historic England protects and brings new life to the heritage that matters to us all, so it lives on </a:t>
            </a:r>
            <a:br>
              <a:rPr lang="en-US" sz="4400" b="1">
                <a:solidFill>
                  <a:schemeClr val="bg1"/>
                </a:solidFill>
              </a:rPr>
            </a:br>
            <a:r>
              <a:rPr lang="en-US" sz="4400" b="1">
                <a:solidFill>
                  <a:schemeClr val="bg1"/>
                </a:solidFill>
              </a:rPr>
              <a:t>and is loved for longer.</a:t>
            </a:r>
          </a:p>
        </p:txBody>
      </p:sp>
      <p:grpSp>
        <p:nvGrpSpPr>
          <p:cNvPr id="13" name="Group 12">
            <a:extLst>
              <a:ext uri="{FF2B5EF4-FFF2-40B4-BE49-F238E27FC236}">
                <a16:creationId xmlns:a16="http://schemas.microsoft.com/office/drawing/2014/main" id="{5168460A-E5DF-C76F-3012-469EDB00188E}"/>
              </a:ext>
            </a:extLst>
          </p:cNvPr>
          <p:cNvGrpSpPr/>
          <p:nvPr userDrawn="1"/>
        </p:nvGrpSpPr>
        <p:grpSpPr>
          <a:xfrm>
            <a:off x="12692725" y="0"/>
            <a:ext cx="3220260" cy="6858000"/>
            <a:chOff x="12692725" y="0"/>
            <a:chExt cx="3220260" cy="6858000"/>
          </a:xfrm>
        </p:grpSpPr>
        <p:sp>
          <p:nvSpPr>
            <p:cNvPr id="17" name="Rectangle 16">
              <a:extLst>
                <a:ext uri="{FF2B5EF4-FFF2-40B4-BE49-F238E27FC236}">
                  <a16:creationId xmlns:a16="http://schemas.microsoft.com/office/drawing/2014/main" id="{9627B989-32A7-67A2-7210-A9E011C05F99}"/>
                </a:ext>
              </a:extLst>
            </p:cNvPr>
            <p:cNvSpPr/>
            <p:nvPr userDrawn="1"/>
          </p:nvSpPr>
          <p:spPr>
            <a:xfrm>
              <a:off x="12692725" y="0"/>
              <a:ext cx="32202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B1D96CB-5D96-1182-9FB4-28B31A86B92D}"/>
                </a:ext>
              </a:extLst>
            </p:cNvPr>
            <p:cNvSpPr txBox="1"/>
            <p:nvPr userDrawn="1"/>
          </p:nvSpPr>
          <p:spPr>
            <a:xfrm>
              <a:off x="12803737" y="515116"/>
              <a:ext cx="2822258" cy="276999"/>
            </a:xfrm>
            <a:prstGeom prst="rect">
              <a:avLst/>
            </a:prstGeom>
            <a:noFill/>
          </p:spPr>
          <p:txBody>
            <a:bodyPr wrap="square" rtlCol="0">
              <a:spAutoFit/>
            </a:bodyPr>
            <a:lstStyle/>
            <a:p>
              <a:r>
                <a:rPr lang="en-GB" sz="1200" b="1">
                  <a:solidFill>
                    <a:schemeClr val="accent3"/>
                  </a:solidFill>
                  <a:latin typeface="Arial" panose="020B0604020202020204" pitchFamily="34" charset="0"/>
                  <a:ea typeface="Calibri" panose="020B0606030504020204" pitchFamily="34" charset="0"/>
                  <a:cs typeface="Arial" panose="020B0604020202020204" pitchFamily="34" charset="0"/>
                </a:rPr>
                <a:t>End slide</a:t>
              </a:r>
            </a:p>
          </p:txBody>
        </p:sp>
        <p:sp>
          <p:nvSpPr>
            <p:cNvPr id="19" name="TextBox 18">
              <a:extLst>
                <a:ext uri="{FF2B5EF4-FFF2-40B4-BE49-F238E27FC236}">
                  <a16:creationId xmlns:a16="http://schemas.microsoft.com/office/drawing/2014/main" id="{29D2C8B4-EA6C-0BB2-FC29-0086DBC43099}"/>
                </a:ext>
              </a:extLst>
            </p:cNvPr>
            <p:cNvSpPr txBox="1"/>
            <p:nvPr userDrawn="1"/>
          </p:nvSpPr>
          <p:spPr>
            <a:xfrm>
              <a:off x="12803736" y="792115"/>
              <a:ext cx="2933271" cy="1369606"/>
            </a:xfrm>
            <a:prstGeom prst="rect">
              <a:avLst/>
            </a:prstGeom>
            <a:noFill/>
          </p:spPr>
          <p:txBody>
            <a:bodyPr wrap="square" rtlCol="0">
              <a:spAutoFit/>
            </a:bodyPr>
            <a:lstStyle/>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This slide is to be placed at the end of your presentation. </a:t>
              </a:r>
            </a:p>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Add your email address to the placeholder provided. </a:t>
              </a:r>
            </a:p>
            <a:p>
              <a:pPr>
                <a:spcAft>
                  <a:spcPts val="1200"/>
                </a:spcAft>
              </a:pPr>
              <a:r>
                <a:rPr lang="en-GB" sz="1050" b="0" i="0">
                  <a:solidFill>
                    <a:schemeClr val="tx1"/>
                  </a:solidFill>
                  <a:latin typeface="Arial" panose="020B0604020202020204" pitchFamily="34" charset="0"/>
                  <a:ea typeface="Calibri" panose="020B0606030504020204" pitchFamily="34" charset="0"/>
                  <a:cs typeface="Arial" panose="020B0604020202020204" pitchFamily="34" charset="0"/>
                </a:rPr>
                <a:t>The website address &amp; social icons have all been hyperlinked to the relevant URLs.</a:t>
              </a:r>
            </a:p>
          </p:txBody>
        </p:sp>
        <p:sp>
          <p:nvSpPr>
            <p:cNvPr id="20" name="TextBox 19">
              <a:extLst>
                <a:ext uri="{FF2B5EF4-FFF2-40B4-BE49-F238E27FC236}">
                  <a16:creationId xmlns:a16="http://schemas.microsoft.com/office/drawing/2014/main" id="{251175FF-42A8-A5B0-5D1F-A019D5CCFBE1}"/>
                </a:ext>
              </a:extLst>
            </p:cNvPr>
            <p:cNvSpPr txBox="1"/>
            <p:nvPr userDrawn="1"/>
          </p:nvSpPr>
          <p:spPr>
            <a:xfrm>
              <a:off x="12803737" y="132078"/>
              <a:ext cx="2186609" cy="307777"/>
            </a:xfrm>
            <a:prstGeom prst="rect">
              <a:avLst/>
            </a:prstGeom>
            <a:noFill/>
          </p:spPr>
          <p:txBody>
            <a:bodyPr wrap="square" rtlCol="0">
              <a:spAutoFit/>
            </a:bodyPr>
            <a:lstStyle/>
            <a:p>
              <a:r>
                <a:rPr lang="en-US" sz="1400" b="1"/>
                <a:t>User Instructions</a:t>
              </a:r>
            </a:p>
          </p:txBody>
        </p:sp>
      </p:grpSp>
      <p:sp>
        <p:nvSpPr>
          <p:cNvPr id="21" name="TextBox 20">
            <a:extLst>
              <a:ext uri="{FF2B5EF4-FFF2-40B4-BE49-F238E27FC236}">
                <a16:creationId xmlns:a16="http://schemas.microsoft.com/office/drawing/2014/main" id="{EA5BBCA0-A314-798B-9F6C-F21C9748CE52}"/>
              </a:ext>
            </a:extLst>
          </p:cNvPr>
          <p:cNvSpPr txBox="1"/>
          <p:nvPr userDrawn="1"/>
        </p:nvSpPr>
        <p:spPr>
          <a:xfrm>
            <a:off x="4900672" y="5369928"/>
            <a:ext cx="2390655" cy="307777"/>
          </a:xfrm>
          <a:prstGeom prst="rect">
            <a:avLst/>
          </a:prstGeom>
          <a:noFill/>
        </p:spPr>
        <p:txBody>
          <a:bodyPr wrap="square" rtlCol="0">
            <a:spAutoFit/>
          </a:bodyPr>
          <a:lstStyle/>
          <a:p>
            <a:pPr algn="r"/>
            <a:r>
              <a:rPr lang="en-US" sz="1400" b="1" spc="100" baseline="0" err="1">
                <a:solidFill>
                  <a:schemeClr val="bg1"/>
                </a:solidFill>
              </a:rPr>
              <a:t>historicengland.org.uk</a:t>
            </a:r>
            <a:endParaRPr lang="en-US" sz="1400" b="1" spc="100" baseline="0">
              <a:solidFill>
                <a:schemeClr val="bg1"/>
              </a:solidFill>
            </a:endParaRPr>
          </a:p>
        </p:txBody>
      </p:sp>
      <p:sp>
        <p:nvSpPr>
          <p:cNvPr id="22" name="Text Placeholder 8">
            <a:extLst>
              <a:ext uri="{FF2B5EF4-FFF2-40B4-BE49-F238E27FC236}">
                <a16:creationId xmlns:a16="http://schemas.microsoft.com/office/drawing/2014/main" id="{DBCB0C3C-0648-91C6-6CEC-B11FF3581FF4}"/>
              </a:ext>
            </a:extLst>
          </p:cNvPr>
          <p:cNvSpPr>
            <a:spLocks noGrp="1"/>
          </p:cNvSpPr>
          <p:nvPr>
            <p:ph type="body" sz="quarter" idx="12" hasCustomPrompt="1"/>
          </p:nvPr>
        </p:nvSpPr>
        <p:spPr>
          <a:xfrm>
            <a:off x="1059133" y="6253163"/>
            <a:ext cx="10073734" cy="307975"/>
          </a:xfrm>
        </p:spPr>
        <p:txBody>
          <a:bodyPr/>
          <a:lstStyle>
            <a:lvl1pPr algn="ctr">
              <a:defRPr sz="1200" b="0" spc="100" baseline="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Insert photo copyright info</a:t>
            </a:r>
          </a:p>
        </p:txBody>
      </p:sp>
    </p:spTree>
    <p:extLst>
      <p:ext uri="{BB962C8B-B14F-4D97-AF65-F5344CB8AC3E}">
        <p14:creationId xmlns:p14="http://schemas.microsoft.com/office/powerpoint/2010/main" val="1145094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8.xml"/><Relationship Id="rId21" Type="http://schemas.openxmlformats.org/officeDocument/2006/relationships/slideLayout" Target="../slideLayouts/slideLayout33.xml"/><Relationship Id="rId42" Type="http://schemas.openxmlformats.org/officeDocument/2006/relationships/slideLayout" Target="../slideLayouts/slideLayout54.xml"/><Relationship Id="rId47" Type="http://schemas.openxmlformats.org/officeDocument/2006/relationships/slideLayout" Target="../slideLayouts/slideLayout59.xml"/><Relationship Id="rId63" Type="http://schemas.openxmlformats.org/officeDocument/2006/relationships/slideLayout" Target="../slideLayouts/slideLayout75.xml"/><Relationship Id="rId68" Type="http://schemas.openxmlformats.org/officeDocument/2006/relationships/slideLayout" Target="../slideLayouts/slideLayout80.xml"/><Relationship Id="rId84" Type="http://schemas.openxmlformats.org/officeDocument/2006/relationships/slideLayout" Target="../slideLayouts/slideLayout96.xml"/><Relationship Id="rId89" Type="http://schemas.openxmlformats.org/officeDocument/2006/relationships/theme" Target="../theme/theme2.xml"/><Relationship Id="rId16" Type="http://schemas.openxmlformats.org/officeDocument/2006/relationships/slideLayout" Target="../slideLayouts/slideLayout28.xml"/><Relationship Id="rId11" Type="http://schemas.openxmlformats.org/officeDocument/2006/relationships/slideLayout" Target="../slideLayouts/slideLayout23.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53" Type="http://schemas.openxmlformats.org/officeDocument/2006/relationships/slideLayout" Target="../slideLayouts/slideLayout65.xml"/><Relationship Id="rId58" Type="http://schemas.openxmlformats.org/officeDocument/2006/relationships/slideLayout" Target="../slideLayouts/slideLayout70.xml"/><Relationship Id="rId74" Type="http://schemas.openxmlformats.org/officeDocument/2006/relationships/slideLayout" Target="../slideLayouts/slideLayout86.xml"/><Relationship Id="rId79" Type="http://schemas.openxmlformats.org/officeDocument/2006/relationships/slideLayout" Target="../slideLayouts/slideLayout91.xml"/><Relationship Id="rId5" Type="http://schemas.openxmlformats.org/officeDocument/2006/relationships/slideLayout" Target="../slideLayouts/slideLayout17.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slideLayout" Target="../slideLayouts/slideLayout55.xml"/><Relationship Id="rId48" Type="http://schemas.openxmlformats.org/officeDocument/2006/relationships/slideLayout" Target="../slideLayouts/slideLayout60.xml"/><Relationship Id="rId56" Type="http://schemas.openxmlformats.org/officeDocument/2006/relationships/slideLayout" Target="../slideLayouts/slideLayout68.xml"/><Relationship Id="rId64" Type="http://schemas.openxmlformats.org/officeDocument/2006/relationships/slideLayout" Target="../slideLayouts/slideLayout76.xml"/><Relationship Id="rId69" Type="http://schemas.openxmlformats.org/officeDocument/2006/relationships/slideLayout" Target="../slideLayouts/slideLayout81.xml"/><Relationship Id="rId77" Type="http://schemas.openxmlformats.org/officeDocument/2006/relationships/slideLayout" Target="../slideLayouts/slideLayout89.xml"/><Relationship Id="rId8" Type="http://schemas.openxmlformats.org/officeDocument/2006/relationships/slideLayout" Target="../slideLayouts/slideLayout20.xml"/><Relationship Id="rId51" Type="http://schemas.openxmlformats.org/officeDocument/2006/relationships/slideLayout" Target="../slideLayouts/slideLayout63.xml"/><Relationship Id="rId72" Type="http://schemas.openxmlformats.org/officeDocument/2006/relationships/slideLayout" Target="../slideLayouts/slideLayout84.xml"/><Relationship Id="rId80" Type="http://schemas.openxmlformats.org/officeDocument/2006/relationships/slideLayout" Target="../slideLayouts/slideLayout92.xml"/><Relationship Id="rId85" Type="http://schemas.openxmlformats.org/officeDocument/2006/relationships/slideLayout" Target="../slideLayouts/slideLayout97.xml"/><Relationship Id="rId3" Type="http://schemas.openxmlformats.org/officeDocument/2006/relationships/slideLayout" Target="../slideLayouts/slideLayout15.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46" Type="http://schemas.openxmlformats.org/officeDocument/2006/relationships/slideLayout" Target="../slideLayouts/slideLayout58.xml"/><Relationship Id="rId59" Type="http://schemas.openxmlformats.org/officeDocument/2006/relationships/slideLayout" Target="../slideLayouts/slideLayout71.xml"/><Relationship Id="rId67" Type="http://schemas.openxmlformats.org/officeDocument/2006/relationships/slideLayout" Target="../slideLayouts/slideLayout79.xml"/><Relationship Id="rId20" Type="http://schemas.openxmlformats.org/officeDocument/2006/relationships/slideLayout" Target="../slideLayouts/slideLayout32.xml"/><Relationship Id="rId41" Type="http://schemas.openxmlformats.org/officeDocument/2006/relationships/slideLayout" Target="../slideLayouts/slideLayout53.xml"/><Relationship Id="rId54" Type="http://schemas.openxmlformats.org/officeDocument/2006/relationships/slideLayout" Target="../slideLayouts/slideLayout66.xml"/><Relationship Id="rId62" Type="http://schemas.openxmlformats.org/officeDocument/2006/relationships/slideLayout" Target="../slideLayouts/slideLayout74.xml"/><Relationship Id="rId70" Type="http://schemas.openxmlformats.org/officeDocument/2006/relationships/slideLayout" Target="../slideLayouts/slideLayout82.xml"/><Relationship Id="rId75" Type="http://schemas.openxmlformats.org/officeDocument/2006/relationships/slideLayout" Target="../slideLayouts/slideLayout87.xml"/><Relationship Id="rId83" Type="http://schemas.openxmlformats.org/officeDocument/2006/relationships/slideLayout" Target="../slideLayouts/slideLayout95.xml"/><Relationship Id="rId88" Type="http://schemas.openxmlformats.org/officeDocument/2006/relationships/slideLayout" Target="../slideLayouts/slideLayout100.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49" Type="http://schemas.openxmlformats.org/officeDocument/2006/relationships/slideLayout" Target="../slideLayouts/slideLayout61.xml"/><Relationship Id="rId57" Type="http://schemas.openxmlformats.org/officeDocument/2006/relationships/slideLayout" Target="../slideLayouts/slideLayout69.xml"/><Relationship Id="rId10" Type="http://schemas.openxmlformats.org/officeDocument/2006/relationships/slideLayout" Target="../slideLayouts/slideLayout22.xml"/><Relationship Id="rId31" Type="http://schemas.openxmlformats.org/officeDocument/2006/relationships/slideLayout" Target="../slideLayouts/slideLayout43.xml"/><Relationship Id="rId44" Type="http://schemas.openxmlformats.org/officeDocument/2006/relationships/slideLayout" Target="../slideLayouts/slideLayout56.xml"/><Relationship Id="rId52" Type="http://schemas.openxmlformats.org/officeDocument/2006/relationships/slideLayout" Target="../slideLayouts/slideLayout64.xml"/><Relationship Id="rId60" Type="http://schemas.openxmlformats.org/officeDocument/2006/relationships/slideLayout" Target="../slideLayouts/slideLayout72.xml"/><Relationship Id="rId65" Type="http://schemas.openxmlformats.org/officeDocument/2006/relationships/slideLayout" Target="../slideLayouts/slideLayout77.xml"/><Relationship Id="rId73" Type="http://schemas.openxmlformats.org/officeDocument/2006/relationships/slideLayout" Target="../slideLayouts/slideLayout85.xml"/><Relationship Id="rId78" Type="http://schemas.openxmlformats.org/officeDocument/2006/relationships/slideLayout" Target="../slideLayouts/slideLayout90.xml"/><Relationship Id="rId81" Type="http://schemas.openxmlformats.org/officeDocument/2006/relationships/slideLayout" Target="../slideLayouts/slideLayout93.xml"/><Relationship Id="rId86" Type="http://schemas.openxmlformats.org/officeDocument/2006/relationships/slideLayout" Target="../slideLayouts/slideLayout98.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9" Type="http://schemas.openxmlformats.org/officeDocument/2006/relationships/slideLayout" Target="../slideLayouts/slideLayout51.xml"/><Relationship Id="rId34" Type="http://schemas.openxmlformats.org/officeDocument/2006/relationships/slideLayout" Target="../slideLayouts/slideLayout46.xml"/><Relationship Id="rId50" Type="http://schemas.openxmlformats.org/officeDocument/2006/relationships/slideLayout" Target="../slideLayouts/slideLayout62.xml"/><Relationship Id="rId55" Type="http://schemas.openxmlformats.org/officeDocument/2006/relationships/slideLayout" Target="../slideLayouts/slideLayout67.xml"/><Relationship Id="rId76" Type="http://schemas.openxmlformats.org/officeDocument/2006/relationships/slideLayout" Target="../slideLayouts/slideLayout88.xml"/><Relationship Id="rId7" Type="http://schemas.openxmlformats.org/officeDocument/2006/relationships/slideLayout" Target="../slideLayouts/slideLayout19.xml"/><Relationship Id="rId71" Type="http://schemas.openxmlformats.org/officeDocument/2006/relationships/slideLayout" Target="../slideLayouts/slideLayout83.xml"/><Relationship Id="rId2" Type="http://schemas.openxmlformats.org/officeDocument/2006/relationships/slideLayout" Target="../slideLayouts/slideLayout14.xml"/><Relationship Id="rId29" Type="http://schemas.openxmlformats.org/officeDocument/2006/relationships/slideLayout" Target="../slideLayouts/slideLayout41.xml"/><Relationship Id="rId24" Type="http://schemas.openxmlformats.org/officeDocument/2006/relationships/slideLayout" Target="../slideLayouts/slideLayout36.xml"/><Relationship Id="rId40" Type="http://schemas.openxmlformats.org/officeDocument/2006/relationships/slideLayout" Target="../slideLayouts/slideLayout52.xml"/><Relationship Id="rId45" Type="http://schemas.openxmlformats.org/officeDocument/2006/relationships/slideLayout" Target="../slideLayouts/slideLayout57.xml"/><Relationship Id="rId66" Type="http://schemas.openxmlformats.org/officeDocument/2006/relationships/slideLayout" Target="../slideLayouts/slideLayout78.xml"/><Relationship Id="rId87" Type="http://schemas.openxmlformats.org/officeDocument/2006/relationships/slideLayout" Target="../slideLayouts/slideLayout99.xml"/><Relationship Id="rId61" Type="http://schemas.openxmlformats.org/officeDocument/2006/relationships/slideLayout" Target="../slideLayouts/slideLayout73.xml"/><Relationship Id="rId82" Type="http://schemas.openxmlformats.org/officeDocument/2006/relationships/slideLayout" Target="../slideLayouts/slideLayout94.xml"/><Relationship Id="rId1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6" Type="http://schemas.openxmlformats.org/officeDocument/2006/relationships/image" Target="../media/image39.png"/><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theme" Target="../theme/theme3.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3" Type="http://schemas.openxmlformats.org/officeDocument/2006/relationships/slideLayout" Target="../slideLayouts/slideLayout117.xml"/><Relationship Id="rId21" Type="http://schemas.openxmlformats.org/officeDocument/2006/relationships/slideLayout" Target="../slideLayouts/slideLayout135.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slideLayout" Target="../slideLayouts/slideLayout134.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23" Type="http://schemas.openxmlformats.org/officeDocument/2006/relationships/theme" Target="../theme/theme4.xml"/><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slideLayout" Target="../slideLayouts/slideLayout1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2C53F0-8136-8DB2-1748-B1AE62746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8779836-1978-CE6C-C752-DE42F79364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D96BE6-D9F0-AC6F-B835-072292F7FA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106B4B-04C4-4483-A075-516BDBEF3FA6}" type="datetimeFigureOut">
              <a:rPr lang="en-GB" smtClean="0"/>
              <a:t>13/02/2026</a:t>
            </a:fld>
            <a:endParaRPr lang="en-GB"/>
          </a:p>
        </p:txBody>
      </p:sp>
      <p:sp>
        <p:nvSpPr>
          <p:cNvPr id="5" name="Footer Placeholder 4">
            <a:extLst>
              <a:ext uri="{FF2B5EF4-FFF2-40B4-BE49-F238E27FC236}">
                <a16:creationId xmlns:a16="http://schemas.microsoft.com/office/drawing/2014/main" id="{FD7B8F6D-8FDD-0D85-4926-FB5ABA46E4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EB42888-DBBE-2F5A-9C43-486ABA70DD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A7E3CE-5A14-429A-B57D-BC04F2FF6D17}" type="slidenum">
              <a:rPr lang="en-GB" smtClean="0"/>
              <a:t>‹#›</a:t>
            </a:fld>
            <a:endParaRPr lang="en-GB"/>
          </a:p>
        </p:txBody>
      </p:sp>
    </p:spTree>
    <p:extLst>
      <p:ext uri="{BB962C8B-B14F-4D97-AF65-F5344CB8AC3E}">
        <p14:creationId xmlns:p14="http://schemas.microsoft.com/office/powerpoint/2010/main" val="776203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013C41-0D4A-C56B-D35E-A58D82D1DCD0}"/>
              </a:ext>
            </a:extLst>
          </p:cNvPr>
          <p:cNvSpPr>
            <a:spLocks noGrp="1"/>
          </p:cNvSpPr>
          <p:nvPr>
            <p:ph type="title"/>
          </p:nvPr>
        </p:nvSpPr>
        <p:spPr>
          <a:xfrm>
            <a:off x="280063" y="282576"/>
            <a:ext cx="11364288" cy="943130"/>
          </a:xfrm>
          <a:prstGeom prst="rect">
            <a:avLst/>
          </a:prstGeom>
        </p:spPr>
        <p:txBody>
          <a:bodyPr vert="horz" lIns="91440" tIns="45720" rIns="91440" bIns="45720" rtlCol="0" anchor="t">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BD9307B-4B17-5CE8-A108-8389A4B9FD7A}"/>
              </a:ext>
            </a:extLst>
          </p:cNvPr>
          <p:cNvSpPr>
            <a:spLocks noGrp="1"/>
          </p:cNvSpPr>
          <p:nvPr>
            <p:ph type="body" idx="1"/>
          </p:nvPr>
        </p:nvSpPr>
        <p:spPr>
          <a:xfrm>
            <a:off x="280062" y="1463298"/>
            <a:ext cx="11364289" cy="4351338"/>
          </a:xfrm>
          <a:prstGeom prst="rect">
            <a:avLst/>
          </a:prstGeom>
        </p:spPr>
        <p:txBody>
          <a:bodyPr vert="horz" lIns="91440" tIns="45720" rIns="91440" bIns="4572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D0689BC-1FFD-CC13-FAB5-759BE0FA8090}"/>
              </a:ext>
            </a:extLst>
          </p:cNvPr>
          <p:cNvSpPr>
            <a:spLocks noGrp="1"/>
          </p:cNvSpPr>
          <p:nvPr>
            <p:ph type="dt" sz="half" idx="2"/>
          </p:nvPr>
        </p:nvSpPr>
        <p:spPr>
          <a:xfrm>
            <a:off x="280062" y="6410449"/>
            <a:ext cx="2743200"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5" name="Footer Placeholder 4">
            <a:extLst>
              <a:ext uri="{FF2B5EF4-FFF2-40B4-BE49-F238E27FC236}">
                <a16:creationId xmlns:a16="http://schemas.microsoft.com/office/drawing/2014/main" id="{72E57CB6-54CD-CE28-8261-6D300175079A}"/>
              </a:ext>
            </a:extLst>
          </p:cNvPr>
          <p:cNvSpPr>
            <a:spLocks noGrp="1"/>
          </p:cNvSpPr>
          <p:nvPr>
            <p:ph type="ftr" sz="quarter" idx="3"/>
          </p:nvPr>
        </p:nvSpPr>
        <p:spPr>
          <a:xfrm>
            <a:off x="4038600" y="6410449"/>
            <a:ext cx="4114800" cy="365125"/>
          </a:xfrm>
          <a:prstGeom prst="rect">
            <a:avLst/>
          </a:prstGeom>
        </p:spPr>
        <p:txBody>
          <a:bodyPr vert="horz" lIns="91440" tIns="45720" rIns="91440" bIns="45720" rtlCol="0" anchor="b"/>
          <a:lstStyle>
            <a:lvl1pPr algn="ctr">
              <a:defRPr sz="900">
                <a:solidFill>
                  <a:schemeClr val="tx1"/>
                </a:solidFill>
              </a:defRPr>
            </a:lvl1pPr>
          </a:lstStyle>
          <a:p>
            <a:endParaRPr lang="en-US"/>
          </a:p>
        </p:txBody>
      </p:sp>
      <p:grpSp>
        <p:nvGrpSpPr>
          <p:cNvPr id="7" name="Group 6">
            <a:extLst>
              <a:ext uri="{FF2B5EF4-FFF2-40B4-BE49-F238E27FC236}">
                <a16:creationId xmlns:a16="http://schemas.microsoft.com/office/drawing/2014/main" id="{3E775FBB-B61C-F75F-584A-D0660923DB6F}"/>
              </a:ext>
            </a:extLst>
          </p:cNvPr>
          <p:cNvGrpSpPr/>
          <p:nvPr userDrawn="1"/>
        </p:nvGrpSpPr>
        <p:grpSpPr>
          <a:xfrm>
            <a:off x="-2935992" y="0"/>
            <a:ext cx="2428655" cy="6858000"/>
            <a:chOff x="-3140631" y="0"/>
            <a:chExt cx="2428655" cy="6858000"/>
          </a:xfrm>
        </p:grpSpPr>
        <p:sp>
          <p:nvSpPr>
            <p:cNvPr id="8" name="Rectangle 7">
              <a:extLst>
                <a:ext uri="{FF2B5EF4-FFF2-40B4-BE49-F238E27FC236}">
                  <a16:creationId xmlns:a16="http://schemas.microsoft.com/office/drawing/2014/main" id="{C0673CC8-389B-3DE0-86A5-387E5E878018}"/>
                </a:ext>
              </a:extLst>
            </p:cNvPr>
            <p:cNvSpPr/>
            <p:nvPr userDrawn="1"/>
          </p:nvSpPr>
          <p:spPr>
            <a:xfrm>
              <a:off x="-3140631" y="0"/>
              <a:ext cx="242865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E51C5A6-DFD1-29E6-D8FD-4E083AD78518}"/>
                </a:ext>
              </a:extLst>
            </p:cNvPr>
            <p:cNvSpPr txBox="1"/>
            <p:nvPr userDrawn="1"/>
          </p:nvSpPr>
          <p:spPr>
            <a:xfrm>
              <a:off x="-3020792" y="132078"/>
              <a:ext cx="2186609" cy="307777"/>
            </a:xfrm>
            <a:prstGeom prst="rect">
              <a:avLst/>
            </a:prstGeom>
            <a:noFill/>
          </p:spPr>
          <p:txBody>
            <a:bodyPr wrap="square" rtlCol="0">
              <a:spAutoFit/>
            </a:bodyPr>
            <a:lstStyle/>
            <a:p>
              <a:r>
                <a:rPr lang="en-US" sz="1400" b="1"/>
                <a:t>Colours</a:t>
              </a:r>
            </a:p>
          </p:txBody>
        </p:sp>
        <p:sp>
          <p:nvSpPr>
            <p:cNvPr id="10" name="TextBox 9">
              <a:extLst>
                <a:ext uri="{FF2B5EF4-FFF2-40B4-BE49-F238E27FC236}">
                  <a16:creationId xmlns:a16="http://schemas.microsoft.com/office/drawing/2014/main" id="{0DA9E3F7-0F24-9B14-E88D-A5C703142532}"/>
                </a:ext>
              </a:extLst>
            </p:cNvPr>
            <p:cNvSpPr txBox="1"/>
            <p:nvPr userDrawn="1"/>
          </p:nvSpPr>
          <p:spPr>
            <a:xfrm>
              <a:off x="-3020792" y="1148019"/>
              <a:ext cx="2186609" cy="276999"/>
            </a:xfrm>
            <a:prstGeom prst="rect">
              <a:avLst/>
            </a:prstGeom>
            <a:noFill/>
          </p:spPr>
          <p:txBody>
            <a:bodyPr wrap="square" rtlCol="0">
              <a:spAutoFit/>
            </a:bodyPr>
            <a:lstStyle/>
            <a:p>
              <a:r>
                <a:rPr lang="en-US" sz="1200" b="1"/>
                <a:t>Core colours</a:t>
              </a:r>
            </a:p>
          </p:txBody>
        </p:sp>
        <p:sp>
          <p:nvSpPr>
            <p:cNvPr id="11" name="Rectangle 10">
              <a:extLst>
                <a:ext uri="{FF2B5EF4-FFF2-40B4-BE49-F238E27FC236}">
                  <a16:creationId xmlns:a16="http://schemas.microsoft.com/office/drawing/2014/main" id="{F3E7D40C-2746-563A-7D21-B6117079092D}"/>
                </a:ext>
              </a:extLst>
            </p:cNvPr>
            <p:cNvSpPr/>
            <p:nvPr userDrawn="1"/>
          </p:nvSpPr>
          <p:spPr>
            <a:xfrm>
              <a:off x="-2920453" y="1464211"/>
              <a:ext cx="428703" cy="93100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685BEE5-7C94-D968-CCF0-1D838A5ABEEC}"/>
                </a:ext>
              </a:extLst>
            </p:cNvPr>
            <p:cNvSpPr/>
            <p:nvPr userDrawn="1"/>
          </p:nvSpPr>
          <p:spPr>
            <a:xfrm>
              <a:off x="-2416317" y="1464211"/>
              <a:ext cx="676609" cy="42870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FBD12F-8B5F-8818-3865-6E3B589CB190}"/>
                </a:ext>
              </a:extLst>
            </p:cNvPr>
            <p:cNvSpPr/>
            <p:nvPr userDrawn="1"/>
          </p:nvSpPr>
          <p:spPr>
            <a:xfrm>
              <a:off x="-1664274" y="1464211"/>
              <a:ext cx="684935" cy="428703"/>
            </a:xfrm>
            <a:prstGeom prst="rect">
              <a:avLst/>
            </a:prstGeom>
            <a:solidFill>
              <a:srgbClr val="3D49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019B2CA-E81B-B555-3B95-6447E8FCC992}"/>
                </a:ext>
              </a:extLst>
            </p:cNvPr>
            <p:cNvSpPr/>
            <p:nvPr userDrawn="1"/>
          </p:nvSpPr>
          <p:spPr>
            <a:xfrm>
              <a:off x="-2416316" y="1966509"/>
              <a:ext cx="428703" cy="428703"/>
            </a:xfrm>
            <a:prstGeom prst="rect">
              <a:avLst/>
            </a:prstGeom>
            <a:solidFill>
              <a:schemeClr val="accent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216000" rIns="0" bIns="0" rtlCol="0" anchor="ctr"/>
            <a:lstStyle/>
            <a:p>
              <a:pPr algn="ctr"/>
              <a:r>
                <a:rPr lang="en-US" sz="700" b="1">
                  <a:solidFill>
                    <a:schemeClr val="tx1"/>
                  </a:solidFill>
                </a:rPr>
                <a:t>75%</a:t>
              </a:r>
            </a:p>
          </p:txBody>
        </p:sp>
        <p:sp>
          <p:nvSpPr>
            <p:cNvPr id="15" name="Rectangle 14">
              <a:extLst>
                <a:ext uri="{FF2B5EF4-FFF2-40B4-BE49-F238E27FC236}">
                  <a16:creationId xmlns:a16="http://schemas.microsoft.com/office/drawing/2014/main" id="{D8AFCC27-A114-EAD6-2872-014E5DDD5D76}"/>
                </a:ext>
              </a:extLst>
            </p:cNvPr>
            <p:cNvSpPr/>
            <p:nvPr userDrawn="1"/>
          </p:nvSpPr>
          <p:spPr>
            <a:xfrm>
              <a:off x="-1912179" y="1966509"/>
              <a:ext cx="428703" cy="428703"/>
            </a:xfrm>
            <a:prstGeom prst="rect">
              <a:avLst/>
            </a:prstGeom>
            <a:solidFill>
              <a:schemeClr val="accent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216000" rIns="0" bIns="0" rtlCol="0" anchor="ctr"/>
            <a:lstStyle/>
            <a:p>
              <a:pPr algn="ctr"/>
              <a:r>
                <a:rPr lang="en-US" sz="700" b="1">
                  <a:solidFill>
                    <a:schemeClr val="tx1"/>
                  </a:solidFill>
                </a:rPr>
                <a:t>50%</a:t>
              </a:r>
            </a:p>
          </p:txBody>
        </p:sp>
        <p:sp>
          <p:nvSpPr>
            <p:cNvPr id="16" name="Rectangle 15">
              <a:extLst>
                <a:ext uri="{FF2B5EF4-FFF2-40B4-BE49-F238E27FC236}">
                  <a16:creationId xmlns:a16="http://schemas.microsoft.com/office/drawing/2014/main" id="{B92BB4C7-E626-EFC0-7E3F-A45C29EFC5A6}"/>
                </a:ext>
              </a:extLst>
            </p:cNvPr>
            <p:cNvSpPr/>
            <p:nvPr userDrawn="1"/>
          </p:nvSpPr>
          <p:spPr>
            <a:xfrm>
              <a:off x="-1408042" y="1966509"/>
              <a:ext cx="428703" cy="428703"/>
            </a:xfrm>
            <a:prstGeom prst="rect">
              <a:avLst/>
            </a:prstGeom>
            <a:solidFill>
              <a:schemeClr val="accent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216000" rIns="0" bIns="0" rtlCol="0" anchor="ctr"/>
            <a:lstStyle/>
            <a:p>
              <a:pPr algn="ctr"/>
              <a:r>
                <a:rPr lang="en-US" sz="700" b="1">
                  <a:solidFill>
                    <a:schemeClr val="tx1"/>
                  </a:solidFill>
                </a:rPr>
                <a:t>25%</a:t>
              </a:r>
            </a:p>
          </p:txBody>
        </p:sp>
        <p:sp>
          <p:nvSpPr>
            <p:cNvPr id="17" name="Rectangle 16">
              <a:extLst>
                <a:ext uri="{FF2B5EF4-FFF2-40B4-BE49-F238E27FC236}">
                  <a16:creationId xmlns:a16="http://schemas.microsoft.com/office/drawing/2014/main" id="{170CBFBE-0AD2-4F10-CB42-E174E4AA186B}"/>
                </a:ext>
              </a:extLst>
            </p:cNvPr>
            <p:cNvSpPr/>
            <p:nvPr userDrawn="1"/>
          </p:nvSpPr>
          <p:spPr>
            <a:xfrm>
              <a:off x="-2920453" y="2650837"/>
              <a:ext cx="428703" cy="93100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60313F2-7B51-ED6E-A9D1-57F993D3C143}"/>
                </a:ext>
              </a:extLst>
            </p:cNvPr>
            <p:cNvSpPr/>
            <p:nvPr userDrawn="1"/>
          </p:nvSpPr>
          <p:spPr>
            <a:xfrm>
              <a:off x="-2416317" y="2650837"/>
              <a:ext cx="676609" cy="42870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AAFBB7D-0463-CD80-B3CB-5C71780C87FC}"/>
                </a:ext>
              </a:extLst>
            </p:cNvPr>
            <p:cNvSpPr/>
            <p:nvPr userDrawn="1"/>
          </p:nvSpPr>
          <p:spPr>
            <a:xfrm>
              <a:off x="-1664274" y="2650837"/>
              <a:ext cx="684935" cy="428703"/>
            </a:xfrm>
            <a:prstGeom prst="rect">
              <a:avLst/>
            </a:prstGeom>
            <a:solidFill>
              <a:srgbClr val="4C2C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6EA8BF4-AD41-A95D-1BC0-DCF85FD461B0}"/>
                </a:ext>
              </a:extLst>
            </p:cNvPr>
            <p:cNvSpPr/>
            <p:nvPr userDrawn="1"/>
          </p:nvSpPr>
          <p:spPr>
            <a:xfrm>
              <a:off x="-2416316" y="3153135"/>
              <a:ext cx="428703" cy="428703"/>
            </a:xfrm>
            <a:prstGeom prst="rect">
              <a:avLst/>
            </a:prstGeom>
            <a:solidFill>
              <a:schemeClr val="accent2">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216000" rIns="0" bIns="0" rtlCol="0" anchor="ctr"/>
            <a:lstStyle/>
            <a:p>
              <a:pPr algn="ctr"/>
              <a:r>
                <a:rPr lang="en-US" sz="700" b="1">
                  <a:solidFill>
                    <a:schemeClr val="tx1"/>
                  </a:solidFill>
                </a:rPr>
                <a:t>75%</a:t>
              </a:r>
            </a:p>
          </p:txBody>
        </p:sp>
        <p:sp>
          <p:nvSpPr>
            <p:cNvPr id="21" name="Rectangle 20">
              <a:extLst>
                <a:ext uri="{FF2B5EF4-FFF2-40B4-BE49-F238E27FC236}">
                  <a16:creationId xmlns:a16="http://schemas.microsoft.com/office/drawing/2014/main" id="{D3368D25-1442-7010-95E4-71F8BB7C7332}"/>
                </a:ext>
              </a:extLst>
            </p:cNvPr>
            <p:cNvSpPr/>
            <p:nvPr userDrawn="1"/>
          </p:nvSpPr>
          <p:spPr>
            <a:xfrm>
              <a:off x="-1912179" y="3153135"/>
              <a:ext cx="428703" cy="428703"/>
            </a:xfrm>
            <a:prstGeom prst="rect">
              <a:avLst/>
            </a:prstGeom>
            <a:solidFill>
              <a:schemeClr val="accent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216000" rIns="0" bIns="0" rtlCol="0" anchor="ctr"/>
            <a:lstStyle/>
            <a:p>
              <a:pPr algn="ctr"/>
              <a:r>
                <a:rPr lang="en-US" sz="700" b="1">
                  <a:solidFill>
                    <a:schemeClr val="tx1"/>
                  </a:solidFill>
                </a:rPr>
                <a:t>50%</a:t>
              </a:r>
            </a:p>
          </p:txBody>
        </p:sp>
        <p:sp>
          <p:nvSpPr>
            <p:cNvPr id="22" name="Rectangle 21">
              <a:extLst>
                <a:ext uri="{FF2B5EF4-FFF2-40B4-BE49-F238E27FC236}">
                  <a16:creationId xmlns:a16="http://schemas.microsoft.com/office/drawing/2014/main" id="{C7EC2A69-6170-C6D1-C9FA-D7E36BAF80B4}"/>
                </a:ext>
              </a:extLst>
            </p:cNvPr>
            <p:cNvSpPr/>
            <p:nvPr userDrawn="1"/>
          </p:nvSpPr>
          <p:spPr>
            <a:xfrm>
              <a:off x="-1408042" y="3153135"/>
              <a:ext cx="428703" cy="428703"/>
            </a:xfrm>
            <a:prstGeom prst="rect">
              <a:avLst/>
            </a:prstGeom>
            <a:solidFill>
              <a:schemeClr val="accent2">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216000" rIns="0" bIns="0" rtlCol="0" anchor="ctr"/>
            <a:lstStyle/>
            <a:p>
              <a:pPr algn="ctr"/>
              <a:r>
                <a:rPr lang="en-US" sz="700" b="1">
                  <a:solidFill>
                    <a:schemeClr val="tx1"/>
                  </a:solidFill>
                </a:rPr>
                <a:t>25%</a:t>
              </a:r>
            </a:p>
          </p:txBody>
        </p:sp>
        <p:sp>
          <p:nvSpPr>
            <p:cNvPr id="23" name="Rectangle 22">
              <a:extLst>
                <a:ext uri="{FF2B5EF4-FFF2-40B4-BE49-F238E27FC236}">
                  <a16:creationId xmlns:a16="http://schemas.microsoft.com/office/drawing/2014/main" id="{96D31D02-3EE5-B202-599E-0282C1C4A419}"/>
                </a:ext>
              </a:extLst>
            </p:cNvPr>
            <p:cNvSpPr/>
            <p:nvPr userDrawn="1"/>
          </p:nvSpPr>
          <p:spPr>
            <a:xfrm>
              <a:off x="-2920453" y="3836153"/>
              <a:ext cx="428703" cy="93100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677BE95-EB22-D4D5-4A2F-CAB2ABE08747}"/>
                </a:ext>
              </a:extLst>
            </p:cNvPr>
            <p:cNvSpPr/>
            <p:nvPr userDrawn="1"/>
          </p:nvSpPr>
          <p:spPr>
            <a:xfrm>
              <a:off x="-2416317" y="3836153"/>
              <a:ext cx="676609" cy="42870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4BF8E5C-94F7-4155-C6A9-D71367E0FFDE}"/>
                </a:ext>
              </a:extLst>
            </p:cNvPr>
            <p:cNvSpPr/>
            <p:nvPr userDrawn="1"/>
          </p:nvSpPr>
          <p:spPr>
            <a:xfrm>
              <a:off x="-1664274" y="3836153"/>
              <a:ext cx="684935" cy="428703"/>
            </a:xfrm>
            <a:prstGeom prst="rect">
              <a:avLst/>
            </a:prstGeom>
            <a:solidFill>
              <a:srgbClr val="0042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8E75EE1-B713-B219-49CA-3DAEC3F4F872}"/>
                </a:ext>
              </a:extLst>
            </p:cNvPr>
            <p:cNvSpPr/>
            <p:nvPr userDrawn="1"/>
          </p:nvSpPr>
          <p:spPr>
            <a:xfrm>
              <a:off x="-2416316" y="4338451"/>
              <a:ext cx="428703" cy="428703"/>
            </a:xfrm>
            <a:prstGeom prst="rect">
              <a:avLst/>
            </a:prstGeom>
            <a:solidFill>
              <a:schemeClr val="accent3">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216000" rIns="0" bIns="0" rtlCol="0" anchor="ctr"/>
            <a:lstStyle/>
            <a:p>
              <a:pPr algn="ctr"/>
              <a:r>
                <a:rPr lang="en-US" sz="700" b="1">
                  <a:solidFill>
                    <a:schemeClr val="tx1"/>
                  </a:solidFill>
                </a:rPr>
                <a:t>75%</a:t>
              </a:r>
            </a:p>
          </p:txBody>
        </p:sp>
        <p:sp>
          <p:nvSpPr>
            <p:cNvPr id="27" name="Rectangle 26">
              <a:extLst>
                <a:ext uri="{FF2B5EF4-FFF2-40B4-BE49-F238E27FC236}">
                  <a16:creationId xmlns:a16="http://schemas.microsoft.com/office/drawing/2014/main" id="{934A65A5-C5D7-65EE-6A98-ADCC4C1DA8B8}"/>
                </a:ext>
              </a:extLst>
            </p:cNvPr>
            <p:cNvSpPr/>
            <p:nvPr userDrawn="1"/>
          </p:nvSpPr>
          <p:spPr>
            <a:xfrm>
              <a:off x="-1912179" y="4338451"/>
              <a:ext cx="428703" cy="428703"/>
            </a:xfrm>
            <a:prstGeom prst="rect">
              <a:avLst/>
            </a:prstGeom>
            <a:solidFill>
              <a:schemeClr val="accent3">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216000" rIns="0" bIns="0" rtlCol="0" anchor="ctr"/>
            <a:lstStyle/>
            <a:p>
              <a:pPr algn="ctr"/>
              <a:r>
                <a:rPr lang="en-US" sz="700" b="1">
                  <a:solidFill>
                    <a:schemeClr val="tx1"/>
                  </a:solidFill>
                </a:rPr>
                <a:t>50%</a:t>
              </a:r>
            </a:p>
          </p:txBody>
        </p:sp>
        <p:sp>
          <p:nvSpPr>
            <p:cNvPr id="28" name="Rectangle 27">
              <a:extLst>
                <a:ext uri="{FF2B5EF4-FFF2-40B4-BE49-F238E27FC236}">
                  <a16:creationId xmlns:a16="http://schemas.microsoft.com/office/drawing/2014/main" id="{68AF8436-44D4-8082-E039-FABB6EEA93C3}"/>
                </a:ext>
              </a:extLst>
            </p:cNvPr>
            <p:cNvSpPr/>
            <p:nvPr userDrawn="1"/>
          </p:nvSpPr>
          <p:spPr>
            <a:xfrm>
              <a:off x="-1408042" y="4338451"/>
              <a:ext cx="428703" cy="428703"/>
            </a:xfrm>
            <a:prstGeom prst="rect">
              <a:avLst/>
            </a:prstGeom>
            <a:solidFill>
              <a:schemeClr val="accent3">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216000" rIns="0" bIns="0" rtlCol="0" anchor="ctr"/>
            <a:lstStyle/>
            <a:p>
              <a:pPr algn="ctr"/>
              <a:r>
                <a:rPr lang="en-US" sz="700" b="1">
                  <a:solidFill>
                    <a:schemeClr val="tx1"/>
                  </a:solidFill>
                </a:rPr>
                <a:t>25%</a:t>
              </a:r>
            </a:p>
          </p:txBody>
        </p:sp>
        <p:sp>
          <p:nvSpPr>
            <p:cNvPr id="29" name="Rectangle 28">
              <a:extLst>
                <a:ext uri="{FF2B5EF4-FFF2-40B4-BE49-F238E27FC236}">
                  <a16:creationId xmlns:a16="http://schemas.microsoft.com/office/drawing/2014/main" id="{46011E0C-D973-A576-596C-1619AF5723F1}"/>
                </a:ext>
              </a:extLst>
            </p:cNvPr>
            <p:cNvSpPr/>
            <p:nvPr userDrawn="1"/>
          </p:nvSpPr>
          <p:spPr>
            <a:xfrm>
              <a:off x="-2416316" y="5021469"/>
              <a:ext cx="428703" cy="428703"/>
            </a:xfrm>
            <a:prstGeom prst="rect">
              <a:avLst/>
            </a:prstGeom>
            <a:solidFill>
              <a:schemeClr val="tx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216000" rIns="0" bIns="0" rtlCol="0" anchor="ctr"/>
            <a:lstStyle/>
            <a:p>
              <a:pPr algn="ctr"/>
              <a:r>
                <a:rPr lang="en-US" sz="700" b="1">
                  <a:solidFill>
                    <a:schemeClr val="bg1"/>
                  </a:solidFill>
                </a:rPr>
                <a:t>90%</a:t>
              </a:r>
            </a:p>
          </p:txBody>
        </p:sp>
        <p:sp>
          <p:nvSpPr>
            <p:cNvPr id="30" name="Rectangle 29">
              <a:extLst>
                <a:ext uri="{FF2B5EF4-FFF2-40B4-BE49-F238E27FC236}">
                  <a16:creationId xmlns:a16="http://schemas.microsoft.com/office/drawing/2014/main" id="{DE0CFF52-C81B-2B95-F593-4B1C174FA14E}"/>
                </a:ext>
              </a:extLst>
            </p:cNvPr>
            <p:cNvSpPr/>
            <p:nvPr userDrawn="1"/>
          </p:nvSpPr>
          <p:spPr>
            <a:xfrm>
              <a:off x="-1912179" y="5021469"/>
              <a:ext cx="428703" cy="428703"/>
            </a:xfrm>
            <a:prstGeom prst="rect">
              <a:avLst/>
            </a:prstGeom>
            <a:solidFill>
              <a:schemeClr val="tx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216000" rIns="0" bIns="0" rtlCol="0" anchor="ctr"/>
            <a:lstStyle/>
            <a:p>
              <a:pPr algn="ctr"/>
              <a:r>
                <a:rPr lang="en-US" sz="700" b="1">
                  <a:solidFill>
                    <a:schemeClr val="bg1"/>
                  </a:solidFill>
                </a:rPr>
                <a:t>80%</a:t>
              </a:r>
            </a:p>
          </p:txBody>
        </p:sp>
        <p:sp>
          <p:nvSpPr>
            <p:cNvPr id="31" name="Rectangle 30">
              <a:extLst>
                <a:ext uri="{FF2B5EF4-FFF2-40B4-BE49-F238E27FC236}">
                  <a16:creationId xmlns:a16="http://schemas.microsoft.com/office/drawing/2014/main" id="{84B8B2B9-3D45-5946-6B50-234D7F545D5A}"/>
                </a:ext>
              </a:extLst>
            </p:cNvPr>
            <p:cNvSpPr/>
            <p:nvPr userDrawn="1"/>
          </p:nvSpPr>
          <p:spPr>
            <a:xfrm>
              <a:off x="-1408042" y="5021469"/>
              <a:ext cx="428703" cy="428703"/>
            </a:xfrm>
            <a:prstGeom prst="rect">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216000" rIns="0" bIns="0" rtlCol="0" anchor="ctr"/>
            <a:lstStyle/>
            <a:p>
              <a:pPr algn="ctr"/>
              <a:r>
                <a:rPr lang="en-US" sz="700" b="1">
                  <a:solidFill>
                    <a:schemeClr val="bg1"/>
                  </a:solidFill>
                </a:rPr>
                <a:t>70%</a:t>
              </a:r>
            </a:p>
          </p:txBody>
        </p:sp>
        <p:sp>
          <p:nvSpPr>
            <p:cNvPr id="32" name="Rectangle 31">
              <a:extLst>
                <a:ext uri="{FF2B5EF4-FFF2-40B4-BE49-F238E27FC236}">
                  <a16:creationId xmlns:a16="http://schemas.microsoft.com/office/drawing/2014/main" id="{57244AC1-6173-B88F-4012-7112E88C168F}"/>
                </a:ext>
              </a:extLst>
            </p:cNvPr>
            <p:cNvSpPr/>
            <p:nvPr userDrawn="1"/>
          </p:nvSpPr>
          <p:spPr>
            <a:xfrm>
              <a:off x="-2918887" y="5021469"/>
              <a:ext cx="428703" cy="42870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216000" rIns="0" bIns="0" rtlCol="0" anchor="ctr"/>
            <a:lstStyle/>
            <a:p>
              <a:pPr algn="ctr"/>
              <a:r>
                <a:rPr lang="en-US" sz="700" b="1">
                  <a:solidFill>
                    <a:schemeClr val="bg1"/>
                  </a:solidFill>
                </a:rPr>
                <a:t>100%</a:t>
              </a:r>
            </a:p>
          </p:txBody>
        </p:sp>
        <p:sp>
          <p:nvSpPr>
            <p:cNvPr id="33" name="Rectangle 32">
              <a:extLst>
                <a:ext uri="{FF2B5EF4-FFF2-40B4-BE49-F238E27FC236}">
                  <a16:creationId xmlns:a16="http://schemas.microsoft.com/office/drawing/2014/main" id="{B942AB86-E458-C618-2F0B-4FF75A95C267}"/>
                </a:ext>
              </a:extLst>
            </p:cNvPr>
            <p:cNvSpPr/>
            <p:nvPr userDrawn="1"/>
          </p:nvSpPr>
          <p:spPr>
            <a:xfrm>
              <a:off x="-2416316" y="5531020"/>
              <a:ext cx="428703" cy="428703"/>
            </a:xfrm>
            <a:prstGeom prst="rect">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216000" rIns="0" bIns="0" rtlCol="0" anchor="ctr"/>
            <a:lstStyle/>
            <a:p>
              <a:pPr algn="ctr"/>
              <a:r>
                <a:rPr lang="en-US" sz="700" b="1">
                  <a:solidFill>
                    <a:schemeClr val="tx1"/>
                  </a:solidFill>
                </a:rPr>
                <a:t>50%</a:t>
              </a:r>
            </a:p>
          </p:txBody>
        </p:sp>
        <p:sp>
          <p:nvSpPr>
            <p:cNvPr id="34" name="Rectangle 33">
              <a:extLst>
                <a:ext uri="{FF2B5EF4-FFF2-40B4-BE49-F238E27FC236}">
                  <a16:creationId xmlns:a16="http://schemas.microsoft.com/office/drawing/2014/main" id="{1562959D-682A-EA43-74D9-03A0898E51BC}"/>
                </a:ext>
              </a:extLst>
            </p:cNvPr>
            <p:cNvSpPr/>
            <p:nvPr userDrawn="1"/>
          </p:nvSpPr>
          <p:spPr>
            <a:xfrm>
              <a:off x="-1912179" y="5531020"/>
              <a:ext cx="428703" cy="428703"/>
            </a:xfrm>
            <a:prstGeom prst="rect">
              <a:avLst/>
            </a:prstGeom>
            <a:solidFill>
              <a:schemeClr val="tx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216000" rIns="0" bIns="0" rtlCol="0" anchor="ctr"/>
            <a:lstStyle/>
            <a:p>
              <a:pPr algn="ctr"/>
              <a:r>
                <a:rPr lang="en-US" sz="700" b="1">
                  <a:solidFill>
                    <a:schemeClr val="tx1"/>
                  </a:solidFill>
                </a:rPr>
                <a:t>40%</a:t>
              </a:r>
            </a:p>
          </p:txBody>
        </p:sp>
        <p:sp>
          <p:nvSpPr>
            <p:cNvPr id="35" name="Rectangle 34">
              <a:extLst>
                <a:ext uri="{FF2B5EF4-FFF2-40B4-BE49-F238E27FC236}">
                  <a16:creationId xmlns:a16="http://schemas.microsoft.com/office/drawing/2014/main" id="{F328547D-56A2-0658-7BF6-49CFC846B5AE}"/>
                </a:ext>
              </a:extLst>
            </p:cNvPr>
            <p:cNvSpPr/>
            <p:nvPr userDrawn="1"/>
          </p:nvSpPr>
          <p:spPr>
            <a:xfrm>
              <a:off x="-1408042" y="5531020"/>
              <a:ext cx="428703" cy="428703"/>
            </a:xfrm>
            <a:prstGeom prst="rect">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216000" rIns="0" bIns="0" rtlCol="0" anchor="ctr"/>
            <a:lstStyle/>
            <a:p>
              <a:pPr algn="ctr"/>
              <a:r>
                <a:rPr lang="en-US" sz="700" b="1">
                  <a:solidFill>
                    <a:schemeClr val="tx1"/>
                  </a:solidFill>
                </a:rPr>
                <a:t>30%</a:t>
              </a:r>
            </a:p>
          </p:txBody>
        </p:sp>
        <p:sp>
          <p:nvSpPr>
            <p:cNvPr id="36" name="Rectangle 35">
              <a:extLst>
                <a:ext uri="{FF2B5EF4-FFF2-40B4-BE49-F238E27FC236}">
                  <a16:creationId xmlns:a16="http://schemas.microsoft.com/office/drawing/2014/main" id="{BEA329E1-4431-9AE9-DFFB-8DA397B510E5}"/>
                </a:ext>
              </a:extLst>
            </p:cNvPr>
            <p:cNvSpPr/>
            <p:nvPr userDrawn="1"/>
          </p:nvSpPr>
          <p:spPr>
            <a:xfrm>
              <a:off x="-2918887" y="5531020"/>
              <a:ext cx="428703" cy="428703"/>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216000" rIns="0" bIns="0" rtlCol="0" anchor="ctr"/>
            <a:lstStyle/>
            <a:p>
              <a:pPr algn="ctr"/>
              <a:r>
                <a:rPr lang="en-US" sz="700" b="1">
                  <a:solidFill>
                    <a:schemeClr val="bg1"/>
                  </a:solidFill>
                </a:rPr>
                <a:t>60%</a:t>
              </a:r>
            </a:p>
          </p:txBody>
        </p:sp>
        <p:sp>
          <p:nvSpPr>
            <p:cNvPr id="37" name="Rectangle 36">
              <a:extLst>
                <a:ext uri="{FF2B5EF4-FFF2-40B4-BE49-F238E27FC236}">
                  <a16:creationId xmlns:a16="http://schemas.microsoft.com/office/drawing/2014/main" id="{1106B30F-248F-35A4-87B0-09C35E13AD86}"/>
                </a:ext>
              </a:extLst>
            </p:cNvPr>
            <p:cNvSpPr/>
            <p:nvPr userDrawn="1"/>
          </p:nvSpPr>
          <p:spPr>
            <a:xfrm>
              <a:off x="-2416316" y="6040571"/>
              <a:ext cx="428703" cy="428703"/>
            </a:xfrm>
            <a:prstGeom prst="rect">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216000" rIns="0" bIns="0" rtlCol="0" anchor="ctr"/>
            <a:lstStyle/>
            <a:p>
              <a:pPr algn="ctr"/>
              <a:r>
                <a:rPr lang="en-US" sz="700" b="1">
                  <a:solidFill>
                    <a:schemeClr val="tx1"/>
                  </a:solidFill>
                </a:rPr>
                <a:t>10%</a:t>
              </a:r>
            </a:p>
          </p:txBody>
        </p:sp>
        <p:sp>
          <p:nvSpPr>
            <p:cNvPr id="38" name="Rectangle 37">
              <a:extLst>
                <a:ext uri="{FF2B5EF4-FFF2-40B4-BE49-F238E27FC236}">
                  <a16:creationId xmlns:a16="http://schemas.microsoft.com/office/drawing/2014/main" id="{25CA74F8-B9F3-20EC-7D86-A126B0D5F832}"/>
                </a:ext>
              </a:extLst>
            </p:cNvPr>
            <p:cNvSpPr/>
            <p:nvPr userDrawn="1"/>
          </p:nvSpPr>
          <p:spPr>
            <a:xfrm>
              <a:off x="-2918887" y="6040571"/>
              <a:ext cx="428703" cy="428703"/>
            </a:xfrm>
            <a:prstGeom prst="rect">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216000" rIns="0" bIns="0" rtlCol="0" anchor="ctr"/>
            <a:lstStyle/>
            <a:p>
              <a:pPr algn="ctr"/>
              <a:r>
                <a:rPr lang="en-US" sz="700" b="1">
                  <a:solidFill>
                    <a:schemeClr val="tx1"/>
                  </a:solidFill>
                </a:rPr>
                <a:t>20%</a:t>
              </a:r>
            </a:p>
          </p:txBody>
        </p:sp>
        <p:sp>
          <p:nvSpPr>
            <p:cNvPr id="39" name="TextBox 38">
              <a:extLst>
                <a:ext uri="{FF2B5EF4-FFF2-40B4-BE49-F238E27FC236}">
                  <a16:creationId xmlns:a16="http://schemas.microsoft.com/office/drawing/2014/main" id="{523D6CAF-2A69-30B4-FE81-8483B981F94E}"/>
                </a:ext>
              </a:extLst>
            </p:cNvPr>
            <p:cNvSpPr txBox="1"/>
            <p:nvPr userDrawn="1"/>
          </p:nvSpPr>
          <p:spPr>
            <a:xfrm>
              <a:off x="-3020792" y="422060"/>
              <a:ext cx="2308816" cy="577081"/>
            </a:xfrm>
            <a:prstGeom prst="rect">
              <a:avLst/>
            </a:prstGeom>
            <a:noFill/>
          </p:spPr>
          <p:txBody>
            <a:bodyPr wrap="square" rtlCol="0">
              <a:spAutoFit/>
            </a:bodyPr>
            <a:lstStyle/>
            <a:p>
              <a:r>
                <a:rPr lang="en-US" sz="1050" b="0"/>
                <a:t>Use the colour dropper tool to colour-pick from the </a:t>
              </a:r>
              <a:r>
                <a:rPr lang="en-GB" sz="1050" b="0" noProof="0"/>
                <a:t>swatches</a:t>
              </a:r>
              <a:r>
                <a:rPr lang="en-US" sz="1050" b="0"/>
                <a:t> below if you require more shades.</a:t>
              </a:r>
            </a:p>
          </p:txBody>
        </p:sp>
      </p:grpSp>
    </p:spTree>
    <p:extLst>
      <p:ext uri="{BB962C8B-B14F-4D97-AF65-F5344CB8AC3E}">
        <p14:creationId xmlns:p14="http://schemas.microsoft.com/office/powerpoint/2010/main" val="338053084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4" r:id="rId31"/>
    <p:sldLayoutId id="2147483705" r:id="rId32"/>
    <p:sldLayoutId id="2147483706" r:id="rId33"/>
    <p:sldLayoutId id="2147483707" r:id="rId34"/>
    <p:sldLayoutId id="2147483708" r:id="rId35"/>
    <p:sldLayoutId id="2147483709" r:id="rId36"/>
    <p:sldLayoutId id="2147483710" r:id="rId37"/>
    <p:sldLayoutId id="2147483711" r:id="rId38"/>
    <p:sldLayoutId id="2147483712" r:id="rId39"/>
    <p:sldLayoutId id="2147483713" r:id="rId40"/>
    <p:sldLayoutId id="2147483714" r:id="rId41"/>
    <p:sldLayoutId id="2147483715" r:id="rId42"/>
    <p:sldLayoutId id="2147483716" r:id="rId43"/>
    <p:sldLayoutId id="2147483717" r:id="rId44"/>
    <p:sldLayoutId id="2147483718" r:id="rId45"/>
    <p:sldLayoutId id="2147483719" r:id="rId46"/>
    <p:sldLayoutId id="2147483720" r:id="rId47"/>
    <p:sldLayoutId id="2147483721" r:id="rId48"/>
    <p:sldLayoutId id="2147483722" r:id="rId49"/>
    <p:sldLayoutId id="2147483723" r:id="rId50"/>
    <p:sldLayoutId id="2147483724" r:id="rId51"/>
    <p:sldLayoutId id="2147483725" r:id="rId52"/>
    <p:sldLayoutId id="2147483726" r:id="rId53"/>
    <p:sldLayoutId id="2147483727" r:id="rId54"/>
    <p:sldLayoutId id="2147483728" r:id="rId55"/>
    <p:sldLayoutId id="2147483729" r:id="rId56"/>
    <p:sldLayoutId id="2147483730" r:id="rId57"/>
    <p:sldLayoutId id="2147483731" r:id="rId58"/>
    <p:sldLayoutId id="2147483732" r:id="rId59"/>
    <p:sldLayoutId id="2147483733" r:id="rId60"/>
    <p:sldLayoutId id="2147483734" r:id="rId61"/>
    <p:sldLayoutId id="2147483735" r:id="rId62"/>
    <p:sldLayoutId id="2147483736" r:id="rId63"/>
    <p:sldLayoutId id="2147483737" r:id="rId64"/>
    <p:sldLayoutId id="2147483738" r:id="rId65"/>
    <p:sldLayoutId id="2147483739" r:id="rId66"/>
    <p:sldLayoutId id="2147483740" r:id="rId67"/>
    <p:sldLayoutId id="2147483741" r:id="rId68"/>
    <p:sldLayoutId id="2147483742" r:id="rId69"/>
    <p:sldLayoutId id="2147483743" r:id="rId70"/>
    <p:sldLayoutId id="2147483744" r:id="rId71"/>
    <p:sldLayoutId id="2147483745" r:id="rId72"/>
    <p:sldLayoutId id="2147483746" r:id="rId73"/>
    <p:sldLayoutId id="2147483747" r:id="rId74"/>
    <p:sldLayoutId id="2147483748" r:id="rId75"/>
    <p:sldLayoutId id="2147483749" r:id="rId76"/>
    <p:sldLayoutId id="2147483750" r:id="rId77"/>
    <p:sldLayoutId id="2147483751" r:id="rId78"/>
    <p:sldLayoutId id="2147483752" r:id="rId79"/>
    <p:sldLayoutId id="2147483753" r:id="rId80"/>
    <p:sldLayoutId id="2147483754" r:id="rId81"/>
    <p:sldLayoutId id="2147483755" r:id="rId82"/>
    <p:sldLayoutId id="2147483756" r:id="rId83"/>
    <p:sldLayoutId id="2147483757" r:id="rId84"/>
    <p:sldLayoutId id="2147483758" r:id="rId85"/>
    <p:sldLayoutId id="2147483759" r:id="rId86"/>
    <p:sldLayoutId id="2147483760" r:id="rId87"/>
    <p:sldLayoutId id="2147483761" r:id="rId88"/>
  </p:sldLayoutIdLst>
  <p:hf hdr="0" ftr="0" dt="0"/>
  <p:txStyles>
    <p:titleStyle>
      <a:lvl1pPr algn="l" defTabSz="914400" rtl="0" eaLnBrk="1" latinLnBrk="0" hangingPunct="1">
        <a:lnSpc>
          <a:spcPct val="100000"/>
        </a:lnSpc>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360363" indent="-176213" algn="l" defTabSz="914400" rtl="0" eaLnBrk="1" latinLnBrk="0" hangingPunct="1">
        <a:lnSpc>
          <a:spcPct val="100000"/>
        </a:lnSpc>
        <a:spcBef>
          <a:spcPts val="500"/>
        </a:spcBef>
        <a:buFont typeface="Arial" panose="020B0604020202020204" pitchFamily="34" charset="0"/>
        <a:buChar char="•"/>
        <a:tabLst/>
        <a:defRPr sz="1400" kern="1200">
          <a:solidFill>
            <a:schemeClr val="tx1"/>
          </a:solidFill>
          <a:latin typeface="+mn-lt"/>
          <a:ea typeface="+mn-ea"/>
          <a:cs typeface="+mn-cs"/>
        </a:defRPr>
      </a:lvl2pPr>
      <a:lvl3pPr marL="538163" indent="-177800"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mn-lt"/>
          <a:ea typeface="+mn-ea"/>
          <a:cs typeface="+mn-cs"/>
        </a:defRPr>
      </a:lvl3pPr>
      <a:lvl4pPr marL="715963" indent="-177800"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mn-lt"/>
          <a:ea typeface="+mn-ea"/>
          <a:cs typeface="+mn-cs"/>
        </a:defRPr>
      </a:lvl4pPr>
      <a:lvl5pPr marL="892175" indent="-176213" algn="l" defTabSz="914400" rtl="0" eaLnBrk="1" latinLnBrk="0" hangingPunct="1">
        <a:lnSpc>
          <a:spcPct val="100000"/>
        </a:lnSpc>
        <a:spcBef>
          <a:spcPts val="500"/>
        </a:spcBef>
        <a:buFont typeface="Arial" panose="020B060402020202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514">
          <p15:clr>
            <a:srgbClr val="F26B43"/>
          </p15:clr>
        </p15:guide>
        <p15:guide id="3" pos="5110">
          <p15:clr>
            <a:srgbClr val="F26B43"/>
          </p15:clr>
        </p15:guide>
        <p15:guide id="4" pos="3840">
          <p15:clr>
            <a:srgbClr val="F26B43"/>
          </p15:clr>
        </p15:guide>
        <p15:guide id="5" pos="2547">
          <p15:clr>
            <a:srgbClr val="F26B43"/>
          </p15:clr>
        </p15:guide>
        <p15:guide id="6" orient="horz" pos="164">
          <p15:clr>
            <a:srgbClr val="F26B43"/>
          </p15:clr>
        </p15:guide>
        <p15:guide id="7" pos="166">
          <p15:clr>
            <a:srgbClr val="F26B43"/>
          </p15:clr>
        </p15:guide>
        <p15:guide id="8" orient="horz" pos="413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A9AD0E7C-0CF4-9B32-F0DC-5DEEC72C7D27}"/>
              </a:ext>
            </a:extLst>
          </p:cNvPr>
          <p:cNvSpPr>
            <a:spLocks noGrp="1"/>
          </p:cNvSpPr>
          <p:nvPr>
            <p:ph type="ftr" sz="quarter" idx="3"/>
          </p:nvPr>
        </p:nvSpPr>
        <p:spPr>
          <a:xfrm>
            <a:off x="4038600" y="6480000"/>
            <a:ext cx="4114800" cy="161583"/>
          </a:xfrm>
          <a:prstGeom prst="rect">
            <a:avLst/>
          </a:prstGeom>
        </p:spPr>
        <p:txBody>
          <a:bodyPr vert="horz" lIns="0" tIns="0" rIns="0" bIns="0" rtlCol="0" anchor="ctr">
            <a:spAutoFit/>
          </a:bodyPr>
          <a:lstStyle>
            <a:lvl1pPr algn="ctr">
              <a:defRPr lang="en-US" sz="1050" i="0" kern="1200" cap="all" baseline="0">
                <a:solidFill>
                  <a:schemeClr val="bg2"/>
                </a:solidFill>
                <a:latin typeface="Arial" panose="020B0604020202020204" pitchFamily="34" charset="0"/>
                <a:ea typeface="+mn-ea"/>
                <a:cs typeface="Arial" panose="020B0604020202020204" pitchFamily="34" charset="0"/>
              </a:defRPr>
            </a:lvl1pPr>
          </a:lstStyle>
          <a:p>
            <a:r>
              <a:rPr lang="en-GB"/>
              <a:t>SENSITIVITY MARKING</a:t>
            </a:r>
          </a:p>
        </p:txBody>
      </p:sp>
      <p:sp>
        <p:nvSpPr>
          <p:cNvPr id="3" name="Slide Number Placeholder 5">
            <a:extLst>
              <a:ext uri="{FF2B5EF4-FFF2-40B4-BE49-F238E27FC236}">
                <a16:creationId xmlns:a16="http://schemas.microsoft.com/office/drawing/2014/main" id="{FC2A0B67-A808-6FB5-1EC1-EAD0A62DA873}"/>
              </a:ext>
            </a:extLst>
          </p:cNvPr>
          <p:cNvSpPr>
            <a:spLocks noGrp="1"/>
          </p:cNvSpPr>
          <p:nvPr>
            <p:ph type="sldNum" sz="quarter" idx="4"/>
          </p:nvPr>
        </p:nvSpPr>
        <p:spPr>
          <a:xfrm>
            <a:off x="11398249" y="6565990"/>
            <a:ext cx="567415" cy="184666"/>
          </a:xfrm>
          <a:prstGeom prst="rect">
            <a:avLst/>
          </a:prstGeom>
        </p:spPr>
        <p:txBody>
          <a:bodyPr vert="horz" wrap="square" lIns="0" tIns="0" rIns="0" bIns="0" rtlCol="0" anchor="ctr">
            <a:spAutoFit/>
          </a:bodyPr>
          <a:lstStyle>
            <a:lvl1pPr algn="r">
              <a:defRPr sz="1200">
                <a:solidFill>
                  <a:schemeClr val="bg2"/>
                </a:solidFill>
              </a:defRPr>
            </a:lvl1pPr>
          </a:lstStyle>
          <a:p>
            <a:fld id="{318356DC-334E-1146-8C47-B0DA3BCDFCC3}" type="slidenum">
              <a:rPr lang="en-US" smtClean="0"/>
              <a:pPr/>
              <a:t>‹#›</a:t>
            </a:fld>
            <a:endParaRPr lang="en-US"/>
          </a:p>
        </p:txBody>
      </p:sp>
      <p:sp>
        <p:nvSpPr>
          <p:cNvPr id="6" name="TextBox 5">
            <a:extLst>
              <a:ext uri="{FF2B5EF4-FFF2-40B4-BE49-F238E27FC236}">
                <a16:creationId xmlns:a16="http://schemas.microsoft.com/office/drawing/2014/main" id="{C15B5BF0-C4EA-5B26-031E-06FF180AB9E3}"/>
              </a:ext>
            </a:extLst>
          </p:cNvPr>
          <p:cNvSpPr txBox="1"/>
          <p:nvPr>
            <p:extLst>
              <p:ext uri="{1162E1C5-73C7-4A58-AE30-91384D911F3F}">
                <p184:classification xmlns:p184="http://schemas.microsoft.com/office/powerpoint/2018/4/main" val="hdr"/>
              </p:ext>
            </p:extLst>
          </p:nvPr>
        </p:nvSpPr>
        <p:spPr>
          <a:xfrm>
            <a:off x="5528437" y="63500"/>
            <a:ext cx="1160463" cy="152400"/>
          </a:xfrm>
          <a:prstGeom prst="rect">
            <a:avLst/>
          </a:prstGeom>
        </p:spPr>
        <p:txBody>
          <a:bodyPr horzOverflow="overflow" lIns="0" tIns="0" rIns="0" bIns="0">
            <a:spAutoFit/>
          </a:bodyPr>
          <a:lstStyle/>
          <a:p>
            <a:pPr algn="l"/>
            <a:r>
              <a:rPr lang="en-GB" sz="1000">
                <a:solidFill>
                  <a:srgbClr val="000000">
                    <a:alpha val="50000"/>
                  </a:srgbClr>
                </a:solidFill>
                <a:latin typeface="Aptos" panose="020B0004020202020204" pitchFamily="34" charset="0"/>
              </a:rPr>
              <a:t>OFFICIAL-SENSITIVE</a:t>
            </a:r>
          </a:p>
        </p:txBody>
      </p:sp>
      <p:sp>
        <p:nvSpPr>
          <p:cNvPr id="9" name="TextBox 8">
            <a:extLst>
              <a:ext uri="{FF2B5EF4-FFF2-40B4-BE49-F238E27FC236}">
                <a16:creationId xmlns:a16="http://schemas.microsoft.com/office/drawing/2014/main" id="{61589B16-E386-8061-D4FC-113508B94A72}"/>
              </a:ext>
            </a:extLst>
          </p:cNvPr>
          <p:cNvSpPr txBox="1"/>
          <p:nvPr>
            <p:extLst>
              <p:ext uri="{1162E1C5-73C7-4A58-AE30-91384D911F3F}">
                <p184:classification xmlns:p184="http://schemas.microsoft.com/office/powerpoint/2018/4/main" val="ftr"/>
              </p:ext>
            </p:extLst>
          </p:nvPr>
        </p:nvSpPr>
        <p:spPr>
          <a:xfrm>
            <a:off x="5528437" y="6642100"/>
            <a:ext cx="1160463" cy="152400"/>
          </a:xfrm>
          <a:prstGeom prst="rect">
            <a:avLst/>
          </a:prstGeom>
        </p:spPr>
        <p:txBody>
          <a:bodyPr horzOverflow="overflow" lIns="0" tIns="0" rIns="0" bIns="0">
            <a:spAutoFit/>
          </a:bodyPr>
          <a:lstStyle/>
          <a:p>
            <a:pPr algn="l"/>
            <a:r>
              <a:rPr lang="en-GB" sz="1000">
                <a:solidFill>
                  <a:srgbClr val="000000">
                    <a:alpha val="50000"/>
                  </a:srgbClr>
                </a:solidFill>
                <a:latin typeface="Aptos" panose="020B0004020202020204" pitchFamily="34" charset="0"/>
              </a:rPr>
              <a:t>OFFICIAL-SENSITIVE</a:t>
            </a:r>
          </a:p>
        </p:txBody>
      </p:sp>
      <p:pic>
        <p:nvPicPr>
          <p:cNvPr id="7" name="Picture 6" descr="A black background with a black square&#10;&#10;Description automatically generated with medium confidence">
            <a:extLst>
              <a:ext uri="{FF2B5EF4-FFF2-40B4-BE49-F238E27FC236}">
                <a16:creationId xmlns:a16="http://schemas.microsoft.com/office/drawing/2014/main" id="{24512369-0278-6007-C0B2-5351671A40F0}"/>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8640" y="-87439"/>
            <a:ext cx="2496240" cy="1632157"/>
          </a:xfrm>
          <a:prstGeom prst="rect">
            <a:avLst/>
          </a:prstGeom>
        </p:spPr>
      </p:pic>
    </p:spTree>
    <p:extLst>
      <p:ext uri="{BB962C8B-B14F-4D97-AF65-F5344CB8AC3E}">
        <p14:creationId xmlns:p14="http://schemas.microsoft.com/office/powerpoint/2010/main" val="3094746006"/>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Lst>
  <p:hf hdr="0" ftr="0" dt="0"/>
  <p:txStyles>
    <p:titleStyle>
      <a:lvl1pPr algn="r" defTabSz="914400" rtl="0" eaLnBrk="1" latinLnBrk="0" hangingPunct="1">
        <a:lnSpc>
          <a:spcPct val="90000"/>
        </a:lnSpc>
        <a:spcBef>
          <a:spcPct val="0"/>
        </a:spcBef>
        <a:buNone/>
        <a:defRPr sz="3200" b="1" kern="1200">
          <a:solidFill>
            <a:srgbClr val="012169"/>
          </a:solidFill>
          <a:latin typeface="Helvetica Neue" panose="02000503000000020004"/>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EF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780046"/>
                </a:solidFill>
              </a:defRPr>
            </a:lvl1pPr>
          </a:lstStyle>
          <a:p>
            <a:fld id="{5CF0CC29-15F6-4C35-989F-849E2A667A2F}" type="slidenum">
              <a:rPr lang="en-GB" smtClean="0"/>
              <a:pPr/>
              <a:t>‹#›</a:t>
            </a:fld>
            <a:endParaRPr lang="en-GB" dirty="0"/>
          </a:p>
        </p:txBody>
      </p:sp>
      <p:sp>
        <p:nvSpPr>
          <p:cNvPr id="7" name="Slide Number Placeholder 5"/>
          <p:cNvSpPr txBox="1">
            <a:spLocks/>
          </p:cNvSpPr>
          <p:nvPr userDrawn="1"/>
        </p:nvSpPr>
        <p:spPr>
          <a:xfrm>
            <a:off x="11317602" y="6356350"/>
            <a:ext cx="879083" cy="409648"/>
          </a:xfrm>
          <a:prstGeom prst="rect">
            <a:avLst/>
          </a:prstGeom>
        </p:spPr>
        <p:txBody>
          <a:bodyPr/>
          <a:lstStyle>
            <a:defPPr>
              <a:defRPr lang="en-US"/>
            </a:defPPr>
            <a:lvl1pPr marL="0" algn="l" defTabSz="914400" rtl="0" eaLnBrk="1" latinLnBrk="0" hangingPunct="1">
              <a:defRPr sz="1800" kern="1200">
                <a:solidFill>
                  <a:srgbClr val="780046"/>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A44E5-385B-DA49-B6A8-496BDFAA3030}" type="slidenum">
              <a:rPr lang="en-GB" b="0" smtClean="0">
                <a:latin typeface="Arial" panose="020B0604020202020204" pitchFamily="34" charset="0"/>
                <a:cs typeface="Arial" panose="020B0604020202020204" pitchFamily="34" charset="0"/>
              </a:rPr>
              <a:pPr/>
              <a:t>‹#›</a:t>
            </a:fld>
            <a:endParaRPr lang="en-GB"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3160295"/>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 id="2147483796" r:id="rId19"/>
    <p:sldLayoutId id="2147483797" r:id="rId20"/>
    <p:sldLayoutId id="2147483798" r:id="rId21"/>
    <p:sldLayoutId id="2147483799" r:id="rId2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1.xml"/></Relationships>
</file>

<file path=ppt/slides/_rels/slide11.xml.rels><?xml version="1.0" encoding="UTF-8" standalone="yes"?>
<Relationships xmlns="http://schemas.openxmlformats.org/package/2006/relationships"><Relationship Id="rId2" Type="http://schemas.openxmlformats.org/officeDocument/2006/relationships/hyperlink" Target="mailto:John.Dixon@naturalengland.org.uk" TargetMode="External"/><Relationship Id="rId1" Type="http://schemas.openxmlformats.org/officeDocument/2006/relationships/slideLayout" Target="../slideLayouts/slideLayout116.xml"/></Relationships>
</file>

<file path=ppt/slides/_rels/slide1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xml"/><Relationship Id="rId1" Type="http://schemas.openxmlformats.org/officeDocument/2006/relationships/slideLayout" Target="../slideLayouts/slideLayout117.xml"/></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121.xml"/></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117.xml"/></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117.xml"/><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7.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117.xml"/></Relationships>
</file>

<file path=ppt/slides/_rels/slide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7.xml"/></Relationships>
</file>

<file path=ppt/slides/_rels/slide23.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18.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12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0.xml"/></Relationships>
</file>

<file path=ppt/slides/_rels/slide2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131.xml"/><Relationship Id="rId6" Type="http://schemas.openxmlformats.org/officeDocument/2006/relationships/image" Target="../media/image65.png"/><Relationship Id="rId5" Type="http://schemas.openxmlformats.org/officeDocument/2006/relationships/image" Target="../media/image64.png"/><Relationship Id="rId10" Type="http://schemas.microsoft.com/office/2007/relationships/hdphoto" Target="../media/hdphoto1.wdp"/><Relationship Id="rId4" Type="http://schemas.openxmlformats.org/officeDocument/2006/relationships/image" Target="../media/image63.png"/><Relationship Id="rId9"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4.xml"/><Relationship Id="rId1" Type="http://schemas.openxmlformats.org/officeDocument/2006/relationships/slideLayout" Target="../slideLayouts/slideLayout13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131.xml"/><Relationship Id="rId5" Type="http://schemas.openxmlformats.org/officeDocument/2006/relationships/image" Target="../media/image71.pn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8" Type="http://schemas.openxmlformats.org/officeDocument/2006/relationships/hyperlink" Target="https://docs.google.com/forms/d/e/1FAIpQLSe0sde-HnLGrA3By30HPsE_wJN2VBBj7XGPRM9UCEZAHje6IA/viewform" TargetMode="External"/><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13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4.xml"/></Relationships>
</file>

<file path=ppt/slides/_rels/slide3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4.xml"/></Relationships>
</file>

<file path=ppt/slides/_rels/slide35.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hyperlink" Target="https://creativecommons.org/licenses/by-sa/3.0/" TargetMode="External"/><Relationship Id="rId3" Type="http://schemas.openxmlformats.org/officeDocument/2006/relationships/image" Target="../media/image78.jpeg"/><Relationship Id="rId7" Type="http://schemas.openxmlformats.org/officeDocument/2006/relationships/hyperlink" Target="https://www.malaysianwireless.com/2012/10/new-aims-cj1-data-centre-in-cyberjaya/aims-cj1-data-centre-cyberjaya/" TargetMode="External"/><Relationship Id="rId12" Type="http://schemas.openxmlformats.org/officeDocument/2006/relationships/image" Target="../media/image84.png"/><Relationship Id="rId2" Type="http://schemas.openxmlformats.org/officeDocument/2006/relationships/notesSlide" Target="../notesSlides/notesSlide29.xml"/><Relationship Id="rId1" Type="http://schemas.openxmlformats.org/officeDocument/2006/relationships/slideLayout" Target="../slideLayouts/slideLayout131.xml"/><Relationship Id="rId6" Type="http://schemas.openxmlformats.org/officeDocument/2006/relationships/image" Target="../media/image80.jpeg"/><Relationship Id="rId11" Type="http://schemas.openxmlformats.org/officeDocument/2006/relationships/image" Target="../media/image83.png"/><Relationship Id="rId5" Type="http://schemas.openxmlformats.org/officeDocument/2006/relationships/hyperlink" Target="https://www.pikist.com/free-photo-ssmau" TargetMode="External"/><Relationship Id="rId10" Type="http://schemas.openxmlformats.org/officeDocument/2006/relationships/image" Target="../media/image82.png"/><Relationship Id="rId4" Type="http://schemas.openxmlformats.org/officeDocument/2006/relationships/image" Target="../media/image79.jpeg"/><Relationship Id="rId9" Type="http://schemas.openxmlformats.org/officeDocument/2006/relationships/hyperlink" Target="https://www.geograph.org.uk/photo/988599"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4.xml"/></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3.xml"/><Relationship Id="rId1" Type="http://schemas.openxmlformats.org/officeDocument/2006/relationships/slideLayout" Target="../slideLayouts/slideLayout13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1.xml"/></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4.xml"/><Relationship Id="rId1" Type="http://schemas.openxmlformats.org/officeDocument/2006/relationships/slideLayout" Target="../slideLayouts/slideLayout13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5.xml"/><Relationship Id="rId1" Type="http://schemas.openxmlformats.org/officeDocument/2006/relationships/slideLayout" Target="../slideLayouts/slideLayout135.xml"/></Relationships>
</file>

<file path=ppt/slides/_rels/slide43.xml.rels><?xml version="1.0" encoding="UTF-8" standalone="yes"?>
<Relationships xmlns="http://schemas.openxmlformats.org/package/2006/relationships"><Relationship Id="rId3" Type="http://schemas.openxmlformats.org/officeDocument/2006/relationships/hyperlink" Target="mailto:spatial_planning_transformation@environment-agency.gov.uk" TargetMode="External"/><Relationship Id="rId2" Type="http://schemas.openxmlformats.org/officeDocument/2006/relationships/notesSlide" Target="../notesSlides/notesSlide36.xml"/><Relationship Id="rId1" Type="http://schemas.openxmlformats.org/officeDocument/2006/relationships/slideLayout" Target="../slideLayouts/slideLayout135.xml"/><Relationship Id="rId4" Type="http://schemas.openxmlformats.org/officeDocument/2006/relationships/image" Target="../media/image88.png"/></Relationships>
</file>

<file path=ppt/slides/_rels/slide4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7.xml"/><Relationship Id="rId1" Type="http://schemas.openxmlformats.org/officeDocument/2006/relationships/slideLayout" Target="../slideLayouts/slideLayout135.xml"/><Relationship Id="rId4" Type="http://schemas.openxmlformats.org/officeDocument/2006/relationships/image" Target="../media/image90.sv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0.xml"/><Relationship Id="rId1" Type="http://schemas.openxmlformats.org/officeDocument/2006/relationships/slideLayout" Target="../slideLayouts/slideLayout100.xml"/><Relationship Id="rId4" Type="http://schemas.openxmlformats.org/officeDocument/2006/relationships/hyperlink" Target="https://app.sli.do/event/vkcW9TrZ73eqdpsdSp19A8"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3.xml"/></Relationships>
</file>

<file path=ppt/slides/_rels/slide7.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110.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F2A31D-98B9-AD4D-DF97-F5508A702BC7}"/>
              </a:ext>
            </a:extLst>
          </p:cNvPr>
          <p:cNvSpPr>
            <a:spLocks noGrp="1"/>
          </p:cNvSpPr>
          <p:nvPr>
            <p:ph type="ctrTitle"/>
          </p:nvPr>
        </p:nvSpPr>
        <p:spPr>
          <a:xfrm>
            <a:off x="983312" y="3603170"/>
            <a:ext cx="9144000" cy="2387600"/>
          </a:xfrm>
        </p:spPr>
        <p:txBody>
          <a:bodyPr>
            <a:noAutofit/>
          </a:bodyPr>
          <a:lstStyle/>
          <a:p>
            <a:pPr algn="l">
              <a:defRPr/>
            </a:pPr>
            <a:br>
              <a:rPr lang="en-GB" sz="3200" b="1" kern="0" dirty="0">
                <a:solidFill>
                  <a:srgbClr val="006600"/>
                </a:solidFill>
                <a:latin typeface="Arial"/>
              </a:rPr>
            </a:br>
            <a:r>
              <a:rPr lang="en-GB" sz="3200" b="1" kern="0" dirty="0">
                <a:solidFill>
                  <a:srgbClr val="006600"/>
                </a:solidFill>
                <a:latin typeface="Arial"/>
              </a:rPr>
              <a:t>Statutory Consultee reforms workshop</a:t>
            </a:r>
            <a:br>
              <a:rPr lang="en-GB" sz="3200" b="1" kern="0" dirty="0">
                <a:solidFill>
                  <a:srgbClr val="006600"/>
                </a:solidFill>
                <a:latin typeface="Arial"/>
              </a:rPr>
            </a:br>
            <a:br>
              <a:rPr lang="en-GB" sz="3200" b="1" kern="0" dirty="0">
                <a:solidFill>
                  <a:srgbClr val="006600"/>
                </a:solidFill>
                <a:latin typeface="Arial"/>
              </a:rPr>
            </a:br>
            <a:br>
              <a:rPr lang="en-GB" sz="3200" b="1" kern="0" dirty="0">
                <a:solidFill>
                  <a:srgbClr val="006600"/>
                </a:solidFill>
                <a:latin typeface="Arial"/>
              </a:rPr>
            </a:br>
            <a:r>
              <a:rPr lang="en-GB" sz="3200" b="1" kern="0" dirty="0">
                <a:solidFill>
                  <a:srgbClr val="006600"/>
                </a:solidFill>
                <a:latin typeface="Arial"/>
              </a:rPr>
              <a:t>13</a:t>
            </a:r>
            <a:r>
              <a:rPr lang="en-GB" sz="3200" b="1" kern="0" baseline="30000" dirty="0">
                <a:solidFill>
                  <a:srgbClr val="006600"/>
                </a:solidFill>
                <a:latin typeface="Arial"/>
              </a:rPr>
              <a:t>th</a:t>
            </a:r>
            <a:r>
              <a:rPr lang="en-GB" sz="3200" b="1" kern="0" dirty="0">
                <a:solidFill>
                  <a:srgbClr val="006600"/>
                </a:solidFill>
                <a:latin typeface="Arial"/>
              </a:rPr>
              <a:t> February 2026</a:t>
            </a:r>
            <a:br>
              <a:rPr lang="en-GB" sz="3200" b="1" kern="0" dirty="0">
                <a:solidFill>
                  <a:srgbClr val="006600"/>
                </a:solidFill>
                <a:latin typeface="Arial"/>
              </a:rPr>
            </a:br>
            <a:r>
              <a:rPr lang="en-GB" sz="3200" b="1" kern="0" dirty="0">
                <a:solidFill>
                  <a:srgbClr val="006600"/>
                </a:solidFill>
                <a:latin typeface="Arial"/>
              </a:rPr>
              <a:t>London</a:t>
            </a:r>
            <a:endParaRPr lang="en-GB" sz="2800" dirty="0"/>
          </a:p>
        </p:txBody>
      </p:sp>
      <p:pic>
        <p:nvPicPr>
          <p:cNvPr id="5" name="Picture 4">
            <a:extLst>
              <a:ext uri="{FF2B5EF4-FFF2-40B4-BE49-F238E27FC236}">
                <a16:creationId xmlns:a16="http://schemas.microsoft.com/office/drawing/2014/main" id="{BA3B0A5B-3A49-6954-57BD-414C1FA869BB}"/>
              </a:ext>
            </a:extLst>
          </p:cNvPr>
          <p:cNvPicPr>
            <a:picLocks noChangeAspect="1"/>
          </p:cNvPicPr>
          <p:nvPr/>
        </p:nvPicPr>
        <p:blipFill>
          <a:blip r:embed="rId2"/>
          <a:stretch>
            <a:fillRect/>
          </a:stretch>
        </p:blipFill>
        <p:spPr>
          <a:xfrm>
            <a:off x="3421117" y="445452"/>
            <a:ext cx="1803079" cy="1344113"/>
          </a:xfrm>
          <a:prstGeom prst="rect">
            <a:avLst/>
          </a:prstGeom>
        </p:spPr>
      </p:pic>
      <p:pic>
        <p:nvPicPr>
          <p:cNvPr id="2" name="Picture 1">
            <a:extLst>
              <a:ext uri="{FF2B5EF4-FFF2-40B4-BE49-F238E27FC236}">
                <a16:creationId xmlns:a16="http://schemas.microsoft.com/office/drawing/2014/main" id="{FF1C3005-975D-1898-AC95-EA94C2FB47B9}"/>
              </a:ext>
            </a:extLst>
          </p:cNvPr>
          <p:cNvPicPr>
            <a:picLocks noChangeAspect="1"/>
          </p:cNvPicPr>
          <p:nvPr/>
        </p:nvPicPr>
        <p:blipFill>
          <a:blip r:embed="rId3"/>
          <a:stretch>
            <a:fillRect/>
          </a:stretch>
        </p:blipFill>
        <p:spPr>
          <a:xfrm>
            <a:off x="5736343" y="445452"/>
            <a:ext cx="2462925" cy="1263748"/>
          </a:xfrm>
          <a:prstGeom prst="rect">
            <a:avLst/>
          </a:prstGeom>
        </p:spPr>
      </p:pic>
    </p:spTree>
    <p:extLst>
      <p:ext uri="{BB962C8B-B14F-4D97-AF65-F5344CB8AC3E}">
        <p14:creationId xmlns:p14="http://schemas.microsoft.com/office/powerpoint/2010/main" val="101069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3DB2A-DB96-2916-875B-BDB15E0DEF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79B604-4260-784B-71B1-E8EFA49D0286}"/>
              </a:ext>
            </a:extLst>
          </p:cNvPr>
          <p:cNvSpPr>
            <a:spLocks noGrp="1" noRot="1" noMove="1" noResize="1" noEditPoints="1" noAdjustHandles="1" noChangeArrowheads="1" noChangeShapeType="1"/>
          </p:cNvSpPr>
          <p:nvPr>
            <p:ph type="title"/>
          </p:nvPr>
        </p:nvSpPr>
        <p:spPr>
          <a:xfrm>
            <a:off x="2122636" y="3429000"/>
            <a:ext cx="7946728" cy="914096"/>
          </a:xfrm>
        </p:spPr>
        <p:txBody>
          <a:bodyPr/>
          <a:lstStyle/>
          <a:p>
            <a:r>
              <a:rPr lang="en-GB"/>
              <a:t>MHCLG Q&amp;A:</a:t>
            </a:r>
            <a:endParaRPr lang="en-US"/>
          </a:p>
        </p:txBody>
      </p:sp>
      <p:sp>
        <p:nvSpPr>
          <p:cNvPr id="3" name="Text Placeholder 2">
            <a:extLst>
              <a:ext uri="{FF2B5EF4-FFF2-40B4-BE49-F238E27FC236}">
                <a16:creationId xmlns:a16="http://schemas.microsoft.com/office/drawing/2014/main" id="{51B2D689-B298-93B6-5BD5-CE24EE1E7BAB}"/>
              </a:ext>
            </a:extLst>
          </p:cNvPr>
          <p:cNvSpPr>
            <a:spLocks noGrp="1" noRot="1" noMove="1" noResize="1" noEditPoints="1" noAdjustHandles="1" noChangeArrowheads="1" noChangeShapeType="1"/>
          </p:cNvSpPr>
          <p:nvPr>
            <p:ph type="body" sz="quarter" idx="10"/>
          </p:nvPr>
        </p:nvSpPr>
        <p:spPr/>
        <p:txBody>
          <a:bodyPr/>
          <a:lstStyle/>
          <a:p>
            <a:r>
              <a:rPr lang="en-GB"/>
              <a:t>On statutory consultation planning process</a:t>
            </a:r>
            <a:endParaRPr lang="en-US"/>
          </a:p>
        </p:txBody>
      </p:sp>
    </p:spTree>
    <p:extLst>
      <p:ext uri="{BB962C8B-B14F-4D97-AF65-F5344CB8AC3E}">
        <p14:creationId xmlns:p14="http://schemas.microsoft.com/office/powerpoint/2010/main" val="2442616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81000" y="1322962"/>
            <a:ext cx="10515600" cy="3039488"/>
          </a:xfrm>
        </p:spPr>
        <p:txBody>
          <a:bodyPr>
            <a:normAutofit fontScale="90000"/>
          </a:bodyPr>
          <a:lstStyle/>
          <a:p>
            <a:r>
              <a:rPr lang="en-GB" dirty="0"/>
              <a:t>Planning Advisor Service Event:</a:t>
            </a:r>
            <a:br>
              <a:rPr lang="en-GB" dirty="0"/>
            </a:br>
            <a:r>
              <a:rPr lang="en-GB" dirty="0"/>
              <a:t>Statutory consultee engagement in decision making</a:t>
            </a:r>
            <a:br>
              <a:rPr lang="en-GB" dirty="0"/>
            </a:br>
            <a:br>
              <a:rPr lang="en-GB" dirty="0"/>
            </a:br>
            <a:r>
              <a:rPr lang="en-GB" dirty="0"/>
              <a:t>Natural England</a:t>
            </a:r>
            <a:br>
              <a:rPr lang="en-GB" dirty="0"/>
            </a:br>
            <a:endParaRPr lang="en-GB" dirty="0"/>
          </a:p>
        </p:txBody>
      </p:sp>
      <p:sp>
        <p:nvSpPr>
          <p:cNvPr id="2" name="Text Placeholder 2">
            <a:extLst>
              <a:ext uri="{FF2B5EF4-FFF2-40B4-BE49-F238E27FC236}">
                <a16:creationId xmlns:a16="http://schemas.microsoft.com/office/drawing/2014/main" id="{4F2BDE4E-CDF1-9CB1-0C21-7082F6AA1A7E}"/>
              </a:ext>
            </a:extLst>
          </p:cNvPr>
          <p:cNvSpPr txBox="1">
            <a:spLocks/>
          </p:cNvSpPr>
          <p:nvPr/>
        </p:nvSpPr>
        <p:spPr>
          <a:xfrm>
            <a:off x="381000" y="4362450"/>
            <a:ext cx="8287703" cy="659210"/>
          </a:xfrm>
          <a:prstGeom prst="rect">
            <a:avLst/>
          </a:prstGeom>
          <a:solidFill>
            <a:srgbClr val="FFFBEC"/>
          </a:solidFill>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John Dixon – Principal Officer for Planning Casework Reform</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
              </a:rPr>
              <a:t>John.Dixon@naturalengland.org.uk</a:t>
            </a:r>
            <a:endParaRPr kumimoji="0" lang="en-GB"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100" b="1" i="1" u="none" strike="noStrike" kern="1200" cap="none" spc="0" normalizeH="0" baseline="0" noProof="0" dirty="0">
              <a:ln>
                <a:noFill/>
              </a:ln>
              <a:solidFill>
                <a:srgbClr val="78004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96115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5A567-5021-13AB-9292-48A4DD353B0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AEF2888-C3B9-8DB6-133E-3D454EF54F4B}"/>
              </a:ext>
            </a:extLst>
          </p:cNvPr>
          <p:cNvSpPr>
            <a:spLocks noGrp="1"/>
          </p:cNvSpPr>
          <p:nvPr>
            <p:ph type="title"/>
          </p:nvPr>
        </p:nvSpPr>
        <p:spPr>
          <a:xfrm>
            <a:off x="397548" y="395730"/>
            <a:ext cx="10515600" cy="674445"/>
          </a:xfrm>
        </p:spPr>
        <p:txBody>
          <a:bodyPr/>
          <a:lstStyle/>
          <a:p>
            <a:r>
              <a:rPr lang="en-GB" dirty="0"/>
              <a:t>Our Statutory Role</a:t>
            </a:r>
          </a:p>
        </p:txBody>
      </p:sp>
      <p:sp>
        <p:nvSpPr>
          <p:cNvPr id="4" name="Text Placeholder 2">
            <a:extLst>
              <a:ext uri="{FF2B5EF4-FFF2-40B4-BE49-F238E27FC236}">
                <a16:creationId xmlns:a16="http://schemas.microsoft.com/office/drawing/2014/main" id="{E3FE2F96-E76A-3019-78AC-357036A1E504}"/>
              </a:ext>
            </a:extLst>
          </p:cNvPr>
          <p:cNvSpPr txBox="1">
            <a:spLocks/>
          </p:cNvSpPr>
          <p:nvPr/>
        </p:nvSpPr>
        <p:spPr>
          <a:xfrm>
            <a:off x="573037" y="1364462"/>
            <a:ext cx="9475838" cy="2397913"/>
          </a:xfrm>
          <a:prstGeom prst="rect">
            <a:avLst/>
          </a:prstGeom>
          <a:solidFill>
            <a:srgbClr val="FFFEF2"/>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Natural England’s general purpose is set out in the Natural Environment and Rural Communities Act (NERC) 2006:</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Natural England general purpose is to ensure that the nature environment is conserved, enhanced and managed for the benefit of present and future generations, thereby contributing to sustainable development.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100" b="1" i="1" u="none" strike="noStrike" kern="1200" cap="none" spc="0" normalizeH="0" baseline="0" noProof="0" dirty="0">
              <a:ln>
                <a:noFill/>
              </a:ln>
              <a:solidFill>
                <a:srgbClr val="78004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6392DB8B-7EEE-1824-6A59-0CF5F0443A91}"/>
              </a:ext>
            </a:extLst>
          </p:cNvPr>
          <p:cNvSpPr txBox="1"/>
          <p:nvPr/>
        </p:nvSpPr>
        <p:spPr>
          <a:xfrm>
            <a:off x="573037" y="3636710"/>
            <a:ext cx="3577933"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includes: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Promoting nature conservation and protecting biodiversity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Conserving and enhancing landscape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Promoting access to the countryside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780046"/>
              </a:solidFill>
              <a:effectLst/>
              <a:uLnTx/>
              <a:uFillTx/>
              <a:latin typeface="Arial" panose="020B0604020202020204" pitchFamily="34" charset="0"/>
              <a:ea typeface="+mn-ea"/>
              <a:cs typeface="Arial" panose="020B0604020202020204" pitchFamily="34" charset="0"/>
            </a:endParaRPr>
          </a:p>
        </p:txBody>
      </p:sp>
      <p:pic>
        <p:nvPicPr>
          <p:cNvPr id="8" name="Picture 4">
            <a:extLst>
              <a:ext uri="{FF2B5EF4-FFF2-40B4-BE49-F238E27FC236}">
                <a16:creationId xmlns:a16="http://schemas.microsoft.com/office/drawing/2014/main" id="{A99B88F8-2C9A-CDA3-6F19-C11CA83C5E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374852" y="3524844"/>
            <a:ext cx="4817148" cy="3333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652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6003A-031D-10FF-F6DC-F2094E51657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A48A191-BCDC-DD18-AE7C-A2C2A171C3BE}"/>
              </a:ext>
            </a:extLst>
          </p:cNvPr>
          <p:cNvSpPr>
            <a:spLocks noGrp="1"/>
          </p:cNvSpPr>
          <p:nvPr>
            <p:ph type="title"/>
          </p:nvPr>
        </p:nvSpPr>
        <p:spPr>
          <a:xfrm>
            <a:off x="381000" y="403223"/>
            <a:ext cx="10515600" cy="674445"/>
          </a:xfrm>
        </p:spPr>
        <p:txBody>
          <a:bodyPr anchor="ctr">
            <a:normAutofit/>
          </a:bodyPr>
          <a:lstStyle/>
          <a:p>
            <a:r>
              <a:rPr lang="en-GB" dirty="0"/>
              <a:t>Our Planning Remit</a:t>
            </a:r>
          </a:p>
        </p:txBody>
      </p:sp>
      <p:sp>
        <p:nvSpPr>
          <p:cNvPr id="10" name="Text Placeholder 3">
            <a:extLst>
              <a:ext uri="{FF2B5EF4-FFF2-40B4-BE49-F238E27FC236}">
                <a16:creationId xmlns:a16="http://schemas.microsoft.com/office/drawing/2014/main" id="{6CC726F7-B8BF-F5FA-780C-5908879944A1}"/>
              </a:ext>
            </a:extLst>
          </p:cNvPr>
          <p:cNvSpPr>
            <a:spLocks noGrp="1"/>
          </p:cNvSpPr>
          <p:nvPr>
            <p:ph sz="quarter" idx="13"/>
          </p:nvPr>
        </p:nvSpPr>
        <p:spPr>
          <a:xfrm>
            <a:off x="6192682" y="1984361"/>
            <a:ext cx="5621182" cy="4470416"/>
          </a:xfrm>
        </p:spPr>
        <p:txBody>
          <a:bodyPr>
            <a:normAutofit/>
          </a:bodyPr>
          <a:lstStyle/>
          <a:p>
            <a:r>
              <a:rPr lang="en-GB" sz="1600" dirty="0"/>
              <a:t>We provide advice on new legislation, policy, decision making and guidance.  Our remit covers landscape, biodiversity, soils, access to nature and green infrastructure and spans terrestrial and marine environments.  </a:t>
            </a:r>
          </a:p>
          <a:p>
            <a:endParaRPr lang="en-GB" sz="1600" dirty="0"/>
          </a:p>
          <a:p>
            <a:r>
              <a:rPr lang="en-GB" altLang="en-US" sz="1600" dirty="0"/>
              <a:t>We are statutory consultee on: </a:t>
            </a:r>
          </a:p>
          <a:p>
            <a:pPr marL="257175" indent="-257175">
              <a:buFont typeface="Arial" panose="020B0604020202020204" pitchFamily="34" charset="0"/>
              <a:buChar char="•"/>
            </a:pPr>
            <a:r>
              <a:rPr lang="en-GB" altLang="en-US" sz="1600" dirty="0"/>
              <a:t>Development plans</a:t>
            </a:r>
          </a:p>
          <a:p>
            <a:pPr marL="257175" indent="-257175">
              <a:buFont typeface="Arial" panose="020B0604020202020204" pitchFamily="34" charset="0"/>
              <a:buChar char="•"/>
            </a:pPr>
            <a:r>
              <a:rPr lang="en-GB" altLang="en-US" sz="1600" dirty="0"/>
              <a:t>Nationally Significant Infrastructure Projects (NSIPs)</a:t>
            </a:r>
          </a:p>
          <a:p>
            <a:pPr marL="257175" indent="-257175">
              <a:buFont typeface="Arial" panose="020B0604020202020204" pitchFamily="34" charset="0"/>
              <a:buChar char="•"/>
            </a:pPr>
            <a:r>
              <a:rPr lang="en-GB" altLang="en-US" sz="1600" dirty="0"/>
              <a:t>Certain planning applications outlined in the Development Management Procedure Order (impacting on Sites of Special Scientific Interest and best and most versatile agricultural land)</a:t>
            </a:r>
          </a:p>
          <a:p>
            <a:pPr marL="257175" indent="-257175">
              <a:buFont typeface="Arial" panose="020B0604020202020204" pitchFamily="34" charset="0"/>
              <a:buChar char="•"/>
            </a:pPr>
            <a:r>
              <a:rPr lang="en-GB" altLang="en-US" sz="1600" dirty="0"/>
              <a:t>Environmental assessments (Habitats Regulations Assessment, Strategic Environmental Assessment and Environmental Impact Assessment).</a:t>
            </a:r>
            <a:endParaRPr lang="en-GB" sz="1600" dirty="0"/>
          </a:p>
          <a:p>
            <a:endParaRPr lang="en-GB" sz="1200" dirty="0"/>
          </a:p>
        </p:txBody>
      </p:sp>
      <p:pic>
        <p:nvPicPr>
          <p:cNvPr id="2" name="Picture 2">
            <a:extLst>
              <a:ext uri="{FF2B5EF4-FFF2-40B4-BE49-F238E27FC236}">
                <a16:creationId xmlns:a16="http://schemas.microsoft.com/office/drawing/2014/main" id="{2B19B288-391B-2B30-9C14-608FA2526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8111" b="3152"/>
          <a:stretch>
            <a:fillRect/>
          </a:stretch>
        </p:blipFill>
        <p:spPr bwMode="auto">
          <a:xfrm flipH="1">
            <a:off x="381000" y="1984360"/>
            <a:ext cx="5621182" cy="3161571"/>
          </a:xfrm>
          <a:prstGeom prst="rect">
            <a:avLst/>
          </a:prstGeom>
          <a:solidFill>
            <a:srgbClr val="FFFFFF"/>
          </a:solidFill>
        </p:spPr>
      </p:pic>
    </p:spTree>
    <p:extLst>
      <p:ext uri="{BB962C8B-B14F-4D97-AF65-F5344CB8AC3E}">
        <p14:creationId xmlns:p14="http://schemas.microsoft.com/office/powerpoint/2010/main" val="3771134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5351D-FD71-1484-5F54-5E53DFFB4BB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AD301E1-C85D-B047-12A7-FD05DCD067B4}"/>
              </a:ext>
            </a:extLst>
          </p:cNvPr>
          <p:cNvSpPr>
            <a:spLocks noGrp="1"/>
          </p:cNvSpPr>
          <p:nvPr>
            <p:ph type="title"/>
          </p:nvPr>
        </p:nvSpPr>
        <p:spPr>
          <a:xfrm>
            <a:off x="397548" y="395730"/>
            <a:ext cx="10515600" cy="674445"/>
          </a:xfrm>
        </p:spPr>
        <p:txBody>
          <a:bodyPr/>
          <a:lstStyle/>
          <a:p>
            <a:r>
              <a:rPr lang="en-GB" dirty="0"/>
              <a:t>Our Service</a:t>
            </a:r>
          </a:p>
        </p:txBody>
      </p:sp>
      <p:pic>
        <p:nvPicPr>
          <p:cNvPr id="6" name="Picture 5">
            <a:extLst>
              <a:ext uri="{FF2B5EF4-FFF2-40B4-BE49-F238E27FC236}">
                <a16:creationId xmlns:a16="http://schemas.microsoft.com/office/drawing/2014/main" id="{863FEF60-20A5-C296-9521-5728DDA89A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5247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8B213-A95E-93F5-C5A6-A636A8088B2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FD63314-AE60-099C-7543-75ED05151BD4}"/>
              </a:ext>
            </a:extLst>
          </p:cNvPr>
          <p:cNvSpPr>
            <a:spLocks noGrp="1"/>
          </p:cNvSpPr>
          <p:nvPr>
            <p:ph type="title"/>
          </p:nvPr>
        </p:nvSpPr>
        <p:spPr>
          <a:xfrm>
            <a:off x="397548" y="395730"/>
            <a:ext cx="10515600" cy="674445"/>
          </a:xfrm>
        </p:spPr>
        <p:txBody>
          <a:bodyPr/>
          <a:lstStyle/>
          <a:p>
            <a:r>
              <a:rPr lang="en-GB" dirty="0"/>
              <a:t>Our Service</a:t>
            </a:r>
          </a:p>
        </p:txBody>
      </p:sp>
      <p:pic>
        <p:nvPicPr>
          <p:cNvPr id="6" name="Picture 5">
            <a:extLst>
              <a:ext uri="{FF2B5EF4-FFF2-40B4-BE49-F238E27FC236}">
                <a16:creationId xmlns:a16="http://schemas.microsoft.com/office/drawing/2014/main" id="{B371188E-1F9F-81D9-E6FD-7E85C4078C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3594BDB6-6104-6DFF-D6B6-1016697C0DE4}"/>
              </a:ext>
            </a:extLst>
          </p:cNvPr>
          <p:cNvPicPr>
            <a:picLocks noChangeAspect="1"/>
          </p:cNvPicPr>
          <p:nvPr/>
        </p:nvPicPr>
        <p:blipFill>
          <a:blip r:embed="rId4"/>
          <a:stretch>
            <a:fillRect/>
          </a:stretch>
        </p:blipFill>
        <p:spPr>
          <a:xfrm>
            <a:off x="3091116" y="0"/>
            <a:ext cx="5640972" cy="6858000"/>
          </a:xfrm>
          <a:prstGeom prst="rect">
            <a:avLst/>
          </a:prstGeom>
        </p:spPr>
      </p:pic>
    </p:spTree>
    <p:extLst>
      <p:ext uri="{BB962C8B-B14F-4D97-AF65-F5344CB8AC3E}">
        <p14:creationId xmlns:p14="http://schemas.microsoft.com/office/powerpoint/2010/main" val="1638841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40883-3D9A-D4F0-EA36-64A615D1B04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7094A49-D7CC-626A-8C31-97E621DE2693}"/>
              </a:ext>
            </a:extLst>
          </p:cNvPr>
          <p:cNvSpPr>
            <a:spLocks noGrp="1"/>
          </p:cNvSpPr>
          <p:nvPr>
            <p:ph type="title"/>
          </p:nvPr>
        </p:nvSpPr>
        <p:spPr>
          <a:xfrm>
            <a:off x="397548" y="395730"/>
            <a:ext cx="10515600" cy="674445"/>
          </a:xfrm>
        </p:spPr>
        <p:txBody>
          <a:bodyPr/>
          <a:lstStyle/>
          <a:p>
            <a:r>
              <a:rPr lang="en-GB" dirty="0"/>
              <a:t>What works well?</a:t>
            </a:r>
          </a:p>
        </p:txBody>
      </p:sp>
      <p:sp>
        <p:nvSpPr>
          <p:cNvPr id="10" name="Text Placeholder 3">
            <a:extLst>
              <a:ext uri="{FF2B5EF4-FFF2-40B4-BE49-F238E27FC236}">
                <a16:creationId xmlns:a16="http://schemas.microsoft.com/office/drawing/2014/main" id="{B50B8D34-42AA-678C-F34C-925F6CC693ED}"/>
              </a:ext>
            </a:extLst>
          </p:cNvPr>
          <p:cNvSpPr>
            <a:spLocks noGrp="1"/>
          </p:cNvSpPr>
          <p:nvPr>
            <p:ph type="body" sz="quarter" idx="13"/>
          </p:nvPr>
        </p:nvSpPr>
        <p:spPr>
          <a:xfrm>
            <a:off x="393699" y="1363579"/>
            <a:ext cx="9738591" cy="4556930"/>
          </a:xfrm>
        </p:spPr>
        <p:txBody>
          <a:bodyPr>
            <a:normAutofit/>
          </a:bodyPr>
          <a:lstStyle/>
          <a:p>
            <a:pPr marL="514350" indent="-514350" fontAlgn="ctr">
              <a:lnSpc>
                <a:spcPct val="100000"/>
              </a:lnSpc>
              <a:buFont typeface="+mj-lt"/>
              <a:buAutoNum type="arabicPeriod"/>
            </a:pPr>
            <a:r>
              <a:rPr lang="en-GB" sz="2400" dirty="0"/>
              <a:t>We receive 30,000 consultations every year and respond within our statutory 21 day period 90% of the time.</a:t>
            </a:r>
          </a:p>
          <a:p>
            <a:pPr marL="514350" indent="-514350" fontAlgn="ctr">
              <a:lnSpc>
                <a:spcPct val="100000"/>
              </a:lnSpc>
              <a:buFont typeface="+mj-lt"/>
              <a:buAutoNum type="arabicPeriod"/>
            </a:pPr>
            <a:r>
              <a:rPr lang="en-GB" sz="2400" dirty="0"/>
              <a:t>Upfront guidance and tools such as Standing Advice and the Impact Risk Zones help LPAs avoid unnecessarily consulting us.</a:t>
            </a:r>
          </a:p>
          <a:p>
            <a:pPr marL="514350" indent="-514350" fontAlgn="ctr">
              <a:lnSpc>
                <a:spcPct val="100000"/>
              </a:lnSpc>
              <a:buFont typeface="+mj-lt"/>
              <a:buAutoNum type="arabicPeriod"/>
            </a:pPr>
            <a:r>
              <a:rPr lang="en-GB" sz="2400" dirty="0"/>
              <a:t>We are resolving environmental issues strategically and streamlining planning consultations e.g. strategic solutions, biodiversity net gain, nature restoration fund, standing advice.</a:t>
            </a:r>
          </a:p>
          <a:p>
            <a:pPr marL="514350" indent="-514350" fontAlgn="ctr">
              <a:lnSpc>
                <a:spcPct val="100000"/>
              </a:lnSpc>
              <a:buFont typeface="+mj-lt"/>
              <a:buAutoNum type="arabicPeriod"/>
            </a:pPr>
            <a:r>
              <a:rPr lang="en-GB" sz="2400" dirty="0"/>
              <a:t>We collaborate with our partners locally and nationally to support them resolve issues and maximise opportunities.</a:t>
            </a:r>
          </a:p>
        </p:txBody>
      </p:sp>
    </p:spTree>
    <p:extLst>
      <p:ext uri="{BB962C8B-B14F-4D97-AF65-F5344CB8AC3E}">
        <p14:creationId xmlns:p14="http://schemas.microsoft.com/office/powerpoint/2010/main" val="310775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892F2-05C6-F9A2-19CA-3ECD29E0A18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00D81C7-6CDB-34B7-8E95-7C94BB7EA131}"/>
              </a:ext>
            </a:extLst>
          </p:cNvPr>
          <p:cNvSpPr>
            <a:spLocks noGrp="1"/>
          </p:cNvSpPr>
          <p:nvPr>
            <p:ph type="title"/>
          </p:nvPr>
        </p:nvSpPr>
        <p:spPr>
          <a:xfrm>
            <a:off x="397548" y="395730"/>
            <a:ext cx="10515600" cy="674445"/>
          </a:xfrm>
        </p:spPr>
        <p:txBody>
          <a:bodyPr/>
          <a:lstStyle/>
          <a:p>
            <a:r>
              <a:rPr lang="en-GB" dirty="0"/>
              <a:t>What isn’t working well?</a:t>
            </a:r>
          </a:p>
        </p:txBody>
      </p:sp>
      <p:sp>
        <p:nvSpPr>
          <p:cNvPr id="10" name="Text Placeholder 3">
            <a:extLst>
              <a:ext uri="{FF2B5EF4-FFF2-40B4-BE49-F238E27FC236}">
                <a16:creationId xmlns:a16="http://schemas.microsoft.com/office/drawing/2014/main" id="{B82A9323-BDAA-B940-9254-8A6A3BA548EB}"/>
              </a:ext>
            </a:extLst>
          </p:cNvPr>
          <p:cNvSpPr>
            <a:spLocks noGrp="1"/>
          </p:cNvSpPr>
          <p:nvPr>
            <p:ph type="body" sz="quarter" idx="13"/>
          </p:nvPr>
        </p:nvSpPr>
        <p:spPr>
          <a:xfrm>
            <a:off x="393699" y="1363579"/>
            <a:ext cx="9738591" cy="4556930"/>
          </a:xfrm>
        </p:spPr>
        <p:txBody>
          <a:bodyPr>
            <a:normAutofit/>
          </a:bodyPr>
          <a:lstStyle/>
          <a:p>
            <a:pPr marL="514350" indent="-514350" fontAlgn="ctr">
              <a:buFont typeface="+mj-lt"/>
              <a:buAutoNum type="arabicPeriod"/>
            </a:pPr>
            <a:r>
              <a:rPr lang="en-GB" dirty="0"/>
              <a:t>30% of consultations we receive are unnecessary.</a:t>
            </a:r>
          </a:p>
          <a:p>
            <a:pPr marL="514350" indent="-514350" fontAlgn="ctr">
              <a:buFont typeface="+mj-lt"/>
              <a:buAutoNum type="arabicPeriod"/>
            </a:pPr>
            <a:r>
              <a:rPr lang="en-GB" dirty="0"/>
              <a:t>The quality of consultations is inconsistent. We require further information 12% of the time.</a:t>
            </a:r>
          </a:p>
          <a:p>
            <a:pPr marL="514350" indent="-514350" fontAlgn="ctr">
              <a:buFont typeface="+mj-lt"/>
              <a:buAutoNum type="arabicPeriod"/>
            </a:pPr>
            <a:r>
              <a:rPr lang="en-GB" dirty="0"/>
              <a:t>Manual internal processes and poor data sharing across organisations creates delays and duplication.</a:t>
            </a:r>
          </a:p>
          <a:p>
            <a:pPr marL="514350" indent="-514350" fontAlgn="ctr">
              <a:buFont typeface="+mj-lt"/>
              <a:buAutoNum type="arabicPeriod"/>
            </a:pPr>
            <a:r>
              <a:rPr lang="en-GB" dirty="0"/>
              <a:t>Loss of ecological expertise in LPAs is creating more reliance on NE and over-consultation.</a:t>
            </a:r>
          </a:p>
          <a:p>
            <a:pPr marL="514350" indent="-514350" fontAlgn="ctr">
              <a:buFont typeface="+mj-lt"/>
              <a:buAutoNum type="arabicPeriod"/>
            </a:pPr>
            <a:r>
              <a:rPr lang="en-GB" dirty="0"/>
              <a:t>We don’t always know the impact of our advice.</a:t>
            </a:r>
          </a:p>
        </p:txBody>
      </p:sp>
    </p:spTree>
    <p:extLst>
      <p:ext uri="{BB962C8B-B14F-4D97-AF65-F5344CB8AC3E}">
        <p14:creationId xmlns:p14="http://schemas.microsoft.com/office/powerpoint/2010/main" val="2276916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3EEE9-B4E8-43B7-D492-0ADED51558F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921B4D9-18CC-858A-5968-0D30D1CE1ED1}"/>
              </a:ext>
            </a:extLst>
          </p:cNvPr>
          <p:cNvSpPr>
            <a:spLocks noGrp="1"/>
          </p:cNvSpPr>
          <p:nvPr>
            <p:ph type="title"/>
          </p:nvPr>
        </p:nvSpPr>
        <p:spPr>
          <a:xfrm>
            <a:off x="397548" y="395730"/>
            <a:ext cx="10515600" cy="674445"/>
          </a:xfrm>
        </p:spPr>
        <p:txBody>
          <a:bodyPr/>
          <a:lstStyle/>
          <a:p>
            <a:r>
              <a:rPr lang="en-GB" dirty="0"/>
              <a:t>What could be improved?</a:t>
            </a:r>
          </a:p>
        </p:txBody>
      </p:sp>
      <p:sp>
        <p:nvSpPr>
          <p:cNvPr id="10" name="Text Placeholder 3">
            <a:extLst>
              <a:ext uri="{FF2B5EF4-FFF2-40B4-BE49-F238E27FC236}">
                <a16:creationId xmlns:a16="http://schemas.microsoft.com/office/drawing/2014/main" id="{A68D4429-4087-D253-794A-88E21D9CCE87}"/>
              </a:ext>
            </a:extLst>
          </p:cNvPr>
          <p:cNvSpPr>
            <a:spLocks noGrp="1"/>
          </p:cNvSpPr>
          <p:nvPr>
            <p:ph type="body" sz="quarter" idx="13"/>
          </p:nvPr>
        </p:nvSpPr>
        <p:spPr>
          <a:xfrm>
            <a:off x="393698" y="1363578"/>
            <a:ext cx="10283537" cy="5212713"/>
          </a:xfrm>
          <a:solidFill>
            <a:srgbClr val="FFFEF2"/>
          </a:solidFill>
        </p:spPr>
        <p:txBody>
          <a:bodyPr>
            <a:normAutofit fontScale="47500" lnSpcReduction="20000"/>
          </a:bodyPr>
          <a:lstStyle/>
          <a:p>
            <a:pPr marL="514350" indent="-514350" fontAlgn="ctr">
              <a:lnSpc>
                <a:spcPct val="120000"/>
              </a:lnSpc>
              <a:buFont typeface="+mj-lt"/>
              <a:buAutoNum type="arabicPeriod"/>
            </a:pPr>
            <a:r>
              <a:rPr lang="en-GB" sz="4400" b="1" dirty="0"/>
              <a:t>Modernised and integrated digital infrastructure: </a:t>
            </a:r>
            <a:r>
              <a:rPr lang="en-GB" sz="4400" dirty="0"/>
              <a:t>A single front door, integrated with LPA systems and maximising automation for unnecessary and low risk consultations.</a:t>
            </a:r>
          </a:p>
          <a:p>
            <a:pPr marL="514350" indent="-514350" fontAlgn="ctr">
              <a:lnSpc>
                <a:spcPct val="120000"/>
              </a:lnSpc>
              <a:buFont typeface="+mj-lt"/>
              <a:buAutoNum type="arabicPeriod"/>
            </a:pPr>
            <a:r>
              <a:rPr lang="en-GB" sz="4400" b="1" dirty="0"/>
              <a:t>Improved use of Impact Risk Zones </a:t>
            </a:r>
            <a:r>
              <a:rPr lang="en-GB" sz="4400" dirty="0"/>
              <a:t>to decrease unnecessary consultation and improve quality of consultations.</a:t>
            </a:r>
          </a:p>
          <a:p>
            <a:pPr marL="514350" indent="-514350" fontAlgn="ctr">
              <a:lnSpc>
                <a:spcPct val="120000"/>
              </a:lnSpc>
              <a:buFont typeface="+mj-lt"/>
              <a:buAutoNum type="arabicPeriod"/>
            </a:pPr>
            <a:r>
              <a:rPr lang="en-GB" sz="4400" b="1" dirty="0"/>
              <a:t>Expand Standing Advice </a:t>
            </a:r>
            <a:r>
              <a:rPr lang="en-GB" sz="4400" dirty="0"/>
              <a:t>to more issues, giving LPAs better guidance early on.</a:t>
            </a:r>
          </a:p>
          <a:p>
            <a:pPr marL="514350" indent="-514350" fontAlgn="ctr">
              <a:lnSpc>
                <a:spcPct val="120000"/>
              </a:lnSpc>
              <a:buFont typeface="+mj-lt"/>
              <a:buAutoNum type="arabicPeriod"/>
            </a:pPr>
            <a:r>
              <a:rPr lang="en-GB" sz="4400" b="1" dirty="0"/>
              <a:t>Better training and capacity for LPAs </a:t>
            </a:r>
            <a:r>
              <a:rPr lang="en-GB" sz="4400" dirty="0"/>
              <a:t>e.g. through PAS, increase ecological expertise, shared-service models.</a:t>
            </a:r>
          </a:p>
          <a:p>
            <a:pPr marL="514350" indent="-514350" fontAlgn="ctr">
              <a:lnSpc>
                <a:spcPct val="120000"/>
              </a:lnSpc>
              <a:buFont typeface="+mj-lt"/>
              <a:buAutoNum type="arabicPeriod"/>
            </a:pPr>
            <a:r>
              <a:rPr lang="en-GB" sz="4400" b="1" dirty="0"/>
              <a:t>Expanded performance measures </a:t>
            </a:r>
            <a:r>
              <a:rPr lang="en-GB" sz="4400" dirty="0"/>
              <a:t>about environmental outcomes.</a:t>
            </a:r>
          </a:p>
          <a:p>
            <a:pPr marL="514350" indent="-514350" fontAlgn="ctr">
              <a:lnSpc>
                <a:spcPct val="120000"/>
              </a:lnSpc>
              <a:buFont typeface="+mj-lt"/>
              <a:buAutoNum type="arabicPeriod"/>
            </a:pPr>
            <a:r>
              <a:rPr lang="en-GB" sz="4400" dirty="0"/>
              <a:t>Earlier and more consistent </a:t>
            </a:r>
            <a:r>
              <a:rPr lang="en-GB" sz="4400" b="1" dirty="0"/>
              <a:t>engagement in Local Plans</a:t>
            </a:r>
            <a:r>
              <a:rPr lang="en-GB" sz="4400" dirty="0"/>
              <a:t>, integrating them with Local Nature Recovery Strategies.</a:t>
            </a:r>
          </a:p>
          <a:p>
            <a:pPr marL="514350" indent="-514350" fontAlgn="ctr">
              <a:lnSpc>
                <a:spcPct val="120000"/>
              </a:lnSpc>
              <a:buFont typeface="+mj-lt"/>
              <a:buAutoNum type="arabicPeriod"/>
            </a:pPr>
            <a:r>
              <a:rPr lang="en-GB" sz="4400" b="1" dirty="0"/>
              <a:t>Improved validation </a:t>
            </a:r>
            <a:r>
              <a:rPr lang="en-GB" sz="4400" dirty="0"/>
              <a:t>and upfront guidance to improve consultation completeness</a:t>
            </a:r>
          </a:p>
          <a:p>
            <a:pPr marL="514350" indent="-514350" fontAlgn="ctr">
              <a:buFont typeface="+mj-lt"/>
              <a:buAutoNum type="arabicPeriod"/>
            </a:pPr>
            <a:endParaRPr lang="en-GB" dirty="0"/>
          </a:p>
        </p:txBody>
      </p:sp>
    </p:spTree>
    <p:extLst>
      <p:ext uri="{BB962C8B-B14F-4D97-AF65-F5344CB8AC3E}">
        <p14:creationId xmlns:p14="http://schemas.microsoft.com/office/powerpoint/2010/main" val="103027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BCF34-4C4B-D253-B4A6-BE636D98862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8E62128-9078-E8D7-4AC1-1B2FE81DA73F}"/>
              </a:ext>
            </a:extLst>
          </p:cNvPr>
          <p:cNvSpPr>
            <a:spLocks noGrp="1"/>
          </p:cNvSpPr>
          <p:nvPr>
            <p:ph type="title"/>
          </p:nvPr>
        </p:nvSpPr>
        <p:spPr>
          <a:xfrm>
            <a:off x="397548" y="395730"/>
            <a:ext cx="10515600" cy="674445"/>
          </a:xfrm>
        </p:spPr>
        <p:txBody>
          <a:bodyPr/>
          <a:lstStyle/>
          <a:p>
            <a:r>
              <a:rPr lang="en-GB" dirty="0"/>
              <a:t>Our top reform priorities</a:t>
            </a:r>
          </a:p>
        </p:txBody>
      </p:sp>
      <p:pic>
        <p:nvPicPr>
          <p:cNvPr id="4" name="Picture 3">
            <a:extLst>
              <a:ext uri="{FF2B5EF4-FFF2-40B4-BE49-F238E27FC236}">
                <a16:creationId xmlns:a16="http://schemas.microsoft.com/office/drawing/2014/main" id="{52827472-20E0-88AA-07A6-CE9AD65980C7}"/>
              </a:ext>
            </a:extLst>
          </p:cNvPr>
          <p:cNvPicPr>
            <a:picLocks noChangeAspect="1"/>
          </p:cNvPicPr>
          <p:nvPr/>
        </p:nvPicPr>
        <p:blipFill>
          <a:blip r:embed="rId3"/>
          <a:srcRect t="16038" b="53354"/>
          <a:stretch>
            <a:fillRect/>
          </a:stretch>
        </p:blipFill>
        <p:spPr>
          <a:xfrm>
            <a:off x="527537" y="1319855"/>
            <a:ext cx="9144000" cy="1865871"/>
          </a:xfrm>
          <a:prstGeom prst="rect">
            <a:avLst/>
          </a:prstGeom>
        </p:spPr>
      </p:pic>
      <p:sp>
        <p:nvSpPr>
          <p:cNvPr id="6" name="TextBox 5">
            <a:extLst>
              <a:ext uri="{FF2B5EF4-FFF2-40B4-BE49-F238E27FC236}">
                <a16:creationId xmlns:a16="http://schemas.microsoft.com/office/drawing/2014/main" id="{9BA6F44C-E843-11F5-6BD2-EB42362DC87D}"/>
              </a:ext>
            </a:extLst>
          </p:cNvPr>
          <p:cNvSpPr txBox="1"/>
          <p:nvPr/>
        </p:nvSpPr>
        <p:spPr>
          <a:xfrm>
            <a:off x="625365" y="3185726"/>
            <a:ext cx="2133600"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Use more standing advice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Use standing advice/upfront guidance for common issues e.g. air quality/soils/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landscape </a:t>
            </a:r>
          </a:p>
        </p:txBody>
      </p:sp>
      <p:sp>
        <p:nvSpPr>
          <p:cNvPr id="7" name="TextBox 6">
            <a:extLst>
              <a:ext uri="{FF2B5EF4-FFF2-40B4-BE49-F238E27FC236}">
                <a16:creationId xmlns:a16="http://schemas.microsoft.com/office/drawing/2014/main" id="{93662103-F155-F4B1-6C7F-27C908A4343B}"/>
              </a:ext>
            </a:extLst>
          </p:cNvPr>
          <p:cNvSpPr txBox="1"/>
          <p:nvPr/>
        </p:nvSpPr>
        <p:spPr>
          <a:xfrm>
            <a:off x="2796781" y="3224083"/>
            <a:ext cx="2024162" cy="34778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Digital transformation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Improve the Impact Risk Zone tool, create a single automated entry point, modernise our casework management processes.</a:t>
            </a:r>
          </a:p>
        </p:txBody>
      </p:sp>
      <p:sp>
        <p:nvSpPr>
          <p:cNvPr id="8" name="TextBox 7">
            <a:extLst>
              <a:ext uri="{FF2B5EF4-FFF2-40B4-BE49-F238E27FC236}">
                <a16:creationId xmlns:a16="http://schemas.microsoft.com/office/drawing/2014/main" id="{701F45E7-FBDE-68AA-F0FA-D0D59416BFB1}"/>
              </a:ext>
            </a:extLst>
          </p:cNvPr>
          <p:cNvSpPr txBox="1"/>
          <p:nvPr/>
        </p:nvSpPr>
        <p:spPr>
          <a:xfrm>
            <a:off x="4896337" y="3223731"/>
            <a:ext cx="2247902" cy="29854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Maximise strategic approaches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Invest more into strategic approaches via plans and strategies for pre-agreed solutions </a:t>
            </a:r>
          </a:p>
        </p:txBody>
      </p:sp>
      <p:sp>
        <p:nvSpPr>
          <p:cNvPr id="9" name="TextBox 8">
            <a:extLst>
              <a:ext uri="{FF2B5EF4-FFF2-40B4-BE49-F238E27FC236}">
                <a16:creationId xmlns:a16="http://schemas.microsoft.com/office/drawing/2014/main" id="{3A270026-087F-647C-26D8-27B46E7E5891}"/>
              </a:ext>
            </a:extLst>
          </p:cNvPr>
          <p:cNvSpPr txBox="1"/>
          <p:nvPr/>
        </p:nvSpPr>
        <p:spPr>
          <a:xfrm>
            <a:off x="7266035" y="3204261"/>
            <a:ext cx="2087198"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Work proactively with LPAs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Support building environmental skills and capacity within LPAs including via our work with PAS </a:t>
            </a:r>
          </a:p>
        </p:txBody>
      </p:sp>
    </p:spTree>
    <p:extLst>
      <p:ext uri="{BB962C8B-B14F-4D97-AF65-F5344CB8AC3E}">
        <p14:creationId xmlns:p14="http://schemas.microsoft.com/office/powerpoint/2010/main" val="3259028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F097B-6E99-5A1F-446C-77BE11604C5D}"/>
              </a:ext>
            </a:extLst>
          </p:cNvPr>
          <p:cNvSpPr>
            <a:spLocks noGrp="1"/>
          </p:cNvSpPr>
          <p:nvPr>
            <p:ph type="title"/>
          </p:nvPr>
        </p:nvSpPr>
        <p:spPr>
          <a:xfrm>
            <a:off x="838200" y="1338489"/>
            <a:ext cx="10515600" cy="1168173"/>
          </a:xfrm>
        </p:spPr>
        <p:txBody>
          <a:bodyPr/>
          <a:lstStyle/>
          <a:p>
            <a:r>
              <a:rPr lang="en-GB" b="1">
                <a:solidFill>
                  <a:srgbClr val="228B22"/>
                </a:solidFill>
                <a:latin typeface="Arial" panose="020B0604020202020204" pitchFamily="34" charset="0"/>
                <a:cs typeface="Arial" panose="020B0604020202020204" pitchFamily="34" charset="0"/>
              </a:rPr>
              <a:t>What is PAS?</a:t>
            </a:r>
          </a:p>
        </p:txBody>
      </p:sp>
      <p:sp>
        <p:nvSpPr>
          <p:cNvPr id="3" name="Content Placeholder 2">
            <a:extLst>
              <a:ext uri="{FF2B5EF4-FFF2-40B4-BE49-F238E27FC236}">
                <a16:creationId xmlns:a16="http://schemas.microsoft.com/office/drawing/2014/main" id="{F5915DC7-9DAB-BAB7-5CD7-7A278997DF9E}"/>
              </a:ext>
            </a:extLst>
          </p:cNvPr>
          <p:cNvSpPr>
            <a:spLocks noGrp="1"/>
          </p:cNvSpPr>
          <p:nvPr>
            <p:ph idx="1"/>
          </p:nvPr>
        </p:nvSpPr>
        <p:spPr>
          <a:xfrm>
            <a:off x="765110" y="2506661"/>
            <a:ext cx="7260771" cy="3996775"/>
          </a:xfrm>
        </p:spPr>
        <p:txBody>
          <a:bodyPr/>
          <a:lstStyle/>
          <a:p>
            <a:pPr marL="0" indent="0" algn="ctr">
              <a:lnSpc>
                <a:spcPct val="150000"/>
              </a:lnSpc>
              <a:buNone/>
            </a:pPr>
            <a:r>
              <a:rPr lang="en-GB" i="1"/>
              <a:t>PAS exists to support local planning authorities to provide </a:t>
            </a:r>
            <a:r>
              <a:rPr lang="en-GB" b="1" i="1">
                <a:solidFill>
                  <a:srgbClr val="228B22"/>
                </a:solidFill>
              </a:rPr>
              <a:t>efficient and effective </a:t>
            </a:r>
            <a:r>
              <a:rPr lang="en-GB" i="1"/>
              <a:t>planning</a:t>
            </a:r>
            <a:r>
              <a:rPr lang="en-GB" b="1" i="1">
                <a:solidFill>
                  <a:srgbClr val="228B22"/>
                </a:solidFill>
              </a:rPr>
              <a:t> </a:t>
            </a:r>
            <a:r>
              <a:rPr lang="en-GB" i="1"/>
              <a:t>services, </a:t>
            </a:r>
            <a:r>
              <a:rPr lang="en-GB" b="1" i="1">
                <a:solidFill>
                  <a:srgbClr val="228B22"/>
                </a:solidFill>
              </a:rPr>
              <a:t>drive improvement </a:t>
            </a:r>
            <a:r>
              <a:rPr lang="en-GB" i="1"/>
              <a:t>and </a:t>
            </a:r>
            <a:r>
              <a:rPr lang="en-GB" b="1" i="1">
                <a:solidFill>
                  <a:srgbClr val="228B22"/>
                </a:solidFill>
              </a:rPr>
              <a:t>respond to and deliver changes</a:t>
            </a:r>
            <a:r>
              <a:rPr lang="en-GB" i="1"/>
              <a:t> in the planning system.</a:t>
            </a:r>
          </a:p>
        </p:txBody>
      </p:sp>
      <p:cxnSp>
        <p:nvCxnSpPr>
          <p:cNvPr id="34" name="Straight Connector 33">
            <a:extLst>
              <a:ext uri="{FF2B5EF4-FFF2-40B4-BE49-F238E27FC236}">
                <a16:creationId xmlns:a16="http://schemas.microsoft.com/office/drawing/2014/main" id="{23BC9CCC-323A-F977-8F6B-FD8DC3FE1163}"/>
              </a:ext>
            </a:extLst>
          </p:cNvPr>
          <p:cNvCxnSpPr>
            <a:cxnSpLocks/>
          </p:cNvCxnSpPr>
          <p:nvPr/>
        </p:nvCxnSpPr>
        <p:spPr>
          <a:xfrm>
            <a:off x="765110" y="6680718"/>
            <a:ext cx="10588690" cy="0"/>
          </a:xfrm>
          <a:prstGeom prst="line">
            <a:avLst/>
          </a:prstGeom>
          <a:ln>
            <a:solidFill>
              <a:srgbClr val="228B22"/>
            </a:solidFill>
          </a:ln>
        </p:spPr>
        <p:style>
          <a:lnRef idx="3">
            <a:schemeClr val="dk1"/>
          </a:lnRef>
          <a:fillRef idx="0">
            <a:schemeClr val="dk1"/>
          </a:fillRef>
          <a:effectRef idx="2">
            <a:schemeClr val="dk1"/>
          </a:effectRef>
          <a:fontRef idx="minor">
            <a:schemeClr val="tx1"/>
          </a:fontRef>
        </p:style>
      </p:cxnSp>
      <p:pic>
        <p:nvPicPr>
          <p:cNvPr id="38" name="Picture 37" descr="Department for Environment Food &amp; Rural Affairs Logo (DEFRA)">
            <a:extLst>
              <a:ext uri="{FF2B5EF4-FFF2-40B4-BE49-F238E27FC236}">
                <a16:creationId xmlns:a16="http://schemas.microsoft.com/office/drawing/2014/main" id="{B73F2CC3-BBA1-432D-0F71-824822F431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24659" y="4831717"/>
            <a:ext cx="3256031" cy="1671429"/>
          </a:xfrm>
          <a:prstGeom prst="rect">
            <a:avLst/>
          </a:prstGeom>
        </p:spPr>
      </p:pic>
      <p:pic>
        <p:nvPicPr>
          <p:cNvPr id="44" name="Picture 43" descr="Local Government Association Logo (LGA)">
            <a:extLst>
              <a:ext uri="{FF2B5EF4-FFF2-40B4-BE49-F238E27FC236}">
                <a16:creationId xmlns:a16="http://schemas.microsoft.com/office/drawing/2014/main" id="{1AD42FB8-B82A-3A67-E148-58A04BA17B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28991" y="2980418"/>
            <a:ext cx="2581099" cy="1532775"/>
          </a:xfrm>
          <a:prstGeom prst="rect">
            <a:avLst/>
          </a:prstGeom>
        </p:spPr>
      </p:pic>
      <p:pic>
        <p:nvPicPr>
          <p:cNvPr id="4" name="Picture 3">
            <a:extLst>
              <a:ext uri="{FF2B5EF4-FFF2-40B4-BE49-F238E27FC236}">
                <a16:creationId xmlns:a16="http://schemas.microsoft.com/office/drawing/2014/main" id="{35179881-9F7C-EAAE-F742-BD9B8CCB9353}"/>
              </a:ext>
            </a:extLst>
          </p:cNvPr>
          <p:cNvPicPr>
            <a:picLocks noChangeAspect="1"/>
          </p:cNvPicPr>
          <p:nvPr/>
        </p:nvPicPr>
        <p:blipFill>
          <a:blip r:embed="rId5"/>
          <a:stretch>
            <a:fillRect/>
          </a:stretch>
        </p:blipFill>
        <p:spPr>
          <a:xfrm>
            <a:off x="8253137" y="1395937"/>
            <a:ext cx="2683584" cy="1492117"/>
          </a:xfrm>
          <a:prstGeom prst="rect">
            <a:avLst/>
          </a:prstGeom>
        </p:spPr>
      </p:pic>
    </p:spTree>
    <p:extLst>
      <p:ext uri="{BB962C8B-B14F-4D97-AF65-F5344CB8AC3E}">
        <p14:creationId xmlns:p14="http://schemas.microsoft.com/office/powerpoint/2010/main" val="8700964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D04C6-4B90-3F78-1489-8EAB4AC21AC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6B14513-EA6F-4CCF-A110-CB6CE2D43CE7}"/>
              </a:ext>
            </a:extLst>
          </p:cNvPr>
          <p:cNvSpPr>
            <a:spLocks noGrp="1"/>
          </p:cNvSpPr>
          <p:nvPr>
            <p:ph type="title"/>
          </p:nvPr>
        </p:nvSpPr>
        <p:spPr>
          <a:xfrm>
            <a:off x="397548" y="395730"/>
            <a:ext cx="10515600" cy="674445"/>
          </a:xfrm>
        </p:spPr>
        <p:txBody>
          <a:bodyPr/>
          <a:lstStyle/>
          <a:p>
            <a:r>
              <a:rPr lang="en-GB" dirty="0"/>
              <a:t>Our top reform priorities</a:t>
            </a:r>
          </a:p>
        </p:txBody>
      </p:sp>
      <p:sp>
        <p:nvSpPr>
          <p:cNvPr id="2" name="TextBox 1">
            <a:extLst>
              <a:ext uri="{FF2B5EF4-FFF2-40B4-BE49-F238E27FC236}">
                <a16:creationId xmlns:a16="http://schemas.microsoft.com/office/drawing/2014/main" id="{574AD9E6-F440-0C3F-FFD9-5DCA7FF8631A}"/>
              </a:ext>
            </a:extLst>
          </p:cNvPr>
          <p:cNvSpPr txBox="1"/>
          <p:nvPr/>
        </p:nvSpPr>
        <p:spPr>
          <a:xfrm>
            <a:off x="637309" y="1551709"/>
            <a:ext cx="9845964" cy="3816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Collectively these reforms will help us to: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Reduce time spent on low risk planning consultations and focus our efforts where they have the biggest impact.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Streamline the planning system consultee process for faster results.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Provide a better, quicker and more consistent service to LPAs and help grow their environmental skills.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Resolve more issues at a strategic scale.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878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CB709-F2D4-5C53-353F-7FED504EF8D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92FEC46-AE4E-A1E3-AF5E-19687C2D1B1F}"/>
              </a:ext>
            </a:extLst>
          </p:cNvPr>
          <p:cNvSpPr>
            <a:spLocks noGrp="1"/>
          </p:cNvSpPr>
          <p:nvPr>
            <p:ph type="title"/>
          </p:nvPr>
        </p:nvSpPr>
        <p:spPr>
          <a:xfrm>
            <a:off x="397548" y="395730"/>
            <a:ext cx="10515600" cy="674445"/>
          </a:xfrm>
        </p:spPr>
        <p:txBody>
          <a:bodyPr/>
          <a:lstStyle/>
          <a:p>
            <a:r>
              <a:rPr lang="en-GB" dirty="0"/>
              <a:t>Wider planning activities</a:t>
            </a:r>
          </a:p>
        </p:txBody>
      </p:sp>
      <p:sp>
        <p:nvSpPr>
          <p:cNvPr id="2" name="TextBox 1">
            <a:extLst>
              <a:ext uri="{FF2B5EF4-FFF2-40B4-BE49-F238E27FC236}">
                <a16:creationId xmlns:a16="http://schemas.microsoft.com/office/drawing/2014/main" id="{5993089A-A764-22A9-CF8A-6D9812C02241}"/>
              </a:ext>
            </a:extLst>
          </p:cNvPr>
          <p:cNvSpPr txBox="1"/>
          <p:nvPr/>
        </p:nvSpPr>
        <p:spPr>
          <a:xfrm>
            <a:off x="637309" y="1551709"/>
            <a:ext cx="9845964" cy="338554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Amending the NERC Act so we can prioritise our input into the highest risk and highest opportunity cases.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Establishing Environmental Development Plans and the Nature Restoration Fund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11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7548" y="395730"/>
            <a:ext cx="10515600" cy="674445"/>
          </a:xfrm>
        </p:spPr>
        <p:txBody>
          <a:bodyPr/>
          <a:lstStyle/>
          <a:p>
            <a:r>
              <a:rPr lang="en-GB" dirty="0"/>
              <a:t>How are we engaging with LPAs?</a:t>
            </a:r>
          </a:p>
        </p:txBody>
      </p:sp>
      <p:sp>
        <p:nvSpPr>
          <p:cNvPr id="10" name="Text Placeholder 3">
            <a:extLst>
              <a:ext uri="{FF2B5EF4-FFF2-40B4-BE49-F238E27FC236}">
                <a16:creationId xmlns:a16="http://schemas.microsoft.com/office/drawing/2014/main" id="{C2524AE7-2301-F603-D70A-A04ABBE9E87F}"/>
              </a:ext>
            </a:extLst>
          </p:cNvPr>
          <p:cNvSpPr>
            <a:spLocks noGrp="1"/>
          </p:cNvSpPr>
          <p:nvPr>
            <p:ph type="body" sz="quarter" idx="13"/>
          </p:nvPr>
        </p:nvSpPr>
        <p:spPr>
          <a:xfrm>
            <a:off x="393699" y="1363579"/>
            <a:ext cx="10255827" cy="4154905"/>
          </a:xfrm>
        </p:spPr>
        <p:txBody>
          <a:bodyPr>
            <a:normAutofit/>
          </a:bodyPr>
          <a:lstStyle/>
          <a:p>
            <a:pPr marL="457200" indent="-457200" fontAlgn="base">
              <a:buFont typeface="Arial" panose="020B0604020202020204" pitchFamily="34" charset="0"/>
              <a:buChar char="•"/>
            </a:pPr>
            <a:r>
              <a:rPr lang="en-GB" dirty="0"/>
              <a:t>Prioritising development plan making and spatial development strategies.</a:t>
            </a:r>
          </a:p>
          <a:p>
            <a:pPr marL="457200" indent="-457200" fontAlgn="base">
              <a:buFont typeface="Arial" panose="020B0604020202020204" pitchFamily="34" charset="0"/>
              <a:buChar char="•"/>
            </a:pPr>
            <a:r>
              <a:rPr lang="en-GB" dirty="0"/>
              <a:t>Integrating Local Nature Recovery Strategies with plans.</a:t>
            </a:r>
          </a:p>
          <a:p>
            <a:pPr marL="457200" indent="-457200" fontAlgn="base">
              <a:buFont typeface="Arial" panose="020B0604020202020204" pitchFamily="34" charset="0"/>
              <a:buChar char="•"/>
            </a:pPr>
            <a:r>
              <a:rPr lang="en-GB" dirty="0"/>
              <a:t>Developing environmental skills via toolkits and training e.g. PAS Housing Toolkit, EXPLORE Framework.</a:t>
            </a:r>
          </a:p>
          <a:p>
            <a:pPr marL="457200" indent="-457200" fontAlgn="base">
              <a:buFont typeface="Arial" panose="020B0604020202020204" pitchFamily="34" charset="0"/>
              <a:buChar char="•"/>
            </a:pPr>
            <a:r>
              <a:rPr lang="en-GB" dirty="0"/>
              <a:t>Addressing environmental issues that effect LPAs strategically via ADEPT.</a:t>
            </a:r>
          </a:p>
          <a:p>
            <a:pPr marL="457200" indent="-457200" fontAlgn="base">
              <a:buFont typeface="Arial" panose="020B0604020202020204" pitchFamily="34" charset="0"/>
              <a:buChar char="•"/>
            </a:pPr>
            <a:r>
              <a:rPr lang="en-GB" dirty="0"/>
              <a:t>Conducting digital user research to understand LPA needs.</a:t>
            </a:r>
          </a:p>
        </p:txBody>
      </p:sp>
    </p:spTree>
    <p:extLst>
      <p:ext uri="{BB962C8B-B14F-4D97-AF65-F5344CB8AC3E}">
        <p14:creationId xmlns:p14="http://schemas.microsoft.com/office/powerpoint/2010/main" val="19619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rotWithShape="1">
          <a:blip r:embed="rId2">
            <a:extLst>
              <a:ext uri="{28A0092B-C50C-407E-A947-70E740481C1C}">
                <a14:useLocalDpi xmlns:a14="http://schemas.microsoft.com/office/drawing/2010/main" val="0"/>
              </a:ext>
            </a:extLst>
          </a:blip>
          <a:srcRect b="20779"/>
          <a:stretch/>
        </p:blipFill>
        <p:spPr>
          <a:xfrm>
            <a:off x="-22410" y="-2794"/>
            <a:ext cx="12214410" cy="6449313"/>
          </a:xfrm>
          <a:prstGeom prst="rect">
            <a:avLst/>
          </a:prstGeom>
        </p:spPr>
      </p:pic>
      <p:grpSp>
        <p:nvGrpSpPr>
          <p:cNvPr id="41" name="Group 40"/>
          <p:cNvGrpSpPr/>
          <p:nvPr/>
        </p:nvGrpSpPr>
        <p:grpSpPr>
          <a:xfrm>
            <a:off x="-28639" y="4260534"/>
            <a:ext cx="12263090" cy="2633025"/>
            <a:chOff x="-28639" y="4214814"/>
            <a:chExt cx="12263090" cy="2633025"/>
          </a:xfrm>
        </p:grpSpPr>
        <p:sp>
          <p:nvSpPr>
            <p:cNvPr id="5" name="Freeform 15"/>
            <p:cNvSpPr>
              <a:spLocks/>
            </p:cNvSpPr>
            <p:nvPr/>
          </p:nvSpPr>
          <p:spPr bwMode="auto">
            <a:xfrm>
              <a:off x="-28639" y="4214814"/>
              <a:ext cx="12263090" cy="2633025"/>
            </a:xfrm>
            <a:custGeom>
              <a:avLst/>
              <a:gdLst>
                <a:gd name="T0" fmla="*/ 14315 w 14315"/>
                <a:gd name="T1" fmla="*/ 4630 h 4653"/>
                <a:gd name="T2" fmla="*/ 14315 w 14315"/>
                <a:gd name="T3" fmla="*/ 0 h 4653"/>
                <a:gd name="T4" fmla="*/ 4746 w 14315"/>
                <a:gd name="T5" fmla="*/ 1955 h 4653"/>
                <a:gd name="T6" fmla="*/ 0 w 14315"/>
                <a:gd name="T7" fmla="*/ 1589 h 4653"/>
                <a:gd name="T8" fmla="*/ 0 w 14315"/>
                <a:gd name="T9" fmla="*/ 4653 h 4653"/>
                <a:gd name="T10" fmla="*/ 14315 w 14315"/>
                <a:gd name="T11" fmla="*/ 4630 h 4653"/>
              </a:gdLst>
              <a:ahLst/>
              <a:cxnLst>
                <a:cxn ang="0">
                  <a:pos x="T0" y="T1"/>
                </a:cxn>
                <a:cxn ang="0">
                  <a:pos x="T2" y="T3"/>
                </a:cxn>
                <a:cxn ang="0">
                  <a:pos x="T4" y="T5"/>
                </a:cxn>
                <a:cxn ang="0">
                  <a:pos x="T6" y="T7"/>
                </a:cxn>
                <a:cxn ang="0">
                  <a:pos x="T8" y="T9"/>
                </a:cxn>
                <a:cxn ang="0">
                  <a:pos x="T10" y="T11"/>
                </a:cxn>
              </a:cxnLst>
              <a:rect l="0" t="0" r="r" b="b"/>
              <a:pathLst>
                <a:path w="14315" h="4653">
                  <a:moveTo>
                    <a:pt x="14315" y="4630"/>
                  </a:moveTo>
                  <a:lnTo>
                    <a:pt x="14315" y="0"/>
                  </a:lnTo>
                  <a:cubicBezTo>
                    <a:pt x="14315" y="0"/>
                    <a:pt x="10703" y="1955"/>
                    <a:pt x="4746" y="1955"/>
                  </a:cubicBezTo>
                  <a:cubicBezTo>
                    <a:pt x="3057" y="1955"/>
                    <a:pt x="1474" y="1820"/>
                    <a:pt x="0" y="1589"/>
                  </a:cubicBezTo>
                  <a:lnTo>
                    <a:pt x="0" y="4653"/>
                  </a:lnTo>
                  <a:lnTo>
                    <a:pt x="14315" y="4630"/>
                  </a:lnTo>
                  <a:close/>
                </a:path>
              </a:pathLst>
            </a:custGeom>
            <a:solidFill>
              <a:srgbClr val="78004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Group 13"/>
            <p:cNvGrpSpPr>
              <a:grpSpLocks noChangeAspect="1"/>
            </p:cNvGrpSpPr>
            <p:nvPr/>
          </p:nvGrpSpPr>
          <p:grpSpPr bwMode="auto">
            <a:xfrm>
              <a:off x="10450619" y="5023863"/>
              <a:ext cx="1363245" cy="1397614"/>
              <a:chOff x="2404" y="1132"/>
              <a:chExt cx="952" cy="976"/>
            </a:xfrm>
          </p:grpSpPr>
          <p:sp>
            <p:nvSpPr>
              <p:cNvPr id="7" name="AutoShape 12"/>
              <p:cNvSpPr>
                <a:spLocks noChangeAspect="1" noChangeArrowheads="1" noTextEdit="1"/>
              </p:cNvSpPr>
              <p:nvPr userDrawn="1"/>
            </p:nvSpPr>
            <p:spPr bwMode="auto">
              <a:xfrm>
                <a:off x="2404" y="1132"/>
                <a:ext cx="952" cy="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14"/>
              <p:cNvSpPr>
                <a:spLocks noChangeArrowheads="1"/>
              </p:cNvSpPr>
              <p:nvPr userDrawn="1"/>
            </p:nvSpPr>
            <p:spPr bwMode="auto">
              <a:xfrm>
                <a:off x="2404" y="1132"/>
                <a:ext cx="952" cy="953"/>
              </a:xfrm>
              <a:prstGeom prst="rect">
                <a:avLst/>
              </a:prstGeom>
              <a:solidFill>
                <a:srgbClr val="1EAF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5"/>
              <p:cNvSpPr>
                <a:spLocks/>
              </p:cNvSpPr>
              <p:nvPr userDrawn="1"/>
            </p:nvSpPr>
            <p:spPr bwMode="auto">
              <a:xfrm>
                <a:off x="2834" y="1904"/>
                <a:ext cx="73" cy="151"/>
              </a:xfrm>
              <a:custGeom>
                <a:avLst/>
                <a:gdLst>
                  <a:gd name="T0" fmla="*/ 0 w 73"/>
                  <a:gd name="T1" fmla="*/ 151 h 151"/>
                  <a:gd name="T2" fmla="*/ 0 w 73"/>
                  <a:gd name="T3" fmla="*/ 0 h 151"/>
                  <a:gd name="T4" fmla="*/ 16 w 73"/>
                  <a:gd name="T5" fmla="*/ 0 h 151"/>
                  <a:gd name="T6" fmla="*/ 16 w 73"/>
                  <a:gd name="T7" fmla="*/ 135 h 151"/>
                  <a:gd name="T8" fmla="*/ 73 w 73"/>
                  <a:gd name="T9" fmla="*/ 135 h 151"/>
                  <a:gd name="T10" fmla="*/ 73 w 73"/>
                  <a:gd name="T11" fmla="*/ 151 h 151"/>
                  <a:gd name="T12" fmla="*/ 0 w 73"/>
                  <a:gd name="T13" fmla="*/ 151 h 151"/>
                </a:gdLst>
                <a:ahLst/>
                <a:cxnLst>
                  <a:cxn ang="0">
                    <a:pos x="T0" y="T1"/>
                  </a:cxn>
                  <a:cxn ang="0">
                    <a:pos x="T2" y="T3"/>
                  </a:cxn>
                  <a:cxn ang="0">
                    <a:pos x="T4" y="T5"/>
                  </a:cxn>
                  <a:cxn ang="0">
                    <a:pos x="T6" y="T7"/>
                  </a:cxn>
                  <a:cxn ang="0">
                    <a:pos x="T8" y="T9"/>
                  </a:cxn>
                  <a:cxn ang="0">
                    <a:pos x="T10" y="T11"/>
                  </a:cxn>
                  <a:cxn ang="0">
                    <a:pos x="T12" y="T13"/>
                  </a:cxn>
                </a:cxnLst>
                <a:rect l="0" t="0" r="r" b="b"/>
                <a:pathLst>
                  <a:path w="73" h="151">
                    <a:moveTo>
                      <a:pt x="0" y="151"/>
                    </a:moveTo>
                    <a:lnTo>
                      <a:pt x="0" y="0"/>
                    </a:lnTo>
                    <a:lnTo>
                      <a:pt x="16" y="0"/>
                    </a:lnTo>
                    <a:lnTo>
                      <a:pt x="16" y="135"/>
                    </a:lnTo>
                    <a:lnTo>
                      <a:pt x="73" y="135"/>
                    </a:lnTo>
                    <a:lnTo>
                      <a:pt x="73" y="151"/>
                    </a:lnTo>
                    <a:lnTo>
                      <a:pt x="0" y="1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6"/>
              <p:cNvSpPr>
                <a:spLocks/>
              </p:cNvSpPr>
              <p:nvPr userDrawn="1"/>
            </p:nvSpPr>
            <p:spPr bwMode="auto">
              <a:xfrm>
                <a:off x="2435" y="1904"/>
                <a:ext cx="78" cy="151"/>
              </a:xfrm>
              <a:custGeom>
                <a:avLst/>
                <a:gdLst>
                  <a:gd name="T0" fmla="*/ 0 w 78"/>
                  <a:gd name="T1" fmla="*/ 0 h 151"/>
                  <a:gd name="T2" fmla="*/ 78 w 78"/>
                  <a:gd name="T3" fmla="*/ 0 h 151"/>
                  <a:gd name="T4" fmla="*/ 78 w 78"/>
                  <a:gd name="T5" fmla="*/ 16 h 151"/>
                  <a:gd name="T6" fmla="*/ 17 w 78"/>
                  <a:gd name="T7" fmla="*/ 16 h 151"/>
                  <a:gd name="T8" fmla="*/ 17 w 78"/>
                  <a:gd name="T9" fmla="*/ 60 h 151"/>
                  <a:gd name="T10" fmla="*/ 76 w 78"/>
                  <a:gd name="T11" fmla="*/ 60 h 151"/>
                  <a:gd name="T12" fmla="*/ 76 w 78"/>
                  <a:gd name="T13" fmla="*/ 76 h 151"/>
                  <a:gd name="T14" fmla="*/ 17 w 78"/>
                  <a:gd name="T15" fmla="*/ 76 h 151"/>
                  <a:gd name="T16" fmla="*/ 17 w 78"/>
                  <a:gd name="T17" fmla="*/ 135 h 151"/>
                  <a:gd name="T18" fmla="*/ 78 w 78"/>
                  <a:gd name="T19" fmla="*/ 135 h 151"/>
                  <a:gd name="T20" fmla="*/ 78 w 78"/>
                  <a:gd name="T21" fmla="*/ 151 h 151"/>
                  <a:gd name="T22" fmla="*/ 0 w 78"/>
                  <a:gd name="T23" fmla="*/ 151 h 151"/>
                  <a:gd name="T24" fmla="*/ 0 w 78"/>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151">
                    <a:moveTo>
                      <a:pt x="0" y="0"/>
                    </a:moveTo>
                    <a:lnTo>
                      <a:pt x="78" y="0"/>
                    </a:lnTo>
                    <a:lnTo>
                      <a:pt x="78" y="16"/>
                    </a:lnTo>
                    <a:lnTo>
                      <a:pt x="17" y="16"/>
                    </a:lnTo>
                    <a:lnTo>
                      <a:pt x="17" y="60"/>
                    </a:lnTo>
                    <a:lnTo>
                      <a:pt x="76" y="60"/>
                    </a:lnTo>
                    <a:lnTo>
                      <a:pt x="76" y="76"/>
                    </a:lnTo>
                    <a:lnTo>
                      <a:pt x="17" y="76"/>
                    </a:lnTo>
                    <a:lnTo>
                      <a:pt x="17" y="135"/>
                    </a:lnTo>
                    <a:lnTo>
                      <a:pt x="78" y="135"/>
                    </a:lnTo>
                    <a:lnTo>
                      <a:pt x="78" y="151"/>
                    </a:lnTo>
                    <a:lnTo>
                      <a:pt x="0" y="151"/>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7"/>
              <p:cNvSpPr>
                <a:spLocks/>
              </p:cNvSpPr>
              <p:nvPr userDrawn="1"/>
            </p:nvSpPr>
            <p:spPr bwMode="auto">
              <a:xfrm>
                <a:off x="2534" y="1898"/>
                <a:ext cx="133" cy="163"/>
              </a:xfrm>
              <a:custGeom>
                <a:avLst/>
                <a:gdLst>
                  <a:gd name="T0" fmla="*/ 0 w 133"/>
                  <a:gd name="T1" fmla="*/ 0 h 163"/>
                  <a:gd name="T2" fmla="*/ 117 w 133"/>
                  <a:gd name="T3" fmla="*/ 123 h 163"/>
                  <a:gd name="T4" fmla="*/ 117 w 133"/>
                  <a:gd name="T5" fmla="*/ 6 h 163"/>
                  <a:gd name="T6" fmla="*/ 133 w 133"/>
                  <a:gd name="T7" fmla="*/ 6 h 163"/>
                  <a:gd name="T8" fmla="*/ 133 w 133"/>
                  <a:gd name="T9" fmla="*/ 163 h 163"/>
                  <a:gd name="T10" fmla="*/ 16 w 133"/>
                  <a:gd name="T11" fmla="*/ 40 h 163"/>
                  <a:gd name="T12" fmla="*/ 16 w 133"/>
                  <a:gd name="T13" fmla="*/ 157 h 163"/>
                  <a:gd name="T14" fmla="*/ 0 w 133"/>
                  <a:gd name="T15" fmla="*/ 157 h 163"/>
                  <a:gd name="T16" fmla="*/ 0 w 133"/>
                  <a:gd name="T1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3" h="163">
                    <a:moveTo>
                      <a:pt x="0" y="0"/>
                    </a:moveTo>
                    <a:lnTo>
                      <a:pt x="117" y="123"/>
                    </a:lnTo>
                    <a:lnTo>
                      <a:pt x="117" y="6"/>
                    </a:lnTo>
                    <a:lnTo>
                      <a:pt x="133" y="6"/>
                    </a:lnTo>
                    <a:lnTo>
                      <a:pt x="133" y="163"/>
                    </a:lnTo>
                    <a:lnTo>
                      <a:pt x="16" y="40"/>
                    </a:lnTo>
                    <a:lnTo>
                      <a:pt x="16" y="157"/>
                    </a:lnTo>
                    <a:lnTo>
                      <a:pt x="0" y="15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8"/>
              <p:cNvSpPr>
                <a:spLocks noEditPoints="1"/>
              </p:cNvSpPr>
              <p:nvPr userDrawn="1"/>
            </p:nvSpPr>
            <p:spPr bwMode="auto">
              <a:xfrm>
                <a:off x="2914" y="1897"/>
                <a:ext cx="137" cy="158"/>
              </a:xfrm>
              <a:custGeom>
                <a:avLst/>
                <a:gdLst>
                  <a:gd name="T0" fmla="*/ 144 w 285"/>
                  <a:gd name="T1" fmla="*/ 81 h 328"/>
                  <a:gd name="T2" fmla="*/ 90 w 285"/>
                  <a:gd name="T3" fmla="*/ 206 h 328"/>
                  <a:gd name="T4" fmla="*/ 196 w 285"/>
                  <a:gd name="T5" fmla="*/ 206 h 328"/>
                  <a:gd name="T6" fmla="*/ 144 w 285"/>
                  <a:gd name="T7" fmla="*/ 81 h 328"/>
                  <a:gd name="T8" fmla="*/ 76 w 285"/>
                  <a:gd name="T9" fmla="*/ 239 h 328"/>
                  <a:gd name="T10" fmla="*/ 38 w 285"/>
                  <a:gd name="T11" fmla="*/ 328 h 328"/>
                  <a:gd name="T12" fmla="*/ 0 w 285"/>
                  <a:gd name="T13" fmla="*/ 328 h 328"/>
                  <a:gd name="T14" fmla="*/ 145 w 285"/>
                  <a:gd name="T15" fmla="*/ 0 h 328"/>
                  <a:gd name="T16" fmla="*/ 285 w 285"/>
                  <a:gd name="T17" fmla="*/ 328 h 328"/>
                  <a:gd name="T18" fmla="*/ 247 w 285"/>
                  <a:gd name="T19" fmla="*/ 328 h 328"/>
                  <a:gd name="T20" fmla="*/ 210 w 285"/>
                  <a:gd name="T21" fmla="*/ 239 h 328"/>
                  <a:gd name="T22" fmla="*/ 76 w 285"/>
                  <a:gd name="T23" fmla="*/ 239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5" h="328">
                    <a:moveTo>
                      <a:pt x="144" y="81"/>
                    </a:moveTo>
                    <a:lnTo>
                      <a:pt x="90" y="206"/>
                    </a:lnTo>
                    <a:lnTo>
                      <a:pt x="196" y="206"/>
                    </a:lnTo>
                    <a:lnTo>
                      <a:pt x="144" y="81"/>
                    </a:lnTo>
                    <a:close/>
                    <a:moveTo>
                      <a:pt x="76" y="239"/>
                    </a:moveTo>
                    <a:lnTo>
                      <a:pt x="38" y="328"/>
                    </a:lnTo>
                    <a:lnTo>
                      <a:pt x="0" y="328"/>
                    </a:lnTo>
                    <a:lnTo>
                      <a:pt x="145" y="0"/>
                    </a:lnTo>
                    <a:lnTo>
                      <a:pt x="285" y="328"/>
                    </a:lnTo>
                    <a:lnTo>
                      <a:pt x="247" y="328"/>
                    </a:lnTo>
                    <a:lnTo>
                      <a:pt x="210" y="239"/>
                    </a:lnTo>
                    <a:lnTo>
                      <a:pt x="76" y="239"/>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9"/>
              <p:cNvSpPr>
                <a:spLocks/>
              </p:cNvSpPr>
              <p:nvPr userDrawn="1"/>
            </p:nvSpPr>
            <p:spPr bwMode="auto">
              <a:xfrm>
                <a:off x="3062" y="1898"/>
                <a:ext cx="134" cy="163"/>
              </a:xfrm>
              <a:custGeom>
                <a:avLst/>
                <a:gdLst>
                  <a:gd name="T0" fmla="*/ 0 w 134"/>
                  <a:gd name="T1" fmla="*/ 0 h 163"/>
                  <a:gd name="T2" fmla="*/ 117 w 134"/>
                  <a:gd name="T3" fmla="*/ 123 h 163"/>
                  <a:gd name="T4" fmla="*/ 117 w 134"/>
                  <a:gd name="T5" fmla="*/ 6 h 163"/>
                  <a:gd name="T6" fmla="*/ 134 w 134"/>
                  <a:gd name="T7" fmla="*/ 6 h 163"/>
                  <a:gd name="T8" fmla="*/ 134 w 134"/>
                  <a:gd name="T9" fmla="*/ 163 h 163"/>
                  <a:gd name="T10" fmla="*/ 17 w 134"/>
                  <a:gd name="T11" fmla="*/ 40 h 163"/>
                  <a:gd name="T12" fmla="*/ 17 w 134"/>
                  <a:gd name="T13" fmla="*/ 157 h 163"/>
                  <a:gd name="T14" fmla="*/ 0 w 134"/>
                  <a:gd name="T15" fmla="*/ 157 h 163"/>
                  <a:gd name="T16" fmla="*/ 0 w 134"/>
                  <a:gd name="T1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63">
                    <a:moveTo>
                      <a:pt x="0" y="0"/>
                    </a:moveTo>
                    <a:lnTo>
                      <a:pt x="117" y="123"/>
                    </a:lnTo>
                    <a:lnTo>
                      <a:pt x="117" y="6"/>
                    </a:lnTo>
                    <a:lnTo>
                      <a:pt x="134" y="6"/>
                    </a:lnTo>
                    <a:lnTo>
                      <a:pt x="134" y="163"/>
                    </a:lnTo>
                    <a:lnTo>
                      <a:pt x="17" y="40"/>
                    </a:lnTo>
                    <a:lnTo>
                      <a:pt x="17" y="157"/>
                    </a:lnTo>
                    <a:lnTo>
                      <a:pt x="0" y="15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20"/>
              <p:cNvSpPr>
                <a:spLocks noEditPoints="1"/>
              </p:cNvSpPr>
              <p:nvPr userDrawn="1"/>
            </p:nvSpPr>
            <p:spPr bwMode="auto">
              <a:xfrm>
                <a:off x="3216" y="1904"/>
                <a:ext cx="112" cy="151"/>
              </a:xfrm>
              <a:custGeom>
                <a:avLst/>
                <a:gdLst>
                  <a:gd name="T0" fmla="*/ 60 w 233"/>
                  <a:gd name="T1" fmla="*/ 281 h 314"/>
                  <a:gd name="T2" fmla="*/ 159 w 233"/>
                  <a:gd name="T3" fmla="*/ 249 h 314"/>
                  <a:gd name="T4" fmla="*/ 198 w 233"/>
                  <a:gd name="T5" fmla="*/ 157 h 314"/>
                  <a:gd name="T6" fmla="*/ 157 w 233"/>
                  <a:gd name="T7" fmla="*/ 63 h 314"/>
                  <a:gd name="T8" fmla="*/ 60 w 233"/>
                  <a:gd name="T9" fmla="*/ 33 h 314"/>
                  <a:gd name="T10" fmla="*/ 35 w 233"/>
                  <a:gd name="T11" fmla="*/ 33 h 314"/>
                  <a:gd name="T12" fmla="*/ 35 w 233"/>
                  <a:gd name="T13" fmla="*/ 281 h 314"/>
                  <a:gd name="T14" fmla="*/ 60 w 233"/>
                  <a:gd name="T15" fmla="*/ 281 h 314"/>
                  <a:gd name="T16" fmla="*/ 0 w 233"/>
                  <a:gd name="T17" fmla="*/ 0 h 314"/>
                  <a:gd name="T18" fmla="*/ 59 w 233"/>
                  <a:gd name="T19" fmla="*/ 0 h 314"/>
                  <a:gd name="T20" fmla="*/ 181 w 233"/>
                  <a:gd name="T21" fmla="*/ 38 h 314"/>
                  <a:gd name="T22" fmla="*/ 233 w 233"/>
                  <a:gd name="T23" fmla="*/ 158 h 314"/>
                  <a:gd name="T24" fmla="*/ 182 w 233"/>
                  <a:gd name="T25" fmla="*/ 274 h 314"/>
                  <a:gd name="T26" fmla="*/ 58 w 233"/>
                  <a:gd name="T27" fmla="*/ 314 h 314"/>
                  <a:gd name="T28" fmla="*/ 0 w 233"/>
                  <a:gd name="T29" fmla="*/ 314 h 314"/>
                  <a:gd name="T30" fmla="*/ 0 w 233"/>
                  <a:gd name="T31"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3" h="314">
                    <a:moveTo>
                      <a:pt x="60" y="281"/>
                    </a:moveTo>
                    <a:cubicBezTo>
                      <a:pt x="98" y="281"/>
                      <a:pt x="130" y="276"/>
                      <a:pt x="159" y="249"/>
                    </a:cubicBezTo>
                    <a:cubicBezTo>
                      <a:pt x="185" y="225"/>
                      <a:pt x="198" y="192"/>
                      <a:pt x="198" y="157"/>
                    </a:cubicBezTo>
                    <a:cubicBezTo>
                      <a:pt x="198" y="121"/>
                      <a:pt x="184" y="87"/>
                      <a:pt x="157" y="63"/>
                    </a:cubicBezTo>
                    <a:cubicBezTo>
                      <a:pt x="129" y="38"/>
                      <a:pt x="97" y="33"/>
                      <a:pt x="60" y="33"/>
                    </a:cubicBezTo>
                    <a:lnTo>
                      <a:pt x="35" y="33"/>
                    </a:lnTo>
                    <a:lnTo>
                      <a:pt x="35" y="281"/>
                    </a:lnTo>
                    <a:lnTo>
                      <a:pt x="60" y="281"/>
                    </a:lnTo>
                    <a:close/>
                    <a:moveTo>
                      <a:pt x="0" y="0"/>
                    </a:moveTo>
                    <a:lnTo>
                      <a:pt x="59" y="0"/>
                    </a:lnTo>
                    <a:cubicBezTo>
                      <a:pt x="106" y="0"/>
                      <a:pt x="144" y="7"/>
                      <a:pt x="181" y="38"/>
                    </a:cubicBezTo>
                    <a:cubicBezTo>
                      <a:pt x="217" y="69"/>
                      <a:pt x="233" y="111"/>
                      <a:pt x="233" y="158"/>
                    </a:cubicBezTo>
                    <a:cubicBezTo>
                      <a:pt x="233" y="203"/>
                      <a:pt x="216" y="244"/>
                      <a:pt x="182" y="274"/>
                    </a:cubicBezTo>
                    <a:cubicBezTo>
                      <a:pt x="144" y="308"/>
                      <a:pt x="107" y="314"/>
                      <a:pt x="58" y="314"/>
                    </a:cubicBezTo>
                    <a:lnTo>
                      <a:pt x="0" y="31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21"/>
              <p:cNvSpPr>
                <a:spLocks/>
              </p:cNvSpPr>
              <p:nvPr userDrawn="1"/>
            </p:nvSpPr>
            <p:spPr bwMode="auto">
              <a:xfrm>
                <a:off x="2684" y="1903"/>
                <a:ext cx="124" cy="155"/>
              </a:xfrm>
              <a:custGeom>
                <a:avLst/>
                <a:gdLst>
                  <a:gd name="T0" fmla="*/ 171 w 259"/>
                  <a:gd name="T1" fmla="*/ 165 h 321"/>
                  <a:gd name="T2" fmla="*/ 171 w 259"/>
                  <a:gd name="T3" fmla="*/ 200 h 321"/>
                  <a:gd name="T4" fmla="*/ 224 w 259"/>
                  <a:gd name="T5" fmla="*/ 200 h 321"/>
                  <a:gd name="T6" fmla="*/ 224 w 259"/>
                  <a:gd name="T7" fmla="*/ 276 h 321"/>
                  <a:gd name="T8" fmla="*/ 164 w 259"/>
                  <a:gd name="T9" fmla="*/ 288 h 321"/>
                  <a:gd name="T10" fmla="*/ 37 w 259"/>
                  <a:gd name="T11" fmla="*/ 159 h 321"/>
                  <a:gd name="T12" fmla="*/ 162 w 259"/>
                  <a:gd name="T13" fmla="*/ 32 h 321"/>
                  <a:gd name="T14" fmla="*/ 251 w 259"/>
                  <a:gd name="T15" fmla="*/ 57 h 321"/>
                  <a:gd name="T16" fmla="*/ 251 w 259"/>
                  <a:gd name="T17" fmla="*/ 19 h 321"/>
                  <a:gd name="T18" fmla="*/ 164 w 259"/>
                  <a:gd name="T19" fmla="*/ 0 h 321"/>
                  <a:gd name="T20" fmla="*/ 0 w 259"/>
                  <a:gd name="T21" fmla="*/ 164 h 321"/>
                  <a:gd name="T22" fmla="*/ 156 w 259"/>
                  <a:gd name="T23" fmla="*/ 321 h 321"/>
                  <a:gd name="T24" fmla="*/ 259 w 259"/>
                  <a:gd name="T25" fmla="*/ 296 h 321"/>
                  <a:gd name="T26" fmla="*/ 259 w 259"/>
                  <a:gd name="T27" fmla="*/ 165 h 321"/>
                  <a:gd name="T28" fmla="*/ 171 w 259"/>
                  <a:gd name="T29" fmla="*/ 165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9" h="321">
                    <a:moveTo>
                      <a:pt x="171" y="165"/>
                    </a:moveTo>
                    <a:lnTo>
                      <a:pt x="171" y="200"/>
                    </a:lnTo>
                    <a:lnTo>
                      <a:pt x="224" y="200"/>
                    </a:lnTo>
                    <a:lnTo>
                      <a:pt x="224" y="276"/>
                    </a:lnTo>
                    <a:cubicBezTo>
                      <a:pt x="212" y="283"/>
                      <a:pt x="193" y="288"/>
                      <a:pt x="164" y="288"/>
                    </a:cubicBezTo>
                    <a:cubicBezTo>
                      <a:pt x="86" y="288"/>
                      <a:pt x="37" y="240"/>
                      <a:pt x="37" y="159"/>
                    </a:cubicBezTo>
                    <a:cubicBezTo>
                      <a:pt x="37" y="84"/>
                      <a:pt x="83" y="32"/>
                      <a:pt x="162" y="32"/>
                    </a:cubicBezTo>
                    <a:cubicBezTo>
                      <a:pt x="199" y="32"/>
                      <a:pt x="231" y="46"/>
                      <a:pt x="251" y="57"/>
                    </a:cubicBezTo>
                    <a:lnTo>
                      <a:pt x="251" y="19"/>
                    </a:lnTo>
                    <a:cubicBezTo>
                      <a:pt x="235" y="11"/>
                      <a:pt x="202" y="0"/>
                      <a:pt x="164" y="0"/>
                    </a:cubicBezTo>
                    <a:cubicBezTo>
                      <a:pt x="66" y="0"/>
                      <a:pt x="0" y="66"/>
                      <a:pt x="0" y="164"/>
                    </a:cubicBezTo>
                    <a:cubicBezTo>
                      <a:pt x="0" y="257"/>
                      <a:pt x="64" y="321"/>
                      <a:pt x="156" y="321"/>
                    </a:cubicBezTo>
                    <a:cubicBezTo>
                      <a:pt x="202" y="321"/>
                      <a:pt x="242" y="306"/>
                      <a:pt x="259" y="296"/>
                    </a:cubicBezTo>
                    <a:lnTo>
                      <a:pt x="259" y="165"/>
                    </a:lnTo>
                    <a:lnTo>
                      <a:pt x="171" y="1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22"/>
              <p:cNvSpPr>
                <a:spLocks/>
              </p:cNvSpPr>
              <p:nvPr userDrawn="1"/>
            </p:nvSpPr>
            <p:spPr bwMode="auto">
              <a:xfrm>
                <a:off x="2435" y="1709"/>
                <a:ext cx="140" cy="171"/>
              </a:xfrm>
              <a:custGeom>
                <a:avLst/>
                <a:gdLst>
                  <a:gd name="T0" fmla="*/ 0 w 140"/>
                  <a:gd name="T1" fmla="*/ 0 h 171"/>
                  <a:gd name="T2" fmla="*/ 124 w 140"/>
                  <a:gd name="T3" fmla="*/ 130 h 171"/>
                  <a:gd name="T4" fmla="*/ 124 w 140"/>
                  <a:gd name="T5" fmla="*/ 6 h 171"/>
                  <a:gd name="T6" fmla="*/ 140 w 140"/>
                  <a:gd name="T7" fmla="*/ 6 h 171"/>
                  <a:gd name="T8" fmla="*/ 140 w 140"/>
                  <a:gd name="T9" fmla="*/ 171 h 171"/>
                  <a:gd name="T10" fmla="*/ 17 w 140"/>
                  <a:gd name="T11" fmla="*/ 41 h 171"/>
                  <a:gd name="T12" fmla="*/ 17 w 140"/>
                  <a:gd name="T13" fmla="*/ 164 h 171"/>
                  <a:gd name="T14" fmla="*/ 0 w 140"/>
                  <a:gd name="T15" fmla="*/ 164 h 171"/>
                  <a:gd name="T16" fmla="*/ 0 w 140"/>
                  <a:gd name="T17"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171">
                    <a:moveTo>
                      <a:pt x="0" y="0"/>
                    </a:moveTo>
                    <a:lnTo>
                      <a:pt x="124" y="130"/>
                    </a:lnTo>
                    <a:lnTo>
                      <a:pt x="124" y="6"/>
                    </a:lnTo>
                    <a:lnTo>
                      <a:pt x="140" y="6"/>
                    </a:lnTo>
                    <a:lnTo>
                      <a:pt x="140" y="171"/>
                    </a:lnTo>
                    <a:lnTo>
                      <a:pt x="17" y="41"/>
                    </a:lnTo>
                    <a:lnTo>
                      <a:pt x="17" y="164"/>
                    </a:lnTo>
                    <a:lnTo>
                      <a:pt x="0" y="16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23"/>
              <p:cNvSpPr>
                <a:spLocks noEditPoints="1"/>
              </p:cNvSpPr>
              <p:nvPr userDrawn="1"/>
            </p:nvSpPr>
            <p:spPr bwMode="auto">
              <a:xfrm>
                <a:off x="2583" y="1708"/>
                <a:ext cx="144" cy="165"/>
              </a:xfrm>
              <a:custGeom>
                <a:avLst/>
                <a:gdLst>
                  <a:gd name="T0" fmla="*/ 151 w 299"/>
                  <a:gd name="T1" fmla="*/ 80 h 343"/>
                  <a:gd name="T2" fmla="*/ 93 w 299"/>
                  <a:gd name="T3" fmla="*/ 216 h 343"/>
                  <a:gd name="T4" fmla="*/ 208 w 299"/>
                  <a:gd name="T5" fmla="*/ 216 h 343"/>
                  <a:gd name="T6" fmla="*/ 151 w 299"/>
                  <a:gd name="T7" fmla="*/ 80 h 343"/>
                  <a:gd name="T8" fmla="*/ 78 w 299"/>
                  <a:gd name="T9" fmla="*/ 250 h 343"/>
                  <a:gd name="T10" fmla="*/ 39 w 299"/>
                  <a:gd name="T11" fmla="*/ 343 h 343"/>
                  <a:gd name="T12" fmla="*/ 0 w 299"/>
                  <a:gd name="T13" fmla="*/ 343 h 343"/>
                  <a:gd name="T14" fmla="*/ 152 w 299"/>
                  <a:gd name="T15" fmla="*/ 0 h 343"/>
                  <a:gd name="T16" fmla="*/ 299 w 299"/>
                  <a:gd name="T17" fmla="*/ 343 h 343"/>
                  <a:gd name="T18" fmla="*/ 260 w 299"/>
                  <a:gd name="T19" fmla="*/ 343 h 343"/>
                  <a:gd name="T20" fmla="*/ 222 w 299"/>
                  <a:gd name="T21" fmla="*/ 250 h 343"/>
                  <a:gd name="T22" fmla="*/ 78 w 299"/>
                  <a:gd name="T23" fmla="*/ 25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343">
                    <a:moveTo>
                      <a:pt x="151" y="80"/>
                    </a:moveTo>
                    <a:lnTo>
                      <a:pt x="93" y="216"/>
                    </a:lnTo>
                    <a:lnTo>
                      <a:pt x="208" y="216"/>
                    </a:lnTo>
                    <a:lnTo>
                      <a:pt x="151" y="80"/>
                    </a:lnTo>
                    <a:close/>
                    <a:moveTo>
                      <a:pt x="78" y="250"/>
                    </a:moveTo>
                    <a:lnTo>
                      <a:pt x="39" y="343"/>
                    </a:lnTo>
                    <a:lnTo>
                      <a:pt x="0" y="343"/>
                    </a:lnTo>
                    <a:lnTo>
                      <a:pt x="152" y="0"/>
                    </a:lnTo>
                    <a:lnTo>
                      <a:pt x="299" y="343"/>
                    </a:lnTo>
                    <a:lnTo>
                      <a:pt x="260" y="343"/>
                    </a:lnTo>
                    <a:lnTo>
                      <a:pt x="222" y="250"/>
                    </a:lnTo>
                    <a:lnTo>
                      <a:pt x="78" y="25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24"/>
              <p:cNvSpPr>
                <a:spLocks noEditPoints="1"/>
              </p:cNvSpPr>
              <p:nvPr userDrawn="1"/>
            </p:nvSpPr>
            <p:spPr bwMode="auto">
              <a:xfrm>
                <a:off x="3093" y="1708"/>
                <a:ext cx="144" cy="165"/>
              </a:xfrm>
              <a:custGeom>
                <a:avLst/>
                <a:gdLst>
                  <a:gd name="T0" fmla="*/ 151 w 299"/>
                  <a:gd name="T1" fmla="*/ 80 h 343"/>
                  <a:gd name="T2" fmla="*/ 93 w 299"/>
                  <a:gd name="T3" fmla="*/ 216 h 343"/>
                  <a:gd name="T4" fmla="*/ 208 w 299"/>
                  <a:gd name="T5" fmla="*/ 216 h 343"/>
                  <a:gd name="T6" fmla="*/ 151 w 299"/>
                  <a:gd name="T7" fmla="*/ 80 h 343"/>
                  <a:gd name="T8" fmla="*/ 78 w 299"/>
                  <a:gd name="T9" fmla="*/ 250 h 343"/>
                  <a:gd name="T10" fmla="*/ 39 w 299"/>
                  <a:gd name="T11" fmla="*/ 343 h 343"/>
                  <a:gd name="T12" fmla="*/ 0 w 299"/>
                  <a:gd name="T13" fmla="*/ 343 h 343"/>
                  <a:gd name="T14" fmla="*/ 152 w 299"/>
                  <a:gd name="T15" fmla="*/ 0 h 343"/>
                  <a:gd name="T16" fmla="*/ 299 w 299"/>
                  <a:gd name="T17" fmla="*/ 343 h 343"/>
                  <a:gd name="T18" fmla="*/ 260 w 299"/>
                  <a:gd name="T19" fmla="*/ 343 h 343"/>
                  <a:gd name="T20" fmla="*/ 222 w 299"/>
                  <a:gd name="T21" fmla="*/ 250 h 343"/>
                  <a:gd name="T22" fmla="*/ 78 w 299"/>
                  <a:gd name="T23" fmla="*/ 25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343">
                    <a:moveTo>
                      <a:pt x="151" y="80"/>
                    </a:moveTo>
                    <a:lnTo>
                      <a:pt x="93" y="216"/>
                    </a:lnTo>
                    <a:lnTo>
                      <a:pt x="208" y="216"/>
                    </a:lnTo>
                    <a:lnTo>
                      <a:pt x="151" y="80"/>
                    </a:lnTo>
                    <a:close/>
                    <a:moveTo>
                      <a:pt x="78" y="250"/>
                    </a:moveTo>
                    <a:lnTo>
                      <a:pt x="39" y="343"/>
                    </a:lnTo>
                    <a:lnTo>
                      <a:pt x="0" y="343"/>
                    </a:lnTo>
                    <a:lnTo>
                      <a:pt x="152" y="0"/>
                    </a:lnTo>
                    <a:lnTo>
                      <a:pt x="299" y="343"/>
                    </a:lnTo>
                    <a:lnTo>
                      <a:pt x="260" y="343"/>
                    </a:lnTo>
                    <a:lnTo>
                      <a:pt x="222" y="250"/>
                    </a:lnTo>
                    <a:lnTo>
                      <a:pt x="78" y="25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25"/>
              <p:cNvSpPr>
                <a:spLocks/>
              </p:cNvSpPr>
              <p:nvPr userDrawn="1"/>
            </p:nvSpPr>
            <p:spPr bwMode="auto">
              <a:xfrm>
                <a:off x="2710" y="1715"/>
                <a:ext cx="119" cy="158"/>
              </a:xfrm>
              <a:custGeom>
                <a:avLst/>
                <a:gdLst>
                  <a:gd name="T0" fmla="*/ 68 w 119"/>
                  <a:gd name="T1" fmla="*/ 158 h 158"/>
                  <a:gd name="T2" fmla="*/ 51 w 119"/>
                  <a:gd name="T3" fmla="*/ 158 h 158"/>
                  <a:gd name="T4" fmla="*/ 51 w 119"/>
                  <a:gd name="T5" fmla="*/ 16 h 158"/>
                  <a:gd name="T6" fmla="*/ 0 w 119"/>
                  <a:gd name="T7" fmla="*/ 16 h 158"/>
                  <a:gd name="T8" fmla="*/ 0 w 119"/>
                  <a:gd name="T9" fmla="*/ 0 h 158"/>
                  <a:gd name="T10" fmla="*/ 119 w 119"/>
                  <a:gd name="T11" fmla="*/ 0 h 158"/>
                  <a:gd name="T12" fmla="*/ 119 w 119"/>
                  <a:gd name="T13" fmla="*/ 16 h 158"/>
                  <a:gd name="T14" fmla="*/ 68 w 119"/>
                  <a:gd name="T15" fmla="*/ 16 h 158"/>
                  <a:gd name="T16" fmla="*/ 68 w 119"/>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158">
                    <a:moveTo>
                      <a:pt x="68" y="158"/>
                    </a:moveTo>
                    <a:lnTo>
                      <a:pt x="51" y="158"/>
                    </a:lnTo>
                    <a:lnTo>
                      <a:pt x="51" y="16"/>
                    </a:lnTo>
                    <a:lnTo>
                      <a:pt x="0" y="16"/>
                    </a:lnTo>
                    <a:lnTo>
                      <a:pt x="0" y="0"/>
                    </a:lnTo>
                    <a:lnTo>
                      <a:pt x="119" y="0"/>
                    </a:lnTo>
                    <a:lnTo>
                      <a:pt x="119" y="16"/>
                    </a:lnTo>
                    <a:lnTo>
                      <a:pt x="68" y="16"/>
                    </a:lnTo>
                    <a:lnTo>
                      <a:pt x="68" y="1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26"/>
              <p:cNvSpPr>
                <a:spLocks/>
              </p:cNvSpPr>
              <p:nvPr userDrawn="1"/>
            </p:nvSpPr>
            <p:spPr bwMode="auto">
              <a:xfrm>
                <a:off x="3248" y="1715"/>
                <a:ext cx="77" cy="158"/>
              </a:xfrm>
              <a:custGeom>
                <a:avLst/>
                <a:gdLst>
                  <a:gd name="T0" fmla="*/ 0 w 77"/>
                  <a:gd name="T1" fmla="*/ 158 h 158"/>
                  <a:gd name="T2" fmla="*/ 0 w 77"/>
                  <a:gd name="T3" fmla="*/ 0 h 158"/>
                  <a:gd name="T4" fmla="*/ 17 w 77"/>
                  <a:gd name="T5" fmla="*/ 0 h 158"/>
                  <a:gd name="T6" fmla="*/ 17 w 77"/>
                  <a:gd name="T7" fmla="*/ 142 h 158"/>
                  <a:gd name="T8" fmla="*/ 77 w 77"/>
                  <a:gd name="T9" fmla="*/ 142 h 158"/>
                  <a:gd name="T10" fmla="*/ 77 w 77"/>
                  <a:gd name="T11" fmla="*/ 158 h 158"/>
                  <a:gd name="T12" fmla="*/ 0 w 77"/>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77" h="158">
                    <a:moveTo>
                      <a:pt x="0" y="158"/>
                    </a:moveTo>
                    <a:lnTo>
                      <a:pt x="0" y="0"/>
                    </a:lnTo>
                    <a:lnTo>
                      <a:pt x="17" y="0"/>
                    </a:lnTo>
                    <a:lnTo>
                      <a:pt x="17" y="142"/>
                    </a:lnTo>
                    <a:lnTo>
                      <a:pt x="77" y="142"/>
                    </a:lnTo>
                    <a:lnTo>
                      <a:pt x="77" y="158"/>
                    </a:lnTo>
                    <a:lnTo>
                      <a:pt x="0" y="1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27"/>
              <p:cNvSpPr>
                <a:spLocks noEditPoints="1"/>
              </p:cNvSpPr>
              <p:nvPr userDrawn="1"/>
            </p:nvSpPr>
            <p:spPr bwMode="auto">
              <a:xfrm>
                <a:off x="2989" y="1715"/>
                <a:ext cx="102" cy="158"/>
              </a:xfrm>
              <a:custGeom>
                <a:avLst/>
                <a:gdLst>
                  <a:gd name="T0" fmla="*/ 77 w 213"/>
                  <a:gd name="T1" fmla="*/ 32 h 328"/>
                  <a:gd name="T2" fmla="*/ 35 w 213"/>
                  <a:gd name="T3" fmla="*/ 32 h 328"/>
                  <a:gd name="T4" fmla="*/ 35 w 213"/>
                  <a:gd name="T5" fmla="*/ 157 h 328"/>
                  <a:gd name="T6" fmla="*/ 79 w 213"/>
                  <a:gd name="T7" fmla="*/ 157 h 328"/>
                  <a:gd name="T8" fmla="*/ 148 w 213"/>
                  <a:gd name="T9" fmla="*/ 94 h 328"/>
                  <a:gd name="T10" fmla="*/ 77 w 213"/>
                  <a:gd name="T11" fmla="*/ 32 h 328"/>
                  <a:gd name="T12" fmla="*/ 172 w 213"/>
                  <a:gd name="T13" fmla="*/ 328 h 328"/>
                  <a:gd name="T14" fmla="*/ 78 w 213"/>
                  <a:gd name="T15" fmla="*/ 189 h 328"/>
                  <a:gd name="T16" fmla="*/ 35 w 213"/>
                  <a:gd name="T17" fmla="*/ 189 h 328"/>
                  <a:gd name="T18" fmla="*/ 35 w 213"/>
                  <a:gd name="T19" fmla="*/ 328 h 328"/>
                  <a:gd name="T20" fmla="*/ 0 w 213"/>
                  <a:gd name="T21" fmla="*/ 328 h 328"/>
                  <a:gd name="T22" fmla="*/ 0 w 213"/>
                  <a:gd name="T23" fmla="*/ 0 h 328"/>
                  <a:gd name="T24" fmla="*/ 77 w 213"/>
                  <a:gd name="T25" fmla="*/ 0 h 328"/>
                  <a:gd name="T26" fmla="*/ 185 w 213"/>
                  <a:gd name="T27" fmla="*/ 90 h 328"/>
                  <a:gd name="T28" fmla="*/ 116 w 213"/>
                  <a:gd name="T29" fmla="*/ 177 h 328"/>
                  <a:gd name="T30" fmla="*/ 116 w 213"/>
                  <a:gd name="T31" fmla="*/ 178 h 328"/>
                  <a:gd name="T32" fmla="*/ 213 w 213"/>
                  <a:gd name="T33" fmla="*/ 328 h 328"/>
                  <a:gd name="T34" fmla="*/ 172 w 213"/>
                  <a:gd name="T35"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3" h="328">
                    <a:moveTo>
                      <a:pt x="77" y="32"/>
                    </a:moveTo>
                    <a:lnTo>
                      <a:pt x="35" y="32"/>
                    </a:lnTo>
                    <a:lnTo>
                      <a:pt x="35" y="157"/>
                    </a:lnTo>
                    <a:lnTo>
                      <a:pt x="79" y="157"/>
                    </a:lnTo>
                    <a:cubicBezTo>
                      <a:pt x="117" y="157"/>
                      <a:pt x="148" y="131"/>
                      <a:pt x="148" y="94"/>
                    </a:cubicBezTo>
                    <a:cubicBezTo>
                      <a:pt x="148" y="58"/>
                      <a:pt x="129" y="34"/>
                      <a:pt x="77" y="32"/>
                    </a:cubicBezTo>
                    <a:close/>
                    <a:moveTo>
                      <a:pt x="172" y="328"/>
                    </a:moveTo>
                    <a:cubicBezTo>
                      <a:pt x="119" y="244"/>
                      <a:pt x="92" y="192"/>
                      <a:pt x="78" y="189"/>
                    </a:cubicBezTo>
                    <a:lnTo>
                      <a:pt x="35" y="189"/>
                    </a:lnTo>
                    <a:lnTo>
                      <a:pt x="35" y="328"/>
                    </a:lnTo>
                    <a:lnTo>
                      <a:pt x="0" y="328"/>
                    </a:lnTo>
                    <a:lnTo>
                      <a:pt x="0" y="0"/>
                    </a:lnTo>
                    <a:lnTo>
                      <a:pt x="77" y="0"/>
                    </a:lnTo>
                    <a:cubicBezTo>
                      <a:pt x="154" y="0"/>
                      <a:pt x="185" y="41"/>
                      <a:pt x="185" y="90"/>
                    </a:cubicBezTo>
                    <a:cubicBezTo>
                      <a:pt x="186" y="137"/>
                      <a:pt x="152" y="167"/>
                      <a:pt x="116" y="177"/>
                    </a:cubicBezTo>
                    <a:lnTo>
                      <a:pt x="116" y="178"/>
                    </a:lnTo>
                    <a:cubicBezTo>
                      <a:pt x="126" y="183"/>
                      <a:pt x="160" y="244"/>
                      <a:pt x="213" y="328"/>
                    </a:cubicBezTo>
                    <a:lnTo>
                      <a:pt x="172" y="3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28"/>
              <p:cNvSpPr>
                <a:spLocks/>
              </p:cNvSpPr>
              <p:nvPr userDrawn="1"/>
            </p:nvSpPr>
            <p:spPr bwMode="auto">
              <a:xfrm>
                <a:off x="2848" y="1716"/>
                <a:ext cx="116" cy="160"/>
              </a:xfrm>
              <a:custGeom>
                <a:avLst/>
                <a:gdLst>
                  <a:gd name="T0" fmla="*/ 212 w 242"/>
                  <a:gd name="T1" fmla="*/ 300 h 333"/>
                  <a:gd name="T2" fmla="*/ 119 w 242"/>
                  <a:gd name="T3" fmla="*/ 333 h 333"/>
                  <a:gd name="T4" fmla="*/ 32 w 242"/>
                  <a:gd name="T5" fmla="*/ 304 h 333"/>
                  <a:gd name="T6" fmla="*/ 0 w 242"/>
                  <a:gd name="T7" fmla="*/ 210 h 333"/>
                  <a:gd name="T8" fmla="*/ 0 w 242"/>
                  <a:gd name="T9" fmla="*/ 0 h 333"/>
                  <a:gd name="T10" fmla="*/ 35 w 242"/>
                  <a:gd name="T11" fmla="*/ 0 h 333"/>
                  <a:gd name="T12" fmla="*/ 35 w 242"/>
                  <a:gd name="T13" fmla="*/ 210 h 333"/>
                  <a:gd name="T14" fmla="*/ 58 w 242"/>
                  <a:gd name="T15" fmla="*/ 278 h 333"/>
                  <a:gd name="T16" fmla="*/ 120 w 242"/>
                  <a:gd name="T17" fmla="*/ 301 h 333"/>
                  <a:gd name="T18" fmla="*/ 186 w 242"/>
                  <a:gd name="T19" fmla="*/ 278 h 333"/>
                  <a:gd name="T20" fmla="*/ 207 w 242"/>
                  <a:gd name="T21" fmla="*/ 213 h 333"/>
                  <a:gd name="T22" fmla="*/ 207 w 242"/>
                  <a:gd name="T23" fmla="*/ 0 h 333"/>
                  <a:gd name="T24" fmla="*/ 242 w 242"/>
                  <a:gd name="T25" fmla="*/ 0 h 333"/>
                  <a:gd name="T26" fmla="*/ 242 w 242"/>
                  <a:gd name="T27" fmla="*/ 218 h 333"/>
                  <a:gd name="T28" fmla="*/ 212 w 242"/>
                  <a:gd name="T29" fmla="*/ 30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2" h="333">
                    <a:moveTo>
                      <a:pt x="212" y="300"/>
                    </a:moveTo>
                    <a:cubicBezTo>
                      <a:pt x="192" y="320"/>
                      <a:pt x="162" y="333"/>
                      <a:pt x="119" y="333"/>
                    </a:cubicBezTo>
                    <a:cubicBezTo>
                      <a:pt x="77" y="333"/>
                      <a:pt x="50" y="321"/>
                      <a:pt x="32" y="304"/>
                    </a:cubicBezTo>
                    <a:cubicBezTo>
                      <a:pt x="6" y="278"/>
                      <a:pt x="0" y="240"/>
                      <a:pt x="0" y="210"/>
                    </a:cubicBezTo>
                    <a:lnTo>
                      <a:pt x="0" y="0"/>
                    </a:lnTo>
                    <a:lnTo>
                      <a:pt x="35" y="0"/>
                    </a:lnTo>
                    <a:lnTo>
                      <a:pt x="35" y="210"/>
                    </a:lnTo>
                    <a:cubicBezTo>
                      <a:pt x="35" y="233"/>
                      <a:pt x="40" y="260"/>
                      <a:pt x="58" y="278"/>
                    </a:cubicBezTo>
                    <a:cubicBezTo>
                      <a:pt x="71" y="291"/>
                      <a:pt x="90" y="301"/>
                      <a:pt x="120" y="301"/>
                    </a:cubicBezTo>
                    <a:cubicBezTo>
                      <a:pt x="153" y="301"/>
                      <a:pt x="173" y="291"/>
                      <a:pt x="186" y="278"/>
                    </a:cubicBezTo>
                    <a:cubicBezTo>
                      <a:pt x="201" y="262"/>
                      <a:pt x="207" y="239"/>
                      <a:pt x="207" y="213"/>
                    </a:cubicBezTo>
                    <a:lnTo>
                      <a:pt x="207" y="0"/>
                    </a:lnTo>
                    <a:lnTo>
                      <a:pt x="242" y="0"/>
                    </a:lnTo>
                    <a:lnTo>
                      <a:pt x="242" y="218"/>
                    </a:lnTo>
                    <a:cubicBezTo>
                      <a:pt x="242" y="248"/>
                      <a:pt x="233" y="278"/>
                      <a:pt x="212" y="30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9388844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C6EAD-6A86-F4D5-EA92-4D5CB8AA1646}"/>
              </a:ext>
            </a:extLst>
          </p:cNvPr>
          <p:cNvSpPr>
            <a:spLocks noGrp="1"/>
          </p:cNvSpPr>
          <p:nvPr>
            <p:ph type="title"/>
          </p:nvPr>
        </p:nvSpPr>
        <p:spPr>
          <a:xfrm>
            <a:off x="1696641" y="148883"/>
            <a:ext cx="7214752" cy="674445"/>
          </a:xfrm>
        </p:spPr>
        <p:txBody>
          <a:bodyPr/>
          <a:lstStyle/>
          <a:p>
            <a:r>
              <a:rPr lang="en-GB" dirty="0"/>
              <a:t>The NERC Act amendment</a:t>
            </a:r>
          </a:p>
        </p:txBody>
      </p:sp>
      <p:sp>
        <p:nvSpPr>
          <p:cNvPr id="4" name="Slide Number Placeholder 3">
            <a:extLst>
              <a:ext uri="{FF2B5EF4-FFF2-40B4-BE49-F238E27FC236}">
                <a16:creationId xmlns:a16="http://schemas.microsoft.com/office/drawing/2014/main" id="{81895D92-76B8-D9CD-B46C-C9AF8EA74DD1}"/>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1C603A-292D-45B2-B4C3-F23BA7B429C8}" type="slidenum">
              <a:rPr kumimoji="0" lang="en-GB" altLang="en-US" sz="1200" b="0" i="0" u="none" strike="noStrike" kern="1200" cap="none" spc="0" normalizeH="0" baseline="0" noProof="0" smtClean="0">
                <a:ln>
                  <a:noFill/>
                </a:ln>
                <a:solidFill>
                  <a:srgbClr val="780046"/>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altLang="en-US" sz="1200" b="0" i="0" u="none" strike="noStrike" kern="1200" cap="none" spc="0" normalizeH="0" baseline="0" noProof="0">
              <a:ln>
                <a:noFill/>
              </a:ln>
              <a:solidFill>
                <a:srgbClr val="780046"/>
              </a:solidFill>
              <a:effectLst/>
              <a:uLnTx/>
              <a:uFillTx/>
              <a:latin typeface="Calibri" panose="020F0502020204030204"/>
              <a:ea typeface="+mn-ea"/>
              <a:cs typeface="+mn-cs"/>
            </a:endParaRPr>
          </a:p>
        </p:txBody>
      </p:sp>
      <p:sp>
        <p:nvSpPr>
          <p:cNvPr id="9" name="Text Placeholder 2">
            <a:extLst>
              <a:ext uri="{FF2B5EF4-FFF2-40B4-BE49-F238E27FC236}">
                <a16:creationId xmlns:a16="http://schemas.microsoft.com/office/drawing/2014/main" id="{77D9BA59-B978-059C-7B9B-A3A5870DC459}"/>
              </a:ext>
            </a:extLst>
          </p:cNvPr>
          <p:cNvSpPr txBox="1">
            <a:spLocks/>
          </p:cNvSpPr>
          <p:nvPr/>
        </p:nvSpPr>
        <p:spPr>
          <a:xfrm>
            <a:off x="1696642" y="1201694"/>
            <a:ext cx="5896919" cy="5322674"/>
          </a:xfrm>
          <a:prstGeom prst="rect">
            <a:avLst/>
          </a:prstGeom>
        </p:spPr>
        <p:txBody>
          <a:bodyPr/>
          <a:lstStyle>
            <a:lvl1pPr marL="0" indent="0" algn="l" rtl="0" eaLnBrk="0" fontAlgn="base" hangingPunct="0">
              <a:spcBef>
                <a:spcPct val="20000"/>
              </a:spcBef>
              <a:spcAft>
                <a:spcPct val="0"/>
              </a:spcAft>
              <a:buNone/>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lgn="l" rtl="0" eaLnBrk="0" fontAlgn="base" hangingPunct="0">
              <a:spcBef>
                <a:spcPct val="20000"/>
              </a:spcBef>
              <a:spcAft>
                <a:spcPct val="0"/>
              </a:spcAft>
              <a:buChar char="–"/>
              <a:defRPr sz="2000">
                <a:solidFill>
                  <a:srgbClr val="780046"/>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000">
                <a:solidFill>
                  <a:srgbClr val="780046"/>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rgbClr val="780046"/>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rgbClr val="780046"/>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rgbClr val="780046"/>
                </a:solidFill>
                <a:latin typeface="+mn-lt"/>
              </a:defRPr>
            </a:lvl6pPr>
            <a:lvl7pPr marL="2971800" indent="-228600" algn="l" rtl="0" fontAlgn="base">
              <a:spcBef>
                <a:spcPct val="20000"/>
              </a:spcBef>
              <a:spcAft>
                <a:spcPct val="0"/>
              </a:spcAft>
              <a:buChar char="»"/>
              <a:defRPr sz="2000">
                <a:solidFill>
                  <a:srgbClr val="780046"/>
                </a:solidFill>
                <a:latin typeface="+mn-lt"/>
              </a:defRPr>
            </a:lvl7pPr>
            <a:lvl8pPr marL="3429000" indent="-228600" algn="l" rtl="0" fontAlgn="base">
              <a:spcBef>
                <a:spcPct val="20000"/>
              </a:spcBef>
              <a:spcAft>
                <a:spcPct val="0"/>
              </a:spcAft>
              <a:buChar char="»"/>
              <a:defRPr sz="2000">
                <a:solidFill>
                  <a:srgbClr val="780046"/>
                </a:solidFill>
                <a:latin typeface="+mn-lt"/>
              </a:defRPr>
            </a:lvl8pPr>
            <a:lvl9pPr marL="3886200" indent="-228600" algn="l" rtl="0" fontAlgn="base">
              <a:spcBef>
                <a:spcPct val="20000"/>
              </a:spcBef>
              <a:spcAft>
                <a:spcPct val="0"/>
              </a:spcAft>
              <a:buChar char="»"/>
              <a:defRPr sz="2000">
                <a:solidFill>
                  <a:srgbClr val="780046"/>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 name="TextBox 11">
            <a:extLst>
              <a:ext uri="{FF2B5EF4-FFF2-40B4-BE49-F238E27FC236}">
                <a16:creationId xmlns:a16="http://schemas.microsoft.com/office/drawing/2014/main" id="{F2B672C4-D02B-4A62-7962-A43D9E0F2253}"/>
              </a:ext>
            </a:extLst>
          </p:cNvPr>
          <p:cNvSpPr txBox="1"/>
          <p:nvPr/>
        </p:nvSpPr>
        <p:spPr>
          <a:xfrm>
            <a:off x="1795496" y="1201695"/>
            <a:ext cx="5116049"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The NERC Act was amended via the Planning &amp; Infrastructure Act 2025</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Clarifies NE’s advisory role so we can focus on high impact work which offer more for nature recovery and help unlocks issues to support growth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Introduces a </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prioritisation framework</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(set out in an operational statement to be agreed with Defra)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Brings NE in line with other statutory consultees.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Does not alter our role under the DMPO</a:t>
            </a:r>
          </a:p>
        </p:txBody>
      </p:sp>
      <p:pic>
        <p:nvPicPr>
          <p:cNvPr id="18" name="Picture 17">
            <a:extLst>
              <a:ext uri="{FF2B5EF4-FFF2-40B4-BE49-F238E27FC236}">
                <a16:creationId xmlns:a16="http://schemas.microsoft.com/office/drawing/2014/main" id="{F96D01D6-98D6-D4C6-B105-BBC8B1E403FE}"/>
              </a:ext>
            </a:extLst>
          </p:cNvPr>
          <p:cNvPicPr>
            <a:picLocks noChangeAspect="1"/>
          </p:cNvPicPr>
          <p:nvPr/>
        </p:nvPicPr>
        <p:blipFill>
          <a:blip r:embed="rId3"/>
          <a:stretch>
            <a:fillRect/>
          </a:stretch>
        </p:blipFill>
        <p:spPr>
          <a:xfrm>
            <a:off x="7241057" y="1552000"/>
            <a:ext cx="3002694" cy="4504042"/>
          </a:xfrm>
          <a:prstGeom prst="rect">
            <a:avLst/>
          </a:prstGeom>
        </p:spPr>
      </p:pic>
    </p:spTree>
    <p:extLst>
      <p:ext uri="{BB962C8B-B14F-4D97-AF65-F5344CB8AC3E}">
        <p14:creationId xmlns:p14="http://schemas.microsoft.com/office/powerpoint/2010/main" val="3686799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0E43E-20CD-0AC8-DA84-E92B417F2C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61741E-9506-9FD4-FC97-603CBAE7CE6A}"/>
              </a:ext>
            </a:extLst>
          </p:cNvPr>
          <p:cNvSpPr>
            <a:spLocks noGrp="1"/>
          </p:cNvSpPr>
          <p:nvPr>
            <p:ph type="title"/>
          </p:nvPr>
        </p:nvSpPr>
        <p:spPr>
          <a:xfrm>
            <a:off x="1612900" y="290689"/>
            <a:ext cx="8305800" cy="674445"/>
          </a:xfrm>
        </p:spPr>
        <p:txBody>
          <a:bodyPr/>
          <a:lstStyle/>
          <a:p>
            <a:r>
              <a:rPr lang="en-GB" sz="3600" dirty="0"/>
              <a:t>The existing legislative framework</a:t>
            </a:r>
          </a:p>
        </p:txBody>
      </p:sp>
      <p:sp>
        <p:nvSpPr>
          <p:cNvPr id="4" name="Slide Number Placeholder 3">
            <a:extLst>
              <a:ext uri="{FF2B5EF4-FFF2-40B4-BE49-F238E27FC236}">
                <a16:creationId xmlns:a16="http://schemas.microsoft.com/office/drawing/2014/main" id="{3BBCE194-7998-0B2F-C7D8-DABE1A9FFF61}"/>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785593-D4EC-41CA-8F1D-8CCEFF04AEA8}" type="slidenum">
              <a:rPr kumimoji="0" lang="en-GB" altLang="en-US" sz="1200" b="0" i="0" u="none" strike="noStrike" kern="1200" cap="none" spc="0" normalizeH="0" baseline="0" noProof="0" smtClean="0">
                <a:ln>
                  <a:noFill/>
                </a:ln>
                <a:solidFill>
                  <a:srgbClr val="780046"/>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altLang="en-US" sz="1200" b="0" i="0" u="none" strike="noStrike" kern="1200" cap="none" spc="0" normalizeH="0" baseline="0" noProof="0" dirty="0">
              <a:ln>
                <a:noFill/>
              </a:ln>
              <a:solidFill>
                <a:srgbClr val="780046"/>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986986E-0346-92E3-5DD3-983B84D786A3}"/>
              </a:ext>
            </a:extLst>
          </p:cNvPr>
          <p:cNvSpPr txBox="1"/>
          <p:nvPr/>
        </p:nvSpPr>
        <p:spPr>
          <a:xfrm>
            <a:off x="1612898" y="1350500"/>
            <a:ext cx="4375422" cy="5324535"/>
          </a:xfrm>
          <a:prstGeom prst="rect">
            <a:avLst/>
          </a:prstGeom>
          <a:solidFill>
            <a:schemeClr val="bg1">
              <a:lumMod val="95000"/>
            </a:schemeClr>
          </a:solidFill>
          <a:ln w="9525">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2000" b="1">
                <a:solidFill>
                  <a:srgbClr val="006600"/>
                </a:solidFill>
              </a:defRPr>
            </a:pPr>
            <a:r>
              <a:rPr kumimoji="0" sz="2000" b="1" i="0" u="none" strike="noStrike" kern="1200" cap="none" spc="0" normalizeH="0" baseline="0" noProof="0" dirty="0">
                <a:ln>
                  <a:noFill/>
                </a:ln>
                <a:solidFill>
                  <a:srgbClr val="006600"/>
                </a:solidFill>
                <a:effectLst/>
                <a:uLnTx/>
                <a:uFillTx/>
                <a:latin typeface="Calibri" panose="020F0502020204030204"/>
                <a:ea typeface="+mn-ea"/>
                <a:cs typeface="+mn-cs"/>
              </a:rPr>
              <a:t>✅ </a:t>
            </a:r>
            <a:r>
              <a:rPr kumimoji="0" lang="en-GB" sz="2000" b="1" i="0" u="none" strike="noStrike" kern="1200" cap="none" spc="0" normalizeH="0" baseline="0" noProof="0" dirty="0">
                <a:ln>
                  <a:noFill/>
                </a:ln>
                <a:solidFill>
                  <a:srgbClr val="006600"/>
                </a:solidFill>
                <a:effectLst/>
                <a:uLnTx/>
                <a:uFillTx/>
                <a:latin typeface="Calibri" panose="020F0502020204030204"/>
                <a:ea typeface="+mn-ea"/>
                <a:cs typeface="+mn-cs"/>
              </a:rPr>
              <a:t>Development Management Procedure Order (</a:t>
            </a:r>
            <a:r>
              <a:rPr kumimoji="0" sz="2000" b="1" i="0" u="none" strike="noStrike" kern="1200" cap="none" spc="0" normalizeH="0" baseline="0" noProof="0" dirty="0">
                <a:ln>
                  <a:noFill/>
                </a:ln>
                <a:solidFill>
                  <a:srgbClr val="006600"/>
                </a:solidFill>
                <a:effectLst/>
                <a:uLnTx/>
                <a:uFillTx/>
                <a:latin typeface="Calibri" panose="020F0502020204030204"/>
                <a:ea typeface="+mn-ea"/>
                <a:cs typeface="+mn-cs"/>
              </a:rPr>
              <a:t>DMPO</a:t>
            </a:r>
            <a:r>
              <a:rPr kumimoji="0" lang="en-GB" sz="2000" b="1" i="0" u="none" strike="noStrike" kern="1200" cap="none" spc="0" normalizeH="0" baseline="0" noProof="0" dirty="0">
                <a:ln>
                  <a:noFill/>
                </a:ln>
                <a:solidFill>
                  <a:srgbClr val="006600"/>
                </a:solidFill>
                <a:effectLst/>
                <a:uLnTx/>
                <a:uFillTx/>
                <a:latin typeface="Calibri" panose="020F0502020204030204"/>
                <a:ea typeface="+mn-ea"/>
                <a:cs typeface="+mn-cs"/>
              </a:rPr>
              <a:t>)</a:t>
            </a:r>
            <a:r>
              <a:rPr kumimoji="0" sz="2000" b="1" i="0" u="none" strike="noStrike" kern="1200" cap="none" spc="0" normalizeH="0" baseline="0" noProof="0" dirty="0">
                <a:ln>
                  <a:noFill/>
                </a:ln>
                <a:solidFill>
                  <a:srgbClr val="006600"/>
                </a:solidFill>
                <a:effectLst/>
                <a:uLnTx/>
                <a:uFillTx/>
                <a:latin typeface="Calibri" panose="020F0502020204030204"/>
                <a:ea typeface="+mn-ea"/>
                <a:cs typeface="+mn-cs"/>
              </a:rPr>
              <a:t> requires consultation with NE if:</a:t>
            </a:r>
            <a:endParaRPr kumimoji="0" lang="en-GB" sz="2000" b="1" i="0" u="none" strike="noStrike" kern="1200" cap="none" spc="0" normalizeH="0" baseline="0" noProof="0" dirty="0">
              <a:ln>
                <a:noFill/>
              </a:ln>
              <a:solidFill>
                <a:srgbClr val="0066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2000" b="1">
                <a:solidFill>
                  <a:srgbClr val="006600"/>
                </a:solidFill>
              </a:defRPr>
            </a:pPr>
            <a:endParaRPr kumimoji="0" lang="en-GB" sz="2000" b="1" i="0" u="none" strike="noStrike" kern="1200" cap="none" spc="0" normalizeH="0" baseline="0" noProof="0" dirty="0">
              <a:ln>
                <a:noFill/>
              </a:ln>
              <a:solidFill>
                <a:srgbClr val="0066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780046"/>
                </a:solidFill>
                <a:effectLst/>
                <a:uLnTx/>
                <a:uFillTx/>
                <a:latin typeface="Calibri Light" panose="020F0302020204030204"/>
                <a:ea typeface="+mn-ea"/>
                <a:cs typeface="+mn-cs"/>
              </a:rPr>
              <a:t>If development in or likely to affect and SSSI</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780046"/>
              </a:solidFill>
              <a:effectLst/>
              <a:uLnTx/>
              <a:uFillTx/>
              <a:latin typeface="Calibri Light"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780046"/>
                </a:solidFill>
                <a:effectLst/>
                <a:uLnTx/>
                <a:uFillTx/>
                <a:latin typeface="Calibri Light" panose="020F0302020204030204"/>
                <a:ea typeface="+mn-ea"/>
                <a:cs typeface="+mn-cs"/>
              </a:rPr>
              <a:t>If development would result in the loss of &gt;20ha of BMV land.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780046"/>
              </a:solidFill>
              <a:effectLst/>
              <a:uLnTx/>
              <a:uFillTx/>
              <a:latin typeface="Calibri Light"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780046"/>
                </a:solidFill>
                <a:effectLst/>
                <a:uLnTx/>
                <a:uFillTx/>
                <a:latin typeface="Calibri Light" panose="020F0302020204030204"/>
                <a:ea typeface="+mn-ea"/>
                <a:cs typeface="+mn-cs"/>
              </a:rPr>
              <a:t>Substantive response required – no comment/agree we are content/refer to standing advice/provide advice/decide not to engage at all</a:t>
            </a:r>
          </a:p>
          <a:p>
            <a:pPr marL="0" marR="0" lvl="0" indent="0" algn="l" defTabSz="914400" rtl="0" eaLnBrk="1" fontAlgn="auto" latinLnBrk="0" hangingPunct="1">
              <a:lnSpc>
                <a:spcPct val="100000"/>
              </a:lnSpc>
              <a:spcBef>
                <a:spcPts val="0"/>
              </a:spcBef>
              <a:spcAft>
                <a:spcPts val="0"/>
              </a:spcAft>
              <a:buClrTx/>
              <a:buSzTx/>
              <a:buFontTx/>
              <a:buNone/>
              <a:tabLst/>
              <a:defRPr sz="2000" b="1">
                <a:solidFill>
                  <a:srgbClr val="006600"/>
                </a:solidFill>
              </a:defRPr>
            </a:pPr>
            <a:endParaRPr kumimoji="0" lang="en-GB" sz="2000" b="1" i="0" u="none" strike="noStrike" kern="1200" cap="none" spc="0" normalizeH="0" baseline="0" noProof="0" dirty="0">
              <a:ln>
                <a:noFill/>
              </a:ln>
              <a:solidFill>
                <a:srgbClr val="78004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2000" b="1">
                <a:solidFill>
                  <a:srgbClr val="006600"/>
                </a:solidFill>
              </a:defRPr>
            </a:pPr>
            <a:r>
              <a:rPr kumimoji="0" lang="en-GB" sz="2000" b="1" i="0" u="sng" strike="noStrike" kern="1200" cap="none" spc="0" normalizeH="0" baseline="0" noProof="0" dirty="0">
                <a:ln>
                  <a:noFill/>
                </a:ln>
                <a:solidFill>
                  <a:srgbClr val="780046"/>
                </a:solidFill>
                <a:effectLst/>
                <a:uLnTx/>
                <a:uFillTx/>
                <a:latin typeface="Calibri" panose="020F0502020204030204"/>
                <a:ea typeface="+mn-ea"/>
                <a:cs typeface="+mn-cs"/>
              </a:rPr>
              <a:t>Focused role and we have discretion in terms of response types </a:t>
            </a:r>
          </a:p>
          <a:p>
            <a:pPr marL="0" marR="0" lvl="0" indent="0" algn="l" defTabSz="914400" rtl="0" eaLnBrk="1" fontAlgn="auto" latinLnBrk="0" hangingPunct="1">
              <a:lnSpc>
                <a:spcPct val="100000"/>
              </a:lnSpc>
              <a:spcBef>
                <a:spcPts val="0"/>
              </a:spcBef>
              <a:spcAft>
                <a:spcPts val="0"/>
              </a:spcAft>
              <a:buClrTx/>
              <a:buSzTx/>
              <a:buFontTx/>
              <a:buNone/>
              <a:tabLst/>
              <a:defRPr sz="2000" b="1">
                <a:solidFill>
                  <a:srgbClr val="006600"/>
                </a:solidFill>
              </a:defRPr>
            </a:pPr>
            <a:endParaRPr kumimoji="0" lang="en-GB" sz="2000" b="1" i="0" u="sng" strike="noStrike" kern="1200" cap="none" spc="0" normalizeH="0" baseline="0" noProof="0" dirty="0">
              <a:ln>
                <a:noFill/>
              </a:ln>
              <a:solidFill>
                <a:srgbClr val="780046"/>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8C37245B-4157-A2EC-373A-114AC8AD88D6}"/>
              </a:ext>
            </a:extLst>
          </p:cNvPr>
          <p:cNvSpPr txBox="1"/>
          <p:nvPr/>
        </p:nvSpPr>
        <p:spPr>
          <a:xfrm>
            <a:off x="6203681" y="1365889"/>
            <a:ext cx="4375422" cy="5478423"/>
          </a:xfrm>
          <a:prstGeom prst="rect">
            <a:avLst/>
          </a:prstGeom>
          <a:solidFill>
            <a:schemeClr val="bg1">
              <a:lumMod val="95000"/>
            </a:schemeClr>
          </a:solidFill>
          <a:ln w="9525">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2000" b="1">
                <a:solidFill>
                  <a:srgbClr val="006600"/>
                </a:solidFill>
              </a:defRPr>
            </a:pPr>
            <a:r>
              <a:rPr kumimoji="0" lang="en-GB" sz="2000" b="1" i="0" u="none" strike="noStrike" kern="1200" cap="none" spc="0" normalizeH="0" baseline="0" noProof="0" dirty="0">
                <a:ln>
                  <a:noFill/>
                </a:ln>
                <a:solidFill>
                  <a:srgbClr val="70AD47"/>
                </a:solidFill>
                <a:effectLst/>
                <a:uLnTx/>
                <a:uFillTx/>
                <a:latin typeface="Calibri Light" panose="020F0302020204030204"/>
                <a:ea typeface="+mn-ea"/>
                <a:cs typeface="+mn-cs"/>
              </a:rPr>
              <a:t>⚖️ Natural Environment &amp; Rural Communities Act (s.4) duties:</a:t>
            </a:r>
          </a:p>
          <a:p>
            <a:pPr marL="0" marR="0" lvl="0" indent="0" algn="l" defTabSz="914400" rtl="0" eaLnBrk="1" fontAlgn="auto" latinLnBrk="0" hangingPunct="1">
              <a:lnSpc>
                <a:spcPct val="100000"/>
              </a:lnSpc>
              <a:spcBef>
                <a:spcPts val="0"/>
              </a:spcBef>
              <a:spcAft>
                <a:spcPts val="0"/>
              </a:spcAft>
              <a:buClrTx/>
              <a:buSzTx/>
              <a:buFontTx/>
              <a:buNone/>
              <a:tabLst/>
              <a:defRPr sz="2000" b="1">
                <a:solidFill>
                  <a:srgbClr val="006600"/>
                </a:solidFill>
              </a:defRPr>
            </a:pPr>
            <a:endParaRPr kumimoji="0" lang="en-GB" sz="2000" b="1" i="0" u="none" strike="noStrike" kern="1200" cap="none" spc="0" normalizeH="0" baseline="0" noProof="0" dirty="0">
              <a:ln>
                <a:noFill/>
              </a:ln>
              <a:solidFill>
                <a:srgbClr val="0066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780046"/>
                </a:solidFill>
                <a:effectLst/>
                <a:uLnTx/>
                <a:uFillTx/>
                <a:latin typeface="Calibri Light" panose="020F0302020204030204"/>
                <a:ea typeface="+mn-ea"/>
                <a:cs typeface="+mn-cs"/>
              </a:rPr>
              <a:t>NE </a:t>
            </a:r>
            <a:r>
              <a:rPr kumimoji="0" lang="en-GB" sz="2000" b="1" i="0" u="none" strike="noStrike" kern="1200" cap="none" spc="0" normalizeH="0" baseline="0" noProof="0" dirty="0">
                <a:ln>
                  <a:noFill/>
                </a:ln>
                <a:solidFill>
                  <a:srgbClr val="780046"/>
                </a:solidFill>
                <a:effectLst/>
                <a:uLnTx/>
                <a:uFillTx/>
                <a:latin typeface="Calibri Light" panose="020F0302020204030204"/>
                <a:ea typeface="+mn-ea"/>
                <a:cs typeface="+mn-cs"/>
              </a:rPr>
              <a:t>must</a:t>
            </a:r>
            <a:r>
              <a:rPr kumimoji="0" lang="en-GB" sz="2000" b="0" i="0" u="none" strike="noStrike" kern="1200" cap="none" spc="0" normalizeH="0" baseline="0" noProof="0" dirty="0">
                <a:ln>
                  <a:noFill/>
                </a:ln>
                <a:solidFill>
                  <a:srgbClr val="780046"/>
                </a:solidFill>
                <a:effectLst/>
                <a:uLnTx/>
                <a:uFillTx/>
                <a:latin typeface="Calibri Light" panose="020F0302020204030204"/>
                <a:ea typeface="+mn-ea"/>
                <a:cs typeface="+mn-cs"/>
              </a:rPr>
              <a:t> </a:t>
            </a:r>
            <a:r>
              <a:rPr kumimoji="0" lang="en-GB" sz="1800" b="0" i="0" u="none" strike="noStrike" kern="1200" cap="none" spc="0" normalizeH="0" baseline="0" noProof="0" dirty="0">
                <a:ln>
                  <a:noFill/>
                </a:ln>
                <a:solidFill>
                  <a:srgbClr val="780046"/>
                </a:solidFill>
                <a:effectLst/>
                <a:uLnTx/>
                <a:uFillTx/>
                <a:latin typeface="Calibri Light" panose="020F0302020204030204"/>
                <a:ea typeface="+mn-ea"/>
                <a:cs typeface="+mn-cs"/>
              </a:rPr>
              <a:t>provide advice when asked by a public body (incudes the Local Planning Authority)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780046"/>
              </a:solidFill>
              <a:effectLst/>
              <a:uLnTx/>
              <a:uFillTx/>
              <a:latin typeface="Calibri Light"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780046"/>
                </a:solidFill>
                <a:effectLst/>
                <a:uLnTx/>
                <a:uFillTx/>
                <a:latin typeface="Calibri Light" panose="020F0302020204030204"/>
                <a:ea typeface="+mn-ea"/>
                <a:cs typeface="+mn-cs"/>
              </a:rPr>
              <a:t>Affects advice on HRA and EIA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780046"/>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sng" strike="noStrike" kern="1200" cap="none" spc="0" normalizeH="0" baseline="0" noProof="0" dirty="0">
                <a:ln>
                  <a:noFill/>
                </a:ln>
                <a:solidFill>
                  <a:srgbClr val="780046"/>
                </a:solidFill>
                <a:effectLst/>
                <a:uLnTx/>
                <a:uFillTx/>
                <a:latin typeface="Calibri Light" panose="020F0302020204030204"/>
                <a:ea typeface="+mn-ea"/>
                <a:cs typeface="+mn-cs"/>
              </a:rPr>
              <a:t>Lack of discretion</a:t>
            </a:r>
          </a:p>
          <a:p>
            <a:pPr marL="0" marR="0" lvl="0" indent="0" algn="l" defTabSz="914400" rtl="0" eaLnBrk="1" fontAlgn="auto" latinLnBrk="0" hangingPunct="1">
              <a:lnSpc>
                <a:spcPct val="100000"/>
              </a:lnSpc>
              <a:spcBef>
                <a:spcPts val="0"/>
              </a:spcBef>
              <a:spcAft>
                <a:spcPts val="0"/>
              </a:spcAft>
              <a:buClrTx/>
              <a:buSzTx/>
              <a:buFontTx/>
              <a:buNone/>
              <a:tabLst/>
              <a:defRPr sz="2000" b="1">
                <a:solidFill>
                  <a:srgbClr val="006600"/>
                </a:solidFill>
              </a:defRPr>
            </a:pPr>
            <a:endParaRPr kumimoji="0" lang="en-GB" sz="2000" b="1" i="0" u="none" strike="noStrike" kern="1200" cap="none" spc="0" normalizeH="0" baseline="0" noProof="0" dirty="0">
              <a:ln>
                <a:noFill/>
              </a:ln>
              <a:solidFill>
                <a:srgbClr val="78004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2000" b="1">
                <a:solidFill>
                  <a:srgbClr val="CC5500"/>
                </a:solidFill>
              </a:defRPr>
            </a:pPr>
            <a:r>
              <a:rPr kumimoji="0" lang="en-GB" sz="2000" b="1" i="0" u="none" strike="noStrike" kern="1200" cap="none" spc="0" normalizeH="0" baseline="0" noProof="0" dirty="0">
                <a:ln>
                  <a:noFill/>
                </a:ln>
                <a:solidFill>
                  <a:srgbClr val="780046"/>
                </a:solidFill>
                <a:effectLst/>
                <a:uLnTx/>
                <a:uFillTx/>
                <a:latin typeface="Calibri Light" panose="020F0302020204030204"/>
                <a:ea typeface="+mn-ea"/>
                <a:cs typeface="+mn-cs"/>
              </a:rPr>
              <a:t>⚠️ Challenges for 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2000" b="1">
                <a:solidFill>
                  <a:srgbClr val="CC5500"/>
                </a:solidFill>
              </a:defRPr>
            </a:pPr>
            <a:r>
              <a:rPr kumimoji="0" lang="en-GB" sz="2000" b="1" i="0" u="none" strike="noStrike" kern="1200" cap="none" spc="0" normalizeH="0" baseline="0" noProof="0" dirty="0">
                <a:ln>
                  <a:noFill/>
                </a:ln>
                <a:solidFill>
                  <a:srgbClr val="780046"/>
                </a:solidFill>
                <a:effectLst/>
                <a:uLnTx/>
                <a:uFillTx/>
                <a:latin typeface="Calibri Light" panose="020F0302020204030204"/>
                <a:ea typeface="+mn-ea"/>
                <a:cs typeface="+mn-cs"/>
              </a:rPr>
              <a:t>The push to strategic advice is needed but practically difficult</a:t>
            </a:r>
          </a:p>
          <a:p>
            <a:pPr marL="0" marR="0" lvl="0" indent="0" algn="l" defTabSz="914400" rtl="0" eaLnBrk="1" fontAlgn="auto" latinLnBrk="0" hangingPunct="1">
              <a:lnSpc>
                <a:spcPct val="100000"/>
              </a:lnSpc>
              <a:spcBef>
                <a:spcPts val="0"/>
              </a:spcBef>
              <a:spcAft>
                <a:spcPts val="0"/>
              </a:spcAft>
              <a:buClrTx/>
              <a:buSzTx/>
              <a:buFontTx/>
              <a:buNone/>
              <a:tabLst/>
              <a:defRPr sz="2000" b="1">
                <a:solidFill>
                  <a:srgbClr val="CC5500"/>
                </a:solidFill>
              </a:defRPr>
            </a:pPr>
            <a:endParaRPr kumimoji="0" lang="en-GB" sz="2000" b="1" i="0" u="none" strike="noStrike" kern="1200" cap="none" spc="0" normalizeH="0" baseline="0" noProof="0" dirty="0">
              <a:ln>
                <a:noFill/>
              </a:ln>
              <a:solidFill>
                <a:srgbClr val="780046"/>
              </a:solidFill>
              <a:effectLst/>
              <a:uLnTx/>
              <a:uFillTx/>
              <a:latin typeface="Calibri Light" panose="020F03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2000" b="1">
                <a:solidFill>
                  <a:srgbClr val="CC5500"/>
                </a:solidFill>
              </a:defRPr>
            </a:pPr>
            <a:r>
              <a:rPr kumimoji="0" lang="en-GB" sz="2000" b="1" i="0" u="none" strike="noStrike" kern="1200" cap="none" spc="0" normalizeH="0" baseline="0" noProof="0" dirty="0">
                <a:ln>
                  <a:noFill/>
                </a:ln>
                <a:solidFill>
                  <a:srgbClr val="780046"/>
                </a:solidFill>
                <a:effectLst/>
                <a:uLnTx/>
                <a:uFillTx/>
                <a:latin typeface="Calibri Light" panose="020F0302020204030204"/>
                <a:ea typeface="+mn-ea"/>
                <a:cs typeface="+mn-cs"/>
              </a:rPr>
              <a:t>Legislation for planning is not always compatible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2000" b="1">
                <a:solidFill>
                  <a:srgbClr val="CC5500"/>
                </a:solidFill>
              </a:defRPr>
            </a:pPr>
            <a:endParaRPr kumimoji="0" lang="en-GB" sz="2000" b="1" i="0" u="none" strike="noStrike" kern="1200" cap="none" spc="0" normalizeH="0" baseline="0" noProof="0" dirty="0">
              <a:ln>
                <a:noFill/>
              </a:ln>
              <a:solidFill>
                <a:srgbClr val="780046"/>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23915482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8D58B-61EA-ECB3-A2C5-A46173F4FA4A}"/>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530B5844-1A54-D09B-DC9F-B4D498128371}"/>
              </a:ext>
            </a:extLst>
          </p:cNvPr>
          <p:cNvPicPr>
            <a:picLocks noChangeAspect="1"/>
          </p:cNvPicPr>
          <p:nvPr/>
        </p:nvPicPr>
        <p:blipFill>
          <a:blip r:embed="rId3">
            <a:duotone>
              <a:prstClr val="black"/>
              <a:schemeClr val="accent3">
                <a:tint val="45000"/>
                <a:satMod val="400000"/>
              </a:schemeClr>
            </a:duotone>
            <a:alphaModFix amt="20000"/>
            <a:extLst>
              <a:ext uri="{28A0092B-C50C-407E-A947-70E740481C1C}">
                <a14:useLocalDpi xmlns:a14="http://schemas.microsoft.com/office/drawing/2010/main" val="0"/>
              </a:ext>
            </a:extLst>
          </a:blip>
          <a:srcRect t="41415" b="42395"/>
          <a:stretch>
            <a:fillRect/>
          </a:stretch>
        </p:blipFill>
        <p:spPr>
          <a:xfrm>
            <a:off x="0" y="5733288"/>
            <a:ext cx="12192000" cy="1127912"/>
          </a:xfrm>
          <a:prstGeom prst="rect">
            <a:avLst/>
          </a:prstGeom>
        </p:spPr>
      </p:pic>
      <p:sp>
        <p:nvSpPr>
          <p:cNvPr id="15" name="Rectangle 14">
            <a:extLst>
              <a:ext uri="{FF2B5EF4-FFF2-40B4-BE49-F238E27FC236}">
                <a16:creationId xmlns:a16="http://schemas.microsoft.com/office/drawing/2014/main" id="{83DDE6E3-6A37-9486-9DB4-81D074D17F53}"/>
              </a:ext>
            </a:extLst>
          </p:cNvPr>
          <p:cNvSpPr/>
          <p:nvPr/>
        </p:nvSpPr>
        <p:spPr>
          <a:xfrm>
            <a:off x="195943" y="241300"/>
            <a:ext cx="8636000" cy="863600"/>
          </a:xfrm>
          <a:prstGeom prst="rect">
            <a:avLst/>
          </a:prstGeom>
          <a:gradFill flip="none" rotWithShape="1">
            <a:gsLst>
              <a:gs pos="0">
                <a:srgbClr val="00AB52">
                  <a:shade val="30000"/>
                  <a:satMod val="115000"/>
                </a:srgbClr>
              </a:gs>
              <a:gs pos="50000">
                <a:srgbClr val="00AB52">
                  <a:shade val="67500"/>
                  <a:satMod val="115000"/>
                </a:srgbClr>
              </a:gs>
              <a:gs pos="100000">
                <a:schemeClr val="bg1"/>
              </a:gs>
              <a:gs pos="72000">
                <a:srgbClr val="00AB52">
                  <a:shade val="100000"/>
                  <a:satMod val="115000"/>
                </a:srgbClr>
              </a:gs>
            </a:gsLst>
            <a:lin ang="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eganoOT-DemiBold" panose="02000503030000020004" pitchFamily="50" charset="0"/>
                <a:ea typeface="+mn-ea"/>
                <a:cs typeface="+mn-cs"/>
              </a:rPr>
              <a:t>Why do we need the NRF?</a:t>
            </a:r>
            <a:endParaRPr kumimoji="0" lang="en-US" sz="1800" b="0" i="0" u="none" strike="noStrike" kern="1200" cap="none" spc="0" normalizeH="0" baseline="0" noProof="0">
              <a:ln>
                <a:noFill/>
              </a:ln>
              <a:solidFill>
                <a:prstClr val="white"/>
              </a:solidFill>
              <a:effectLst/>
              <a:uLnTx/>
              <a:uFillTx/>
              <a:latin typeface="MeganoOT-DemiBold" panose="02000503030000020004" pitchFamily="50" charset="0"/>
              <a:ea typeface="+mn-ea"/>
              <a:cs typeface="+mn-cs"/>
            </a:endParaRPr>
          </a:p>
        </p:txBody>
      </p:sp>
      <p:pic>
        <p:nvPicPr>
          <p:cNvPr id="1028" name="Picture 4" descr="natural-england-logo-vector - Bristol Avon Rivers Trust">
            <a:extLst>
              <a:ext uri="{FF2B5EF4-FFF2-40B4-BE49-F238E27FC236}">
                <a16:creationId xmlns:a16="http://schemas.microsoft.com/office/drawing/2014/main" id="{EDA95C47-ABB8-752B-DED1-7A006E3CDB2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482" t="2267" r="23630" b="2267"/>
          <a:stretch>
            <a:fillRect/>
          </a:stretch>
        </p:blipFill>
        <p:spPr bwMode="auto">
          <a:xfrm>
            <a:off x="11116129" y="5840191"/>
            <a:ext cx="876300" cy="878754"/>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E876B9A2-1BFC-4D99-EBD2-596D9E86606B}"/>
              </a:ext>
            </a:extLst>
          </p:cNvPr>
          <p:cNvSpPr txBox="1"/>
          <p:nvPr/>
        </p:nvSpPr>
        <p:spPr>
          <a:xfrm>
            <a:off x="127625" y="1287195"/>
            <a:ext cx="11409426" cy="1384995"/>
          </a:xfrm>
          <a:prstGeom prst="rect">
            <a:avLst/>
          </a:prstGeom>
          <a:noFill/>
        </p:spPr>
        <p:txBody>
          <a:bodyPr wrap="square" lIns="91440" tIns="45720" rIns="91440" bIns="45720"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a:ea typeface="+mn-ea"/>
                <a:cs typeface="Arial"/>
              </a:rPr>
              <a:t>The current planning system has struggled to halt the overall decline of nature and to deliver the homes and infrastructure the country needs.</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a:ea typeface="+mn-ea"/>
                <a:cs typeface="Arial"/>
              </a:rPr>
              <a:t>Developers spend money on costly surveys and administration, rather than conservation measures that drive nature recovery.</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a:ea typeface="+mn-ea"/>
                <a:cs typeface="Arial"/>
              </a:rPr>
              <a:t>By creating a scheme which looks at targeted, landscape-scale nature recovery, we can deliver:</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Arial"/>
              </a:rPr>
              <a:t>​</a:t>
            </a:r>
          </a:p>
        </p:txBody>
      </p:sp>
      <p:pic>
        <p:nvPicPr>
          <p:cNvPr id="40" name="Picture 39">
            <a:extLst>
              <a:ext uri="{FF2B5EF4-FFF2-40B4-BE49-F238E27FC236}">
                <a16:creationId xmlns:a16="http://schemas.microsoft.com/office/drawing/2014/main" id="{E8EB01E4-3F89-87D0-BE39-4833C16DEF50}"/>
              </a:ext>
            </a:extLst>
          </p:cNvPr>
          <p:cNvPicPr>
            <a:picLocks noChangeAspect="1"/>
          </p:cNvPicPr>
          <p:nvPr/>
        </p:nvPicPr>
        <p:blipFill>
          <a:blip r:embed="rId5">
            <a:duotone>
              <a:schemeClr val="accent6">
                <a:shade val="45000"/>
                <a:satMod val="135000"/>
              </a:schemeClr>
              <a:prstClr val="white"/>
            </a:duotone>
          </a:blip>
          <a:stretch>
            <a:fillRect/>
          </a:stretch>
        </p:blipFill>
        <p:spPr>
          <a:xfrm>
            <a:off x="4314783" y="2721882"/>
            <a:ext cx="983680" cy="983680"/>
          </a:xfrm>
          <a:prstGeom prst="rect">
            <a:avLst/>
          </a:prstGeom>
        </p:spPr>
      </p:pic>
      <p:sp>
        <p:nvSpPr>
          <p:cNvPr id="42" name="TextBox 41">
            <a:extLst>
              <a:ext uri="{FF2B5EF4-FFF2-40B4-BE49-F238E27FC236}">
                <a16:creationId xmlns:a16="http://schemas.microsoft.com/office/drawing/2014/main" id="{0F544BEE-9E07-13C5-64EC-45A5F2BB84B4}"/>
              </a:ext>
            </a:extLst>
          </p:cNvPr>
          <p:cNvSpPr txBox="1"/>
          <p:nvPr/>
        </p:nvSpPr>
        <p:spPr>
          <a:xfrm>
            <a:off x="1791092" y="3064973"/>
            <a:ext cx="2471115" cy="307777"/>
          </a:xfrm>
          <a:prstGeom prst="rect">
            <a:avLst/>
          </a:prstGeom>
          <a:noFill/>
        </p:spPr>
        <p:txBody>
          <a:bodyPr wrap="square">
            <a:spAutoFit/>
          </a:bodyPr>
          <a:lstStyle/>
          <a:p>
            <a:pPr marL="0" marR="0" lvl="0" indent="0" algn="r" defTabSz="914400" rtl="0" eaLnBrk="1" fontAlgn="base"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MeganoOT-DemiBold" panose="02000503030000020004" pitchFamily="50" charset="0"/>
                <a:ea typeface="+mn-ea"/>
                <a:cs typeface="+mn-cs"/>
              </a:rPr>
              <a:t>Better outcomes for nature</a:t>
            </a:r>
          </a:p>
        </p:txBody>
      </p:sp>
      <p:pic>
        <p:nvPicPr>
          <p:cNvPr id="48" name="Picture 47">
            <a:extLst>
              <a:ext uri="{FF2B5EF4-FFF2-40B4-BE49-F238E27FC236}">
                <a16:creationId xmlns:a16="http://schemas.microsoft.com/office/drawing/2014/main" id="{A46705C8-D5CB-8400-B655-EB5CC7421C60}"/>
              </a:ext>
            </a:extLst>
          </p:cNvPr>
          <p:cNvPicPr>
            <a:picLocks noChangeAspect="1"/>
          </p:cNvPicPr>
          <p:nvPr/>
        </p:nvPicPr>
        <p:blipFill>
          <a:blip r:embed="rId6">
            <a:duotone>
              <a:schemeClr val="accent4">
                <a:shade val="45000"/>
                <a:satMod val="135000"/>
              </a:schemeClr>
              <a:prstClr val="white"/>
            </a:duotone>
          </a:blip>
          <a:stretch>
            <a:fillRect/>
          </a:stretch>
        </p:blipFill>
        <p:spPr>
          <a:xfrm>
            <a:off x="6860938" y="2877009"/>
            <a:ext cx="856682" cy="856682"/>
          </a:xfrm>
          <a:prstGeom prst="rect">
            <a:avLst/>
          </a:prstGeom>
        </p:spPr>
      </p:pic>
      <p:sp>
        <p:nvSpPr>
          <p:cNvPr id="50" name="TextBox 49">
            <a:extLst>
              <a:ext uri="{FF2B5EF4-FFF2-40B4-BE49-F238E27FC236}">
                <a16:creationId xmlns:a16="http://schemas.microsoft.com/office/drawing/2014/main" id="{C950FB3F-3524-CE29-2FA2-7E87AF7F3657}"/>
              </a:ext>
            </a:extLst>
          </p:cNvPr>
          <p:cNvSpPr txBox="1"/>
          <p:nvPr/>
        </p:nvSpPr>
        <p:spPr>
          <a:xfrm>
            <a:off x="7717620" y="3144513"/>
            <a:ext cx="3819431" cy="307777"/>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MeganoOT-DemiBold" panose="02000503030000020004" pitchFamily="50" charset="0"/>
                <a:ea typeface="+mn-ea"/>
                <a:cs typeface="+mn-cs"/>
              </a:rPr>
              <a:t>Streamlined, digital processes for developers</a:t>
            </a:r>
          </a:p>
        </p:txBody>
      </p:sp>
      <p:sp>
        <p:nvSpPr>
          <p:cNvPr id="54" name="TextBox 53">
            <a:extLst>
              <a:ext uri="{FF2B5EF4-FFF2-40B4-BE49-F238E27FC236}">
                <a16:creationId xmlns:a16="http://schemas.microsoft.com/office/drawing/2014/main" id="{FDC9B7EF-376A-F457-4649-45B2BC941E25}"/>
              </a:ext>
            </a:extLst>
          </p:cNvPr>
          <p:cNvSpPr txBox="1"/>
          <p:nvPr/>
        </p:nvSpPr>
        <p:spPr>
          <a:xfrm>
            <a:off x="4513943" y="5326127"/>
            <a:ext cx="2947561" cy="307777"/>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MeganoOT-DemiBold" panose="02000503030000020004" pitchFamily="50" charset="0"/>
                <a:ea typeface="+mn-ea"/>
                <a:cs typeface="+mn-cs"/>
              </a:rPr>
              <a:t>Homes and infrastructure we need</a:t>
            </a:r>
          </a:p>
        </p:txBody>
      </p:sp>
      <p:pic>
        <p:nvPicPr>
          <p:cNvPr id="56" name="Picture 55">
            <a:extLst>
              <a:ext uri="{FF2B5EF4-FFF2-40B4-BE49-F238E27FC236}">
                <a16:creationId xmlns:a16="http://schemas.microsoft.com/office/drawing/2014/main" id="{18E2ECAB-745F-D93C-ECDA-AD4E8A138CEB}"/>
              </a:ext>
            </a:extLst>
          </p:cNvPr>
          <p:cNvPicPr>
            <a:picLocks noChangeAspect="1"/>
          </p:cNvPicPr>
          <p:nvPr/>
        </p:nvPicPr>
        <p:blipFill>
          <a:blip r:embed="rId7">
            <a:duotone>
              <a:schemeClr val="accent2">
                <a:shade val="45000"/>
                <a:satMod val="135000"/>
              </a:schemeClr>
              <a:prstClr val="white"/>
            </a:duotone>
          </a:blip>
          <a:stretch>
            <a:fillRect/>
          </a:stretch>
        </p:blipFill>
        <p:spPr>
          <a:xfrm>
            <a:off x="5430114" y="4482601"/>
            <a:ext cx="804448" cy="804448"/>
          </a:xfrm>
          <a:prstGeom prst="rect">
            <a:avLst/>
          </a:prstGeom>
        </p:spPr>
      </p:pic>
      <p:pic>
        <p:nvPicPr>
          <p:cNvPr id="58" name="Picture 57">
            <a:extLst>
              <a:ext uri="{FF2B5EF4-FFF2-40B4-BE49-F238E27FC236}">
                <a16:creationId xmlns:a16="http://schemas.microsoft.com/office/drawing/2014/main" id="{C73D811D-1F59-DC8D-75C5-83556DA29B0C}"/>
              </a:ext>
            </a:extLst>
          </p:cNvPr>
          <p:cNvPicPr>
            <a:picLocks noChangeAspect="1"/>
          </p:cNvPicPr>
          <p:nvPr/>
        </p:nvPicPr>
        <p:blipFill>
          <a:blip r:embed="rId8">
            <a:duotone>
              <a:schemeClr val="accent2">
                <a:shade val="45000"/>
                <a:satMod val="135000"/>
              </a:schemeClr>
              <a:prstClr val="white"/>
            </a:duotone>
          </a:blip>
          <a:stretch>
            <a:fillRect/>
          </a:stretch>
        </p:blipFill>
        <p:spPr>
          <a:xfrm>
            <a:off x="6234562" y="4690451"/>
            <a:ext cx="443254" cy="443254"/>
          </a:xfrm>
          <a:prstGeom prst="rect">
            <a:avLst/>
          </a:prstGeom>
        </p:spPr>
      </p:pic>
      <p:pic>
        <p:nvPicPr>
          <p:cNvPr id="60" name="Picture 59">
            <a:extLst>
              <a:ext uri="{FF2B5EF4-FFF2-40B4-BE49-F238E27FC236}">
                <a16:creationId xmlns:a16="http://schemas.microsoft.com/office/drawing/2014/main" id="{E0CCA45E-E38C-AC53-389F-24C0D0BB6BA8}"/>
              </a:ext>
            </a:extLst>
          </p:cNvPr>
          <p:cNvPicPr>
            <a:picLocks noChangeAspect="1"/>
          </p:cNvPicPr>
          <p:nvPr/>
        </p:nvPicPr>
        <p:blipFill>
          <a:blip r:embed="rId9">
            <a:duotone>
              <a:schemeClr val="accent5">
                <a:shade val="45000"/>
                <a:satMod val="135000"/>
              </a:schemeClr>
              <a:prstClr val="white"/>
            </a:duotone>
            <a:extLst>
              <a:ext uri="{BEBA8EAE-BF5A-486C-A8C5-ECC9F3942E4B}">
                <a14:imgProps xmlns:a14="http://schemas.microsoft.com/office/drawing/2010/main">
                  <a14:imgLayer r:embed="rId10">
                    <a14:imgEffect>
                      <a14:artisticCrisscrossEtching/>
                    </a14:imgEffect>
                  </a14:imgLayer>
                </a14:imgProps>
              </a:ext>
            </a:extLst>
          </a:blip>
          <a:stretch>
            <a:fillRect/>
          </a:stretch>
        </p:blipFill>
        <p:spPr>
          <a:xfrm>
            <a:off x="5298463" y="3079783"/>
            <a:ext cx="1457325" cy="1457325"/>
          </a:xfrm>
          <a:prstGeom prst="rect">
            <a:avLst/>
          </a:prstGeom>
        </p:spPr>
      </p:pic>
      <p:sp>
        <p:nvSpPr>
          <p:cNvPr id="62" name="Oval 61">
            <a:extLst>
              <a:ext uri="{FF2B5EF4-FFF2-40B4-BE49-F238E27FC236}">
                <a16:creationId xmlns:a16="http://schemas.microsoft.com/office/drawing/2014/main" id="{9F996551-CFD8-BA82-2CBD-BCDA466A99CE}"/>
              </a:ext>
            </a:extLst>
          </p:cNvPr>
          <p:cNvSpPr/>
          <p:nvPr/>
        </p:nvSpPr>
        <p:spPr>
          <a:xfrm>
            <a:off x="5677238" y="3450103"/>
            <a:ext cx="699775" cy="716684"/>
          </a:xfrm>
          <a:prstGeom prst="ellipse">
            <a:avLst/>
          </a:prstGeom>
          <a:solidFill>
            <a:schemeClr val="accent5">
              <a:lumMod val="75000"/>
            </a:schemeClr>
          </a:solidFill>
          <a:ln>
            <a:solidFill>
              <a:schemeClr val="bg1"/>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eganoOT-DemiBold" panose="02000503030000020004" pitchFamily="50" charset="0"/>
                <a:ea typeface="+mn-ea"/>
                <a:cs typeface="+mn-cs"/>
              </a:rPr>
              <a:t>NRF</a:t>
            </a:r>
          </a:p>
        </p:txBody>
      </p:sp>
    </p:spTree>
    <p:extLst>
      <p:ext uri="{BB962C8B-B14F-4D97-AF65-F5344CB8AC3E}">
        <p14:creationId xmlns:p14="http://schemas.microsoft.com/office/powerpoint/2010/main" val="30118730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1B397-B66E-7793-489D-7AE019694428}"/>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06E81AD9-CBF4-D8E1-1180-58AF8C549A19}"/>
              </a:ext>
            </a:extLst>
          </p:cNvPr>
          <p:cNvPicPr>
            <a:picLocks noChangeAspect="1"/>
          </p:cNvPicPr>
          <p:nvPr/>
        </p:nvPicPr>
        <p:blipFill>
          <a:blip r:embed="rId3">
            <a:duotone>
              <a:prstClr val="black"/>
              <a:schemeClr val="accent3">
                <a:tint val="45000"/>
                <a:satMod val="400000"/>
              </a:schemeClr>
            </a:duotone>
            <a:alphaModFix amt="20000"/>
            <a:extLst>
              <a:ext uri="{28A0092B-C50C-407E-A947-70E740481C1C}">
                <a14:useLocalDpi xmlns:a14="http://schemas.microsoft.com/office/drawing/2010/main" val="0"/>
              </a:ext>
            </a:extLst>
          </a:blip>
          <a:srcRect t="41415" b="42395"/>
          <a:stretch>
            <a:fillRect/>
          </a:stretch>
        </p:blipFill>
        <p:spPr>
          <a:xfrm>
            <a:off x="0" y="5733288"/>
            <a:ext cx="12192000" cy="1127912"/>
          </a:xfrm>
          <a:prstGeom prst="rect">
            <a:avLst/>
          </a:prstGeom>
        </p:spPr>
      </p:pic>
      <p:sp>
        <p:nvSpPr>
          <p:cNvPr id="15" name="Rectangle 14">
            <a:extLst>
              <a:ext uri="{FF2B5EF4-FFF2-40B4-BE49-F238E27FC236}">
                <a16:creationId xmlns:a16="http://schemas.microsoft.com/office/drawing/2014/main" id="{41B1680D-7BDB-619F-9166-C6BD719EB2B4}"/>
              </a:ext>
            </a:extLst>
          </p:cNvPr>
          <p:cNvSpPr/>
          <p:nvPr/>
        </p:nvSpPr>
        <p:spPr>
          <a:xfrm>
            <a:off x="195943" y="241300"/>
            <a:ext cx="8636000" cy="863600"/>
          </a:xfrm>
          <a:prstGeom prst="rect">
            <a:avLst/>
          </a:prstGeom>
          <a:gradFill flip="none" rotWithShape="1">
            <a:gsLst>
              <a:gs pos="0">
                <a:srgbClr val="00AB52">
                  <a:shade val="30000"/>
                  <a:satMod val="115000"/>
                </a:srgbClr>
              </a:gs>
              <a:gs pos="50000">
                <a:srgbClr val="00AB52">
                  <a:shade val="67500"/>
                  <a:satMod val="115000"/>
                </a:srgbClr>
              </a:gs>
              <a:gs pos="100000">
                <a:schemeClr val="bg1"/>
              </a:gs>
              <a:gs pos="72000">
                <a:srgbClr val="00AB52">
                  <a:shade val="100000"/>
                  <a:satMod val="115000"/>
                </a:srgbClr>
              </a:gs>
            </a:gsLst>
            <a:lin ang="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eganoOT-DemiBold" panose="02000503030000020004" pitchFamily="50" charset="0"/>
                <a:ea typeface="+mn-ea"/>
                <a:cs typeface="+mn-cs"/>
              </a:rPr>
              <a:t>How the NRF works</a:t>
            </a:r>
            <a:endParaRPr kumimoji="0" lang="en-US" sz="1800" b="0" i="0" u="none" strike="noStrike" kern="1200" cap="none" spc="0" normalizeH="0" baseline="0" noProof="0">
              <a:ln>
                <a:noFill/>
              </a:ln>
              <a:solidFill>
                <a:prstClr val="white"/>
              </a:solidFill>
              <a:effectLst/>
              <a:uLnTx/>
              <a:uFillTx/>
              <a:latin typeface="MeganoOT-DemiBold" panose="02000503030000020004" pitchFamily="50" charset="0"/>
              <a:ea typeface="+mn-ea"/>
              <a:cs typeface="+mn-cs"/>
            </a:endParaRPr>
          </a:p>
        </p:txBody>
      </p:sp>
      <p:pic>
        <p:nvPicPr>
          <p:cNvPr id="1028" name="Picture 4" descr="natural-england-logo-vector - Bristol Avon Rivers Trust">
            <a:extLst>
              <a:ext uri="{FF2B5EF4-FFF2-40B4-BE49-F238E27FC236}">
                <a16:creationId xmlns:a16="http://schemas.microsoft.com/office/drawing/2014/main" id="{5CAAD351-26C6-C320-E3DD-C1D83097D19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482" t="2267" r="23630" b="2267"/>
          <a:stretch>
            <a:fillRect/>
          </a:stretch>
        </p:blipFill>
        <p:spPr bwMode="auto">
          <a:xfrm>
            <a:off x="11116129" y="5840191"/>
            <a:ext cx="876300" cy="878754"/>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95214B8F-77BB-575D-3093-69BE2172D3C0}"/>
              </a:ext>
            </a:extLst>
          </p:cNvPr>
          <p:cNvCxnSpPr>
            <a:cxnSpLocks/>
          </p:cNvCxnSpPr>
          <p:nvPr/>
        </p:nvCxnSpPr>
        <p:spPr>
          <a:xfrm>
            <a:off x="3662342" y="2223637"/>
            <a:ext cx="47390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650A61F2-4C35-3981-EDE9-EC8024DC8196}"/>
              </a:ext>
            </a:extLst>
          </p:cNvPr>
          <p:cNvCxnSpPr>
            <a:cxnSpLocks/>
            <a:stCxn id="19" idx="3"/>
            <a:endCxn id="16" idx="1"/>
          </p:cNvCxnSpPr>
          <p:nvPr/>
        </p:nvCxnSpPr>
        <p:spPr>
          <a:xfrm>
            <a:off x="3694668" y="4128572"/>
            <a:ext cx="3219776"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
        <p:nvSpPr>
          <p:cNvPr id="17" name="Rectangle: Rounded Corners 16">
            <a:extLst>
              <a:ext uri="{FF2B5EF4-FFF2-40B4-BE49-F238E27FC236}">
                <a16:creationId xmlns:a16="http://schemas.microsoft.com/office/drawing/2014/main" id="{A37F5E12-CC09-7D97-C8BE-514C9C44A293}"/>
              </a:ext>
            </a:extLst>
          </p:cNvPr>
          <p:cNvSpPr/>
          <p:nvPr/>
        </p:nvSpPr>
        <p:spPr>
          <a:xfrm>
            <a:off x="6914444" y="1530355"/>
            <a:ext cx="2319153" cy="1261872"/>
          </a:xfrm>
          <a:prstGeom prst="roundRect">
            <a:avLst/>
          </a:prstGeom>
          <a:solidFill>
            <a:schemeClr val="tx2">
              <a:lumMod val="75000"/>
              <a:lumOff val="25000"/>
            </a:schemeClr>
          </a:solidFill>
        </p:spPr>
        <p:style>
          <a:lnRef idx="0">
            <a:schemeClr val="accent5"/>
          </a:lnRef>
          <a:fillRef idx="3">
            <a:schemeClr val="accent5"/>
          </a:fillRef>
          <a:effectRef idx="3">
            <a:schemeClr val="accent5"/>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MeganoOT-Regular" panose="02000503030000020004" pitchFamily="50" charset="0"/>
                <a:ea typeface="+mn-ea"/>
                <a:cs typeface="Arial" panose="020B0604020202020204" pitchFamily="34" charset="0"/>
              </a:rPr>
              <a:t>Use of existing regulations</a:t>
            </a:r>
          </a:p>
        </p:txBody>
      </p:sp>
      <p:cxnSp>
        <p:nvCxnSpPr>
          <p:cNvPr id="18" name="Straight Arrow Connector 17">
            <a:extLst>
              <a:ext uri="{FF2B5EF4-FFF2-40B4-BE49-F238E27FC236}">
                <a16:creationId xmlns:a16="http://schemas.microsoft.com/office/drawing/2014/main" id="{CE09F86B-4888-81B3-568B-B6945BAAE4E9}"/>
              </a:ext>
            </a:extLst>
          </p:cNvPr>
          <p:cNvCxnSpPr>
            <a:cxnSpLocks/>
          </p:cNvCxnSpPr>
          <p:nvPr/>
        </p:nvCxnSpPr>
        <p:spPr>
          <a:xfrm>
            <a:off x="6335855" y="2835718"/>
            <a:ext cx="633530" cy="718543"/>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
        <p:nvSpPr>
          <p:cNvPr id="19" name="Rectangle: Rounded Corners 18">
            <a:extLst>
              <a:ext uri="{FF2B5EF4-FFF2-40B4-BE49-F238E27FC236}">
                <a16:creationId xmlns:a16="http://schemas.microsoft.com/office/drawing/2014/main" id="{B89BB66F-A0B3-0637-5C02-FFAB2807933C}"/>
              </a:ext>
            </a:extLst>
          </p:cNvPr>
          <p:cNvSpPr/>
          <p:nvPr/>
        </p:nvSpPr>
        <p:spPr>
          <a:xfrm>
            <a:off x="1405245" y="3554262"/>
            <a:ext cx="2289423" cy="1148620"/>
          </a:xfrm>
          <a:prstGeom prst="roundRect">
            <a:avLst/>
          </a:prstGeom>
          <a:solidFill>
            <a:schemeClr val="accent5">
              <a:lumMod val="75000"/>
            </a:schemeClr>
          </a:solidFill>
        </p:spPr>
        <p:style>
          <a:lnRef idx="0">
            <a:schemeClr val="accent5"/>
          </a:lnRef>
          <a:fillRef idx="3">
            <a:schemeClr val="accent5"/>
          </a:fillRef>
          <a:effectRef idx="3">
            <a:schemeClr val="accent5"/>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MeganoOT-Regular" panose="02000503030000020004" pitchFamily="50" charset="0"/>
                <a:ea typeface="+mn-ea"/>
                <a:cs typeface="Arial" panose="020B0604020202020204" pitchFamily="34" charset="0"/>
              </a:rPr>
              <a:t>Natural England develop </a:t>
            </a:r>
            <a:r>
              <a:rPr kumimoji="0" lang="en-GB" sz="1200" b="1" i="0" u="none" strike="noStrike" kern="1200" cap="none" spc="0" normalizeH="0" baseline="0" noProof="0">
                <a:ln>
                  <a:noFill/>
                </a:ln>
                <a:solidFill>
                  <a:prstClr val="white"/>
                </a:solidFill>
                <a:effectLst/>
                <a:uLnTx/>
                <a:uFillTx/>
                <a:latin typeface="MeganoOT-Regular" panose="02000503030000020004" pitchFamily="50" charset="0"/>
                <a:ea typeface="+mn-ea"/>
                <a:cs typeface="Arial" panose="020B0604020202020204" pitchFamily="34" charset="0"/>
              </a:rPr>
              <a:t>EDPs</a:t>
            </a:r>
            <a:r>
              <a:rPr kumimoji="0" lang="en-GB" sz="1200" b="0" i="0" u="none" strike="noStrike" kern="1200" cap="none" spc="0" normalizeH="0" baseline="0" noProof="0">
                <a:ln>
                  <a:noFill/>
                </a:ln>
                <a:solidFill>
                  <a:prstClr val="white"/>
                </a:solidFill>
                <a:effectLst/>
                <a:uLnTx/>
                <a:uFillTx/>
                <a:latin typeface="MeganoOT-Regular" panose="02000503030000020004" pitchFamily="50" charset="0"/>
                <a:ea typeface="+mn-ea"/>
                <a:cs typeface="Arial" panose="020B0604020202020204" pitchFamily="34" charset="0"/>
              </a:rPr>
              <a:t> that support landscape-scale nature recovery and  sustainable growth</a:t>
            </a:r>
          </a:p>
        </p:txBody>
      </p:sp>
      <p:sp>
        <p:nvSpPr>
          <p:cNvPr id="24" name="TextBox 23">
            <a:extLst>
              <a:ext uri="{FF2B5EF4-FFF2-40B4-BE49-F238E27FC236}">
                <a16:creationId xmlns:a16="http://schemas.microsoft.com/office/drawing/2014/main" id="{D38BD49D-9B8B-4FD6-257A-66D939946A44}"/>
              </a:ext>
            </a:extLst>
          </p:cNvPr>
          <p:cNvSpPr txBox="1"/>
          <p:nvPr/>
        </p:nvSpPr>
        <p:spPr>
          <a:xfrm>
            <a:off x="195943" y="5173756"/>
            <a:ext cx="965981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certain cases, an Environmental Delivery Plan may be mandatory.</a:t>
            </a:r>
          </a:p>
        </p:txBody>
      </p:sp>
      <p:pic>
        <p:nvPicPr>
          <p:cNvPr id="10" name="Picture 9">
            <a:extLst>
              <a:ext uri="{FF2B5EF4-FFF2-40B4-BE49-F238E27FC236}">
                <a16:creationId xmlns:a16="http://schemas.microsoft.com/office/drawing/2014/main" id="{E80E52CF-764E-1280-EEC5-CAD04AFFBC24}"/>
              </a:ext>
            </a:extLst>
          </p:cNvPr>
          <p:cNvPicPr>
            <a:picLocks noChangeAspect="1"/>
          </p:cNvPicPr>
          <p:nvPr/>
        </p:nvPicPr>
        <p:blipFill>
          <a:blip r:embed="rId5">
            <a:duotone>
              <a:schemeClr val="accent2">
                <a:shade val="45000"/>
                <a:satMod val="135000"/>
              </a:schemeClr>
              <a:prstClr val="white"/>
            </a:duotone>
          </a:blip>
          <a:stretch>
            <a:fillRect/>
          </a:stretch>
        </p:blipFill>
        <p:spPr>
          <a:xfrm>
            <a:off x="490842" y="1791677"/>
            <a:ext cx="642302" cy="642302"/>
          </a:xfrm>
          <a:prstGeom prst="rect">
            <a:avLst/>
          </a:prstGeom>
        </p:spPr>
      </p:pic>
      <p:pic>
        <p:nvPicPr>
          <p:cNvPr id="11" name="Picture 4" descr="natural-england-logo-vector - Bristol Avon Rivers Trust">
            <a:extLst>
              <a:ext uri="{FF2B5EF4-FFF2-40B4-BE49-F238E27FC236}">
                <a16:creationId xmlns:a16="http://schemas.microsoft.com/office/drawing/2014/main" id="{D84BC68A-A9F6-8BE6-59C4-727303DED90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482" t="2267" r="23630" b="2267"/>
          <a:stretch>
            <a:fillRect/>
          </a:stretch>
        </p:blipFill>
        <p:spPr bwMode="auto">
          <a:xfrm>
            <a:off x="458128" y="3770165"/>
            <a:ext cx="714813" cy="71681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A990E685-3CBA-4B38-AF55-514EAFD818CA}"/>
              </a:ext>
            </a:extLst>
          </p:cNvPr>
          <p:cNvSpPr/>
          <p:nvPr/>
        </p:nvSpPr>
        <p:spPr>
          <a:xfrm>
            <a:off x="1405245" y="1530355"/>
            <a:ext cx="2304288" cy="1261872"/>
          </a:xfrm>
          <a:prstGeom prst="roundRect">
            <a:avLst/>
          </a:prstGeom>
          <a:solidFill>
            <a:srgbClr val="00B050"/>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MeganoOT-Regular" panose="02000503030000020004" pitchFamily="50" charset="0"/>
                <a:ea typeface="+mn-ea"/>
                <a:cs typeface="Arial" panose="020B0604020202020204" pitchFamily="34" charset="0"/>
              </a:rPr>
              <a:t>Developer identifies site for development</a:t>
            </a:r>
          </a:p>
        </p:txBody>
      </p:sp>
      <p:sp>
        <p:nvSpPr>
          <p:cNvPr id="16" name="Rectangle: Rounded Corners 15">
            <a:extLst>
              <a:ext uri="{FF2B5EF4-FFF2-40B4-BE49-F238E27FC236}">
                <a16:creationId xmlns:a16="http://schemas.microsoft.com/office/drawing/2014/main" id="{4E43F1CD-ECED-73A0-17F1-CF282876D8AB}"/>
              </a:ext>
            </a:extLst>
          </p:cNvPr>
          <p:cNvSpPr/>
          <p:nvPr/>
        </p:nvSpPr>
        <p:spPr>
          <a:xfrm>
            <a:off x="6914444" y="3554262"/>
            <a:ext cx="2319153" cy="1148620"/>
          </a:xfrm>
          <a:prstGeom prst="roundRect">
            <a:avLst/>
          </a:prstGeom>
          <a:solidFill>
            <a:schemeClr val="accent5">
              <a:lumMod val="75000"/>
            </a:schemeClr>
          </a:solidFill>
        </p:spPr>
        <p:style>
          <a:lnRef idx="0">
            <a:schemeClr val="accent5"/>
          </a:lnRef>
          <a:fillRef idx="3">
            <a:schemeClr val="accent5"/>
          </a:fillRef>
          <a:effectRef idx="3">
            <a:schemeClr val="accent5"/>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MeganoOT-Regular" panose="02000503030000020004" pitchFamily="50" charset="0"/>
                <a:ea typeface="+mn-ea"/>
                <a:cs typeface="Arial" panose="020B0604020202020204" pitchFamily="34" charset="0"/>
              </a:rPr>
              <a:t>The developer pays into the </a:t>
            </a:r>
            <a:r>
              <a:rPr kumimoji="0" lang="en-GB" sz="1200" b="1" i="1" u="none" strike="noStrike" kern="1200" cap="none" spc="0" normalizeH="0" baseline="0" noProof="0">
                <a:ln>
                  <a:noFill/>
                </a:ln>
                <a:solidFill>
                  <a:prstClr val="white"/>
                </a:solidFill>
                <a:effectLst/>
                <a:uLnTx/>
                <a:uFillTx/>
                <a:latin typeface="MeganoOT-Regular" panose="02000503030000020004" pitchFamily="50" charset="0"/>
                <a:ea typeface="+mn-ea"/>
                <a:cs typeface="Arial" panose="020B0604020202020204" pitchFamily="34" charset="0"/>
              </a:rPr>
              <a:t>NRF</a:t>
            </a:r>
            <a:r>
              <a:rPr kumimoji="0" lang="en-GB" sz="1200" b="0" i="0" u="none" strike="noStrike" kern="1200" cap="none" spc="0" normalizeH="0" baseline="0" noProof="0">
                <a:ln>
                  <a:noFill/>
                </a:ln>
                <a:solidFill>
                  <a:prstClr val="white"/>
                </a:solidFill>
                <a:effectLst/>
                <a:uLnTx/>
                <a:uFillTx/>
                <a:latin typeface="MeganoOT-Regular" panose="02000503030000020004" pitchFamily="50" charset="0"/>
                <a:ea typeface="+mn-ea"/>
                <a:cs typeface="Arial" panose="020B0604020202020204" pitchFamily="34" charset="0"/>
              </a:rPr>
              <a:t>, providing the funding to deliver the conservation measures in the </a:t>
            </a:r>
            <a:r>
              <a:rPr kumimoji="0" lang="en-GB" sz="1200" b="1" i="0" u="none" strike="noStrike" kern="1200" cap="none" spc="0" normalizeH="0" baseline="0" noProof="0">
                <a:ln>
                  <a:noFill/>
                </a:ln>
                <a:solidFill>
                  <a:prstClr val="white"/>
                </a:solidFill>
                <a:effectLst/>
                <a:uLnTx/>
                <a:uFillTx/>
                <a:latin typeface="MeganoOT-Regular" panose="02000503030000020004" pitchFamily="50" charset="0"/>
                <a:ea typeface="+mn-ea"/>
                <a:cs typeface="Arial" panose="020B0604020202020204" pitchFamily="34" charset="0"/>
              </a:rPr>
              <a:t>EDP</a:t>
            </a:r>
          </a:p>
        </p:txBody>
      </p:sp>
      <p:cxnSp>
        <p:nvCxnSpPr>
          <p:cNvPr id="39" name="Straight Arrow Connector 38">
            <a:extLst>
              <a:ext uri="{FF2B5EF4-FFF2-40B4-BE49-F238E27FC236}">
                <a16:creationId xmlns:a16="http://schemas.microsoft.com/office/drawing/2014/main" id="{737ED1F7-3A93-84B8-1E11-AE1904494143}"/>
              </a:ext>
            </a:extLst>
          </p:cNvPr>
          <p:cNvCxnSpPr>
            <a:cxnSpLocks/>
          </p:cNvCxnSpPr>
          <p:nvPr/>
        </p:nvCxnSpPr>
        <p:spPr>
          <a:xfrm>
            <a:off x="6440537" y="2223637"/>
            <a:ext cx="47390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Rectangle: Rounded Corners 6">
            <a:extLst>
              <a:ext uri="{FF2B5EF4-FFF2-40B4-BE49-F238E27FC236}">
                <a16:creationId xmlns:a16="http://schemas.microsoft.com/office/drawing/2014/main" id="{89D03513-A0D9-D1B5-4882-994F9D3DC169}"/>
              </a:ext>
            </a:extLst>
          </p:cNvPr>
          <p:cNvSpPr/>
          <p:nvPr/>
        </p:nvSpPr>
        <p:spPr>
          <a:xfrm>
            <a:off x="4159844" y="1540242"/>
            <a:ext cx="2304288" cy="1261872"/>
          </a:xfrm>
          <a:prstGeom prst="roundRect">
            <a:avLst/>
          </a:prstGeom>
          <a:solidFill>
            <a:srgbClr val="00B050"/>
          </a:solidFill>
        </p:spPr>
        <p:style>
          <a:lnRef idx="0">
            <a:schemeClr val="accent5"/>
          </a:lnRef>
          <a:fillRef idx="3">
            <a:schemeClr val="accent5"/>
          </a:fillRef>
          <a:effectRef idx="3">
            <a:schemeClr val="accent5"/>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MeganoOT-Regular" panose="02000503030000020004" pitchFamily="50" charset="0"/>
                <a:ea typeface="+mn-ea"/>
                <a:cs typeface="Arial" panose="020B0604020202020204" pitchFamily="34" charset="0"/>
              </a:rPr>
              <a:t>Developer chooses to use existing site regulations and/or the </a:t>
            </a:r>
            <a:r>
              <a:rPr kumimoji="0" lang="en-GB" sz="1400" b="1" i="1" u="none" strike="noStrike" kern="1200" cap="none" spc="0" normalizeH="0" baseline="0" noProof="0">
                <a:ln>
                  <a:noFill/>
                </a:ln>
                <a:solidFill>
                  <a:prstClr val="white"/>
                </a:solidFill>
                <a:effectLst/>
                <a:uLnTx/>
                <a:uFillTx/>
                <a:latin typeface="MeganoOT-Regular" panose="02000503030000020004" pitchFamily="50" charset="0"/>
                <a:ea typeface="+mn-ea"/>
                <a:cs typeface="Arial" panose="020B0604020202020204" pitchFamily="34" charset="0"/>
              </a:rPr>
              <a:t>NRF*</a:t>
            </a:r>
          </a:p>
        </p:txBody>
      </p:sp>
      <p:sp>
        <p:nvSpPr>
          <p:cNvPr id="28" name="TextBox 27">
            <a:extLst>
              <a:ext uri="{FF2B5EF4-FFF2-40B4-BE49-F238E27FC236}">
                <a16:creationId xmlns:a16="http://schemas.microsoft.com/office/drawing/2014/main" id="{00DC884C-5E1A-6B97-07A5-0555EEBAD43C}"/>
              </a:ext>
            </a:extLst>
          </p:cNvPr>
          <p:cNvSpPr txBox="1"/>
          <p:nvPr/>
        </p:nvSpPr>
        <p:spPr>
          <a:xfrm>
            <a:off x="9811983" y="2700954"/>
            <a:ext cx="1949543" cy="1384995"/>
          </a:xfrm>
          <a:prstGeom prst="rect">
            <a:avLst/>
          </a:prstGeom>
          <a:solidFill>
            <a:srgbClr val="FFC048"/>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ysClr val="windowText" lastClr="000000"/>
                </a:solidFill>
                <a:effectLst/>
                <a:uLnTx/>
                <a:uFillTx/>
                <a:latin typeface="MeganoOT-Regular" panose="02000503030000020004" pitchFamily="50" charset="0"/>
                <a:ea typeface="+mn-ea"/>
                <a:cs typeface="Arial" panose="020B0604020202020204" pitchFamily="34" charset="0"/>
              </a:rPr>
              <a:t>All environmental obligations </a:t>
            </a:r>
            <a:r>
              <a:rPr kumimoji="0" lang="en-GB" sz="1400" b="1" i="0" u="none" strike="noStrike" kern="1200" cap="none" spc="0" normalizeH="0" baseline="0" noProof="0">
                <a:ln>
                  <a:noFill/>
                </a:ln>
                <a:solidFill>
                  <a:sysClr val="windowText" lastClr="000000"/>
                </a:solidFill>
                <a:effectLst/>
                <a:uLnTx/>
                <a:uFillTx/>
                <a:latin typeface="MeganoOT-Regular" panose="02000503030000020004" pitchFamily="50" charset="0"/>
                <a:ea typeface="+mn-ea"/>
                <a:cs typeface="Arial" panose="020B0604020202020204" pitchFamily="34" charset="0"/>
              </a:rPr>
              <a:t>not</a:t>
            </a:r>
            <a:r>
              <a:rPr kumimoji="0" lang="en-GB" sz="1400" b="0" i="0" u="none" strike="noStrike" kern="1200" cap="none" spc="0" normalizeH="0" baseline="0" noProof="0">
                <a:ln>
                  <a:noFill/>
                </a:ln>
                <a:solidFill>
                  <a:sysClr val="windowText" lastClr="000000"/>
                </a:solidFill>
                <a:effectLst/>
                <a:uLnTx/>
                <a:uFillTx/>
                <a:latin typeface="MeganoOT-Regular" panose="02000503030000020004" pitchFamily="50" charset="0"/>
                <a:ea typeface="+mn-ea"/>
                <a:cs typeface="Arial" panose="020B0604020202020204" pitchFamily="34" charset="0"/>
              </a:rPr>
              <a:t> covered in an EDP, such as Habitat Regulations, would still apply</a:t>
            </a:r>
          </a:p>
        </p:txBody>
      </p:sp>
      <p:pic>
        <p:nvPicPr>
          <p:cNvPr id="30" name="Picture 29">
            <a:extLst>
              <a:ext uri="{FF2B5EF4-FFF2-40B4-BE49-F238E27FC236}">
                <a16:creationId xmlns:a16="http://schemas.microsoft.com/office/drawing/2014/main" id="{E9D0DE50-2867-2383-B75C-ED64807040FB}"/>
              </a:ext>
            </a:extLst>
          </p:cNvPr>
          <p:cNvPicPr>
            <a:picLocks noChangeAspect="1"/>
          </p:cNvPicPr>
          <p:nvPr/>
        </p:nvPicPr>
        <p:blipFill>
          <a:blip r:embed="rId6"/>
          <a:stretch>
            <a:fillRect/>
          </a:stretch>
        </p:blipFill>
        <p:spPr>
          <a:xfrm>
            <a:off x="10279731" y="1560734"/>
            <a:ext cx="1014046" cy="1014046"/>
          </a:xfrm>
          <a:prstGeom prst="rect">
            <a:avLst/>
          </a:prstGeom>
        </p:spPr>
      </p:pic>
    </p:spTree>
    <p:extLst>
      <p:ext uri="{BB962C8B-B14F-4D97-AF65-F5344CB8AC3E}">
        <p14:creationId xmlns:p14="http://schemas.microsoft.com/office/powerpoint/2010/main" val="41690978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AD04D-7BCE-098E-063F-E95987072083}"/>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8B9DD7C8-8CEC-4573-81F4-581BFB1D28F8}"/>
              </a:ext>
            </a:extLst>
          </p:cNvPr>
          <p:cNvPicPr>
            <a:picLocks noChangeAspect="1"/>
          </p:cNvPicPr>
          <p:nvPr/>
        </p:nvPicPr>
        <p:blipFill>
          <a:blip r:embed="rId3">
            <a:duotone>
              <a:prstClr val="black"/>
              <a:schemeClr val="accent3">
                <a:tint val="45000"/>
                <a:satMod val="400000"/>
              </a:schemeClr>
            </a:duotone>
            <a:alphaModFix amt="20000"/>
            <a:extLst>
              <a:ext uri="{28A0092B-C50C-407E-A947-70E740481C1C}">
                <a14:useLocalDpi xmlns:a14="http://schemas.microsoft.com/office/drawing/2010/main" val="0"/>
              </a:ext>
            </a:extLst>
          </a:blip>
          <a:srcRect t="41415" b="42395"/>
          <a:stretch>
            <a:fillRect/>
          </a:stretch>
        </p:blipFill>
        <p:spPr>
          <a:xfrm>
            <a:off x="0" y="5733288"/>
            <a:ext cx="12192000" cy="1127912"/>
          </a:xfrm>
          <a:prstGeom prst="rect">
            <a:avLst/>
          </a:prstGeom>
        </p:spPr>
      </p:pic>
      <p:sp>
        <p:nvSpPr>
          <p:cNvPr id="15" name="Rectangle 14">
            <a:extLst>
              <a:ext uri="{FF2B5EF4-FFF2-40B4-BE49-F238E27FC236}">
                <a16:creationId xmlns:a16="http://schemas.microsoft.com/office/drawing/2014/main" id="{D4052AE5-F64A-EBA2-5806-5DCC8E1FBE2D}"/>
              </a:ext>
            </a:extLst>
          </p:cNvPr>
          <p:cNvSpPr/>
          <p:nvPr/>
        </p:nvSpPr>
        <p:spPr>
          <a:xfrm>
            <a:off x="195943" y="241300"/>
            <a:ext cx="8636000" cy="863600"/>
          </a:xfrm>
          <a:prstGeom prst="rect">
            <a:avLst/>
          </a:prstGeom>
          <a:gradFill flip="none" rotWithShape="1">
            <a:gsLst>
              <a:gs pos="0">
                <a:srgbClr val="00AB52">
                  <a:shade val="30000"/>
                  <a:satMod val="115000"/>
                </a:srgbClr>
              </a:gs>
              <a:gs pos="50000">
                <a:srgbClr val="00AB52">
                  <a:shade val="67500"/>
                  <a:satMod val="115000"/>
                </a:srgbClr>
              </a:gs>
              <a:gs pos="100000">
                <a:schemeClr val="bg1"/>
              </a:gs>
              <a:gs pos="72000">
                <a:srgbClr val="00AB52">
                  <a:shade val="100000"/>
                  <a:satMod val="115000"/>
                </a:srgbClr>
              </a:gs>
            </a:gsLst>
            <a:lin ang="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eganoOT-DemiBold" panose="02000503030000020004" pitchFamily="50" charset="0"/>
                <a:ea typeface="+mn-ea"/>
                <a:cs typeface="+mn-cs"/>
              </a:rPr>
              <a:t>What is an Environmental Delivery Plan?</a:t>
            </a:r>
            <a:endParaRPr kumimoji="0" lang="en-US" sz="1800" b="0" i="0" u="none" strike="noStrike" kern="1200" cap="none" spc="0" normalizeH="0" baseline="0" noProof="0">
              <a:ln>
                <a:noFill/>
              </a:ln>
              <a:solidFill>
                <a:prstClr val="white"/>
              </a:solidFill>
              <a:effectLst/>
              <a:uLnTx/>
              <a:uFillTx/>
              <a:latin typeface="MeganoOT-DemiBold" panose="02000503030000020004" pitchFamily="50" charset="0"/>
              <a:ea typeface="+mn-ea"/>
              <a:cs typeface="+mn-cs"/>
            </a:endParaRPr>
          </a:p>
        </p:txBody>
      </p:sp>
      <p:pic>
        <p:nvPicPr>
          <p:cNvPr id="1028" name="Picture 4" descr="natural-england-logo-vector - Bristol Avon Rivers Trust">
            <a:extLst>
              <a:ext uri="{FF2B5EF4-FFF2-40B4-BE49-F238E27FC236}">
                <a16:creationId xmlns:a16="http://schemas.microsoft.com/office/drawing/2014/main" id="{AE90D5CA-7968-849B-8DC7-08427306B8D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482" t="2267" r="23630" b="2267"/>
          <a:stretch>
            <a:fillRect/>
          </a:stretch>
        </p:blipFill>
        <p:spPr bwMode="auto">
          <a:xfrm>
            <a:off x="11116129" y="5840191"/>
            <a:ext cx="876300" cy="8787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B8DA341-C2BA-21F0-F7BB-316784C23FA8}"/>
              </a:ext>
            </a:extLst>
          </p:cNvPr>
          <p:cNvPicPr>
            <a:picLocks noChangeAspect="1"/>
          </p:cNvPicPr>
          <p:nvPr/>
        </p:nvPicPr>
        <p:blipFill>
          <a:blip r:embed="rId5"/>
          <a:stretch>
            <a:fillRect/>
          </a:stretch>
        </p:blipFill>
        <p:spPr>
          <a:xfrm>
            <a:off x="0" y="1752599"/>
            <a:ext cx="3028950" cy="3028950"/>
          </a:xfrm>
          <a:prstGeom prst="rect">
            <a:avLst/>
          </a:prstGeom>
        </p:spPr>
      </p:pic>
      <p:sp>
        <p:nvSpPr>
          <p:cNvPr id="6" name="Rectangle 5">
            <a:extLst>
              <a:ext uri="{FF2B5EF4-FFF2-40B4-BE49-F238E27FC236}">
                <a16:creationId xmlns:a16="http://schemas.microsoft.com/office/drawing/2014/main" id="{43319449-1BE4-AC4C-3F68-F7C082AFC57F}"/>
              </a:ext>
            </a:extLst>
          </p:cNvPr>
          <p:cNvSpPr/>
          <p:nvPr/>
        </p:nvSpPr>
        <p:spPr>
          <a:xfrm>
            <a:off x="718457" y="2002535"/>
            <a:ext cx="1600200" cy="6583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srgbClr val="3F3F3F"/>
                </a:solidFill>
                <a:effectLst/>
                <a:uLnTx/>
                <a:uFillTx/>
                <a:latin typeface="MeganoOT-DemiBold" panose="02000503030000020004" pitchFamily="50" charset="0"/>
                <a:ea typeface="+mn-ea"/>
                <a:cs typeface="Aharoni" panose="02010803020104030203" pitchFamily="2" charset="-79"/>
              </a:rPr>
              <a:t>EDP</a:t>
            </a:r>
          </a:p>
        </p:txBody>
      </p:sp>
      <p:sp>
        <p:nvSpPr>
          <p:cNvPr id="8" name="TextBox 7">
            <a:extLst>
              <a:ext uri="{FF2B5EF4-FFF2-40B4-BE49-F238E27FC236}">
                <a16:creationId xmlns:a16="http://schemas.microsoft.com/office/drawing/2014/main" id="{ADD74188-5215-569B-1436-D2E3B68E1A81}"/>
              </a:ext>
            </a:extLst>
          </p:cNvPr>
          <p:cNvSpPr txBox="1"/>
          <p:nvPr/>
        </p:nvSpPr>
        <p:spPr>
          <a:xfrm>
            <a:off x="3051665" y="2228833"/>
            <a:ext cx="8849975" cy="30777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a:ea typeface="+mn-ea"/>
                <a:cs typeface="Arial"/>
              </a:rPr>
              <a:t>An EDP will set out the measures needed to outweigh the impacts of development. </a:t>
            </a:r>
            <a:endParaRPr kumimoji="0" lang="en-GB" sz="1400" b="0" i="0" u="none" strike="noStrike" kern="1200" cap="none" spc="0" normalizeH="0" baseline="0" noProof="0">
              <a:ln>
                <a:noFill/>
              </a:ln>
              <a:solidFill>
                <a:prstClr val="black"/>
              </a:solidFill>
              <a:effectLst/>
              <a:uLnTx/>
              <a:uFillTx/>
              <a:latin typeface="Arial"/>
              <a:ea typeface="+mn-ea"/>
              <a:cs typeface="Arial"/>
            </a:endParaRPr>
          </a:p>
        </p:txBody>
      </p:sp>
      <p:sp>
        <p:nvSpPr>
          <p:cNvPr id="10" name="TextBox 9">
            <a:extLst>
              <a:ext uri="{FF2B5EF4-FFF2-40B4-BE49-F238E27FC236}">
                <a16:creationId xmlns:a16="http://schemas.microsoft.com/office/drawing/2014/main" id="{D19179F3-57CE-826D-5C63-E67824613C88}"/>
              </a:ext>
            </a:extLst>
          </p:cNvPr>
          <p:cNvSpPr txBox="1"/>
          <p:nvPr/>
        </p:nvSpPr>
        <p:spPr>
          <a:xfrm>
            <a:off x="3028950" y="3119018"/>
            <a:ext cx="8355330" cy="52322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a:ea typeface="+mn-ea"/>
                <a:cs typeface="Arial"/>
              </a:rPr>
              <a:t>EDPs will initially focus on local or regional areas of England, depending on the scale needed to address environmental challenges. </a:t>
            </a:r>
            <a:endParaRPr kumimoji="0" lang="en-GB" sz="1400" b="0" i="0" u="none" strike="noStrike" kern="1200" cap="none" spc="0" normalizeH="0" baseline="0" noProof="0">
              <a:ln>
                <a:noFill/>
              </a:ln>
              <a:solidFill>
                <a:prstClr val="black"/>
              </a:solidFill>
              <a:effectLst/>
              <a:uLnTx/>
              <a:uFillTx/>
              <a:latin typeface="Arial"/>
              <a:ea typeface="+mn-ea"/>
              <a:cs typeface="Arial"/>
            </a:endParaRPr>
          </a:p>
        </p:txBody>
      </p:sp>
      <p:sp>
        <p:nvSpPr>
          <p:cNvPr id="12" name="TextBox 11">
            <a:extLst>
              <a:ext uri="{FF2B5EF4-FFF2-40B4-BE49-F238E27FC236}">
                <a16:creationId xmlns:a16="http://schemas.microsoft.com/office/drawing/2014/main" id="{3EE374A4-D233-003D-6788-E469E913EF4D}"/>
              </a:ext>
            </a:extLst>
          </p:cNvPr>
          <p:cNvSpPr txBox="1"/>
          <p:nvPr/>
        </p:nvSpPr>
        <p:spPr>
          <a:xfrm>
            <a:off x="3037114" y="2704338"/>
            <a:ext cx="8849974" cy="307777"/>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EDPs will detail costed conservation measures and a charging schedule.</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p:txBody>
      </p:sp>
      <p:sp>
        <p:nvSpPr>
          <p:cNvPr id="14" name="TextBox 13">
            <a:extLst>
              <a:ext uri="{FF2B5EF4-FFF2-40B4-BE49-F238E27FC236}">
                <a16:creationId xmlns:a16="http://schemas.microsoft.com/office/drawing/2014/main" id="{2817FED1-B44B-8339-CB96-45B061B2C50C}"/>
              </a:ext>
            </a:extLst>
          </p:cNvPr>
          <p:cNvSpPr txBox="1"/>
          <p:nvPr/>
        </p:nvSpPr>
        <p:spPr>
          <a:xfrm>
            <a:off x="3037114" y="1657665"/>
            <a:ext cx="8849974" cy="52322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EDPs enable certain </a:t>
            </a:r>
            <a:r>
              <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environmental obligations for development to be discharged via a levy payment to Natural England.</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p:txBody>
      </p:sp>
      <p:sp>
        <p:nvSpPr>
          <p:cNvPr id="17" name="TextBox 16">
            <a:extLst>
              <a:ext uri="{FF2B5EF4-FFF2-40B4-BE49-F238E27FC236}">
                <a16:creationId xmlns:a16="http://schemas.microsoft.com/office/drawing/2014/main" id="{B4779F79-0B50-5E2E-2682-71E6C85031E1}"/>
              </a:ext>
            </a:extLst>
          </p:cNvPr>
          <p:cNvSpPr txBox="1"/>
          <p:nvPr/>
        </p:nvSpPr>
        <p:spPr>
          <a:xfrm>
            <a:off x="3037114" y="3774614"/>
            <a:ext cx="8657952" cy="307777"/>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An EDP will be put in place for up to 10 years.</a:t>
            </a: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0A73E2B8-C218-7E21-FA50-09EEE75B33EC}"/>
              </a:ext>
            </a:extLst>
          </p:cNvPr>
          <p:cNvSpPr txBox="1"/>
          <p:nvPr/>
        </p:nvSpPr>
        <p:spPr>
          <a:xfrm>
            <a:off x="3037114" y="4224646"/>
            <a:ext cx="8657952" cy="523220"/>
          </a:xfrm>
          <a:prstGeom prst="rect">
            <a:avLst/>
          </a:prstGeom>
          <a:noFill/>
        </p:spPr>
        <p:txBody>
          <a:bodyPr wrap="square" lIns="91440" tIns="45720" rIns="91440" bIns="45720"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a:ea typeface="+mn-ea"/>
                <a:cs typeface="Arial"/>
              </a:rPr>
              <a:t>Natural England will need to ensure the measures in an EDP are met through an Overall Improvement Test (OIT) </a:t>
            </a: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C8CAED01-247C-F0FF-F99C-5FCECB100978}"/>
              </a:ext>
            </a:extLst>
          </p:cNvPr>
          <p:cNvSpPr txBox="1"/>
          <p:nvPr/>
        </p:nvSpPr>
        <p:spPr>
          <a:xfrm>
            <a:off x="3051665" y="4867123"/>
            <a:ext cx="8657952" cy="307777"/>
          </a:xfrm>
          <a:prstGeom prst="rect">
            <a:avLst/>
          </a:prstGeom>
          <a:noFill/>
        </p:spPr>
        <p:txBody>
          <a:bodyPr wrap="square" lIns="91440" tIns="45720" rIns="91440" bIns="45720"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a:ea typeface="+mn-ea"/>
                <a:cs typeface="Arial"/>
              </a:rPr>
              <a:t>Safeguards will be written into an EDP, which can be deployed if measures are not achieving their goals. </a:t>
            </a:r>
            <a:endParaRPr kumimoji="0" lang="en-US" sz="14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9702798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C7A8AE1-BC24-45C5-4061-5A04119B309A}"/>
              </a:ext>
            </a:extLst>
          </p:cNvPr>
          <p:cNvSpPr>
            <a:spLocks noGrp="1"/>
          </p:cNvSpPr>
          <p:nvPr>
            <p:ph type="body" idx="1"/>
          </p:nvPr>
        </p:nvSpPr>
        <p:spPr>
          <a:xfrm>
            <a:off x="6301511" y="1950058"/>
            <a:ext cx="902973" cy="405015"/>
          </a:xfrm>
        </p:spPr>
        <p:txBody>
          <a:bodyPr/>
          <a:lstStyle/>
          <a:p>
            <a:pPr marL="0"/>
            <a:r>
              <a:rPr lang="en-GB" sz="1600" b="1" dirty="0">
                <a:latin typeface="Aptos" panose="020B0004020202020204" pitchFamily="34" charset="0"/>
              </a:rPr>
              <a:t>Health</a:t>
            </a:r>
          </a:p>
        </p:txBody>
      </p:sp>
      <p:sp>
        <p:nvSpPr>
          <p:cNvPr id="4" name="Title 3">
            <a:extLst>
              <a:ext uri="{FF2B5EF4-FFF2-40B4-BE49-F238E27FC236}">
                <a16:creationId xmlns:a16="http://schemas.microsoft.com/office/drawing/2014/main" id="{80C7EFF1-41FA-08AF-4B6A-5D27E6411095}"/>
              </a:ext>
            </a:extLst>
          </p:cNvPr>
          <p:cNvSpPr>
            <a:spLocks noGrp="1"/>
          </p:cNvSpPr>
          <p:nvPr>
            <p:ph type="title"/>
          </p:nvPr>
        </p:nvSpPr>
        <p:spPr>
          <a:xfrm>
            <a:off x="200346" y="479116"/>
            <a:ext cx="7199590" cy="821083"/>
          </a:xfrm>
        </p:spPr>
        <p:txBody>
          <a:bodyPr/>
          <a:lstStyle/>
          <a:p>
            <a:r>
              <a:rPr lang="en-GB" sz="4000" dirty="0">
                <a:latin typeface="Righteous" panose="020B0604020202020204" charset="0"/>
              </a:rPr>
              <a:t>The</a:t>
            </a:r>
            <a:r>
              <a:rPr lang="en-GB" sz="4000" b="1" dirty="0">
                <a:latin typeface="Righteous" panose="020B0604020202020204" charset="0"/>
              </a:rPr>
              <a:t> </a:t>
            </a:r>
            <a:r>
              <a:rPr lang="en-GB" sz="4400" b="1" dirty="0">
                <a:latin typeface="Righteous" panose="020B0604020202020204" charset="0"/>
              </a:rPr>
              <a:t>EXPLORE</a:t>
            </a:r>
            <a:r>
              <a:rPr lang="en-GB" sz="4000" dirty="0">
                <a:latin typeface="Nunito Sans" pitchFamily="2" charset="0"/>
              </a:rPr>
              <a:t> Framework</a:t>
            </a:r>
          </a:p>
        </p:txBody>
      </p:sp>
      <p:sp>
        <p:nvSpPr>
          <p:cNvPr id="5" name="TextBox 14">
            <a:extLst>
              <a:ext uri="{FF2B5EF4-FFF2-40B4-BE49-F238E27FC236}">
                <a16:creationId xmlns:a16="http://schemas.microsoft.com/office/drawing/2014/main" id="{74365AE7-1D75-EF43-9B86-6515E84AC291}"/>
              </a:ext>
            </a:extLst>
          </p:cNvPr>
          <p:cNvSpPr txBox="1"/>
          <p:nvPr/>
        </p:nvSpPr>
        <p:spPr>
          <a:xfrm>
            <a:off x="379491" y="1272489"/>
            <a:ext cx="5504746" cy="132343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Nunito Sans" pitchFamily="2" charset="0"/>
                <a:ea typeface="+mn-ea"/>
                <a:cs typeface="+mn-cs"/>
              </a:rPr>
              <a:t>Helping local authority users have creative, integrated conversations and build positive outcomes for people and nature into their plans and visions.</a:t>
            </a:r>
          </a:p>
        </p:txBody>
      </p:sp>
      <p:pic>
        <p:nvPicPr>
          <p:cNvPr id="1026" name="Picture 2">
            <a:extLst>
              <a:ext uri="{FF2B5EF4-FFF2-40B4-BE49-F238E27FC236}">
                <a16:creationId xmlns:a16="http://schemas.microsoft.com/office/drawing/2014/main" id="{D83598F6-AE2E-B34E-47C9-E72B49A660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761975"/>
            <a:ext cx="1200584" cy="119557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914C3923-3E96-4F8B-7736-25A1E7937B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0435" y="754486"/>
            <a:ext cx="1200585" cy="119557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BF21A578-6563-4390-93E4-CD488FD5CFA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95719" y="678955"/>
            <a:ext cx="1200584" cy="11955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CE3D4F6-B432-8776-DC49-2A48EFBC2B9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14137" y="766238"/>
            <a:ext cx="1200584" cy="1195571"/>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
            <a:extLst>
              <a:ext uri="{FF2B5EF4-FFF2-40B4-BE49-F238E27FC236}">
                <a16:creationId xmlns:a16="http://schemas.microsoft.com/office/drawing/2014/main" id="{8AA0D792-819D-7D73-2285-7C7DB7B5E345}"/>
              </a:ext>
            </a:extLst>
          </p:cNvPr>
          <p:cNvSpPr txBox="1">
            <a:spLocks/>
          </p:cNvSpPr>
          <p:nvPr/>
        </p:nvSpPr>
        <p:spPr>
          <a:xfrm>
            <a:off x="7621758" y="1935064"/>
            <a:ext cx="1119262" cy="40501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lt1"/>
              </a:buClr>
              <a:buSzPts val="1000"/>
              <a:buFont typeface="Arial"/>
              <a:buNone/>
              <a:defRPr sz="1000" b="0" i="0" u="none" strike="noStrike" cap="none">
                <a:solidFill>
                  <a:schemeClr val="lt1"/>
                </a:solidFill>
                <a:latin typeface="Nunito Sans Light"/>
                <a:ea typeface="Nunito Sans Light"/>
                <a:cs typeface="Nunito Sans Light"/>
                <a:sym typeface="Nunito Sans Light"/>
              </a:defRPr>
            </a:lvl1pPr>
            <a:lvl2pPr marL="914400" marR="0" lvl="1"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Nunito Sans Light"/>
                <a:ea typeface="Nunito Sans Light"/>
                <a:cs typeface="Nunito Sans Light"/>
                <a:sym typeface="Nunito Sans Light"/>
              </a:defRPr>
            </a:lvl2pPr>
            <a:lvl3pPr marL="1371600" marR="0" lvl="2" indent="-228600" algn="l" rtl="0">
              <a:lnSpc>
                <a:spcPct val="90000"/>
              </a:lnSpc>
              <a:spcBef>
                <a:spcPts val="500"/>
              </a:spcBef>
              <a:spcAft>
                <a:spcPts val="0"/>
              </a:spcAft>
              <a:buClr>
                <a:schemeClr val="dk1"/>
              </a:buClr>
              <a:buSzPts val="1800"/>
              <a:buFont typeface="Arial"/>
              <a:buNone/>
              <a:defRPr sz="1300" b="0" i="0" u="none" strike="noStrike" cap="none">
                <a:solidFill>
                  <a:schemeClr val="dk1"/>
                </a:solidFill>
                <a:latin typeface="Nunito Sans Light"/>
                <a:ea typeface="Nunito Sans Light"/>
                <a:cs typeface="Nunito Sans Light"/>
                <a:sym typeface="Nunito Sans Light"/>
              </a:defRPr>
            </a:lvl3pPr>
            <a:lvl4pPr marL="1828800" marR="0" lvl="3" indent="-228600" algn="l" rtl="0">
              <a:lnSpc>
                <a:spcPct val="90000"/>
              </a:lnSpc>
              <a:spcBef>
                <a:spcPts val="500"/>
              </a:spcBef>
              <a:spcAft>
                <a:spcPts val="0"/>
              </a:spcAft>
              <a:buClr>
                <a:schemeClr val="dk1"/>
              </a:buClr>
              <a:buSzPts val="1800"/>
              <a:buFont typeface="Arial"/>
              <a:buNone/>
              <a:defRPr sz="1200" b="0" i="0" u="none" strike="noStrike" cap="none">
                <a:solidFill>
                  <a:schemeClr val="dk1"/>
                </a:solidFill>
                <a:latin typeface="Nunito Sans Light"/>
                <a:ea typeface="Nunito Sans Light"/>
                <a:cs typeface="Nunito Sans Light"/>
                <a:sym typeface="Nunito Sans Light"/>
              </a:defRPr>
            </a:lvl4pPr>
            <a:lvl5pPr marL="2286000" marR="0" lvl="4"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Nunito Sans Light"/>
                <a:ea typeface="Nunito Sans Light"/>
                <a:cs typeface="Nunito Sans Light"/>
                <a:sym typeface="Nunito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marR="0" lvl="0" indent="-228600" algn="l" defTabSz="914400" rtl="0" eaLnBrk="1" fontAlgn="auto" latinLnBrk="0" hangingPunct="1">
              <a:lnSpc>
                <a:spcPct val="90000"/>
              </a:lnSpc>
              <a:spcBef>
                <a:spcPts val="1000"/>
              </a:spcBef>
              <a:spcAft>
                <a:spcPts val="0"/>
              </a:spcAft>
              <a:buClr>
                <a:prstClr val="white"/>
              </a:buClr>
              <a:buSzPts val="1000"/>
              <a:buFont typeface="Arial"/>
              <a:buNone/>
              <a:tabLst/>
              <a:defRPr/>
            </a:pPr>
            <a:r>
              <a:rPr kumimoji="0" lang="en-GB" sz="1600" b="1" i="0" u="none" strike="noStrike" kern="1200" cap="none" spc="0" normalizeH="0" baseline="0" noProof="0" dirty="0">
                <a:ln>
                  <a:noFill/>
                </a:ln>
                <a:solidFill>
                  <a:prstClr val="white"/>
                </a:solidFill>
                <a:effectLst/>
                <a:uLnTx/>
                <a:uFillTx/>
                <a:latin typeface="Aptos" panose="020B0004020202020204" pitchFamily="34" charset="0"/>
                <a:sym typeface="Nunito Sans Light"/>
              </a:rPr>
              <a:t>Wellbeing</a:t>
            </a:r>
          </a:p>
        </p:txBody>
      </p:sp>
      <p:sp>
        <p:nvSpPr>
          <p:cNvPr id="8" name="Text Placeholder 2">
            <a:extLst>
              <a:ext uri="{FF2B5EF4-FFF2-40B4-BE49-F238E27FC236}">
                <a16:creationId xmlns:a16="http://schemas.microsoft.com/office/drawing/2014/main" id="{31839E81-76EA-6A0E-938C-050F546EF14A}"/>
              </a:ext>
            </a:extLst>
          </p:cNvPr>
          <p:cNvSpPr txBox="1">
            <a:spLocks/>
          </p:cNvSpPr>
          <p:nvPr/>
        </p:nvSpPr>
        <p:spPr>
          <a:xfrm>
            <a:off x="10520042" y="1886278"/>
            <a:ext cx="1467954" cy="40501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lt1"/>
              </a:buClr>
              <a:buSzPts val="1000"/>
              <a:buFont typeface="Arial"/>
              <a:buNone/>
              <a:defRPr sz="1000" b="0" i="0" u="none" strike="noStrike" cap="none">
                <a:solidFill>
                  <a:schemeClr val="lt1"/>
                </a:solidFill>
                <a:latin typeface="Nunito Sans Light"/>
                <a:ea typeface="Nunito Sans Light"/>
                <a:cs typeface="Nunito Sans Light"/>
                <a:sym typeface="Nunito Sans Light"/>
              </a:defRPr>
            </a:lvl1pPr>
            <a:lvl2pPr marL="914400" marR="0" lvl="1"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Nunito Sans Light"/>
                <a:ea typeface="Nunito Sans Light"/>
                <a:cs typeface="Nunito Sans Light"/>
                <a:sym typeface="Nunito Sans Light"/>
              </a:defRPr>
            </a:lvl2pPr>
            <a:lvl3pPr marL="1371600" marR="0" lvl="2" indent="-228600" algn="l" rtl="0">
              <a:lnSpc>
                <a:spcPct val="90000"/>
              </a:lnSpc>
              <a:spcBef>
                <a:spcPts val="500"/>
              </a:spcBef>
              <a:spcAft>
                <a:spcPts val="0"/>
              </a:spcAft>
              <a:buClr>
                <a:schemeClr val="dk1"/>
              </a:buClr>
              <a:buSzPts val="1800"/>
              <a:buFont typeface="Arial"/>
              <a:buNone/>
              <a:defRPr sz="1300" b="0" i="0" u="none" strike="noStrike" cap="none">
                <a:solidFill>
                  <a:schemeClr val="dk1"/>
                </a:solidFill>
                <a:latin typeface="Nunito Sans Light"/>
                <a:ea typeface="Nunito Sans Light"/>
                <a:cs typeface="Nunito Sans Light"/>
                <a:sym typeface="Nunito Sans Light"/>
              </a:defRPr>
            </a:lvl3pPr>
            <a:lvl4pPr marL="1828800" marR="0" lvl="3" indent="-228600" algn="l" rtl="0">
              <a:lnSpc>
                <a:spcPct val="90000"/>
              </a:lnSpc>
              <a:spcBef>
                <a:spcPts val="500"/>
              </a:spcBef>
              <a:spcAft>
                <a:spcPts val="0"/>
              </a:spcAft>
              <a:buClr>
                <a:schemeClr val="dk1"/>
              </a:buClr>
              <a:buSzPts val="1800"/>
              <a:buFont typeface="Arial"/>
              <a:buNone/>
              <a:defRPr sz="1200" b="0" i="0" u="none" strike="noStrike" cap="none">
                <a:solidFill>
                  <a:schemeClr val="dk1"/>
                </a:solidFill>
                <a:latin typeface="Nunito Sans Light"/>
                <a:ea typeface="Nunito Sans Light"/>
                <a:cs typeface="Nunito Sans Light"/>
                <a:sym typeface="Nunito Sans Light"/>
              </a:defRPr>
            </a:lvl4pPr>
            <a:lvl5pPr marL="2286000" marR="0" lvl="4"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Nunito Sans Light"/>
                <a:ea typeface="Nunito Sans Light"/>
                <a:cs typeface="Nunito Sans Light"/>
                <a:sym typeface="Nunito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marR="0" lvl="0" indent="-228600" algn="l" defTabSz="914400" rtl="0" eaLnBrk="1" fontAlgn="auto" latinLnBrk="0" hangingPunct="1">
              <a:lnSpc>
                <a:spcPct val="90000"/>
              </a:lnSpc>
              <a:spcBef>
                <a:spcPts val="1000"/>
              </a:spcBef>
              <a:spcAft>
                <a:spcPts val="0"/>
              </a:spcAft>
              <a:buClr>
                <a:prstClr val="white"/>
              </a:buClr>
              <a:buSzPts val="1000"/>
              <a:buFont typeface="Arial"/>
              <a:buNone/>
              <a:tabLst/>
              <a:defRPr/>
            </a:pPr>
            <a:r>
              <a:rPr kumimoji="0" lang="en-GB" sz="1600" b="1" i="0" u="none" strike="noStrike" kern="1200" cap="none" spc="0" normalizeH="0" baseline="0" noProof="0" dirty="0">
                <a:ln>
                  <a:noFill/>
                </a:ln>
                <a:solidFill>
                  <a:prstClr val="white"/>
                </a:solidFill>
                <a:effectLst/>
                <a:uLnTx/>
                <a:uFillTx/>
                <a:latin typeface="Aptos" panose="020B0004020202020204" pitchFamily="34" charset="0"/>
                <a:sym typeface="Nunito Sans Light"/>
              </a:rPr>
              <a:t>Sustainability</a:t>
            </a:r>
          </a:p>
        </p:txBody>
      </p:sp>
      <p:sp>
        <p:nvSpPr>
          <p:cNvPr id="9" name="Text Placeholder 2">
            <a:extLst>
              <a:ext uri="{FF2B5EF4-FFF2-40B4-BE49-F238E27FC236}">
                <a16:creationId xmlns:a16="http://schemas.microsoft.com/office/drawing/2014/main" id="{A9FAE9B9-0D21-D888-56E2-6A090F95D32C}"/>
              </a:ext>
            </a:extLst>
          </p:cNvPr>
          <p:cNvSpPr txBox="1">
            <a:spLocks/>
          </p:cNvSpPr>
          <p:nvPr/>
        </p:nvSpPr>
        <p:spPr>
          <a:xfrm>
            <a:off x="9261740" y="1934209"/>
            <a:ext cx="905377" cy="40501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lt1"/>
              </a:buClr>
              <a:buSzPts val="1000"/>
              <a:buFont typeface="Arial"/>
              <a:buNone/>
              <a:defRPr sz="1000" b="0" i="0" u="none" strike="noStrike" cap="none">
                <a:solidFill>
                  <a:schemeClr val="lt1"/>
                </a:solidFill>
                <a:latin typeface="Nunito Sans Light"/>
                <a:ea typeface="Nunito Sans Light"/>
                <a:cs typeface="Nunito Sans Light"/>
                <a:sym typeface="Nunito Sans Light"/>
              </a:defRPr>
            </a:lvl1pPr>
            <a:lvl2pPr marL="914400" marR="0" lvl="1"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Nunito Sans Light"/>
                <a:ea typeface="Nunito Sans Light"/>
                <a:cs typeface="Nunito Sans Light"/>
                <a:sym typeface="Nunito Sans Light"/>
              </a:defRPr>
            </a:lvl2pPr>
            <a:lvl3pPr marL="1371600" marR="0" lvl="2" indent="-228600" algn="l" rtl="0">
              <a:lnSpc>
                <a:spcPct val="90000"/>
              </a:lnSpc>
              <a:spcBef>
                <a:spcPts val="500"/>
              </a:spcBef>
              <a:spcAft>
                <a:spcPts val="0"/>
              </a:spcAft>
              <a:buClr>
                <a:schemeClr val="dk1"/>
              </a:buClr>
              <a:buSzPts val="1800"/>
              <a:buFont typeface="Arial"/>
              <a:buNone/>
              <a:defRPr sz="1300" b="0" i="0" u="none" strike="noStrike" cap="none">
                <a:solidFill>
                  <a:schemeClr val="dk1"/>
                </a:solidFill>
                <a:latin typeface="Nunito Sans Light"/>
                <a:ea typeface="Nunito Sans Light"/>
                <a:cs typeface="Nunito Sans Light"/>
                <a:sym typeface="Nunito Sans Light"/>
              </a:defRPr>
            </a:lvl3pPr>
            <a:lvl4pPr marL="1828800" marR="0" lvl="3" indent="-228600" algn="l" rtl="0">
              <a:lnSpc>
                <a:spcPct val="90000"/>
              </a:lnSpc>
              <a:spcBef>
                <a:spcPts val="500"/>
              </a:spcBef>
              <a:spcAft>
                <a:spcPts val="0"/>
              </a:spcAft>
              <a:buClr>
                <a:schemeClr val="dk1"/>
              </a:buClr>
              <a:buSzPts val="1800"/>
              <a:buFont typeface="Arial"/>
              <a:buNone/>
              <a:defRPr sz="1200" b="0" i="0" u="none" strike="noStrike" cap="none">
                <a:solidFill>
                  <a:schemeClr val="dk1"/>
                </a:solidFill>
                <a:latin typeface="Nunito Sans Light"/>
                <a:ea typeface="Nunito Sans Light"/>
                <a:cs typeface="Nunito Sans Light"/>
                <a:sym typeface="Nunito Sans Light"/>
              </a:defRPr>
            </a:lvl4pPr>
            <a:lvl5pPr marL="2286000" marR="0" lvl="4"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Nunito Sans Light"/>
                <a:ea typeface="Nunito Sans Light"/>
                <a:cs typeface="Nunito Sans Light"/>
                <a:sym typeface="Nunito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marR="0" lvl="0" indent="-228600" algn="l" defTabSz="914400" rtl="0" eaLnBrk="1" fontAlgn="auto" latinLnBrk="0" hangingPunct="1">
              <a:lnSpc>
                <a:spcPct val="90000"/>
              </a:lnSpc>
              <a:spcBef>
                <a:spcPts val="1000"/>
              </a:spcBef>
              <a:spcAft>
                <a:spcPts val="0"/>
              </a:spcAft>
              <a:buClr>
                <a:prstClr val="white"/>
              </a:buClr>
              <a:buSzPts val="1000"/>
              <a:buFont typeface="Arial"/>
              <a:buNone/>
              <a:tabLst/>
              <a:defRPr/>
            </a:pPr>
            <a:r>
              <a:rPr kumimoji="0" lang="en-GB" sz="1600" b="1" i="0" u="none" strike="noStrike" kern="1200" cap="none" spc="0" normalizeH="0" baseline="0" noProof="0" dirty="0">
                <a:ln>
                  <a:noFill/>
                </a:ln>
                <a:solidFill>
                  <a:prstClr val="white"/>
                </a:solidFill>
                <a:effectLst/>
                <a:uLnTx/>
                <a:uFillTx/>
                <a:latin typeface="Aptos" panose="020B0004020202020204" pitchFamily="34" charset="0"/>
                <a:sym typeface="Nunito Sans Light"/>
              </a:rPr>
              <a:t>Nature</a:t>
            </a:r>
          </a:p>
        </p:txBody>
      </p:sp>
      <p:sp>
        <p:nvSpPr>
          <p:cNvPr id="10" name="Text Placeholder 2">
            <a:extLst>
              <a:ext uri="{FF2B5EF4-FFF2-40B4-BE49-F238E27FC236}">
                <a16:creationId xmlns:a16="http://schemas.microsoft.com/office/drawing/2014/main" id="{D18C1290-4BB9-3F33-0E8F-E226FE582452}"/>
              </a:ext>
            </a:extLst>
          </p:cNvPr>
          <p:cNvSpPr txBox="1">
            <a:spLocks/>
          </p:cNvSpPr>
          <p:nvPr/>
        </p:nvSpPr>
        <p:spPr>
          <a:xfrm>
            <a:off x="8306567" y="249994"/>
            <a:ext cx="1689432" cy="63966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lt1"/>
              </a:buClr>
              <a:buSzPts val="1000"/>
              <a:buFont typeface="Arial"/>
              <a:buNone/>
              <a:defRPr sz="1000" b="0" i="0" u="none" strike="noStrike" cap="none">
                <a:solidFill>
                  <a:schemeClr val="lt1"/>
                </a:solidFill>
                <a:latin typeface="Nunito Sans Light"/>
                <a:ea typeface="Nunito Sans Light"/>
                <a:cs typeface="Nunito Sans Light"/>
                <a:sym typeface="Nunito Sans Light"/>
              </a:defRPr>
            </a:lvl1pPr>
            <a:lvl2pPr marL="914400" marR="0" lvl="1"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Nunito Sans Light"/>
                <a:ea typeface="Nunito Sans Light"/>
                <a:cs typeface="Nunito Sans Light"/>
                <a:sym typeface="Nunito Sans Light"/>
              </a:defRPr>
            </a:lvl2pPr>
            <a:lvl3pPr marL="1371600" marR="0" lvl="2" indent="-228600" algn="l" rtl="0">
              <a:lnSpc>
                <a:spcPct val="90000"/>
              </a:lnSpc>
              <a:spcBef>
                <a:spcPts val="500"/>
              </a:spcBef>
              <a:spcAft>
                <a:spcPts val="0"/>
              </a:spcAft>
              <a:buClr>
                <a:schemeClr val="dk1"/>
              </a:buClr>
              <a:buSzPts val="1800"/>
              <a:buFont typeface="Arial"/>
              <a:buNone/>
              <a:defRPr sz="1300" b="0" i="0" u="none" strike="noStrike" cap="none">
                <a:solidFill>
                  <a:schemeClr val="dk1"/>
                </a:solidFill>
                <a:latin typeface="Nunito Sans Light"/>
                <a:ea typeface="Nunito Sans Light"/>
                <a:cs typeface="Nunito Sans Light"/>
                <a:sym typeface="Nunito Sans Light"/>
              </a:defRPr>
            </a:lvl3pPr>
            <a:lvl4pPr marL="1828800" marR="0" lvl="3" indent="-228600" algn="l" rtl="0">
              <a:lnSpc>
                <a:spcPct val="90000"/>
              </a:lnSpc>
              <a:spcBef>
                <a:spcPts val="500"/>
              </a:spcBef>
              <a:spcAft>
                <a:spcPts val="0"/>
              </a:spcAft>
              <a:buClr>
                <a:schemeClr val="dk1"/>
              </a:buClr>
              <a:buSzPts val="1800"/>
              <a:buFont typeface="Arial"/>
              <a:buNone/>
              <a:defRPr sz="1200" b="0" i="0" u="none" strike="noStrike" cap="none">
                <a:solidFill>
                  <a:schemeClr val="dk1"/>
                </a:solidFill>
                <a:latin typeface="Nunito Sans Light"/>
                <a:ea typeface="Nunito Sans Light"/>
                <a:cs typeface="Nunito Sans Light"/>
                <a:sym typeface="Nunito Sans Light"/>
              </a:defRPr>
            </a:lvl4pPr>
            <a:lvl5pPr marL="2286000" marR="0" lvl="4"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Nunito Sans Light"/>
                <a:ea typeface="Nunito Sans Light"/>
                <a:cs typeface="Nunito Sans Light"/>
                <a:sym typeface="Nunito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marR="0" lvl="0" indent="-228600" algn="l" defTabSz="914400" rtl="0" eaLnBrk="1" fontAlgn="auto" latinLnBrk="0" hangingPunct="1">
              <a:lnSpc>
                <a:spcPct val="90000"/>
              </a:lnSpc>
              <a:spcBef>
                <a:spcPts val="1000"/>
              </a:spcBef>
              <a:spcAft>
                <a:spcPts val="0"/>
              </a:spcAft>
              <a:buClr>
                <a:prstClr val="white"/>
              </a:buClr>
              <a:buSzPts val="1000"/>
              <a:buFont typeface="Arial"/>
              <a:buNone/>
              <a:tabLst/>
              <a:defRPr/>
            </a:pPr>
            <a:r>
              <a:rPr kumimoji="0" lang="en-GB" sz="1800" b="1" i="0" u="none" strike="noStrike" kern="1200" cap="none" spc="0" normalizeH="0" baseline="0" noProof="0" dirty="0">
                <a:ln>
                  <a:noFill/>
                </a:ln>
                <a:solidFill>
                  <a:prstClr val="white"/>
                </a:solidFill>
                <a:effectLst/>
                <a:uLnTx/>
                <a:uFillTx/>
                <a:latin typeface="Aptos" panose="020B0004020202020204" pitchFamily="34" charset="0"/>
                <a:sym typeface="Nunito Sans Light"/>
              </a:rPr>
              <a:t>OUTCOMES</a:t>
            </a:r>
          </a:p>
        </p:txBody>
      </p:sp>
      <p:pic>
        <p:nvPicPr>
          <p:cNvPr id="2" name="Picture 1" descr="A group of people in a room&#10;&#10;AI-generated content may be incorrect.">
            <a:extLst>
              <a:ext uri="{FF2B5EF4-FFF2-40B4-BE49-F238E27FC236}">
                <a16:creationId xmlns:a16="http://schemas.microsoft.com/office/drawing/2014/main" id="{FA077782-E5FF-4B0E-E2BA-851BCCF4E425}"/>
              </a:ext>
            </a:extLst>
          </p:cNvPr>
          <p:cNvPicPr>
            <a:picLocks noChangeAspect="1"/>
          </p:cNvPicPr>
          <p:nvPr/>
        </p:nvPicPr>
        <p:blipFill>
          <a:blip r:embed="rId7"/>
          <a:srcRect r="9746"/>
          <a:stretch>
            <a:fillRect/>
          </a:stretch>
        </p:blipFill>
        <p:spPr>
          <a:xfrm>
            <a:off x="7143771" y="2474197"/>
            <a:ext cx="4373778" cy="3634554"/>
          </a:xfrm>
          <a:prstGeom prst="rect">
            <a:avLst/>
          </a:prstGeom>
        </p:spPr>
      </p:pic>
      <p:sp>
        <p:nvSpPr>
          <p:cNvPr id="6" name="TextBox 14">
            <a:extLst>
              <a:ext uri="{FF2B5EF4-FFF2-40B4-BE49-F238E27FC236}">
                <a16:creationId xmlns:a16="http://schemas.microsoft.com/office/drawing/2014/main" id="{9166CF23-91AB-1D6E-6CF3-906148F75CA6}"/>
              </a:ext>
            </a:extLst>
          </p:cNvPr>
          <p:cNvSpPr txBox="1"/>
          <p:nvPr/>
        </p:nvSpPr>
        <p:spPr>
          <a:xfrm>
            <a:off x="0" y="2750920"/>
            <a:ext cx="6816436" cy="387798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Strategic planning toolkit, co-developed with </a:t>
            </a: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pilot local authorities </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and the </a:t>
            </a: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University of Exeter</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hosted online by </a:t>
            </a: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Local Partnerships</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Users </a:t>
            </a:r>
            <a:r>
              <a:rPr kumimoji="0" lang="en-GB" sz="1800" b="0" i="0" u="none" strike="noStrike" kern="1200" cap="none" spc="0" normalizeH="0" baseline="0" noProof="0" dirty="0">
                <a:ln>
                  <a:noFill/>
                </a:ln>
                <a:solidFill>
                  <a:prstClr val="white"/>
                </a:solidFill>
                <a:effectLst/>
                <a:uLnTx/>
                <a:uFillTx/>
                <a:latin typeface="Calibri" panose="020F0502020204030204"/>
                <a:ea typeface="Arial"/>
                <a:cs typeface="Arial"/>
                <a:sym typeface="Arial"/>
              </a:rPr>
              <a:t>bring the </a:t>
            </a:r>
            <a:r>
              <a:rPr kumimoji="0" lang="en-GB" sz="1800" b="1" i="0" u="none" strike="noStrike" kern="1200" cap="none" spc="0" normalizeH="0" baseline="0" noProof="0" dirty="0">
                <a:ln>
                  <a:noFill/>
                </a:ln>
                <a:solidFill>
                  <a:prstClr val="white"/>
                </a:solidFill>
                <a:effectLst/>
                <a:uLnTx/>
                <a:uFillTx/>
                <a:latin typeface="Calibri" panose="020F0502020204030204"/>
                <a:ea typeface="Arial"/>
                <a:cs typeface="Arial"/>
                <a:sym typeface="Arial"/>
              </a:rPr>
              <a:t>four outcomes (health, wellbeing, nature, and sustainability) </a:t>
            </a:r>
            <a:r>
              <a:rPr kumimoji="0" lang="en-GB" sz="1800" b="0" i="0" u="none" strike="noStrike" kern="1200" cap="none" spc="0" normalizeH="0" baseline="0" noProof="0" dirty="0">
                <a:ln>
                  <a:noFill/>
                </a:ln>
                <a:solidFill>
                  <a:prstClr val="white"/>
                </a:solidFill>
                <a:effectLst/>
                <a:uLnTx/>
                <a:uFillTx/>
                <a:latin typeface="Calibri" panose="020F0502020204030204"/>
                <a:ea typeface="Arial"/>
                <a:cs typeface="Arial"/>
                <a:sym typeface="Arial"/>
              </a:rPr>
              <a:t>together, test intervention ideas, and work through trade-offs in an applied, collaborative way.</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Arial"/>
                <a:cs typeface="Arial"/>
                <a:sym typeface="Arial"/>
              </a:rPr>
              <a:t>Bridges the gap between </a:t>
            </a:r>
            <a:r>
              <a:rPr kumimoji="0" lang="en-GB" sz="1800" b="1" i="0" u="none" strike="noStrike" kern="1200" cap="none" spc="0" normalizeH="0" baseline="0" noProof="0" dirty="0">
                <a:ln>
                  <a:noFill/>
                </a:ln>
                <a:solidFill>
                  <a:prstClr val="white"/>
                </a:solidFill>
                <a:effectLst/>
                <a:uLnTx/>
                <a:uFillTx/>
                <a:latin typeface="Calibri" panose="020F0502020204030204"/>
                <a:ea typeface="Arial"/>
                <a:cs typeface="Arial"/>
                <a:sym typeface="Arial"/>
              </a:rPr>
              <a:t>technical information and practical solutions, </a:t>
            </a:r>
            <a:r>
              <a:rPr kumimoji="0" lang="en-GB" sz="1800" b="0" i="0" u="none" strike="noStrike" kern="1200" cap="none" spc="0" normalizeH="0" baseline="0" noProof="0" dirty="0">
                <a:ln>
                  <a:noFill/>
                </a:ln>
                <a:solidFill>
                  <a:prstClr val="white"/>
                </a:solidFill>
                <a:effectLst/>
                <a:uLnTx/>
                <a:uFillTx/>
                <a:latin typeface="Calibri" panose="020F0502020204030204"/>
                <a:ea typeface="Arial"/>
                <a:cs typeface="Arial"/>
                <a:sym typeface="Arial"/>
              </a:rPr>
              <a:t>supports </a:t>
            </a:r>
            <a:r>
              <a:rPr kumimoji="0" lang="en-GB" sz="1800" b="1" i="0" u="none" strike="noStrike" kern="1200" cap="none" spc="0" normalizeH="0" baseline="0" noProof="0" dirty="0">
                <a:ln>
                  <a:noFill/>
                </a:ln>
                <a:solidFill>
                  <a:prstClr val="white"/>
                </a:solidFill>
                <a:effectLst/>
                <a:uLnTx/>
                <a:uFillTx/>
                <a:latin typeface="Calibri" panose="020F0502020204030204"/>
                <a:ea typeface="Arial"/>
                <a:cs typeface="Arial"/>
                <a:sym typeface="Arial"/>
              </a:rPr>
              <a:t>join up </a:t>
            </a:r>
            <a:r>
              <a:rPr kumimoji="0" lang="en-GB" sz="1800" b="0" i="0" u="none" strike="noStrike" kern="1200" cap="none" spc="0" normalizeH="0" baseline="0" noProof="0" dirty="0">
                <a:ln>
                  <a:noFill/>
                </a:ln>
                <a:solidFill>
                  <a:prstClr val="white"/>
                </a:solidFill>
                <a:effectLst/>
                <a:uLnTx/>
                <a:uFillTx/>
                <a:latin typeface="Calibri" panose="020F0502020204030204"/>
                <a:ea typeface="Arial"/>
                <a:cs typeface="Arial"/>
                <a:sym typeface="Arial"/>
              </a:rPr>
              <a:t>across the authority and stakeholders. </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Arial"/>
                <a:cs typeface="Arial"/>
                <a:sym typeface="Arial"/>
              </a:rPr>
              <a:t>Framework components: </a:t>
            </a:r>
            <a:r>
              <a:rPr kumimoji="0" lang="en-GB" sz="1800" b="0" i="0" u="none" strike="noStrike" kern="1200" cap="none" spc="0" normalizeH="0" baseline="0" noProof="0" dirty="0">
                <a:ln>
                  <a:noFill/>
                </a:ln>
                <a:solidFill>
                  <a:prstClr val="white"/>
                </a:solidFill>
                <a:effectLst/>
                <a:uLnTx/>
                <a:uFillTx/>
                <a:latin typeface="Calibri" panose="020F0502020204030204"/>
                <a:ea typeface="Arial"/>
                <a:cs typeface="Arial"/>
                <a:sym typeface="Arial"/>
              </a:rPr>
              <a:t>Outcome Measures Dashboards, Horizon Scanning cards and Factor Maps, Facilitation Package &amp; support.   </a:t>
            </a:r>
          </a:p>
        </p:txBody>
      </p:sp>
      <p:sp>
        <p:nvSpPr>
          <p:cNvPr id="13" name="Text Placeholder 2">
            <a:extLst>
              <a:ext uri="{FF2B5EF4-FFF2-40B4-BE49-F238E27FC236}">
                <a16:creationId xmlns:a16="http://schemas.microsoft.com/office/drawing/2014/main" id="{62EDDD28-EE6A-0BD3-7F52-B6055EBE303D}"/>
              </a:ext>
            </a:extLst>
          </p:cNvPr>
          <p:cNvSpPr txBox="1">
            <a:spLocks/>
          </p:cNvSpPr>
          <p:nvPr/>
        </p:nvSpPr>
        <p:spPr>
          <a:xfrm>
            <a:off x="6316495" y="6287526"/>
            <a:ext cx="5890489" cy="4753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lt1"/>
              </a:buClr>
              <a:buSzPts val="1000"/>
              <a:buFont typeface="Arial"/>
              <a:buNone/>
              <a:defRPr sz="1000" b="0" i="0" u="none" strike="noStrike" cap="none">
                <a:solidFill>
                  <a:schemeClr val="lt1"/>
                </a:solidFill>
                <a:latin typeface="Nunito Sans Light"/>
                <a:ea typeface="Nunito Sans Light"/>
                <a:cs typeface="Nunito Sans Light"/>
                <a:sym typeface="Nunito Sans Light"/>
              </a:defRPr>
            </a:lvl1pPr>
            <a:lvl2pPr marL="914400" marR="0" lvl="1" indent="-228600" algn="l" rtl="0">
              <a:lnSpc>
                <a:spcPct val="90000"/>
              </a:lnSpc>
              <a:spcBef>
                <a:spcPts val="500"/>
              </a:spcBef>
              <a:spcAft>
                <a:spcPts val="0"/>
              </a:spcAft>
              <a:buClr>
                <a:schemeClr val="dk1"/>
              </a:buClr>
              <a:buSzPts val="900"/>
              <a:buFont typeface="Arial"/>
              <a:buNone/>
              <a:defRPr sz="900" b="0" i="0" u="none" strike="noStrike" cap="none">
                <a:solidFill>
                  <a:schemeClr val="dk1"/>
                </a:solidFill>
                <a:latin typeface="Nunito Sans Light"/>
                <a:ea typeface="Nunito Sans Light"/>
                <a:cs typeface="Nunito Sans Light"/>
                <a:sym typeface="Nunito Sans Light"/>
              </a:defRPr>
            </a:lvl2pPr>
            <a:lvl3pPr marL="1371600" marR="0" lvl="2" indent="-228600" algn="l" rtl="0">
              <a:lnSpc>
                <a:spcPct val="90000"/>
              </a:lnSpc>
              <a:spcBef>
                <a:spcPts val="500"/>
              </a:spcBef>
              <a:spcAft>
                <a:spcPts val="0"/>
              </a:spcAft>
              <a:buClr>
                <a:schemeClr val="dk1"/>
              </a:buClr>
              <a:buSzPts val="1800"/>
              <a:buFont typeface="Arial"/>
              <a:buNone/>
              <a:defRPr sz="1300" b="0" i="0" u="none" strike="noStrike" cap="none">
                <a:solidFill>
                  <a:schemeClr val="dk1"/>
                </a:solidFill>
                <a:latin typeface="Nunito Sans Light"/>
                <a:ea typeface="Nunito Sans Light"/>
                <a:cs typeface="Nunito Sans Light"/>
                <a:sym typeface="Nunito Sans Light"/>
              </a:defRPr>
            </a:lvl3pPr>
            <a:lvl4pPr marL="1828800" marR="0" lvl="3" indent="-228600" algn="l" rtl="0">
              <a:lnSpc>
                <a:spcPct val="90000"/>
              </a:lnSpc>
              <a:spcBef>
                <a:spcPts val="500"/>
              </a:spcBef>
              <a:spcAft>
                <a:spcPts val="0"/>
              </a:spcAft>
              <a:buClr>
                <a:schemeClr val="dk1"/>
              </a:buClr>
              <a:buSzPts val="1800"/>
              <a:buFont typeface="Arial"/>
              <a:buNone/>
              <a:defRPr sz="1200" b="0" i="0" u="none" strike="noStrike" cap="none">
                <a:solidFill>
                  <a:schemeClr val="dk1"/>
                </a:solidFill>
                <a:latin typeface="Nunito Sans Light"/>
                <a:ea typeface="Nunito Sans Light"/>
                <a:cs typeface="Nunito Sans Light"/>
                <a:sym typeface="Nunito Sans Light"/>
              </a:defRPr>
            </a:lvl4pPr>
            <a:lvl5pPr marL="2286000" marR="0" lvl="4"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Nunito Sans Light"/>
                <a:ea typeface="Nunito Sans Light"/>
                <a:cs typeface="Nunito Sans Light"/>
                <a:sym typeface="Nunito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marR="0" lvl="0" indent="-228600" algn="l" defTabSz="914400" rtl="0" eaLnBrk="1" fontAlgn="auto" latinLnBrk="0" hangingPunct="1">
              <a:lnSpc>
                <a:spcPct val="90000"/>
              </a:lnSpc>
              <a:spcBef>
                <a:spcPts val="1000"/>
              </a:spcBef>
              <a:spcAft>
                <a:spcPts val="0"/>
              </a:spcAft>
              <a:buClr>
                <a:prstClr val="white"/>
              </a:buClr>
              <a:buSzPts val="1000"/>
              <a:buFont typeface="Arial"/>
              <a:buNone/>
              <a:tabLst/>
              <a:defRPr/>
            </a:pPr>
            <a:r>
              <a:rPr kumimoji="0" lang="en-GB" sz="1800" b="1" i="0" u="none" strike="noStrike" kern="1200" cap="none" spc="0" normalizeH="0" baseline="0" noProof="0" dirty="0">
                <a:ln>
                  <a:noFill/>
                </a:ln>
                <a:solidFill>
                  <a:srgbClr val="ED7D31">
                    <a:lumMod val="60000"/>
                    <a:lumOff val="40000"/>
                  </a:srgbClr>
                </a:solidFill>
                <a:effectLst/>
                <a:uLnTx/>
                <a:uFillTx/>
                <a:latin typeface="Nunito Sans" pitchFamily="2" charset="0"/>
                <a:sym typeface="Nunito Sans Light"/>
                <a:hlinkClick r:id="rId8">
                  <a:extLst>
                    <a:ext uri="{A12FA001-AC4F-418D-AE19-62706E023703}">
                      <ahyp:hlinkClr xmlns:ahyp="http://schemas.microsoft.com/office/drawing/2018/hyperlinkcolor" val="tx"/>
                    </a:ext>
                  </a:extLst>
                </a:hlinkClick>
              </a:rPr>
              <a:t>10</a:t>
            </a:r>
            <a:r>
              <a:rPr kumimoji="0" lang="en-GB" sz="1800" b="1" i="0" u="none" strike="noStrike" kern="1200" cap="none" spc="0" normalizeH="0" baseline="30000" noProof="0" dirty="0">
                <a:ln>
                  <a:noFill/>
                </a:ln>
                <a:solidFill>
                  <a:srgbClr val="ED7D31">
                    <a:lumMod val="60000"/>
                    <a:lumOff val="40000"/>
                  </a:srgbClr>
                </a:solidFill>
                <a:effectLst/>
                <a:uLnTx/>
                <a:uFillTx/>
                <a:latin typeface="Nunito Sans" pitchFamily="2" charset="0"/>
                <a:sym typeface="Nunito Sans Light"/>
                <a:hlinkClick r:id="rId8">
                  <a:extLst>
                    <a:ext uri="{A12FA001-AC4F-418D-AE19-62706E023703}">
                      <ahyp:hlinkClr xmlns:ahyp="http://schemas.microsoft.com/office/drawing/2018/hyperlinkcolor" val="tx"/>
                    </a:ext>
                  </a:extLst>
                </a:hlinkClick>
              </a:rPr>
              <a:t>th</a:t>
            </a:r>
            <a:r>
              <a:rPr kumimoji="0" lang="en-GB" sz="1800" b="1" i="0" u="none" strike="noStrike" kern="1200" cap="none" spc="0" normalizeH="0" baseline="0" noProof="0" dirty="0">
                <a:ln>
                  <a:noFill/>
                </a:ln>
                <a:solidFill>
                  <a:srgbClr val="ED7D31">
                    <a:lumMod val="60000"/>
                    <a:lumOff val="40000"/>
                  </a:srgbClr>
                </a:solidFill>
                <a:effectLst/>
                <a:uLnTx/>
                <a:uFillTx/>
                <a:latin typeface="Nunito Sans" pitchFamily="2" charset="0"/>
                <a:sym typeface="Nunito Sans Light"/>
                <a:hlinkClick r:id="rId8">
                  <a:extLst>
                    <a:ext uri="{A12FA001-AC4F-418D-AE19-62706E023703}">
                      <ahyp:hlinkClr xmlns:ahyp="http://schemas.microsoft.com/office/drawing/2018/hyperlinkcolor" val="tx"/>
                    </a:ext>
                  </a:extLst>
                </a:hlinkClick>
              </a:rPr>
              <a:t> March: ADEPT/Natural England launch webinar</a:t>
            </a:r>
            <a:endParaRPr kumimoji="0" lang="en-GB" sz="1800" b="1" i="0" u="none" strike="noStrike" kern="1200" cap="none" spc="0" normalizeH="0" baseline="0" noProof="0" dirty="0">
              <a:ln>
                <a:noFill/>
              </a:ln>
              <a:solidFill>
                <a:srgbClr val="ED7D31">
                  <a:lumMod val="60000"/>
                  <a:lumOff val="40000"/>
                </a:srgbClr>
              </a:solidFill>
              <a:effectLst/>
              <a:uLnTx/>
              <a:uFillTx/>
              <a:latin typeface="Nunito Sans" pitchFamily="2" charset="0"/>
              <a:sym typeface="Nunito Sans Light"/>
            </a:endParaRPr>
          </a:p>
        </p:txBody>
      </p:sp>
    </p:spTree>
    <p:extLst>
      <p:ext uri="{BB962C8B-B14F-4D97-AF65-F5344CB8AC3E}">
        <p14:creationId xmlns:p14="http://schemas.microsoft.com/office/powerpoint/2010/main" val="466063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14E1F-9FF0-BE7B-9A18-BBB383A2CBE2}"/>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C4FA761-BE3B-A18F-1AE7-6118689FE857}"/>
              </a:ext>
              <a:ext uri="{C183D7F6-B498-43B3-948B-1728B52AA6E4}">
                <adec:decorative xmlns:adec="http://schemas.microsoft.com/office/drawing/2017/decorative" val="1"/>
              </a:ext>
            </a:extLst>
          </p:cNvPr>
          <p:cNvSpPr/>
          <p:nvPr/>
        </p:nvSpPr>
        <p:spPr>
          <a:xfrm>
            <a:off x="787167" y="1571921"/>
            <a:ext cx="10695486" cy="4880285"/>
          </a:xfrm>
          <a:prstGeom prst="round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1" dirty="0">
                <a:solidFill>
                  <a:srgbClr val="000000"/>
                </a:solidFill>
                <a:cs typeface="Arial" panose="020B0604020202020204" pitchFamily="34" charset="0"/>
              </a:rPr>
              <a:t>09:30 - 10:00  	Registration and Coffee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000000"/>
                </a:solidFill>
                <a:effectLst/>
                <a:uLnTx/>
                <a:uFillTx/>
                <a:ea typeface="+mn-ea"/>
                <a:cs typeface="Arial" panose="020B0604020202020204" pitchFamily="34" charset="0"/>
              </a:rPr>
              <a:t>10:00 - 10:10	</a:t>
            </a:r>
            <a:r>
              <a:rPr lang="en-GB" sz="2000" b="1" dirty="0">
                <a:solidFill>
                  <a:schemeClr val="tx1"/>
                </a:solidFill>
                <a:effectLst/>
                <a:ea typeface="Aptos" panose="020B0004020202020204" pitchFamily="34" charset="0"/>
                <a:cs typeface="Times New Roman" panose="02020603050405020304" pitchFamily="18" charset="0"/>
              </a:rPr>
              <a:t>Welcome and Introductions</a:t>
            </a:r>
          </a:p>
          <a:p>
            <a:pPr marL="742950" lvl="1" indent="-285750">
              <a:buFont typeface="Arial" panose="020B0604020202020204" pitchFamily="34" charset="0"/>
              <a:buChar char="•"/>
              <a:defRPr/>
            </a:pPr>
            <a:r>
              <a:rPr lang="en-GB" sz="2000" b="1" dirty="0">
                <a:solidFill>
                  <a:schemeClr val="tx1"/>
                </a:solidFill>
              </a:rPr>
              <a:t>10:10 - 10:45 	Presentation by MHCLG followed by Q&amp;A </a:t>
            </a:r>
          </a:p>
          <a:p>
            <a:pPr marL="742950" lvl="1" indent="-285750">
              <a:buFont typeface="Arial" panose="020B0604020202020204" pitchFamily="34" charset="0"/>
              <a:buChar char="•"/>
              <a:defRPr/>
            </a:pPr>
            <a:r>
              <a:rPr lang="en-GB" sz="2000" b="1" dirty="0">
                <a:solidFill>
                  <a:schemeClr val="tx1"/>
                </a:solidFill>
              </a:rPr>
              <a:t>10:45 - 11:25	Presentation by Natural England followed by Q&amp;A</a:t>
            </a:r>
          </a:p>
          <a:p>
            <a:pPr marL="742950" lvl="1" indent="-285750">
              <a:buFont typeface="Arial" panose="020B0604020202020204" pitchFamily="34" charset="0"/>
              <a:buChar char="•"/>
              <a:defRPr/>
            </a:pPr>
            <a:r>
              <a:rPr lang="en-GB" sz="2000" b="1" dirty="0">
                <a:solidFill>
                  <a:schemeClr val="tx1"/>
                </a:solidFill>
              </a:rPr>
              <a:t>11:25 - 11:40	Coffee break </a:t>
            </a:r>
          </a:p>
          <a:p>
            <a:pPr marL="742950" lvl="1" indent="-285750">
              <a:buFont typeface="Arial" panose="020B0604020202020204" pitchFamily="34" charset="0"/>
              <a:buChar char="•"/>
              <a:defRPr/>
            </a:pPr>
            <a:r>
              <a:rPr lang="en-GB" sz="2000" b="1" dirty="0">
                <a:solidFill>
                  <a:schemeClr val="tx1"/>
                </a:solidFill>
              </a:rPr>
              <a:t>11:40 - 12:20	</a:t>
            </a:r>
            <a:r>
              <a:rPr lang="en-GB" sz="2000" b="1" dirty="0">
                <a:solidFill>
                  <a:schemeClr val="tx1"/>
                </a:solidFill>
                <a:effectLst/>
                <a:ea typeface="Aptos" panose="020B0004020202020204" pitchFamily="34" charset="0"/>
                <a:cs typeface="Times New Roman" panose="02020603050405020304" pitchFamily="18" charset="0"/>
              </a:rPr>
              <a:t>Presentation by Environment Agency </a:t>
            </a:r>
            <a:r>
              <a:rPr lang="en-GB" sz="2000" b="1" dirty="0">
                <a:solidFill>
                  <a:schemeClr val="tx1"/>
                </a:solidFill>
              </a:rPr>
              <a:t>followed by Q&amp;A</a:t>
            </a:r>
          </a:p>
          <a:p>
            <a:pPr marL="742950" lvl="1" indent="-285750">
              <a:buFont typeface="Arial" panose="020B0604020202020204" pitchFamily="34" charset="0"/>
              <a:buChar char="•"/>
              <a:defRPr/>
            </a:pPr>
            <a:r>
              <a:rPr lang="en-GB" sz="2000" b="1" dirty="0">
                <a:solidFill>
                  <a:schemeClr val="tx1"/>
                </a:solidFill>
                <a:effectLst/>
                <a:ea typeface="Aptos" panose="020B0004020202020204" pitchFamily="34" charset="0"/>
                <a:cs typeface="Times New Roman" panose="02020603050405020304" pitchFamily="18" charset="0"/>
              </a:rPr>
              <a:t>12:20 - 13:00	Lunch</a:t>
            </a:r>
          </a:p>
          <a:p>
            <a:pPr marL="742950" lvl="1" indent="-285750">
              <a:buFont typeface="Arial" panose="020B0604020202020204" pitchFamily="34" charset="0"/>
              <a:buChar char="•"/>
              <a:defRPr/>
            </a:pPr>
            <a:r>
              <a:rPr lang="en-GB" sz="2000" b="1" dirty="0">
                <a:solidFill>
                  <a:schemeClr val="tx1"/>
                </a:solidFill>
                <a:ea typeface="Aptos" panose="020B0004020202020204" pitchFamily="34" charset="0"/>
                <a:cs typeface="Times New Roman" panose="02020603050405020304" pitchFamily="18" charset="0"/>
              </a:rPr>
              <a:t>13:00 - 14:00	</a:t>
            </a:r>
            <a:r>
              <a:rPr lang="en-GB" sz="2000" b="1" dirty="0">
                <a:solidFill>
                  <a:schemeClr val="tx1"/>
                </a:solidFill>
                <a:effectLst/>
                <a:ea typeface="Aptos" panose="020B0004020202020204" pitchFamily="34" charset="0"/>
                <a:cs typeface="Times New Roman" panose="02020603050405020304" pitchFamily="18" charset="0"/>
              </a:rPr>
              <a:t>Workshop 1 – statutory consultee process and feedback</a:t>
            </a:r>
          </a:p>
          <a:p>
            <a:pPr marL="742950" lvl="1" indent="-285750">
              <a:buFont typeface="Arial" panose="020B0604020202020204" pitchFamily="34" charset="0"/>
              <a:buChar char="•"/>
              <a:defRPr/>
            </a:pPr>
            <a:r>
              <a:rPr lang="en-GB" sz="2000" b="1" dirty="0">
                <a:solidFill>
                  <a:schemeClr val="tx1"/>
                </a:solidFill>
              </a:rPr>
              <a:t>14:00 - 14:10	Break</a:t>
            </a:r>
          </a:p>
          <a:p>
            <a:pPr marL="742950" lvl="1" indent="-285750">
              <a:buFont typeface="Arial" panose="020B0604020202020204" pitchFamily="34" charset="0"/>
              <a:buChar char="•"/>
              <a:defRPr/>
            </a:pPr>
            <a:r>
              <a:rPr lang="en-GB" sz="2000" b="1" dirty="0">
                <a:solidFill>
                  <a:schemeClr val="tx1"/>
                </a:solidFill>
              </a:rPr>
              <a:t>14:10 - 15:10	</a:t>
            </a:r>
            <a:r>
              <a:rPr lang="en-GB" sz="2000" b="1"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Workshop 2 – Statutory consultee engagement and feedback</a:t>
            </a:r>
            <a:endParaRPr lang="en-GB" sz="2000" b="1" dirty="0">
              <a:solidFill>
                <a:schemeClr val="tx1"/>
              </a:solidFill>
            </a:endParaRPr>
          </a:p>
          <a:p>
            <a:pPr marL="742950" lvl="1" indent="-285750">
              <a:buFont typeface="Arial" panose="020B0604020202020204" pitchFamily="34" charset="0"/>
              <a:buChar char="•"/>
              <a:defRPr/>
            </a:pPr>
            <a:r>
              <a:rPr lang="en-GB" sz="2000" b="1" dirty="0">
                <a:solidFill>
                  <a:schemeClr val="tx1"/>
                </a:solidFill>
              </a:rPr>
              <a:t>15:10 - 15:30	Summary of the day and next steps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 name="Title 1">
            <a:extLst>
              <a:ext uri="{FF2B5EF4-FFF2-40B4-BE49-F238E27FC236}">
                <a16:creationId xmlns:a16="http://schemas.microsoft.com/office/drawing/2014/main" id="{55456ED2-6022-FE3D-004D-19AFEA025E63}"/>
              </a:ext>
            </a:extLst>
          </p:cNvPr>
          <p:cNvSpPr txBox="1">
            <a:spLocks noGrp="1"/>
          </p:cNvSpPr>
          <p:nvPr>
            <p:ph type="title" idx="4294967295"/>
          </p:nvPr>
        </p:nvSpPr>
        <p:spPr>
          <a:xfrm>
            <a:off x="1415868" y="354998"/>
            <a:ext cx="9144000" cy="10239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latin typeface="Arial" panose="020B0604020202020204" pitchFamily="34" charset="0"/>
                <a:cs typeface="Arial" panose="020B0604020202020204" pitchFamily="34" charset="0"/>
              </a:rPr>
              <a:t>Agenda</a:t>
            </a:r>
          </a:p>
        </p:txBody>
      </p:sp>
    </p:spTree>
    <p:extLst>
      <p:ext uri="{BB962C8B-B14F-4D97-AF65-F5344CB8AC3E}">
        <p14:creationId xmlns:p14="http://schemas.microsoft.com/office/powerpoint/2010/main" val="2997316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5738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1383" y="2492896"/>
            <a:ext cx="9778865" cy="1946275"/>
          </a:xfrm>
          <a:prstGeom prst="rect">
            <a:avLst/>
          </a:prstGeom>
        </p:spPr>
        <p:txBody>
          <a:bodyPr/>
          <a:lstStyle/>
          <a:p>
            <a:pPr>
              <a:lnSpc>
                <a:spcPct val="90000"/>
              </a:lnSpc>
              <a:defRPr/>
            </a:pPr>
            <a:r>
              <a:rPr lang="en-GB" sz="4800" b="1">
                <a:solidFill>
                  <a:srgbClr val="00AF41"/>
                </a:solidFill>
                <a:latin typeface="Arial" panose="020B0604020202020204" pitchFamily="34" charset="0"/>
                <a:ea typeface="+mj-ea"/>
                <a:cs typeface="Arial" panose="020B0604020202020204" pitchFamily="34" charset="0"/>
              </a:rPr>
              <a:t>PAS Statutory Consultee Event:</a:t>
            </a:r>
          </a:p>
          <a:p>
            <a:pPr>
              <a:lnSpc>
                <a:spcPct val="90000"/>
              </a:lnSpc>
              <a:defRPr/>
            </a:pPr>
            <a:r>
              <a:rPr lang="en-GB" sz="4800" b="1">
                <a:solidFill>
                  <a:srgbClr val="00AF41"/>
                </a:solidFill>
                <a:latin typeface="Arial" panose="020B0604020202020204" pitchFamily="34" charset="0"/>
                <a:ea typeface="+mj-ea"/>
                <a:cs typeface="Arial" panose="020B0604020202020204" pitchFamily="34" charset="0"/>
              </a:rPr>
              <a:t>Role of the Environment Agency</a:t>
            </a:r>
          </a:p>
        </p:txBody>
      </p:sp>
      <p:sp>
        <p:nvSpPr>
          <p:cNvPr id="3" name="Rectangle 2"/>
          <p:cNvSpPr/>
          <p:nvPr/>
        </p:nvSpPr>
        <p:spPr>
          <a:xfrm>
            <a:off x="621854" y="4293095"/>
            <a:ext cx="7772338" cy="923330"/>
          </a:xfrm>
          <a:prstGeom prst="rect">
            <a:avLst/>
          </a:prstGeom>
        </p:spPr>
        <p:txBody>
          <a:bodyPr wrap="square">
            <a:spAutoFit/>
          </a:bodyPr>
          <a:lstStyle/>
          <a:p>
            <a:pPr eaLnBrk="1" hangingPunct="1"/>
            <a:r>
              <a:rPr lang="en-GB">
                <a:solidFill>
                  <a:srgbClr val="00AF41"/>
                </a:solidFill>
                <a:latin typeface="Arial" panose="020B0604020202020204" pitchFamily="34" charset="0"/>
                <a:cs typeface="Arial" panose="020B0604020202020204" pitchFamily="34" charset="0"/>
              </a:rPr>
              <a:t>Andrew Mozley, Manager, Planning &amp; Place</a:t>
            </a:r>
          </a:p>
          <a:p>
            <a:pPr eaLnBrk="1" hangingPunct="1"/>
            <a:endParaRPr lang="en-GB">
              <a:solidFill>
                <a:srgbClr val="00AF41"/>
              </a:solidFill>
              <a:latin typeface="Arial" panose="020B0604020202020204" pitchFamily="34" charset="0"/>
              <a:cs typeface="Arial" panose="020B0604020202020204" pitchFamily="34" charset="0"/>
            </a:endParaRPr>
          </a:p>
          <a:p>
            <a:pPr eaLnBrk="1" hangingPunct="1"/>
            <a:r>
              <a:rPr lang="en-GB">
                <a:solidFill>
                  <a:srgbClr val="00AF41"/>
                </a:solidFill>
                <a:latin typeface="Arial" panose="020B0604020202020204" pitchFamily="34" charset="0"/>
                <a:cs typeface="Arial" panose="020B0604020202020204" pitchFamily="34" charset="0"/>
              </a:rPr>
              <a:t>13 February 2026</a:t>
            </a:r>
          </a:p>
        </p:txBody>
      </p:sp>
    </p:spTree>
    <p:extLst>
      <p:ext uri="{BB962C8B-B14F-4D97-AF65-F5344CB8AC3E}">
        <p14:creationId xmlns:p14="http://schemas.microsoft.com/office/powerpoint/2010/main" val="23471295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5"/>
          </p:nvPr>
        </p:nvSpPr>
        <p:spPr/>
        <p:txBody>
          <a:bodyPr/>
          <a:lstStyle/>
          <a:p>
            <a:pPr marL="0" marR="0" lvl="0" indent="0" algn="l" defTabSz="914400" rtl="0" eaLnBrk="1" fontAlgn="auto" latinLnBrk="0" hangingPunct="1">
              <a:lnSpc>
                <a:spcPct val="95000"/>
              </a:lnSpc>
              <a:spcBef>
                <a:spcPts val="0"/>
              </a:spcBef>
              <a:spcAft>
                <a:spcPts val="0"/>
              </a:spcAft>
              <a:buClrTx/>
              <a:buSzTx/>
              <a:buFontTx/>
              <a:buNone/>
              <a:tabLst/>
              <a:defRPr/>
            </a:pPr>
            <a:fld id="{D47A91DE-D07E-4F55-B6A0-E6FB5C42246F}" type="slidenum">
              <a:rPr kumimoji="0" lang="en-GB" sz="800" b="1"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95000"/>
                </a:lnSpc>
                <a:spcBef>
                  <a:spcPts val="0"/>
                </a:spcBef>
                <a:spcAft>
                  <a:spcPts val="0"/>
                </a:spcAft>
                <a:buClrTx/>
                <a:buSzTx/>
                <a:buFontTx/>
                <a:buNone/>
                <a:tabLst/>
                <a:defRPr/>
              </a:pPr>
              <a:t>32</a:t>
            </a:fld>
            <a:endParaRPr kumimoji="0" lang="en-GB" sz="800" b="1" i="0" u="none" strike="noStrike" kern="1200" cap="none" spc="0" normalizeH="0" baseline="0" noProof="0">
              <a:ln>
                <a:noFill/>
              </a:ln>
              <a:solidFill>
                <a:srgbClr val="000000"/>
              </a:solidFill>
              <a:effectLst/>
              <a:uLnTx/>
              <a:uFillTx/>
              <a:latin typeface="Arial"/>
              <a:ea typeface="+mn-ea"/>
              <a:cs typeface="+mn-cs"/>
            </a:endParaRPr>
          </a:p>
        </p:txBody>
      </p:sp>
      <p:sp>
        <p:nvSpPr>
          <p:cNvPr id="6" name="Title 2"/>
          <p:cNvSpPr>
            <a:spLocks noGrp="1"/>
          </p:cNvSpPr>
          <p:nvPr>
            <p:ph type="title"/>
          </p:nvPr>
        </p:nvSpPr>
        <p:spPr>
          <a:xfrm>
            <a:off x="624418" y="468315"/>
            <a:ext cx="10943167" cy="587488"/>
          </a:xfrm>
        </p:spPr>
        <p:txBody>
          <a:bodyPr>
            <a:normAutofit fontScale="90000"/>
          </a:bodyPr>
          <a:lstStyle/>
          <a:p>
            <a:pPr marL="0" indent="0" algn="ctr"/>
            <a:r>
              <a:rPr lang="en-GB"/>
              <a:t>Purpose of the planning system</a:t>
            </a:r>
          </a:p>
        </p:txBody>
      </p:sp>
      <p:sp>
        <p:nvSpPr>
          <p:cNvPr id="7" name="Content Placeholder 3"/>
          <p:cNvSpPr>
            <a:spLocks noGrp="1"/>
          </p:cNvSpPr>
          <p:nvPr>
            <p:ph idx="1"/>
          </p:nvPr>
        </p:nvSpPr>
        <p:spPr>
          <a:xfrm>
            <a:off x="1432873" y="1055803"/>
            <a:ext cx="9360817" cy="898257"/>
          </a:xfrm>
        </p:spPr>
        <p:txBody>
          <a:bodyPr/>
          <a:lstStyle/>
          <a:p>
            <a:pPr marL="0" indent="0" algn="ctr">
              <a:buNone/>
            </a:pPr>
            <a:r>
              <a:rPr lang="en-GB" sz="2800">
                <a:solidFill>
                  <a:schemeClr val="tx1"/>
                </a:solidFill>
                <a:latin typeface="Arial" panose="020B0604020202020204" pitchFamily="34" charset="0"/>
                <a:ea typeface="ADLaM Display" panose="020F0502020204030204" pitchFamily="2" charset="0"/>
                <a:cs typeface="Arial" panose="020B0604020202020204" pitchFamily="34" charset="0"/>
              </a:rPr>
              <a:t>To guide and regulate the way land is used and developed to </a:t>
            </a:r>
            <a:r>
              <a:rPr lang="en-GB" sz="2800">
                <a:solidFill>
                  <a:schemeClr val="tx1"/>
                </a:solidFill>
                <a:latin typeface="Arial" panose="020B0604020202020204" pitchFamily="34" charset="0"/>
                <a:cs typeface="Arial" panose="020B0604020202020204" pitchFamily="34" charset="0"/>
              </a:rPr>
              <a:t>achieve sustainable development</a:t>
            </a:r>
          </a:p>
          <a:p>
            <a:pPr marL="0" indent="0" algn="ctr">
              <a:buNone/>
            </a:pPr>
            <a:endParaRPr lang="en-GB" b="1">
              <a:latin typeface="Selawik Semibold" panose="020B0702040204020203" pitchFamily="34" charset="0"/>
            </a:endParaRPr>
          </a:p>
          <a:p>
            <a:pPr marL="0" indent="0">
              <a:buNone/>
            </a:pPr>
            <a:endParaRPr lang="en-GB"/>
          </a:p>
        </p:txBody>
      </p:sp>
      <p:sp>
        <p:nvSpPr>
          <p:cNvPr id="4" name="Title 2">
            <a:extLst>
              <a:ext uri="{FF2B5EF4-FFF2-40B4-BE49-F238E27FC236}">
                <a16:creationId xmlns:a16="http://schemas.microsoft.com/office/drawing/2014/main" id="{D8B88B5D-FB5D-747F-5742-6C2A8234AD23}"/>
              </a:ext>
            </a:extLst>
          </p:cNvPr>
          <p:cNvSpPr txBox="1">
            <a:spLocks/>
          </p:cNvSpPr>
          <p:nvPr/>
        </p:nvSpPr>
        <p:spPr bwMode="auto">
          <a:xfrm>
            <a:off x="624416" y="2500264"/>
            <a:ext cx="10943167" cy="58748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742950" indent="-742950" algn="l" rtl="0" eaLnBrk="1" fontAlgn="base" hangingPunct="1">
              <a:lnSpc>
                <a:spcPct val="90000"/>
              </a:lnSpc>
              <a:spcBef>
                <a:spcPct val="0"/>
              </a:spcBef>
              <a:spcAft>
                <a:spcPct val="0"/>
              </a:spcAft>
              <a:buFont typeface="Arial" charset="0"/>
              <a:buNone/>
              <a:defRPr sz="3600" b="1" kern="1200">
                <a:solidFill>
                  <a:schemeClr val="tx2"/>
                </a:solidFill>
                <a:latin typeface="+mj-lt"/>
                <a:ea typeface="+mj-ea"/>
                <a:cs typeface="+mj-cs"/>
              </a:defRPr>
            </a:lvl1pPr>
            <a:lvl2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2pPr>
            <a:lvl3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3pPr>
            <a:lvl4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4pPr>
            <a:lvl5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5pPr>
            <a:lvl6pPr marL="12001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6pPr>
            <a:lvl7pPr marL="16573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7pPr>
            <a:lvl8pPr marL="21145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8pPr>
            <a:lvl9pPr marL="25717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9pPr>
          </a:lstStyle>
          <a:p>
            <a:pPr marL="0" indent="0" algn="ctr"/>
            <a:r>
              <a:rPr lang="en-GB">
                <a:solidFill>
                  <a:srgbClr val="00AF41"/>
                </a:solidFill>
                <a:latin typeface="+mn-lt"/>
              </a:rPr>
              <a:t>Role of Environment Agency in planning</a:t>
            </a:r>
          </a:p>
        </p:txBody>
      </p:sp>
      <p:sp>
        <p:nvSpPr>
          <p:cNvPr id="9" name="Content Placeholder 3">
            <a:extLst>
              <a:ext uri="{FF2B5EF4-FFF2-40B4-BE49-F238E27FC236}">
                <a16:creationId xmlns:a16="http://schemas.microsoft.com/office/drawing/2014/main" id="{C44FC329-1458-1CCD-C842-204FEE0FB3EC}"/>
              </a:ext>
            </a:extLst>
          </p:cNvPr>
          <p:cNvSpPr txBox="1">
            <a:spLocks/>
          </p:cNvSpPr>
          <p:nvPr/>
        </p:nvSpPr>
        <p:spPr bwMode="auto">
          <a:xfrm>
            <a:off x="624418" y="3108394"/>
            <a:ext cx="11083673" cy="345432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58775" indent="-358775" algn="l" rtl="0" eaLnBrk="1" fontAlgn="base" hangingPunct="1">
              <a:lnSpc>
                <a:spcPct val="95000"/>
              </a:lnSpc>
              <a:spcBef>
                <a:spcPct val="20000"/>
              </a:spcBef>
              <a:spcAft>
                <a:spcPct val="0"/>
              </a:spcAft>
              <a:buFont typeface="Arial" panose="020B0604020202020204" pitchFamily="34" charset="0"/>
              <a:buChar char="•"/>
              <a:defRPr sz="3000" kern="1200">
                <a:solidFill>
                  <a:schemeClr val="accent6"/>
                </a:solidFill>
                <a:latin typeface="+mn-lt"/>
                <a:ea typeface="+mn-ea"/>
                <a:cs typeface="+mn-cs"/>
              </a:defRPr>
            </a:lvl1pPr>
            <a:lvl2pPr marL="647700" indent="-287338" algn="l" rtl="0" eaLnBrk="1" fontAlgn="base" hangingPunct="1">
              <a:lnSpc>
                <a:spcPct val="95000"/>
              </a:lnSpc>
              <a:spcBef>
                <a:spcPct val="20000"/>
              </a:spcBef>
              <a:spcAft>
                <a:spcPct val="0"/>
              </a:spcAft>
              <a:buFont typeface="Arial" panose="020B0604020202020204" pitchFamily="34" charset="0"/>
              <a:buChar char="•"/>
              <a:defRPr sz="2400" kern="1200">
                <a:solidFill>
                  <a:schemeClr val="accent6"/>
                </a:solidFill>
                <a:latin typeface="+mn-lt"/>
                <a:ea typeface="+mn-ea"/>
                <a:cs typeface="+mn-cs"/>
              </a:defRPr>
            </a:lvl2pPr>
            <a:lvl3pPr marL="863600" indent="-215900" algn="l" rtl="0" eaLnBrk="1" fontAlgn="base" hangingPunct="1">
              <a:lnSpc>
                <a:spcPct val="95000"/>
              </a:lnSpc>
              <a:spcBef>
                <a:spcPct val="20000"/>
              </a:spcBef>
              <a:spcAft>
                <a:spcPct val="0"/>
              </a:spcAft>
              <a:buFont typeface="Arial" charset="0"/>
              <a:buChar char="•"/>
              <a:defRPr sz="2400" kern="1200">
                <a:solidFill>
                  <a:schemeClr val="accent6"/>
                </a:solidFill>
                <a:latin typeface="+mn-lt"/>
                <a:ea typeface="+mn-ea"/>
                <a:cs typeface="+mn-cs"/>
              </a:defRPr>
            </a:lvl3pPr>
            <a:lvl4pPr marL="1079500" indent="-215900" algn="l" rtl="0" eaLnBrk="1" fontAlgn="base" hangingPunct="1">
              <a:lnSpc>
                <a:spcPct val="95000"/>
              </a:lnSpc>
              <a:spcBef>
                <a:spcPct val="20000"/>
              </a:spcBef>
              <a:spcAft>
                <a:spcPct val="0"/>
              </a:spcAft>
              <a:buFont typeface="Arial" charset="0"/>
              <a:buChar char="–"/>
              <a:defRPr sz="2000" kern="1200">
                <a:solidFill>
                  <a:schemeClr val="accent6"/>
                </a:solidFill>
                <a:latin typeface="+mn-lt"/>
                <a:ea typeface="+mn-ea"/>
                <a:cs typeface="+mn-cs"/>
              </a:defRPr>
            </a:lvl4pPr>
            <a:lvl5pPr marL="1295400" indent="-215900" algn="l" rtl="0" eaLnBrk="1" fontAlgn="base" hangingPunct="1">
              <a:lnSpc>
                <a:spcPct val="95000"/>
              </a:lnSpc>
              <a:spcBef>
                <a:spcPct val="20000"/>
              </a:spcBef>
              <a:spcAft>
                <a:spcPct val="0"/>
              </a:spcAft>
              <a:buFont typeface="Arial" charset="0"/>
              <a:buChar char="»"/>
              <a:defRPr sz="2000" kern="1200">
                <a:solidFill>
                  <a:schemeClr val="accent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2200">
                <a:solidFill>
                  <a:schemeClr val="tx1"/>
                </a:solidFill>
                <a:latin typeface="Arial" panose="020B0604020202020204" pitchFamily="34" charset="0"/>
                <a:ea typeface="ADLaM Display" panose="020F0502020204030204" pitchFamily="2" charset="0"/>
                <a:cs typeface="Arial" panose="020B0604020202020204" pitchFamily="34" charset="0"/>
              </a:rPr>
              <a:t>To provide </a:t>
            </a:r>
            <a:r>
              <a:rPr lang="en-GB" sz="2200">
                <a:solidFill>
                  <a:srgbClr val="00AF41"/>
                </a:solidFill>
                <a:latin typeface="Arial" panose="020B0604020202020204" pitchFamily="34" charset="0"/>
                <a:ea typeface="ADLaM Display" panose="020F0502020204030204" pitchFamily="2" charset="0"/>
                <a:cs typeface="Arial" panose="020B0604020202020204" pitchFamily="34" charset="0"/>
              </a:rPr>
              <a:t>authoritative environmental / flood risk evidence and advice </a:t>
            </a:r>
            <a:r>
              <a:rPr lang="en-GB" sz="2200">
                <a:solidFill>
                  <a:schemeClr val="tx1"/>
                </a:solidFill>
                <a:latin typeface="Arial" panose="020B0604020202020204" pitchFamily="34" charset="0"/>
                <a:ea typeface="ADLaM Display" panose="020F0502020204030204" pitchFamily="2" charset="0"/>
                <a:cs typeface="Arial" panose="020B0604020202020204" pitchFamily="34" charset="0"/>
              </a:rPr>
              <a:t>so that planning for a place can be based on an understanding of its relationship with the environment.</a:t>
            </a:r>
          </a:p>
          <a:p>
            <a:pPr marL="0" indent="0" algn="ctr">
              <a:buFont typeface="Arial" panose="020B0604020202020204" pitchFamily="34" charset="0"/>
              <a:buNone/>
            </a:pPr>
            <a:endParaRPr lang="en-GB" sz="2200">
              <a:latin typeface="Arial" panose="020B0604020202020204" pitchFamily="34" charset="0"/>
              <a:ea typeface="ADLaM Display" panose="020F0502020204030204" pitchFamily="2" charset="0"/>
              <a:cs typeface="Arial" panose="020B0604020202020204" pitchFamily="34" charset="0"/>
            </a:endParaRPr>
          </a:p>
          <a:p>
            <a:pPr marL="0" indent="0" algn="ctr">
              <a:buFont typeface="Arial" panose="020B0604020202020204" pitchFamily="34" charset="0"/>
              <a:buNone/>
            </a:pPr>
            <a:r>
              <a:rPr lang="en-GB" sz="2200">
                <a:solidFill>
                  <a:schemeClr val="tx1"/>
                </a:solidFill>
                <a:latin typeface="Arial" panose="020B0604020202020204" pitchFamily="34" charset="0"/>
                <a:ea typeface="ADLaM Display" panose="020F0502020204030204" pitchFamily="2" charset="0"/>
                <a:cs typeface="Arial" panose="020B0604020202020204" pitchFamily="34" charset="0"/>
              </a:rPr>
              <a:t>We do this in line with our core duties to </a:t>
            </a:r>
            <a:r>
              <a:rPr lang="en-GB" sz="2200">
                <a:solidFill>
                  <a:srgbClr val="00AF41"/>
                </a:solidFill>
                <a:latin typeface="Arial" panose="020B0604020202020204" pitchFamily="34" charset="0"/>
                <a:ea typeface="ADLaM Display" panose="020F0502020204030204" pitchFamily="2" charset="0"/>
                <a:cs typeface="Arial" panose="020B0604020202020204" pitchFamily="34" charset="0"/>
              </a:rPr>
              <a:t>protect and improve the environment</a:t>
            </a:r>
            <a:r>
              <a:rPr lang="en-GB" sz="2200">
                <a:solidFill>
                  <a:schemeClr val="tx1"/>
                </a:solidFill>
                <a:latin typeface="Arial" panose="020B0604020202020204" pitchFamily="34" charset="0"/>
                <a:ea typeface="ADLaM Display" panose="020F0502020204030204" pitchFamily="2" charset="0"/>
                <a:cs typeface="Arial" panose="020B0604020202020204" pitchFamily="34" charset="0"/>
              </a:rPr>
              <a:t>, and to contribute to</a:t>
            </a:r>
            <a:r>
              <a:rPr lang="en-GB" sz="2200">
                <a:latin typeface="Arial" panose="020B0604020202020204" pitchFamily="34" charset="0"/>
                <a:ea typeface="ADLaM Display" panose="020F0502020204030204" pitchFamily="2" charset="0"/>
                <a:cs typeface="Arial" panose="020B0604020202020204" pitchFamily="34" charset="0"/>
              </a:rPr>
              <a:t> </a:t>
            </a:r>
            <a:r>
              <a:rPr lang="en-GB" sz="2200">
                <a:solidFill>
                  <a:srgbClr val="00AF41"/>
                </a:solidFill>
                <a:latin typeface="Arial" panose="020B0604020202020204" pitchFamily="34" charset="0"/>
                <a:ea typeface="ADLaM Display" panose="020F0502020204030204" pitchFamily="2" charset="0"/>
                <a:cs typeface="Arial" panose="020B0604020202020204" pitchFamily="34" charset="0"/>
              </a:rPr>
              <a:t>sustainable development</a:t>
            </a:r>
            <a:r>
              <a:rPr lang="en-GB" sz="2200">
                <a:solidFill>
                  <a:schemeClr val="tx1"/>
                </a:solidFill>
                <a:latin typeface="Arial" panose="020B0604020202020204" pitchFamily="34" charset="0"/>
                <a:ea typeface="ADLaM Display" panose="020F0502020204030204" pitchFamily="2" charset="0"/>
                <a:cs typeface="Arial" panose="020B0604020202020204" pitchFamily="34" charset="0"/>
              </a:rPr>
              <a:t>.</a:t>
            </a:r>
          </a:p>
          <a:p>
            <a:pPr marL="0" indent="0" algn="ctr">
              <a:buFont typeface="Arial" panose="020B0604020202020204" pitchFamily="34" charset="0"/>
              <a:buNone/>
            </a:pPr>
            <a:endParaRPr lang="en-GB" sz="2200">
              <a:solidFill>
                <a:srgbClr val="969696"/>
              </a:solidFill>
              <a:latin typeface="Arial" panose="020B0604020202020204" pitchFamily="34" charset="0"/>
              <a:ea typeface="ADLaM Display" panose="020F0502020204030204" pitchFamily="2" charset="0"/>
              <a:cs typeface="Arial" panose="020B0604020202020204" pitchFamily="34" charset="0"/>
            </a:endParaRPr>
          </a:p>
          <a:p>
            <a:pPr marL="0" indent="0" algn="ctr">
              <a:buFont typeface="Arial" panose="020B0604020202020204" pitchFamily="34" charset="0"/>
              <a:buNone/>
            </a:pPr>
            <a:r>
              <a:rPr lang="en-GB" sz="2200">
                <a:solidFill>
                  <a:schemeClr val="tx1"/>
                </a:solidFill>
                <a:latin typeface="Arial" panose="020B0604020202020204" pitchFamily="34" charset="0"/>
                <a:ea typeface="ADLaM Display" panose="020F0502020204030204" pitchFamily="2" charset="0"/>
                <a:cs typeface="Arial" panose="020B0604020202020204" pitchFamily="34" charset="0"/>
              </a:rPr>
              <a:t>We believe protecting the environment and delivering sustainable development can go hand in hand. Nature is in decline and our economy is not growing – something must change, and we are ready to play a part in improving both.</a:t>
            </a:r>
          </a:p>
          <a:p>
            <a:pPr marL="0" indent="0">
              <a:buFont typeface="Arial" panose="020B0604020202020204" pitchFamily="34" charset="0"/>
              <a:buNone/>
            </a:pPr>
            <a:endParaRPr lang="en-GB" sz="2200"/>
          </a:p>
        </p:txBody>
      </p:sp>
    </p:spTree>
    <p:extLst>
      <p:ext uri="{BB962C8B-B14F-4D97-AF65-F5344CB8AC3E}">
        <p14:creationId xmlns:p14="http://schemas.microsoft.com/office/powerpoint/2010/main" val="9128328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624418" y="468314"/>
            <a:ext cx="10943167" cy="949325"/>
          </a:xfrm>
        </p:spPr>
        <p:txBody>
          <a:bodyPr wrap="square" anchor="t">
            <a:normAutofit/>
          </a:bodyPr>
          <a:lstStyle/>
          <a:p>
            <a:pPr marL="0" indent="0"/>
            <a:r>
              <a:rPr lang="en-GB"/>
              <a:t>Key legislation</a:t>
            </a:r>
          </a:p>
        </p:txBody>
      </p:sp>
      <p:sp>
        <p:nvSpPr>
          <p:cNvPr id="7" name="Content Placeholder 3"/>
          <p:cNvSpPr>
            <a:spLocks noGrp="1"/>
          </p:cNvSpPr>
          <p:nvPr>
            <p:ph idx="1"/>
          </p:nvPr>
        </p:nvSpPr>
        <p:spPr>
          <a:xfrm>
            <a:off x="266648" y="1164782"/>
            <a:ext cx="7931421" cy="4899687"/>
          </a:xfrm>
        </p:spPr>
        <p:txBody>
          <a:bodyPr wrap="square" anchor="t">
            <a:noAutofit/>
          </a:bodyPr>
          <a:lstStyle/>
          <a:p>
            <a:pPr>
              <a:spcAft>
                <a:spcPts val="600"/>
              </a:spcAft>
            </a:pPr>
            <a:r>
              <a:rPr lang="en-GB" sz="2400">
                <a:solidFill>
                  <a:schemeClr val="tx1"/>
                </a:solidFill>
              </a:rPr>
              <a:t>Town &amp; Country Planning Act 1990</a:t>
            </a:r>
          </a:p>
          <a:p>
            <a:pPr>
              <a:spcAft>
                <a:spcPts val="600"/>
              </a:spcAft>
            </a:pPr>
            <a:r>
              <a:rPr lang="en-GB" sz="2400">
                <a:solidFill>
                  <a:schemeClr val="tx1"/>
                </a:solidFill>
              </a:rPr>
              <a:t>Planning &amp; Compulsory Purchase Act 2004	</a:t>
            </a:r>
          </a:p>
          <a:p>
            <a:pPr>
              <a:spcAft>
                <a:spcPts val="600"/>
              </a:spcAft>
            </a:pPr>
            <a:r>
              <a:rPr lang="en-GB" sz="2400">
                <a:solidFill>
                  <a:schemeClr val="tx1"/>
                </a:solidFill>
              </a:rPr>
              <a:t>Strategic Environmental Assessment Regulations 2004</a:t>
            </a:r>
          </a:p>
          <a:p>
            <a:pPr>
              <a:spcAft>
                <a:spcPts val="600"/>
              </a:spcAft>
            </a:pPr>
            <a:r>
              <a:rPr lang="en-GB" sz="2400">
                <a:solidFill>
                  <a:schemeClr val="tx1"/>
                </a:solidFill>
              </a:rPr>
              <a:t>Planning Act 2008</a:t>
            </a:r>
          </a:p>
          <a:p>
            <a:pPr>
              <a:spcAft>
                <a:spcPts val="600"/>
              </a:spcAft>
            </a:pPr>
            <a:r>
              <a:rPr lang="en-GB" sz="2400">
                <a:solidFill>
                  <a:schemeClr val="tx1"/>
                </a:solidFill>
              </a:rPr>
              <a:t>Localism Act 2011</a:t>
            </a:r>
          </a:p>
          <a:p>
            <a:pPr>
              <a:spcAft>
                <a:spcPts val="600"/>
              </a:spcAft>
            </a:pPr>
            <a:r>
              <a:rPr lang="en-GB" sz="2400">
                <a:solidFill>
                  <a:schemeClr val="tx1"/>
                </a:solidFill>
              </a:rPr>
              <a:t>Local Planning Regulations 2012</a:t>
            </a:r>
          </a:p>
          <a:p>
            <a:pPr>
              <a:spcAft>
                <a:spcPts val="600"/>
              </a:spcAft>
            </a:pPr>
            <a:r>
              <a:rPr lang="en-GB" sz="2400">
                <a:solidFill>
                  <a:schemeClr val="tx1"/>
                </a:solidFill>
              </a:rPr>
              <a:t>Development Management Procedure Order 2015</a:t>
            </a:r>
          </a:p>
          <a:p>
            <a:pPr>
              <a:spcAft>
                <a:spcPts val="600"/>
              </a:spcAft>
            </a:pPr>
            <a:r>
              <a:rPr lang="en-GB" sz="2400">
                <a:solidFill>
                  <a:schemeClr val="tx1"/>
                </a:solidFill>
              </a:rPr>
              <a:t>Environmental Impact Assessment Regulations 2017</a:t>
            </a:r>
          </a:p>
          <a:p>
            <a:pPr>
              <a:spcAft>
                <a:spcPts val="600"/>
              </a:spcAft>
            </a:pPr>
            <a:r>
              <a:rPr lang="en-GB" sz="2400">
                <a:solidFill>
                  <a:schemeClr val="tx1"/>
                </a:solidFill>
              </a:rPr>
              <a:t>Levelling Up and Regeneration Act 2023</a:t>
            </a:r>
          </a:p>
          <a:p>
            <a:pPr>
              <a:spcAft>
                <a:spcPts val="600"/>
              </a:spcAft>
            </a:pPr>
            <a:r>
              <a:rPr lang="en-GB" sz="2400" i="1">
                <a:solidFill>
                  <a:schemeClr val="tx1"/>
                </a:solidFill>
              </a:rPr>
              <a:t>Planning and Infrastructure Bill</a:t>
            </a:r>
          </a:p>
        </p:txBody>
      </p:sp>
      <p:sp>
        <p:nvSpPr>
          <p:cNvPr id="5" name="Slide Number Placeholder 4"/>
          <p:cNvSpPr>
            <a:spLocks noGrp="1"/>
          </p:cNvSpPr>
          <p:nvPr>
            <p:ph type="sldNum" sz="quarter" idx="15"/>
          </p:nvPr>
        </p:nvSpPr>
        <p:spPr>
          <a:xfrm>
            <a:off x="624418" y="6196013"/>
            <a:ext cx="518583" cy="387350"/>
          </a:xfrm>
        </p:spPr>
        <p:txBody>
          <a:bodyPr anchor="b">
            <a:normAutofit/>
          </a:bodyPr>
          <a:lstStyle/>
          <a:p>
            <a:pPr>
              <a:spcAft>
                <a:spcPts val="600"/>
              </a:spcAft>
              <a:defRPr/>
            </a:pPr>
            <a:fld id="{D47A91DE-D07E-4F55-B6A0-E6FB5C42246F}" type="slidenum">
              <a:rPr lang="en-GB" smtClean="0"/>
              <a:pPr>
                <a:spcAft>
                  <a:spcPts val="600"/>
                </a:spcAft>
                <a:defRPr/>
              </a:pPr>
              <a:t>33</a:t>
            </a:fld>
            <a:endParaRPr lang="en-GB"/>
          </a:p>
        </p:txBody>
      </p:sp>
      <p:pic>
        <p:nvPicPr>
          <p:cNvPr id="1026" name="Picture 2" descr="Aerial view of neighborhood">
            <a:extLst>
              <a:ext uri="{FF2B5EF4-FFF2-40B4-BE49-F238E27FC236}">
                <a16:creationId xmlns:a16="http://schemas.microsoft.com/office/drawing/2014/main" id="{E3E14F2D-8525-C02B-079D-D2660205BB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5195" y="684979"/>
            <a:ext cx="3853026" cy="5294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5407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2CB5A-09A5-A70B-5D0C-FB36A064BAAE}"/>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D611F0E8-698C-CD21-6CD0-D9FAA9284F56}"/>
              </a:ext>
            </a:extLst>
          </p:cNvPr>
          <p:cNvSpPr txBox="1"/>
          <p:nvPr/>
        </p:nvSpPr>
        <p:spPr>
          <a:xfrm>
            <a:off x="2057401" y="4033983"/>
            <a:ext cx="5789620" cy="1892826"/>
          </a:xfrm>
          <a:prstGeom prst="rect">
            <a:avLst/>
          </a:prstGeom>
          <a:noFill/>
        </p:spPr>
        <p:txBody>
          <a:bodyPr wrap="square">
            <a:spAutoFit/>
          </a:bodyPr>
          <a:lstStyle/>
          <a:p>
            <a:pPr marL="647700" marR="0" lvl="1" indent="-287338" algn="l" defTabSz="914400" rtl="0" eaLnBrk="1" fontAlgn="base" latinLnBrk="0" hangingPunct="1">
              <a:lnSpc>
                <a:spcPct val="95000"/>
              </a:lnSpc>
              <a:spcBef>
                <a:spcPct val="20000"/>
              </a:spcBef>
              <a:spcAft>
                <a:spcPct val="0"/>
              </a:spcAft>
              <a:buClrTx/>
              <a:buSzTx/>
              <a:buFont typeface="Arial" panose="020B0604020202020204" pitchFamily="34" charset="0"/>
              <a:buChar char="•"/>
              <a:tabLst/>
              <a:defRPr/>
            </a:pPr>
            <a:r>
              <a:rPr kumimoji="0" lang="en-GB" i="0" u="none" strike="noStrike" kern="1200" cap="none" spc="0" normalizeH="0" baseline="0" noProof="0">
                <a:ln>
                  <a:noFill/>
                </a:ln>
                <a:effectLst/>
                <a:uLnTx/>
                <a:uFillTx/>
                <a:latin typeface="Arial"/>
                <a:ea typeface="+mn-ea"/>
                <a:cs typeface="+mn-cs"/>
              </a:rPr>
              <a:t>Planning applications</a:t>
            </a:r>
          </a:p>
          <a:p>
            <a:pPr marL="647700" marR="0" lvl="1" indent="-287338" algn="l" defTabSz="914400" rtl="0" eaLnBrk="1" fontAlgn="base" latinLnBrk="0" hangingPunct="1">
              <a:lnSpc>
                <a:spcPct val="95000"/>
              </a:lnSpc>
              <a:spcBef>
                <a:spcPct val="20000"/>
              </a:spcBef>
              <a:spcAft>
                <a:spcPct val="0"/>
              </a:spcAft>
              <a:buClrTx/>
              <a:buSzTx/>
              <a:buFont typeface="Arial" panose="020B0604020202020204" pitchFamily="34" charset="0"/>
              <a:buChar char="•"/>
              <a:tabLst/>
              <a:defRPr/>
            </a:pPr>
            <a:r>
              <a:rPr kumimoji="0" lang="en-GB" i="0" u="none" strike="noStrike" kern="1200" cap="none" spc="0" normalizeH="0" baseline="0" noProof="0">
                <a:ln>
                  <a:noFill/>
                </a:ln>
                <a:effectLst/>
                <a:uLnTx/>
                <a:uFillTx/>
                <a:latin typeface="Arial"/>
                <a:ea typeface="+mn-ea"/>
                <a:cs typeface="+mn-cs"/>
              </a:rPr>
              <a:t>Nationally Significant Infrastructure Projects</a:t>
            </a:r>
          </a:p>
          <a:p>
            <a:pPr marL="647700" marR="0" lvl="1" indent="-287338" algn="l" defTabSz="914400" rtl="0" eaLnBrk="1" fontAlgn="base" latinLnBrk="0" hangingPunct="1">
              <a:lnSpc>
                <a:spcPct val="95000"/>
              </a:lnSpc>
              <a:spcBef>
                <a:spcPct val="20000"/>
              </a:spcBef>
              <a:spcAft>
                <a:spcPct val="0"/>
              </a:spcAft>
              <a:buClrTx/>
              <a:buSzTx/>
              <a:buFont typeface="Arial" panose="020B0604020202020204" pitchFamily="34" charset="0"/>
              <a:buChar char="•"/>
              <a:tabLst/>
              <a:defRPr/>
            </a:pPr>
            <a:r>
              <a:rPr kumimoji="0" lang="en-GB" i="0" u="none" strike="noStrike" kern="1200" cap="none" spc="0" normalizeH="0" baseline="0" noProof="0">
                <a:ln>
                  <a:noFill/>
                </a:ln>
                <a:effectLst/>
                <a:uLnTx/>
                <a:uFillTx/>
                <a:latin typeface="Arial"/>
                <a:ea typeface="+mn-ea"/>
                <a:cs typeface="+mn-cs"/>
              </a:rPr>
              <a:t>Local Development Orders</a:t>
            </a:r>
          </a:p>
          <a:p>
            <a:pPr marL="647700" marR="0" lvl="1" indent="-287338" algn="l" defTabSz="914400" rtl="0" eaLnBrk="1" fontAlgn="base" latinLnBrk="0" hangingPunct="1">
              <a:lnSpc>
                <a:spcPct val="95000"/>
              </a:lnSpc>
              <a:spcBef>
                <a:spcPct val="20000"/>
              </a:spcBef>
              <a:spcAft>
                <a:spcPct val="0"/>
              </a:spcAft>
              <a:buClrTx/>
              <a:buSzTx/>
              <a:buFont typeface="Arial" panose="020B0604020202020204" pitchFamily="34" charset="0"/>
              <a:buChar char="•"/>
              <a:tabLst/>
              <a:defRPr/>
            </a:pPr>
            <a:r>
              <a:rPr kumimoji="0" lang="en-GB" i="0" u="none" strike="noStrike" kern="1200" cap="none" spc="0" normalizeH="0" baseline="0" noProof="0">
                <a:ln>
                  <a:noFill/>
                </a:ln>
                <a:effectLst/>
                <a:uLnTx/>
                <a:uFillTx/>
                <a:latin typeface="Arial"/>
                <a:ea typeface="+mn-ea"/>
                <a:cs typeface="+mn-cs"/>
              </a:rPr>
              <a:t>Marine Licences</a:t>
            </a:r>
          </a:p>
          <a:p>
            <a:pPr marL="647700" marR="0" lvl="1" indent="-287338" algn="l" defTabSz="914400" rtl="0" eaLnBrk="1" fontAlgn="base" latinLnBrk="0" hangingPunct="1">
              <a:lnSpc>
                <a:spcPct val="95000"/>
              </a:lnSpc>
              <a:spcBef>
                <a:spcPct val="20000"/>
              </a:spcBef>
              <a:spcAft>
                <a:spcPct val="0"/>
              </a:spcAft>
              <a:buClrTx/>
              <a:buSzTx/>
              <a:buFont typeface="Arial" panose="020B0604020202020204" pitchFamily="34" charset="0"/>
              <a:buChar char="•"/>
              <a:tabLst/>
              <a:defRPr/>
            </a:pPr>
            <a:r>
              <a:rPr kumimoji="0" lang="en-GB" i="0" u="none" strike="noStrike" kern="1200" cap="none" spc="0" normalizeH="0" baseline="0" noProof="0">
                <a:ln>
                  <a:noFill/>
                </a:ln>
                <a:effectLst/>
                <a:uLnTx/>
                <a:uFillTx/>
                <a:latin typeface="Arial"/>
                <a:ea typeface="+mn-ea"/>
                <a:cs typeface="+mn-cs"/>
              </a:rPr>
              <a:t>And more (Transport and Works Act Orders, Electricity Act Consent Variations, …)</a:t>
            </a:r>
          </a:p>
        </p:txBody>
      </p:sp>
      <p:sp>
        <p:nvSpPr>
          <p:cNvPr id="5" name="Slide Number Placeholder 4">
            <a:extLst>
              <a:ext uri="{FF2B5EF4-FFF2-40B4-BE49-F238E27FC236}">
                <a16:creationId xmlns:a16="http://schemas.microsoft.com/office/drawing/2014/main" id="{578B7315-F067-4A40-3A48-C6C0A1736D9F}"/>
              </a:ext>
            </a:extLst>
          </p:cNvPr>
          <p:cNvSpPr>
            <a:spLocks noGrp="1"/>
          </p:cNvSpPr>
          <p:nvPr>
            <p:ph type="sldNum" sz="quarter" idx="15"/>
          </p:nvPr>
        </p:nvSpPr>
        <p:spPr/>
        <p:txBody>
          <a:bodyPr/>
          <a:lstStyle/>
          <a:p>
            <a:pPr algn="l">
              <a:defRPr/>
            </a:pPr>
            <a:fld id="{D47A91DE-D07E-4F55-B6A0-E6FB5C42246F}" type="slidenum">
              <a:rPr lang="en-GB" smtClean="0"/>
              <a:pPr algn="l">
                <a:defRPr/>
              </a:pPr>
              <a:t>34</a:t>
            </a:fld>
            <a:endParaRPr lang="en-GB"/>
          </a:p>
        </p:txBody>
      </p:sp>
      <p:sp>
        <p:nvSpPr>
          <p:cNvPr id="6" name="Title 2">
            <a:extLst>
              <a:ext uri="{FF2B5EF4-FFF2-40B4-BE49-F238E27FC236}">
                <a16:creationId xmlns:a16="http://schemas.microsoft.com/office/drawing/2014/main" id="{977E4188-FA9A-6313-D9BF-783524A40932}"/>
              </a:ext>
            </a:extLst>
          </p:cNvPr>
          <p:cNvSpPr>
            <a:spLocks noGrp="1"/>
          </p:cNvSpPr>
          <p:nvPr>
            <p:ph type="title"/>
          </p:nvPr>
        </p:nvSpPr>
        <p:spPr>
          <a:xfrm>
            <a:off x="288087" y="321169"/>
            <a:ext cx="10943167" cy="949325"/>
          </a:xfrm>
        </p:spPr>
        <p:txBody>
          <a:bodyPr/>
          <a:lstStyle/>
          <a:p>
            <a:pPr marL="0" indent="0"/>
            <a:r>
              <a:rPr lang="en-GB"/>
              <a:t>Environment Agency consultee role</a:t>
            </a:r>
          </a:p>
        </p:txBody>
      </p:sp>
      <p:sp>
        <p:nvSpPr>
          <p:cNvPr id="10" name="Arrow: Pentagon 9">
            <a:extLst>
              <a:ext uri="{FF2B5EF4-FFF2-40B4-BE49-F238E27FC236}">
                <a16:creationId xmlns:a16="http://schemas.microsoft.com/office/drawing/2014/main" id="{1E641717-C64C-48D0-CBB1-8D6CD1E3C36C}"/>
              </a:ext>
            </a:extLst>
          </p:cNvPr>
          <p:cNvSpPr/>
          <p:nvPr/>
        </p:nvSpPr>
        <p:spPr>
          <a:xfrm>
            <a:off x="205741" y="1450027"/>
            <a:ext cx="1874520" cy="1061656"/>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Plans</a:t>
            </a:r>
          </a:p>
        </p:txBody>
      </p:sp>
      <p:sp>
        <p:nvSpPr>
          <p:cNvPr id="11" name="Arrow: Pentagon 10">
            <a:extLst>
              <a:ext uri="{FF2B5EF4-FFF2-40B4-BE49-F238E27FC236}">
                <a16:creationId xmlns:a16="http://schemas.microsoft.com/office/drawing/2014/main" id="{A772D876-A5B7-BCB5-C22C-066C2FAFA312}"/>
              </a:ext>
            </a:extLst>
          </p:cNvPr>
          <p:cNvSpPr/>
          <p:nvPr/>
        </p:nvSpPr>
        <p:spPr>
          <a:xfrm>
            <a:off x="182879" y="4346317"/>
            <a:ext cx="1980457" cy="1061656"/>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Projects</a:t>
            </a:r>
          </a:p>
        </p:txBody>
      </p:sp>
      <p:sp>
        <p:nvSpPr>
          <p:cNvPr id="12" name="Content Placeholder 2">
            <a:extLst>
              <a:ext uri="{FF2B5EF4-FFF2-40B4-BE49-F238E27FC236}">
                <a16:creationId xmlns:a16="http://schemas.microsoft.com/office/drawing/2014/main" id="{ABD43E3E-853F-AD55-9BCB-5CF8342A102A}"/>
              </a:ext>
            </a:extLst>
          </p:cNvPr>
          <p:cNvSpPr>
            <a:spLocks noGrp="1"/>
          </p:cNvSpPr>
          <p:nvPr>
            <p:ph idx="1"/>
          </p:nvPr>
        </p:nvSpPr>
        <p:spPr>
          <a:xfrm>
            <a:off x="2110784" y="1032654"/>
            <a:ext cx="5130843" cy="2719538"/>
          </a:xfrm>
          <a:ln>
            <a:solidFill>
              <a:schemeClr val="bg1"/>
            </a:solidFill>
          </a:ln>
        </p:spPr>
        <p:txBody>
          <a:bodyPr vert="horz" lIns="91440" tIns="45720" rIns="91440" bIns="45720" rtlCol="0" anchor="t">
            <a:normAutofit lnSpcReduction="10000"/>
          </a:bodyPr>
          <a:lstStyle/>
          <a:p>
            <a:pPr lvl="1"/>
            <a:r>
              <a:rPr lang="en-GB" sz="1800">
                <a:solidFill>
                  <a:schemeClr val="tx1"/>
                </a:solidFill>
                <a:cs typeface="Arial" panose="020B0604020202020204" pitchFamily="34" charset="0"/>
              </a:rPr>
              <a:t>Spatial Development Strategies </a:t>
            </a:r>
          </a:p>
          <a:p>
            <a:pPr lvl="1"/>
            <a:r>
              <a:rPr lang="en-GB" sz="1800">
                <a:solidFill>
                  <a:schemeClr val="tx1"/>
                </a:solidFill>
                <a:cs typeface="Arial" panose="020B0604020202020204" pitchFamily="34" charset="0"/>
              </a:rPr>
              <a:t>Local Plans, including evidence base:</a:t>
            </a:r>
          </a:p>
          <a:p>
            <a:pPr lvl="2"/>
            <a:r>
              <a:rPr lang="en-GB" sz="1800">
                <a:solidFill>
                  <a:schemeClr val="tx1"/>
                </a:solidFill>
                <a:cs typeface="Arial" panose="020B0604020202020204" pitchFamily="34" charset="0"/>
              </a:rPr>
              <a:t>Sustainability Appraisal (Strategic Environment Assessment)</a:t>
            </a:r>
          </a:p>
          <a:p>
            <a:pPr lvl="2"/>
            <a:r>
              <a:rPr lang="en-GB" sz="1800">
                <a:solidFill>
                  <a:schemeClr val="tx1"/>
                </a:solidFill>
                <a:cs typeface="Arial" panose="020B0604020202020204" pitchFamily="34" charset="0"/>
              </a:rPr>
              <a:t>Strategic Flood Risk Assessment</a:t>
            </a:r>
          </a:p>
          <a:p>
            <a:pPr lvl="2"/>
            <a:r>
              <a:rPr lang="en-GB" sz="1800">
                <a:solidFill>
                  <a:schemeClr val="tx1"/>
                </a:solidFill>
                <a:cs typeface="Arial" panose="020B0604020202020204" pitchFamily="34" charset="0"/>
              </a:rPr>
              <a:t>Water Cycle Studies</a:t>
            </a:r>
          </a:p>
          <a:p>
            <a:pPr lvl="1"/>
            <a:r>
              <a:rPr lang="en-GB" sz="1800">
                <a:solidFill>
                  <a:schemeClr val="tx1"/>
                </a:solidFill>
                <a:cs typeface="Arial" panose="020B0604020202020204" pitchFamily="34" charset="0"/>
              </a:rPr>
              <a:t>Minerals and Waste Plans</a:t>
            </a:r>
          </a:p>
          <a:p>
            <a:pPr lvl="1"/>
            <a:r>
              <a:rPr lang="en-GB" sz="1800">
                <a:solidFill>
                  <a:schemeClr val="tx1"/>
                </a:solidFill>
                <a:cs typeface="Arial" panose="020B0604020202020204" pitchFamily="34" charset="0"/>
              </a:rPr>
              <a:t>Neighbourhood Plans </a:t>
            </a:r>
          </a:p>
          <a:p>
            <a:pPr lvl="1"/>
            <a:r>
              <a:rPr lang="en-GB" sz="1800">
                <a:solidFill>
                  <a:schemeClr val="tx1"/>
                </a:solidFill>
                <a:cs typeface="Arial" panose="020B0604020202020204" pitchFamily="34" charset="0"/>
              </a:rPr>
              <a:t>Marine Plans</a:t>
            </a:r>
            <a:endParaRPr lang="en-GB" sz="1800"/>
          </a:p>
          <a:p>
            <a:pPr lvl="1"/>
            <a:endParaRPr lang="en-GB" sz="2000" b="1"/>
          </a:p>
          <a:p>
            <a:pPr lvl="1"/>
            <a:endParaRPr lang="en-GB" sz="2000"/>
          </a:p>
          <a:p>
            <a:endParaRPr lang="en-GB" sz="2400"/>
          </a:p>
          <a:p>
            <a:pPr marL="0" indent="0">
              <a:buNone/>
            </a:pPr>
            <a:endParaRPr lang="en-GB" sz="2400"/>
          </a:p>
          <a:p>
            <a:pPr marL="0" indent="0">
              <a:buNone/>
            </a:pPr>
            <a:endParaRPr lang="en-GB" sz="2400"/>
          </a:p>
        </p:txBody>
      </p:sp>
      <p:sp>
        <p:nvSpPr>
          <p:cNvPr id="13" name="TextBox 12">
            <a:extLst>
              <a:ext uri="{FF2B5EF4-FFF2-40B4-BE49-F238E27FC236}">
                <a16:creationId xmlns:a16="http://schemas.microsoft.com/office/drawing/2014/main" id="{D49DB857-EE6D-071F-F2EC-284D807B0C43}"/>
              </a:ext>
            </a:extLst>
          </p:cNvPr>
          <p:cNvSpPr txBox="1"/>
          <p:nvPr/>
        </p:nvSpPr>
        <p:spPr>
          <a:xfrm>
            <a:off x="7720897" y="3158920"/>
            <a:ext cx="4264648" cy="2954655"/>
          </a:xfrm>
          <a:prstGeom prst="rect">
            <a:avLst/>
          </a:prstGeom>
          <a:noFill/>
          <a:ln w="38100">
            <a:solidFill>
              <a:schemeClr val="tx1"/>
            </a:solidFill>
          </a:ln>
        </p:spPr>
        <p:txBody>
          <a:bodyPr wrap="square">
            <a:spAutoFit/>
          </a:bodyPr>
          <a:lstStyle/>
          <a:p>
            <a:r>
              <a:rPr lang="en-GB" sz="1600" b="1"/>
              <a:t>Triggers for consultation with EA:</a:t>
            </a:r>
          </a:p>
          <a:p>
            <a:pPr lvl="1"/>
            <a:endParaRPr lang="en-GB" sz="1600" b="1"/>
          </a:p>
          <a:p>
            <a:pPr marL="285750" indent="-285750">
              <a:buFont typeface="Arial" panose="020B0604020202020204" pitchFamily="34" charset="0"/>
              <a:buChar char="•"/>
            </a:pPr>
            <a:r>
              <a:rPr lang="en-GB" sz="1400"/>
              <a:t>Environmental Impact Assessment</a:t>
            </a:r>
          </a:p>
          <a:p>
            <a:pPr marL="285750" indent="-285750">
              <a:buFont typeface="Arial" panose="020B0604020202020204" pitchFamily="34" charset="0"/>
              <a:buChar char="•"/>
            </a:pPr>
            <a:r>
              <a:rPr lang="en-GB" sz="1400"/>
              <a:t>Flood Zones 2 and 3 </a:t>
            </a:r>
          </a:p>
          <a:p>
            <a:pPr marL="285750" indent="-285750">
              <a:buFont typeface="Arial" panose="020B0604020202020204" pitchFamily="34" charset="0"/>
              <a:buChar char="•"/>
            </a:pPr>
            <a:r>
              <a:rPr lang="en-GB" sz="1400"/>
              <a:t>Direct impacts on a watercourse</a:t>
            </a:r>
          </a:p>
          <a:p>
            <a:pPr marL="285750" indent="-285750">
              <a:buFont typeface="Arial" panose="020B0604020202020204" pitchFamily="34" charset="0"/>
              <a:buChar char="•"/>
            </a:pPr>
            <a:r>
              <a:rPr lang="en-GB" sz="1400"/>
              <a:t>Land potentially impacted by contamination </a:t>
            </a:r>
          </a:p>
          <a:p>
            <a:pPr marL="285750" indent="-285750">
              <a:buFont typeface="Arial" panose="020B0604020202020204" pitchFamily="34" charset="0"/>
              <a:buChar char="•"/>
            </a:pPr>
            <a:r>
              <a:rPr lang="en-GB" sz="1400"/>
              <a:t>Control of Major Accident Hazards </a:t>
            </a:r>
          </a:p>
          <a:p>
            <a:pPr marL="285750" indent="-285750">
              <a:buFont typeface="Arial" panose="020B0604020202020204" pitchFamily="34" charset="0"/>
              <a:buChar char="•"/>
            </a:pPr>
            <a:r>
              <a:rPr lang="en-GB" sz="1400"/>
              <a:t>Hazardous Substances Consent</a:t>
            </a:r>
          </a:p>
          <a:p>
            <a:pPr marL="285750" indent="-285750">
              <a:buFont typeface="Arial" panose="020B0604020202020204" pitchFamily="34" charset="0"/>
              <a:buChar char="•"/>
            </a:pPr>
            <a:r>
              <a:rPr lang="en-GB" sz="1400"/>
              <a:t>Minerals or Waste Development </a:t>
            </a:r>
          </a:p>
          <a:p>
            <a:pPr marL="285750" indent="-285750">
              <a:buFont typeface="Arial" panose="020B0604020202020204" pitchFamily="34" charset="0"/>
              <a:buChar char="•"/>
            </a:pPr>
            <a:r>
              <a:rPr lang="en-GB" sz="1400"/>
              <a:t>Non-Mains Drainage</a:t>
            </a:r>
          </a:p>
          <a:p>
            <a:pPr marL="285750" indent="-285750">
              <a:buFont typeface="Arial" panose="020B0604020202020204" pitchFamily="34" charset="0"/>
              <a:buChar char="•"/>
            </a:pPr>
            <a:r>
              <a:rPr lang="en-GB" sz="1400"/>
              <a:t>Coastal Change Management Areas</a:t>
            </a:r>
          </a:p>
          <a:p>
            <a:pPr marL="285750" indent="-285750">
              <a:buFont typeface="Arial" panose="020B0604020202020204" pitchFamily="34" charset="0"/>
              <a:buChar char="•"/>
            </a:pPr>
            <a:r>
              <a:rPr lang="en-GB" sz="1400"/>
              <a:t>Potentially polluting land uses – cemeteries, intensive farming, oil and fuels</a:t>
            </a:r>
          </a:p>
        </p:txBody>
      </p:sp>
      <p:cxnSp>
        <p:nvCxnSpPr>
          <p:cNvPr id="14" name="Connector: Elbow 13">
            <a:extLst>
              <a:ext uri="{FF2B5EF4-FFF2-40B4-BE49-F238E27FC236}">
                <a16:creationId xmlns:a16="http://schemas.microsoft.com/office/drawing/2014/main" id="{BD76AB7A-1CD0-631C-CB67-CD2F82C06B9E}"/>
              </a:ext>
            </a:extLst>
          </p:cNvPr>
          <p:cNvCxnSpPr>
            <a:cxnSpLocks/>
          </p:cNvCxnSpPr>
          <p:nvPr/>
        </p:nvCxnSpPr>
        <p:spPr>
          <a:xfrm>
            <a:off x="5029704" y="4207088"/>
            <a:ext cx="2586089"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11852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erial view of neighborhood">
            <a:extLst>
              <a:ext uri="{FF2B5EF4-FFF2-40B4-BE49-F238E27FC236}">
                <a16:creationId xmlns:a16="http://schemas.microsoft.com/office/drawing/2014/main" id="{B049D503-C111-839A-E711-5CA11D3500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4029" y="5402823"/>
            <a:ext cx="1837863" cy="1224345"/>
          </a:xfrm>
          <a:prstGeom prst="rect">
            <a:avLst/>
          </a:prstGeom>
          <a:ln>
            <a:noFill/>
          </a:ln>
          <a:effectLst>
            <a:softEdge rad="112500"/>
          </a:effectLst>
        </p:spPr>
      </p:pic>
      <p:pic>
        <p:nvPicPr>
          <p:cNvPr id="2" name="Picture 1">
            <a:extLst>
              <a:ext uri="{FF2B5EF4-FFF2-40B4-BE49-F238E27FC236}">
                <a16:creationId xmlns:a16="http://schemas.microsoft.com/office/drawing/2014/main" id="{1CF1BB6F-BE2B-A55A-F2D6-CB724851912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p:blipFill>
        <p:spPr>
          <a:xfrm>
            <a:off x="4512836" y="5784357"/>
            <a:ext cx="1637037" cy="1090118"/>
          </a:xfrm>
          <a:prstGeom prst="rect">
            <a:avLst/>
          </a:prstGeom>
          <a:ln>
            <a:noFill/>
          </a:ln>
          <a:effectLst>
            <a:softEdge rad="112500"/>
          </a:effectLst>
        </p:spPr>
      </p:pic>
      <p:sp>
        <p:nvSpPr>
          <p:cNvPr id="100" name="Rounded Rectangle 99"/>
          <p:cNvSpPr/>
          <p:nvPr/>
        </p:nvSpPr>
        <p:spPr>
          <a:xfrm>
            <a:off x="1759490" y="2594024"/>
            <a:ext cx="5370576" cy="2188286"/>
          </a:xfrm>
          <a:prstGeom prst="roundRect">
            <a:avLst/>
          </a:prstGeom>
          <a:no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a:solidFill>
                  <a:schemeClr val="tx1"/>
                </a:solidFill>
                <a:latin typeface="Arial" panose="020B0604020202020204" pitchFamily="34" charset="0"/>
                <a:cs typeface="Arial" panose="020B0604020202020204" pitchFamily="34" charset="0"/>
              </a:rPr>
              <a:t>Local Government</a:t>
            </a:r>
          </a:p>
        </p:txBody>
      </p:sp>
      <p:sp>
        <p:nvSpPr>
          <p:cNvPr id="5" name="Rounded Rectangle 4"/>
          <p:cNvSpPr/>
          <p:nvPr/>
        </p:nvSpPr>
        <p:spPr>
          <a:xfrm>
            <a:off x="3276876" y="691357"/>
            <a:ext cx="2107607" cy="544384"/>
          </a:xfrm>
          <a:prstGeom prst="roundRect">
            <a:avLst/>
          </a:prstGeom>
          <a:solidFill>
            <a:schemeClr val="accent5">
              <a:lumMod val="20000"/>
              <a:lumOff val="80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400">
                <a:solidFill>
                  <a:schemeClr val="tx1"/>
                </a:solidFill>
                <a:latin typeface="Arial" panose="020B0604020202020204" pitchFamily="34" charset="0"/>
                <a:cs typeface="Arial" panose="020B0604020202020204" pitchFamily="34" charset="0"/>
              </a:rPr>
              <a:t>National Planning Policy and Guidance</a:t>
            </a:r>
          </a:p>
        </p:txBody>
      </p:sp>
      <p:sp>
        <p:nvSpPr>
          <p:cNvPr id="10" name="Rounded Rectangle 9"/>
          <p:cNvSpPr/>
          <p:nvPr/>
        </p:nvSpPr>
        <p:spPr>
          <a:xfrm>
            <a:off x="3509571" y="4117204"/>
            <a:ext cx="1620258" cy="473550"/>
          </a:xfrm>
          <a:prstGeom prst="roundRect">
            <a:avLst>
              <a:gd name="adj" fmla="val 0"/>
            </a:avLst>
          </a:prstGeom>
          <a:solidFill>
            <a:schemeClr val="accent4">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latin typeface="Arial" panose="020B0604020202020204" pitchFamily="34" charset="0"/>
                <a:cs typeface="Arial" panose="020B0604020202020204" pitchFamily="34" charset="0"/>
              </a:rPr>
              <a:t>Planning Application</a:t>
            </a:r>
          </a:p>
        </p:txBody>
      </p:sp>
      <p:sp>
        <p:nvSpPr>
          <p:cNvPr id="81" name="Rounded Rectangle 80"/>
          <p:cNvSpPr/>
          <p:nvPr/>
        </p:nvSpPr>
        <p:spPr>
          <a:xfrm>
            <a:off x="1608703" y="174844"/>
            <a:ext cx="5672149" cy="1918779"/>
          </a:xfrm>
          <a:prstGeom prst="roundRect">
            <a:avLst/>
          </a:prstGeom>
          <a:no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a:solidFill>
                  <a:schemeClr val="tx1"/>
                </a:solidFill>
                <a:latin typeface="Arial" panose="020B0604020202020204" pitchFamily="34" charset="0"/>
                <a:cs typeface="Arial" panose="020B0604020202020204" pitchFamily="34" charset="0"/>
              </a:rPr>
              <a:t>Central Government</a:t>
            </a:r>
          </a:p>
        </p:txBody>
      </p:sp>
      <p:sp>
        <p:nvSpPr>
          <p:cNvPr id="88" name="Rounded Rectangle 87"/>
          <p:cNvSpPr/>
          <p:nvPr/>
        </p:nvSpPr>
        <p:spPr>
          <a:xfrm>
            <a:off x="3427681" y="3194775"/>
            <a:ext cx="1784039" cy="473550"/>
          </a:xfrm>
          <a:prstGeom prst="roundRect">
            <a:avLst/>
          </a:prstGeom>
          <a:solidFill>
            <a:schemeClr val="accent3">
              <a:lumMod val="20000"/>
              <a:lumOff val="80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400">
                <a:solidFill>
                  <a:schemeClr val="tx1"/>
                </a:solidFill>
                <a:latin typeface="Arial" panose="020B0604020202020204" pitchFamily="34" charset="0"/>
                <a:cs typeface="Arial" panose="020B0604020202020204" pitchFamily="34" charset="0"/>
              </a:rPr>
              <a:t>Local Plan</a:t>
            </a:r>
          </a:p>
        </p:txBody>
      </p:sp>
      <p:cxnSp>
        <p:nvCxnSpPr>
          <p:cNvPr id="252" name="Straight Arrow Connector 251"/>
          <p:cNvCxnSpPr>
            <a:cxnSpLocks/>
            <a:stCxn id="88" idx="2"/>
            <a:endCxn id="10" idx="0"/>
          </p:cNvCxnSpPr>
          <p:nvPr/>
        </p:nvCxnSpPr>
        <p:spPr>
          <a:xfrm flipH="1">
            <a:off x="4319700" y="3668325"/>
            <a:ext cx="1" cy="44887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26" name="Straight Arrow Connector 325"/>
          <p:cNvCxnSpPr>
            <a:cxnSpLocks/>
            <a:stCxn id="81" idx="2"/>
            <a:endCxn id="100" idx="0"/>
          </p:cNvCxnSpPr>
          <p:nvPr/>
        </p:nvCxnSpPr>
        <p:spPr>
          <a:xfrm>
            <a:off x="4444778" y="2093623"/>
            <a:ext cx="0" cy="50040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129" name="Picture 128">
            <a:extLst>
              <a:ext uri="{FF2B5EF4-FFF2-40B4-BE49-F238E27FC236}">
                <a16:creationId xmlns:a16="http://schemas.microsoft.com/office/drawing/2014/main" id="{3E22C8AA-614E-8C80-F745-B823C1B98C37}"/>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p:blipFill>
        <p:spPr>
          <a:xfrm>
            <a:off x="3143803" y="5622490"/>
            <a:ext cx="1632459" cy="1088306"/>
          </a:xfrm>
          <a:prstGeom prst="rect">
            <a:avLst/>
          </a:prstGeom>
          <a:ln>
            <a:noFill/>
          </a:ln>
          <a:effectLst>
            <a:softEdge rad="112500"/>
          </a:effectLst>
        </p:spPr>
      </p:pic>
      <p:pic>
        <p:nvPicPr>
          <p:cNvPr id="130" name="Picture 129">
            <a:extLst>
              <a:ext uri="{FF2B5EF4-FFF2-40B4-BE49-F238E27FC236}">
                <a16:creationId xmlns:a16="http://schemas.microsoft.com/office/drawing/2014/main" id="{6EE2BC16-F8A7-5526-E249-8C93E81BD3F4}"/>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a:stretch/>
        </p:blipFill>
        <p:spPr>
          <a:xfrm>
            <a:off x="5366443" y="4846639"/>
            <a:ext cx="1632459" cy="1224344"/>
          </a:xfrm>
          <a:prstGeom prst="rect">
            <a:avLst/>
          </a:prstGeom>
          <a:ln>
            <a:noFill/>
          </a:ln>
          <a:effectLst>
            <a:softEdge rad="112500"/>
          </a:effectLst>
        </p:spPr>
      </p:pic>
      <p:sp>
        <p:nvSpPr>
          <p:cNvPr id="9" name="Rounded Rectangle 89">
            <a:extLst>
              <a:ext uri="{FF2B5EF4-FFF2-40B4-BE49-F238E27FC236}">
                <a16:creationId xmlns:a16="http://schemas.microsoft.com/office/drawing/2014/main" id="{FFED63C7-8254-D776-7AEE-ACA0C78E29E2}"/>
              </a:ext>
            </a:extLst>
          </p:cNvPr>
          <p:cNvSpPr/>
          <p:nvPr/>
        </p:nvSpPr>
        <p:spPr>
          <a:xfrm>
            <a:off x="7651539" y="2667967"/>
            <a:ext cx="2250439" cy="526808"/>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300">
                <a:solidFill>
                  <a:schemeClr val="tx1"/>
                </a:solidFill>
                <a:latin typeface="Arial" panose="020B0604020202020204" pitchFamily="34" charset="0"/>
                <a:cs typeface="Arial" panose="020B0604020202020204" pitchFamily="34" charset="0"/>
              </a:rPr>
              <a:t>Sustainable Places</a:t>
            </a:r>
          </a:p>
        </p:txBody>
      </p:sp>
      <p:sp>
        <p:nvSpPr>
          <p:cNvPr id="12" name="Rounded Rectangle 89">
            <a:extLst>
              <a:ext uri="{FF2B5EF4-FFF2-40B4-BE49-F238E27FC236}">
                <a16:creationId xmlns:a16="http://schemas.microsoft.com/office/drawing/2014/main" id="{724BB130-1E5B-8BFE-72CD-00D5131F0EB3}"/>
              </a:ext>
            </a:extLst>
          </p:cNvPr>
          <p:cNvSpPr/>
          <p:nvPr/>
        </p:nvSpPr>
        <p:spPr>
          <a:xfrm>
            <a:off x="7678414" y="2705577"/>
            <a:ext cx="476250" cy="451588"/>
          </a:xfrm>
          <a:prstGeom prst="roundRect">
            <a:avLst/>
          </a:prstGeom>
          <a:blipFill dpi="0" rotWithShape="1">
            <a:blip r:embed="rId10">
              <a:extLst>
                <a:ext uri="{28A0092B-C50C-407E-A947-70E740481C1C}">
                  <a14:useLocalDpi xmlns:a14="http://schemas.microsoft.com/office/drawing/2010/main" val="0"/>
                </a:ext>
              </a:extLst>
            </a:blip>
            <a:srcRect/>
            <a:stretch>
              <a:fillRect l="-26815" t="-38975" r="-266859" b="-35521"/>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solidFill>
                <a:schemeClr val="tx1"/>
              </a:solidFill>
              <a:latin typeface="Arial Black" panose="020B0A04020102020204" pitchFamily="34" charset="0"/>
            </a:endParaRPr>
          </a:p>
        </p:txBody>
      </p:sp>
      <p:sp>
        <p:nvSpPr>
          <p:cNvPr id="25" name="Rounded Rectangle 9">
            <a:extLst>
              <a:ext uri="{FF2B5EF4-FFF2-40B4-BE49-F238E27FC236}">
                <a16:creationId xmlns:a16="http://schemas.microsoft.com/office/drawing/2014/main" id="{4B6577E9-41BA-4701-F115-B532FC20453F}"/>
              </a:ext>
            </a:extLst>
          </p:cNvPr>
          <p:cNvSpPr/>
          <p:nvPr/>
        </p:nvSpPr>
        <p:spPr>
          <a:xfrm>
            <a:off x="3520550" y="1422147"/>
            <a:ext cx="1691170" cy="459607"/>
          </a:xfrm>
          <a:prstGeom prst="roundRect">
            <a:avLst>
              <a:gd name="adj" fmla="val 0"/>
            </a:avLst>
          </a:prstGeom>
          <a:solidFill>
            <a:schemeClr val="accent4">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latin typeface="Arial" panose="020B0604020202020204" pitchFamily="34" charset="0"/>
                <a:cs typeface="Arial" panose="020B0604020202020204" pitchFamily="34" charset="0"/>
              </a:rPr>
              <a:t>NSIP Application</a:t>
            </a:r>
          </a:p>
        </p:txBody>
      </p:sp>
      <p:sp>
        <p:nvSpPr>
          <p:cNvPr id="37" name="Rounded Rectangle 89">
            <a:extLst>
              <a:ext uri="{FF2B5EF4-FFF2-40B4-BE49-F238E27FC236}">
                <a16:creationId xmlns:a16="http://schemas.microsoft.com/office/drawing/2014/main" id="{C7E9185B-F4EE-7C70-8D7D-19303873D506}"/>
              </a:ext>
            </a:extLst>
          </p:cNvPr>
          <p:cNvSpPr/>
          <p:nvPr/>
        </p:nvSpPr>
        <p:spPr>
          <a:xfrm>
            <a:off x="7620931" y="664205"/>
            <a:ext cx="2281047" cy="570696"/>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300">
                <a:solidFill>
                  <a:schemeClr val="tx1"/>
                </a:solidFill>
                <a:latin typeface="Arial" panose="020B0604020202020204" pitchFamily="34" charset="0"/>
                <a:cs typeface="Arial" panose="020B0604020202020204" pitchFamily="34" charset="0"/>
              </a:rPr>
              <a:t>Planning &amp; Place</a:t>
            </a:r>
          </a:p>
        </p:txBody>
      </p:sp>
      <p:sp>
        <p:nvSpPr>
          <p:cNvPr id="38" name="Rounded Rectangle 89">
            <a:extLst>
              <a:ext uri="{FF2B5EF4-FFF2-40B4-BE49-F238E27FC236}">
                <a16:creationId xmlns:a16="http://schemas.microsoft.com/office/drawing/2014/main" id="{156F2D9B-13F0-D7F9-7E3B-8AB59591C051}"/>
              </a:ext>
            </a:extLst>
          </p:cNvPr>
          <p:cNvSpPr/>
          <p:nvPr/>
        </p:nvSpPr>
        <p:spPr>
          <a:xfrm>
            <a:off x="7644394" y="722308"/>
            <a:ext cx="476250" cy="451588"/>
          </a:xfrm>
          <a:prstGeom prst="roundRect">
            <a:avLst/>
          </a:prstGeom>
          <a:blipFill dpi="0" rotWithShape="1">
            <a:blip r:embed="rId10">
              <a:extLst>
                <a:ext uri="{28A0092B-C50C-407E-A947-70E740481C1C}">
                  <a14:useLocalDpi xmlns:a14="http://schemas.microsoft.com/office/drawing/2010/main" val="0"/>
                </a:ext>
              </a:extLst>
            </a:blip>
            <a:srcRect/>
            <a:stretch>
              <a:fillRect l="-26815" t="-38975" r="-266859" b="-35521"/>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solidFill>
                <a:schemeClr val="tx1"/>
              </a:solidFill>
              <a:latin typeface="Arial Black" panose="020B0A04020102020204" pitchFamily="34" charset="0"/>
            </a:endParaRPr>
          </a:p>
        </p:txBody>
      </p:sp>
      <p:sp>
        <p:nvSpPr>
          <p:cNvPr id="48" name="Rounded Rectangle 10"/>
          <p:cNvSpPr/>
          <p:nvPr/>
        </p:nvSpPr>
        <p:spPr>
          <a:xfrm>
            <a:off x="3355008" y="5021909"/>
            <a:ext cx="1929384" cy="537771"/>
          </a:xfrm>
          <a:prstGeom prst="round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latin typeface="Arial" panose="020B0604020202020204" pitchFamily="34" charset="0"/>
                <a:cs typeface="Arial" panose="020B0604020202020204" pitchFamily="34" charset="0"/>
              </a:rPr>
              <a:t>Homes, industry, infrastructure, etc</a:t>
            </a:r>
          </a:p>
        </p:txBody>
      </p:sp>
      <p:cxnSp>
        <p:nvCxnSpPr>
          <p:cNvPr id="49" name="Straight Arrow Connector 48"/>
          <p:cNvCxnSpPr>
            <a:cxnSpLocks/>
            <a:stCxn id="10" idx="2"/>
            <a:endCxn id="48" idx="0"/>
          </p:cNvCxnSpPr>
          <p:nvPr/>
        </p:nvCxnSpPr>
        <p:spPr>
          <a:xfrm>
            <a:off x="4319700" y="4590754"/>
            <a:ext cx="0" cy="431155"/>
          </a:xfrm>
          <a:prstGeom prst="straightConnector1">
            <a:avLst/>
          </a:prstGeom>
          <a:ln w="57150">
            <a:solidFill>
              <a:srgbClr val="EE2E2E"/>
            </a:solidFill>
            <a:tailEnd type="triangle"/>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AC158463-EDF4-E4AD-68A7-F07687126951}"/>
              </a:ext>
            </a:extLst>
          </p:cNvPr>
          <p:cNvCxnSpPr>
            <a:cxnSpLocks/>
            <a:stCxn id="25" idx="1"/>
            <a:endCxn id="48" idx="1"/>
          </p:cNvCxnSpPr>
          <p:nvPr/>
        </p:nvCxnSpPr>
        <p:spPr>
          <a:xfrm rot="10800000" flipV="1">
            <a:off x="3355008" y="1651951"/>
            <a:ext cx="165542" cy="3638844"/>
          </a:xfrm>
          <a:prstGeom prst="bentConnector3">
            <a:avLst>
              <a:gd name="adj1" fmla="val 238092"/>
            </a:avLst>
          </a:prstGeom>
          <a:ln w="57150">
            <a:solidFill>
              <a:srgbClr val="EE2E2E"/>
            </a:solidFill>
            <a:tailEnd type="triangle"/>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78" name="Rounded Rectangle 89">
            <a:extLst>
              <a:ext uri="{FF2B5EF4-FFF2-40B4-BE49-F238E27FC236}">
                <a16:creationId xmlns:a16="http://schemas.microsoft.com/office/drawing/2014/main" id="{7E8725CF-FDD5-26A4-69F2-B8E9FA10EBBF}"/>
              </a:ext>
            </a:extLst>
          </p:cNvPr>
          <p:cNvSpPr/>
          <p:nvPr/>
        </p:nvSpPr>
        <p:spPr>
          <a:xfrm>
            <a:off x="7620932" y="1394608"/>
            <a:ext cx="2281047" cy="526808"/>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300">
                <a:solidFill>
                  <a:schemeClr val="tx1"/>
                </a:solidFill>
                <a:latin typeface="Arial" panose="020B0604020202020204" pitchFamily="34" charset="0"/>
                <a:cs typeface="Arial" panose="020B0604020202020204" pitchFamily="34" charset="0"/>
              </a:rPr>
              <a:t>        National Infrastructure</a:t>
            </a:r>
          </a:p>
        </p:txBody>
      </p:sp>
      <p:sp>
        <p:nvSpPr>
          <p:cNvPr id="79" name="Rounded Rectangle 89">
            <a:extLst>
              <a:ext uri="{FF2B5EF4-FFF2-40B4-BE49-F238E27FC236}">
                <a16:creationId xmlns:a16="http://schemas.microsoft.com/office/drawing/2014/main" id="{BE847D23-468A-C19B-72B8-53858F2F6747}"/>
              </a:ext>
            </a:extLst>
          </p:cNvPr>
          <p:cNvSpPr/>
          <p:nvPr/>
        </p:nvSpPr>
        <p:spPr>
          <a:xfrm>
            <a:off x="7651539" y="1433380"/>
            <a:ext cx="476250" cy="451588"/>
          </a:xfrm>
          <a:prstGeom prst="roundRect">
            <a:avLst/>
          </a:prstGeom>
          <a:blipFill dpi="0" rotWithShape="1">
            <a:blip r:embed="rId10">
              <a:extLst>
                <a:ext uri="{28A0092B-C50C-407E-A947-70E740481C1C}">
                  <a14:useLocalDpi xmlns:a14="http://schemas.microsoft.com/office/drawing/2010/main" val="0"/>
                </a:ext>
              </a:extLst>
            </a:blip>
            <a:srcRect/>
            <a:stretch>
              <a:fillRect l="-26815" t="-38975" r="-266859" b="-35521"/>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solidFill>
                <a:schemeClr val="tx1"/>
              </a:solidFill>
              <a:latin typeface="Arial Black" panose="020B0A04020102020204" pitchFamily="34" charset="0"/>
            </a:endParaRPr>
          </a:p>
        </p:txBody>
      </p:sp>
      <p:cxnSp>
        <p:nvCxnSpPr>
          <p:cNvPr id="101" name="Straight Arrow Connector 65">
            <a:extLst>
              <a:ext uri="{FF2B5EF4-FFF2-40B4-BE49-F238E27FC236}">
                <a16:creationId xmlns:a16="http://schemas.microsoft.com/office/drawing/2014/main" id="{9C99B10F-69E4-ECD6-9821-C98A83FE3DF9}"/>
              </a:ext>
            </a:extLst>
          </p:cNvPr>
          <p:cNvCxnSpPr>
            <a:cxnSpLocks/>
            <a:stCxn id="38" idx="1"/>
            <a:endCxn id="5" idx="3"/>
          </p:cNvCxnSpPr>
          <p:nvPr/>
        </p:nvCxnSpPr>
        <p:spPr>
          <a:xfrm flipH="1">
            <a:off x="5384483" y="948102"/>
            <a:ext cx="2259911" cy="15447"/>
          </a:xfrm>
          <a:prstGeom prst="straightConnector1">
            <a:avLst/>
          </a:prstGeom>
          <a:ln w="57150">
            <a:solidFill>
              <a:srgbClr val="00B050"/>
            </a:solidFill>
            <a:tailEnd type="triangle"/>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07" name="Straight Arrow Connector 65">
            <a:extLst>
              <a:ext uri="{FF2B5EF4-FFF2-40B4-BE49-F238E27FC236}">
                <a16:creationId xmlns:a16="http://schemas.microsoft.com/office/drawing/2014/main" id="{3F31FE32-1020-ED9A-7F4D-6827F47939CF}"/>
              </a:ext>
            </a:extLst>
          </p:cNvPr>
          <p:cNvCxnSpPr>
            <a:cxnSpLocks/>
            <a:stCxn id="78" idx="1"/>
            <a:endCxn id="25" idx="3"/>
          </p:cNvCxnSpPr>
          <p:nvPr/>
        </p:nvCxnSpPr>
        <p:spPr>
          <a:xfrm flipH="1" flipV="1">
            <a:off x="5211720" y="1651951"/>
            <a:ext cx="2409212" cy="6061"/>
          </a:xfrm>
          <a:prstGeom prst="straightConnector1">
            <a:avLst/>
          </a:prstGeom>
          <a:ln w="57150">
            <a:solidFill>
              <a:srgbClr val="00B050"/>
            </a:solidFill>
            <a:tailEnd type="triangle"/>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5" name="Straight Arrow Connector 65">
            <a:extLst>
              <a:ext uri="{FF2B5EF4-FFF2-40B4-BE49-F238E27FC236}">
                <a16:creationId xmlns:a16="http://schemas.microsoft.com/office/drawing/2014/main" id="{7B04B813-7E30-9352-B014-490F5C366CC7}"/>
              </a:ext>
            </a:extLst>
          </p:cNvPr>
          <p:cNvCxnSpPr>
            <a:cxnSpLocks/>
            <a:stCxn id="9" idx="1"/>
          </p:cNvCxnSpPr>
          <p:nvPr/>
        </p:nvCxnSpPr>
        <p:spPr>
          <a:xfrm flipH="1">
            <a:off x="7130066" y="2931371"/>
            <a:ext cx="521473" cy="0"/>
          </a:xfrm>
          <a:prstGeom prst="straightConnector1">
            <a:avLst/>
          </a:prstGeom>
          <a:ln w="57150">
            <a:solidFill>
              <a:srgbClr val="00B050"/>
            </a:solidFill>
            <a:tailEnd type="triangle"/>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124" name="Picture 123">
            <a:extLst>
              <a:ext uri="{FF2B5EF4-FFF2-40B4-BE49-F238E27FC236}">
                <a16:creationId xmlns:a16="http://schemas.microsoft.com/office/drawing/2014/main" id="{10A64D78-9FA7-16C0-24D9-3B8D58B1E889}"/>
              </a:ext>
            </a:extLst>
          </p:cNvPr>
          <p:cNvPicPr>
            <a:picLocks noChangeAspect="1"/>
          </p:cNvPicPr>
          <p:nvPr/>
        </p:nvPicPr>
        <p:blipFill rotWithShape="1">
          <a:blip r:embed="rId11"/>
          <a:srcRect l="15569" t="22887" r="51318" b="14626"/>
          <a:stretch/>
        </p:blipFill>
        <p:spPr>
          <a:xfrm>
            <a:off x="8902388" y="3872195"/>
            <a:ext cx="1061318" cy="1126572"/>
          </a:xfrm>
          <a:prstGeom prst="rect">
            <a:avLst/>
          </a:prstGeom>
        </p:spPr>
      </p:pic>
      <p:pic>
        <p:nvPicPr>
          <p:cNvPr id="150" name="Picture 149">
            <a:extLst>
              <a:ext uri="{FF2B5EF4-FFF2-40B4-BE49-F238E27FC236}">
                <a16:creationId xmlns:a16="http://schemas.microsoft.com/office/drawing/2014/main" id="{14717A60-2C2E-C27D-9A10-DD5B11CEF65E}"/>
              </a:ext>
            </a:extLst>
          </p:cNvPr>
          <p:cNvPicPr>
            <a:picLocks noChangeAspect="1"/>
          </p:cNvPicPr>
          <p:nvPr/>
        </p:nvPicPr>
        <p:blipFill>
          <a:blip r:embed="rId12"/>
          <a:stretch>
            <a:fillRect/>
          </a:stretch>
        </p:blipFill>
        <p:spPr>
          <a:xfrm>
            <a:off x="8974162" y="2667967"/>
            <a:ext cx="3056810" cy="3547640"/>
          </a:xfrm>
          <a:prstGeom prst="rect">
            <a:avLst/>
          </a:prstGeom>
        </p:spPr>
      </p:pic>
      <p:sp>
        <p:nvSpPr>
          <p:cNvPr id="19" name="TextBox 18">
            <a:extLst>
              <a:ext uri="{FF2B5EF4-FFF2-40B4-BE49-F238E27FC236}">
                <a16:creationId xmlns:a16="http://schemas.microsoft.com/office/drawing/2014/main" id="{F5A3F929-0CAF-BF58-AE30-B51F0D9D47D1}"/>
              </a:ext>
            </a:extLst>
          </p:cNvPr>
          <p:cNvSpPr txBox="1"/>
          <p:nvPr/>
        </p:nvSpPr>
        <p:spPr>
          <a:xfrm>
            <a:off x="-70827" y="6627168"/>
            <a:ext cx="4230029" cy="230832"/>
          </a:xfrm>
          <a:prstGeom prst="rect">
            <a:avLst/>
          </a:prstGeom>
          <a:noFill/>
        </p:spPr>
        <p:txBody>
          <a:bodyPr wrap="square" rtlCol="0">
            <a:spAutoFit/>
          </a:bodyPr>
          <a:lstStyle/>
          <a:p>
            <a:r>
              <a:rPr lang="en-GB" sz="900">
                <a:hlinkClick r:id="rId7" tooltip="https://www.malaysianwireless.com/2012/10/new-aims-cj1-data-centre-in-cyberjaya/aims-cj1-data-centre-cyberjaya/"/>
              </a:rPr>
              <a:t>This Photo</a:t>
            </a:r>
            <a:r>
              <a:rPr lang="en-GB" sz="900"/>
              <a:t> and </a:t>
            </a:r>
            <a:r>
              <a:rPr lang="en-GB" sz="900">
                <a:hlinkClick r:id="rId9" tooltip="https://www.geograph.org.uk/photo/988599"/>
              </a:rPr>
              <a:t>This Photo</a:t>
            </a:r>
            <a:r>
              <a:rPr lang="en-GB" sz="900"/>
              <a:t> by Unknown Author is licensed under </a:t>
            </a:r>
            <a:r>
              <a:rPr lang="en-GB" sz="900">
                <a:hlinkClick r:id="rId13" tooltip="https://creativecommons.org/licenses/by-sa/3.0/"/>
              </a:rPr>
              <a:t>CC BY-SA</a:t>
            </a:r>
            <a:endParaRPr lang="en-GB" sz="900"/>
          </a:p>
        </p:txBody>
      </p:sp>
    </p:spTree>
    <p:extLst>
      <p:ext uri="{BB962C8B-B14F-4D97-AF65-F5344CB8AC3E}">
        <p14:creationId xmlns:p14="http://schemas.microsoft.com/office/powerpoint/2010/main" val="344266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101"/>
                                        </p:tgtEl>
                                        <p:attrNameLst>
                                          <p:attrName>style.visibility</p:attrName>
                                        </p:attrNameLst>
                                      </p:cBhvr>
                                      <p:to>
                                        <p:strVal val="visible"/>
                                      </p:to>
                                    </p:set>
                                    <p:animEffect transition="in" filter="fade">
                                      <p:cBhvr>
                                        <p:cTn id="10" dur="500"/>
                                        <p:tgtEl>
                                          <p:spTgt spid="10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8"/>
                                        </p:tgtEl>
                                        <p:attrNameLst>
                                          <p:attrName>style.visibility</p:attrName>
                                        </p:attrNameLst>
                                      </p:cBhvr>
                                      <p:to>
                                        <p:strVal val="visible"/>
                                      </p:to>
                                    </p:set>
                                    <p:animEffect transition="in" filter="fade">
                                      <p:cBhvr>
                                        <p:cTn id="18" dur="500"/>
                                        <p:tgtEl>
                                          <p:spTgt spid="7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9"/>
                                        </p:tgtEl>
                                        <p:attrNameLst>
                                          <p:attrName>style.visibility</p:attrName>
                                        </p:attrNameLst>
                                      </p:cBhvr>
                                      <p:to>
                                        <p:strVal val="visible"/>
                                      </p:to>
                                    </p:set>
                                    <p:animEffect transition="in" filter="fade">
                                      <p:cBhvr>
                                        <p:cTn id="21" dur="500"/>
                                        <p:tgtEl>
                                          <p:spTgt spid="79"/>
                                        </p:tgtEl>
                                      </p:cBhvr>
                                    </p:animEffect>
                                  </p:childTnLst>
                                </p:cTn>
                              </p:par>
                              <p:par>
                                <p:cTn id="22" presetID="10" presetClass="entr" presetSubtype="0" fill="hold" nodeType="withEffect">
                                  <p:stCondLst>
                                    <p:cond delay="0"/>
                                  </p:stCondLst>
                                  <p:childTnLst>
                                    <p:set>
                                      <p:cBhvr>
                                        <p:cTn id="23" dur="1" fill="hold">
                                          <p:stCondLst>
                                            <p:cond delay="0"/>
                                          </p:stCondLst>
                                        </p:cTn>
                                        <p:tgtEl>
                                          <p:spTgt spid="107"/>
                                        </p:tgtEl>
                                        <p:attrNameLst>
                                          <p:attrName>style.visibility</p:attrName>
                                        </p:attrNameLst>
                                      </p:cBhvr>
                                      <p:to>
                                        <p:strVal val="visible"/>
                                      </p:to>
                                    </p:set>
                                    <p:animEffect transition="in" filter="fade">
                                      <p:cBhvr>
                                        <p:cTn id="24" dur="500"/>
                                        <p:tgtEl>
                                          <p:spTgt spid="10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4"/>
                                        </p:tgtEl>
                                        <p:attrNameLst>
                                          <p:attrName>style.visibility</p:attrName>
                                        </p:attrNameLst>
                                      </p:cBhvr>
                                      <p:to>
                                        <p:strVal val="visible"/>
                                      </p:to>
                                    </p:set>
                                    <p:animEffect transition="in" filter="fade">
                                      <p:cBhvr>
                                        <p:cTn id="29" dur="500"/>
                                        <p:tgtEl>
                                          <p:spTgt spid="124"/>
                                        </p:tgtEl>
                                      </p:cBhvr>
                                    </p:animEffect>
                                  </p:childTnLst>
                                </p:cTn>
                              </p:par>
                              <p:par>
                                <p:cTn id="30" presetID="10" presetClass="entr" presetSubtype="0" fill="hold" nodeType="withEffect">
                                  <p:stCondLst>
                                    <p:cond delay="0"/>
                                  </p:stCondLst>
                                  <p:childTnLst>
                                    <p:set>
                                      <p:cBhvr>
                                        <p:cTn id="31" dur="1" fill="hold">
                                          <p:stCondLst>
                                            <p:cond delay="0"/>
                                          </p:stCondLst>
                                        </p:cTn>
                                        <p:tgtEl>
                                          <p:spTgt spid="150"/>
                                        </p:tgtEl>
                                        <p:attrNameLst>
                                          <p:attrName>style.visibility</p:attrName>
                                        </p:attrNameLst>
                                      </p:cBhvr>
                                      <p:to>
                                        <p:strVal val="visible"/>
                                      </p:to>
                                    </p:set>
                                    <p:animEffect transition="in" filter="fade">
                                      <p:cBhvr>
                                        <p:cTn id="32" dur="500"/>
                                        <p:tgtEl>
                                          <p:spTgt spid="15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par>
                                <p:cTn id="39" presetID="10" presetClass="entr" presetSubtype="0" fill="hold" nodeType="withEffect">
                                  <p:stCondLst>
                                    <p:cond delay="0"/>
                                  </p:stCondLst>
                                  <p:childTnLst>
                                    <p:set>
                                      <p:cBhvr>
                                        <p:cTn id="40" dur="1" fill="hold">
                                          <p:stCondLst>
                                            <p:cond delay="0"/>
                                          </p:stCondLst>
                                        </p:cTn>
                                        <p:tgtEl>
                                          <p:spTgt spid="115"/>
                                        </p:tgtEl>
                                        <p:attrNameLst>
                                          <p:attrName>style.visibility</p:attrName>
                                        </p:attrNameLst>
                                      </p:cBhvr>
                                      <p:to>
                                        <p:strVal val="visible"/>
                                      </p:to>
                                    </p:set>
                                    <p:animEffect transition="in" filter="fade">
                                      <p:cBhvr>
                                        <p:cTn id="41"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37" grpId="0" animBg="1"/>
      <p:bldP spid="38" grpId="0" animBg="1"/>
      <p:bldP spid="78" grpId="0" animBg="1"/>
      <p:bldP spid="7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5A859-9019-132F-A628-66F81C7CFD0D}"/>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2532A509-C88E-DC82-9367-C3F2DD726A6B}"/>
              </a:ext>
            </a:extLst>
          </p:cNvPr>
          <p:cNvSpPr>
            <a:spLocks noGrp="1"/>
          </p:cNvSpPr>
          <p:nvPr>
            <p:ph type="title"/>
          </p:nvPr>
        </p:nvSpPr>
        <p:spPr>
          <a:xfrm>
            <a:off x="461132" y="261485"/>
            <a:ext cx="10943167" cy="949325"/>
          </a:xfrm>
        </p:spPr>
        <p:txBody>
          <a:bodyPr wrap="square" anchor="t">
            <a:normAutofit/>
          </a:bodyPr>
          <a:lstStyle/>
          <a:p>
            <a:pPr marL="0" indent="0"/>
            <a:r>
              <a:rPr lang="en-GB" sz="3300"/>
              <a:t>What the Environment Agency's consultee role considers </a:t>
            </a:r>
          </a:p>
        </p:txBody>
      </p:sp>
      <p:sp>
        <p:nvSpPr>
          <p:cNvPr id="5" name="Slide Number Placeholder 4">
            <a:extLst>
              <a:ext uri="{FF2B5EF4-FFF2-40B4-BE49-F238E27FC236}">
                <a16:creationId xmlns:a16="http://schemas.microsoft.com/office/drawing/2014/main" id="{7EA9E13A-A48F-4BF0-9D9B-27C16EF3C3BC}"/>
              </a:ext>
            </a:extLst>
          </p:cNvPr>
          <p:cNvSpPr>
            <a:spLocks noGrp="1"/>
          </p:cNvSpPr>
          <p:nvPr>
            <p:ph type="sldNum" sz="quarter" idx="15"/>
          </p:nvPr>
        </p:nvSpPr>
        <p:spPr>
          <a:xfrm>
            <a:off x="624418" y="6196013"/>
            <a:ext cx="518583" cy="387350"/>
          </a:xfrm>
        </p:spPr>
        <p:txBody>
          <a:bodyPr anchor="b">
            <a:normAutofit/>
          </a:bodyPr>
          <a:lstStyle/>
          <a:p>
            <a:pPr>
              <a:spcAft>
                <a:spcPts val="600"/>
              </a:spcAft>
              <a:defRPr/>
            </a:pPr>
            <a:fld id="{D47A91DE-D07E-4F55-B6A0-E6FB5C42246F}" type="slidenum">
              <a:rPr lang="en-GB" smtClean="0"/>
              <a:pPr>
                <a:spcAft>
                  <a:spcPts val="600"/>
                </a:spcAft>
                <a:defRPr/>
              </a:pPr>
              <a:t>36</a:t>
            </a:fld>
            <a:endParaRPr lang="en-GB"/>
          </a:p>
        </p:txBody>
      </p:sp>
      <p:sp>
        <p:nvSpPr>
          <p:cNvPr id="3" name="TextBox 2">
            <a:extLst>
              <a:ext uri="{FF2B5EF4-FFF2-40B4-BE49-F238E27FC236}">
                <a16:creationId xmlns:a16="http://schemas.microsoft.com/office/drawing/2014/main" id="{653EFAE4-78E4-4ED6-A5E2-35B943C6ACFD}"/>
              </a:ext>
            </a:extLst>
          </p:cNvPr>
          <p:cNvSpPr txBox="1"/>
          <p:nvPr/>
        </p:nvSpPr>
        <p:spPr>
          <a:xfrm>
            <a:off x="418442" y="1348800"/>
            <a:ext cx="5468325" cy="5509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rial"/>
                <a:ea typeface="Segoe UI"/>
                <a:cs typeface="Segoe UI"/>
              </a:rPr>
              <a:t>🌊Flood risk advice </a:t>
            </a:r>
          </a:p>
          <a:p>
            <a:pPr>
              <a:buFont typeface=""/>
              <a:buChar char="•"/>
            </a:pPr>
            <a:r>
              <a:rPr lang="en-US">
                <a:latin typeface="Arial"/>
                <a:ea typeface="Segoe UI"/>
                <a:cs typeface="Segoe UI"/>
              </a:rPr>
              <a:t>Review Flood Risk Assessments</a:t>
            </a:r>
          </a:p>
          <a:p>
            <a:pPr>
              <a:buFont typeface=""/>
              <a:buChar char="•"/>
            </a:pPr>
            <a:r>
              <a:rPr lang="en-US">
                <a:latin typeface="Arial"/>
                <a:ea typeface="Segoe UI"/>
                <a:cs typeface="Segoe UI"/>
              </a:rPr>
              <a:t>Detailed assessment of flood risk models</a:t>
            </a:r>
          </a:p>
          <a:p>
            <a:pPr>
              <a:buFont typeface=""/>
              <a:buChar char="•"/>
            </a:pPr>
            <a:r>
              <a:rPr lang="en-US">
                <a:latin typeface="Arial"/>
                <a:ea typeface="Segoe UI"/>
                <a:cs typeface="Segoe UI"/>
              </a:rPr>
              <a:t>Advise on safety and resilience</a:t>
            </a:r>
          </a:p>
          <a:p>
            <a:endParaRPr lang="en-US">
              <a:latin typeface="Arial"/>
              <a:ea typeface="Segoe UI"/>
              <a:cs typeface="Segoe UI"/>
            </a:endParaRPr>
          </a:p>
          <a:p>
            <a:r>
              <a:rPr lang="en-US" b="1">
                <a:latin typeface="Arial"/>
                <a:ea typeface="Segoe UI"/>
                <a:cs typeface="Segoe UI"/>
              </a:rPr>
              <a:t>💧Water environment advice </a:t>
            </a:r>
          </a:p>
          <a:p>
            <a:pPr>
              <a:buFont typeface=""/>
              <a:buChar char="•"/>
            </a:pPr>
            <a:r>
              <a:rPr lang="en-US">
                <a:latin typeface="Arial"/>
                <a:ea typeface="Segoe UI"/>
                <a:cs typeface="Segoe UI"/>
              </a:rPr>
              <a:t>Assess impacts on rivers, estuaries and wetlands</a:t>
            </a:r>
          </a:p>
          <a:p>
            <a:pPr>
              <a:buFont typeface=""/>
              <a:buChar char="•"/>
            </a:pPr>
            <a:r>
              <a:rPr lang="en-US">
                <a:latin typeface="Arial"/>
                <a:ea typeface="Segoe UI"/>
                <a:cs typeface="Segoe UI"/>
              </a:rPr>
              <a:t>Prevent deterioration and support environmental improvements</a:t>
            </a:r>
          </a:p>
          <a:p>
            <a:pPr>
              <a:buFont typeface=""/>
              <a:buChar char="•"/>
            </a:pPr>
            <a:endParaRPr lang="en-US">
              <a:latin typeface="Arial"/>
              <a:ea typeface="Segoe UI"/>
              <a:cs typeface="Segoe UI"/>
            </a:endParaRPr>
          </a:p>
          <a:p>
            <a:endParaRPr lang="en-US">
              <a:latin typeface="Arial"/>
              <a:ea typeface="Segoe UI"/>
              <a:cs typeface="Segoe UI"/>
            </a:endParaRPr>
          </a:p>
          <a:p>
            <a:r>
              <a:rPr lang="en-US" b="1">
                <a:latin typeface="Arial"/>
                <a:ea typeface="Segoe UI"/>
                <a:cs typeface="Segoe UI"/>
              </a:rPr>
              <a:t>🌍Groundwater &amp; contaminated land</a:t>
            </a:r>
          </a:p>
          <a:p>
            <a:pPr>
              <a:buFont typeface=""/>
              <a:buChar char="•"/>
            </a:pPr>
            <a:r>
              <a:rPr lang="en-US">
                <a:latin typeface="Arial"/>
                <a:ea typeface="Segoe UI"/>
                <a:cs typeface="Segoe UI"/>
              </a:rPr>
              <a:t>Protect aquifers and drinking water sources</a:t>
            </a:r>
          </a:p>
          <a:p>
            <a:pPr>
              <a:buFont typeface=""/>
              <a:buChar char="•"/>
            </a:pPr>
            <a:r>
              <a:rPr lang="en-US">
                <a:latin typeface="Arial"/>
                <a:ea typeface="Segoe UI"/>
                <a:cs typeface="Segoe UI"/>
              </a:rPr>
              <a:t>Review contamination assessments and remediation</a:t>
            </a:r>
          </a:p>
          <a:p>
            <a:pPr>
              <a:buFont typeface=""/>
              <a:buChar char="•"/>
            </a:pPr>
            <a:r>
              <a:rPr lang="en-US">
                <a:latin typeface="Arial"/>
                <a:ea typeface="Segoe UI"/>
                <a:cs typeface="Segoe UI"/>
              </a:rPr>
              <a:t>Prevent new pollution pathways</a:t>
            </a:r>
          </a:p>
          <a:p>
            <a:endParaRPr lang="en-US" sz="1400">
              <a:latin typeface="Arial"/>
              <a:ea typeface="Segoe UI"/>
              <a:cs typeface="Segoe UI"/>
            </a:endParaRPr>
          </a:p>
          <a:p>
            <a:endParaRPr lang="en-US" sz="1400">
              <a:latin typeface="Arial"/>
              <a:ea typeface="Segoe UI"/>
              <a:cs typeface="Segoe UI"/>
            </a:endParaRPr>
          </a:p>
          <a:p>
            <a:endParaRPr lang="en-US">
              <a:latin typeface="Segoe UI"/>
              <a:ea typeface="Segoe UI"/>
              <a:cs typeface="Segoe UI"/>
            </a:endParaRPr>
          </a:p>
          <a:p>
            <a:pPr algn="ctr"/>
            <a:endParaRPr lang="en-GB"/>
          </a:p>
        </p:txBody>
      </p:sp>
      <p:sp>
        <p:nvSpPr>
          <p:cNvPr id="4" name="TextBox 3">
            <a:extLst>
              <a:ext uri="{FF2B5EF4-FFF2-40B4-BE49-F238E27FC236}">
                <a16:creationId xmlns:a16="http://schemas.microsoft.com/office/drawing/2014/main" id="{C83EE082-B8F8-3319-68D1-655B47324B10}"/>
              </a:ext>
            </a:extLst>
          </p:cNvPr>
          <p:cNvSpPr txBox="1"/>
          <p:nvPr/>
        </p:nvSpPr>
        <p:spPr>
          <a:xfrm>
            <a:off x="6089703" y="1409935"/>
            <a:ext cx="5736771" cy="52937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🍃Nature, habitats &amp; biodiversity</a:t>
            </a:r>
            <a:endParaRPr lang="en-US">
              <a:cs typeface="Arial"/>
            </a:endParaRPr>
          </a:p>
          <a:p>
            <a:pPr marL="285750" indent="-285750">
              <a:buFont typeface="Arial"/>
              <a:buChar char="•"/>
            </a:pPr>
            <a:r>
              <a:rPr lang="en-US">
                <a:latin typeface="Arial"/>
                <a:cs typeface="Segoe UI"/>
              </a:rPr>
              <a:t>Advise on water‑dependent habitats and species</a:t>
            </a:r>
            <a:endParaRPr lang="en-US">
              <a:latin typeface="Arial"/>
              <a:cs typeface="Arial"/>
            </a:endParaRPr>
          </a:p>
          <a:p>
            <a:pPr marL="285750" indent="-285750">
              <a:buFont typeface="Arial"/>
              <a:buChar char="•"/>
            </a:pPr>
            <a:r>
              <a:rPr lang="en-US">
                <a:latin typeface="Arial"/>
                <a:cs typeface="Segoe UI"/>
              </a:rPr>
              <a:t>Support nature recovery and ecological resilience</a:t>
            </a:r>
            <a:endParaRPr lang="en-US">
              <a:latin typeface="Arial"/>
              <a:cs typeface="Arial"/>
            </a:endParaRPr>
          </a:p>
          <a:p>
            <a:pPr marL="285750" indent="-285750">
              <a:buFont typeface="Arial"/>
              <a:buChar char="•"/>
            </a:pPr>
            <a:r>
              <a:rPr lang="en-US">
                <a:latin typeface="Arial"/>
                <a:cs typeface="Segoe UI"/>
              </a:rPr>
              <a:t>Highlight opportunities for environmental enhancement</a:t>
            </a:r>
          </a:p>
          <a:p>
            <a:endParaRPr lang="en-US">
              <a:cs typeface="Segoe UI"/>
            </a:endParaRPr>
          </a:p>
          <a:p>
            <a:r>
              <a:rPr lang="en-US" b="1"/>
              <a:t>🚰Infrastructure capacity (water &amp; wastewater)</a:t>
            </a:r>
            <a:endParaRPr lang="en-US">
              <a:cs typeface="Arial"/>
            </a:endParaRPr>
          </a:p>
          <a:p>
            <a:pPr marL="285750" indent="-285750">
              <a:buFont typeface="Arial"/>
              <a:buChar char="•"/>
            </a:pPr>
            <a:r>
              <a:rPr lang="en-US">
                <a:latin typeface="Arial"/>
                <a:cs typeface="Segoe UI"/>
              </a:rPr>
              <a:t>Assess risks linked to limited water/wastewater capacity</a:t>
            </a:r>
            <a:endParaRPr lang="en-US">
              <a:latin typeface="Arial"/>
              <a:cs typeface="Arial"/>
            </a:endParaRPr>
          </a:p>
          <a:p>
            <a:pPr marL="285750" indent="-285750">
              <a:buFont typeface="Arial"/>
              <a:buChar char="•"/>
            </a:pPr>
            <a:r>
              <a:rPr lang="en-US">
                <a:latin typeface="Arial"/>
                <a:cs typeface="Segoe UI"/>
              </a:rPr>
              <a:t>Support Water Cycle Studies</a:t>
            </a:r>
            <a:endParaRPr lang="en-US">
              <a:latin typeface="Arial"/>
              <a:cs typeface="Arial"/>
            </a:endParaRPr>
          </a:p>
          <a:p>
            <a:pPr marL="285750" indent="-285750">
              <a:buFont typeface="Arial"/>
              <a:buChar char="•"/>
            </a:pPr>
            <a:r>
              <a:rPr lang="en-US">
                <a:latin typeface="Arial"/>
                <a:cs typeface="Segoe UI"/>
              </a:rPr>
              <a:t>Help ensure growth is environmentally sustainable</a:t>
            </a:r>
          </a:p>
          <a:p>
            <a:endParaRPr lang="en-US">
              <a:cs typeface="Segoe UI"/>
            </a:endParaRPr>
          </a:p>
          <a:p>
            <a:r>
              <a:rPr lang="en-US" b="1"/>
              <a:t>🏭NSIP &amp; major growth advice</a:t>
            </a:r>
            <a:endParaRPr lang="en-US">
              <a:cs typeface="Arial"/>
            </a:endParaRPr>
          </a:p>
          <a:p>
            <a:pPr marL="285750" indent="-285750">
              <a:buFont typeface="Arial"/>
              <a:buChar char="•"/>
            </a:pPr>
            <a:r>
              <a:rPr lang="en-US">
                <a:latin typeface="Arial"/>
                <a:cs typeface="Segoe UI"/>
              </a:rPr>
              <a:t>Provide early, strategic advice on large projects</a:t>
            </a:r>
            <a:endParaRPr lang="en-US">
              <a:latin typeface="Arial"/>
              <a:cs typeface="Arial"/>
            </a:endParaRPr>
          </a:p>
          <a:p>
            <a:pPr marL="285750" indent="-285750">
              <a:buFont typeface="Arial"/>
              <a:buChar char="•"/>
            </a:pPr>
            <a:r>
              <a:rPr lang="en-US">
                <a:latin typeface="Arial"/>
                <a:cs typeface="Segoe UI"/>
              </a:rPr>
              <a:t>Assess environmental risks at scale</a:t>
            </a:r>
            <a:endParaRPr lang="en-US">
              <a:latin typeface="Arial"/>
              <a:cs typeface="Arial"/>
            </a:endParaRPr>
          </a:p>
          <a:p>
            <a:pPr marL="285750" indent="-285750">
              <a:buFont typeface="Arial"/>
              <a:buChar char="•"/>
            </a:pPr>
            <a:r>
              <a:rPr lang="en-US">
                <a:latin typeface="Arial"/>
                <a:cs typeface="Segoe UI"/>
              </a:rPr>
              <a:t>Support sustainable national and regional growth</a:t>
            </a:r>
            <a:endParaRPr lang="en-US">
              <a:latin typeface="Arial"/>
              <a:cs typeface="Arial"/>
            </a:endParaRPr>
          </a:p>
          <a:p>
            <a:endParaRPr lang="en-US" sz="1400" b="1">
              <a:latin typeface="Arial"/>
              <a:ea typeface="Segoe UI"/>
              <a:cs typeface="Segoe UI"/>
            </a:endParaRPr>
          </a:p>
          <a:p>
            <a:endParaRPr lang="en-US">
              <a:latin typeface="Segoe UI"/>
              <a:ea typeface="Segoe UI"/>
              <a:cs typeface="Segoe UI"/>
            </a:endParaRPr>
          </a:p>
          <a:p>
            <a:pPr algn="ctr"/>
            <a:endParaRPr lang="en-GB">
              <a:latin typeface="Arial"/>
              <a:ea typeface="Segoe UI"/>
              <a:cs typeface="Arial"/>
            </a:endParaRPr>
          </a:p>
        </p:txBody>
      </p:sp>
    </p:spTree>
    <p:extLst>
      <p:ext uri="{BB962C8B-B14F-4D97-AF65-F5344CB8AC3E}">
        <p14:creationId xmlns:p14="http://schemas.microsoft.com/office/powerpoint/2010/main" val="18562432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D59FFD4-E4BC-3323-1866-B2420C68A2AC}"/>
              </a:ext>
            </a:extLst>
          </p:cNvPr>
          <p:cNvSpPr/>
          <p:nvPr/>
        </p:nvSpPr>
        <p:spPr>
          <a:xfrm>
            <a:off x="218440" y="1711008"/>
            <a:ext cx="1457960" cy="595312"/>
          </a:xfrm>
          <a:custGeom>
            <a:avLst/>
            <a:gdLst>
              <a:gd name="csX0" fmla="*/ 0 w 1457960"/>
              <a:gd name="csY0" fmla="*/ 99221 h 595312"/>
              <a:gd name="csX1" fmla="*/ 99221 w 1457960"/>
              <a:gd name="csY1" fmla="*/ 0 h 595312"/>
              <a:gd name="csX2" fmla="*/ 519060 w 1457960"/>
              <a:gd name="csY2" fmla="*/ 0 h 595312"/>
              <a:gd name="csX3" fmla="*/ 913709 w 1457960"/>
              <a:gd name="csY3" fmla="*/ 0 h 595312"/>
              <a:gd name="csX4" fmla="*/ 1358739 w 1457960"/>
              <a:gd name="csY4" fmla="*/ 0 h 595312"/>
              <a:gd name="csX5" fmla="*/ 1457960 w 1457960"/>
              <a:gd name="csY5" fmla="*/ 99221 h 595312"/>
              <a:gd name="csX6" fmla="*/ 1457960 w 1457960"/>
              <a:gd name="csY6" fmla="*/ 496091 h 595312"/>
              <a:gd name="csX7" fmla="*/ 1358739 w 1457960"/>
              <a:gd name="csY7" fmla="*/ 595312 h 595312"/>
              <a:gd name="csX8" fmla="*/ 913709 w 1457960"/>
              <a:gd name="csY8" fmla="*/ 595312 h 595312"/>
              <a:gd name="csX9" fmla="*/ 468680 w 1457960"/>
              <a:gd name="csY9" fmla="*/ 595312 h 595312"/>
              <a:gd name="csX10" fmla="*/ 99221 w 1457960"/>
              <a:gd name="csY10" fmla="*/ 595312 h 595312"/>
              <a:gd name="csX11" fmla="*/ 0 w 1457960"/>
              <a:gd name="csY11" fmla="*/ 496091 h 595312"/>
              <a:gd name="csX12" fmla="*/ 0 w 1457960"/>
              <a:gd name="csY12" fmla="*/ 99221 h 5953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457960" h="595312" fill="none" extrusionOk="0">
                <a:moveTo>
                  <a:pt x="0" y="99221"/>
                </a:moveTo>
                <a:cubicBezTo>
                  <a:pt x="10046" y="39038"/>
                  <a:pt x="42196" y="-11160"/>
                  <a:pt x="99221" y="0"/>
                </a:cubicBezTo>
                <a:cubicBezTo>
                  <a:pt x="201206" y="-20805"/>
                  <a:pt x="397295" y="294"/>
                  <a:pt x="519060" y="0"/>
                </a:cubicBezTo>
                <a:cubicBezTo>
                  <a:pt x="640825" y="-294"/>
                  <a:pt x="785154" y="38971"/>
                  <a:pt x="913709" y="0"/>
                </a:cubicBezTo>
                <a:cubicBezTo>
                  <a:pt x="1042264" y="-38971"/>
                  <a:pt x="1160429" y="50538"/>
                  <a:pt x="1358739" y="0"/>
                </a:cubicBezTo>
                <a:cubicBezTo>
                  <a:pt x="1427119" y="-7342"/>
                  <a:pt x="1459078" y="34242"/>
                  <a:pt x="1457960" y="99221"/>
                </a:cubicBezTo>
                <a:cubicBezTo>
                  <a:pt x="1493454" y="213369"/>
                  <a:pt x="1446370" y="401366"/>
                  <a:pt x="1457960" y="496091"/>
                </a:cubicBezTo>
                <a:cubicBezTo>
                  <a:pt x="1459972" y="553904"/>
                  <a:pt x="1397444" y="593277"/>
                  <a:pt x="1358739" y="595312"/>
                </a:cubicBezTo>
                <a:cubicBezTo>
                  <a:pt x="1189707" y="637620"/>
                  <a:pt x="1038039" y="561264"/>
                  <a:pt x="913709" y="595312"/>
                </a:cubicBezTo>
                <a:cubicBezTo>
                  <a:pt x="789379" y="629360"/>
                  <a:pt x="575125" y="589264"/>
                  <a:pt x="468680" y="595312"/>
                </a:cubicBezTo>
                <a:cubicBezTo>
                  <a:pt x="362235" y="601360"/>
                  <a:pt x="206602" y="586071"/>
                  <a:pt x="99221" y="595312"/>
                </a:cubicBezTo>
                <a:cubicBezTo>
                  <a:pt x="43861" y="601925"/>
                  <a:pt x="1162" y="558790"/>
                  <a:pt x="0" y="496091"/>
                </a:cubicBezTo>
                <a:cubicBezTo>
                  <a:pt x="-47174" y="383382"/>
                  <a:pt x="22623" y="189859"/>
                  <a:pt x="0" y="99221"/>
                </a:cubicBezTo>
                <a:close/>
              </a:path>
              <a:path w="1457960" h="595312" stroke="0" extrusionOk="0">
                <a:moveTo>
                  <a:pt x="0" y="99221"/>
                </a:moveTo>
                <a:cubicBezTo>
                  <a:pt x="130" y="39553"/>
                  <a:pt x="50070" y="11593"/>
                  <a:pt x="99221" y="0"/>
                </a:cubicBezTo>
                <a:cubicBezTo>
                  <a:pt x="197943" y="-25023"/>
                  <a:pt x="334719" y="51422"/>
                  <a:pt x="531656" y="0"/>
                </a:cubicBezTo>
                <a:cubicBezTo>
                  <a:pt x="728593" y="-51422"/>
                  <a:pt x="807593" y="18594"/>
                  <a:pt x="938900" y="0"/>
                </a:cubicBezTo>
                <a:cubicBezTo>
                  <a:pt x="1070207" y="-18594"/>
                  <a:pt x="1239763" y="19240"/>
                  <a:pt x="1358739" y="0"/>
                </a:cubicBezTo>
                <a:cubicBezTo>
                  <a:pt x="1411379" y="15978"/>
                  <a:pt x="1459070" y="43378"/>
                  <a:pt x="1457960" y="99221"/>
                </a:cubicBezTo>
                <a:cubicBezTo>
                  <a:pt x="1469916" y="204981"/>
                  <a:pt x="1437160" y="386451"/>
                  <a:pt x="1457960" y="496091"/>
                </a:cubicBezTo>
                <a:cubicBezTo>
                  <a:pt x="1454901" y="550237"/>
                  <a:pt x="1407633" y="593832"/>
                  <a:pt x="1358739" y="595312"/>
                </a:cubicBezTo>
                <a:cubicBezTo>
                  <a:pt x="1202074" y="643301"/>
                  <a:pt x="1042013" y="588790"/>
                  <a:pt x="913709" y="595312"/>
                </a:cubicBezTo>
                <a:cubicBezTo>
                  <a:pt x="785405" y="601834"/>
                  <a:pt x="654849" y="546598"/>
                  <a:pt x="481275" y="595312"/>
                </a:cubicBezTo>
                <a:cubicBezTo>
                  <a:pt x="307701" y="644026"/>
                  <a:pt x="232211" y="578500"/>
                  <a:pt x="99221" y="595312"/>
                </a:cubicBezTo>
                <a:cubicBezTo>
                  <a:pt x="35707" y="600979"/>
                  <a:pt x="-4068" y="545022"/>
                  <a:pt x="0" y="496091"/>
                </a:cubicBezTo>
                <a:cubicBezTo>
                  <a:pt x="-1595" y="339254"/>
                  <a:pt x="24393" y="275581"/>
                  <a:pt x="0" y="99221"/>
                </a:cubicBezTo>
                <a:close/>
              </a:path>
            </a:pathLst>
          </a:custGeom>
          <a:solidFill>
            <a:schemeClr val="accent4">
              <a:lumMod val="20000"/>
              <a:lumOff val="80000"/>
            </a:schemeClr>
          </a:solidFill>
          <a:ln>
            <a:extLst>
              <a:ext uri="{C807C97D-BFC1-408E-A445-0C87EB9F89A2}">
                <ask:lineSketchStyleProps xmlns:ask="http://schemas.microsoft.com/office/drawing/2018/sketchyshapes" sd="2298231193">
                  <a:prstGeom prst="roundRect">
                    <a:avLst/>
                  </a:prstGeom>
                  <ask:type>
                    <ask:lineSketchScribble/>
                  </ask:type>
                </ask:lineSketchStyleProps>
              </a:ext>
            </a:extLst>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1400">
                <a:solidFill>
                  <a:sysClr val="windowText" lastClr="000000"/>
                </a:solidFill>
                <a:latin typeface="Selawik Semibold" panose="020B0702040204020203" pitchFamily="34" charset="0"/>
              </a:rPr>
              <a:t>Pre-application</a:t>
            </a:r>
          </a:p>
        </p:txBody>
      </p:sp>
      <p:sp>
        <p:nvSpPr>
          <p:cNvPr id="17" name="Arrow: Right 16">
            <a:extLst>
              <a:ext uri="{FF2B5EF4-FFF2-40B4-BE49-F238E27FC236}">
                <a16:creationId xmlns:a16="http://schemas.microsoft.com/office/drawing/2014/main" id="{70C36811-F569-D318-1DA6-BD2317B0433C}"/>
              </a:ext>
            </a:extLst>
          </p:cNvPr>
          <p:cNvSpPr/>
          <p:nvPr/>
        </p:nvSpPr>
        <p:spPr>
          <a:xfrm>
            <a:off x="1676400" y="1957864"/>
            <a:ext cx="568959" cy="145256"/>
          </a:xfrm>
          <a:custGeom>
            <a:avLst/>
            <a:gdLst>
              <a:gd name="csX0" fmla="*/ 0 w 568959"/>
              <a:gd name="csY0" fmla="*/ 36314 h 145256"/>
              <a:gd name="csX1" fmla="*/ 496331 w 568959"/>
              <a:gd name="csY1" fmla="*/ 36314 h 145256"/>
              <a:gd name="csX2" fmla="*/ 496331 w 568959"/>
              <a:gd name="csY2" fmla="*/ 0 h 145256"/>
              <a:gd name="csX3" fmla="*/ 568959 w 568959"/>
              <a:gd name="csY3" fmla="*/ 72628 h 145256"/>
              <a:gd name="csX4" fmla="*/ 496331 w 568959"/>
              <a:gd name="csY4" fmla="*/ 145256 h 145256"/>
              <a:gd name="csX5" fmla="*/ 496331 w 568959"/>
              <a:gd name="csY5" fmla="*/ 108942 h 145256"/>
              <a:gd name="csX6" fmla="*/ 0 w 568959"/>
              <a:gd name="csY6" fmla="*/ 108942 h 145256"/>
              <a:gd name="csX7" fmla="*/ 0 w 568959"/>
              <a:gd name="csY7" fmla="*/ 36314 h 1452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568959" h="145256" fill="none" extrusionOk="0">
                <a:moveTo>
                  <a:pt x="0" y="36314"/>
                </a:moveTo>
                <a:cubicBezTo>
                  <a:pt x="131027" y="24674"/>
                  <a:pt x="365062" y="51187"/>
                  <a:pt x="496331" y="36314"/>
                </a:cubicBezTo>
                <a:cubicBezTo>
                  <a:pt x="497510" y="28532"/>
                  <a:pt x="495924" y="16918"/>
                  <a:pt x="496331" y="0"/>
                </a:cubicBezTo>
                <a:cubicBezTo>
                  <a:pt x="517881" y="21393"/>
                  <a:pt x="549866" y="49791"/>
                  <a:pt x="568959" y="72628"/>
                </a:cubicBezTo>
                <a:cubicBezTo>
                  <a:pt x="551026" y="92027"/>
                  <a:pt x="528602" y="113973"/>
                  <a:pt x="496331" y="145256"/>
                </a:cubicBezTo>
                <a:cubicBezTo>
                  <a:pt x="496370" y="131394"/>
                  <a:pt x="495680" y="123001"/>
                  <a:pt x="496331" y="108942"/>
                </a:cubicBezTo>
                <a:cubicBezTo>
                  <a:pt x="345831" y="108815"/>
                  <a:pt x="243418" y="111338"/>
                  <a:pt x="0" y="108942"/>
                </a:cubicBezTo>
                <a:cubicBezTo>
                  <a:pt x="-2600" y="87107"/>
                  <a:pt x="-1144" y="56178"/>
                  <a:pt x="0" y="36314"/>
                </a:cubicBezTo>
                <a:close/>
              </a:path>
              <a:path w="568959" h="145256" stroke="0" extrusionOk="0">
                <a:moveTo>
                  <a:pt x="0" y="36314"/>
                </a:moveTo>
                <a:cubicBezTo>
                  <a:pt x="119481" y="33437"/>
                  <a:pt x="332416" y="25249"/>
                  <a:pt x="496331" y="36314"/>
                </a:cubicBezTo>
                <a:cubicBezTo>
                  <a:pt x="495599" y="23759"/>
                  <a:pt x="495643" y="8077"/>
                  <a:pt x="496331" y="0"/>
                </a:cubicBezTo>
                <a:cubicBezTo>
                  <a:pt x="526552" y="23260"/>
                  <a:pt x="542847" y="47964"/>
                  <a:pt x="568959" y="72628"/>
                </a:cubicBezTo>
                <a:cubicBezTo>
                  <a:pt x="548637" y="90721"/>
                  <a:pt x="517648" y="125511"/>
                  <a:pt x="496331" y="145256"/>
                </a:cubicBezTo>
                <a:cubicBezTo>
                  <a:pt x="495517" y="130676"/>
                  <a:pt x="497397" y="120463"/>
                  <a:pt x="496331" y="108942"/>
                </a:cubicBezTo>
                <a:cubicBezTo>
                  <a:pt x="252754" y="92199"/>
                  <a:pt x="155066" y="92355"/>
                  <a:pt x="0" y="108942"/>
                </a:cubicBezTo>
                <a:cubicBezTo>
                  <a:pt x="323" y="78977"/>
                  <a:pt x="-3205" y="71699"/>
                  <a:pt x="0" y="36314"/>
                </a:cubicBezTo>
                <a:close/>
              </a:path>
            </a:pathLst>
          </a:custGeom>
          <a:solidFill>
            <a:schemeClr val="tx1"/>
          </a:solidFill>
          <a:ln>
            <a:extLst>
              <a:ext uri="{C807C97D-BFC1-408E-A445-0C87EB9F89A2}">
                <ask:lineSketchStyleProps xmlns:ask="http://schemas.microsoft.com/office/drawing/2018/sketchyshapes" sd="103112396">
                  <a:prstGeom prst="rightArrow">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C1069F74-A0C7-01F7-3581-5EF385D38256}"/>
              </a:ext>
            </a:extLst>
          </p:cNvPr>
          <p:cNvSpPr/>
          <p:nvPr/>
        </p:nvSpPr>
        <p:spPr>
          <a:xfrm>
            <a:off x="2245359" y="1711008"/>
            <a:ext cx="1457960" cy="595312"/>
          </a:xfrm>
          <a:custGeom>
            <a:avLst/>
            <a:gdLst>
              <a:gd name="csX0" fmla="*/ 0 w 1457960"/>
              <a:gd name="csY0" fmla="*/ 99221 h 595312"/>
              <a:gd name="csX1" fmla="*/ 99221 w 1457960"/>
              <a:gd name="csY1" fmla="*/ 0 h 595312"/>
              <a:gd name="csX2" fmla="*/ 519060 w 1457960"/>
              <a:gd name="csY2" fmla="*/ 0 h 595312"/>
              <a:gd name="csX3" fmla="*/ 913709 w 1457960"/>
              <a:gd name="csY3" fmla="*/ 0 h 595312"/>
              <a:gd name="csX4" fmla="*/ 1358739 w 1457960"/>
              <a:gd name="csY4" fmla="*/ 0 h 595312"/>
              <a:gd name="csX5" fmla="*/ 1457960 w 1457960"/>
              <a:gd name="csY5" fmla="*/ 99221 h 595312"/>
              <a:gd name="csX6" fmla="*/ 1457960 w 1457960"/>
              <a:gd name="csY6" fmla="*/ 496091 h 595312"/>
              <a:gd name="csX7" fmla="*/ 1358739 w 1457960"/>
              <a:gd name="csY7" fmla="*/ 595312 h 595312"/>
              <a:gd name="csX8" fmla="*/ 913709 w 1457960"/>
              <a:gd name="csY8" fmla="*/ 595312 h 595312"/>
              <a:gd name="csX9" fmla="*/ 468680 w 1457960"/>
              <a:gd name="csY9" fmla="*/ 595312 h 595312"/>
              <a:gd name="csX10" fmla="*/ 99221 w 1457960"/>
              <a:gd name="csY10" fmla="*/ 595312 h 595312"/>
              <a:gd name="csX11" fmla="*/ 0 w 1457960"/>
              <a:gd name="csY11" fmla="*/ 496091 h 595312"/>
              <a:gd name="csX12" fmla="*/ 0 w 1457960"/>
              <a:gd name="csY12" fmla="*/ 99221 h 5953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457960" h="595312" fill="none" extrusionOk="0">
                <a:moveTo>
                  <a:pt x="0" y="99221"/>
                </a:moveTo>
                <a:cubicBezTo>
                  <a:pt x="10046" y="39038"/>
                  <a:pt x="42196" y="-11160"/>
                  <a:pt x="99221" y="0"/>
                </a:cubicBezTo>
                <a:cubicBezTo>
                  <a:pt x="201206" y="-20805"/>
                  <a:pt x="397295" y="294"/>
                  <a:pt x="519060" y="0"/>
                </a:cubicBezTo>
                <a:cubicBezTo>
                  <a:pt x="640825" y="-294"/>
                  <a:pt x="785154" y="38971"/>
                  <a:pt x="913709" y="0"/>
                </a:cubicBezTo>
                <a:cubicBezTo>
                  <a:pt x="1042264" y="-38971"/>
                  <a:pt x="1160429" y="50538"/>
                  <a:pt x="1358739" y="0"/>
                </a:cubicBezTo>
                <a:cubicBezTo>
                  <a:pt x="1427119" y="-7342"/>
                  <a:pt x="1459078" y="34242"/>
                  <a:pt x="1457960" y="99221"/>
                </a:cubicBezTo>
                <a:cubicBezTo>
                  <a:pt x="1493454" y="213369"/>
                  <a:pt x="1446370" y="401366"/>
                  <a:pt x="1457960" y="496091"/>
                </a:cubicBezTo>
                <a:cubicBezTo>
                  <a:pt x="1459972" y="553904"/>
                  <a:pt x="1397444" y="593277"/>
                  <a:pt x="1358739" y="595312"/>
                </a:cubicBezTo>
                <a:cubicBezTo>
                  <a:pt x="1189707" y="637620"/>
                  <a:pt x="1038039" y="561264"/>
                  <a:pt x="913709" y="595312"/>
                </a:cubicBezTo>
                <a:cubicBezTo>
                  <a:pt x="789379" y="629360"/>
                  <a:pt x="575125" y="589264"/>
                  <a:pt x="468680" y="595312"/>
                </a:cubicBezTo>
                <a:cubicBezTo>
                  <a:pt x="362235" y="601360"/>
                  <a:pt x="206602" y="586071"/>
                  <a:pt x="99221" y="595312"/>
                </a:cubicBezTo>
                <a:cubicBezTo>
                  <a:pt x="43861" y="601925"/>
                  <a:pt x="1162" y="558790"/>
                  <a:pt x="0" y="496091"/>
                </a:cubicBezTo>
                <a:cubicBezTo>
                  <a:pt x="-47174" y="383382"/>
                  <a:pt x="22623" y="189859"/>
                  <a:pt x="0" y="99221"/>
                </a:cubicBezTo>
                <a:close/>
              </a:path>
              <a:path w="1457960" h="595312" stroke="0" extrusionOk="0">
                <a:moveTo>
                  <a:pt x="0" y="99221"/>
                </a:moveTo>
                <a:cubicBezTo>
                  <a:pt x="130" y="39553"/>
                  <a:pt x="50070" y="11593"/>
                  <a:pt x="99221" y="0"/>
                </a:cubicBezTo>
                <a:cubicBezTo>
                  <a:pt x="197943" y="-25023"/>
                  <a:pt x="334719" y="51422"/>
                  <a:pt x="531656" y="0"/>
                </a:cubicBezTo>
                <a:cubicBezTo>
                  <a:pt x="728593" y="-51422"/>
                  <a:pt x="807593" y="18594"/>
                  <a:pt x="938900" y="0"/>
                </a:cubicBezTo>
                <a:cubicBezTo>
                  <a:pt x="1070207" y="-18594"/>
                  <a:pt x="1239763" y="19240"/>
                  <a:pt x="1358739" y="0"/>
                </a:cubicBezTo>
                <a:cubicBezTo>
                  <a:pt x="1411379" y="15978"/>
                  <a:pt x="1459070" y="43378"/>
                  <a:pt x="1457960" y="99221"/>
                </a:cubicBezTo>
                <a:cubicBezTo>
                  <a:pt x="1469916" y="204981"/>
                  <a:pt x="1437160" y="386451"/>
                  <a:pt x="1457960" y="496091"/>
                </a:cubicBezTo>
                <a:cubicBezTo>
                  <a:pt x="1454901" y="550237"/>
                  <a:pt x="1407633" y="593832"/>
                  <a:pt x="1358739" y="595312"/>
                </a:cubicBezTo>
                <a:cubicBezTo>
                  <a:pt x="1202074" y="643301"/>
                  <a:pt x="1042013" y="588790"/>
                  <a:pt x="913709" y="595312"/>
                </a:cubicBezTo>
                <a:cubicBezTo>
                  <a:pt x="785405" y="601834"/>
                  <a:pt x="654849" y="546598"/>
                  <a:pt x="481275" y="595312"/>
                </a:cubicBezTo>
                <a:cubicBezTo>
                  <a:pt x="307701" y="644026"/>
                  <a:pt x="232211" y="578500"/>
                  <a:pt x="99221" y="595312"/>
                </a:cubicBezTo>
                <a:cubicBezTo>
                  <a:pt x="35707" y="600979"/>
                  <a:pt x="-4068" y="545022"/>
                  <a:pt x="0" y="496091"/>
                </a:cubicBezTo>
                <a:cubicBezTo>
                  <a:pt x="-1595" y="339254"/>
                  <a:pt x="24393" y="275581"/>
                  <a:pt x="0" y="99221"/>
                </a:cubicBezTo>
                <a:close/>
              </a:path>
            </a:pathLst>
          </a:custGeom>
          <a:solidFill>
            <a:schemeClr val="accent4">
              <a:lumMod val="20000"/>
              <a:lumOff val="80000"/>
            </a:schemeClr>
          </a:solidFill>
          <a:ln>
            <a:extLst>
              <a:ext uri="{C807C97D-BFC1-408E-A445-0C87EB9F89A2}">
                <ask:lineSketchStyleProps xmlns:ask="http://schemas.microsoft.com/office/drawing/2018/sketchyshapes" sd="2298231193">
                  <a:prstGeom prst="roundRect">
                    <a:avLst/>
                  </a:prstGeom>
                  <ask:type>
                    <ask:lineSketchScribble/>
                  </ask:type>
                </ask:lineSketchStyleProps>
              </a:ext>
            </a:extLst>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1400">
                <a:solidFill>
                  <a:sysClr val="windowText" lastClr="000000"/>
                </a:solidFill>
                <a:latin typeface="Selawik Semibold" panose="020B0702040204020203" pitchFamily="34" charset="0"/>
              </a:rPr>
              <a:t>Submission</a:t>
            </a:r>
          </a:p>
        </p:txBody>
      </p:sp>
      <p:sp>
        <p:nvSpPr>
          <p:cNvPr id="19" name="Rectangle: Rounded Corners 18">
            <a:extLst>
              <a:ext uri="{FF2B5EF4-FFF2-40B4-BE49-F238E27FC236}">
                <a16:creationId xmlns:a16="http://schemas.microsoft.com/office/drawing/2014/main" id="{14FBD609-3135-17AD-3D40-E15EF78DBAF7}"/>
              </a:ext>
            </a:extLst>
          </p:cNvPr>
          <p:cNvSpPr/>
          <p:nvPr/>
        </p:nvSpPr>
        <p:spPr>
          <a:xfrm>
            <a:off x="8379776" y="1732836"/>
            <a:ext cx="1457960" cy="595312"/>
          </a:xfrm>
          <a:custGeom>
            <a:avLst/>
            <a:gdLst>
              <a:gd name="csX0" fmla="*/ 0 w 1457960"/>
              <a:gd name="csY0" fmla="*/ 99221 h 595312"/>
              <a:gd name="csX1" fmla="*/ 99221 w 1457960"/>
              <a:gd name="csY1" fmla="*/ 0 h 595312"/>
              <a:gd name="csX2" fmla="*/ 519060 w 1457960"/>
              <a:gd name="csY2" fmla="*/ 0 h 595312"/>
              <a:gd name="csX3" fmla="*/ 913709 w 1457960"/>
              <a:gd name="csY3" fmla="*/ 0 h 595312"/>
              <a:gd name="csX4" fmla="*/ 1358739 w 1457960"/>
              <a:gd name="csY4" fmla="*/ 0 h 595312"/>
              <a:gd name="csX5" fmla="*/ 1457960 w 1457960"/>
              <a:gd name="csY5" fmla="*/ 99221 h 595312"/>
              <a:gd name="csX6" fmla="*/ 1457960 w 1457960"/>
              <a:gd name="csY6" fmla="*/ 496091 h 595312"/>
              <a:gd name="csX7" fmla="*/ 1358739 w 1457960"/>
              <a:gd name="csY7" fmla="*/ 595312 h 595312"/>
              <a:gd name="csX8" fmla="*/ 913709 w 1457960"/>
              <a:gd name="csY8" fmla="*/ 595312 h 595312"/>
              <a:gd name="csX9" fmla="*/ 468680 w 1457960"/>
              <a:gd name="csY9" fmla="*/ 595312 h 595312"/>
              <a:gd name="csX10" fmla="*/ 99221 w 1457960"/>
              <a:gd name="csY10" fmla="*/ 595312 h 595312"/>
              <a:gd name="csX11" fmla="*/ 0 w 1457960"/>
              <a:gd name="csY11" fmla="*/ 496091 h 595312"/>
              <a:gd name="csX12" fmla="*/ 0 w 1457960"/>
              <a:gd name="csY12" fmla="*/ 99221 h 5953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457960" h="595312" fill="none" extrusionOk="0">
                <a:moveTo>
                  <a:pt x="0" y="99221"/>
                </a:moveTo>
                <a:cubicBezTo>
                  <a:pt x="10046" y="39038"/>
                  <a:pt x="42196" y="-11160"/>
                  <a:pt x="99221" y="0"/>
                </a:cubicBezTo>
                <a:cubicBezTo>
                  <a:pt x="201206" y="-20805"/>
                  <a:pt x="397295" y="294"/>
                  <a:pt x="519060" y="0"/>
                </a:cubicBezTo>
                <a:cubicBezTo>
                  <a:pt x="640825" y="-294"/>
                  <a:pt x="785154" y="38971"/>
                  <a:pt x="913709" y="0"/>
                </a:cubicBezTo>
                <a:cubicBezTo>
                  <a:pt x="1042264" y="-38971"/>
                  <a:pt x="1160429" y="50538"/>
                  <a:pt x="1358739" y="0"/>
                </a:cubicBezTo>
                <a:cubicBezTo>
                  <a:pt x="1427119" y="-7342"/>
                  <a:pt x="1459078" y="34242"/>
                  <a:pt x="1457960" y="99221"/>
                </a:cubicBezTo>
                <a:cubicBezTo>
                  <a:pt x="1493454" y="213369"/>
                  <a:pt x="1446370" y="401366"/>
                  <a:pt x="1457960" y="496091"/>
                </a:cubicBezTo>
                <a:cubicBezTo>
                  <a:pt x="1459972" y="553904"/>
                  <a:pt x="1397444" y="593277"/>
                  <a:pt x="1358739" y="595312"/>
                </a:cubicBezTo>
                <a:cubicBezTo>
                  <a:pt x="1189707" y="637620"/>
                  <a:pt x="1038039" y="561264"/>
                  <a:pt x="913709" y="595312"/>
                </a:cubicBezTo>
                <a:cubicBezTo>
                  <a:pt x="789379" y="629360"/>
                  <a:pt x="575125" y="589264"/>
                  <a:pt x="468680" y="595312"/>
                </a:cubicBezTo>
                <a:cubicBezTo>
                  <a:pt x="362235" y="601360"/>
                  <a:pt x="206602" y="586071"/>
                  <a:pt x="99221" y="595312"/>
                </a:cubicBezTo>
                <a:cubicBezTo>
                  <a:pt x="43861" y="601925"/>
                  <a:pt x="1162" y="558790"/>
                  <a:pt x="0" y="496091"/>
                </a:cubicBezTo>
                <a:cubicBezTo>
                  <a:pt x="-47174" y="383382"/>
                  <a:pt x="22623" y="189859"/>
                  <a:pt x="0" y="99221"/>
                </a:cubicBezTo>
                <a:close/>
              </a:path>
              <a:path w="1457960" h="595312" stroke="0" extrusionOk="0">
                <a:moveTo>
                  <a:pt x="0" y="99221"/>
                </a:moveTo>
                <a:cubicBezTo>
                  <a:pt x="130" y="39553"/>
                  <a:pt x="50070" y="11593"/>
                  <a:pt x="99221" y="0"/>
                </a:cubicBezTo>
                <a:cubicBezTo>
                  <a:pt x="197943" y="-25023"/>
                  <a:pt x="334719" y="51422"/>
                  <a:pt x="531656" y="0"/>
                </a:cubicBezTo>
                <a:cubicBezTo>
                  <a:pt x="728593" y="-51422"/>
                  <a:pt x="807593" y="18594"/>
                  <a:pt x="938900" y="0"/>
                </a:cubicBezTo>
                <a:cubicBezTo>
                  <a:pt x="1070207" y="-18594"/>
                  <a:pt x="1239763" y="19240"/>
                  <a:pt x="1358739" y="0"/>
                </a:cubicBezTo>
                <a:cubicBezTo>
                  <a:pt x="1411379" y="15978"/>
                  <a:pt x="1459070" y="43378"/>
                  <a:pt x="1457960" y="99221"/>
                </a:cubicBezTo>
                <a:cubicBezTo>
                  <a:pt x="1469916" y="204981"/>
                  <a:pt x="1437160" y="386451"/>
                  <a:pt x="1457960" y="496091"/>
                </a:cubicBezTo>
                <a:cubicBezTo>
                  <a:pt x="1454901" y="550237"/>
                  <a:pt x="1407633" y="593832"/>
                  <a:pt x="1358739" y="595312"/>
                </a:cubicBezTo>
                <a:cubicBezTo>
                  <a:pt x="1202074" y="643301"/>
                  <a:pt x="1042013" y="588790"/>
                  <a:pt x="913709" y="595312"/>
                </a:cubicBezTo>
                <a:cubicBezTo>
                  <a:pt x="785405" y="601834"/>
                  <a:pt x="654849" y="546598"/>
                  <a:pt x="481275" y="595312"/>
                </a:cubicBezTo>
                <a:cubicBezTo>
                  <a:pt x="307701" y="644026"/>
                  <a:pt x="232211" y="578500"/>
                  <a:pt x="99221" y="595312"/>
                </a:cubicBezTo>
                <a:cubicBezTo>
                  <a:pt x="35707" y="600979"/>
                  <a:pt x="-4068" y="545022"/>
                  <a:pt x="0" y="496091"/>
                </a:cubicBezTo>
                <a:cubicBezTo>
                  <a:pt x="-1595" y="339254"/>
                  <a:pt x="24393" y="275581"/>
                  <a:pt x="0" y="99221"/>
                </a:cubicBezTo>
                <a:close/>
              </a:path>
            </a:pathLst>
          </a:custGeom>
          <a:solidFill>
            <a:schemeClr val="accent4">
              <a:lumMod val="20000"/>
              <a:lumOff val="80000"/>
            </a:schemeClr>
          </a:solidFill>
          <a:ln>
            <a:extLst>
              <a:ext uri="{C807C97D-BFC1-408E-A445-0C87EB9F89A2}">
                <ask:lineSketchStyleProps xmlns:ask="http://schemas.microsoft.com/office/drawing/2018/sketchyshapes" sd="2298231193">
                  <a:prstGeom prst="roundRect">
                    <a:avLst/>
                  </a:prstGeom>
                  <ask:type>
                    <ask:lineSketchScribble/>
                  </ask:type>
                </ask:lineSketchStyleProps>
              </a:ext>
            </a:extLst>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1400">
                <a:solidFill>
                  <a:sysClr val="windowText" lastClr="000000"/>
                </a:solidFill>
                <a:latin typeface="Selawik Semibold" panose="020B0702040204020203" pitchFamily="34" charset="0"/>
              </a:rPr>
              <a:t>Decision</a:t>
            </a:r>
          </a:p>
        </p:txBody>
      </p:sp>
      <p:sp>
        <p:nvSpPr>
          <p:cNvPr id="20" name="Rectangle: Rounded Corners 19">
            <a:extLst>
              <a:ext uri="{FF2B5EF4-FFF2-40B4-BE49-F238E27FC236}">
                <a16:creationId xmlns:a16="http://schemas.microsoft.com/office/drawing/2014/main" id="{7C8B8424-B8F1-37A2-AFB1-765F5796DBDC}"/>
              </a:ext>
            </a:extLst>
          </p:cNvPr>
          <p:cNvSpPr/>
          <p:nvPr/>
        </p:nvSpPr>
        <p:spPr>
          <a:xfrm>
            <a:off x="10173743" y="982108"/>
            <a:ext cx="1457960" cy="562768"/>
          </a:xfrm>
          <a:custGeom>
            <a:avLst/>
            <a:gdLst>
              <a:gd name="csX0" fmla="*/ 0 w 1457960"/>
              <a:gd name="csY0" fmla="*/ 93797 h 562768"/>
              <a:gd name="csX1" fmla="*/ 93797 w 1457960"/>
              <a:gd name="csY1" fmla="*/ 0 h 562768"/>
              <a:gd name="csX2" fmla="*/ 517252 w 1457960"/>
              <a:gd name="csY2" fmla="*/ 0 h 562768"/>
              <a:gd name="csX3" fmla="*/ 915300 w 1457960"/>
              <a:gd name="csY3" fmla="*/ 0 h 562768"/>
              <a:gd name="csX4" fmla="*/ 1364163 w 1457960"/>
              <a:gd name="csY4" fmla="*/ 0 h 562768"/>
              <a:gd name="csX5" fmla="*/ 1457960 w 1457960"/>
              <a:gd name="csY5" fmla="*/ 93797 h 562768"/>
              <a:gd name="csX6" fmla="*/ 1457960 w 1457960"/>
              <a:gd name="csY6" fmla="*/ 468971 h 562768"/>
              <a:gd name="csX7" fmla="*/ 1364163 w 1457960"/>
              <a:gd name="csY7" fmla="*/ 562768 h 562768"/>
              <a:gd name="csX8" fmla="*/ 915300 w 1457960"/>
              <a:gd name="csY8" fmla="*/ 562768 h 562768"/>
              <a:gd name="csX9" fmla="*/ 466438 w 1457960"/>
              <a:gd name="csY9" fmla="*/ 562768 h 562768"/>
              <a:gd name="csX10" fmla="*/ 93797 w 1457960"/>
              <a:gd name="csY10" fmla="*/ 562768 h 562768"/>
              <a:gd name="csX11" fmla="*/ 0 w 1457960"/>
              <a:gd name="csY11" fmla="*/ 468971 h 562768"/>
              <a:gd name="csX12" fmla="*/ 0 w 1457960"/>
              <a:gd name="csY12" fmla="*/ 93797 h 56276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457960" h="562768" fill="none" extrusionOk="0">
                <a:moveTo>
                  <a:pt x="0" y="93797"/>
                </a:moveTo>
                <a:cubicBezTo>
                  <a:pt x="6495" y="38512"/>
                  <a:pt x="40828" y="-5843"/>
                  <a:pt x="93797" y="0"/>
                </a:cubicBezTo>
                <a:cubicBezTo>
                  <a:pt x="186089" y="-37545"/>
                  <a:pt x="349667" y="26442"/>
                  <a:pt x="517252" y="0"/>
                </a:cubicBezTo>
                <a:cubicBezTo>
                  <a:pt x="684838" y="-26442"/>
                  <a:pt x="816720" y="40022"/>
                  <a:pt x="915300" y="0"/>
                </a:cubicBezTo>
                <a:cubicBezTo>
                  <a:pt x="1013880" y="-40022"/>
                  <a:pt x="1167305" y="7644"/>
                  <a:pt x="1364163" y="0"/>
                </a:cubicBezTo>
                <a:cubicBezTo>
                  <a:pt x="1427558" y="-6266"/>
                  <a:pt x="1459165" y="31021"/>
                  <a:pt x="1457960" y="93797"/>
                </a:cubicBezTo>
                <a:cubicBezTo>
                  <a:pt x="1483354" y="213628"/>
                  <a:pt x="1436943" y="285595"/>
                  <a:pt x="1457960" y="468971"/>
                </a:cubicBezTo>
                <a:cubicBezTo>
                  <a:pt x="1463486" y="529056"/>
                  <a:pt x="1410494" y="562076"/>
                  <a:pt x="1364163" y="562768"/>
                </a:cubicBezTo>
                <a:cubicBezTo>
                  <a:pt x="1215715" y="603532"/>
                  <a:pt x="1015918" y="514595"/>
                  <a:pt x="915300" y="562768"/>
                </a:cubicBezTo>
                <a:cubicBezTo>
                  <a:pt x="814682" y="610941"/>
                  <a:pt x="636263" y="551273"/>
                  <a:pt x="466438" y="562768"/>
                </a:cubicBezTo>
                <a:cubicBezTo>
                  <a:pt x="296613" y="574263"/>
                  <a:pt x="259299" y="537775"/>
                  <a:pt x="93797" y="562768"/>
                </a:cubicBezTo>
                <a:cubicBezTo>
                  <a:pt x="41548" y="568012"/>
                  <a:pt x="429" y="523690"/>
                  <a:pt x="0" y="468971"/>
                </a:cubicBezTo>
                <a:cubicBezTo>
                  <a:pt x="-18833" y="283640"/>
                  <a:pt x="5528" y="198582"/>
                  <a:pt x="0" y="93797"/>
                </a:cubicBezTo>
                <a:close/>
              </a:path>
              <a:path w="1457960" h="562768" stroke="0" extrusionOk="0">
                <a:moveTo>
                  <a:pt x="0" y="93797"/>
                </a:moveTo>
                <a:cubicBezTo>
                  <a:pt x="68" y="39442"/>
                  <a:pt x="42698" y="1446"/>
                  <a:pt x="93797" y="0"/>
                </a:cubicBezTo>
                <a:cubicBezTo>
                  <a:pt x="228826" y="-15916"/>
                  <a:pt x="375280" y="40534"/>
                  <a:pt x="529956" y="0"/>
                </a:cubicBezTo>
                <a:cubicBezTo>
                  <a:pt x="684632" y="-40534"/>
                  <a:pt x="774768" y="27887"/>
                  <a:pt x="940708" y="0"/>
                </a:cubicBezTo>
                <a:cubicBezTo>
                  <a:pt x="1106648" y="-27887"/>
                  <a:pt x="1205394" y="42000"/>
                  <a:pt x="1364163" y="0"/>
                </a:cubicBezTo>
                <a:cubicBezTo>
                  <a:pt x="1414178" y="13235"/>
                  <a:pt x="1466911" y="33566"/>
                  <a:pt x="1457960" y="93797"/>
                </a:cubicBezTo>
                <a:cubicBezTo>
                  <a:pt x="1477060" y="227621"/>
                  <a:pt x="1424189" y="287816"/>
                  <a:pt x="1457960" y="468971"/>
                </a:cubicBezTo>
                <a:cubicBezTo>
                  <a:pt x="1453849" y="519898"/>
                  <a:pt x="1401078" y="559036"/>
                  <a:pt x="1364163" y="562768"/>
                </a:cubicBezTo>
                <a:cubicBezTo>
                  <a:pt x="1167947" y="594845"/>
                  <a:pt x="1072291" y="542914"/>
                  <a:pt x="915300" y="562768"/>
                </a:cubicBezTo>
                <a:cubicBezTo>
                  <a:pt x="758309" y="582622"/>
                  <a:pt x="678573" y="511431"/>
                  <a:pt x="479141" y="562768"/>
                </a:cubicBezTo>
                <a:cubicBezTo>
                  <a:pt x="279709" y="614105"/>
                  <a:pt x="196293" y="519197"/>
                  <a:pt x="93797" y="562768"/>
                </a:cubicBezTo>
                <a:cubicBezTo>
                  <a:pt x="32465" y="568964"/>
                  <a:pt x="-7073" y="510573"/>
                  <a:pt x="0" y="468971"/>
                </a:cubicBezTo>
                <a:cubicBezTo>
                  <a:pt x="-39786" y="387502"/>
                  <a:pt x="21038" y="246815"/>
                  <a:pt x="0" y="93797"/>
                </a:cubicBezTo>
                <a:close/>
              </a:path>
            </a:pathLst>
          </a:custGeom>
          <a:solidFill>
            <a:schemeClr val="accent3">
              <a:lumMod val="20000"/>
              <a:lumOff val="80000"/>
            </a:schemeClr>
          </a:solidFill>
          <a:ln>
            <a:extLst>
              <a:ext uri="{C807C97D-BFC1-408E-A445-0C87EB9F89A2}">
                <ask:lineSketchStyleProps xmlns:ask="http://schemas.microsoft.com/office/drawing/2018/sketchyshapes" sd="2298231193">
                  <a:prstGeom prst="roundRect">
                    <a:avLst/>
                  </a:prstGeom>
                  <ask:type>
                    <ask:lineSketchScribble/>
                  </ask:type>
                </ask:lineSketchStyleProps>
              </a:ext>
            </a:extLst>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1400">
                <a:solidFill>
                  <a:sysClr val="windowText" lastClr="000000"/>
                </a:solidFill>
                <a:latin typeface="Selawik Semibold" panose="020B0702040204020203" pitchFamily="34" charset="0"/>
              </a:rPr>
              <a:t>Post-Permission</a:t>
            </a:r>
          </a:p>
        </p:txBody>
      </p:sp>
      <p:sp>
        <p:nvSpPr>
          <p:cNvPr id="21" name="Rectangle: Rounded Corners 20">
            <a:extLst>
              <a:ext uri="{FF2B5EF4-FFF2-40B4-BE49-F238E27FC236}">
                <a16:creationId xmlns:a16="http://schemas.microsoft.com/office/drawing/2014/main" id="{F9FC724C-915D-659C-234B-9B98B58FABB9}"/>
              </a:ext>
            </a:extLst>
          </p:cNvPr>
          <p:cNvSpPr/>
          <p:nvPr/>
        </p:nvSpPr>
        <p:spPr>
          <a:xfrm>
            <a:off x="6326027" y="1732836"/>
            <a:ext cx="1457960" cy="595312"/>
          </a:xfrm>
          <a:custGeom>
            <a:avLst/>
            <a:gdLst>
              <a:gd name="csX0" fmla="*/ 0 w 1457960"/>
              <a:gd name="csY0" fmla="*/ 99221 h 595312"/>
              <a:gd name="csX1" fmla="*/ 99221 w 1457960"/>
              <a:gd name="csY1" fmla="*/ 0 h 595312"/>
              <a:gd name="csX2" fmla="*/ 519060 w 1457960"/>
              <a:gd name="csY2" fmla="*/ 0 h 595312"/>
              <a:gd name="csX3" fmla="*/ 913709 w 1457960"/>
              <a:gd name="csY3" fmla="*/ 0 h 595312"/>
              <a:gd name="csX4" fmla="*/ 1358739 w 1457960"/>
              <a:gd name="csY4" fmla="*/ 0 h 595312"/>
              <a:gd name="csX5" fmla="*/ 1457960 w 1457960"/>
              <a:gd name="csY5" fmla="*/ 99221 h 595312"/>
              <a:gd name="csX6" fmla="*/ 1457960 w 1457960"/>
              <a:gd name="csY6" fmla="*/ 496091 h 595312"/>
              <a:gd name="csX7" fmla="*/ 1358739 w 1457960"/>
              <a:gd name="csY7" fmla="*/ 595312 h 595312"/>
              <a:gd name="csX8" fmla="*/ 913709 w 1457960"/>
              <a:gd name="csY8" fmla="*/ 595312 h 595312"/>
              <a:gd name="csX9" fmla="*/ 468680 w 1457960"/>
              <a:gd name="csY9" fmla="*/ 595312 h 595312"/>
              <a:gd name="csX10" fmla="*/ 99221 w 1457960"/>
              <a:gd name="csY10" fmla="*/ 595312 h 595312"/>
              <a:gd name="csX11" fmla="*/ 0 w 1457960"/>
              <a:gd name="csY11" fmla="*/ 496091 h 595312"/>
              <a:gd name="csX12" fmla="*/ 0 w 1457960"/>
              <a:gd name="csY12" fmla="*/ 99221 h 5953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457960" h="595312" fill="none" extrusionOk="0">
                <a:moveTo>
                  <a:pt x="0" y="99221"/>
                </a:moveTo>
                <a:cubicBezTo>
                  <a:pt x="10046" y="39038"/>
                  <a:pt x="42196" y="-11160"/>
                  <a:pt x="99221" y="0"/>
                </a:cubicBezTo>
                <a:cubicBezTo>
                  <a:pt x="201206" y="-20805"/>
                  <a:pt x="397295" y="294"/>
                  <a:pt x="519060" y="0"/>
                </a:cubicBezTo>
                <a:cubicBezTo>
                  <a:pt x="640825" y="-294"/>
                  <a:pt x="785154" y="38971"/>
                  <a:pt x="913709" y="0"/>
                </a:cubicBezTo>
                <a:cubicBezTo>
                  <a:pt x="1042264" y="-38971"/>
                  <a:pt x="1160429" y="50538"/>
                  <a:pt x="1358739" y="0"/>
                </a:cubicBezTo>
                <a:cubicBezTo>
                  <a:pt x="1427119" y="-7342"/>
                  <a:pt x="1459078" y="34242"/>
                  <a:pt x="1457960" y="99221"/>
                </a:cubicBezTo>
                <a:cubicBezTo>
                  <a:pt x="1493454" y="213369"/>
                  <a:pt x="1446370" y="401366"/>
                  <a:pt x="1457960" y="496091"/>
                </a:cubicBezTo>
                <a:cubicBezTo>
                  <a:pt x="1459972" y="553904"/>
                  <a:pt x="1397444" y="593277"/>
                  <a:pt x="1358739" y="595312"/>
                </a:cubicBezTo>
                <a:cubicBezTo>
                  <a:pt x="1189707" y="637620"/>
                  <a:pt x="1038039" y="561264"/>
                  <a:pt x="913709" y="595312"/>
                </a:cubicBezTo>
                <a:cubicBezTo>
                  <a:pt x="789379" y="629360"/>
                  <a:pt x="575125" y="589264"/>
                  <a:pt x="468680" y="595312"/>
                </a:cubicBezTo>
                <a:cubicBezTo>
                  <a:pt x="362235" y="601360"/>
                  <a:pt x="206602" y="586071"/>
                  <a:pt x="99221" y="595312"/>
                </a:cubicBezTo>
                <a:cubicBezTo>
                  <a:pt x="43861" y="601925"/>
                  <a:pt x="1162" y="558790"/>
                  <a:pt x="0" y="496091"/>
                </a:cubicBezTo>
                <a:cubicBezTo>
                  <a:pt x="-47174" y="383382"/>
                  <a:pt x="22623" y="189859"/>
                  <a:pt x="0" y="99221"/>
                </a:cubicBezTo>
                <a:close/>
              </a:path>
              <a:path w="1457960" h="595312" stroke="0" extrusionOk="0">
                <a:moveTo>
                  <a:pt x="0" y="99221"/>
                </a:moveTo>
                <a:cubicBezTo>
                  <a:pt x="130" y="39553"/>
                  <a:pt x="50070" y="11593"/>
                  <a:pt x="99221" y="0"/>
                </a:cubicBezTo>
                <a:cubicBezTo>
                  <a:pt x="197943" y="-25023"/>
                  <a:pt x="334719" y="51422"/>
                  <a:pt x="531656" y="0"/>
                </a:cubicBezTo>
                <a:cubicBezTo>
                  <a:pt x="728593" y="-51422"/>
                  <a:pt x="807593" y="18594"/>
                  <a:pt x="938900" y="0"/>
                </a:cubicBezTo>
                <a:cubicBezTo>
                  <a:pt x="1070207" y="-18594"/>
                  <a:pt x="1239763" y="19240"/>
                  <a:pt x="1358739" y="0"/>
                </a:cubicBezTo>
                <a:cubicBezTo>
                  <a:pt x="1411379" y="15978"/>
                  <a:pt x="1459070" y="43378"/>
                  <a:pt x="1457960" y="99221"/>
                </a:cubicBezTo>
                <a:cubicBezTo>
                  <a:pt x="1469916" y="204981"/>
                  <a:pt x="1437160" y="386451"/>
                  <a:pt x="1457960" y="496091"/>
                </a:cubicBezTo>
                <a:cubicBezTo>
                  <a:pt x="1454901" y="550237"/>
                  <a:pt x="1407633" y="593832"/>
                  <a:pt x="1358739" y="595312"/>
                </a:cubicBezTo>
                <a:cubicBezTo>
                  <a:pt x="1202074" y="643301"/>
                  <a:pt x="1042013" y="588790"/>
                  <a:pt x="913709" y="595312"/>
                </a:cubicBezTo>
                <a:cubicBezTo>
                  <a:pt x="785405" y="601834"/>
                  <a:pt x="654849" y="546598"/>
                  <a:pt x="481275" y="595312"/>
                </a:cubicBezTo>
                <a:cubicBezTo>
                  <a:pt x="307701" y="644026"/>
                  <a:pt x="232211" y="578500"/>
                  <a:pt x="99221" y="595312"/>
                </a:cubicBezTo>
                <a:cubicBezTo>
                  <a:pt x="35707" y="600979"/>
                  <a:pt x="-4068" y="545022"/>
                  <a:pt x="0" y="496091"/>
                </a:cubicBezTo>
                <a:cubicBezTo>
                  <a:pt x="-1595" y="339254"/>
                  <a:pt x="24393" y="275581"/>
                  <a:pt x="0" y="99221"/>
                </a:cubicBezTo>
                <a:close/>
              </a:path>
            </a:pathLst>
          </a:custGeom>
          <a:solidFill>
            <a:schemeClr val="accent4">
              <a:lumMod val="20000"/>
              <a:lumOff val="80000"/>
            </a:schemeClr>
          </a:solidFill>
          <a:ln>
            <a:extLst>
              <a:ext uri="{C807C97D-BFC1-408E-A445-0C87EB9F89A2}">
                <ask:lineSketchStyleProps xmlns:ask="http://schemas.microsoft.com/office/drawing/2018/sketchyshapes" sd="2298231193">
                  <a:prstGeom prst="roundRect">
                    <a:avLst/>
                  </a:prstGeom>
                  <ask:type>
                    <ask:lineSketchScribble/>
                  </ask:type>
                </ask:lineSketchStyleProps>
              </a:ext>
            </a:extLst>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1400">
                <a:solidFill>
                  <a:sysClr val="windowText" lastClr="000000"/>
                </a:solidFill>
                <a:latin typeface="Selawik Semibold" panose="020B0702040204020203" pitchFamily="34" charset="0"/>
              </a:rPr>
              <a:t>Determination</a:t>
            </a:r>
          </a:p>
        </p:txBody>
      </p:sp>
      <p:sp>
        <p:nvSpPr>
          <p:cNvPr id="22" name="Rectangle: Rounded Corners 21">
            <a:extLst>
              <a:ext uri="{FF2B5EF4-FFF2-40B4-BE49-F238E27FC236}">
                <a16:creationId xmlns:a16="http://schemas.microsoft.com/office/drawing/2014/main" id="{5C16F18A-8B7B-A3DE-750E-9348765D01A8}"/>
              </a:ext>
            </a:extLst>
          </p:cNvPr>
          <p:cNvSpPr/>
          <p:nvPr/>
        </p:nvSpPr>
        <p:spPr>
          <a:xfrm>
            <a:off x="4272278" y="1732836"/>
            <a:ext cx="1457960" cy="595312"/>
          </a:xfrm>
          <a:custGeom>
            <a:avLst/>
            <a:gdLst>
              <a:gd name="csX0" fmla="*/ 0 w 1457960"/>
              <a:gd name="csY0" fmla="*/ 99221 h 595312"/>
              <a:gd name="csX1" fmla="*/ 99221 w 1457960"/>
              <a:gd name="csY1" fmla="*/ 0 h 595312"/>
              <a:gd name="csX2" fmla="*/ 519060 w 1457960"/>
              <a:gd name="csY2" fmla="*/ 0 h 595312"/>
              <a:gd name="csX3" fmla="*/ 913709 w 1457960"/>
              <a:gd name="csY3" fmla="*/ 0 h 595312"/>
              <a:gd name="csX4" fmla="*/ 1358739 w 1457960"/>
              <a:gd name="csY4" fmla="*/ 0 h 595312"/>
              <a:gd name="csX5" fmla="*/ 1457960 w 1457960"/>
              <a:gd name="csY5" fmla="*/ 99221 h 595312"/>
              <a:gd name="csX6" fmla="*/ 1457960 w 1457960"/>
              <a:gd name="csY6" fmla="*/ 496091 h 595312"/>
              <a:gd name="csX7" fmla="*/ 1358739 w 1457960"/>
              <a:gd name="csY7" fmla="*/ 595312 h 595312"/>
              <a:gd name="csX8" fmla="*/ 913709 w 1457960"/>
              <a:gd name="csY8" fmla="*/ 595312 h 595312"/>
              <a:gd name="csX9" fmla="*/ 468680 w 1457960"/>
              <a:gd name="csY9" fmla="*/ 595312 h 595312"/>
              <a:gd name="csX10" fmla="*/ 99221 w 1457960"/>
              <a:gd name="csY10" fmla="*/ 595312 h 595312"/>
              <a:gd name="csX11" fmla="*/ 0 w 1457960"/>
              <a:gd name="csY11" fmla="*/ 496091 h 595312"/>
              <a:gd name="csX12" fmla="*/ 0 w 1457960"/>
              <a:gd name="csY12" fmla="*/ 99221 h 5953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457960" h="595312" fill="none" extrusionOk="0">
                <a:moveTo>
                  <a:pt x="0" y="99221"/>
                </a:moveTo>
                <a:cubicBezTo>
                  <a:pt x="10046" y="39038"/>
                  <a:pt x="42196" y="-11160"/>
                  <a:pt x="99221" y="0"/>
                </a:cubicBezTo>
                <a:cubicBezTo>
                  <a:pt x="201206" y="-20805"/>
                  <a:pt x="397295" y="294"/>
                  <a:pt x="519060" y="0"/>
                </a:cubicBezTo>
                <a:cubicBezTo>
                  <a:pt x="640825" y="-294"/>
                  <a:pt x="785154" y="38971"/>
                  <a:pt x="913709" y="0"/>
                </a:cubicBezTo>
                <a:cubicBezTo>
                  <a:pt x="1042264" y="-38971"/>
                  <a:pt x="1160429" y="50538"/>
                  <a:pt x="1358739" y="0"/>
                </a:cubicBezTo>
                <a:cubicBezTo>
                  <a:pt x="1427119" y="-7342"/>
                  <a:pt x="1459078" y="34242"/>
                  <a:pt x="1457960" y="99221"/>
                </a:cubicBezTo>
                <a:cubicBezTo>
                  <a:pt x="1493454" y="213369"/>
                  <a:pt x="1446370" y="401366"/>
                  <a:pt x="1457960" y="496091"/>
                </a:cubicBezTo>
                <a:cubicBezTo>
                  <a:pt x="1459972" y="553904"/>
                  <a:pt x="1397444" y="593277"/>
                  <a:pt x="1358739" y="595312"/>
                </a:cubicBezTo>
                <a:cubicBezTo>
                  <a:pt x="1189707" y="637620"/>
                  <a:pt x="1038039" y="561264"/>
                  <a:pt x="913709" y="595312"/>
                </a:cubicBezTo>
                <a:cubicBezTo>
                  <a:pt x="789379" y="629360"/>
                  <a:pt x="575125" y="589264"/>
                  <a:pt x="468680" y="595312"/>
                </a:cubicBezTo>
                <a:cubicBezTo>
                  <a:pt x="362235" y="601360"/>
                  <a:pt x="206602" y="586071"/>
                  <a:pt x="99221" y="595312"/>
                </a:cubicBezTo>
                <a:cubicBezTo>
                  <a:pt x="43861" y="601925"/>
                  <a:pt x="1162" y="558790"/>
                  <a:pt x="0" y="496091"/>
                </a:cubicBezTo>
                <a:cubicBezTo>
                  <a:pt x="-47174" y="383382"/>
                  <a:pt x="22623" y="189859"/>
                  <a:pt x="0" y="99221"/>
                </a:cubicBezTo>
                <a:close/>
              </a:path>
              <a:path w="1457960" h="595312" stroke="0" extrusionOk="0">
                <a:moveTo>
                  <a:pt x="0" y="99221"/>
                </a:moveTo>
                <a:cubicBezTo>
                  <a:pt x="130" y="39553"/>
                  <a:pt x="50070" y="11593"/>
                  <a:pt x="99221" y="0"/>
                </a:cubicBezTo>
                <a:cubicBezTo>
                  <a:pt x="197943" y="-25023"/>
                  <a:pt x="334719" y="51422"/>
                  <a:pt x="531656" y="0"/>
                </a:cubicBezTo>
                <a:cubicBezTo>
                  <a:pt x="728593" y="-51422"/>
                  <a:pt x="807593" y="18594"/>
                  <a:pt x="938900" y="0"/>
                </a:cubicBezTo>
                <a:cubicBezTo>
                  <a:pt x="1070207" y="-18594"/>
                  <a:pt x="1239763" y="19240"/>
                  <a:pt x="1358739" y="0"/>
                </a:cubicBezTo>
                <a:cubicBezTo>
                  <a:pt x="1411379" y="15978"/>
                  <a:pt x="1459070" y="43378"/>
                  <a:pt x="1457960" y="99221"/>
                </a:cubicBezTo>
                <a:cubicBezTo>
                  <a:pt x="1469916" y="204981"/>
                  <a:pt x="1437160" y="386451"/>
                  <a:pt x="1457960" y="496091"/>
                </a:cubicBezTo>
                <a:cubicBezTo>
                  <a:pt x="1454901" y="550237"/>
                  <a:pt x="1407633" y="593832"/>
                  <a:pt x="1358739" y="595312"/>
                </a:cubicBezTo>
                <a:cubicBezTo>
                  <a:pt x="1202074" y="643301"/>
                  <a:pt x="1042013" y="588790"/>
                  <a:pt x="913709" y="595312"/>
                </a:cubicBezTo>
                <a:cubicBezTo>
                  <a:pt x="785405" y="601834"/>
                  <a:pt x="654849" y="546598"/>
                  <a:pt x="481275" y="595312"/>
                </a:cubicBezTo>
                <a:cubicBezTo>
                  <a:pt x="307701" y="644026"/>
                  <a:pt x="232211" y="578500"/>
                  <a:pt x="99221" y="595312"/>
                </a:cubicBezTo>
                <a:cubicBezTo>
                  <a:pt x="35707" y="600979"/>
                  <a:pt x="-4068" y="545022"/>
                  <a:pt x="0" y="496091"/>
                </a:cubicBezTo>
                <a:cubicBezTo>
                  <a:pt x="-1595" y="339254"/>
                  <a:pt x="24393" y="275581"/>
                  <a:pt x="0" y="99221"/>
                </a:cubicBezTo>
                <a:close/>
              </a:path>
            </a:pathLst>
          </a:custGeom>
          <a:solidFill>
            <a:schemeClr val="accent4">
              <a:lumMod val="20000"/>
              <a:lumOff val="80000"/>
            </a:schemeClr>
          </a:solidFill>
          <a:ln>
            <a:extLst>
              <a:ext uri="{C807C97D-BFC1-408E-A445-0C87EB9F89A2}">
                <ask:lineSketchStyleProps xmlns:ask="http://schemas.microsoft.com/office/drawing/2018/sketchyshapes" sd="2298231193">
                  <a:prstGeom prst="roundRect">
                    <a:avLst/>
                  </a:prstGeom>
                  <ask:type>
                    <ask:lineSketchScribble/>
                  </ask:type>
                </ask:lineSketchStyleProps>
              </a:ext>
            </a:extLst>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1400">
                <a:solidFill>
                  <a:sysClr val="windowText" lastClr="000000"/>
                </a:solidFill>
                <a:latin typeface="Selawik Semibold" panose="020B0702040204020203" pitchFamily="34" charset="0"/>
              </a:rPr>
              <a:t>Consultation</a:t>
            </a:r>
          </a:p>
        </p:txBody>
      </p:sp>
      <p:sp>
        <p:nvSpPr>
          <p:cNvPr id="23" name="Rectangle: Rounded Corners 22">
            <a:extLst>
              <a:ext uri="{FF2B5EF4-FFF2-40B4-BE49-F238E27FC236}">
                <a16:creationId xmlns:a16="http://schemas.microsoft.com/office/drawing/2014/main" id="{3E781E8F-BE5C-F481-FF72-CAE3D93B10D2}"/>
              </a:ext>
            </a:extLst>
          </p:cNvPr>
          <p:cNvSpPr/>
          <p:nvPr/>
        </p:nvSpPr>
        <p:spPr>
          <a:xfrm>
            <a:off x="10173743" y="2279136"/>
            <a:ext cx="1457960" cy="595312"/>
          </a:xfrm>
          <a:custGeom>
            <a:avLst/>
            <a:gdLst>
              <a:gd name="csX0" fmla="*/ 0 w 1457960"/>
              <a:gd name="csY0" fmla="*/ 99221 h 595312"/>
              <a:gd name="csX1" fmla="*/ 99221 w 1457960"/>
              <a:gd name="csY1" fmla="*/ 0 h 595312"/>
              <a:gd name="csX2" fmla="*/ 519060 w 1457960"/>
              <a:gd name="csY2" fmla="*/ 0 h 595312"/>
              <a:gd name="csX3" fmla="*/ 913709 w 1457960"/>
              <a:gd name="csY3" fmla="*/ 0 h 595312"/>
              <a:gd name="csX4" fmla="*/ 1358739 w 1457960"/>
              <a:gd name="csY4" fmla="*/ 0 h 595312"/>
              <a:gd name="csX5" fmla="*/ 1457960 w 1457960"/>
              <a:gd name="csY5" fmla="*/ 99221 h 595312"/>
              <a:gd name="csX6" fmla="*/ 1457960 w 1457960"/>
              <a:gd name="csY6" fmla="*/ 496091 h 595312"/>
              <a:gd name="csX7" fmla="*/ 1358739 w 1457960"/>
              <a:gd name="csY7" fmla="*/ 595312 h 595312"/>
              <a:gd name="csX8" fmla="*/ 913709 w 1457960"/>
              <a:gd name="csY8" fmla="*/ 595312 h 595312"/>
              <a:gd name="csX9" fmla="*/ 468680 w 1457960"/>
              <a:gd name="csY9" fmla="*/ 595312 h 595312"/>
              <a:gd name="csX10" fmla="*/ 99221 w 1457960"/>
              <a:gd name="csY10" fmla="*/ 595312 h 595312"/>
              <a:gd name="csX11" fmla="*/ 0 w 1457960"/>
              <a:gd name="csY11" fmla="*/ 496091 h 595312"/>
              <a:gd name="csX12" fmla="*/ 0 w 1457960"/>
              <a:gd name="csY12" fmla="*/ 99221 h 5953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457960" h="595312" fill="none" extrusionOk="0">
                <a:moveTo>
                  <a:pt x="0" y="99221"/>
                </a:moveTo>
                <a:cubicBezTo>
                  <a:pt x="10046" y="39038"/>
                  <a:pt x="42196" y="-11160"/>
                  <a:pt x="99221" y="0"/>
                </a:cubicBezTo>
                <a:cubicBezTo>
                  <a:pt x="201206" y="-20805"/>
                  <a:pt x="397295" y="294"/>
                  <a:pt x="519060" y="0"/>
                </a:cubicBezTo>
                <a:cubicBezTo>
                  <a:pt x="640825" y="-294"/>
                  <a:pt x="785154" y="38971"/>
                  <a:pt x="913709" y="0"/>
                </a:cubicBezTo>
                <a:cubicBezTo>
                  <a:pt x="1042264" y="-38971"/>
                  <a:pt x="1160429" y="50538"/>
                  <a:pt x="1358739" y="0"/>
                </a:cubicBezTo>
                <a:cubicBezTo>
                  <a:pt x="1427119" y="-7342"/>
                  <a:pt x="1459078" y="34242"/>
                  <a:pt x="1457960" y="99221"/>
                </a:cubicBezTo>
                <a:cubicBezTo>
                  <a:pt x="1493454" y="213369"/>
                  <a:pt x="1446370" y="401366"/>
                  <a:pt x="1457960" y="496091"/>
                </a:cubicBezTo>
                <a:cubicBezTo>
                  <a:pt x="1459972" y="553904"/>
                  <a:pt x="1397444" y="593277"/>
                  <a:pt x="1358739" y="595312"/>
                </a:cubicBezTo>
                <a:cubicBezTo>
                  <a:pt x="1189707" y="637620"/>
                  <a:pt x="1038039" y="561264"/>
                  <a:pt x="913709" y="595312"/>
                </a:cubicBezTo>
                <a:cubicBezTo>
                  <a:pt x="789379" y="629360"/>
                  <a:pt x="575125" y="589264"/>
                  <a:pt x="468680" y="595312"/>
                </a:cubicBezTo>
                <a:cubicBezTo>
                  <a:pt x="362235" y="601360"/>
                  <a:pt x="206602" y="586071"/>
                  <a:pt x="99221" y="595312"/>
                </a:cubicBezTo>
                <a:cubicBezTo>
                  <a:pt x="43861" y="601925"/>
                  <a:pt x="1162" y="558790"/>
                  <a:pt x="0" y="496091"/>
                </a:cubicBezTo>
                <a:cubicBezTo>
                  <a:pt x="-47174" y="383382"/>
                  <a:pt x="22623" y="189859"/>
                  <a:pt x="0" y="99221"/>
                </a:cubicBezTo>
                <a:close/>
              </a:path>
              <a:path w="1457960" h="595312" stroke="0" extrusionOk="0">
                <a:moveTo>
                  <a:pt x="0" y="99221"/>
                </a:moveTo>
                <a:cubicBezTo>
                  <a:pt x="130" y="39553"/>
                  <a:pt x="50070" y="11593"/>
                  <a:pt x="99221" y="0"/>
                </a:cubicBezTo>
                <a:cubicBezTo>
                  <a:pt x="197943" y="-25023"/>
                  <a:pt x="334719" y="51422"/>
                  <a:pt x="531656" y="0"/>
                </a:cubicBezTo>
                <a:cubicBezTo>
                  <a:pt x="728593" y="-51422"/>
                  <a:pt x="807593" y="18594"/>
                  <a:pt x="938900" y="0"/>
                </a:cubicBezTo>
                <a:cubicBezTo>
                  <a:pt x="1070207" y="-18594"/>
                  <a:pt x="1239763" y="19240"/>
                  <a:pt x="1358739" y="0"/>
                </a:cubicBezTo>
                <a:cubicBezTo>
                  <a:pt x="1411379" y="15978"/>
                  <a:pt x="1459070" y="43378"/>
                  <a:pt x="1457960" y="99221"/>
                </a:cubicBezTo>
                <a:cubicBezTo>
                  <a:pt x="1469916" y="204981"/>
                  <a:pt x="1437160" y="386451"/>
                  <a:pt x="1457960" y="496091"/>
                </a:cubicBezTo>
                <a:cubicBezTo>
                  <a:pt x="1454901" y="550237"/>
                  <a:pt x="1407633" y="593832"/>
                  <a:pt x="1358739" y="595312"/>
                </a:cubicBezTo>
                <a:cubicBezTo>
                  <a:pt x="1202074" y="643301"/>
                  <a:pt x="1042013" y="588790"/>
                  <a:pt x="913709" y="595312"/>
                </a:cubicBezTo>
                <a:cubicBezTo>
                  <a:pt x="785405" y="601834"/>
                  <a:pt x="654849" y="546598"/>
                  <a:pt x="481275" y="595312"/>
                </a:cubicBezTo>
                <a:cubicBezTo>
                  <a:pt x="307701" y="644026"/>
                  <a:pt x="232211" y="578500"/>
                  <a:pt x="99221" y="595312"/>
                </a:cubicBezTo>
                <a:cubicBezTo>
                  <a:pt x="35707" y="600979"/>
                  <a:pt x="-4068" y="545022"/>
                  <a:pt x="0" y="496091"/>
                </a:cubicBezTo>
                <a:cubicBezTo>
                  <a:pt x="-1595" y="339254"/>
                  <a:pt x="24393" y="275581"/>
                  <a:pt x="0" y="99221"/>
                </a:cubicBezTo>
                <a:close/>
              </a:path>
            </a:pathLst>
          </a:custGeom>
          <a:solidFill>
            <a:schemeClr val="accent2">
              <a:lumMod val="20000"/>
              <a:lumOff val="80000"/>
            </a:schemeClr>
          </a:solidFill>
          <a:ln>
            <a:extLst>
              <a:ext uri="{C807C97D-BFC1-408E-A445-0C87EB9F89A2}">
                <ask:lineSketchStyleProps xmlns:ask="http://schemas.microsoft.com/office/drawing/2018/sketchyshapes" sd="2298231193">
                  <a:prstGeom prst="roundRect">
                    <a:avLst/>
                  </a:prstGeom>
                  <ask:type>
                    <ask:lineSketchScribble/>
                  </ask:type>
                </ask:lineSketchStyleProps>
              </a:ext>
            </a:extLst>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1400">
                <a:solidFill>
                  <a:sysClr val="windowText" lastClr="000000"/>
                </a:solidFill>
                <a:latin typeface="Selawik Semibold" panose="020B0702040204020203" pitchFamily="34" charset="0"/>
              </a:rPr>
              <a:t>Appeal</a:t>
            </a:r>
          </a:p>
        </p:txBody>
      </p:sp>
      <p:sp>
        <p:nvSpPr>
          <p:cNvPr id="24" name="Arrow: Right 23">
            <a:extLst>
              <a:ext uri="{FF2B5EF4-FFF2-40B4-BE49-F238E27FC236}">
                <a16:creationId xmlns:a16="http://schemas.microsoft.com/office/drawing/2014/main" id="{AF3D7DF8-2C4B-E88A-2716-890EE4EF54E9}"/>
              </a:ext>
            </a:extLst>
          </p:cNvPr>
          <p:cNvSpPr/>
          <p:nvPr/>
        </p:nvSpPr>
        <p:spPr>
          <a:xfrm>
            <a:off x="3703319" y="1939608"/>
            <a:ext cx="568959" cy="145256"/>
          </a:xfrm>
          <a:custGeom>
            <a:avLst/>
            <a:gdLst>
              <a:gd name="csX0" fmla="*/ 0 w 568959"/>
              <a:gd name="csY0" fmla="*/ 36314 h 145256"/>
              <a:gd name="csX1" fmla="*/ 496331 w 568959"/>
              <a:gd name="csY1" fmla="*/ 36314 h 145256"/>
              <a:gd name="csX2" fmla="*/ 496331 w 568959"/>
              <a:gd name="csY2" fmla="*/ 0 h 145256"/>
              <a:gd name="csX3" fmla="*/ 568959 w 568959"/>
              <a:gd name="csY3" fmla="*/ 72628 h 145256"/>
              <a:gd name="csX4" fmla="*/ 496331 w 568959"/>
              <a:gd name="csY4" fmla="*/ 145256 h 145256"/>
              <a:gd name="csX5" fmla="*/ 496331 w 568959"/>
              <a:gd name="csY5" fmla="*/ 108942 h 145256"/>
              <a:gd name="csX6" fmla="*/ 0 w 568959"/>
              <a:gd name="csY6" fmla="*/ 108942 h 145256"/>
              <a:gd name="csX7" fmla="*/ 0 w 568959"/>
              <a:gd name="csY7" fmla="*/ 36314 h 1452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568959" h="145256" fill="none" extrusionOk="0">
                <a:moveTo>
                  <a:pt x="0" y="36314"/>
                </a:moveTo>
                <a:cubicBezTo>
                  <a:pt x="131027" y="24674"/>
                  <a:pt x="365062" y="51187"/>
                  <a:pt x="496331" y="36314"/>
                </a:cubicBezTo>
                <a:cubicBezTo>
                  <a:pt x="497510" y="28532"/>
                  <a:pt x="495924" y="16918"/>
                  <a:pt x="496331" y="0"/>
                </a:cubicBezTo>
                <a:cubicBezTo>
                  <a:pt x="517881" y="21393"/>
                  <a:pt x="549866" y="49791"/>
                  <a:pt x="568959" y="72628"/>
                </a:cubicBezTo>
                <a:cubicBezTo>
                  <a:pt x="551026" y="92027"/>
                  <a:pt x="528602" y="113973"/>
                  <a:pt x="496331" y="145256"/>
                </a:cubicBezTo>
                <a:cubicBezTo>
                  <a:pt x="496370" y="131394"/>
                  <a:pt x="495680" y="123001"/>
                  <a:pt x="496331" y="108942"/>
                </a:cubicBezTo>
                <a:cubicBezTo>
                  <a:pt x="345831" y="108815"/>
                  <a:pt x="243418" y="111338"/>
                  <a:pt x="0" y="108942"/>
                </a:cubicBezTo>
                <a:cubicBezTo>
                  <a:pt x="-2600" y="87107"/>
                  <a:pt x="-1144" y="56178"/>
                  <a:pt x="0" y="36314"/>
                </a:cubicBezTo>
                <a:close/>
              </a:path>
              <a:path w="568959" h="145256" stroke="0" extrusionOk="0">
                <a:moveTo>
                  <a:pt x="0" y="36314"/>
                </a:moveTo>
                <a:cubicBezTo>
                  <a:pt x="119481" y="33437"/>
                  <a:pt x="332416" y="25249"/>
                  <a:pt x="496331" y="36314"/>
                </a:cubicBezTo>
                <a:cubicBezTo>
                  <a:pt x="495599" y="23759"/>
                  <a:pt x="495643" y="8077"/>
                  <a:pt x="496331" y="0"/>
                </a:cubicBezTo>
                <a:cubicBezTo>
                  <a:pt x="526552" y="23260"/>
                  <a:pt x="542847" y="47964"/>
                  <a:pt x="568959" y="72628"/>
                </a:cubicBezTo>
                <a:cubicBezTo>
                  <a:pt x="548637" y="90721"/>
                  <a:pt x="517648" y="125511"/>
                  <a:pt x="496331" y="145256"/>
                </a:cubicBezTo>
                <a:cubicBezTo>
                  <a:pt x="495517" y="130676"/>
                  <a:pt x="497397" y="120463"/>
                  <a:pt x="496331" y="108942"/>
                </a:cubicBezTo>
                <a:cubicBezTo>
                  <a:pt x="252754" y="92199"/>
                  <a:pt x="155066" y="92355"/>
                  <a:pt x="0" y="108942"/>
                </a:cubicBezTo>
                <a:cubicBezTo>
                  <a:pt x="323" y="78977"/>
                  <a:pt x="-3205" y="71699"/>
                  <a:pt x="0" y="36314"/>
                </a:cubicBezTo>
                <a:close/>
              </a:path>
            </a:pathLst>
          </a:custGeom>
          <a:solidFill>
            <a:schemeClr val="tx1"/>
          </a:solidFill>
          <a:ln>
            <a:extLst>
              <a:ext uri="{C807C97D-BFC1-408E-A445-0C87EB9F89A2}">
                <ask:lineSketchStyleProps xmlns:ask="http://schemas.microsoft.com/office/drawing/2018/sketchyshapes" sd="103112396">
                  <a:prstGeom prst="rightArrow">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Arrow: Right 24">
            <a:extLst>
              <a:ext uri="{FF2B5EF4-FFF2-40B4-BE49-F238E27FC236}">
                <a16:creationId xmlns:a16="http://schemas.microsoft.com/office/drawing/2014/main" id="{C05495A8-BF21-ABB6-81EB-5BD0AB61F155}"/>
              </a:ext>
            </a:extLst>
          </p:cNvPr>
          <p:cNvSpPr/>
          <p:nvPr/>
        </p:nvSpPr>
        <p:spPr>
          <a:xfrm>
            <a:off x="5757068" y="1957864"/>
            <a:ext cx="568959" cy="145256"/>
          </a:xfrm>
          <a:custGeom>
            <a:avLst/>
            <a:gdLst>
              <a:gd name="csX0" fmla="*/ 0 w 568959"/>
              <a:gd name="csY0" fmla="*/ 36314 h 145256"/>
              <a:gd name="csX1" fmla="*/ 496331 w 568959"/>
              <a:gd name="csY1" fmla="*/ 36314 h 145256"/>
              <a:gd name="csX2" fmla="*/ 496331 w 568959"/>
              <a:gd name="csY2" fmla="*/ 0 h 145256"/>
              <a:gd name="csX3" fmla="*/ 568959 w 568959"/>
              <a:gd name="csY3" fmla="*/ 72628 h 145256"/>
              <a:gd name="csX4" fmla="*/ 496331 w 568959"/>
              <a:gd name="csY4" fmla="*/ 145256 h 145256"/>
              <a:gd name="csX5" fmla="*/ 496331 w 568959"/>
              <a:gd name="csY5" fmla="*/ 108942 h 145256"/>
              <a:gd name="csX6" fmla="*/ 0 w 568959"/>
              <a:gd name="csY6" fmla="*/ 108942 h 145256"/>
              <a:gd name="csX7" fmla="*/ 0 w 568959"/>
              <a:gd name="csY7" fmla="*/ 36314 h 1452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568959" h="145256" fill="none" extrusionOk="0">
                <a:moveTo>
                  <a:pt x="0" y="36314"/>
                </a:moveTo>
                <a:cubicBezTo>
                  <a:pt x="131027" y="24674"/>
                  <a:pt x="365062" y="51187"/>
                  <a:pt x="496331" y="36314"/>
                </a:cubicBezTo>
                <a:cubicBezTo>
                  <a:pt x="497510" y="28532"/>
                  <a:pt x="495924" y="16918"/>
                  <a:pt x="496331" y="0"/>
                </a:cubicBezTo>
                <a:cubicBezTo>
                  <a:pt x="517881" y="21393"/>
                  <a:pt x="549866" y="49791"/>
                  <a:pt x="568959" y="72628"/>
                </a:cubicBezTo>
                <a:cubicBezTo>
                  <a:pt x="551026" y="92027"/>
                  <a:pt x="528602" y="113973"/>
                  <a:pt x="496331" y="145256"/>
                </a:cubicBezTo>
                <a:cubicBezTo>
                  <a:pt x="496370" y="131394"/>
                  <a:pt x="495680" y="123001"/>
                  <a:pt x="496331" y="108942"/>
                </a:cubicBezTo>
                <a:cubicBezTo>
                  <a:pt x="345831" y="108815"/>
                  <a:pt x="243418" y="111338"/>
                  <a:pt x="0" y="108942"/>
                </a:cubicBezTo>
                <a:cubicBezTo>
                  <a:pt x="-2600" y="87107"/>
                  <a:pt x="-1144" y="56178"/>
                  <a:pt x="0" y="36314"/>
                </a:cubicBezTo>
                <a:close/>
              </a:path>
              <a:path w="568959" h="145256" stroke="0" extrusionOk="0">
                <a:moveTo>
                  <a:pt x="0" y="36314"/>
                </a:moveTo>
                <a:cubicBezTo>
                  <a:pt x="119481" y="33437"/>
                  <a:pt x="332416" y="25249"/>
                  <a:pt x="496331" y="36314"/>
                </a:cubicBezTo>
                <a:cubicBezTo>
                  <a:pt x="495599" y="23759"/>
                  <a:pt x="495643" y="8077"/>
                  <a:pt x="496331" y="0"/>
                </a:cubicBezTo>
                <a:cubicBezTo>
                  <a:pt x="526552" y="23260"/>
                  <a:pt x="542847" y="47964"/>
                  <a:pt x="568959" y="72628"/>
                </a:cubicBezTo>
                <a:cubicBezTo>
                  <a:pt x="548637" y="90721"/>
                  <a:pt x="517648" y="125511"/>
                  <a:pt x="496331" y="145256"/>
                </a:cubicBezTo>
                <a:cubicBezTo>
                  <a:pt x="495517" y="130676"/>
                  <a:pt x="497397" y="120463"/>
                  <a:pt x="496331" y="108942"/>
                </a:cubicBezTo>
                <a:cubicBezTo>
                  <a:pt x="252754" y="92199"/>
                  <a:pt x="155066" y="92355"/>
                  <a:pt x="0" y="108942"/>
                </a:cubicBezTo>
                <a:cubicBezTo>
                  <a:pt x="323" y="78977"/>
                  <a:pt x="-3205" y="71699"/>
                  <a:pt x="0" y="36314"/>
                </a:cubicBezTo>
                <a:close/>
              </a:path>
            </a:pathLst>
          </a:custGeom>
          <a:solidFill>
            <a:schemeClr val="tx1"/>
          </a:solidFill>
          <a:ln>
            <a:extLst>
              <a:ext uri="{C807C97D-BFC1-408E-A445-0C87EB9F89A2}">
                <ask:lineSketchStyleProps xmlns:ask="http://schemas.microsoft.com/office/drawing/2018/sketchyshapes" sd="103112396">
                  <a:prstGeom prst="rightArrow">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rrow: Right 25">
            <a:extLst>
              <a:ext uri="{FF2B5EF4-FFF2-40B4-BE49-F238E27FC236}">
                <a16:creationId xmlns:a16="http://schemas.microsoft.com/office/drawing/2014/main" id="{0D50AA5F-A36B-C714-9253-3D0EE9946B8E}"/>
              </a:ext>
            </a:extLst>
          </p:cNvPr>
          <p:cNvSpPr/>
          <p:nvPr/>
        </p:nvSpPr>
        <p:spPr>
          <a:xfrm>
            <a:off x="7810817" y="1957864"/>
            <a:ext cx="568959" cy="145256"/>
          </a:xfrm>
          <a:custGeom>
            <a:avLst/>
            <a:gdLst>
              <a:gd name="csX0" fmla="*/ 0 w 568959"/>
              <a:gd name="csY0" fmla="*/ 36314 h 145256"/>
              <a:gd name="csX1" fmla="*/ 496331 w 568959"/>
              <a:gd name="csY1" fmla="*/ 36314 h 145256"/>
              <a:gd name="csX2" fmla="*/ 496331 w 568959"/>
              <a:gd name="csY2" fmla="*/ 0 h 145256"/>
              <a:gd name="csX3" fmla="*/ 568959 w 568959"/>
              <a:gd name="csY3" fmla="*/ 72628 h 145256"/>
              <a:gd name="csX4" fmla="*/ 496331 w 568959"/>
              <a:gd name="csY4" fmla="*/ 145256 h 145256"/>
              <a:gd name="csX5" fmla="*/ 496331 w 568959"/>
              <a:gd name="csY5" fmla="*/ 108942 h 145256"/>
              <a:gd name="csX6" fmla="*/ 0 w 568959"/>
              <a:gd name="csY6" fmla="*/ 108942 h 145256"/>
              <a:gd name="csX7" fmla="*/ 0 w 568959"/>
              <a:gd name="csY7" fmla="*/ 36314 h 1452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568959" h="145256" fill="none" extrusionOk="0">
                <a:moveTo>
                  <a:pt x="0" y="36314"/>
                </a:moveTo>
                <a:cubicBezTo>
                  <a:pt x="131027" y="24674"/>
                  <a:pt x="365062" y="51187"/>
                  <a:pt x="496331" y="36314"/>
                </a:cubicBezTo>
                <a:cubicBezTo>
                  <a:pt x="497510" y="28532"/>
                  <a:pt x="495924" y="16918"/>
                  <a:pt x="496331" y="0"/>
                </a:cubicBezTo>
                <a:cubicBezTo>
                  <a:pt x="517881" y="21393"/>
                  <a:pt x="549866" y="49791"/>
                  <a:pt x="568959" y="72628"/>
                </a:cubicBezTo>
                <a:cubicBezTo>
                  <a:pt x="551026" y="92027"/>
                  <a:pt x="528602" y="113973"/>
                  <a:pt x="496331" y="145256"/>
                </a:cubicBezTo>
                <a:cubicBezTo>
                  <a:pt x="496370" y="131394"/>
                  <a:pt x="495680" y="123001"/>
                  <a:pt x="496331" y="108942"/>
                </a:cubicBezTo>
                <a:cubicBezTo>
                  <a:pt x="345831" y="108815"/>
                  <a:pt x="243418" y="111338"/>
                  <a:pt x="0" y="108942"/>
                </a:cubicBezTo>
                <a:cubicBezTo>
                  <a:pt x="-2600" y="87107"/>
                  <a:pt x="-1144" y="56178"/>
                  <a:pt x="0" y="36314"/>
                </a:cubicBezTo>
                <a:close/>
              </a:path>
              <a:path w="568959" h="145256" stroke="0" extrusionOk="0">
                <a:moveTo>
                  <a:pt x="0" y="36314"/>
                </a:moveTo>
                <a:cubicBezTo>
                  <a:pt x="119481" y="33437"/>
                  <a:pt x="332416" y="25249"/>
                  <a:pt x="496331" y="36314"/>
                </a:cubicBezTo>
                <a:cubicBezTo>
                  <a:pt x="495599" y="23759"/>
                  <a:pt x="495643" y="8077"/>
                  <a:pt x="496331" y="0"/>
                </a:cubicBezTo>
                <a:cubicBezTo>
                  <a:pt x="526552" y="23260"/>
                  <a:pt x="542847" y="47964"/>
                  <a:pt x="568959" y="72628"/>
                </a:cubicBezTo>
                <a:cubicBezTo>
                  <a:pt x="548637" y="90721"/>
                  <a:pt x="517648" y="125511"/>
                  <a:pt x="496331" y="145256"/>
                </a:cubicBezTo>
                <a:cubicBezTo>
                  <a:pt x="495517" y="130676"/>
                  <a:pt x="497397" y="120463"/>
                  <a:pt x="496331" y="108942"/>
                </a:cubicBezTo>
                <a:cubicBezTo>
                  <a:pt x="252754" y="92199"/>
                  <a:pt x="155066" y="92355"/>
                  <a:pt x="0" y="108942"/>
                </a:cubicBezTo>
                <a:cubicBezTo>
                  <a:pt x="323" y="78977"/>
                  <a:pt x="-3205" y="71699"/>
                  <a:pt x="0" y="36314"/>
                </a:cubicBezTo>
                <a:close/>
              </a:path>
            </a:pathLst>
          </a:custGeom>
          <a:solidFill>
            <a:schemeClr val="tx1"/>
          </a:solidFill>
          <a:ln>
            <a:extLst>
              <a:ext uri="{C807C97D-BFC1-408E-A445-0C87EB9F89A2}">
                <ask:lineSketchStyleProps xmlns:ask="http://schemas.microsoft.com/office/drawing/2018/sketchyshapes" sd="103112396">
                  <a:prstGeom prst="rightArrow">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rrow: Right 26">
            <a:extLst>
              <a:ext uri="{FF2B5EF4-FFF2-40B4-BE49-F238E27FC236}">
                <a16:creationId xmlns:a16="http://schemas.microsoft.com/office/drawing/2014/main" id="{DC9913DE-A93E-60E5-74D5-557449E69724}"/>
              </a:ext>
            </a:extLst>
          </p:cNvPr>
          <p:cNvSpPr/>
          <p:nvPr/>
        </p:nvSpPr>
        <p:spPr>
          <a:xfrm rot="19904361">
            <a:off x="9655153" y="1495942"/>
            <a:ext cx="529748" cy="162956"/>
          </a:xfrm>
          <a:custGeom>
            <a:avLst/>
            <a:gdLst>
              <a:gd name="csX0" fmla="*/ 0 w 529748"/>
              <a:gd name="csY0" fmla="*/ 40739 h 162956"/>
              <a:gd name="csX1" fmla="*/ 448270 w 529748"/>
              <a:gd name="csY1" fmla="*/ 40739 h 162956"/>
              <a:gd name="csX2" fmla="*/ 448270 w 529748"/>
              <a:gd name="csY2" fmla="*/ 0 h 162956"/>
              <a:gd name="csX3" fmla="*/ 529748 w 529748"/>
              <a:gd name="csY3" fmla="*/ 81478 h 162956"/>
              <a:gd name="csX4" fmla="*/ 448270 w 529748"/>
              <a:gd name="csY4" fmla="*/ 162956 h 162956"/>
              <a:gd name="csX5" fmla="*/ 448270 w 529748"/>
              <a:gd name="csY5" fmla="*/ 122217 h 162956"/>
              <a:gd name="csX6" fmla="*/ 0 w 529748"/>
              <a:gd name="csY6" fmla="*/ 122217 h 162956"/>
              <a:gd name="csX7" fmla="*/ 0 w 529748"/>
              <a:gd name="csY7" fmla="*/ 40739 h 1629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529748" h="162956" fill="none" extrusionOk="0">
                <a:moveTo>
                  <a:pt x="0" y="40739"/>
                </a:moveTo>
                <a:cubicBezTo>
                  <a:pt x="173174" y="35514"/>
                  <a:pt x="305814" y="40941"/>
                  <a:pt x="448270" y="40739"/>
                </a:cubicBezTo>
                <a:cubicBezTo>
                  <a:pt x="449902" y="24058"/>
                  <a:pt x="449920" y="16641"/>
                  <a:pt x="448270" y="0"/>
                </a:cubicBezTo>
                <a:cubicBezTo>
                  <a:pt x="468825" y="20870"/>
                  <a:pt x="494909" y="41611"/>
                  <a:pt x="529748" y="81478"/>
                </a:cubicBezTo>
                <a:cubicBezTo>
                  <a:pt x="490863" y="120361"/>
                  <a:pt x="482408" y="120892"/>
                  <a:pt x="448270" y="162956"/>
                </a:cubicBezTo>
                <a:cubicBezTo>
                  <a:pt x="446988" y="154720"/>
                  <a:pt x="450186" y="134573"/>
                  <a:pt x="448270" y="122217"/>
                </a:cubicBezTo>
                <a:cubicBezTo>
                  <a:pt x="288435" y="134272"/>
                  <a:pt x="165356" y="128149"/>
                  <a:pt x="0" y="122217"/>
                </a:cubicBezTo>
                <a:cubicBezTo>
                  <a:pt x="1899" y="86646"/>
                  <a:pt x="726" y="61546"/>
                  <a:pt x="0" y="40739"/>
                </a:cubicBezTo>
                <a:close/>
              </a:path>
              <a:path w="529748" h="162956" stroke="0" extrusionOk="0">
                <a:moveTo>
                  <a:pt x="0" y="40739"/>
                </a:moveTo>
                <a:cubicBezTo>
                  <a:pt x="220171" y="62896"/>
                  <a:pt x="322891" y="20267"/>
                  <a:pt x="448270" y="40739"/>
                </a:cubicBezTo>
                <a:cubicBezTo>
                  <a:pt x="450140" y="22909"/>
                  <a:pt x="447053" y="9947"/>
                  <a:pt x="448270" y="0"/>
                </a:cubicBezTo>
                <a:cubicBezTo>
                  <a:pt x="478836" y="36493"/>
                  <a:pt x="509705" y="64948"/>
                  <a:pt x="529748" y="81478"/>
                </a:cubicBezTo>
                <a:cubicBezTo>
                  <a:pt x="492833" y="112397"/>
                  <a:pt x="471415" y="136241"/>
                  <a:pt x="448270" y="162956"/>
                </a:cubicBezTo>
                <a:cubicBezTo>
                  <a:pt x="447308" y="151935"/>
                  <a:pt x="447792" y="138064"/>
                  <a:pt x="448270" y="122217"/>
                </a:cubicBezTo>
                <a:cubicBezTo>
                  <a:pt x="334819" y="108660"/>
                  <a:pt x="155867" y="110073"/>
                  <a:pt x="0" y="122217"/>
                </a:cubicBezTo>
                <a:cubicBezTo>
                  <a:pt x="3657" y="99609"/>
                  <a:pt x="-2541" y="65865"/>
                  <a:pt x="0" y="40739"/>
                </a:cubicBezTo>
                <a:close/>
              </a:path>
            </a:pathLst>
          </a:custGeom>
          <a:solidFill>
            <a:schemeClr val="tx1"/>
          </a:solidFill>
          <a:ln>
            <a:extLst>
              <a:ext uri="{C807C97D-BFC1-408E-A445-0C87EB9F89A2}">
                <ask:lineSketchStyleProps xmlns:ask="http://schemas.microsoft.com/office/drawing/2018/sketchyshapes" sd="103112396">
                  <a:prstGeom prst="rightArrow">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rrow: Right 27">
            <a:extLst>
              <a:ext uri="{FF2B5EF4-FFF2-40B4-BE49-F238E27FC236}">
                <a16:creationId xmlns:a16="http://schemas.microsoft.com/office/drawing/2014/main" id="{2DEF6B27-D6CD-E31C-E29B-774113F020DC}"/>
              </a:ext>
            </a:extLst>
          </p:cNvPr>
          <p:cNvSpPr/>
          <p:nvPr/>
        </p:nvSpPr>
        <p:spPr>
          <a:xfrm rot="2136043">
            <a:off x="9646070" y="2412911"/>
            <a:ext cx="529748" cy="162956"/>
          </a:xfrm>
          <a:custGeom>
            <a:avLst/>
            <a:gdLst>
              <a:gd name="csX0" fmla="*/ 0 w 529748"/>
              <a:gd name="csY0" fmla="*/ 40739 h 162956"/>
              <a:gd name="csX1" fmla="*/ 448270 w 529748"/>
              <a:gd name="csY1" fmla="*/ 40739 h 162956"/>
              <a:gd name="csX2" fmla="*/ 448270 w 529748"/>
              <a:gd name="csY2" fmla="*/ 0 h 162956"/>
              <a:gd name="csX3" fmla="*/ 529748 w 529748"/>
              <a:gd name="csY3" fmla="*/ 81478 h 162956"/>
              <a:gd name="csX4" fmla="*/ 448270 w 529748"/>
              <a:gd name="csY4" fmla="*/ 162956 h 162956"/>
              <a:gd name="csX5" fmla="*/ 448270 w 529748"/>
              <a:gd name="csY5" fmla="*/ 122217 h 162956"/>
              <a:gd name="csX6" fmla="*/ 0 w 529748"/>
              <a:gd name="csY6" fmla="*/ 122217 h 162956"/>
              <a:gd name="csX7" fmla="*/ 0 w 529748"/>
              <a:gd name="csY7" fmla="*/ 40739 h 1629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529748" h="162956" fill="none" extrusionOk="0">
                <a:moveTo>
                  <a:pt x="0" y="40739"/>
                </a:moveTo>
                <a:cubicBezTo>
                  <a:pt x="173174" y="35514"/>
                  <a:pt x="305814" y="40941"/>
                  <a:pt x="448270" y="40739"/>
                </a:cubicBezTo>
                <a:cubicBezTo>
                  <a:pt x="449902" y="24058"/>
                  <a:pt x="449920" y="16641"/>
                  <a:pt x="448270" y="0"/>
                </a:cubicBezTo>
                <a:cubicBezTo>
                  <a:pt x="468825" y="20870"/>
                  <a:pt x="494909" y="41611"/>
                  <a:pt x="529748" y="81478"/>
                </a:cubicBezTo>
                <a:cubicBezTo>
                  <a:pt x="490863" y="120361"/>
                  <a:pt x="482408" y="120892"/>
                  <a:pt x="448270" y="162956"/>
                </a:cubicBezTo>
                <a:cubicBezTo>
                  <a:pt x="446988" y="154720"/>
                  <a:pt x="450186" y="134573"/>
                  <a:pt x="448270" y="122217"/>
                </a:cubicBezTo>
                <a:cubicBezTo>
                  <a:pt x="288435" y="134272"/>
                  <a:pt x="165356" y="128149"/>
                  <a:pt x="0" y="122217"/>
                </a:cubicBezTo>
                <a:cubicBezTo>
                  <a:pt x="1899" y="86646"/>
                  <a:pt x="726" y="61546"/>
                  <a:pt x="0" y="40739"/>
                </a:cubicBezTo>
                <a:close/>
              </a:path>
              <a:path w="529748" h="162956" stroke="0" extrusionOk="0">
                <a:moveTo>
                  <a:pt x="0" y="40739"/>
                </a:moveTo>
                <a:cubicBezTo>
                  <a:pt x="220171" y="62896"/>
                  <a:pt x="322891" y="20267"/>
                  <a:pt x="448270" y="40739"/>
                </a:cubicBezTo>
                <a:cubicBezTo>
                  <a:pt x="450140" y="22909"/>
                  <a:pt x="447053" y="9947"/>
                  <a:pt x="448270" y="0"/>
                </a:cubicBezTo>
                <a:cubicBezTo>
                  <a:pt x="478836" y="36493"/>
                  <a:pt x="509705" y="64948"/>
                  <a:pt x="529748" y="81478"/>
                </a:cubicBezTo>
                <a:cubicBezTo>
                  <a:pt x="492833" y="112397"/>
                  <a:pt x="471415" y="136241"/>
                  <a:pt x="448270" y="162956"/>
                </a:cubicBezTo>
                <a:cubicBezTo>
                  <a:pt x="447308" y="151935"/>
                  <a:pt x="447792" y="138064"/>
                  <a:pt x="448270" y="122217"/>
                </a:cubicBezTo>
                <a:cubicBezTo>
                  <a:pt x="334819" y="108660"/>
                  <a:pt x="155867" y="110073"/>
                  <a:pt x="0" y="122217"/>
                </a:cubicBezTo>
                <a:cubicBezTo>
                  <a:pt x="3657" y="99609"/>
                  <a:pt x="-2541" y="65865"/>
                  <a:pt x="0" y="40739"/>
                </a:cubicBezTo>
                <a:close/>
              </a:path>
            </a:pathLst>
          </a:custGeom>
          <a:solidFill>
            <a:schemeClr val="tx1"/>
          </a:solidFill>
          <a:ln>
            <a:extLst>
              <a:ext uri="{C807C97D-BFC1-408E-A445-0C87EB9F89A2}">
                <ask:lineSketchStyleProps xmlns:ask="http://schemas.microsoft.com/office/drawing/2018/sketchyshapes" sd="103112396">
                  <a:prstGeom prst="rightArrow">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213568DA-A434-EA36-179F-AC7B9D2756FE}"/>
              </a:ext>
            </a:extLst>
          </p:cNvPr>
          <p:cNvSpPr/>
          <p:nvPr/>
        </p:nvSpPr>
        <p:spPr>
          <a:xfrm>
            <a:off x="673100" y="3776505"/>
            <a:ext cx="1457960" cy="595312"/>
          </a:xfrm>
          <a:custGeom>
            <a:avLst/>
            <a:gdLst>
              <a:gd name="csX0" fmla="*/ 0 w 1457960"/>
              <a:gd name="csY0" fmla="*/ 99221 h 595312"/>
              <a:gd name="csX1" fmla="*/ 99221 w 1457960"/>
              <a:gd name="csY1" fmla="*/ 0 h 595312"/>
              <a:gd name="csX2" fmla="*/ 519060 w 1457960"/>
              <a:gd name="csY2" fmla="*/ 0 h 595312"/>
              <a:gd name="csX3" fmla="*/ 913709 w 1457960"/>
              <a:gd name="csY3" fmla="*/ 0 h 595312"/>
              <a:gd name="csX4" fmla="*/ 1358739 w 1457960"/>
              <a:gd name="csY4" fmla="*/ 0 h 595312"/>
              <a:gd name="csX5" fmla="*/ 1457960 w 1457960"/>
              <a:gd name="csY5" fmla="*/ 99221 h 595312"/>
              <a:gd name="csX6" fmla="*/ 1457960 w 1457960"/>
              <a:gd name="csY6" fmla="*/ 496091 h 595312"/>
              <a:gd name="csX7" fmla="*/ 1358739 w 1457960"/>
              <a:gd name="csY7" fmla="*/ 595312 h 595312"/>
              <a:gd name="csX8" fmla="*/ 913709 w 1457960"/>
              <a:gd name="csY8" fmla="*/ 595312 h 595312"/>
              <a:gd name="csX9" fmla="*/ 468680 w 1457960"/>
              <a:gd name="csY9" fmla="*/ 595312 h 595312"/>
              <a:gd name="csX10" fmla="*/ 99221 w 1457960"/>
              <a:gd name="csY10" fmla="*/ 595312 h 595312"/>
              <a:gd name="csX11" fmla="*/ 0 w 1457960"/>
              <a:gd name="csY11" fmla="*/ 496091 h 595312"/>
              <a:gd name="csX12" fmla="*/ 0 w 1457960"/>
              <a:gd name="csY12" fmla="*/ 99221 h 5953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457960" h="595312" fill="none" extrusionOk="0">
                <a:moveTo>
                  <a:pt x="0" y="99221"/>
                </a:moveTo>
                <a:cubicBezTo>
                  <a:pt x="10046" y="39038"/>
                  <a:pt x="42196" y="-11160"/>
                  <a:pt x="99221" y="0"/>
                </a:cubicBezTo>
                <a:cubicBezTo>
                  <a:pt x="201206" y="-20805"/>
                  <a:pt x="397295" y="294"/>
                  <a:pt x="519060" y="0"/>
                </a:cubicBezTo>
                <a:cubicBezTo>
                  <a:pt x="640825" y="-294"/>
                  <a:pt x="785154" y="38971"/>
                  <a:pt x="913709" y="0"/>
                </a:cubicBezTo>
                <a:cubicBezTo>
                  <a:pt x="1042264" y="-38971"/>
                  <a:pt x="1160429" y="50538"/>
                  <a:pt x="1358739" y="0"/>
                </a:cubicBezTo>
                <a:cubicBezTo>
                  <a:pt x="1427119" y="-7342"/>
                  <a:pt x="1459078" y="34242"/>
                  <a:pt x="1457960" y="99221"/>
                </a:cubicBezTo>
                <a:cubicBezTo>
                  <a:pt x="1493454" y="213369"/>
                  <a:pt x="1446370" y="401366"/>
                  <a:pt x="1457960" y="496091"/>
                </a:cubicBezTo>
                <a:cubicBezTo>
                  <a:pt x="1459972" y="553904"/>
                  <a:pt x="1397444" y="593277"/>
                  <a:pt x="1358739" y="595312"/>
                </a:cubicBezTo>
                <a:cubicBezTo>
                  <a:pt x="1189707" y="637620"/>
                  <a:pt x="1038039" y="561264"/>
                  <a:pt x="913709" y="595312"/>
                </a:cubicBezTo>
                <a:cubicBezTo>
                  <a:pt x="789379" y="629360"/>
                  <a:pt x="575125" y="589264"/>
                  <a:pt x="468680" y="595312"/>
                </a:cubicBezTo>
                <a:cubicBezTo>
                  <a:pt x="362235" y="601360"/>
                  <a:pt x="206602" y="586071"/>
                  <a:pt x="99221" y="595312"/>
                </a:cubicBezTo>
                <a:cubicBezTo>
                  <a:pt x="43861" y="601925"/>
                  <a:pt x="1162" y="558790"/>
                  <a:pt x="0" y="496091"/>
                </a:cubicBezTo>
                <a:cubicBezTo>
                  <a:pt x="-47174" y="383382"/>
                  <a:pt x="22623" y="189859"/>
                  <a:pt x="0" y="99221"/>
                </a:cubicBezTo>
                <a:close/>
              </a:path>
              <a:path w="1457960" h="595312" stroke="0" extrusionOk="0">
                <a:moveTo>
                  <a:pt x="0" y="99221"/>
                </a:moveTo>
                <a:cubicBezTo>
                  <a:pt x="130" y="39553"/>
                  <a:pt x="50070" y="11593"/>
                  <a:pt x="99221" y="0"/>
                </a:cubicBezTo>
                <a:cubicBezTo>
                  <a:pt x="197943" y="-25023"/>
                  <a:pt x="334719" y="51422"/>
                  <a:pt x="531656" y="0"/>
                </a:cubicBezTo>
                <a:cubicBezTo>
                  <a:pt x="728593" y="-51422"/>
                  <a:pt x="807593" y="18594"/>
                  <a:pt x="938900" y="0"/>
                </a:cubicBezTo>
                <a:cubicBezTo>
                  <a:pt x="1070207" y="-18594"/>
                  <a:pt x="1239763" y="19240"/>
                  <a:pt x="1358739" y="0"/>
                </a:cubicBezTo>
                <a:cubicBezTo>
                  <a:pt x="1411379" y="15978"/>
                  <a:pt x="1459070" y="43378"/>
                  <a:pt x="1457960" y="99221"/>
                </a:cubicBezTo>
                <a:cubicBezTo>
                  <a:pt x="1469916" y="204981"/>
                  <a:pt x="1437160" y="386451"/>
                  <a:pt x="1457960" y="496091"/>
                </a:cubicBezTo>
                <a:cubicBezTo>
                  <a:pt x="1454901" y="550237"/>
                  <a:pt x="1407633" y="593832"/>
                  <a:pt x="1358739" y="595312"/>
                </a:cubicBezTo>
                <a:cubicBezTo>
                  <a:pt x="1202074" y="643301"/>
                  <a:pt x="1042013" y="588790"/>
                  <a:pt x="913709" y="595312"/>
                </a:cubicBezTo>
                <a:cubicBezTo>
                  <a:pt x="785405" y="601834"/>
                  <a:pt x="654849" y="546598"/>
                  <a:pt x="481275" y="595312"/>
                </a:cubicBezTo>
                <a:cubicBezTo>
                  <a:pt x="307701" y="644026"/>
                  <a:pt x="232211" y="578500"/>
                  <a:pt x="99221" y="595312"/>
                </a:cubicBezTo>
                <a:cubicBezTo>
                  <a:pt x="35707" y="600979"/>
                  <a:pt x="-4068" y="545022"/>
                  <a:pt x="0" y="496091"/>
                </a:cubicBezTo>
                <a:cubicBezTo>
                  <a:pt x="-1595" y="339254"/>
                  <a:pt x="24393" y="275581"/>
                  <a:pt x="0" y="99221"/>
                </a:cubicBezTo>
                <a:close/>
              </a:path>
            </a:pathLst>
          </a:custGeom>
          <a:solidFill>
            <a:schemeClr val="accent3">
              <a:lumMod val="20000"/>
              <a:lumOff val="80000"/>
            </a:schemeClr>
          </a:solidFill>
          <a:ln>
            <a:extLst>
              <a:ext uri="{C807C97D-BFC1-408E-A445-0C87EB9F89A2}">
                <ask:lineSketchStyleProps xmlns:ask="http://schemas.microsoft.com/office/drawing/2018/sketchyshapes" sd="2298231193">
                  <a:prstGeom prst="roundRect">
                    <a:avLst/>
                  </a:prstGeom>
                  <ask:type>
                    <ask:lineSketchScribble/>
                  </ask:type>
                </ask:lineSketchStyleProps>
              </a:ext>
            </a:extLst>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1400">
                <a:solidFill>
                  <a:sysClr val="windowText" lastClr="000000"/>
                </a:solidFill>
                <a:latin typeface="Selawik Semibold" panose="020B0702040204020203" pitchFamily="34" charset="0"/>
              </a:rPr>
              <a:t>Advice to developer</a:t>
            </a:r>
          </a:p>
        </p:txBody>
      </p:sp>
      <p:sp>
        <p:nvSpPr>
          <p:cNvPr id="30" name="TextBox 29">
            <a:extLst>
              <a:ext uri="{FF2B5EF4-FFF2-40B4-BE49-F238E27FC236}">
                <a16:creationId xmlns:a16="http://schemas.microsoft.com/office/drawing/2014/main" id="{45D68B1B-0BCF-CAC3-2125-6A6CE545BE00}"/>
              </a:ext>
            </a:extLst>
          </p:cNvPr>
          <p:cNvSpPr txBox="1"/>
          <p:nvPr/>
        </p:nvSpPr>
        <p:spPr>
          <a:xfrm>
            <a:off x="1726156" y="1163876"/>
            <a:ext cx="3550920" cy="381000"/>
          </a:xfrm>
          <a:prstGeom prst="rect">
            <a:avLst/>
          </a:prstGeom>
          <a:noFill/>
        </p:spPr>
        <p:txBody>
          <a:bodyPr wrap="square" rtlCol="0">
            <a:spAutoFit/>
          </a:bodyPr>
          <a:lstStyle/>
          <a:p>
            <a:pPr algn="ctr"/>
            <a:r>
              <a:rPr lang="en-GB">
                <a:latin typeface="Selawik" panose="020B0502040204020203" pitchFamily="34" charset="0"/>
              </a:rPr>
              <a:t>Local Planning Authority</a:t>
            </a:r>
          </a:p>
        </p:txBody>
      </p:sp>
      <p:sp>
        <p:nvSpPr>
          <p:cNvPr id="32" name="TextBox 31">
            <a:extLst>
              <a:ext uri="{FF2B5EF4-FFF2-40B4-BE49-F238E27FC236}">
                <a16:creationId xmlns:a16="http://schemas.microsoft.com/office/drawing/2014/main" id="{7B75B29F-9A8E-8A57-9876-FFDB772A5294}"/>
              </a:ext>
            </a:extLst>
          </p:cNvPr>
          <p:cNvSpPr txBox="1"/>
          <p:nvPr/>
        </p:nvSpPr>
        <p:spPr>
          <a:xfrm>
            <a:off x="146274" y="1146572"/>
            <a:ext cx="1579882" cy="381000"/>
          </a:xfrm>
          <a:prstGeom prst="rect">
            <a:avLst/>
          </a:prstGeom>
          <a:noFill/>
        </p:spPr>
        <p:txBody>
          <a:bodyPr wrap="square" rtlCol="0">
            <a:spAutoFit/>
          </a:bodyPr>
          <a:lstStyle/>
          <a:p>
            <a:pPr algn="ctr"/>
            <a:r>
              <a:rPr lang="en-GB">
                <a:latin typeface="Selawik" panose="020B0502040204020203" pitchFamily="34" charset="0"/>
              </a:rPr>
              <a:t>Developer</a:t>
            </a:r>
          </a:p>
        </p:txBody>
      </p:sp>
      <p:sp>
        <p:nvSpPr>
          <p:cNvPr id="34" name="Rectangle: Rounded Corners 33">
            <a:extLst>
              <a:ext uri="{FF2B5EF4-FFF2-40B4-BE49-F238E27FC236}">
                <a16:creationId xmlns:a16="http://schemas.microsoft.com/office/drawing/2014/main" id="{61654C28-74B7-236A-ED6E-B92C7B6CAE5F}"/>
              </a:ext>
            </a:extLst>
          </p:cNvPr>
          <p:cNvSpPr/>
          <p:nvPr/>
        </p:nvSpPr>
        <p:spPr>
          <a:xfrm>
            <a:off x="2891113" y="3790397"/>
            <a:ext cx="1457960" cy="595312"/>
          </a:xfrm>
          <a:custGeom>
            <a:avLst/>
            <a:gdLst>
              <a:gd name="csX0" fmla="*/ 0 w 1457960"/>
              <a:gd name="csY0" fmla="*/ 99221 h 595312"/>
              <a:gd name="csX1" fmla="*/ 99221 w 1457960"/>
              <a:gd name="csY1" fmla="*/ 0 h 595312"/>
              <a:gd name="csX2" fmla="*/ 519060 w 1457960"/>
              <a:gd name="csY2" fmla="*/ 0 h 595312"/>
              <a:gd name="csX3" fmla="*/ 913709 w 1457960"/>
              <a:gd name="csY3" fmla="*/ 0 h 595312"/>
              <a:gd name="csX4" fmla="*/ 1358739 w 1457960"/>
              <a:gd name="csY4" fmla="*/ 0 h 595312"/>
              <a:gd name="csX5" fmla="*/ 1457960 w 1457960"/>
              <a:gd name="csY5" fmla="*/ 99221 h 595312"/>
              <a:gd name="csX6" fmla="*/ 1457960 w 1457960"/>
              <a:gd name="csY6" fmla="*/ 496091 h 595312"/>
              <a:gd name="csX7" fmla="*/ 1358739 w 1457960"/>
              <a:gd name="csY7" fmla="*/ 595312 h 595312"/>
              <a:gd name="csX8" fmla="*/ 913709 w 1457960"/>
              <a:gd name="csY8" fmla="*/ 595312 h 595312"/>
              <a:gd name="csX9" fmla="*/ 468680 w 1457960"/>
              <a:gd name="csY9" fmla="*/ 595312 h 595312"/>
              <a:gd name="csX10" fmla="*/ 99221 w 1457960"/>
              <a:gd name="csY10" fmla="*/ 595312 h 595312"/>
              <a:gd name="csX11" fmla="*/ 0 w 1457960"/>
              <a:gd name="csY11" fmla="*/ 496091 h 595312"/>
              <a:gd name="csX12" fmla="*/ 0 w 1457960"/>
              <a:gd name="csY12" fmla="*/ 99221 h 5953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457960" h="595312" fill="none" extrusionOk="0">
                <a:moveTo>
                  <a:pt x="0" y="99221"/>
                </a:moveTo>
                <a:cubicBezTo>
                  <a:pt x="10046" y="39038"/>
                  <a:pt x="42196" y="-11160"/>
                  <a:pt x="99221" y="0"/>
                </a:cubicBezTo>
                <a:cubicBezTo>
                  <a:pt x="201206" y="-20805"/>
                  <a:pt x="397295" y="294"/>
                  <a:pt x="519060" y="0"/>
                </a:cubicBezTo>
                <a:cubicBezTo>
                  <a:pt x="640825" y="-294"/>
                  <a:pt x="785154" y="38971"/>
                  <a:pt x="913709" y="0"/>
                </a:cubicBezTo>
                <a:cubicBezTo>
                  <a:pt x="1042264" y="-38971"/>
                  <a:pt x="1160429" y="50538"/>
                  <a:pt x="1358739" y="0"/>
                </a:cubicBezTo>
                <a:cubicBezTo>
                  <a:pt x="1427119" y="-7342"/>
                  <a:pt x="1459078" y="34242"/>
                  <a:pt x="1457960" y="99221"/>
                </a:cubicBezTo>
                <a:cubicBezTo>
                  <a:pt x="1493454" y="213369"/>
                  <a:pt x="1446370" y="401366"/>
                  <a:pt x="1457960" y="496091"/>
                </a:cubicBezTo>
                <a:cubicBezTo>
                  <a:pt x="1459972" y="553904"/>
                  <a:pt x="1397444" y="593277"/>
                  <a:pt x="1358739" y="595312"/>
                </a:cubicBezTo>
                <a:cubicBezTo>
                  <a:pt x="1189707" y="637620"/>
                  <a:pt x="1038039" y="561264"/>
                  <a:pt x="913709" y="595312"/>
                </a:cubicBezTo>
                <a:cubicBezTo>
                  <a:pt x="789379" y="629360"/>
                  <a:pt x="575125" y="589264"/>
                  <a:pt x="468680" y="595312"/>
                </a:cubicBezTo>
                <a:cubicBezTo>
                  <a:pt x="362235" y="601360"/>
                  <a:pt x="206602" y="586071"/>
                  <a:pt x="99221" y="595312"/>
                </a:cubicBezTo>
                <a:cubicBezTo>
                  <a:pt x="43861" y="601925"/>
                  <a:pt x="1162" y="558790"/>
                  <a:pt x="0" y="496091"/>
                </a:cubicBezTo>
                <a:cubicBezTo>
                  <a:pt x="-47174" y="383382"/>
                  <a:pt x="22623" y="189859"/>
                  <a:pt x="0" y="99221"/>
                </a:cubicBezTo>
                <a:close/>
              </a:path>
              <a:path w="1457960" h="595312" stroke="0" extrusionOk="0">
                <a:moveTo>
                  <a:pt x="0" y="99221"/>
                </a:moveTo>
                <a:cubicBezTo>
                  <a:pt x="130" y="39553"/>
                  <a:pt x="50070" y="11593"/>
                  <a:pt x="99221" y="0"/>
                </a:cubicBezTo>
                <a:cubicBezTo>
                  <a:pt x="197943" y="-25023"/>
                  <a:pt x="334719" y="51422"/>
                  <a:pt x="531656" y="0"/>
                </a:cubicBezTo>
                <a:cubicBezTo>
                  <a:pt x="728593" y="-51422"/>
                  <a:pt x="807593" y="18594"/>
                  <a:pt x="938900" y="0"/>
                </a:cubicBezTo>
                <a:cubicBezTo>
                  <a:pt x="1070207" y="-18594"/>
                  <a:pt x="1239763" y="19240"/>
                  <a:pt x="1358739" y="0"/>
                </a:cubicBezTo>
                <a:cubicBezTo>
                  <a:pt x="1411379" y="15978"/>
                  <a:pt x="1459070" y="43378"/>
                  <a:pt x="1457960" y="99221"/>
                </a:cubicBezTo>
                <a:cubicBezTo>
                  <a:pt x="1469916" y="204981"/>
                  <a:pt x="1437160" y="386451"/>
                  <a:pt x="1457960" y="496091"/>
                </a:cubicBezTo>
                <a:cubicBezTo>
                  <a:pt x="1454901" y="550237"/>
                  <a:pt x="1407633" y="593832"/>
                  <a:pt x="1358739" y="595312"/>
                </a:cubicBezTo>
                <a:cubicBezTo>
                  <a:pt x="1202074" y="643301"/>
                  <a:pt x="1042013" y="588790"/>
                  <a:pt x="913709" y="595312"/>
                </a:cubicBezTo>
                <a:cubicBezTo>
                  <a:pt x="785405" y="601834"/>
                  <a:pt x="654849" y="546598"/>
                  <a:pt x="481275" y="595312"/>
                </a:cubicBezTo>
                <a:cubicBezTo>
                  <a:pt x="307701" y="644026"/>
                  <a:pt x="232211" y="578500"/>
                  <a:pt x="99221" y="595312"/>
                </a:cubicBezTo>
                <a:cubicBezTo>
                  <a:pt x="35707" y="600979"/>
                  <a:pt x="-4068" y="545022"/>
                  <a:pt x="0" y="496091"/>
                </a:cubicBezTo>
                <a:cubicBezTo>
                  <a:pt x="-1595" y="339254"/>
                  <a:pt x="24393" y="275581"/>
                  <a:pt x="0" y="99221"/>
                </a:cubicBezTo>
                <a:close/>
              </a:path>
            </a:pathLst>
          </a:custGeom>
          <a:solidFill>
            <a:schemeClr val="accent3">
              <a:lumMod val="20000"/>
              <a:lumOff val="80000"/>
            </a:schemeClr>
          </a:solidFill>
          <a:ln>
            <a:extLst>
              <a:ext uri="{C807C97D-BFC1-408E-A445-0C87EB9F89A2}">
                <ask:lineSketchStyleProps xmlns:ask="http://schemas.microsoft.com/office/drawing/2018/sketchyshapes" sd="2298231193">
                  <a:prstGeom prst="roundRect">
                    <a:avLst/>
                  </a:prstGeom>
                  <ask:type>
                    <ask:lineSketchScribble/>
                  </ask:type>
                </ask:lineSketchStyleProps>
              </a:ext>
            </a:extLst>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1400">
                <a:solidFill>
                  <a:sysClr val="windowText" lastClr="000000"/>
                </a:solidFill>
                <a:latin typeface="Selawik Semibold" panose="020B0702040204020203" pitchFamily="34" charset="0"/>
              </a:rPr>
              <a:t>Screen</a:t>
            </a:r>
          </a:p>
        </p:txBody>
      </p:sp>
      <p:sp>
        <p:nvSpPr>
          <p:cNvPr id="35" name="Rectangle: Rounded Corners 34">
            <a:extLst>
              <a:ext uri="{FF2B5EF4-FFF2-40B4-BE49-F238E27FC236}">
                <a16:creationId xmlns:a16="http://schemas.microsoft.com/office/drawing/2014/main" id="{867FC5EB-CAD0-2F1B-A6E3-DB7359BD0D32}"/>
              </a:ext>
            </a:extLst>
          </p:cNvPr>
          <p:cNvSpPr/>
          <p:nvPr/>
        </p:nvSpPr>
        <p:spPr>
          <a:xfrm>
            <a:off x="4638423" y="3823415"/>
            <a:ext cx="1457960" cy="595312"/>
          </a:xfrm>
          <a:custGeom>
            <a:avLst/>
            <a:gdLst>
              <a:gd name="csX0" fmla="*/ 0 w 1457960"/>
              <a:gd name="csY0" fmla="*/ 99221 h 595312"/>
              <a:gd name="csX1" fmla="*/ 99221 w 1457960"/>
              <a:gd name="csY1" fmla="*/ 0 h 595312"/>
              <a:gd name="csX2" fmla="*/ 519060 w 1457960"/>
              <a:gd name="csY2" fmla="*/ 0 h 595312"/>
              <a:gd name="csX3" fmla="*/ 913709 w 1457960"/>
              <a:gd name="csY3" fmla="*/ 0 h 595312"/>
              <a:gd name="csX4" fmla="*/ 1358739 w 1457960"/>
              <a:gd name="csY4" fmla="*/ 0 h 595312"/>
              <a:gd name="csX5" fmla="*/ 1457960 w 1457960"/>
              <a:gd name="csY5" fmla="*/ 99221 h 595312"/>
              <a:gd name="csX6" fmla="*/ 1457960 w 1457960"/>
              <a:gd name="csY6" fmla="*/ 496091 h 595312"/>
              <a:gd name="csX7" fmla="*/ 1358739 w 1457960"/>
              <a:gd name="csY7" fmla="*/ 595312 h 595312"/>
              <a:gd name="csX8" fmla="*/ 913709 w 1457960"/>
              <a:gd name="csY8" fmla="*/ 595312 h 595312"/>
              <a:gd name="csX9" fmla="*/ 468680 w 1457960"/>
              <a:gd name="csY9" fmla="*/ 595312 h 595312"/>
              <a:gd name="csX10" fmla="*/ 99221 w 1457960"/>
              <a:gd name="csY10" fmla="*/ 595312 h 595312"/>
              <a:gd name="csX11" fmla="*/ 0 w 1457960"/>
              <a:gd name="csY11" fmla="*/ 496091 h 595312"/>
              <a:gd name="csX12" fmla="*/ 0 w 1457960"/>
              <a:gd name="csY12" fmla="*/ 99221 h 5953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457960" h="595312" fill="none" extrusionOk="0">
                <a:moveTo>
                  <a:pt x="0" y="99221"/>
                </a:moveTo>
                <a:cubicBezTo>
                  <a:pt x="10046" y="39038"/>
                  <a:pt x="42196" y="-11160"/>
                  <a:pt x="99221" y="0"/>
                </a:cubicBezTo>
                <a:cubicBezTo>
                  <a:pt x="201206" y="-20805"/>
                  <a:pt x="397295" y="294"/>
                  <a:pt x="519060" y="0"/>
                </a:cubicBezTo>
                <a:cubicBezTo>
                  <a:pt x="640825" y="-294"/>
                  <a:pt x="785154" y="38971"/>
                  <a:pt x="913709" y="0"/>
                </a:cubicBezTo>
                <a:cubicBezTo>
                  <a:pt x="1042264" y="-38971"/>
                  <a:pt x="1160429" y="50538"/>
                  <a:pt x="1358739" y="0"/>
                </a:cubicBezTo>
                <a:cubicBezTo>
                  <a:pt x="1427119" y="-7342"/>
                  <a:pt x="1459078" y="34242"/>
                  <a:pt x="1457960" y="99221"/>
                </a:cubicBezTo>
                <a:cubicBezTo>
                  <a:pt x="1493454" y="213369"/>
                  <a:pt x="1446370" y="401366"/>
                  <a:pt x="1457960" y="496091"/>
                </a:cubicBezTo>
                <a:cubicBezTo>
                  <a:pt x="1459972" y="553904"/>
                  <a:pt x="1397444" y="593277"/>
                  <a:pt x="1358739" y="595312"/>
                </a:cubicBezTo>
                <a:cubicBezTo>
                  <a:pt x="1189707" y="637620"/>
                  <a:pt x="1038039" y="561264"/>
                  <a:pt x="913709" y="595312"/>
                </a:cubicBezTo>
                <a:cubicBezTo>
                  <a:pt x="789379" y="629360"/>
                  <a:pt x="575125" y="589264"/>
                  <a:pt x="468680" y="595312"/>
                </a:cubicBezTo>
                <a:cubicBezTo>
                  <a:pt x="362235" y="601360"/>
                  <a:pt x="206602" y="586071"/>
                  <a:pt x="99221" y="595312"/>
                </a:cubicBezTo>
                <a:cubicBezTo>
                  <a:pt x="43861" y="601925"/>
                  <a:pt x="1162" y="558790"/>
                  <a:pt x="0" y="496091"/>
                </a:cubicBezTo>
                <a:cubicBezTo>
                  <a:pt x="-47174" y="383382"/>
                  <a:pt x="22623" y="189859"/>
                  <a:pt x="0" y="99221"/>
                </a:cubicBezTo>
                <a:close/>
              </a:path>
              <a:path w="1457960" h="595312" stroke="0" extrusionOk="0">
                <a:moveTo>
                  <a:pt x="0" y="99221"/>
                </a:moveTo>
                <a:cubicBezTo>
                  <a:pt x="130" y="39553"/>
                  <a:pt x="50070" y="11593"/>
                  <a:pt x="99221" y="0"/>
                </a:cubicBezTo>
                <a:cubicBezTo>
                  <a:pt x="197943" y="-25023"/>
                  <a:pt x="334719" y="51422"/>
                  <a:pt x="531656" y="0"/>
                </a:cubicBezTo>
                <a:cubicBezTo>
                  <a:pt x="728593" y="-51422"/>
                  <a:pt x="807593" y="18594"/>
                  <a:pt x="938900" y="0"/>
                </a:cubicBezTo>
                <a:cubicBezTo>
                  <a:pt x="1070207" y="-18594"/>
                  <a:pt x="1239763" y="19240"/>
                  <a:pt x="1358739" y="0"/>
                </a:cubicBezTo>
                <a:cubicBezTo>
                  <a:pt x="1411379" y="15978"/>
                  <a:pt x="1459070" y="43378"/>
                  <a:pt x="1457960" y="99221"/>
                </a:cubicBezTo>
                <a:cubicBezTo>
                  <a:pt x="1469916" y="204981"/>
                  <a:pt x="1437160" y="386451"/>
                  <a:pt x="1457960" y="496091"/>
                </a:cubicBezTo>
                <a:cubicBezTo>
                  <a:pt x="1454901" y="550237"/>
                  <a:pt x="1407633" y="593832"/>
                  <a:pt x="1358739" y="595312"/>
                </a:cubicBezTo>
                <a:cubicBezTo>
                  <a:pt x="1202074" y="643301"/>
                  <a:pt x="1042013" y="588790"/>
                  <a:pt x="913709" y="595312"/>
                </a:cubicBezTo>
                <a:cubicBezTo>
                  <a:pt x="785405" y="601834"/>
                  <a:pt x="654849" y="546598"/>
                  <a:pt x="481275" y="595312"/>
                </a:cubicBezTo>
                <a:cubicBezTo>
                  <a:pt x="307701" y="644026"/>
                  <a:pt x="232211" y="578500"/>
                  <a:pt x="99221" y="595312"/>
                </a:cubicBezTo>
                <a:cubicBezTo>
                  <a:pt x="35707" y="600979"/>
                  <a:pt x="-4068" y="545022"/>
                  <a:pt x="0" y="496091"/>
                </a:cubicBezTo>
                <a:cubicBezTo>
                  <a:pt x="-1595" y="339254"/>
                  <a:pt x="24393" y="275581"/>
                  <a:pt x="0" y="99221"/>
                </a:cubicBezTo>
                <a:close/>
              </a:path>
            </a:pathLst>
          </a:custGeom>
          <a:solidFill>
            <a:schemeClr val="accent3">
              <a:lumMod val="20000"/>
              <a:lumOff val="80000"/>
            </a:schemeClr>
          </a:solidFill>
          <a:ln>
            <a:extLst>
              <a:ext uri="{C807C97D-BFC1-408E-A445-0C87EB9F89A2}">
                <ask:lineSketchStyleProps xmlns:ask="http://schemas.microsoft.com/office/drawing/2018/sketchyshapes" sd="2298231193">
                  <a:prstGeom prst="roundRect">
                    <a:avLst/>
                  </a:prstGeom>
                  <ask:type>
                    <ask:lineSketchScribble/>
                  </ask:type>
                </ask:lineSketchStyleProps>
              </a:ext>
            </a:extLst>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1400">
                <a:solidFill>
                  <a:sysClr val="windowText" lastClr="000000"/>
                </a:solidFill>
                <a:latin typeface="Selawik Semibold" panose="020B0702040204020203" pitchFamily="34" charset="0"/>
              </a:rPr>
              <a:t>Internal consultation</a:t>
            </a:r>
          </a:p>
        </p:txBody>
      </p:sp>
      <p:sp>
        <p:nvSpPr>
          <p:cNvPr id="36" name="Arrow: Right 35">
            <a:extLst>
              <a:ext uri="{FF2B5EF4-FFF2-40B4-BE49-F238E27FC236}">
                <a16:creationId xmlns:a16="http://schemas.microsoft.com/office/drawing/2014/main" id="{FC4567CE-D302-0C2B-2900-CF66FB647B6B}"/>
              </a:ext>
            </a:extLst>
          </p:cNvPr>
          <p:cNvSpPr/>
          <p:nvPr/>
        </p:nvSpPr>
        <p:spPr>
          <a:xfrm>
            <a:off x="4364172" y="4030823"/>
            <a:ext cx="274251" cy="114459"/>
          </a:xfrm>
          <a:custGeom>
            <a:avLst/>
            <a:gdLst>
              <a:gd name="csX0" fmla="*/ 0 w 274251"/>
              <a:gd name="csY0" fmla="*/ 28615 h 114459"/>
              <a:gd name="csX1" fmla="*/ 217022 w 274251"/>
              <a:gd name="csY1" fmla="*/ 28615 h 114459"/>
              <a:gd name="csX2" fmla="*/ 217022 w 274251"/>
              <a:gd name="csY2" fmla="*/ 0 h 114459"/>
              <a:gd name="csX3" fmla="*/ 274251 w 274251"/>
              <a:gd name="csY3" fmla="*/ 57230 h 114459"/>
              <a:gd name="csX4" fmla="*/ 217022 w 274251"/>
              <a:gd name="csY4" fmla="*/ 114459 h 114459"/>
              <a:gd name="csX5" fmla="*/ 217022 w 274251"/>
              <a:gd name="csY5" fmla="*/ 85844 h 114459"/>
              <a:gd name="csX6" fmla="*/ 0 w 274251"/>
              <a:gd name="csY6" fmla="*/ 85844 h 114459"/>
              <a:gd name="csX7" fmla="*/ 0 w 274251"/>
              <a:gd name="csY7" fmla="*/ 28615 h 1144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74251" h="114459" fill="none" extrusionOk="0">
                <a:moveTo>
                  <a:pt x="0" y="28615"/>
                </a:moveTo>
                <a:cubicBezTo>
                  <a:pt x="84519" y="19517"/>
                  <a:pt x="165032" y="36270"/>
                  <a:pt x="217022" y="28615"/>
                </a:cubicBezTo>
                <a:cubicBezTo>
                  <a:pt x="217995" y="14612"/>
                  <a:pt x="217927" y="12847"/>
                  <a:pt x="217022" y="0"/>
                </a:cubicBezTo>
                <a:cubicBezTo>
                  <a:pt x="238955" y="25728"/>
                  <a:pt x="259144" y="47523"/>
                  <a:pt x="274251" y="57230"/>
                </a:cubicBezTo>
                <a:cubicBezTo>
                  <a:pt x="259708" y="75847"/>
                  <a:pt x="240893" y="92499"/>
                  <a:pt x="217022" y="114459"/>
                </a:cubicBezTo>
                <a:cubicBezTo>
                  <a:pt x="217922" y="101090"/>
                  <a:pt x="217088" y="92022"/>
                  <a:pt x="217022" y="85844"/>
                </a:cubicBezTo>
                <a:cubicBezTo>
                  <a:pt x="129332" y="80886"/>
                  <a:pt x="92906" y="75421"/>
                  <a:pt x="0" y="85844"/>
                </a:cubicBezTo>
                <a:cubicBezTo>
                  <a:pt x="-1307" y="72215"/>
                  <a:pt x="2171" y="46947"/>
                  <a:pt x="0" y="28615"/>
                </a:cubicBezTo>
                <a:close/>
              </a:path>
              <a:path w="274251" h="114459" stroke="0" extrusionOk="0">
                <a:moveTo>
                  <a:pt x="0" y="28615"/>
                </a:moveTo>
                <a:cubicBezTo>
                  <a:pt x="81035" y="23660"/>
                  <a:pt x="114963" y="35246"/>
                  <a:pt x="217022" y="28615"/>
                </a:cubicBezTo>
                <a:cubicBezTo>
                  <a:pt x="217902" y="14493"/>
                  <a:pt x="215651" y="9503"/>
                  <a:pt x="217022" y="0"/>
                </a:cubicBezTo>
                <a:cubicBezTo>
                  <a:pt x="231383" y="17986"/>
                  <a:pt x="248149" y="36518"/>
                  <a:pt x="274251" y="57230"/>
                </a:cubicBezTo>
                <a:cubicBezTo>
                  <a:pt x="259643" y="66956"/>
                  <a:pt x="241785" y="93644"/>
                  <a:pt x="217022" y="114459"/>
                </a:cubicBezTo>
                <a:cubicBezTo>
                  <a:pt x="216729" y="107103"/>
                  <a:pt x="216246" y="98135"/>
                  <a:pt x="217022" y="85844"/>
                </a:cubicBezTo>
                <a:cubicBezTo>
                  <a:pt x="121295" y="89595"/>
                  <a:pt x="63967" y="79053"/>
                  <a:pt x="0" y="85844"/>
                </a:cubicBezTo>
                <a:cubicBezTo>
                  <a:pt x="949" y="58660"/>
                  <a:pt x="1996" y="49791"/>
                  <a:pt x="0" y="28615"/>
                </a:cubicBezTo>
                <a:close/>
              </a:path>
            </a:pathLst>
          </a:custGeom>
          <a:solidFill>
            <a:schemeClr val="tx1"/>
          </a:solidFill>
          <a:ln>
            <a:extLst>
              <a:ext uri="{C807C97D-BFC1-408E-A445-0C87EB9F89A2}">
                <ask:lineSketchStyleProps xmlns:ask="http://schemas.microsoft.com/office/drawing/2018/sketchyshapes" sd="103112396">
                  <a:prstGeom prst="rightArrow">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Arrow: Left-Right 36">
            <a:extLst>
              <a:ext uri="{FF2B5EF4-FFF2-40B4-BE49-F238E27FC236}">
                <a16:creationId xmlns:a16="http://schemas.microsoft.com/office/drawing/2014/main" id="{51994682-8306-9BA4-2CB7-587F4662B43B}"/>
              </a:ext>
            </a:extLst>
          </p:cNvPr>
          <p:cNvSpPr/>
          <p:nvPr/>
        </p:nvSpPr>
        <p:spPr>
          <a:xfrm rot="3890631">
            <a:off x="507633" y="2984348"/>
            <a:ext cx="1545098" cy="149849"/>
          </a:xfrm>
          <a:custGeom>
            <a:avLst/>
            <a:gdLst>
              <a:gd name="csX0" fmla="*/ 0 w 1545098"/>
              <a:gd name="csY0" fmla="*/ 74925 h 149849"/>
              <a:gd name="csX1" fmla="*/ 74925 w 1545098"/>
              <a:gd name="csY1" fmla="*/ 0 h 149849"/>
              <a:gd name="csX2" fmla="*/ 74925 w 1545098"/>
              <a:gd name="csY2" fmla="*/ 37462 h 149849"/>
              <a:gd name="csX3" fmla="*/ 800454 w 1545098"/>
              <a:gd name="csY3" fmla="*/ 37462 h 149849"/>
              <a:gd name="csX4" fmla="*/ 1470174 w 1545098"/>
              <a:gd name="csY4" fmla="*/ 37462 h 149849"/>
              <a:gd name="csX5" fmla="*/ 1470174 w 1545098"/>
              <a:gd name="csY5" fmla="*/ 0 h 149849"/>
              <a:gd name="csX6" fmla="*/ 1545098 w 1545098"/>
              <a:gd name="csY6" fmla="*/ 74925 h 149849"/>
              <a:gd name="csX7" fmla="*/ 1470174 w 1545098"/>
              <a:gd name="csY7" fmla="*/ 149849 h 149849"/>
              <a:gd name="csX8" fmla="*/ 1470174 w 1545098"/>
              <a:gd name="csY8" fmla="*/ 112387 h 149849"/>
              <a:gd name="csX9" fmla="*/ 786502 w 1545098"/>
              <a:gd name="csY9" fmla="*/ 112387 h 149849"/>
              <a:gd name="csX10" fmla="*/ 74925 w 1545098"/>
              <a:gd name="csY10" fmla="*/ 112387 h 149849"/>
              <a:gd name="csX11" fmla="*/ 74925 w 1545098"/>
              <a:gd name="csY11" fmla="*/ 149849 h 149849"/>
              <a:gd name="csX12" fmla="*/ 0 w 1545098"/>
              <a:gd name="csY12" fmla="*/ 74925 h 14984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545098" h="149849" fill="none" extrusionOk="0">
                <a:moveTo>
                  <a:pt x="0" y="74925"/>
                </a:moveTo>
                <a:cubicBezTo>
                  <a:pt x="26654" y="54925"/>
                  <a:pt x="59581" y="18831"/>
                  <a:pt x="74925" y="0"/>
                </a:cubicBezTo>
                <a:cubicBezTo>
                  <a:pt x="75319" y="9293"/>
                  <a:pt x="73957" y="27965"/>
                  <a:pt x="74925" y="37462"/>
                </a:cubicBezTo>
                <a:cubicBezTo>
                  <a:pt x="242299" y="12348"/>
                  <a:pt x="500910" y="64956"/>
                  <a:pt x="800454" y="37462"/>
                </a:cubicBezTo>
                <a:cubicBezTo>
                  <a:pt x="1099998" y="9968"/>
                  <a:pt x="1138640" y="46859"/>
                  <a:pt x="1470174" y="37462"/>
                </a:cubicBezTo>
                <a:cubicBezTo>
                  <a:pt x="1471811" y="25705"/>
                  <a:pt x="1469462" y="8368"/>
                  <a:pt x="1470174" y="0"/>
                </a:cubicBezTo>
                <a:cubicBezTo>
                  <a:pt x="1496817" y="28521"/>
                  <a:pt x="1520351" y="45798"/>
                  <a:pt x="1545098" y="74925"/>
                </a:cubicBezTo>
                <a:cubicBezTo>
                  <a:pt x="1522854" y="94091"/>
                  <a:pt x="1486859" y="130204"/>
                  <a:pt x="1470174" y="149849"/>
                </a:cubicBezTo>
                <a:cubicBezTo>
                  <a:pt x="1469103" y="142137"/>
                  <a:pt x="1470115" y="130182"/>
                  <a:pt x="1470174" y="112387"/>
                </a:cubicBezTo>
                <a:cubicBezTo>
                  <a:pt x="1295050" y="116870"/>
                  <a:pt x="953954" y="105358"/>
                  <a:pt x="786502" y="112387"/>
                </a:cubicBezTo>
                <a:cubicBezTo>
                  <a:pt x="619050" y="119416"/>
                  <a:pt x="274601" y="95312"/>
                  <a:pt x="74925" y="112387"/>
                </a:cubicBezTo>
                <a:cubicBezTo>
                  <a:pt x="74088" y="127731"/>
                  <a:pt x="73071" y="141627"/>
                  <a:pt x="74925" y="149849"/>
                </a:cubicBezTo>
                <a:cubicBezTo>
                  <a:pt x="42978" y="111697"/>
                  <a:pt x="26134" y="95102"/>
                  <a:pt x="0" y="74925"/>
                </a:cubicBezTo>
                <a:close/>
              </a:path>
              <a:path w="1545098" h="149849" stroke="0" extrusionOk="0">
                <a:moveTo>
                  <a:pt x="0" y="74925"/>
                </a:moveTo>
                <a:cubicBezTo>
                  <a:pt x="28820" y="50174"/>
                  <a:pt x="53518" y="21095"/>
                  <a:pt x="74925" y="0"/>
                </a:cubicBezTo>
                <a:cubicBezTo>
                  <a:pt x="74557" y="15005"/>
                  <a:pt x="74481" y="20386"/>
                  <a:pt x="74925" y="37462"/>
                </a:cubicBezTo>
                <a:cubicBezTo>
                  <a:pt x="215920" y="60226"/>
                  <a:pt x="580283" y="29222"/>
                  <a:pt x="758597" y="37462"/>
                </a:cubicBezTo>
                <a:cubicBezTo>
                  <a:pt x="936911" y="45702"/>
                  <a:pt x="1117277" y="52352"/>
                  <a:pt x="1470174" y="37462"/>
                </a:cubicBezTo>
                <a:cubicBezTo>
                  <a:pt x="1469281" y="26540"/>
                  <a:pt x="1469028" y="13359"/>
                  <a:pt x="1470174" y="0"/>
                </a:cubicBezTo>
                <a:cubicBezTo>
                  <a:pt x="1504018" y="31964"/>
                  <a:pt x="1516830" y="45572"/>
                  <a:pt x="1545098" y="74925"/>
                </a:cubicBezTo>
                <a:cubicBezTo>
                  <a:pt x="1511884" y="104681"/>
                  <a:pt x="1509296" y="116853"/>
                  <a:pt x="1470174" y="149849"/>
                </a:cubicBezTo>
                <a:cubicBezTo>
                  <a:pt x="1470778" y="139511"/>
                  <a:pt x="1471853" y="130436"/>
                  <a:pt x="1470174" y="112387"/>
                </a:cubicBezTo>
                <a:cubicBezTo>
                  <a:pt x="1299135" y="105254"/>
                  <a:pt x="1042621" y="91689"/>
                  <a:pt x="786502" y="112387"/>
                </a:cubicBezTo>
                <a:cubicBezTo>
                  <a:pt x="530383" y="133085"/>
                  <a:pt x="300839" y="129289"/>
                  <a:pt x="74925" y="112387"/>
                </a:cubicBezTo>
                <a:cubicBezTo>
                  <a:pt x="74615" y="130252"/>
                  <a:pt x="74111" y="139529"/>
                  <a:pt x="74925" y="149849"/>
                </a:cubicBezTo>
                <a:cubicBezTo>
                  <a:pt x="57031" y="125249"/>
                  <a:pt x="20929" y="100161"/>
                  <a:pt x="0" y="74925"/>
                </a:cubicBezTo>
                <a:close/>
              </a:path>
            </a:pathLst>
          </a:custGeom>
          <a:solidFill>
            <a:schemeClr val="tx1"/>
          </a:solidFill>
          <a:ln>
            <a:solidFill>
              <a:schemeClr val="tx1"/>
            </a:solidFill>
            <a:extLst>
              <a:ext uri="{C807C97D-BFC1-408E-A445-0C87EB9F89A2}">
                <ask:lineSketchStyleProps xmlns:ask="http://schemas.microsoft.com/office/drawing/2018/sketchyshapes" sd="50414691">
                  <a:prstGeom prst="leftRightArrow">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Rounded Corners 37">
            <a:extLst>
              <a:ext uri="{FF2B5EF4-FFF2-40B4-BE49-F238E27FC236}">
                <a16:creationId xmlns:a16="http://schemas.microsoft.com/office/drawing/2014/main" id="{71F91834-7DFF-B991-D8FC-C638925D7E89}"/>
              </a:ext>
            </a:extLst>
          </p:cNvPr>
          <p:cNvSpPr/>
          <p:nvPr/>
        </p:nvSpPr>
        <p:spPr>
          <a:xfrm>
            <a:off x="6400832" y="3823415"/>
            <a:ext cx="1457960" cy="595312"/>
          </a:xfrm>
          <a:custGeom>
            <a:avLst/>
            <a:gdLst>
              <a:gd name="csX0" fmla="*/ 0 w 1457960"/>
              <a:gd name="csY0" fmla="*/ 99221 h 595312"/>
              <a:gd name="csX1" fmla="*/ 99221 w 1457960"/>
              <a:gd name="csY1" fmla="*/ 0 h 595312"/>
              <a:gd name="csX2" fmla="*/ 519060 w 1457960"/>
              <a:gd name="csY2" fmla="*/ 0 h 595312"/>
              <a:gd name="csX3" fmla="*/ 913709 w 1457960"/>
              <a:gd name="csY3" fmla="*/ 0 h 595312"/>
              <a:gd name="csX4" fmla="*/ 1358739 w 1457960"/>
              <a:gd name="csY4" fmla="*/ 0 h 595312"/>
              <a:gd name="csX5" fmla="*/ 1457960 w 1457960"/>
              <a:gd name="csY5" fmla="*/ 99221 h 595312"/>
              <a:gd name="csX6" fmla="*/ 1457960 w 1457960"/>
              <a:gd name="csY6" fmla="*/ 496091 h 595312"/>
              <a:gd name="csX7" fmla="*/ 1358739 w 1457960"/>
              <a:gd name="csY7" fmla="*/ 595312 h 595312"/>
              <a:gd name="csX8" fmla="*/ 913709 w 1457960"/>
              <a:gd name="csY8" fmla="*/ 595312 h 595312"/>
              <a:gd name="csX9" fmla="*/ 468680 w 1457960"/>
              <a:gd name="csY9" fmla="*/ 595312 h 595312"/>
              <a:gd name="csX10" fmla="*/ 99221 w 1457960"/>
              <a:gd name="csY10" fmla="*/ 595312 h 595312"/>
              <a:gd name="csX11" fmla="*/ 0 w 1457960"/>
              <a:gd name="csY11" fmla="*/ 496091 h 595312"/>
              <a:gd name="csX12" fmla="*/ 0 w 1457960"/>
              <a:gd name="csY12" fmla="*/ 99221 h 5953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457960" h="595312" fill="none" extrusionOk="0">
                <a:moveTo>
                  <a:pt x="0" y="99221"/>
                </a:moveTo>
                <a:cubicBezTo>
                  <a:pt x="10046" y="39038"/>
                  <a:pt x="42196" y="-11160"/>
                  <a:pt x="99221" y="0"/>
                </a:cubicBezTo>
                <a:cubicBezTo>
                  <a:pt x="201206" y="-20805"/>
                  <a:pt x="397295" y="294"/>
                  <a:pt x="519060" y="0"/>
                </a:cubicBezTo>
                <a:cubicBezTo>
                  <a:pt x="640825" y="-294"/>
                  <a:pt x="785154" y="38971"/>
                  <a:pt x="913709" y="0"/>
                </a:cubicBezTo>
                <a:cubicBezTo>
                  <a:pt x="1042264" y="-38971"/>
                  <a:pt x="1160429" y="50538"/>
                  <a:pt x="1358739" y="0"/>
                </a:cubicBezTo>
                <a:cubicBezTo>
                  <a:pt x="1427119" y="-7342"/>
                  <a:pt x="1459078" y="34242"/>
                  <a:pt x="1457960" y="99221"/>
                </a:cubicBezTo>
                <a:cubicBezTo>
                  <a:pt x="1493454" y="213369"/>
                  <a:pt x="1446370" y="401366"/>
                  <a:pt x="1457960" y="496091"/>
                </a:cubicBezTo>
                <a:cubicBezTo>
                  <a:pt x="1459972" y="553904"/>
                  <a:pt x="1397444" y="593277"/>
                  <a:pt x="1358739" y="595312"/>
                </a:cubicBezTo>
                <a:cubicBezTo>
                  <a:pt x="1189707" y="637620"/>
                  <a:pt x="1038039" y="561264"/>
                  <a:pt x="913709" y="595312"/>
                </a:cubicBezTo>
                <a:cubicBezTo>
                  <a:pt x="789379" y="629360"/>
                  <a:pt x="575125" y="589264"/>
                  <a:pt x="468680" y="595312"/>
                </a:cubicBezTo>
                <a:cubicBezTo>
                  <a:pt x="362235" y="601360"/>
                  <a:pt x="206602" y="586071"/>
                  <a:pt x="99221" y="595312"/>
                </a:cubicBezTo>
                <a:cubicBezTo>
                  <a:pt x="43861" y="601925"/>
                  <a:pt x="1162" y="558790"/>
                  <a:pt x="0" y="496091"/>
                </a:cubicBezTo>
                <a:cubicBezTo>
                  <a:pt x="-47174" y="383382"/>
                  <a:pt x="22623" y="189859"/>
                  <a:pt x="0" y="99221"/>
                </a:cubicBezTo>
                <a:close/>
              </a:path>
              <a:path w="1457960" h="595312" stroke="0" extrusionOk="0">
                <a:moveTo>
                  <a:pt x="0" y="99221"/>
                </a:moveTo>
                <a:cubicBezTo>
                  <a:pt x="130" y="39553"/>
                  <a:pt x="50070" y="11593"/>
                  <a:pt x="99221" y="0"/>
                </a:cubicBezTo>
                <a:cubicBezTo>
                  <a:pt x="197943" y="-25023"/>
                  <a:pt x="334719" y="51422"/>
                  <a:pt x="531656" y="0"/>
                </a:cubicBezTo>
                <a:cubicBezTo>
                  <a:pt x="728593" y="-51422"/>
                  <a:pt x="807593" y="18594"/>
                  <a:pt x="938900" y="0"/>
                </a:cubicBezTo>
                <a:cubicBezTo>
                  <a:pt x="1070207" y="-18594"/>
                  <a:pt x="1239763" y="19240"/>
                  <a:pt x="1358739" y="0"/>
                </a:cubicBezTo>
                <a:cubicBezTo>
                  <a:pt x="1411379" y="15978"/>
                  <a:pt x="1459070" y="43378"/>
                  <a:pt x="1457960" y="99221"/>
                </a:cubicBezTo>
                <a:cubicBezTo>
                  <a:pt x="1469916" y="204981"/>
                  <a:pt x="1437160" y="386451"/>
                  <a:pt x="1457960" y="496091"/>
                </a:cubicBezTo>
                <a:cubicBezTo>
                  <a:pt x="1454901" y="550237"/>
                  <a:pt x="1407633" y="593832"/>
                  <a:pt x="1358739" y="595312"/>
                </a:cubicBezTo>
                <a:cubicBezTo>
                  <a:pt x="1202074" y="643301"/>
                  <a:pt x="1042013" y="588790"/>
                  <a:pt x="913709" y="595312"/>
                </a:cubicBezTo>
                <a:cubicBezTo>
                  <a:pt x="785405" y="601834"/>
                  <a:pt x="654849" y="546598"/>
                  <a:pt x="481275" y="595312"/>
                </a:cubicBezTo>
                <a:cubicBezTo>
                  <a:pt x="307701" y="644026"/>
                  <a:pt x="232211" y="578500"/>
                  <a:pt x="99221" y="595312"/>
                </a:cubicBezTo>
                <a:cubicBezTo>
                  <a:pt x="35707" y="600979"/>
                  <a:pt x="-4068" y="545022"/>
                  <a:pt x="0" y="496091"/>
                </a:cubicBezTo>
                <a:cubicBezTo>
                  <a:pt x="-1595" y="339254"/>
                  <a:pt x="24393" y="275581"/>
                  <a:pt x="0" y="99221"/>
                </a:cubicBezTo>
                <a:close/>
              </a:path>
            </a:pathLst>
          </a:custGeom>
          <a:solidFill>
            <a:schemeClr val="accent3">
              <a:lumMod val="20000"/>
              <a:lumOff val="80000"/>
            </a:schemeClr>
          </a:solidFill>
          <a:ln>
            <a:extLst>
              <a:ext uri="{C807C97D-BFC1-408E-A445-0C87EB9F89A2}">
                <ask:lineSketchStyleProps xmlns:ask="http://schemas.microsoft.com/office/drawing/2018/sketchyshapes" sd="2298231193">
                  <a:prstGeom prst="roundRect">
                    <a:avLst/>
                  </a:prstGeom>
                  <ask:type>
                    <ask:lineSketchScribble/>
                  </ask:type>
                </ask:lineSketchStyleProps>
              </a:ext>
            </a:extLst>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1400">
                <a:solidFill>
                  <a:sysClr val="windowText" lastClr="000000"/>
                </a:solidFill>
                <a:latin typeface="Selawik Semibold" panose="020B0702040204020203" pitchFamily="34" charset="0"/>
              </a:rPr>
              <a:t>Advice to LPA</a:t>
            </a:r>
          </a:p>
        </p:txBody>
      </p:sp>
      <p:sp>
        <p:nvSpPr>
          <p:cNvPr id="40" name="Arrow: Right 39">
            <a:extLst>
              <a:ext uri="{FF2B5EF4-FFF2-40B4-BE49-F238E27FC236}">
                <a16:creationId xmlns:a16="http://schemas.microsoft.com/office/drawing/2014/main" id="{B06FB210-3692-5998-21F8-7484438F77CF}"/>
              </a:ext>
            </a:extLst>
          </p:cNvPr>
          <p:cNvSpPr/>
          <p:nvPr/>
        </p:nvSpPr>
        <p:spPr>
          <a:xfrm rot="7486548">
            <a:off x="3396002" y="2948379"/>
            <a:ext cx="1696156" cy="207436"/>
          </a:xfrm>
          <a:custGeom>
            <a:avLst/>
            <a:gdLst>
              <a:gd name="csX0" fmla="*/ 0 w 1696156"/>
              <a:gd name="csY0" fmla="*/ 51859 h 207436"/>
              <a:gd name="csX1" fmla="*/ 498964 w 1696156"/>
              <a:gd name="csY1" fmla="*/ 51859 h 207436"/>
              <a:gd name="csX2" fmla="*/ 997928 w 1696156"/>
              <a:gd name="csY2" fmla="*/ 51859 h 207436"/>
              <a:gd name="csX3" fmla="*/ 1592438 w 1696156"/>
              <a:gd name="csY3" fmla="*/ 51859 h 207436"/>
              <a:gd name="csX4" fmla="*/ 1592438 w 1696156"/>
              <a:gd name="csY4" fmla="*/ 0 h 207436"/>
              <a:gd name="csX5" fmla="*/ 1696156 w 1696156"/>
              <a:gd name="csY5" fmla="*/ 103718 h 207436"/>
              <a:gd name="csX6" fmla="*/ 1592438 w 1696156"/>
              <a:gd name="csY6" fmla="*/ 207436 h 207436"/>
              <a:gd name="csX7" fmla="*/ 1592438 w 1696156"/>
              <a:gd name="csY7" fmla="*/ 155577 h 207436"/>
              <a:gd name="csX8" fmla="*/ 1093474 w 1696156"/>
              <a:gd name="csY8" fmla="*/ 155577 h 207436"/>
              <a:gd name="csX9" fmla="*/ 594510 w 1696156"/>
              <a:gd name="csY9" fmla="*/ 155577 h 207436"/>
              <a:gd name="csX10" fmla="*/ 0 w 1696156"/>
              <a:gd name="csY10" fmla="*/ 155577 h 207436"/>
              <a:gd name="csX11" fmla="*/ 0 w 1696156"/>
              <a:gd name="csY11" fmla="*/ 51859 h 20743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696156" h="207436" fill="none" extrusionOk="0">
                <a:moveTo>
                  <a:pt x="0" y="51859"/>
                </a:moveTo>
                <a:cubicBezTo>
                  <a:pt x="187677" y="42031"/>
                  <a:pt x="300987" y="34791"/>
                  <a:pt x="498964" y="51859"/>
                </a:cubicBezTo>
                <a:cubicBezTo>
                  <a:pt x="696941" y="68927"/>
                  <a:pt x="864019" y="62329"/>
                  <a:pt x="997928" y="51859"/>
                </a:cubicBezTo>
                <a:cubicBezTo>
                  <a:pt x="1131837" y="41389"/>
                  <a:pt x="1468649" y="72065"/>
                  <a:pt x="1592438" y="51859"/>
                </a:cubicBezTo>
                <a:cubicBezTo>
                  <a:pt x="1594258" y="33522"/>
                  <a:pt x="1592452" y="21394"/>
                  <a:pt x="1592438" y="0"/>
                </a:cubicBezTo>
                <a:cubicBezTo>
                  <a:pt x="1628330" y="43178"/>
                  <a:pt x="1648939" y="58834"/>
                  <a:pt x="1696156" y="103718"/>
                </a:cubicBezTo>
                <a:cubicBezTo>
                  <a:pt x="1656159" y="137795"/>
                  <a:pt x="1623804" y="174321"/>
                  <a:pt x="1592438" y="207436"/>
                </a:cubicBezTo>
                <a:cubicBezTo>
                  <a:pt x="1591571" y="195482"/>
                  <a:pt x="1593939" y="181389"/>
                  <a:pt x="1592438" y="155577"/>
                </a:cubicBezTo>
                <a:cubicBezTo>
                  <a:pt x="1452862" y="173391"/>
                  <a:pt x="1321494" y="155842"/>
                  <a:pt x="1093474" y="155577"/>
                </a:cubicBezTo>
                <a:cubicBezTo>
                  <a:pt x="865454" y="155312"/>
                  <a:pt x="825717" y="149175"/>
                  <a:pt x="594510" y="155577"/>
                </a:cubicBezTo>
                <a:cubicBezTo>
                  <a:pt x="363303" y="161979"/>
                  <a:pt x="282360" y="174204"/>
                  <a:pt x="0" y="155577"/>
                </a:cubicBezTo>
                <a:cubicBezTo>
                  <a:pt x="745" y="134735"/>
                  <a:pt x="-3130" y="84089"/>
                  <a:pt x="0" y="51859"/>
                </a:cubicBezTo>
                <a:close/>
              </a:path>
              <a:path w="1696156" h="207436" stroke="0" extrusionOk="0">
                <a:moveTo>
                  <a:pt x="0" y="51859"/>
                </a:moveTo>
                <a:cubicBezTo>
                  <a:pt x="192923" y="55609"/>
                  <a:pt x="287966" y="26486"/>
                  <a:pt x="546737" y="51859"/>
                </a:cubicBezTo>
                <a:cubicBezTo>
                  <a:pt x="805508" y="77232"/>
                  <a:pt x="854842" y="65474"/>
                  <a:pt x="1061625" y="51859"/>
                </a:cubicBezTo>
                <a:cubicBezTo>
                  <a:pt x="1268408" y="38244"/>
                  <a:pt x="1476850" y="34143"/>
                  <a:pt x="1592438" y="51859"/>
                </a:cubicBezTo>
                <a:cubicBezTo>
                  <a:pt x="1591073" y="27977"/>
                  <a:pt x="1592457" y="24654"/>
                  <a:pt x="1592438" y="0"/>
                </a:cubicBezTo>
                <a:cubicBezTo>
                  <a:pt x="1613034" y="24608"/>
                  <a:pt x="1671042" y="81793"/>
                  <a:pt x="1696156" y="103718"/>
                </a:cubicBezTo>
                <a:cubicBezTo>
                  <a:pt x="1650875" y="149213"/>
                  <a:pt x="1640575" y="157956"/>
                  <a:pt x="1592438" y="207436"/>
                </a:cubicBezTo>
                <a:cubicBezTo>
                  <a:pt x="1593851" y="186976"/>
                  <a:pt x="1593637" y="179375"/>
                  <a:pt x="1592438" y="155577"/>
                </a:cubicBezTo>
                <a:cubicBezTo>
                  <a:pt x="1460151" y="134110"/>
                  <a:pt x="1219716" y="135856"/>
                  <a:pt x="1093474" y="155577"/>
                </a:cubicBezTo>
                <a:cubicBezTo>
                  <a:pt x="967232" y="175298"/>
                  <a:pt x="836534" y="147776"/>
                  <a:pt x="610435" y="155577"/>
                </a:cubicBezTo>
                <a:cubicBezTo>
                  <a:pt x="384336" y="163378"/>
                  <a:pt x="229281" y="126306"/>
                  <a:pt x="0" y="155577"/>
                </a:cubicBezTo>
                <a:cubicBezTo>
                  <a:pt x="2823" y="128490"/>
                  <a:pt x="-4238" y="90886"/>
                  <a:pt x="0" y="51859"/>
                </a:cubicBezTo>
                <a:close/>
              </a:path>
            </a:pathLst>
          </a:custGeom>
          <a:solidFill>
            <a:schemeClr val="tx1"/>
          </a:solidFill>
          <a:ln>
            <a:extLst>
              <a:ext uri="{C807C97D-BFC1-408E-A445-0C87EB9F89A2}">
                <ask:lineSketchStyleProps xmlns:ask="http://schemas.microsoft.com/office/drawing/2018/sketchyshapes" sd="103112396">
                  <a:prstGeom prst="rightArrow">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Arrow: Right 40">
            <a:extLst>
              <a:ext uri="{FF2B5EF4-FFF2-40B4-BE49-F238E27FC236}">
                <a16:creationId xmlns:a16="http://schemas.microsoft.com/office/drawing/2014/main" id="{EAB9C8B5-8353-44BB-0401-CF55FCA6FAEC}"/>
              </a:ext>
            </a:extLst>
          </p:cNvPr>
          <p:cNvSpPr/>
          <p:nvPr/>
        </p:nvSpPr>
        <p:spPr>
          <a:xfrm rot="13338304">
            <a:off x="5041637" y="2982622"/>
            <a:ext cx="2171885" cy="170857"/>
          </a:xfrm>
          <a:custGeom>
            <a:avLst/>
            <a:gdLst>
              <a:gd name="csX0" fmla="*/ 0 w 2171885"/>
              <a:gd name="csY0" fmla="*/ 42714 h 170857"/>
              <a:gd name="csX1" fmla="*/ 653757 w 2171885"/>
              <a:gd name="csY1" fmla="*/ 42714 h 170857"/>
              <a:gd name="csX2" fmla="*/ 1307513 w 2171885"/>
              <a:gd name="csY2" fmla="*/ 42714 h 170857"/>
              <a:gd name="csX3" fmla="*/ 2086457 w 2171885"/>
              <a:gd name="csY3" fmla="*/ 42714 h 170857"/>
              <a:gd name="csX4" fmla="*/ 2086457 w 2171885"/>
              <a:gd name="csY4" fmla="*/ 0 h 170857"/>
              <a:gd name="csX5" fmla="*/ 2171885 w 2171885"/>
              <a:gd name="csY5" fmla="*/ 85429 h 170857"/>
              <a:gd name="csX6" fmla="*/ 2086457 w 2171885"/>
              <a:gd name="csY6" fmla="*/ 170857 h 170857"/>
              <a:gd name="csX7" fmla="*/ 2086457 w 2171885"/>
              <a:gd name="csY7" fmla="*/ 128143 h 170857"/>
              <a:gd name="csX8" fmla="*/ 1432700 w 2171885"/>
              <a:gd name="csY8" fmla="*/ 128143 h 170857"/>
              <a:gd name="csX9" fmla="*/ 778944 w 2171885"/>
              <a:gd name="csY9" fmla="*/ 128143 h 170857"/>
              <a:gd name="csX10" fmla="*/ 0 w 2171885"/>
              <a:gd name="csY10" fmla="*/ 128143 h 170857"/>
              <a:gd name="csX11" fmla="*/ 0 w 2171885"/>
              <a:gd name="csY11" fmla="*/ 42714 h 17085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2171885" h="170857" fill="none" extrusionOk="0">
                <a:moveTo>
                  <a:pt x="0" y="42714"/>
                </a:moveTo>
                <a:cubicBezTo>
                  <a:pt x="170946" y="31800"/>
                  <a:pt x="332090" y="19232"/>
                  <a:pt x="653757" y="42714"/>
                </a:cubicBezTo>
                <a:cubicBezTo>
                  <a:pt x="975424" y="66196"/>
                  <a:pt x="990166" y="55044"/>
                  <a:pt x="1307513" y="42714"/>
                </a:cubicBezTo>
                <a:cubicBezTo>
                  <a:pt x="1624860" y="30384"/>
                  <a:pt x="1778839" y="63227"/>
                  <a:pt x="2086457" y="42714"/>
                </a:cubicBezTo>
                <a:cubicBezTo>
                  <a:pt x="2086636" y="25968"/>
                  <a:pt x="2086751" y="17779"/>
                  <a:pt x="2086457" y="0"/>
                </a:cubicBezTo>
                <a:cubicBezTo>
                  <a:pt x="2110087" y="27178"/>
                  <a:pt x="2150754" y="65874"/>
                  <a:pt x="2171885" y="85429"/>
                </a:cubicBezTo>
                <a:cubicBezTo>
                  <a:pt x="2133915" y="115759"/>
                  <a:pt x="2104340" y="150573"/>
                  <a:pt x="2086457" y="170857"/>
                </a:cubicBezTo>
                <a:cubicBezTo>
                  <a:pt x="2088045" y="153107"/>
                  <a:pt x="2084961" y="144742"/>
                  <a:pt x="2086457" y="128143"/>
                </a:cubicBezTo>
                <a:cubicBezTo>
                  <a:pt x="1876839" y="152521"/>
                  <a:pt x="1701157" y="109269"/>
                  <a:pt x="1432700" y="128143"/>
                </a:cubicBezTo>
                <a:cubicBezTo>
                  <a:pt x="1164243" y="147017"/>
                  <a:pt x="1082366" y="107431"/>
                  <a:pt x="778944" y="128143"/>
                </a:cubicBezTo>
                <a:cubicBezTo>
                  <a:pt x="475522" y="148855"/>
                  <a:pt x="167626" y="110040"/>
                  <a:pt x="0" y="128143"/>
                </a:cubicBezTo>
                <a:cubicBezTo>
                  <a:pt x="-3256" y="88326"/>
                  <a:pt x="4059" y="83715"/>
                  <a:pt x="0" y="42714"/>
                </a:cubicBezTo>
                <a:close/>
              </a:path>
              <a:path w="2171885" h="170857" stroke="0" extrusionOk="0">
                <a:moveTo>
                  <a:pt x="0" y="42714"/>
                </a:moveTo>
                <a:cubicBezTo>
                  <a:pt x="148537" y="57523"/>
                  <a:pt x="565879" y="29446"/>
                  <a:pt x="716350" y="42714"/>
                </a:cubicBezTo>
                <a:cubicBezTo>
                  <a:pt x="866821" y="55983"/>
                  <a:pt x="1101673" y="44003"/>
                  <a:pt x="1390971" y="42714"/>
                </a:cubicBezTo>
                <a:cubicBezTo>
                  <a:pt x="1680269" y="41425"/>
                  <a:pt x="1915415" y="76459"/>
                  <a:pt x="2086457" y="42714"/>
                </a:cubicBezTo>
                <a:cubicBezTo>
                  <a:pt x="2088101" y="31787"/>
                  <a:pt x="2088306" y="16704"/>
                  <a:pt x="2086457" y="0"/>
                </a:cubicBezTo>
                <a:cubicBezTo>
                  <a:pt x="2112628" y="18632"/>
                  <a:pt x="2127749" y="47493"/>
                  <a:pt x="2171885" y="85429"/>
                </a:cubicBezTo>
                <a:cubicBezTo>
                  <a:pt x="2143467" y="115846"/>
                  <a:pt x="2118456" y="133619"/>
                  <a:pt x="2086457" y="170857"/>
                </a:cubicBezTo>
                <a:cubicBezTo>
                  <a:pt x="2087453" y="154844"/>
                  <a:pt x="2086694" y="144887"/>
                  <a:pt x="2086457" y="128143"/>
                </a:cubicBezTo>
                <a:cubicBezTo>
                  <a:pt x="1762568" y="107160"/>
                  <a:pt x="1607382" y="145704"/>
                  <a:pt x="1432700" y="128143"/>
                </a:cubicBezTo>
                <a:cubicBezTo>
                  <a:pt x="1258018" y="110582"/>
                  <a:pt x="1007250" y="101354"/>
                  <a:pt x="799809" y="128143"/>
                </a:cubicBezTo>
                <a:cubicBezTo>
                  <a:pt x="592368" y="154932"/>
                  <a:pt x="263531" y="126479"/>
                  <a:pt x="0" y="128143"/>
                </a:cubicBezTo>
                <a:cubicBezTo>
                  <a:pt x="-3173" y="99732"/>
                  <a:pt x="-2958" y="73286"/>
                  <a:pt x="0" y="42714"/>
                </a:cubicBezTo>
                <a:close/>
              </a:path>
            </a:pathLst>
          </a:custGeom>
          <a:solidFill>
            <a:schemeClr val="tx1"/>
          </a:solidFill>
          <a:ln>
            <a:extLst>
              <a:ext uri="{C807C97D-BFC1-408E-A445-0C87EB9F89A2}">
                <ask:lineSketchStyleProps xmlns:ask="http://schemas.microsoft.com/office/drawing/2018/sketchyshapes" sd="103112396">
                  <a:prstGeom prst="rightArrow">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Arrow: Right 41">
            <a:extLst>
              <a:ext uri="{FF2B5EF4-FFF2-40B4-BE49-F238E27FC236}">
                <a16:creationId xmlns:a16="http://schemas.microsoft.com/office/drawing/2014/main" id="{54273725-C2BB-5184-ED91-3539DD2467A7}"/>
              </a:ext>
            </a:extLst>
          </p:cNvPr>
          <p:cNvSpPr/>
          <p:nvPr/>
        </p:nvSpPr>
        <p:spPr>
          <a:xfrm>
            <a:off x="6111482" y="4063841"/>
            <a:ext cx="274251" cy="114459"/>
          </a:xfrm>
          <a:custGeom>
            <a:avLst/>
            <a:gdLst>
              <a:gd name="csX0" fmla="*/ 0 w 274251"/>
              <a:gd name="csY0" fmla="*/ 28615 h 114459"/>
              <a:gd name="csX1" fmla="*/ 217022 w 274251"/>
              <a:gd name="csY1" fmla="*/ 28615 h 114459"/>
              <a:gd name="csX2" fmla="*/ 217022 w 274251"/>
              <a:gd name="csY2" fmla="*/ 0 h 114459"/>
              <a:gd name="csX3" fmla="*/ 274251 w 274251"/>
              <a:gd name="csY3" fmla="*/ 57230 h 114459"/>
              <a:gd name="csX4" fmla="*/ 217022 w 274251"/>
              <a:gd name="csY4" fmla="*/ 114459 h 114459"/>
              <a:gd name="csX5" fmla="*/ 217022 w 274251"/>
              <a:gd name="csY5" fmla="*/ 85844 h 114459"/>
              <a:gd name="csX6" fmla="*/ 0 w 274251"/>
              <a:gd name="csY6" fmla="*/ 85844 h 114459"/>
              <a:gd name="csX7" fmla="*/ 0 w 274251"/>
              <a:gd name="csY7" fmla="*/ 28615 h 1144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74251" h="114459" fill="none" extrusionOk="0">
                <a:moveTo>
                  <a:pt x="0" y="28615"/>
                </a:moveTo>
                <a:cubicBezTo>
                  <a:pt x="84519" y="19517"/>
                  <a:pt x="165032" y="36270"/>
                  <a:pt x="217022" y="28615"/>
                </a:cubicBezTo>
                <a:cubicBezTo>
                  <a:pt x="217995" y="14612"/>
                  <a:pt x="217927" y="12847"/>
                  <a:pt x="217022" y="0"/>
                </a:cubicBezTo>
                <a:cubicBezTo>
                  <a:pt x="238955" y="25728"/>
                  <a:pt x="259144" y="47523"/>
                  <a:pt x="274251" y="57230"/>
                </a:cubicBezTo>
                <a:cubicBezTo>
                  <a:pt x="259708" y="75847"/>
                  <a:pt x="240893" y="92499"/>
                  <a:pt x="217022" y="114459"/>
                </a:cubicBezTo>
                <a:cubicBezTo>
                  <a:pt x="217922" y="101090"/>
                  <a:pt x="217088" y="92022"/>
                  <a:pt x="217022" y="85844"/>
                </a:cubicBezTo>
                <a:cubicBezTo>
                  <a:pt x="129332" y="80886"/>
                  <a:pt x="92906" y="75421"/>
                  <a:pt x="0" y="85844"/>
                </a:cubicBezTo>
                <a:cubicBezTo>
                  <a:pt x="-1307" y="72215"/>
                  <a:pt x="2171" y="46947"/>
                  <a:pt x="0" y="28615"/>
                </a:cubicBezTo>
                <a:close/>
              </a:path>
              <a:path w="274251" h="114459" stroke="0" extrusionOk="0">
                <a:moveTo>
                  <a:pt x="0" y="28615"/>
                </a:moveTo>
                <a:cubicBezTo>
                  <a:pt x="81035" y="23660"/>
                  <a:pt x="114963" y="35246"/>
                  <a:pt x="217022" y="28615"/>
                </a:cubicBezTo>
                <a:cubicBezTo>
                  <a:pt x="217902" y="14493"/>
                  <a:pt x="215651" y="9503"/>
                  <a:pt x="217022" y="0"/>
                </a:cubicBezTo>
                <a:cubicBezTo>
                  <a:pt x="231383" y="17986"/>
                  <a:pt x="248149" y="36518"/>
                  <a:pt x="274251" y="57230"/>
                </a:cubicBezTo>
                <a:cubicBezTo>
                  <a:pt x="259643" y="66956"/>
                  <a:pt x="241785" y="93644"/>
                  <a:pt x="217022" y="114459"/>
                </a:cubicBezTo>
                <a:cubicBezTo>
                  <a:pt x="216729" y="107103"/>
                  <a:pt x="216246" y="98135"/>
                  <a:pt x="217022" y="85844"/>
                </a:cubicBezTo>
                <a:cubicBezTo>
                  <a:pt x="121295" y="89595"/>
                  <a:pt x="63967" y="79053"/>
                  <a:pt x="0" y="85844"/>
                </a:cubicBezTo>
                <a:cubicBezTo>
                  <a:pt x="949" y="58660"/>
                  <a:pt x="1996" y="49791"/>
                  <a:pt x="0" y="28615"/>
                </a:cubicBezTo>
                <a:close/>
              </a:path>
            </a:pathLst>
          </a:custGeom>
          <a:solidFill>
            <a:schemeClr val="tx1"/>
          </a:solidFill>
          <a:ln>
            <a:extLst>
              <a:ext uri="{C807C97D-BFC1-408E-A445-0C87EB9F89A2}">
                <ask:lineSketchStyleProps xmlns:ask="http://schemas.microsoft.com/office/drawing/2018/sketchyshapes" sd="103112396">
                  <a:prstGeom prst="rightArrow">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Arrow: Curved Up 43">
            <a:extLst>
              <a:ext uri="{FF2B5EF4-FFF2-40B4-BE49-F238E27FC236}">
                <a16:creationId xmlns:a16="http://schemas.microsoft.com/office/drawing/2014/main" id="{F866B3AB-93E5-D2E6-E099-A4B15F1C0906}"/>
              </a:ext>
            </a:extLst>
          </p:cNvPr>
          <p:cNvSpPr/>
          <p:nvPr/>
        </p:nvSpPr>
        <p:spPr>
          <a:xfrm>
            <a:off x="11384280" y="988128"/>
            <a:ext cx="589280" cy="254000"/>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5" name="Arrow: Curved Up 44">
            <a:extLst>
              <a:ext uri="{FF2B5EF4-FFF2-40B4-BE49-F238E27FC236}">
                <a16:creationId xmlns:a16="http://schemas.microsoft.com/office/drawing/2014/main" id="{C2D0DB84-7C05-1BF6-F783-321D56B3887D}"/>
              </a:ext>
            </a:extLst>
          </p:cNvPr>
          <p:cNvSpPr/>
          <p:nvPr/>
        </p:nvSpPr>
        <p:spPr>
          <a:xfrm rot="10800000">
            <a:off x="11353800" y="657928"/>
            <a:ext cx="589280" cy="254000"/>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6" name="Arrow: Curved Up 45">
            <a:extLst>
              <a:ext uri="{FF2B5EF4-FFF2-40B4-BE49-F238E27FC236}">
                <a16:creationId xmlns:a16="http://schemas.microsoft.com/office/drawing/2014/main" id="{46291ECD-8F12-8580-33BA-BB0E755A6DD2}"/>
              </a:ext>
            </a:extLst>
          </p:cNvPr>
          <p:cNvSpPr/>
          <p:nvPr/>
        </p:nvSpPr>
        <p:spPr>
          <a:xfrm>
            <a:off x="11384280" y="2874448"/>
            <a:ext cx="589280" cy="254000"/>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7" name="Arrow: Curved Up 46">
            <a:extLst>
              <a:ext uri="{FF2B5EF4-FFF2-40B4-BE49-F238E27FC236}">
                <a16:creationId xmlns:a16="http://schemas.microsoft.com/office/drawing/2014/main" id="{980919CF-6185-B05B-8F28-ED0D91CC1022}"/>
              </a:ext>
            </a:extLst>
          </p:cNvPr>
          <p:cNvSpPr/>
          <p:nvPr/>
        </p:nvSpPr>
        <p:spPr>
          <a:xfrm rot="10800000">
            <a:off x="11353800" y="2544248"/>
            <a:ext cx="589280" cy="254000"/>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9" name="Rectangle: Rounded Corners 48">
            <a:extLst>
              <a:ext uri="{FF2B5EF4-FFF2-40B4-BE49-F238E27FC236}">
                <a16:creationId xmlns:a16="http://schemas.microsoft.com/office/drawing/2014/main" id="{456298D5-EE34-64D9-5AA9-81ED105F1812}"/>
              </a:ext>
            </a:extLst>
          </p:cNvPr>
          <p:cNvSpPr/>
          <p:nvPr/>
        </p:nvSpPr>
        <p:spPr>
          <a:xfrm>
            <a:off x="5001258" y="5251458"/>
            <a:ext cx="1888264" cy="820019"/>
          </a:xfrm>
          <a:custGeom>
            <a:avLst/>
            <a:gdLst>
              <a:gd name="csX0" fmla="*/ 0 w 1888264"/>
              <a:gd name="csY0" fmla="*/ 136673 h 820019"/>
              <a:gd name="csX1" fmla="*/ 136673 w 1888264"/>
              <a:gd name="csY1" fmla="*/ 0 h 820019"/>
              <a:gd name="csX2" fmla="*/ 674979 w 1888264"/>
              <a:gd name="csY2" fmla="*/ 0 h 820019"/>
              <a:gd name="csX3" fmla="*/ 1180987 w 1888264"/>
              <a:gd name="csY3" fmla="*/ 0 h 820019"/>
              <a:gd name="csX4" fmla="*/ 1751591 w 1888264"/>
              <a:gd name="csY4" fmla="*/ 0 h 820019"/>
              <a:gd name="csX5" fmla="*/ 1888264 w 1888264"/>
              <a:gd name="csY5" fmla="*/ 136673 h 820019"/>
              <a:gd name="csX6" fmla="*/ 1888264 w 1888264"/>
              <a:gd name="csY6" fmla="*/ 683346 h 820019"/>
              <a:gd name="csX7" fmla="*/ 1751591 w 1888264"/>
              <a:gd name="csY7" fmla="*/ 820019 h 820019"/>
              <a:gd name="csX8" fmla="*/ 1180987 w 1888264"/>
              <a:gd name="csY8" fmla="*/ 820019 h 820019"/>
              <a:gd name="csX9" fmla="*/ 610382 w 1888264"/>
              <a:gd name="csY9" fmla="*/ 820019 h 820019"/>
              <a:gd name="csX10" fmla="*/ 136673 w 1888264"/>
              <a:gd name="csY10" fmla="*/ 820019 h 820019"/>
              <a:gd name="csX11" fmla="*/ 0 w 1888264"/>
              <a:gd name="csY11" fmla="*/ 683346 h 820019"/>
              <a:gd name="csX12" fmla="*/ 0 w 1888264"/>
              <a:gd name="csY12" fmla="*/ 136673 h 8200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888264" h="820019" fill="none" extrusionOk="0">
                <a:moveTo>
                  <a:pt x="0" y="136673"/>
                </a:moveTo>
                <a:cubicBezTo>
                  <a:pt x="17244" y="51947"/>
                  <a:pt x="59826" y="-6841"/>
                  <a:pt x="136673" y="0"/>
                </a:cubicBezTo>
                <a:cubicBezTo>
                  <a:pt x="395387" y="-4951"/>
                  <a:pt x="548980" y="30607"/>
                  <a:pt x="674979" y="0"/>
                </a:cubicBezTo>
                <a:cubicBezTo>
                  <a:pt x="800978" y="-30607"/>
                  <a:pt x="1070809" y="40996"/>
                  <a:pt x="1180987" y="0"/>
                </a:cubicBezTo>
                <a:cubicBezTo>
                  <a:pt x="1291165" y="-40996"/>
                  <a:pt x="1582343" y="32826"/>
                  <a:pt x="1751591" y="0"/>
                </a:cubicBezTo>
                <a:cubicBezTo>
                  <a:pt x="1833560" y="-3506"/>
                  <a:pt x="1888710" y="57125"/>
                  <a:pt x="1888264" y="136673"/>
                </a:cubicBezTo>
                <a:cubicBezTo>
                  <a:pt x="1950938" y="307453"/>
                  <a:pt x="1848102" y="561853"/>
                  <a:pt x="1888264" y="683346"/>
                </a:cubicBezTo>
                <a:cubicBezTo>
                  <a:pt x="1893608" y="766838"/>
                  <a:pt x="1806018" y="817356"/>
                  <a:pt x="1751591" y="820019"/>
                </a:cubicBezTo>
                <a:cubicBezTo>
                  <a:pt x="1528677" y="880802"/>
                  <a:pt x="1312102" y="782182"/>
                  <a:pt x="1180987" y="820019"/>
                </a:cubicBezTo>
                <a:cubicBezTo>
                  <a:pt x="1049872" y="857856"/>
                  <a:pt x="770942" y="805424"/>
                  <a:pt x="610382" y="820019"/>
                </a:cubicBezTo>
                <a:cubicBezTo>
                  <a:pt x="449822" y="834614"/>
                  <a:pt x="279358" y="813338"/>
                  <a:pt x="136673" y="820019"/>
                </a:cubicBezTo>
                <a:cubicBezTo>
                  <a:pt x="59776" y="836667"/>
                  <a:pt x="2129" y="773298"/>
                  <a:pt x="0" y="683346"/>
                </a:cubicBezTo>
                <a:cubicBezTo>
                  <a:pt x="-59518" y="482702"/>
                  <a:pt x="54948" y="353103"/>
                  <a:pt x="0" y="136673"/>
                </a:cubicBezTo>
                <a:close/>
              </a:path>
              <a:path w="1888264" h="820019" stroke="0" extrusionOk="0">
                <a:moveTo>
                  <a:pt x="0" y="136673"/>
                </a:moveTo>
                <a:cubicBezTo>
                  <a:pt x="183" y="54357"/>
                  <a:pt x="68378" y="14755"/>
                  <a:pt x="136673" y="0"/>
                </a:cubicBezTo>
                <a:cubicBezTo>
                  <a:pt x="359424" y="-21345"/>
                  <a:pt x="475109" y="49556"/>
                  <a:pt x="691128" y="0"/>
                </a:cubicBezTo>
                <a:cubicBezTo>
                  <a:pt x="907148" y="-49556"/>
                  <a:pt x="1024953" y="28093"/>
                  <a:pt x="1213285" y="0"/>
                </a:cubicBezTo>
                <a:cubicBezTo>
                  <a:pt x="1401617" y="-28093"/>
                  <a:pt x="1641272" y="52028"/>
                  <a:pt x="1751591" y="0"/>
                </a:cubicBezTo>
                <a:cubicBezTo>
                  <a:pt x="1825954" y="8287"/>
                  <a:pt x="1898256" y="51782"/>
                  <a:pt x="1888264" y="136673"/>
                </a:cubicBezTo>
                <a:cubicBezTo>
                  <a:pt x="1905200" y="276284"/>
                  <a:pt x="1851397" y="419798"/>
                  <a:pt x="1888264" y="683346"/>
                </a:cubicBezTo>
                <a:cubicBezTo>
                  <a:pt x="1882242" y="757544"/>
                  <a:pt x="1812531" y="816374"/>
                  <a:pt x="1751591" y="820019"/>
                </a:cubicBezTo>
                <a:cubicBezTo>
                  <a:pt x="1494518" y="820288"/>
                  <a:pt x="1448547" y="762732"/>
                  <a:pt x="1180987" y="820019"/>
                </a:cubicBezTo>
                <a:cubicBezTo>
                  <a:pt x="913427" y="877306"/>
                  <a:pt x="886722" y="770833"/>
                  <a:pt x="626531" y="820019"/>
                </a:cubicBezTo>
                <a:cubicBezTo>
                  <a:pt x="366340" y="869205"/>
                  <a:pt x="292100" y="788660"/>
                  <a:pt x="136673" y="820019"/>
                </a:cubicBezTo>
                <a:cubicBezTo>
                  <a:pt x="46412" y="829629"/>
                  <a:pt x="-9386" y="745292"/>
                  <a:pt x="0" y="683346"/>
                </a:cubicBezTo>
                <a:cubicBezTo>
                  <a:pt x="-17097" y="563794"/>
                  <a:pt x="29512" y="322867"/>
                  <a:pt x="0" y="136673"/>
                </a:cubicBezTo>
                <a:close/>
              </a:path>
            </a:pathLst>
          </a:custGeom>
          <a:solidFill>
            <a:schemeClr val="accent5">
              <a:lumMod val="20000"/>
              <a:lumOff val="80000"/>
            </a:schemeClr>
          </a:solidFill>
          <a:ln>
            <a:solidFill>
              <a:schemeClr val="tx1"/>
            </a:solidFill>
            <a:extLst>
              <a:ext uri="{C807C97D-BFC1-408E-A445-0C87EB9F89A2}">
                <ask:lineSketchStyleProps xmlns:ask="http://schemas.microsoft.com/office/drawing/2018/sketchyshapes" sd="2298231193">
                  <a:prstGeom prst="roundRect">
                    <a:avLst/>
                  </a:prstGeom>
                  <ask:type>
                    <ask:lineSketchScribble/>
                  </ask:type>
                </ask:lineSketchStyleProps>
              </a:ext>
            </a:extLst>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1400">
                <a:solidFill>
                  <a:sysClr val="windowText" lastClr="000000"/>
                </a:solidFill>
                <a:latin typeface="Selawik Semibold" panose="020B0702040204020203" pitchFamily="34" charset="0"/>
              </a:rPr>
              <a:t>Flood &amp; Coastal Risk Management</a:t>
            </a:r>
          </a:p>
        </p:txBody>
      </p:sp>
      <p:sp>
        <p:nvSpPr>
          <p:cNvPr id="50" name="Rectangle: Rounded Corners 49">
            <a:extLst>
              <a:ext uri="{FF2B5EF4-FFF2-40B4-BE49-F238E27FC236}">
                <a16:creationId xmlns:a16="http://schemas.microsoft.com/office/drawing/2014/main" id="{4022B127-D2E1-0125-C600-5871C5801AF0}"/>
              </a:ext>
            </a:extLst>
          </p:cNvPr>
          <p:cNvSpPr/>
          <p:nvPr/>
        </p:nvSpPr>
        <p:spPr>
          <a:xfrm>
            <a:off x="1893970" y="5238754"/>
            <a:ext cx="1457960" cy="793744"/>
          </a:xfrm>
          <a:custGeom>
            <a:avLst/>
            <a:gdLst>
              <a:gd name="csX0" fmla="*/ 0 w 1457960"/>
              <a:gd name="csY0" fmla="*/ 132293 h 793744"/>
              <a:gd name="csX1" fmla="*/ 132293 w 1457960"/>
              <a:gd name="csY1" fmla="*/ 0 h 793744"/>
              <a:gd name="csX2" fmla="*/ 728980 w 1457960"/>
              <a:gd name="csY2" fmla="*/ 0 h 793744"/>
              <a:gd name="csX3" fmla="*/ 1325667 w 1457960"/>
              <a:gd name="csY3" fmla="*/ 0 h 793744"/>
              <a:gd name="csX4" fmla="*/ 1457960 w 1457960"/>
              <a:gd name="csY4" fmla="*/ 132293 h 793744"/>
              <a:gd name="csX5" fmla="*/ 1457960 w 1457960"/>
              <a:gd name="csY5" fmla="*/ 661451 h 793744"/>
              <a:gd name="csX6" fmla="*/ 1325667 w 1457960"/>
              <a:gd name="csY6" fmla="*/ 793744 h 793744"/>
              <a:gd name="csX7" fmla="*/ 705113 w 1457960"/>
              <a:gd name="csY7" fmla="*/ 793744 h 793744"/>
              <a:gd name="csX8" fmla="*/ 132293 w 1457960"/>
              <a:gd name="csY8" fmla="*/ 793744 h 793744"/>
              <a:gd name="csX9" fmla="*/ 0 w 1457960"/>
              <a:gd name="csY9" fmla="*/ 661451 h 793744"/>
              <a:gd name="csX10" fmla="*/ 0 w 1457960"/>
              <a:gd name="csY10" fmla="*/ 132293 h 79374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457960" h="793744" fill="none" extrusionOk="0">
                <a:moveTo>
                  <a:pt x="0" y="132293"/>
                </a:moveTo>
                <a:cubicBezTo>
                  <a:pt x="10997" y="53508"/>
                  <a:pt x="58966" y="-5555"/>
                  <a:pt x="132293" y="0"/>
                </a:cubicBezTo>
                <a:cubicBezTo>
                  <a:pt x="357849" y="-7146"/>
                  <a:pt x="534096" y="50802"/>
                  <a:pt x="728980" y="0"/>
                </a:cubicBezTo>
                <a:cubicBezTo>
                  <a:pt x="923864" y="-50802"/>
                  <a:pt x="1189849" y="42371"/>
                  <a:pt x="1325667" y="0"/>
                </a:cubicBezTo>
                <a:cubicBezTo>
                  <a:pt x="1414394" y="14609"/>
                  <a:pt x="1455684" y="59361"/>
                  <a:pt x="1457960" y="132293"/>
                </a:cubicBezTo>
                <a:cubicBezTo>
                  <a:pt x="1492798" y="385612"/>
                  <a:pt x="1431883" y="399120"/>
                  <a:pt x="1457960" y="661451"/>
                </a:cubicBezTo>
                <a:cubicBezTo>
                  <a:pt x="1466736" y="729770"/>
                  <a:pt x="1399937" y="782748"/>
                  <a:pt x="1325667" y="793744"/>
                </a:cubicBezTo>
                <a:cubicBezTo>
                  <a:pt x="1142369" y="797054"/>
                  <a:pt x="967771" y="767662"/>
                  <a:pt x="705113" y="793744"/>
                </a:cubicBezTo>
                <a:cubicBezTo>
                  <a:pt x="442455" y="819826"/>
                  <a:pt x="269199" y="738120"/>
                  <a:pt x="132293" y="793744"/>
                </a:cubicBezTo>
                <a:cubicBezTo>
                  <a:pt x="59473" y="796094"/>
                  <a:pt x="-8726" y="726062"/>
                  <a:pt x="0" y="661451"/>
                </a:cubicBezTo>
                <a:cubicBezTo>
                  <a:pt x="-57982" y="467385"/>
                  <a:pt x="28488" y="329362"/>
                  <a:pt x="0" y="132293"/>
                </a:cubicBezTo>
                <a:close/>
              </a:path>
              <a:path w="1457960" h="793744" stroke="0" extrusionOk="0">
                <a:moveTo>
                  <a:pt x="0" y="132293"/>
                </a:moveTo>
                <a:cubicBezTo>
                  <a:pt x="331" y="46849"/>
                  <a:pt x="66179" y="14264"/>
                  <a:pt x="132293" y="0"/>
                </a:cubicBezTo>
                <a:cubicBezTo>
                  <a:pt x="366442" y="-57629"/>
                  <a:pt x="552545" y="33675"/>
                  <a:pt x="740914" y="0"/>
                </a:cubicBezTo>
                <a:cubicBezTo>
                  <a:pt x="929283" y="-33675"/>
                  <a:pt x="1186187" y="30759"/>
                  <a:pt x="1325667" y="0"/>
                </a:cubicBezTo>
                <a:cubicBezTo>
                  <a:pt x="1391853" y="4845"/>
                  <a:pt x="1456989" y="56940"/>
                  <a:pt x="1457960" y="132293"/>
                </a:cubicBezTo>
                <a:cubicBezTo>
                  <a:pt x="1468252" y="268845"/>
                  <a:pt x="1428728" y="529079"/>
                  <a:pt x="1457960" y="661451"/>
                </a:cubicBezTo>
                <a:cubicBezTo>
                  <a:pt x="1467268" y="734965"/>
                  <a:pt x="1394032" y="776467"/>
                  <a:pt x="1325667" y="793744"/>
                </a:cubicBezTo>
                <a:cubicBezTo>
                  <a:pt x="1144926" y="811772"/>
                  <a:pt x="919444" y="755224"/>
                  <a:pt x="705113" y="793744"/>
                </a:cubicBezTo>
                <a:cubicBezTo>
                  <a:pt x="490782" y="832264"/>
                  <a:pt x="377792" y="750322"/>
                  <a:pt x="132293" y="793744"/>
                </a:cubicBezTo>
                <a:cubicBezTo>
                  <a:pt x="41195" y="796663"/>
                  <a:pt x="5850" y="734591"/>
                  <a:pt x="0" y="661451"/>
                </a:cubicBezTo>
                <a:cubicBezTo>
                  <a:pt x="-59300" y="439710"/>
                  <a:pt x="60861" y="384625"/>
                  <a:pt x="0" y="132293"/>
                </a:cubicBezTo>
                <a:close/>
              </a:path>
            </a:pathLst>
          </a:custGeom>
          <a:solidFill>
            <a:schemeClr val="accent5">
              <a:lumMod val="20000"/>
              <a:lumOff val="80000"/>
            </a:schemeClr>
          </a:solidFill>
          <a:ln>
            <a:solidFill>
              <a:schemeClr val="tx1"/>
            </a:solidFill>
            <a:extLst>
              <a:ext uri="{C807C97D-BFC1-408E-A445-0C87EB9F89A2}">
                <ask:lineSketchStyleProps xmlns:ask="http://schemas.microsoft.com/office/drawing/2018/sketchyshapes" sd="2298231193">
                  <a:prstGeom prst="roundRect">
                    <a:avLst/>
                  </a:prstGeom>
                  <ask:type>
                    <ask:lineSketchScribble/>
                  </ask:type>
                </ask:lineSketchStyleProps>
              </a:ext>
            </a:extLst>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1400">
                <a:solidFill>
                  <a:sysClr val="windowText" lastClr="000000"/>
                </a:solidFill>
                <a:latin typeface="Selawik Semibold" panose="020B0702040204020203" pitchFamily="34" charset="0"/>
              </a:rPr>
              <a:t>Integrated Environment Planning</a:t>
            </a:r>
          </a:p>
        </p:txBody>
      </p:sp>
      <p:sp>
        <p:nvSpPr>
          <p:cNvPr id="51" name="Rectangle: Rounded Corners 50">
            <a:extLst>
              <a:ext uri="{FF2B5EF4-FFF2-40B4-BE49-F238E27FC236}">
                <a16:creationId xmlns:a16="http://schemas.microsoft.com/office/drawing/2014/main" id="{C447197E-25E8-7679-DEC1-3E9D88634FEE}"/>
              </a:ext>
            </a:extLst>
          </p:cNvPr>
          <p:cNvSpPr/>
          <p:nvPr/>
        </p:nvSpPr>
        <p:spPr>
          <a:xfrm>
            <a:off x="3447614" y="5238754"/>
            <a:ext cx="1457960" cy="793744"/>
          </a:xfrm>
          <a:custGeom>
            <a:avLst/>
            <a:gdLst>
              <a:gd name="csX0" fmla="*/ 0 w 1457960"/>
              <a:gd name="csY0" fmla="*/ 132293 h 793744"/>
              <a:gd name="csX1" fmla="*/ 132293 w 1457960"/>
              <a:gd name="csY1" fmla="*/ 0 h 793744"/>
              <a:gd name="csX2" fmla="*/ 728980 w 1457960"/>
              <a:gd name="csY2" fmla="*/ 0 h 793744"/>
              <a:gd name="csX3" fmla="*/ 1325667 w 1457960"/>
              <a:gd name="csY3" fmla="*/ 0 h 793744"/>
              <a:gd name="csX4" fmla="*/ 1457960 w 1457960"/>
              <a:gd name="csY4" fmla="*/ 132293 h 793744"/>
              <a:gd name="csX5" fmla="*/ 1457960 w 1457960"/>
              <a:gd name="csY5" fmla="*/ 661451 h 793744"/>
              <a:gd name="csX6" fmla="*/ 1325667 w 1457960"/>
              <a:gd name="csY6" fmla="*/ 793744 h 793744"/>
              <a:gd name="csX7" fmla="*/ 705113 w 1457960"/>
              <a:gd name="csY7" fmla="*/ 793744 h 793744"/>
              <a:gd name="csX8" fmla="*/ 132293 w 1457960"/>
              <a:gd name="csY8" fmla="*/ 793744 h 793744"/>
              <a:gd name="csX9" fmla="*/ 0 w 1457960"/>
              <a:gd name="csY9" fmla="*/ 661451 h 793744"/>
              <a:gd name="csX10" fmla="*/ 0 w 1457960"/>
              <a:gd name="csY10" fmla="*/ 132293 h 79374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457960" h="793744" fill="none" extrusionOk="0">
                <a:moveTo>
                  <a:pt x="0" y="132293"/>
                </a:moveTo>
                <a:cubicBezTo>
                  <a:pt x="10997" y="53508"/>
                  <a:pt x="58966" y="-5555"/>
                  <a:pt x="132293" y="0"/>
                </a:cubicBezTo>
                <a:cubicBezTo>
                  <a:pt x="357849" y="-7146"/>
                  <a:pt x="534096" y="50802"/>
                  <a:pt x="728980" y="0"/>
                </a:cubicBezTo>
                <a:cubicBezTo>
                  <a:pt x="923864" y="-50802"/>
                  <a:pt x="1189849" y="42371"/>
                  <a:pt x="1325667" y="0"/>
                </a:cubicBezTo>
                <a:cubicBezTo>
                  <a:pt x="1414394" y="14609"/>
                  <a:pt x="1455684" y="59361"/>
                  <a:pt x="1457960" y="132293"/>
                </a:cubicBezTo>
                <a:cubicBezTo>
                  <a:pt x="1492798" y="385612"/>
                  <a:pt x="1431883" y="399120"/>
                  <a:pt x="1457960" y="661451"/>
                </a:cubicBezTo>
                <a:cubicBezTo>
                  <a:pt x="1466736" y="729770"/>
                  <a:pt x="1399937" y="782748"/>
                  <a:pt x="1325667" y="793744"/>
                </a:cubicBezTo>
                <a:cubicBezTo>
                  <a:pt x="1142369" y="797054"/>
                  <a:pt x="967771" y="767662"/>
                  <a:pt x="705113" y="793744"/>
                </a:cubicBezTo>
                <a:cubicBezTo>
                  <a:pt x="442455" y="819826"/>
                  <a:pt x="269199" y="738120"/>
                  <a:pt x="132293" y="793744"/>
                </a:cubicBezTo>
                <a:cubicBezTo>
                  <a:pt x="59473" y="796094"/>
                  <a:pt x="-8726" y="726062"/>
                  <a:pt x="0" y="661451"/>
                </a:cubicBezTo>
                <a:cubicBezTo>
                  <a:pt x="-57982" y="467385"/>
                  <a:pt x="28488" y="329362"/>
                  <a:pt x="0" y="132293"/>
                </a:cubicBezTo>
                <a:close/>
              </a:path>
              <a:path w="1457960" h="793744" stroke="0" extrusionOk="0">
                <a:moveTo>
                  <a:pt x="0" y="132293"/>
                </a:moveTo>
                <a:cubicBezTo>
                  <a:pt x="331" y="46849"/>
                  <a:pt x="66179" y="14264"/>
                  <a:pt x="132293" y="0"/>
                </a:cubicBezTo>
                <a:cubicBezTo>
                  <a:pt x="366442" y="-57629"/>
                  <a:pt x="552545" y="33675"/>
                  <a:pt x="740914" y="0"/>
                </a:cubicBezTo>
                <a:cubicBezTo>
                  <a:pt x="929283" y="-33675"/>
                  <a:pt x="1186187" y="30759"/>
                  <a:pt x="1325667" y="0"/>
                </a:cubicBezTo>
                <a:cubicBezTo>
                  <a:pt x="1391853" y="4845"/>
                  <a:pt x="1456989" y="56940"/>
                  <a:pt x="1457960" y="132293"/>
                </a:cubicBezTo>
                <a:cubicBezTo>
                  <a:pt x="1468252" y="268845"/>
                  <a:pt x="1428728" y="529079"/>
                  <a:pt x="1457960" y="661451"/>
                </a:cubicBezTo>
                <a:cubicBezTo>
                  <a:pt x="1467268" y="734965"/>
                  <a:pt x="1394032" y="776467"/>
                  <a:pt x="1325667" y="793744"/>
                </a:cubicBezTo>
                <a:cubicBezTo>
                  <a:pt x="1144926" y="811772"/>
                  <a:pt x="919444" y="755224"/>
                  <a:pt x="705113" y="793744"/>
                </a:cubicBezTo>
                <a:cubicBezTo>
                  <a:pt x="490782" y="832264"/>
                  <a:pt x="377792" y="750322"/>
                  <a:pt x="132293" y="793744"/>
                </a:cubicBezTo>
                <a:cubicBezTo>
                  <a:pt x="41195" y="796663"/>
                  <a:pt x="5850" y="734591"/>
                  <a:pt x="0" y="661451"/>
                </a:cubicBezTo>
                <a:cubicBezTo>
                  <a:pt x="-59300" y="439710"/>
                  <a:pt x="60861" y="384625"/>
                  <a:pt x="0" y="132293"/>
                </a:cubicBezTo>
                <a:close/>
              </a:path>
            </a:pathLst>
          </a:custGeom>
          <a:solidFill>
            <a:schemeClr val="accent5">
              <a:lumMod val="20000"/>
              <a:lumOff val="80000"/>
            </a:schemeClr>
          </a:solidFill>
          <a:ln>
            <a:solidFill>
              <a:schemeClr val="tx1"/>
            </a:solidFill>
            <a:extLst>
              <a:ext uri="{C807C97D-BFC1-408E-A445-0C87EB9F89A2}">
                <ask:lineSketchStyleProps xmlns:ask="http://schemas.microsoft.com/office/drawing/2018/sketchyshapes" sd="2298231193">
                  <a:prstGeom prst="roundRect">
                    <a:avLst/>
                  </a:prstGeom>
                  <ask:type>
                    <ask:lineSketchScribble/>
                  </ask:type>
                </ask:lineSketchStyleProps>
              </a:ext>
            </a:extLst>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1400">
                <a:solidFill>
                  <a:sysClr val="windowText" lastClr="000000"/>
                </a:solidFill>
                <a:latin typeface="Selawik Semibold" panose="020B0702040204020203" pitchFamily="34" charset="0"/>
              </a:rPr>
              <a:t>Fisheries, Biodiversity &amp; Morphology</a:t>
            </a:r>
          </a:p>
        </p:txBody>
      </p:sp>
      <p:sp>
        <p:nvSpPr>
          <p:cNvPr id="52" name="Rectangle: Rounded Corners 51">
            <a:extLst>
              <a:ext uri="{FF2B5EF4-FFF2-40B4-BE49-F238E27FC236}">
                <a16:creationId xmlns:a16="http://schemas.microsoft.com/office/drawing/2014/main" id="{B1E7484E-AC04-2629-F94B-A81DAD579B76}"/>
              </a:ext>
            </a:extLst>
          </p:cNvPr>
          <p:cNvSpPr/>
          <p:nvPr/>
        </p:nvSpPr>
        <p:spPr>
          <a:xfrm>
            <a:off x="8691608" y="5265821"/>
            <a:ext cx="1457960" cy="793744"/>
          </a:xfrm>
          <a:custGeom>
            <a:avLst/>
            <a:gdLst>
              <a:gd name="csX0" fmla="*/ 0 w 1457960"/>
              <a:gd name="csY0" fmla="*/ 132293 h 793744"/>
              <a:gd name="csX1" fmla="*/ 132293 w 1457960"/>
              <a:gd name="csY1" fmla="*/ 0 h 793744"/>
              <a:gd name="csX2" fmla="*/ 728980 w 1457960"/>
              <a:gd name="csY2" fmla="*/ 0 h 793744"/>
              <a:gd name="csX3" fmla="*/ 1325667 w 1457960"/>
              <a:gd name="csY3" fmla="*/ 0 h 793744"/>
              <a:gd name="csX4" fmla="*/ 1457960 w 1457960"/>
              <a:gd name="csY4" fmla="*/ 132293 h 793744"/>
              <a:gd name="csX5" fmla="*/ 1457960 w 1457960"/>
              <a:gd name="csY5" fmla="*/ 661451 h 793744"/>
              <a:gd name="csX6" fmla="*/ 1325667 w 1457960"/>
              <a:gd name="csY6" fmla="*/ 793744 h 793744"/>
              <a:gd name="csX7" fmla="*/ 705113 w 1457960"/>
              <a:gd name="csY7" fmla="*/ 793744 h 793744"/>
              <a:gd name="csX8" fmla="*/ 132293 w 1457960"/>
              <a:gd name="csY8" fmla="*/ 793744 h 793744"/>
              <a:gd name="csX9" fmla="*/ 0 w 1457960"/>
              <a:gd name="csY9" fmla="*/ 661451 h 793744"/>
              <a:gd name="csX10" fmla="*/ 0 w 1457960"/>
              <a:gd name="csY10" fmla="*/ 132293 h 79374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457960" h="793744" fill="none" extrusionOk="0">
                <a:moveTo>
                  <a:pt x="0" y="132293"/>
                </a:moveTo>
                <a:cubicBezTo>
                  <a:pt x="10997" y="53508"/>
                  <a:pt x="58966" y="-5555"/>
                  <a:pt x="132293" y="0"/>
                </a:cubicBezTo>
                <a:cubicBezTo>
                  <a:pt x="357849" y="-7146"/>
                  <a:pt x="534096" y="50802"/>
                  <a:pt x="728980" y="0"/>
                </a:cubicBezTo>
                <a:cubicBezTo>
                  <a:pt x="923864" y="-50802"/>
                  <a:pt x="1189849" y="42371"/>
                  <a:pt x="1325667" y="0"/>
                </a:cubicBezTo>
                <a:cubicBezTo>
                  <a:pt x="1414394" y="14609"/>
                  <a:pt x="1455684" y="59361"/>
                  <a:pt x="1457960" y="132293"/>
                </a:cubicBezTo>
                <a:cubicBezTo>
                  <a:pt x="1492798" y="385612"/>
                  <a:pt x="1431883" y="399120"/>
                  <a:pt x="1457960" y="661451"/>
                </a:cubicBezTo>
                <a:cubicBezTo>
                  <a:pt x="1466736" y="729770"/>
                  <a:pt x="1399937" y="782748"/>
                  <a:pt x="1325667" y="793744"/>
                </a:cubicBezTo>
                <a:cubicBezTo>
                  <a:pt x="1142369" y="797054"/>
                  <a:pt x="967771" y="767662"/>
                  <a:pt x="705113" y="793744"/>
                </a:cubicBezTo>
                <a:cubicBezTo>
                  <a:pt x="442455" y="819826"/>
                  <a:pt x="269199" y="738120"/>
                  <a:pt x="132293" y="793744"/>
                </a:cubicBezTo>
                <a:cubicBezTo>
                  <a:pt x="59473" y="796094"/>
                  <a:pt x="-8726" y="726062"/>
                  <a:pt x="0" y="661451"/>
                </a:cubicBezTo>
                <a:cubicBezTo>
                  <a:pt x="-57982" y="467385"/>
                  <a:pt x="28488" y="329362"/>
                  <a:pt x="0" y="132293"/>
                </a:cubicBezTo>
                <a:close/>
              </a:path>
              <a:path w="1457960" h="793744" stroke="0" extrusionOk="0">
                <a:moveTo>
                  <a:pt x="0" y="132293"/>
                </a:moveTo>
                <a:cubicBezTo>
                  <a:pt x="331" y="46849"/>
                  <a:pt x="66179" y="14264"/>
                  <a:pt x="132293" y="0"/>
                </a:cubicBezTo>
                <a:cubicBezTo>
                  <a:pt x="366442" y="-57629"/>
                  <a:pt x="552545" y="33675"/>
                  <a:pt x="740914" y="0"/>
                </a:cubicBezTo>
                <a:cubicBezTo>
                  <a:pt x="929283" y="-33675"/>
                  <a:pt x="1186187" y="30759"/>
                  <a:pt x="1325667" y="0"/>
                </a:cubicBezTo>
                <a:cubicBezTo>
                  <a:pt x="1391853" y="4845"/>
                  <a:pt x="1456989" y="56940"/>
                  <a:pt x="1457960" y="132293"/>
                </a:cubicBezTo>
                <a:cubicBezTo>
                  <a:pt x="1468252" y="268845"/>
                  <a:pt x="1428728" y="529079"/>
                  <a:pt x="1457960" y="661451"/>
                </a:cubicBezTo>
                <a:cubicBezTo>
                  <a:pt x="1467268" y="734965"/>
                  <a:pt x="1394032" y="776467"/>
                  <a:pt x="1325667" y="793744"/>
                </a:cubicBezTo>
                <a:cubicBezTo>
                  <a:pt x="1144926" y="811772"/>
                  <a:pt x="919444" y="755224"/>
                  <a:pt x="705113" y="793744"/>
                </a:cubicBezTo>
                <a:cubicBezTo>
                  <a:pt x="490782" y="832264"/>
                  <a:pt x="377792" y="750322"/>
                  <a:pt x="132293" y="793744"/>
                </a:cubicBezTo>
                <a:cubicBezTo>
                  <a:pt x="41195" y="796663"/>
                  <a:pt x="5850" y="734591"/>
                  <a:pt x="0" y="661451"/>
                </a:cubicBezTo>
                <a:cubicBezTo>
                  <a:pt x="-59300" y="439710"/>
                  <a:pt x="60861" y="384625"/>
                  <a:pt x="0" y="132293"/>
                </a:cubicBezTo>
                <a:close/>
              </a:path>
            </a:pathLst>
          </a:custGeom>
          <a:solidFill>
            <a:schemeClr val="accent5">
              <a:lumMod val="20000"/>
              <a:lumOff val="80000"/>
            </a:schemeClr>
          </a:solidFill>
          <a:ln>
            <a:solidFill>
              <a:schemeClr val="tx1"/>
            </a:solidFill>
            <a:extLst>
              <a:ext uri="{C807C97D-BFC1-408E-A445-0C87EB9F89A2}">
                <ask:lineSketchStyleProps xmlns:ask="http://schemas.microsoft.com/office/drawing/2018/sketchyshapes" sd="2298231193">
                  <a:prstGeom prst="roundRect">
                    <a:avLst/>
                  </a:prstGeom>
                  <ask:type>
                    <ask:lineSketchScribble/>
                  </ask:type>
                </ask:lineSketchStyleProps>
              </a:ext>
            </a:extLst>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1400">
                <a:solidFill>
                  <a:sysClr val="windowText" lastClr="000000"/>
                </a:solidFill>
                <a:latin typeface="Selawik Semibold" panose="020B0702040204020203" pitchFamily="34" charset="0"/>
              </a:rPr>
              <a:t>Land &amp; Water</a:t>
            </a:r>
          </a:p>
        </p:txBody>
      </p:sp>
      <p:sp>
        <p:nvSpPr>
          <p:cNvPr id="53" name="Rectangle: Rounded Corners 52">
            <a:extLst>
              <a:ext uri="{FF2B5EF4-FFF2-40B4-BE49-F238E27FC236}">
                <a16:creationId xmlns:a16="http://schemas.microsoft.com/office/drawing/2014/main" id="{2383A6D0-E154-27C3-2D10-05B1AA2CD2A2}"/>
              </a:ext>
            </a:extLst>
          </p:cNvPr>
          <p:cNvSpPr/>
          <p:nvPr/>
        </p:nvSpPr>
        <p:spPr>
          <a:xfrm>
            <a:off x="7019935" y="5265821"/>
            <a:ext cx="1581764" cy="793744"/>
          </a:xfrm>
          <a:custGeom>
            <a:avLst/>
            <a:gdLst>
              <a:gd name="csX0" fmla="*/ 0 w 1581764"/>
              <a:gd name="csY0" fmla="*/ 132293 h 793744"/>
              <a:gd name="csX1" fmla="*/ 132293 w 1581764"/>
              <a:gd name="csY1" fmla="*/ 0 h 793744"/>
              <a:gd name="csX2" fmla="*/ 571352 w 1581764"/>
              <a:gd name="csY2" fmla="*/ 0 h 793744"/>
              <a:gd name="csX3" fmla="*/ 984068 w 1581764"/>
              <a:gd name="csY3" fmla="*/ 0 h 793744"/>
              <a:gd name="csX4" fmla="*/ 1449471 w 1581764"/>
              <a:gd name="csY4" fmla="*/ 0 h 793744"/>
              <a:gd name="csX5" fmla="*/ 1581764 w 1581764"/>
              <a:gd name="csY5" fmla="*/ 132293 h 793744"/>
              <a:gd name="csX6" fmla="*/ 1581764 w 1581764"/>
              <a:gd name="csY6" fmla="*/ 661451 h 793744"/>
              <a:gd name="csX7" fmla="*/ 1449471 w 1581764"/>
              <a:gd name="csY7" fmla="*/ 793744 h 793744"/>
              <a:gd name="csX8" fmla="*/ 984068 w 1581764"/>
              <a:gd name="csY8" fmla="*/ 793744 h 793744"/>
              <a:gd name="csX9" fmla="*/ 518665 w 1581764"/>
              <a:gd name="csY9" fmla="*/ 793744 h 793744"/>
              <a:gd name="csX10" fmla="*/ 132293 w 1581764"/>
              <a:gd name="csY10" fmla="*/ 793744 h 793744"/>
              <a:gd name="csX11" fmla="*/ 0 w 1581764"/>
              <a:gd name="csY11" fmla="*/ 661451 h 793744"/>
              <a:gd name="csX12" fmla="*/ 0 w 1581764"/>
              <a:gd name="csY12" fmla="*/ 132293 h 79374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581764" h="793744" fill="none" extrusionOk="0">
                <a:moveTo>
                  <a:pt x="0" y="132293"/>
                </a:moveTo>
                <a:cubicBezTo>
                  <a:pt x="5638" y="56208"/>
                  <a:pt x="56689" y="-12733"/>
                  <a:pt x="132293" y="0"/>
                </a:cubicBezTo>
                <a:cubicBezTo>
                  <a:pt x="225726" y="-21644"/>
                  <a:pt x="459636" y="34894"/>
                  <a:pt x="571352" y="0"/>
                </a:cubicBezTo>
                <a:cubicBezTo>
                  <a:pt x="683068" y="-34894"/>
                  <a:pt x="819148" y="42803"/>
                  <a:pt x="984068" y="0"/>
                </a:cubicBezTo>
                <a:cubicBezTo>
                  <a:pt x="1148988" y="-42803"/>
                  <a:pt x="1314567" y="34952"/>
                  <a:pt x="1449471" y="0"/>
                </a:cubicBezTo>
                <a:cubicBezTo>
                  <a:pt x="1531310" y="-4744"/>
                  <a:pt x="1582971" y="48234"/>
                  <a:pt x="1581764" y="132293"/>
                </a:cubicBezTo>
                <a:cubicBezTo>
                  <a:pt x="1623504" y="359246"/>
                  <a:pt x="1562918" y="473437"/>
                  <a:pt x="1581764" y="661451"/>
                </a:cubicBezTo>
                <a:cubicBezTo>
                  <a:pt x="1591770" y="749511"/>
                  <a:pt x="1502809" y="791249"/>
                  <a:pt x="1449471" y="793744"/>
                </a:cubicBezTo>
                <a:cubicBezTo>
                  <a:pt x="1236831" y="817112"/>
                  <a:pt x="1165713" y="748074"/>
                  <a:pt x="984068" y="793744"/>
                </a:cubicBezTo>
                <a:cubicBezTo>
                  <a:pt x="802423" y="839414"/>
                  <a:pt x="633940" y="778807"/>
                  <a:pt x="518665" y="793744"/>
                </a:cubicBezTo>
                <a:cubicBezTo>
                  <a:pt x="403390" y="808681"/>
                  <a:pt x="233879" y="790093"/>
                  <a:pt x="132293" y="793744"/>
                </a:cubicBezTo>
                <a:cubicBezTo>
                  <a:pt x="58116" y="806860"/>
                  <a:pt x="252" y="736228"/>
                  <a:pt x="0" y="661451"/>
                </a:cubicBezTo>
                <a:cubicBezTo>
                  <a:pt x="-42400" y="547304"/>
                  <a:pt x="36" y="350041"/>
                  <a:pt x="0" y="132293"/>
                </a:cubicBezTo>
                <a:close/>
              </a:path>
              <a:path w="1581764" h="793744" stroke="0" extrusionOk="0">
                <a:moveTo>
                  <a:pt x="0" y="132293"/>
                </a:moveTo>
                <a:cubicBezTo>
                  <a:pt x="331" y="46849"/>
                  <a:pt x="66179" y="14264"/>
                  <a:pt x="132293" y="0"/>
                </a:cubicBezTo>
                <a:cubicBezTo>
                  <a:pt x="274132" y="-18819"/>
                  <a:pt x="461286" y="50522"/>
                  <a:pt x="584524" y="0"/>
                </a:cubicBezTo>
                <a:cubicBezTo>
                  <a:pt x="707762" y="-50522"/>
                  <a:pt x="892225" y="50458"/>
                  <a:pt x="1010412" y="0"/>
                </a:cubicBezTo>
                <a:cubicBezTo>
                  <a:pt x="1128599" y="-50458"/>
                  <a:pt x="1297375" y="32307"/>
                  <a:pt x="1449471" y="0"/>
                </a:cubicBezTo>
                <a:cubicBezTo>
                  <a:pt x="1520911" y="12015"/>
                  <a:pt x="1592421" y="49195"/>
                  <a:pt x="1581764" y="132293"/>
                </a:cubicBezTo>
                <a:cubicBezTo>
                  <a:pt x="1621480" y="245357"/>
                  <a:pt x="1563890" y="488624"/>
                  <a:pt x="1581764" y="661451"/>
                </a:cubicBezTo>
                <a:cubicBezTo>
                  <a:pt x="1574506" y="732967"/>
                  <a:pt x="1518270" y="792675"/>
                  <a:pt x="1449471" y="793744"/>
                </a:cubicBezTo>
                <a:cubicBezTo>
                  <a:pt x="1308244" y="838940"/>
                  <a:pt x="1155553" y="747934"/>
                  <a:pt x="984068" y="793744"/>
                </a:cubicBezTo>
                <a:cubicBezTo>
                  <a:pt x="812583" y="839554"/>
                  <a:pt x="746194" y="772825"/>
                  <a:pt x="531837" y="793744"/>
                </a:cubicBezTo>
                <a:cubicBezTo>
                  <a:pt x="317480" y="814663"/>
                  <a:pt x="302246" y="789119"/>
                  <a:pt x="132293" y="793744"/>
                </a:cubicBezTo>
                <a:cubicBezTo>
                  <a:pt x="54092" y="797084"/>
                  <a:pt x="-7840" y="723208"/>
                  <a:pt x="0" y="661451"/>
                </a:cubicBezTo>
                <a:cubicBezTo>
                  <a:pt x="-43784" y="462440"/>
                  <a:pt x="17146" y="352111"/>
                  <a:pt x="0" y="132293"/>
                </a:cubicBezTo>
                <a:close/>
              </a:path>
            </a:pathLst>
          </a:custGeom>
          <a:solidFill>
            <a:schemeClr val="accent5">
              <a:lumMod val="20000"/>
              <a:lumOff val="80000"/>
            </a:schemeClr>
          </a:solidFill>
          <a:ln>
            <a:solidFill>
              <a:schemeClr val="tx1"/>
            </a:solidFill>
            <a:extLst>
              <a:ext uri="{C807C97D-BFC1-408E-A445-0C87EB9F89A2}">
                <ask:lineSketchStyleProps xmlns:ask="http://schemas.microsoft.com/office/drawing/2018/sketchyshapes" sd="2298231193">
                  <a:prstGeom prst="roundRect">
                    <a:avLst/>
                  </a:prstGeom>
                  <ask:type>
                    <ask:lineSketchScribble/>
                  </ask:type>
                </ask:lineSketchStyleProps>
              </a:ext>
            </a:extLst>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1400">
                <a:solidFill>
                  <a:sysClr val="windowText" lastClr="000000"/>
                </a:solidFill>
                <a:latin typeface="Selawik Semibold" panose="020B0702040204020203" pitchFamily="34" charset="0"/>
              </a:rPr>
              <a:t>Groundwater &amp; Contaminated Land</a:t>
            </a:r>
          </a:p>
        </p:txBody>
      </p:sp>
      <p:sp>
        <p:nvSpPr>
          <p:cNvPr id="54" name="Rectangle: Rounded Corners 53">
            <a:extLst>
              <a:ext uri="{FF2B5EF4-FFF2-40B4-BE49-F238E27FC236}">
                <a16:creationId xmlns:a16="http://schemas.microsoft.com/office/drawing/2014/main" id="{E1889527-D0E5-6F63-7809-4EB970175F45}"/>
              </a:ext>
            </a:extLst>
          </p:cNvPr>
          <p:cNvSpPr/>
          <p:nvPr/>
        </p:nvSpPr>
        <p:spPr>
          <a:xfrm>
            <a:off x="10226384" y="5265821"/>
            <a:ext cx="1457960" cy="793744"/>
          </a:xfrm>
          <a:custGeom>
            <a:avLst/>
            <a:gdLst>
              <a:gd name="csX0" fmla="*/ 0 w 1457960"/>
              <a:gd name="csY0" fmla="*/ 132293 h 793744"/>
              <a:gd name="csX1" fmla="*/ 132293 w 1457960"/>
              <a:gd name="csY1" fmla="*/ 0 h 793744"/>
              <a:gd name="csX2" fmla="*/ 728980 w 1457960"/>
              <a:gd name="csY2" fmla="*/ 0 h 793744"/>
              <a:gd name="csX3" fmla="*/ 1325667 w 1457960"/>
              <a:gd name="csY3" fmla="*/ 0 h 793744"/>
              <a:gd name="csX4" fmla="*/ 1457960 w 1457960"/>
              <a:gd name="csY4" fmla="*/ 132293 h 793744"/>
              <a:gd name="csX5" fmla="*/ 1457960 w 1457960"/>
              <a:gd name="csY5" fmla="*/ 661451 h 793744"/>
              <a:gd name="csX6" fmla="*/ 1325667 w 1457960"/>
              <a:gd name="csY6" fmla="*/ 793744 h 793744"/>
              <a:gd name="csX7" fmla="*/ 705113 w 1457960"/>
              <a:gd name="csY7" fmla="*/ 793744 h 793744"/>
              <a:gd name="csX8" fmla="*/ 132293 w 1457960"/>
              <a:gd name="csY8" fmla="*/ 793744 h 793744"/>
              <a:gd name="csX9" fmla="*/ 0 w 1457960"/>
              <a:gd name="csY9" fmla="*/ 661451 h 793744"/>
              <a:gd name="csX10" fmla="*/ 0 w 1457960"/>
              <a:gd name="csY10" fmla="*/ 132293 h 79374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457960" h="793744" fill="none" extrusionOk="0">
                <a:moveTo>
                  <a:pt x="0" y="132293"/>
                </a:moveTo>
                <a:cubicBezTo>
                  <a:pt x="10997" y="53508"/>
                  <a:pt x="58966" y="-5555"/>
                  <a:pt x="132293" y="0"/>
                </a:cubicBezTo>
                <a:cubicBezTo>
                  <a:pt x="357849" y="-7146"/>
                  <a:pt x="534096" y="50802"/>
                  <a:pt x="728980" y="0"/>
                </a:cubicBezTo>
                <a:cubicBezTo>
                  <a:pt x="923864" y="-50802"/>
                  <a:pt x="1189849" y="42371"/>
                  <a:pt x="1325667" y="0"/>
                </a:cubicBezTo>
                <a:cubicBezTo>
                  <a:pt x="1414394" y="14609"/>
                  <a:pt x="1455684" y="59361"/>
                  <a:pt x="1457960" y="132293"/>
                </a:cubicBezTo>
                <a:cubicBezTo>
                  <a:pt x="1492798" y="385612"/>
                  <a:pt x="1431883" y="399120"/>
                  <a:pt x="1457960" y="661451"/>
                </a:cubicBezTo>
                <a:cubicBezTo>
                  <a:pt x="1466736" y="729770"/>
                  <a:pt x="1399937" y="782748"/>
                  <a:pt x="1325667" y="793744"/>
                </a:cubicBezTo>
                <a:cubicBezTo>
                  <a:pt x="1142369" y="797054"/>
                  <a:pt x="967771" y="767662"/>
                  <a:pt x="705113" y="793744"/>
                </a:cubicBezTo>
                <a:cubicBezTo>
                  <a:pt x="442455" y="819826"/>
                  <a:pt x="269199" y="738120"/>
                  <a:pt x="132293" y="793744"/>
                </a:cubicBezTo>
                <a:cubicBezTo>
                  <a:pt x="59473" y="796094"/>
                  <a:pt x="-8726" y="726062"/>
                  <a:pt x="0" y="661451"/>
                </a:cubicBezTo>
                <a:cubicBezTo>
                  <a:pt x="-57982" y="467385"/>
                  <a:pt x="28488" y="329362"/>
                  <a:pt x="0" y="132293"/>
                </a:cubicBezTo>
                <a:close/>
              </a:path>
              <a:path w="1457960" h="793744" stroke="0" extrusionOk="0">
                <a:moveTo>
                  <a:pt x="0" y="132293"/>
                </a:moveTo>
                <a:cubicBezTo>
                  <a:pt x="331" y="46849"/>
                  <a:pt x="66179" y="14264"/>
                  <a:pt x="132293" y="0"/>
                </a:cubicBezTo>
                <a:cubicBezTo>
                  <a:pt x="366442" y="-57629"/>
                  <a:pt x="552545" y="33675"/>
                  <a:pt x="740914" y="0"/>
                </a:cubicBezTo>
                <a:cubicBezTo>
                  <a:pt x="929283" y="-33675"/>
                  <a:pt x="1186187" y="30759"/>
                  <a:pt x="1325667" y="0"/>
                </a:cubicBezTo>
                <a:cubicBezTo>
                  <a:pt x="1391853" y="4845"/>
                  <a:pt x="1456989" y="56940"/>
                  <a:pt x="1457960" y="132293"/>
                </a:cubicBezTo>
                <a:cubicBezTo>
                  <a:pt x="1468252" y="268845"/>
                  <a:pt x="1428728" y="529079"/>
                  <a:pt x="1457960" y="661451"/>
                </a:cubicBezTo>
                <a:cubicBezTo>
                  <a:pt x="1467268" y="734965"/>
                  <a:pt x="1394032" y="776467"/>
                  <a:pt x="1325667" y="793744"/>
                </a:cubicBezTo>
                <a:cubicBezTo>
                  <a:pt x="1144926" y="811772"/>
                  <a:pt x="919444" y="755224"/>
                  <a:pt x="705113" y="793744"/>
                </a:cubicBezTo>
                <a:cubicBezTo>
                  <a:pt x="490782" y="832264"/>
                  <a:pt x="377792" y="750322"/>
                  <a:pt x="132293" y="793744"/>
                </a:cubicBezTo>
                <a:cubicBezTo>
                  <a:pt x="41195" y="796663"/>
                  <a:pt x="5850" y="734591"/>
                  <a:pt x="0" y="661451"/>
                </a:cubicBezTo>
                <a:cubicBezTo>
                  <a:pt x="-59300" y="439710"/>
                  <a:pt x="60861" y="384625"/>
                  <a:pt x="0" y="132293"/>
                </a:cubicBezTo>
                <a:close/>
              </a:path>
            </a:pathLst>
          </a:custGeom>
          <a:solidFill>
            <a:schemeClr val="accent5">
              <a:lumMod val="20000"/>
              <a:lumOff val="80000"/>
            </a:schemeClr>
          </a:solidFill>
          <a:ln>
            <a:solidFill>
              <a:schemeClr val="tx1"/>
            </a:solidFill>
            <a:extLst>
              <a:ext uri="{C807C97D-BFC1-408E-A445-0C87EB9F89A2}">
                <ask:lineSketchStyleProps xmlns:ask="http://schemas.microsoft.com/office/drawing/2018/sketchyshapes" sd="2298231193">
                  <a:prstGeom prst="roundRect">
                    <a:avLst/>
                  </a:prstGeom>
                  <ask:type>
                    <ask:lineSketchScribble/>
                  </ask:type>
                </ask:lineSketchStyleProps>
              </a:ext>
            </a:extLst>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1400">
                <a:solidFill>
                  <a:sysClr val="windowText" lastClr="000000"/>
                </a:solidFill>
                <a:latin typeface="Selawik Semibold" panose="020B0702040204020203" pitchFamily="34" charset="0"/>
              </a:rPr>
              <a:t>Waste</a:t>
            </a:r>
          </a:p>
        </p:txBody>
      </p:sp>
      <p:sp>
        <p:nvSpPr>
          <p:cNvPr id="55" name="Rectangle: Rounded Corners 54">
            <a:extLst>
              <a:ext uri="{FF2B5EF4-FFF2-40B4-BE49-F238E27FC236}">
                <a16:creationId xmlns:a16="http://schemas.microsoft.com/office/drawing/2014/main" id="{840B72AC-A565-35E3-BADB-977DCC8EB799}"/>
              </a:ext>
            </a:extLst>
          </p:cNvPr>
          <p:cNvSpPr/>
          <p:nvPr/>
        </p:nvSpPr>
        <p:spPr>
          <a:xfrm>
            <a:off x="507656" y="5251458"/>
            <a:ext cx="1271113" cy="793744"/>
          </a:xfrm>
          <a:custGeom>
            <a:avLst/>
            <a:gdLst>
              <a:gd name="csX0" fmla="*/ 0 w 1271113"/>
              <a:gd name="csY0" fmla="*/ 132293 h 793744"/>
              <a:gd name="csX1" fmla="*/ 132293 w 1271113"/>
              <a:gd name="csY1" fmla="*/ 0 h 793744"/>
              <a:gd name="csX2" fmla="*/ 635557 w 1271113"/>
              <a:gd name="csY2" fmla="*/ 0 h 793744"/>
              <a:gd name="csX3" fmla="*/ 1138820 w 1271113"/>
              <a:gd name="csY3" fmla="*/ 0 h 793744"/>
              <a:gd name="csX4" fmla="*/ 1271113 w 1271113"/>
              <a:gd name="csY4" fmla="*/ 132293 h 793744"/>
              <a:gd name="csX5" fmla="*/ 1271113 w 1271113"/>
              <a:gd name="csY5" fmla="*/ 661451 h 793744"/>
              <a:gd name="csX6" fmla="*/ 1138820 w 1271113"/>
              <a:gd name="csY6" fmla="*/ 793744 h 793744"/>
              <a:gd name="csX7" fmla="*/ 615426 w 1271113"/>
              <a:gd name="csY7" fmla="*/ 793744 h 793744"/>
              <a:gd name="csX8" fmla="*/ 132293 w 1271113"/>
              <a:gd name="csY8" fmla="*/ 793744 h 793744"/>
              <a:gd name="csX9" fmla="*/ 0 w 1271113"/>
              <a:gd name="csY9" fmla="*/ 661451 h 793744"/>
              <a:gd name="csX10" fmla="*/ 0 w 1271113"/>
              <a:gd name="csY10" fmla="*/ 132293 h 79374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271113" h="793744" fill="none" extrusionOk="0">
                <a:moveTo>
                  <a:pt x="0" y="132293"/>
                </a:moveTo>
                <a:cubicBezTo>
                  <a:pt x="10997" y="53508"/>
                  <a:pt x="58966" y="-5555"/>
                  <a:pt x="132293" y="0"/>
                </a:cubicBezTo>
                <a:cubicBezTo>
                  <a:pt x="368060" y="-35283"/>
                  <a:pt x="421161" y="37141"/>
                  <a:pt x="635557" y="0"/>
                </a:cubicBezTo>
                <a:cubicBezTo>
                  <a:pt x="849953" y="-37141"/>
                  <a:pt x="947197" y="28896"/>
                  <a:pt x="1138820" y="0"/>
                </a:cubicBezTo>
                <a:cubicBezTo>
                  <a:pt x="1227547" y="14609"/>
                  <a:pt x="1268837" y="59361"/>
                  <a:pt x="1271113" y="132293"/>
                </a:cubicBezTo>
                <a:cubicBezTo>
                  <a:pt x="1305951" y="385612"/>
                  <a:pt x="1245036" y="399120"/>
                  <a:pt x="1271113" y="661451"/>
                </a:cubicBezTo>
                <a:cubicBezTo>
                  <a:pt x="1279889" y="729770"/>
                  <a:pt x="1213090" y="782748"/>
                  <a:pt x="1138820" y="793744"/>
                </a:cubicBezTo>
                <a:cubicBezTo>
                  <a:pt x="1026760" y="848176"/>
                  <a:pt x="802410" y="777469"/>
                  <a:pt x="615426" y="793744"/>
                </a:cubicBezTo>
                <a:cubicBezTo>
                  <a:pt x="428442" y="810019"/>
                  <a:pt x="278272" y="787220"/>
                  <a:pt x="132293" y="793744"/>
                </a:cubicBezTo>
                <a:cubicBezTo>
                  <a:pt x="59473" y="796094"/>
                  <a:pt x="-8726" y="726062"/>
                  <a:pt x="0" y="661451"/>
                </a:cubicBezTo>
                <a:cubicBezTo>
                  <a:pt x="-57982" y="467385"/>
                  <a:pt x="28488" y="329362"/>
                  <a:pt x="0" y="132293"/>
                </a:cubicBezTo>
                <a:close/>
              </a:path>
              <a:path w="1271113" h="793744" stroke="0" extrusionOk="0">
                <a:moveTo>
                  <a:pt x="0" y="132293"/>
                </a:moveTo>
                <a:cubicBezTo>
                  <a:pt x="331" y="46849"/>
                  <a:pt x="66179" y="14264"/>
                  <a:pt x="132293" y="0"/>
                </a:cubicBezTo>
                <a:cubicBezTo>
                  <a:pt x="314343" y="-12965"/>
                  <a:pt x="440790" y="21756"/>
                  <a:pt x="645622" y="0"/>
                </a:cubicBezTo>
                <a:cubicBezTo>
                  <a:pt x="850454" y="-21756"/>
                  <a:pt x="959494" y="45737"/>
                  <a:pt x="1138820" y="0"/>
                </a:cubicBezTo>
                <a:cubicBezTo>
                  <a:pt x="1205006" y="4845"/>
                  <a:pt x="1270142" y="56940"/>
                  <a:pt x="1271113" y="132293"/>
                </a:cubicBezTo>
                <a:cubicBezTo>
                  <a:pt x="1281405" y="268845"/>
                  <a:pt x="1241881" y="529079"/>
                  <a:pt x="1271113" y="661451"/>
                </a:cubicBezTo>
                <a:cubicBezTo>
                  <a:pt x="1280421" y="734965"/>
                  <a:pt x="1207185" y="776467"/>
                  <a:pt x="1138820" y="793744"/>
                </a:cubicBezTo>
                <a:cubicBezTo>
                  <a:pt x="997501" y="801849"/>
                  <a:pt x="748460" y="781695"/>
                  <a:pt x="615426" y="793744"/>
                </a:cubicBezTo>
                <a:cubicBezTo>
                  <a:pt x="482392" y="805793"/>
                  <a:pt x="285275" y="745776"/>
                  <a:pt x="132293" y="793744"/>
                </a:cubicBezTo>
                <a:cubicBezTo>
                  <a:pt x="41195" y="796663"/>
                  <a:pt x="5850" y="734591"/>
                  <a:pt x="0" y="661451"/>
                </a:cubicBezTo>
                <a:cubicBezTo>
                  <a:pt x="-59300" y="439710"/>
                  <a:pt x="60861" y="384625"/>
                  <a:pt x="0" y="132293"/>
                </a:cubicBezTo>
                <a:close/>
              </a:path>
            </a:pathLst>
          </a:custGeom>
          <a:solidFill>
            <a:schemeClr val="accent5">
              <a:lumMod val="20000"/>
              <a:lumOff val="80000"/>
            </a:schemeClr>
          </a:solidFill>
          <a:ln>
            <a:solidFill>
              <a:schemeClr val="tx1"/>
            </a:solidFill>
            <a:extLst>
              <a:ext uri="{C807C97D-BFC1-408E-A445-0C87EB9F89A2}">
                <ask:lineSketchStyleProps xmlns:ask="http://schemas.microsoft.com/office/drawing/2018/sketchyshapes" sd="2298231193">
                  <a:prstGeom prst="roundRect">
                    <a:avLst/>
                  </a:prstGeom>
                  <ask:type>
                    <ask:lineSketchScribble/>
                  </ask:type>
                </ask:lineSketchStyleProps>
              </a:ext>
            </a:extLst>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1400">
                <a:solidFill>
                  <a:sysClr val="windowText" lastClr="000000"/>
                </a:solidFill>
                <a:latin typeface="Selawik Semibold" panose="020B0702040204020203" pitchFamily="34" charset="0"/>
              </a:rPr>
              <a:t>Installations</a:t>
            </a:r>
          </a:p>
        </p:txBody>
      </p:sp>
      <p:sp>
        <p:nvSpPr>
          <p:cNvPr id="57" name="Left Brace 56">
            <a:extLst>
              <a:ext uri="{FF2B5EF4-FFF2-40B4-BE49-F238E27FC236}">
                <a16:creationId xmlns:a16="http://schemas.microsoft.com/office/drawing/2014/main" id="{A470748E-121E-9129-3012-5E345B0C894F}"/>
              </a:ext>
            </a:extLst>
          </p:cNvPr>
          <p:cNvSpPr/>
          <p:nvPr/>
        </p:nvSpPr>
        <p:spPr>
          <a:xfrm rot="5400000">
            <a:off x="5665977" y="-604014"/>
            <a:ext cx="717465" cy="11034107"/>
          </a:xfrm>
          <a:prstGeom prst="leftBrace">
            <a:avLst>
              <a:gd name="adj1" fmla="val 8333"/>
              <a:gd name="adj2" fmla="val 54512"/>
            </a:avLst>
          </a:prstGeom>
          <a:ln w="25400" cap="rnd" cmpd="dbl">
            <a:solidFill>
              <a:schemeClr val="tx1"/>
            </a:solidFill>
            <a:extLst>
              <a:ext uri="{C807C97D-BFC1-408E-A445-0C87EB9F89A2}">
                <ask:lineSketchStyleProps xmlns:ask="http://schemas.microsoft.com/office/drawing/2018/sketchyshapes" sd="2690689251">
                  <a:custGeom>
                    <a:avLst/>
                    <a:gdLst>
                      <a:gd name="connsiteX0" fmla="*/ 717465 w 717465"/>
                      <a:gd name="connsiteY0" fmla="*/ 11034107 h 11034107"/>
                      <a:gd name="connsiteX1" fmla="*/ 358732 w 717465"/>
                      <a:gd name="connsiteY1" fmla="*/ 10974321 h 11034107"/>
                      <a:gd name="connsiteX2" fmla="*/ 358733 w 717465"/>
                      <a:gd name="connsiteY2" fmla="*/ 6074699 h 11034107"/>
                      <a:gd name="connsiteX3" fmla="*/ 0 w 717465"/>
                      <a:gd name="connsiteY3" fmla="*/ 6014913 h 11034107"/>
                      <a:gd name="connsiteX4" fmla="*/ 358733 w 717465"/>
                      <a:gd name="connsiteY4" fmla="*/ 5955127 h 11034107"/>
                      <a:gd name="connsiteX5" fmla="*/ 358733 w 717465"/>
                      <a:gd name="connsiteY5" fmla="*/ 5542453 h 11034107"/>
                      <a:gd name="connsiteX6" fmla="*/ 358733 w 717465"/>
                      <a:gd name="connsiteY6" fmla="*/ 4835012 h 11034107"/>
                      <a:gd name="connsiteX7" fmla="*/ 358733 w 717465"/>
                      <a:gd name="connsiteY7" fmla="*/ 4363385 h 11034107"/>
                      <a:gd name="connsiteX8" fmla="*/ 358733 w 717465"/>
                      <a:gd name="connsiteY8" fmla="*/ 3832804 h 11034107"/>
                      <a:gd name="connsiteX9" fmla="*/ 358733 w 717465"/>
                      <a:gd name="connsiteY9" fmla="*/ 3184317 h 11034107"/>
                      <a:gd name="connsiteX10" fmla="*/ 358733 w 717465"/>
                      <a:gd name="connsiteY10" fmla="*/ 2594783 h 11034107"/>
                      <a:gd name="connsiteX11" fmla="*/ 358733 w 717465"/>
                      <a:gd name="connsiteY11" fmla="*/ 2123155 h 11034107"/>
                      <a:gd name="connsiteX12" fmla="*/ 358733 w 717465"/>
                      <a:gd name="connsiteY12" fmla="*/ 1415714 h 11034107"/>
                      <a:gd name="connsiteX13" fmla="*/ 358733 w 717465"/>
                      <a:gd name="connsiteY13" fmla="*/ 826180 h 11034107"/>
                      <a:gd name="connsiteX14" fmla="*/ 358733 w 717465"/>
                      <a:gd name="connsiteY14" fmla="*/ 59786 h 11034107"/>
                      <a:gd name="connsiteX15" fmla="*/ 717466 w 717465"/>
                      <a:gd name="connsiteY15" fmla="*/ 0 h 11034107"/>
                      <a:gd name="connsiteX16" fmla="*/ 717465 w 717465"/>
                      <a:gd name="connsiteY16" fmla="*/ 11034107 h 11034107"/>
                      <a:gd name="connsiteX0" fmla="*/ 717465 w 717465"/>
                      <a:gd name="connsiteY0" fmla="*/ 11034107 h 11034107"/>
                      <a:gd name="connsiteX1" fmla="*/ 358732 w 717465"/>
                      <a:gd name="connsiteY1" fmla="*/ 10974321 h 11034107"/>
                      <a:gd name="connsiteX2" fmla="*/ 358733 w 717465"/>
                      <a:gd name="connsiteY2" fmla="*/ 6074699 h 11034107"/>
                      <a:gd name="connsiteX3" fmla="*/ 0 w 717465"/>
                      <a:gd name="connsiteY3" fmla="*/ 6014913 h 11034107"/>
                      <a:gd name="connsiteX4" fmla="*/ 358733 w 717465"/>
                      <a:gd name="connsiteY4" fmla="*/ 5955127 h 11034107"/>
                      <a:gd name="connsiteX5" fmla="*/ 358733 w 717465"/>
                      <a:gd name="connsiteY5" fmla="*/ 5365593 h 11034107"/>
                      <a:gd name="connsiteX6" fmla="*/ 358733 w 717465"/>
                      <a:gd name="connsiteY6" fmla="*/ 4835012 h 11034107"/>
                      <a:gd name="connsiteX7" fmla="*/ 358733 w 717465"/>
                      <a:gd name="connsiteY7" fmla="*/ 4422338 h 11034107"/>
                      <a:gd name="connsiteX8" fmla="*/ 358733 w 717465"/>
                      <a:gd name="connsiteY8" fmla="*/ 3950711 h 11034107"/>
                      <a:gd name="connsiteX9" fmla="*/ 358733 w 717465"/>
                      <a:gd name="connsiteY9" fmla="*/ 3243270 h 11034107"/>
                      <a:gd name="connsiteX10" fmla="*/ 358733 w 717465"/>
                      <a:gd name="connsiteY10" fmla="*/ 2653736 h 11034107"/>
                      <a:gd name="connsiteX11" fmla="*/ 358733 w 717465"/>
                      <a:gd name="connsiteY11" fmla="*/ 1946295 h 11034107"/>
                      <a:gd name="connsiteX12" fmla="*/ 358733 w 717465"/>
                      <a:gd name="connsiteY12" fmla="*/ 1238854 h 11034107"/>
                      <a:gd name="connsiteX13" fmla="*/ 358733 w 717465"/>
                      <a:gd name="connsiteY13" fmla="*/ 59786 h 11034107"/>
                      <a:gd name="connsiteX14" fmla="*/ 717466 w 717465"/>
                      <a:gd name="connsiteY14" fmla="*/ 0 h 1103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7465" h="11034107" stroke="0" extrusionOk="0">
                        <a:moveTo>
                          <a:pt x="717465" y="11034107"/>
                        </a:moveTo>
                        <a:cubicBezTo>
                          <a:pt x="519382" y="11035529"/>
                          <a:pt x="362127" y="11013844"/>
                          <a:pt x="358732" y="10974321"/>
                        </a:cubicBezTo>
                        <a:cubicBezTo>
                          <a:pt x="75824" y="8975091"/>
                          <a:pt x="331001" y="7664922"/>
                          <a:pt x="358733" y="6074699"/>
                        </a:cubicBezTo>
                        <a:cubicBezTo>
                          <a:pt x="336110" y="6083932"/>
                          <a:pt x="150773" y="6022842"/>
                          <a:pt x="0" y="6014913"/>
                        </a:cubicBezTo>
                        <a:cubicBezTo>
                          <a:pt x="201711" y="6009574"/>
                          <a:pt x="359810" y="5988394"/>
                          <a:pt x="358733" y="5955127"/>
                        </a:cubicBezTo>
                        <a:cubicBezTo>
                          <a:pt x="348526" y="5860135"/>
                          <a:pt x="379548" y="5689631"/>
                          <a:pt x="358733" y="5542453"/>
                        </a:cubicBezTo>
                        <a:cubicBezTo>
                          <a:pt x="337918" y="5395275"/>
                          <a:pt x="385548" y="5066742"/>
                          <a:pt x="358733" y="4835012"/>
                        </a:cubicBezTo>
                        <a:cubicBezTo>
                          <a:pt x="331918" y="4603282"/>
                          <a:pt x="389602" y="4535052"/>
                          <a:pt x="358733" y="4363385"/>
                        </a:cubicBezTo>
                        <a:cubicBezTo>
                          <a:pt x="327864" y="4191718"/>
                          <a:pt x="403793" y="3961057"/>
                          <a:pt x="358733" y="3832804"/>
                        </a:cubicBezTo>
                        <a:cubicBezTo>
                          <a:pt x="313673" y="3704551"/>
                          <a:pt x="425215" y="3506257"/>
                          <a:pt x="358733" y="3184317"/>
                        </a:cubicBezTo>
                        <a:cubicBezTo>
                          <a:pt x="292251" y="2862377"/>
                          <a:pt x="429034" y="2847982"/>
                          <a:pt x="358733" y="2594783"/>
                        </a:cubicBezTo>
                        <a:cubicBezTo>
                          <a:pt x="288432" y="2341584"/>
                          <a:pt x="386143" y="2268975"/>
                          <a:pt x="358733" y="2123155"/>
                        </a:cubicBezTo>
                        <a:cubicBezTo>
                          <a:pt x="331323" y="1977335"/>
                          <a:pt x="398900" y="1680683"/>
                          <a:pt x="358733" y="1415714"/>
                        </a:cubicBezTo>
                        <a:cubicBezTo>
                          <a:pt x="318566" y="1150745"/>
                          <a:pt x="419168" y="1054098"/>
                          <a:pt x="358733" y="826180"/>
                        </a:cubicBezTo>
                        <a:cubicBezTo>
                          <a:pt x="298298" y="598262"/>
                          <a:pt x="404853" y="433053"/>
                          <a:pt x="358733" y="59786"/>
                        </a:cubicBezTo>
                        <a:cubicBezTo>
                          <a:pt x="358130" y="2739"/>
                          <a:pt x="494302" y="21638"/>
                          <a:pt x="717466" y="0"/>
                        </a:cubicBezTo>
                        <a:cubicBezTo>
                          <a:pt x="748447" y="3028977"/>
                          <a:pt x="744478" y="8428017"/>
                          <a:pt x="717465" y="11034107"/>
                        </a:cubicBezTo>
                        <a:close/>
                      </a:path>
                      <a:path w="717465" h="11034107" fill="none" extrusionOk="0">
                        <a:moveTo>
                          <a:pt x="717465" y="11034107"/>
                        </a:moveTo>
                        <a:cubicBezTo>
                          <a:pt x="521888" y="11028029"/>
                          <a:pt x="354745" y="11007452"/>
                          <a:pt x="358732" y="10974321"/>
                        </a:cubicBezTo>
                        <a:cubicBezTo>
                          <a:pt x="699255" y="9482087"/>
                          <a:pt x="719190" y="7726954"/>
                          <a:pt x="358733" y="6074699"/>
                        </a:cubicBezTo>
                        <a:cubicBezTo>
                          <a:pt x="381537" y="6019862"/>
                          <a:pt x="202471" y="6015297"/>
                          <a:pt x="0" y="6014913"/>
                        </a:cubicBezTo>
                        <a:cubicBezTo>
                          <a:pt x="201542" y="6015111"/>
                          <a:pt x="366382" y="5987682"/>
                          <a:pt x="358733" y="5955127"/>
                        </a:cubicBezTo>
                        <a:cubicBezTo>
                          <a:pt x="325399" y="5786043"/>
                          <a:pt x="383849" y="5572058"/>
                          <a:pt x="358733" y="5365593"/>
                        </a:cubicBezTo>
                        <a:cubicBezTo>
                          <a:pt x="333617" y="5159128"/>
                          <a:pt x="403623" y="5023913"/>
                          <a:pt x="358733" y="4835012"/>
                        </a:cubicBezTo>
                        <a:cubicBezTo>
                          <a:pt x="313843" y="4646111"/>
                          <a:pt x="403851" y="4519225"/>
                          <a:pt x="358733" y="4422338"/>
                        </a:cubicBezTo>
                        <a:cubicBezTo>
                          <a:pt x="313615" y="4325451"/>
                          <a:pt x="399767" y="4088975"/>
                          <a:pt x="358733" y="3950711"/>
                        </a:cubicBezTo>
                        <a:cubicBezTo>
                          <a:pt x="317699" y="3812447"/>
                          <a:pt x="369748" y="3387822"/>
                          <a:pt x="358733" y="3243270"/>
                        </a:cubicBezTo>
                        <a:cubicBezTo>
                          <a:pt x="347718" y="3098718"/>
                          <a:pt x="370500" y="2832201"/>
                          <a:pt x="358733" y="2653736"/>
                        </a:cubicBezTo>
                        <a:cubicBezTo>
                          <a:pt x="346966" y="2475271"/>
                          <a:pt x="414866" y="2127518"/>
                          <a:pt x="358733" y="1946295"/>
                        </a:cubicBezTo>
                        <a:cubicBezTo>
                          <a:pt x="302600" y="1765072"/>
                          <a:pt x="384750" y="1391098"/>
                          <a:pt x="358733" y="1238854"/>
                        </a:cubicBezTo>
                        <a:cubicBezTo>
                          <a:pt x="332716" y="1086610"/>
                          <a:pt x="484899" y="498791"/>
                          <a:pt x="358733" y="59786"/>
                        </a:cubicBezTo>
                        <a:cubicBezTo>
                          <a:pt x="392891" y="1288"/>
                          <a:pt x="522591" y="30108"/>
                          <a:pt x="717466" y="0"/>
                        </a:cubicBezTo>
                      </a:path>
                    </a:pathLst>
                  </a:custGeom>
                  <ask:type>
                    <ask:lineSketchNone/>
                  </ask:type>
                </ask:lineSketchStyleProps>
              </a:ext>
            </a:extLs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5" name="TextBox 4">
            <a:extLst>
              <a:ext uri="{FF2B5EF4-FFF2-40B4-BE49-F238E27FC236}">
                <a16:creationId xmlns:a16="http://schemas.microsoft.com/office/drawing/2014/main" id="{E61CD666-A90B-1479-2443-1CD534439346}"/>
              </a:ext>
            </a:extLst>
          </p:cNvPr>
          <p:cNvSpPr txBox="1"/>
          <p:nvPr/>
        </p:nvSpPr>
        <p:spPr>
          <a:xfrm>
            <a:off x="3875383" y="3284340"/>
            <a:ext cx="2806297" cy="381000"/>
          </a:xfrm>
          <a:prstGeom prst="rect">
            <a:avLst/>
          </a:prstGeom>
          <a:noFill/>
        </p:spPr>
        <p:txBody>
          <a:bodyPr wrap="square" rtlCol="0">
            <a:spAutoFit/>
          </a:bodyPr>
          <a:lstStyle/>
          <a:p>
            <a:pPr algn="ctr"/>
            <a:r>
              <a:rPr lang="en-GB">
                <a:latin typeface="Selawik" panose="020B0502040204020203" pitchFamily="34" charset="0"/>
              </a:rPr>
              <a:t>EA Sustainable Places</a:t>
            </a:r>
          </a:p>
        </p:txBody>
      </p:sp>
      <p:sp>
        <p:nvSpPr>
          <p:cNvPr id="7" name="Title 2">
            <a:extLst>
              <a:ext uri="{FF2B5EF4-FFF2-40B4-BE49-F238E27FC236}">
                <a16:creationId xmlns:a16="http://schemas.microsoft.com/office/drawing/2014/main" id="{2BBA339C-575A-0281-CF49-C3F9863EFD08}"/>
              </a:ext>
            </a:extLst>
          </p:cNvPr>
          <p:cNvSpPr txBox="1">
            <a:spLocks/>
          </p:cNvSpPr>
          <p:nvPr/>
        </p:nvSpPr>
        <p:spPr bwMode="auto">
          <a:xfrm>
            <a:off x="624418" y="468314"/>
            <a:ext cx="9139692" cy="9493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742950" indent="-742950" algn="l" rtl="0" eaLnBrk="1" fontAlgn="base" hangingPunct="1">
              <a:lnSpc>
                <a:spcPct val="90000"/>
              </a:lnSpc>
              <a:spcBef>
                <a:spcPct val="0"/>
              </a:spcBef>
              <a:spcAft>
                <a:spcPct val="0"/>
              </a:spcAft>
              <a:buFont typeface="Arial" charset="0"/>
              <a:buNone/>
              <a:defRPr sz="3600" b="1" kern="1200">
                <a:solidFill>
                  <a:schemeClr val="tx2"/>
                </a:solidFill>
                <a:latin typeface="+mj-lt"/>
                <a:ea typeface="+mj-ea"/>
                <a:cs typeface="+mj-cs"/>
              </a:defRPr>
            </a:lvl1pPr>
            <a:lvl2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2pPr>
            <a:lvl3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3pPr>
            <a:lvl4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4pPr>
            <a:lvl5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5pPr>
            <a:lvl6pPr marL="12001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6pPr>
            <a:lvl7pPr marL="16573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7pPr>
            <a:lvl8pPr marL="21145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8pPr>
            <a:lvl9pPr marL="25717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 typeface="Arial" charset="0"/>
              <a:buNone/>
              <a:tabLst/>
              <a:defRPr/>
            </a:pPr>
            <a:r>
              <a:rPr kumimoji="0" lang="en-GB" sz="3600" b="1" i="0" u="none" strike="noStrike" kern="1200" cap="none" spc="0" normalizeH="0" baseline="0" noProof="0">
                <a:ln>
                  <a:noFill/>
                </a:ln>
                <a:solidFill>
                  <a:srgbClr val="00AF41"/>
                </a:solidFill>
                <a:effectLst/>
                <a:uLnTx/>
                <a:uFillTx/>
                <a:latin typeface="Arial"/>
                <a:ea typeface="+mj-ea"/>
                <a:cs typeface="+mj-cs"/>
              </a:rPr>
              <a:t>Current Planning Application Process</a:t>
            </a:r>
          </a:p>
        </p:txBody>
      </p:sp>
    </p:spTree>
    <p:extLst>
      <p:ext uri="{BB962C8B-B14F-4D97-AF65-F5344CB8AC3E}">
        <p14:creationId xmlns:p14="http://schemas.microsoft.com/office/powerpoint/2010/main" val="14617665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5"/>
          </p:nvPr>
        </p:nvSpPr>
        <p:spPr/>
        <p:txBody>
          <a:bodyPr/>
          <a:lstStyle/>
          <a:p>
            <a:pPr marL="0" marR="0" lvl="0" indent="0" algn="l" defTabSz="914400" rtl="0" eaLnBrk="1" fontAlgn="auto" latinLnBrk="0" hangingPunct="1">
              <a:lnSpc>
                <a:spcPct val="95000"/>
              </a:lnSpc>
              <a:spcBef>
                <a:spcPts val="0"/>
              </a:spcBef>
              <a:spcAft>
                <a:spcPts val="0"/>
              </a:spcAft>
              <a:buClrTx/>
              <a:buSzTx/>
              <a:buFontTx/>
              <a:buNone/>
              <a:tabLst/>
              <a:defRPr/>
            </a:pPr>
            <a:fld id="{D47A91DE-D07E-4F55-B6A0-E6FB5C42246F}" type="slidenum">
              <a:rPr kumimoji="0" lang="en-GB" sz="800" b="1"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95000"/>
                </a:lnSpc>
                <a:spcBef>
                  <a:spcPts val="0"/>
                </a:spcBef>
                <a:spcAft>
                  <a:spcPts val="0"/>
                </a:spcAft>
                <a:buClrTx/>
                <a:buSzTx/>
                <a:buFontTx/>
                <a:buNone/>
                <a:tabLst/>
                <a:defRPr/>
              </a:pPr>
              <a:t>38</a:t>
            </a:fld>
            <a:endParaRPr kumimoji="0" lang="en-GB" sz="800" b="1" i="0" u="none" strike="noStrike" kern="1200" cap="none" spc="0" normalizeH="0" baseline="0" noProof="0">
              <a:ln>
                <a:noFill/>
              </a:ln>
              <a:solidFill>
                <a:srgbClr val="000000"/>
              </a:solidFill>
              <a:effectLst/>
              <a:uLnTx/>
              <a:uFillTx/>
              <a:latin typeface="Arial"/>
              <a:ea typeface="+mn-ea"/>
              <a:cs typeface="+mn-cs"/>
            </a:endParaRPr>
          </a:p>
        </p:txBody>
      </p:sp>
      <p:sp>
        <p:nvSpPr>
          <p:cNvPr id="6" name="Title 2"/>
          <p:cNvSpPr>
            <a:spLocks noGrp="1"/>
          </p:cNvSpPr>
          <p:nvPr>
            <p:ph type="title"/>
          </p:nvPr>
        </p:nvSpPr>
        <p:spPr>
          <a:xfrm>
            <a:off x="298597" y="300149"/>
            <a:ext cx="10943167" cy="949325"/>
          </a:xfrm>
        </p:spPr>
        <p:txBody>
          <a:bodyPr/>
          <a:lstStyle/>
          <a:p>
            <a:pPr marL="0" indent="0"/>
            <a:r>
              <a:rPr lang="en-GB"/>
              <a:t>Delivery numbers</a:t>
            </a:r>
          </a:p>
        </p:txBody>
      </p:sp>
      <p:sp>
        <p:nvSpPr>
          <p:cNvPr id="7" name="Content Placeholder 3"/>
          <p:cNvSpPr>
            <a:spLocks noGrp="1"/>
          </p:cNvSpPr>
          <p:nvPr>
            <p:ph idx="1"/>
          </p:nvPr>
        </p:nvSpPr>
        <p:spPr>
          <a:xfrm>
            <a:off x="193495" y="1004169"/>
            <a:ext cx="11893402" cy="5638369"/>
          </a:xfrm>
        </p:spPr>
        <p:txBody>
          <a:bodyPr/>
          <a:lstStyle/>
          <a:p>
            <a:pPr marL="0" indent="0">
              <a:buNone/>
            </a:pPr>
            <a:r>
              <a:rPr lang="en-GB" sz="1400" b="1" dirty="0">
                <a:solidFill>
                  <a:schemeClr val="tx1"/>
                </a:solidFill>
                <a:cs typeface="Arial"/>
              </a:rPr>
              <a:t>In</a:t>
            </a:r>
            <a:r>
              <a:rPr lang="en-GB" sz="1400" b="1" dirty="0">
                <a:solidFill>
                  <a:schemeClr val="tx1"/>
                </a:solidFill>
                <a:latin typeface="Arial"/>
                <a:cs typeface="Arial"/>
              </a:rPr>
              <a:t> an average year:</a:t>
            </a:r>
          </a:p>
          <a:p>
            <a:pPr lvl="1" indent="-287020"/>
            <a:r>
              <a:rPr lang="en-GB" sz="1400" dirty="0">
                <a:solidFill>
                  <a:schemeClr val="tx1"/>
                </a:solidFill>
                <a:latin typeface="Arial"/>
                <a:cs typeface="Arial"/>
              </a:rPr>
              <a:t>We receive circa 25,000 consultations a year from Local Planning Authorities</a:t>
            </a:r>
          </a:p>
          <a:p>
            <a:pPr lvl="1" indent="-287020"/>
            <a:r>
              <a:rPr lang="en-GB" sz="1400" dirty="0">
                <a:solidFill>
                  <a:schemeClr val="tx1"/>
                </a:solidFill>
                <a:latin typeface="Arial"/>
                <a:cs typeface="Arial"/>
              </a:rPr>
              <a:t>We respond substantively to circa 10,000 planning applications each year</a:t>
            </a:r>
          </a:p>
          <a:p>
            <a:pPr lvl="1" indent="-287020"/>
            <a:r>
              <a:rPr lang="en-GB" sz="1400" dirty="0">
                <a:solidFill>
                  <a:schemeClr val="tx1"/>
                </a:solidFill>
                <a:latin typeface="Arial"/>
                <a:cs typeface="Arial"/>
              </a:rPr>
              <a:t>The rest are either re-consultations on the same consultation or mis-consultations</a:t>
            </a:r>
          </a:p>
          <a:p>
            <a:pPr lvl="1" indent="-287020"/>
            <a:endParaRPr lang="en-GB" sz="1400" b="1">
              <a:solidFill>
                <a:schemeClr val="tx1"/>
              </a:solidFill>
              <a:latin typeface="Arial" panose="020B0604020202020204" pitchFamily="34" charset="0"/>
              <a:cs typeface="Arial" panose="020B0604020202020204" pitchFamily="34" charset="0"/>
            </a:endParaRPr>
          </a:p>
          <a:p>
            <a:pPr marL="71120" indent="0">
              <a:buNone/>
            </a:pPr>
            <a:r>
              <a:rPr lang="en-GB" sz="1400" b="1" dirty="0">
                <a:solidFill>
                  <a:schemeClr val="tx1"/>
                </a:solidFill>
                <a:latin typeface="Arial"/>
                <a:cs typeface="Arial"/>
              </a:rPr>
              <a:t>In 24/25 we:</a:t>
            </a:r>
          </a:p>
          <a:p>
            <a:pPr lvl="1" indent="-287020"/>
            <a:r>
              <a:rPr lang="en-GB" sz="1400" dirty="0">
                <a:solidFill>
                  <a:schemeClr val="tx1"/>
                </a:solidFill>
                <a:latin typeface="Arial"/>
                <a:cs typeface="Arial"/>
              </a:rPr>
              <a:t>Responded to 12,324 consultations (21 days) on 9635 development proposals.</a:t>
            </a:r>
            <a:endParaRPr lang="en-GB" dirty="0">
              <a:solidFill>
                <a:schemeClr val="tx1"/>
              </a:solidFill>
              <a:latin typeface="Arial"/>
              <a:cs typeface="Arial"/>
            </a:endParaRPr>
          </a:p>
          <a:p>
            <a:pPr lvl="1" indent="-287020"/>
            <a:r>
              <a:rPr lang="en-GB" sz="1400" dirty="0">
                <a:solidFill>
                  <a:schemeClr val="tx1"/>
                </a:solidFill>
                <a:latin typeface="Arial"/>
                <a:cs typeface="Arial"/>
              </a:rPr>
              <a:t>Of these 9117 were planning applications, 518 were pre-application enquiries under our preliminary opinion service</a:t>
            </a:r>
            <a:endParaRPr lang="en-GB" dirty="0">
              <a:solidFill>
                <a:schemeClr val="tx1"/>
              </a:solidFill>
              <a:cs typeface="Arial"/>
            </a:endParaRPr>
          </a:p>
          <a:p>
            <a:pPr lvl="1" indent="-287020"/>
            <a:r>
              <a:rPr lang="en-GB" sz="1400" dirty="0">
                <a:solidFill>
                  <a:schemeClr val="tx1"/>
                </a:solidFill>
                <a:latin typeface="Arial"/>
                <a:cs typeface="Arial"/>
              </a:rPr>
              <a:t>88.3% of these were responded to within 21 days or in an alternative agreed time-period</a:t>
            </a:r>
          </a:p>
          <a:p>
            <a:pPr lvl="1" indent="-287020"/>
            <a:r>
              <a:rPr lang="en-GB" sz="1400" dirty="0">
                <a:solidFill>
                  <a:schemeClr val="tx1"/>
                </a:solidFill>
                <a:latin typeface="Arial"/>
                <a:cs typeface="Arial"/>
              </a:rPr>
              <a:t>We agreed 836 separate cost recovery pre-application enquiries with developers, enabling us to recover £672,000 of our costs</a:t>
            </a:r>
          </a:p>
          <a:p>
            <a:pPr lvl="1" indent="-287020"/>
            <a:r>
              <a:rPr lang="en-GB" sz="1400" dirty="0">
                <a:solidFill>
                  <a:schemeClr val="tx1"/>
                </a:solidFill>
                <a:latin typeface="Arial"/>
                <a:cs typeface="Arial"/>
              </a:rPr>
              <a:t>Made 570 EIA consultation response and 350 scoping opinion consultations</a:t>
            </a:r>
          </a:p>
          <a:p>
            <a:pPr lvl="1" indent="-287020"/>
            <a:r>
              <a:rPr lang="en-GB" sz="1400" dirty="0">
                <a:solidFill>
                  <a:schemeClr val="tx1"/>
                </a:solidFill>
                <a:latin typeface="Arial"/>
                <a:cs typeface="Arial"/>
              </a:rPr>
              <a:t>Responded to 438 consultations under the NSIP regime</a:t>
            </a:r>
          </a:p>
          <a:p>
            <a:pPr lvl="1" indent="-287020"/>
            <a:r>
              <a:rPr lang="en-GB" sz="1400" dirty="0">
                <a:solidFill>
                  <a:schemeClr val="tx1"/>
                </a:solidFill>
                <a:latin typeface="Arial"/>
                <a:cs typeface="Arial"/>
              </a:rPr>
              <a:t>Responded to 299 Marine Licence consultations </a:t>
            </a:r>
            <a:br>
              <a:rPr lang="en-GB" sz="1400" dirty="0">
                <a:latin typeface="Arial" panose="020B0604020202020204" pitchFamily="34" charset="0"/>
                <a:cs typeface="Arial" panose="020B0604020202020204" pitchFamily="34" charset="0"/>
              </a:rPr>
            </a:br>
            <a:endParaRPr lang="en-GB" sz="1400">
              <a:solidFill>
                <a:schemeClr val="tx1"/>
              </a:solidFill>
              <a:latin typeface="Arial" panose="020B0604020202020204" pitchFamily="34" charset="0"/>
              <a:cs typeface="Arial" panose="020B0604020202020204" pitchFamily="34" charset="0"/>
            </a:endParaRPr>
          </a:p>
          <a:p>
            <a:pPr marL="168275" indent="0">
              <a:buNone/>
            </a:pPr>
            <a:r>
              <a:rPr lang="en-GB" sz="1400" b="1" dirty="0">
                <a:solidFill>
                  <a:schemeClr val="tx1"/>
                </a:solidFill>
                <a:latin typeface="Arial"/>
                <a:cs typeface="Arial"/>
              </a:rPr>
              <a:t>25/26 to date:</a:t>
            </a:r>
          </a:p>
          <a:p>
            <a:pPr lvl="1" indent="-287020"/>
            <a:r>
              <a:rPr lang="en-GB" sz="1400" dirty="0">
                <a:solidFill>
                  <a:schemeClr val="tx1"/>
                </a:solidFill>
                <a:latin typeface="Arial"/>
                <a:cs typeface="Arial"/>
              </a:rPr>
              <a:t>We have met our target of 95% of responses made in 21 days KPI since June </a:t>
            </a:r>
          </a:p>
          <a:p>
            <a:pPr lvl="1" indent="-287020"/>
            <a:r>
              <a:rPr lang="en-GB" sz="1400" dirty="0">
                <a:solidFill>
                  <a:schemeClr val="tx1"/>
                </a:solidFill>
                <a:latin typeface="Arial"/>
                <a:cs typeface="Arial"/>
              </a:rPr>
              <a:t>We have done this by introducing new tools and ways of working across the business</a:t>
            </a:r>
          </a:p>
          <a:p>
            <a:pPr lvl="1" indent="-287020"/>
            <a:r>
              <a:rPr lang="en-GB" sz="1400" dirty="0">
                <a:solidFill>
                  <a:schemeClr val="tx1"/>
                </a:solidFill>
                <a:latin typeface="Arial"/>
                <a:cs typeface="Arial"/>
              </a:rPr>
              <a:t>We are improving our old and outdated IT workflow system which causes delays. This is due to launch in 2026</a:t>
            </a:r>
          </a:p>
          <a:p>
            <a:pPr lvl="1" indent="-287020"/>
            <a:r>
              <a:rPr lang="en-GB" sz="1400" dirty="0">
                <a:solidFill>
                  <a:schemeClr val="tx1"/>
                </a:solidFill>
                <a:latin typeface="Arial"/>
                <a:cs typeface="Arial"/>
              </a:rPr>
              <a:t>We are in discovery phase of a service transformation project to improve our planning service and align to government service delivery and priorities</a:t>
            </a:r>
          </a:p>
          <a:p>
            <a:pPr lvl="1" indent="-287020"/>
            <a:r>
              <a:rPr lang="en-GB" sz="1400" dirty="0">
                <a:solidFill>
                  <a:schemeClr val="tx1"/>
                </a:solidFill>
                <a:latin typeface="Arial"/>
                <a:cs typeface="Arial"/>
              </a:rPr>
              <a:t>Responded to various reviews and recommendations, improved internal governance and assurance for spatial planning and engaging with planning reform</a:t>
            </a:r>
          </a:p>
        </p:txBody>
      </p:sp>
    </p:spTree>
    <p:extLst>
      <p:ext uri="{BB962C8B-B14F-4D97-AF65-F5344CB8AC3E}">
        <p14:creationId xmlns:p14="http://schemas.microsoft.com/office/powerpoint/2010/main" val="11160114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93362-B6F3-5CDA-22CF-F30F058454E5}"/>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BDEF179B-CCA2-9972-B42F-A7D9656C86A5}"/>
              </a:ext>
            </a:extLst>
          </p:cNvPr>
          <p:cNvSpPr>
            <a:spLocks noGrp="1"/>
          </p:cNvSpPr>
          <p:nvPr>
            <p:ph type="title"/>
          </p:nvPr>
        </p:nvSpPr>
        <p:spPr>
          <a:xfrm>
            <a:off x="624418" y="468314"/>
            <a:ext cx="10943167" cy="949325"/>
          </a:xfrm>
        </p:spPr>
        <p:txBody>
          <a:bodyPr wrap="square" anchor="t">
            <a:normAutofit/>
          </a:bodyPr>
          <a:lstStyle/>
          <a:p>
            <a:pPr marL="0" indent="0"/>
            <a:r>
              <a:rPr lang="en-GB"/>
              <a:t>Key successes of the Environment Agency </a:t>
            </a:r>
          </a:p>
        </p:txBody>
      </p:sp>
      <p:sp>
        <p:nvSpPr>
          <p:cNvPr id="7" name="Content Placeholder 3">
            <a:extLst>
              <a:ext uri="{FF2B5EF4-FFF2-40B4-BE49-F238E27FC236}">
                <a16:creationId xmlns:a16="http://schemas.microsoft.com/office/drawing/2014/main" id="{A4DE25C0-3DA9-F69F-9E0C-FA31DDF5D065}"/>
              </a:ext>
            </a:extLst>
          </p:cNvPr>
          <p:cNvSpPr>
            <a:spLocks noGrp="1"/>
          </p:cNvSpPr>
          <p:nvPr>
            <p:ph idx="1"/>
          </p:nvPr>
        </p:nvSpPr>
        <p:spPr>
          <a:xfrm>
            <a:off x="466345" y="1343457"/>
            <a:ext cx="5892414" cy="4242793"/>
          </a:xfrm>
        </p:spPr>
        <p:txBody>
          <a:bodyPr vert="horz" wrap="square" lIns="0" tIns="0" rIns="0" bIns="0" numCol="1" anchor="t" anchorCtr="0" compatLnSpc="1">
            <a:prstTxWarp prst="textNoShape">
              <a:avLst/>
            </a:prstTxWarp>
            <a:normAutofit/>
          </a:bodyPr>
          <a:lstStyle/>
          <a:p>
            <a:pPr>
              <a:buFont typeface="Arial"/>
              <a:buChar char="•"/>
            </a:pPr>
            <a:endParaRPr lang="en-GB" sz="2300"/>
          </a:p>
          <a:p>
            <a:pPr>
              <a:buFont typeface="Arial"/>
              <a:buChar char="•"/>
            </a:pPr>
            <a:r>
              <a:rPr lang="en-GB" sz="1800">
                <a:solidFill>
                  <a:schemeClr val="tx1"/>
                </a:solidFill>
              </a:rPr>
              <a:t>High volume of consultations handled each year</a:t>
            </a:r>
            <a:endParaRPr lang="en-GB" sz="1800">
              <a:solidFill>
                <a:schemeClr val="tx1"/>
              </a:solidFill>
              <a:cs typeface="Arial"/>
            </a:endParaRPr>
          </a:p>
          <a:p>
            <a:pPr marL="0" indent="0">
              <a:buNone/>
            </a:pPr>
            <a:endParaRPr lang="en-US" sz="1800">
              <a:solidFill>
                <a:schemeClr val="tx1"/>
              </a:solidFill>
            </a:endParaRPr>
          </a:p>
          <a:p>
            <a:pPr>
              <a:buFont typeface="Arial"/>
              <a:buChar char="•"/>
            </a:pPr>
            <a:r>
              <a:rPr lang="en-GB" sz="1800">
                <a:solidFill>
                  <a:schemeClr val="tx1"/>
                </a:solidFill>
              </a:rPr>
              <a:t>Improved performance against the 21‑day KPI</a:t>
            </a:r>
            <a:endParaRPr lang="en-GB" sz="1800">
              <a:solidFill>
                <a:schemeClr val="tx1"/>
              </a:solidFill>
              <a:cs typeface="Arial"/>
            </a:endParaRPr>
          </a:p>
          <a:p>
            <a:pPr marL="0" indent="0">
              <a:buNone/>
            </a:pPr>
            <a:endParaRPr lang="en-GB" sz="1800">
              <a:solidFill>
                <a:schemeClr val="tx1"/>
              </a:solidFill>
            </a:endParaRPr>
          </a:p>
          <a:p>
            <a:pPr>
              <a:buFont typeface="Arial"/>
              <a:buChar char="•"/>
            </a:pPr>
            <a:r>
              <a:rPr lang="en-GB" sz="1800">
                <a:solidFill>
                  <a:schemeClr val="tx1"/>
                </a:solidFill>
              </a:rPr>
              <a:t>Nationally respected specialist expertise</a:t>
            </a:r>
            <a:endParaRPr lang="en-GB" sz="1800">
              <a:solidFill>
                <a:schemeClr val="tx1"/>
              </a:solidFill>
              <a:cs typeface="Arial"/>
            </a:endParaRPr>
          </a:p>
          <a:p>
            <a:pPr marL="0" indent="0">
              <a:buNone/>
            </a:pPr>
            <a:endParaRPr lang="en-GB" sz="1800">
              <a:solidFill>
                <a:schemeClr val="tx1"/>
              </a:solidFill>
            </a:endParaRPr>
          </a:p>
          <a:p>
            <a:pPr>
              <a:buFont typeface="Arial"/>
              <a:buChar char="•"/>
            </a:pPr>
            <a:r>
              <a:rPr lang="en-GB" sz="1800">
                <a:solidFill>
                  <a:schemeClr val="tx1"/>
                </a:solidFill>
              </a:rPr>
              <a:t>Early engagement services that help developers</a:t>
            </a:r>
            <a:endParaRPr lang="en-GB" sz="1800">
              <a:solidFill>
                <a:schemeClr val="tx1"/>
              </a:solidFill>
              <a:cs typeface="Arial"/>
            </a:endParaRPr>
          </a:p>
          <a:p>
            <a:pPr marL="0" indent="0">
              <a:buNone/>
            </a:pPr>
            <a:endParaRPr lang="en-GB" sz="1800">
              <a:solidFill>
                <a:schemeClr val="tx1"/>
              </a:solidFill>
            </a:endParaRPr>
          </a:p>
          <a:p>
            <a:pPr>
              <a:buFont typeface="Arial"/>
              <a:buChar char="•"/>
            </a:pPr>
            <a:r>
              <a:rPr lang="en-GB" sz="1800">
                <a:solidFill>
                  <a:schemeClr val="tx1"/>
                </a:solidFill>
              </a:rPr>
              <a:t>Trusted evidence and environmental insight</a:t>
            </a:r>
            <a:endParaRPr lang="en-GB" sz="1800">
              <a:solidFill>
                <a:schemeClr val="tx1"/>
              </a:solidFill>
              <a:cs typeface="Arial"/>
            </a:endParaRPr>
          </a:p>
          <a:p>
            <a:pPr marL="0" indent="0">
              <a:buNone/>
            </a:pPr>
            <a:endParaRPr lang="en-GB" sz="2300" b="1"/>
          </a:p>
        </p:txBody>
      </p:sp>
      <p:pic>
        <p:nvPicPr>
          <p:cNvPr id="3074" name="Picture 2">
            <a:extLst>
              <a:ext uri="{FF2B5EF4-FFF2-40B4-BE49-F238E27FC236}">
                <a16:creationId xmlns:a16="http://schemas.microsoft.com/office/drawing/2014/main" id="{A6EF3907-E56C-43F9-F7D0-FBEA1C7BABB5}"/>
              </a:ext>
            </a:extLst>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l="16262" r="12433" b="2227"/>
          <a:stretch>
            <a:fillRect/>
          </a:stretch>
        </p:blipFill>
        <p:spPr bwMode="auto">
          <a:xfrm>
            <a:off x="6355226" y="973357"/>
            <a:ext cx="4876801" cy="4614041"/>
          </a:xfrm>
          <a:prstGeom prst="rect">
            <a:avLst/>
          </a:prstGeom>
          <a:solidFill>
            <a:srgbClr val="FFFFFF"/>
          </a:solidFill>
        </p:spPr>
      </p:pic>
      <p:sp>
        <p:nvSpPr>
          <p:cNvPr id="5" name="Slide Number Placeholder 4">
            <a:extLst>
              <a:ext uri="{FF2B5EF4-FFF2-40B4-BE49-F238E27FC236}">
                <a16:creationId xmlns:a16="http://schemas.microsoft.com/office/drawing/2014/main" id="{B2F1BBB3-CAAC-E2A3-E3D6-7517097BEB58}"/>
              </a:ext>
            </a:extLst>
          </p:cNvPr>
          <p:cNvSpPr>
            <a:spLocks noGrp="1"/>
          </p:cNvSpPr>
          <p:nvPr>
            <p:ph type="sldNum" sz="quarter" idx="15"/>
          </p:nvPr>
        </p:nvSpPr>
        <p:spPr>
          <a:xfrm>
            <a:off x="624418" y="6196013"/>
            <a:ext cx="518583" cy="387350"/>
          </a:xfrm>
        </p:spPr>
        <p:txBody>
          <a:bodyPr anchor="b">
            <a:normAutofit/>
          </a:bodyPr>
          <a:lstStyle/>
          <a:p>
            <a:pPr marL="0" marR="0" lvl="0" indent="0" defTabSz="914400" rtl="0" eaLnBrk="1" fontAlgn="auto" latinLnBrk="0" hangingPunct="1">
              <a:spcBef>
                <a:spcPts val="0"/>
              </a:spcBef>
              <a:spcAft>
                <a:spcPts val="600"/>
              </a:spcAft>
              <a:buClrTx/>
              <a:buSzTx/>
              <a:buFontTx/>
              <a:buNone/>
              <a:tabLst/>
              <a:defRPr/>
            </a:pPr>
            <a:fld id="{D47A91DE-D07E-4F55-B6A0-E6FB5C42246F}" type="slidenum">
              <a:rPr kumimoji="0" lang="en-GB" b="1"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39</a:t>
            </a:fld>
            <a:endParaRPr kumimoji="0" lang="en-GB" b="1" i="0" u="none" strike="noStrike" kern="1200" cap="none" spc="0" normalizeH="0" baseline="0" noProof="0">
              <a:ln>
                <a:noFill/>
              </a:ln>
              <a:effectLst/>
              <a:uLnTx/>
              <a:uFillTx/>
            </a:endParaRPr>
          </a:p>
        </p:txBody>
      </p:sp>
    </p:spTree>
    <p:extLst>
      <p:ext uri="{BB962C8B-B14F-4D97-AF65-F5344CB8AC3E}">
        <p14:creationId xmlns:p14="http://schemas.microsoft.com/office/powerpoint/2010/main" val="3069717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CB9AF-E317-791F-8EE1-54633BB4F317}"/>
              </a:ext>
            </a:extLst>
          </p:cNvPr>
          <p:cNvSpPr>
            <a:spLocks noGrp="1" noRot="1" noMove="1" noResize="1" noEditPoints="1" noAdjustHandles="1" noChangeArrowheads="1" noChangeShapeType="1"/>
          </p:cNvSpPr>
          <p:nvPr>
            <p:ph type="title"/>
          </p:nvPr>
        </p:nvSpPr>
        <p:spPr>
          <a:xfrm>
            <a:off x="2122636" y="2514903"/>
            <a:ext cx="7946728" cy="1828193"/>
          </a:xfrm>
        </p:spPr>
        <p:txBody>
          <a:bodyPr/>
          <a:lstStyle/>
          <a:p>
            <a:r>
              <a:rPr lang="en-GB"/>
              <a:t>MHCLG Presentation:</a:t>
            </a:r>
            <a:endParaRPr lang="en-US"/>
          </a:p>
        </p:txBody>
      </p:sp>
      <p:sp>
        <p:nvSpPr>
          <p:cNvPr id="3" name="Text Placeholder 2">
            <a:extLst>
              <a:ext uri="{FF2B5EF4-FFF2-40B4-BE49-F238E27FC236}">
                <a16:creationId xmlns:a16="http://schemas.microsoft.com/office/drawing/2014/main" id="{6C7A2514-BC9E-66D4-EE46-83D58084468C}"/>
              </a:ext>
            </a:extLst>
          </p:cNvPr>
          <p:cNvSpPr>
            <a:spLocks noGrp="1" noRot="1" noMove="1" noResize="1" noEditPoints="1" noAdjustHandles="1" noChangeArrowheads="1" noChangeShapeType="1"/>
          </p:cNvSpPr>
          <p:nvPr>
            <p:ph type="body" sz="quarter" idx="10"/>
          </p:nvPr>
        </p:nvSpPr>
        <p:spPr/>
        <p:txBody>
          <a:bodyPr/>
          <a:lstStyle/>
          <a:p>
            <a:r>
              <a:rPr lang="en-GB"/>
              <a:t>Statutory consultation planning application process</a:t>
            </a:r>
            <a:endParaRPr lang="en-US"/>
          </a:p>
        </p:txBody>
      </p:sp>
    </p:spTree>
    <p:extLst>
      <p:ext uri="{BB962C8B-B14F-4D97-AF65-F5344CB8AC3E}">
        <p14:creationId xmlns:p14="http://schemas.microsoft.com/office/powerpoint/2010/main" val="21378571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EF3FF-2EFC-0DEE-A2D1-ACAE1506BDC5}"/>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4EA49D02-2FBA-17D4-69ED-B4011A610587}"/>
              </a:ext>
            </a:extLst>
          </p:cNvPr>
          <p:cNvSpPr>
            <a:spLocks noGrp="1"/>
          </p:cNvSpPr>
          <p:nvPr>
            <p:ph type="title"/>
          </p:nvPr>
        </p:nvSpPr>
        <p:spPr>
          <a:xfrm>
            <a:off x="624418" y="468314"/>
            <a:ext cx="10943167" cy="949325"/>
          </a:xfrm>
        </p:spPr>
        <p:txBody>
          <a:bodyPr wrap="square" anchor="t">
            <a:normAutofit/>
          </a:bodyPr>
          <a:lstStyle/>
          <a:p>
            <a:pPr marL="0" indent="0"/>
            <a:r>
              <a:rPr lang="en-GB"/>
              <a:t>Issues experienced by the Environment Agency </a:t>
            </a:r>
          </a:p>
        </p:txBody>
      </p:sp>
      <p:sp>
        <p:nvSpPr>
          <p:cNvPr id="7" name="Content Placeholder 3">
            <a:extLst>
              <a:ext uri="{FF2B5EF4-FFF2-40B4-BE49-F238E27FC236}">
                <a16:creationId xmlns:a16="http://schemas.microsoft.com/office/drawing/2014/main" id="{682E559A-64FF-7988-D845-E552335A8CE8}"/>
              </a:ext>
            </a:extLst>
          </p:cNvPr>
          <p:cNvSpPr>
            <a:spLocks noGrp="1"/>
          </p:cNvSpPr>
          <p:nvPr>
            <p:ph idx="1"/>
          </p:nvPr>
        </p:nvSpPr>
        <p:spPr>
          <a:xfrm>
            <a:off x="390145" y="1419657"/>
            <a:ext cx="6187689" cy="4242793"/>
          </a:xfrm>
        </p:spPr>
        <p:txBody>
          <a:bodyPr vert="horz" wrap="square" lIns="0" tIns="0" rIns="0" bIns="0" numCol="1" anchor="t" anchorCtr="0" compatLnSpc="1">
            <a:prstTxWarp prst="textNoShape">
              <a:avLst/>
            </a:prstTxWarp>
            <a:normAutofit/>
          </a:bodyPr>
          <a:lstStyle/>
          <a:p>
            <a:pPr>
              <a:buFont typeface="Arial"/>
              <a:buChar char="•"/>
            </a:pPr>
            <a:endParaRPr lang="en-GB" sz="2300"/>
          </a:p>
          <a:p>
            <a:pPr>
              <a:buFont typeface="Arial"/>
              <a:buChar char="•"/>
            </a:pPr>
            <a:r>
              <a:rPr lang="en-GB" sz="1800" dirty="0">
                <a:solidFill>
                  <a:schemeClr val="tx1"/>
                </a:solidFill>
              </a:rPr>
              <a:t>High number of mis consultations – some activity we are unable to / don't need to advise on as it is not within our remit or standing advice applies. </a:t>
            </a:r>
            <a:endParaRPr lang="en-GB" sz="1800" dirty="0">
              <a:solidFill>
                <a:schemeClr val="tx1"/>
              </a:solidFill>
              <a:cs typeface="Arial"/>
            </a:endParaRPr>
          </a:p>
          <a:p>
            <a:pPr>
              <a:buFont typeface="Arial"/>
              <a:buChar char="•"/>
            </a:pPr>
            <a:endParaRPr lang="en-GB" sz="1800">
              <a:solidFill>
                <a:schemeClr val="tx1"/>
              </a:solidFill>
            </a:endParaRPr>
          </a:p>
          <a:p>
            <a:pPr>
              <a:buFont typeface="Arial"/>
              <a:buChar char="•"/>
            </a:pPr>
            <a:r>
              <a:rPr lang="en-GB" sz="1800" dirty="0">
                <a:solidFill>
                  <a:schemeClr val="tx1"/>
                </a:solidFill>
                <a:cs typeface="Arial"/>
              </a:rPr>
              <a:t>Incomplete applications – information missing / insufficient for us to provide our advice </a:t>
            </a:r>
            <a:endParaRPr lang="en-GB" sz="1800" dirty="0">
              <a:solidFill>
                <a:schemeClr val="tx1"/>
              </a:solidFill>
            </a:endParaRPr>
          </a:p>
          <a:p>
            <a:pPr marL="0" indent="0">
              <a:buNone/>
            </a:pPr>
            <a:endParaRPr lang="en-GB" sz="1800">
              <a:solidFill>
                <a:schemeClr val="tx1"/>
              </a:solidFill>
              <a:cs typeface="Arial"/>
            </a:endParaRPr>
          </a:p>
          <a:p>
            <a:pPr marL="0" indent="0">
              <a:buNone/>
            </a:pPr>
            <a:endParaRPr lang="en-GB" sz="1800">
              <a:solidFill>
                <a:schemeClr val="tx1"/>
              </a:solidFill>
              <a:cs typeface="Arial"/>
            </a:endParaRPr>
          </a:p>
          <a:p>
            <a:pPr marL="0" indent="0">
              <a:buNone/>
            </a:pPr>
            <a:r>
              <a:rPr lang="en-GB" sz="1800" dirty="0">
                <a:solidFill>
                  <a:schemeClr val="tx1"/>
                </a:solidFill>
                <a:cs typeface="Arial"/>
              </a:rPr>
              <a:t>We are keen to work with Local Planning Authorities to resolve these issues. We are aware that this work involves a lot of time and resource and we would like to give the best service possible. </a:t>
            </a:r>
            <a:endParaRPr lang="en-GB" dirty="0">
              <a:solidFill>
                <a:schemeClr val="tx1"/>
              </a:solidFill>
            </a:endParaRPr>
          </a:p>
          <a:p>
            <a:pPr>
              <a:buFont typeface="Arial"/>
              <a:buChar char="•"/>
            </a:pPr>
            <a:endParaRPr lang="en-GB" sz="1800">
              <a:solidFill>
                <a:srgbClr val="000000"/>
              </a:solidFill>
              <a:cs typeface="Arial"/>
            </a:endParaRPr>
          </a:p>
          <a:p>
            <a:pPr marL="0" indent="0">
              <a:buNone/>
            </a:pPr>
            <a:endParaRPr lang="en-GB" sz="1800">
              <a:solidFill>
                <a:srgbClr val="000000"/>
              </a:solidFill>
              <a:cs typeface="Arial"/>
            </a:endParaRPr>
          </a:p>
          <a:p>
            <a:pPr marL="0" indent="0">
              <a:buNone/>
            </a:pPr>
            <a:endParaRPr lang="en-GB" sz="2300" b="1">
              <a:solidFill>
                <a:srgbClr val="7F7F7F"/>
              </a:solidFill>
              <a:cs typeface="Arial"/>
            </a:endParaRPr>
          </a:p>
        </p:txBody>
      </p:sp>
      <p:sp>
        <p:nvSpPr>
          <p:cNvPr id="5" name="Slide Number Placeholder 4">
            <a:extLst>
              <a:ext uri="{FF2B5EF4-FFF2-40B4-BE49-F238E27FC236}">
                <a16:creationId xmlns:a16="http://schemas.microsoft.com/office/drawing/2014/main" id="{D619D4B7-54F8-C73C-BFA8-BDB9A68EE8D0}"/>
              </a:ext>
            </a:extLst>
          </p:cNvPr>
          <p:cNvSpPr>
            <a:spLocks noGrp="1"/>
          </p:cNvSpPr>
          <p:nvPr>
            <p:ph type="sldNum" sz="quarter" idx="15"/>
          </p:nvPr>
        </p:nvSpPr>
        <p:spPr>
          <a:xfrm>
            <a:off x="624418" y="6196013"/>
            <a:ext cx="518583" cy="387350"/>
          </a:xfrm>
        </p:spPr>
        <p:txBody>
          <a:bodyPr anchor="b">
            <a:normAutofit/>
          </a:bodyPr>
          <a:lstStyle/>
          <a:p>
            <a:pPr marL="0" marR="0" lvl="0" indent="0" defTabSz="914400" rtl="0" eaLnBrk="1" fontAlgn="auto" latinLnBrk="0" hangingPunct="1">
              <a:spcBef>
                <a:spcPts val="0"/>
              </a:spcBef>
              <a:spcAft>
                <a:spcPts val="600"/>
              </a:spcAft>
              <a:buClrTx/>
              <a:buSzTx/>
              <a:buFontTx/>
              <a:buNone/>
              <a:tabLst/>
              <a:defRPr/>
            </a:pPr>
            <a:fld id="{D47A91DE-D07E-4F55-B6A0-E6FB5C42246F}" type="slidenum">
              <a:rPr kumimoji="0" lang="en-GB" b="1"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40</a:t>
            </a:fld>
            <a:endParaRPr kumimoji="0" lang="en-GB" b="1" i="0" u="none" strike="noStrike" kern="1200" cap="none" spc="0" normalizeH="0" baseline="0" noProof="0">
              <a:ln>
                <a:noFill/>
              </a:ln>
              <a:effectLst/>
              <a:uLnTx/>
              <a:uFillTx/>
            </a:endParaRPr>
          </a:p>
        </p:txBody>
      </p:sp>
      <p:pic>
        <p:nvPicPr>
          <p:cNvPr id="2" name="Content Placeholder 1" descr="A aerial view of a river and a town&#10;&#10;AI-generated content may be incorrect.">
            <a:extLst>
              <a:ext uri="{FF2B5EF4-FFF2-40B4-BE49-F238E27FC236}">
                <a16:creationId xmlns:a16="http://schemas.microsoft.com/office/drawing/2014/main" id="{43053C61-70C6-CE27-D266-A891D410028C}"/>
              </a:ext>
            </a:extLst>
          </p:cNvPr>
          <p:cNvPicPr>
            <a:picLocks noGrp="1" noChangeAspect="1"/>
          </p:cNvPicPr>
          <p:nvPr>
            <p:ph sz="quarter" idx="13"/>
          </p:nvPr>
        </p:nvPicPr>
        <p:blipFill>
          <a:blip r:embed="rId3"/>
          <a:srcRect t="47" b="8726"/>
          <a:stretch>
            <a:fillRect/>
          </a:stretch>
        </p:blipFill>
        <p:spPr bwMode="auto">
          <a:xfrm>
            <a:off x="6764868" y="1714317"/>
            <a:ext cx="5097992" cy="3683747"/>
          </a:xfrm>
          <a:prstGeom prst="rect">
            <a:avLst/>
          </a:prstGeom>
          <a:noFill/>
          <a:ln w="9525">
            <a:noFill/>
            <a:miter lim="800000"/>
            <a:headEnd/>
            <a:tailEnd/>
          </a:ln>
        </p:spPr>
      </p:pic>
    </p:spTree>
    <p:extLst>
      <p:ext uri="{BB962C8B-B14F-4D97-AF65-F5344CB8AC3E}">
        <p14:creationId xmlns:p14="http://schemas.microsoft.com/office/powerpoint/2010/main" val="37125368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834CB-D691-8B9D-A204-69C20DEAC0DE}"/>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EC68EFFC-63FE-C4B7-2C7A-41D025E0F059}"/>
              </a:ext>
            </a:extLst>
          </p:cNvPr>
          <p:cNvSpPr>
            <a:spLocks noGrp="1"/>
          </p:cNvSpPr>
          <p:nvPr>
            <p:ph type="title"/>
          </p:nvPr>
        </p:nvSpPr>
        <p:spPr>
          <a:xfrm>
            <a:off x="624418" y="468314"/>
            <a:ext cx="10943167" cy="949325"/>
          </a:xfrm>
        </p:spPr>
        <p:txBody>
          <a:bodyPr wrap="square" anchor="t">
            <a:normAutofit fontScale="90000"/>
          </a:bodyPr>
          <a:lstStyle/>
          <a:p>
            <a:pPr marL="0" indent="0"/>
            <a:r>
              <a:rPr lang="en-GB"/>
              <a:t>Reform of Statutory Consultees:</a:t>
            </a:r>
            <a:br>
              <a:rPr lang="en-GB"/>
            </a:br>
            <a:r>
              <a:rPr lang="en-GB" sz="2400">
                <a:solidFill>
                  <a:schemeClr val="accent1"/>
                </a:solidFill>
              </a:rPr>
              <a:t>What we are already doing to improve our service</a:t>
            </a:r>
            <a:endParaRPr lang="en-GB" sz="2400">
              <a:solidFill>
                <a:schemeClr val="accent1"/>
              </a:solidFill>
              <a:cs typeface="Arial"/>
            </a:endParaRPr>
          </a:p>
        </p:txBody>
      </p:sp>
      <p:sp>
        <p:nvSpPr>
          <p:cNvPr id="7" name="Content Placeholder 3">
            <a:extLst>
              <a:ext uri="{FF2B5EF4-FFF2-40B4-BE49-F238E27FC236}">
                <a16:creationId xmlns:a16="http://schemas.microsoft.com/office/drawing/2014/main" id="{5EFB4692-8209-366E-7396-B0903BDE86F8}"/>
              </a:ext>
            </a:extLst>
          </p:cNvPr>
          <p:cNvSpPr>
            <a:spLocks noGrp="1"/>
          </p:cNvSpPr>
          <p:nvPr>
            <p:ph idx="1"/>
          </p:nvPr>
        </p:nvSpPr>
        <p:spPr>
          <a:xfrm>
            <a:off x="462075" y="1714522"/>
            <a:ext cx="10943584" cy="3957637"/>
          </a:xfrm>
        </p:spPr>
        <p:txBody>
          <a:bodyPr wrap="square" anchor="t">
            <a:normAutofit lnSpcReduction="10000"/>
          </a:bodyPr>
          <a:lstStyle/>
          <a:p>
            <a:r>
              <a:rPr lang="en-GB" sz="2000" dirty="0">
                <a:solidFill>
                  <a:schemeClr val="tx1"/>
                </a:solidFill>
              </a:rPr>
              <a:t>21 days performance – we are: </a:t>
            </a:r>
          </a:p>
          <a:p>
            <a:pPr lvl="1" indent="-287020"/>
            <a:r>
              <a:rPr lang="en-GB" sz="2000" dirty="0">
                <a:solidFill>
                  <a:schemeClr val="tx1"/>
                </a:solidFill>
              </a:rPr>
              <a:t>clarifying and streamlining existing processes</a:t>
            </a:r>
            <a:endParaRPr lang="en-GB" sz="2000" dirty="0">
              <a:solidFill>
                <a:schemeClr val="tx1"/>
              </a:solidFill>
              <a:cs typeface="Arial"/>
            </a:endParaRPr>
          </a:p>
          <a:p>
            <a:pPr lvl="1" indent="-287020"/>
            <a:r>
              <a:rPr lang="en-GB" sz="2000" dirty="0">
                <a:solidFill>
                  <a:schemeClr val="tx1"/>
                </a:solidFill>
              </a:rPr>
              <a:t>reviewing response approaches, including the potential for more standing advice/standard comments in responses </a:t>
            </a:r>
            <a:endParaRPr lang="en-GB" sz="2000" dirty="0">
              <a:solidFill>
                <a:schemeClr val="tx1"/>
              </a:solidFill>
              <a:cs typeface="Arial"/>
            </a:endParaRPr>
          </a:p>
          <a:p>
            <a:pPr lvl="1" indent="-287020"/>
            <a:r>
              <a:rPr lang="en-GB" sz="2000" dirty="0">
                <a:solidFill>
                  <a:schemeClr val="tx1"/>
                </a:solidFill>
              </a:rPr>
              <a:t>focusing planning application advice on protection of life, human health and prevention of serious environmental harm </a:t>
            </a:r>
            <a:endParaRPr lang="en-GB" sz="2000" dirty="0">
              <a:solidFill>
                <a:schemeClr val="tx1"/>
              </a:solidFill>
              <a:cs typeface="Arial"/>
            </a:endParaRPr>
          </a:p>
          <a:p>
            <a:pPr lvl="1" indent="-287020"/>
            <a:r>
              <a:rPr lang="en-GB" sz="2000" dirty="0">
                <a:solidFill>
                  <a:schemeClr val="tx1"/>
                </a:solidFill>
              </a:rPr>
              <a:t>moving advice on environmental improvement to more strategic interventions </a:t>
            </a:r>
            <a:endParaRPr lang="en-GB" sz="2000" dirty="0">
              <a:solidFill>
                <a:schemeClr val="tx1"/>
              </a:solidFill>
              <a:cs typeface="Arial"/>
            </a:endParaRPr>
          </a:p>
          <a:p>
            <a:pPr lvl="1" indent="-287020"/>
            <a:r>
              <a:rPr lang="en-GB" sz="2000" dirty="0">
                <a:solidFill>
                  <a:schemeClr val="tx1"/>
                </a:solidFill>
              </a:rPr>
              <a:t>reframing responses, removing use of objections where directions do not apply </a:t>
            </a:r>
            <a:endParaRPr lang="en-GB" sz="2000" dirty="0">
              <a:solidFill>
                <a:schemeClr val="tx1"/>
              </a:solidFill>
              <a:cs typeface="Arial"/>
            </a:endParaRPr>
          </a:p>
          <a:p>
            <a:pPr lvl="1" indent="-287020"/>
            <a:r>
              <a:rPr lang="en-GB" sz="2000" dirty="0">
                <a:solidFill>
                  <a:schemeClr val="tx1"/>
                </a:solidFill>
              </a:rPr>
              <a:t>reviewing and updating all online guidance to ensure it meets the needs of customers </a:t>
            </a:r>
            <a:endParaRPr lang="en-GB" sz="2000" dirty="0">
              <a:solidFill>
                <a:schemeClr val="tx1"/>
              </a:solidFill>
              <a:cs typeface="Arial"/>
            </a:endParaRPr>
          </a:p>
          <a:p>
            <a:pPr lvl="1" indent="-287020"/>
            <a:r>
              <a:rPr lang="en-GB" sz="2000" dirty="0">
                <a:solidFill>
                  <a:schemeClr val="tx1"/>
                </a:solidFill>
              </a:rPr>
              <a:t>looking to work with developers and Local Planning Authorities to better understand how we can improve our service.  </a:t>
            </a:r>
            <a:endParaRPr lang="en-GB" sz="2000" dirty="0">
              <a:solidFill>
                <a:schemeClr val="tx1"/>
              </a:solidFill>
              <a:cs typeface="Arial"/>
            </a:endParaRPr>
          </a:p>
          <a:p>
            <a:pPr>
              <a:lnSpc>
                <a:spcPct val="105000"/>
              </a:lnSpc>
            </a:pPr>
            <a:r>
              <a:rPr lang="en-GB" sz="2000" dirty="0">
                <a:solidFill>
                  <a:schemeClr val="tx1"/>
                </a:solidFill>
              </a:rPr>
              <a:t>Our current performance sits at 99% against this target</a:t>
            </a:r>
          </a:p>
          <a:p>
            <a:pPr marL="0" indent="0">
              <a:buNone/>
            </a:pPr>
            <a:endParaRPr lang="en-GB" b="1" dirty="0">
              <a:cs typeface="Arial"/>
            </a:endParaRPr>
          </a:p>
        </p:txBody>
      </p:sp>
      <p:sp>
        <p:nvSpPr>
          <p:cNvPr id="5" name="Slide Number Placeholder 4">
            <a:extLst>
              <a:ext uri="{FF2B5EF4-FFF2-40B4-BE49-F238E27FC236}">
                <a16:creationId xmlns:a16="http://schemas.microsoft.com/office/drawing/2014/main" id="{B5E3B50F-B401-E905-590B-3CBA9FCC4210}"/>
              </a:ext>
            </a:extLst>
          </p:cNvPr>
          <p:cNvSpPr>
            <a:spLocks noGrp="1"/>
          </p:cNvSpPr>
          <p:nvPr>
            <p:ph type="sldNum" sz="quarter" idx="15"/>
          </p:nvPr>
        </p:nvSpPr>
        <p:spPr>
          <a:xfrm>
            <a:off x="624418" y="6196013"/>
            <a:ext cx="518583" cy="387350"/>
          </a:xfrm>
        </p:spPr>
        <p:txBody>
          <a:bodyPr anchor="b">
            <a:normAutofit/>
          </a:bodyPr>
          <a:lstStyle/>
          <a:p>
            <a:pPr marL="0" marR="0" lvl="0" indent="0" defTabSz="914400" rtl="0" eaLnBrk="1" fontAlgn="auto" latinLnBrk="0" hangingPunct="1">
              <a:spcBef>
                <a:spcPts val="0"/>
              </a:spcBef>
              <a:spcAft>
                <a:spcPts val="600"/>
              </a:spcAft>
              <a:buClrTx/>
              <a:buSzTx/>
              <a:buFontTx/>
              <a:buNone/>
              <a:tabLst/>
              <a:defRPr/>
            </a:pPr>
            <a:fld id="{D47A91DE-D07E-4F55-B6A0-E6FB5C42246F}" type="slidenum">
              <a:rPr kumimoji="0" lang="en-GB" b="1"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41</a:t>
            </a:fld>
            <a:endParaRPr kumimoji="0" lang="en-GB" b="1" i="0" u="none" strike="noStrike" kern="1200" cap="none" spc="0" normalizeH="0" baseline="0" noProof="0">
              <a:ln>
                <a:noFill/>
              </a:ln>
              <a:effectLst/>
              <a:uLnTx/>
              <a:uFillTx/>
            </a:endParaRPr>
          </a:p>
        </p:txBody>
      </p:sp>
    </p:spTree>
    <p:extLst>
      <p:ext uri="{BB962C8B-B14F-4D97-AF65-F5344CB8AC3E}">
        <p14:creationId xmlns:p14="http://schemas.microsoft.com/office/powerpoint/2010/main" val="12260981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A2306-3A76-7F23-67D4-CF27B2EB92D1}"/>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CA572184-46BA-5689-C1B0-2D4FA5FB64EF}"/>
              </a:ext>
            </a:extLst>
          </p:cNvPr>
          <p:cNvSpPr>
            <a:spLocks noGrp="1"/>
          </p:cNvSpPr>
          <p:nvPr>
            <p:ph type="title"/>
          </p:nvPr>
        </p:nvSpPr>
        <p:spPr>
          <a:xfrm>
            <a:off x="500593" y="373064"/>
            <a:ext cx="10943167" cy="949325"/>
          </a:xfrm>
        </p:spPr>
        <p:txBody>
          <a:bodyPr wrap="square" anchor="t">
            <a:normAutofit/>
          </a:bodyPr>
          <a:lstStyle/>
          <a:p>
            <a:pPr marL="0" indent="0"/>
            <a:r>
              <a:rPr lang="en-GB"/>
              <a:t>Improving our role as a consultee </a:t>
            </a:r>
            <a:endParaRPr lang="en-GB">
              <a:cs typeface="Arial"/>
            </a:endParaRPr>
          </a:p>
        </p:txBody>
      </p:sp>
      <p:sp>
        <p:nvSpPr>
          <p:cNvPr id="7" name="Content Placeholder 3">
            <a:extLst>
              <a:ext uri="{FF2B5EF4-FFF2-40B4-BE49-F238E27FC236}">
                <a16:creationId xmlns:a16="http://schemas.microsoft.com/office/drawing/2014/main" id="{73B0202B-F4A0-5400-0CA5-DD3455791216}"/>
              </a:ext>
            </a:extLst>
          </p:cNvPr>
          <p:cNvSpPr>
            <a:spLocks noGrp="1"/>
          </p:cNvSpPr>
          <p:nvPr>
            <p:ph idx="1"/>
          </p:nvPr>
        </p:nvSpPr>
        <p:spPr>
          <a:xfrm>
            <a:off x="376350" y="1157884"/>
            <a:ext cx="7000234" cy="4900018"/>
          </a:xfrm>
        </p:spPr>
        <p:txBody>
          <a:bodyPr vert="horz" wrap="square" lIns="0" tIns="0" rIns="0" bIns="0" numCol="1" anchor="t" anchorCtr="0" compatLnSpc="1">
            <a:prstTxWarp prst="textNoShape">
              <a:avLst/>
            </a:prstTxWarp>
            <a:noAutofit/>
          </a:bodyPr>
          <a:lstStyle/>
          <a:p>
            <a:pPr>
              <a:buFont typeface="Arial"/>
              <a:buChar char="•"/>
            </a:pPr>
            <a:r>
              <a:rPr lang="en-GB" sz="1800">
                <a:solidFill>
                  <a:schemeClr val="tx1"/>
                </a:solidFill>
                <a:latin typeface="Arial"/>
                <a:cs typeface="Segoe UI"/>
              </a:rPr>
              <a:t>Outdated workflow IT causing delays</a:t>
            </a:r>
            <a:endParaRPr lang="en-GB" sz="1800">
              <a:solidFill>
                <a:schemeClr val="tx1"/>
              </a:solidFill>
              <a:latin typeface="Arial"/>
              <a:cs typeface="Arial"/>
            </a:endParaRPr>
          </a:p>
          <a:p>
            <a:pPr>
              <a:buFont typeface="Arial"/>
              <a:buChar char="•"/>
            </a:pPr>
            <a:r>
              <a:rPr lang="en-GB" sz="1800">
                <a:solidFill>
                  <a:schemeClr val="tx1"/>
                </a:solidFill>
                <a:latin typeface="Arial"/>
                <a:cs typeface="Segoe UI"/>
              </a:rPr>
              <a:t>Increasing environmental complexity (e.g., water, flood risk, infrastructure)</a:t>
            </a:r>
            <a:endParaRPr lang="en-GB" sz="1800">
              <a:solidFill>
                <a:schemeClr val="tx1"/>
              </a:solidFill>
              <a:latin typeface="Arial"/>
              <a:cs typeface="Arial"/>
            </a:endParaRPr>
          </a:p>
          <a:p>
            <a:pPr>
              <a:buFont typeface="Arial"/>
              <a:buChar char="•"/>
            </a:pPr>
            <a:r>
              <a:rPr lang="en-GB" sz="1800">
                <a:solidFill>
                  <a:schemeClr val="tx1"/>
                </a:solidFill>
                <a:latin typeface="Arial"/>
                <a:cs typeface="Segoe UI"/>
              </a:rPr>
              <a:t>Variability in customer experience</a:t>
            </a:r>
            <a:endParaRPr lang="en-GB" sz="1800">
              <a:solidFill>
                <a:schemeClr val="tx1"/>
              </a:solidFill>
              <a:latin typeface="Arial"/>
              <a:cs typeface="Arial"/>
            </a:endParaRPr>
          </a:p>
          <a:p>
            <a:pPr>
              <a:buFont typeface="Arial"/>
              <a:buChar char="•"/>
            </a:pPr>
            <a:r>
              <a:rPr lang="en-GB" sz="1800">
                <a:solidFill>
                  <a:schemeClr val="tx1"/>
                </a:solidFill>
                <a:latin typeface="Arial"/>
                <a:cs typeface="Segoe UI"/>
              </a:rPr>
              <a:t>Opportunities to engage earlier with LPAs and developers</a:t>
            </a:r>
            <a:endParaRPr lang="en-GB" sz="1800">
              <a:solidFill>
                <a:schemeClr val="tx1"/>
              </a:solidFill>
              <a:latin typeface="Arial"/>
            </a:endParaRPr>
          </a:p>
          <a:p>
            <a:pPr>
              <a:buFont typeface="Arial"/>
              <a:buChar char="•"/>
            </a:pPr>
            <a:endParaRPr lang="en-GB" sz="1800">
              <a:solidFill>
                <a:schemeClr val="tx1"/>
              </a:solidFill>
              <a:cs typeface="Segoe UI"/>
            </a:endParaRPr>
          </a:p>
          <a:p>
            <a:pPr marL="0" indent="0">
              <a:buNone/>
            </a:pPr>
            <a:r>
              <a:rPr lang="en-GB" sz="2000" b="1">
                <a:solidFill>
                  <a:srgbClr val="00B050"/>
                </a:solidFill>
                <a:cs typeface="Segoe UI"/>
              </a:rPr>
              <a:t>How we are improving our service- Our Service  Transformation</a:t>
            </a:r>
          </a:p>
          <a:p>
            <a:pPr>
              <a:buFont typeface="Arial"/>
              <a:buChar char="•"/>
            </a:pPr>
            <a:r>
              <a:rPr lang="en-GB" sz="1800">
                <a:solidFill>
                  <a:schemeClr val="tx1"/>
                </a:solidFill>
                <a:latin typeface="Arial"/>
                <a:cs typeface="Segoe UI"/>
              </a:rPr>
              <a:t>A long‑term programme to modernise our planning service</a:t>
            </a:r>
            <a:endParaRPr lang="en-GB" sz="1800">
              <a:solidFill>
                <a:schemeClr val="tx1"/>
              </a:solidFill>
              <a:latin typeface="Arial"/>
              <a:cs typeface="Arial"/>
            </a:endParaRPr>
          </a:p>
          <a:p>
            <a:pPr>
              <a:buFont typeface="Arial"/>
              <a:buChar char="•"/>
            </a:pPr>
            <a:r>
              <a:rPr lang="en-GB" sz="1800">
                <a:solidFill>
                  <a:schemeClr val="tx1"/>
                </a:solidFill>
                <a:latin typeface="Arial"/>
                <a:cs typeface="Segoe UI"/>
              </a:rPr>
              <a:t>Creating a more consistent, digital, user‑centred experience</a:t>
            </a:r>
            <a:endParaRPr lang="en-GB" sz="1800">
              <a:solidFill>
                <a:schemeClr val="tx1"/>
              </a:solidFill>
              <a:latin typeface="Arial"/>
              <a:cs typeface="Arial"/>
            </a:endParaRPr>
          </a:p>
          <a:p>
            <a:pPr>
              <a:buFont typeface="Arial"/>
              <a:buChar char="•"/>
            </a:pPr>
            <a:r>
              <a:rPr lang="en-GB" sz="1800">
                <a:solidFill>
                  <a:schemeClr val="tx1"/>
                </a:solidFill>
                <a:latin typeface="Arial"/>
                <a:cs typeface="Segoe UI"/>
              </a:rPr>
              <a:t>Aligning with government service standards</a:t>
            </a:r>
            <a:endParaRPr lang="en-GB" sz="1800">
              <a:solidFill>
                <a:schemeClr val="tx1"/>
              </a:solidFill>
              <a:latin typeface="Arial"/>
              <a:cs typeface="Arial"/>
            </a:endParaRPr>
          </a:p>
          <a:p>
            <a:pPr>
              <a:buFont typeface="Arial"/>
              <a:buChar char="•"/>
            </a:pPr>
            <a:r>
              <a:rPr lang="en-GB" sz="1800">
                <a:solidFill>
                  <a:schemeClr val="tx1"/>
                </a:solidFill>
                <a:latin typeface="Arial"/>
                <a:cs typeface="Segoe UI"/>
              </a:rPr>
              <a:t>Improving data, guidance and customer interaction</a:t>
            </a:r>
            <a:endParaRPr lang="en-GB" sz="1800">
              <a:solidFill>
                <a:schemeClr val="tx1"/>
              </a:solidFill>
              <a:latin typeface="Arial"/>
              <a:cs typeface="Arial"/>
            </a:endParaRPr>
          </a:p>
          <a:p>
            <a:pPr>
              <a:buFont typeface="Arial"/>
              <a:buChar char="•"/>
            </a:pPr>
            <a:r>
              <a:rPr lang="en-GB" sz="1800">
                <a:solidFill>
                  <a:schemeClr val="tx1"/>
                </a:solidFill>
                <a:latin typeface="Arial"/>
                <a:cs typeface="Segoe UI"/>
              </a:rPr>
              <a:t>Ensuring our service can meet future environmental challenges</a:t>
            </a:r>
            <a:endParaRPr lang="en-GB" sz="1800">
              <a:solidFill>
                <a:schemeClr val="tx1"/>
              </a:solidFill>
              <a:latin typeface="Arial"/>
            </a:endParaRPr>
          </a:p>
          <a:p>
            <a:pPr>
              <a:buFont typeface="Arial"/>
              <a:buChar char="•"/>
            </a:pPr>
            <a:endParaRPr lang="en-GB" sz="1800">
              <a:cs typeface="Arial"/>
            </a:endParaRPr>
          </a:p>
          <a:p>
            <a:pPr marL="0" indent="0">
              <a:buNone/>
            </a:pPr>
            <a:endParaRPr lang="en-GB" b="1">
              <a:cs typeface="Arial"/>
            </a:endParaRPr>
          </a:p>
        </p:txBody>
      </p:sp>
      <p:sp>
        <p:nvSpPr>
          <p:cNvPr id="5" name="Slide Number Placeholder 4">
            <a:extLst>
              <a:ext uri="{FF2B5EF4-FFF2-40B4-BE49-F238E27FC236}">
                <a16:creationId xmlns:a16="http://schemas.microsoft.com/office/drawing/2014/main" id="{A331A5E0-51F7-8C36-EA29-4715D6E5BB2B}"/>
              </a:ext>
            </a:extLst>
          </p:cNvPr>
          <p:cNvSpPr>
            <a:spLocks noGrp="1"/>
          </p:cNvSpPr>
          <p:nvPr>
            <p:ph type="sldNum" sz="quarter" idx="15"/>
          </p:nvPr>
        </p:nvSpPr>
        <p:spPr>
          <a:xfrm>
            <a:off x="624418" y="6196013"/>
            <a:ext cx="518583" cy="387350"/>
          </a:xfrm>
        </p:spPr>
        <p:txBody>
          <a:bodyPr anchor="b">
            <a:normAutofit/>
          </a:bodyPr>
          <a:lstStyle/>
          <a:p>
            <a:pPr marL="0" marR="0" lvl="0" indent="0" defTabSz="914400" rtl="0" eaLnBrk="1" fontAlgn="auto" latinLnBrk="0" hangingPunct="1">
              <a:spcBef>
                <a:spcPts val="0"/>
              </a:spcBef>
              <a:spcAft>
                <a:spcPts val="600"/>
              </a:spcAft>
              <a:buClrTx/>
              <a:buSzTx/>
              <a:buFontTx/>
              <a:buNone/>
              <a:tabLst/>
              <a:defRPr/>
            </a:pPr>
            <a:fld id="{D47A91DE-D07E-4F55-B6A0-E6FB5C42246F}" type="slidenum">
              <a:rPr kumimoji="0" lang="en-GB" b="1"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42</a:t>
            </a:fld>
            <a:endParaRPr kumimoji="0" lang="en-GB" b="1" i="0" u="none" strike="noStrike" kern="1200" cap="none" spc="0" normalizeH="0" baseline="0" noProof="0">
              <a:ln>
                <a:noFill/>
              </a:ln>
              <a:effectLst/>
              <a:uLnTx/>
              <a:uFillTx/>
            </a:endParaRPr>
          </a:p>
        </p:txBody>
      </p:sp>
      <p:pic>
        <p:nvPicPr>
          <p:cNvPr id="4" name="Picture 3" descr="A diagram of gears with text&#10;&#10;AI-generated content may be incorrect.">
            <a:extLst>
              <a:ext uri="{FF2B5EF4-FFF2-40B4-BE49-F238E27FC236}">
                <a16:creationId xmlns:a16="http://schemas.microsoft.com/office/drawing/2014/main" id="{3DF16F15-A792-B5C1-0F52-06B623D4AF69}"/>
              </a:ext>
            </a:extLst>
          </p:cNvPr>
          <p:cNvPicPr>
            <a:picLocks noChangeAspect="1"/>
          </p:cNvPicPr>
          <p:nvPr/>
        </p:nvPicPr>
        <p:blipFill>
          <a:blip r:embed="rId3"/>
          <a:stretch>
            <a:fillRect/>
          </a:stretch>
        </p:blipFill>
        <p:spPr>
          <a:xfrm>
            <a:off x="6783061" y="913415"/>
            <a:ext cx="5101564" cy="5019675"/>
          </a:xfrm>
          <a:prstGeom prst="rect">
            <a:avLst/>
          </a:prstGeom>
        </p:spPr>
      </p:pic>
    </p:spTree>
    <p:extLst>
      <p:ext uri="{BB962C8B-B14F-4D97-AF65-F5344CB8AC3E}">
        <p14:creationId xmlns:p14="http://schemas.microsoft.com/office/powerpoint/2010/main" val="4400794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37ECB-C892-7439-6A5A-148B5ADE37D4}"/>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4BDDACAC-ADB7-0E55-B9C4-3C724C3C53B6}"/>
              </a:ext>
            </a:extLst>
          </p:cNvPr>
          <p:cNvSpPr>
            <a:spLocks noGrp="1"/>
          </p:cNvSpPr>
          <p:nvPr>
            <p:ph type="title"/>
          </p:nvPr>
        </p:nvSpPr>
        <p:spPr>
          <a:xfrm>
            <a:off x="500593" y="373064"/>
            <a:ext cx="10943167" cy="949325"/>
          </a:xfrm>
        </p:spPr>
        <p:txBody>
          <a:bodyPr wrap="square" anchor="t">
            <a:normAutofit fontScale="90000"/>
          </a:bodyPr>
          <a:lstStyle/>
          <a:p>
            <a:pPr marL="0" indent="0"/>
            <a:r>
              <a:rPr lang="en-US">
                <a:solidFill>
                  <a:srgbClr val="00AF41"/>
                </a:solidFill>
                <a:latin typeface="Arial" panose="020B0604020202020204" pitchFamily="34" charset="0"/>
                <a:cs typeface="Arial" panose="020B0604020202020204" pitchFamily="34" charset="0"/>
              </a:rPr>
              <a:t>Your expertise matters – Join us to co-design a better planning service.</a:t>
            </a:r>
            <a:endParaRPr lang="en-GB">
              <a:cs typeface="Arial"/>
            </a:endParaRPr>
          </a:p>
        </p:txBody>
      </p:sp>
      <p:sp>
        <p:nvSpPr>
          <p:cNvPr id="7" name="Content Placeholder 3">
            <a:extLst>
              <a:ext uri="{FF2B5EF4-FFF2-40B4-BE49-F238E27FC236}">
                <a16:creationId xmlns:a16="http://schemas.microsoft.com/office/drawing/2014/main" id="{CED9789E-CDDC-8ED8-2420-D79B620D112F}"/>
              </a:ext>
            </a:extLst>
          </p:cNvPr>
          <p:cNvSpPr>
            <a:spLocks noGrp="1"/>
          </p:cNvSpPr>
          <p:nvPr>
            <p:ph idx="1"/>
          </p:nvPr>
        </p:nvSpPr>
        <p:spPr>
          <a:xfrm>
            <a:off x="115305" y="1054636"/>
            <a:ext cx="11795388" cy="5337508"/>
          </a:xfrm>
        </p:spPr>
        <p:txBody>
          <a:bodyPr vert="horz" wrap="square" lIns="0" tIns="0" rIns="0" bIns="0" numCol="1" anchor="t" anchorCtr="0" compatLnSpc="1">
            <a:prstTxWarp prst="textNoShape">
              <a:avLst/>
            </a:prstTxWarp>
            <a:noAutofit/>
          </a:bodyPr>
          <a:lstStyle/>
          <a:p>
            <a:pPr marL="0" indent="0">
              <a:buNone/>
            </a:pPr>
            <a:endParaRPr lang="en-GB" sz="1400">
              <a:cs typeface="Arial"/>
            </a:endParaRPr>
          </a:p>
          <a:p>
            <a:pPr marL="0" indent="0">
              <a:buNone/>
            </a:pPr>
            <a:r>
              <a:rPr lang="en-GB" sz="1400" b="1">
                <a:cs typeface="Arial"/>
              </a:rPr>
              <a:t> </a:t>
            </a:r>
            <a:r>
              <a:rPr lang="en-GB" sz="1600" b="1">
                <a:solidFill>
                  <a:schemeClr val="tx1"/>
                </a:solidFill>
                <a:cs typeface="Arial"/>
              </a:rPr>
              <a:t>We need to understand what you need: </a:t>
            </a:r>
          </a:p>
          <a:p>
            <a:pPr>
              <a:tabLst>
                <a:tab pos="407184" algn="l"/>
              </a:tabLst>
            </a:pPr>
            <a:r>
              <a:rPr lang="en-GB" sz="1600">
                <a:solidFill>
                  <a:schemeClr val="tx1"/>
                </a:solidFill>
                <a:cs typeface="Segoe UI"/>
              </a:rPr>
              <a:t>We need to understand </a:t>
            </a:r>
            <a:r>
              <a:rPr lang="en-GB" sz="1600" b="1">
                <a:solidFill>
                  <a:schemeClr val="tx1"/>
                </a:solidFill>
                <a:cs typeface="Segoe UI"/>
              </a:rPr>
              <a:t>what you need from this service</a:t>
            </a:r>
            <a:r>
              <a:rPr lang="en-GB" sz="1600">
                <a:solidFill>
                  <a:schemeClr val="tx1"/>
                </a:solidFill>
                <a:cs typeface="Segoe UI"/>
              </a:rPr>
              <a:t>.</a:t>
            </a:r>
          </a:p>
          <a:p>
            <a:pPr>
              <a:tabLst>
                <a:tab pos="407184" algn="l"/>
              </a:tabLst>
            </a:pPr>
            <a:r>
              <a:rPr lang="en-GB" sz="1600">
                <a:solidFill>
                  <a:schemeClr val="tx1"/>
                </a:solidFill>
                <a:cs typeface="Segoe UI"/>
              </a:rPr>
              <a:t>What your previous experience was- the good and the bad. </a:t>
            </a:r>
          </a:p>
          <a:p>
            <a:pPr>
              <a:tabLst>
                <a:tab pos="407184" algn="l"/>
              </a:tabLst>
            </a:pPr>
            <a:r>
              <a:rPr lang="en-GB" sz="1600">
                <a:solidFill>
                  <a:schemeClr val="tx1"/>
                </a:solidFill>
                <a:cs typeface="Segoe UI"/>
              </a:rPr>
              <a:t>Understanding your needs will help us shape a service that is clearer, more useful and easier to engage with.</a:t>
            </a:r>
            <a:endParaRPr lang="en-GB" sz="1600">
              <a:solidFill>
                <a:schemeClr val="tx1"/>
              </a:solidFill>
              <a:cs typeface="Arial"/>
            </a:endParaRPr>
          </a:p>
          <a:p>
            <a:pPr>
              <a:tabLst>
                <a:tab pos="407184" algn="l"/>
              </a:tabLst>
            </a:pPr>
            <a:endParaRPr lang="en-GB" sz="1600" b="1">
              <a:solidFill>
                <a:schemeClr val="tx1"/>
              </a:solidFill>
              <a:cs typeface="Arial"/>
            </a:endParaRPr>
          </a:p>
          <a:p>
            <a:pPr>
              <a:buNone/>
              <a:tabLst>
                <a:tab pos="407184" algn="l"/>
              </a:tabLst>
            </a:pPr>
            <a:r>
              <a:rPr lang="en-GB" sz="1600" b="1">
                <a:solidFill>
                  <a:schemeClr val="tx1"/>
                </a:solidFill>
                <a:cs typeface="Arial"/>
              </a:rPr>
              <a:t>Benefits to you: </a:t>
            </a:r>
            <a:endParaRPr lang="en-GB" sz="1600">
              <a:solidFill>
                <a:schemeClr val="tx1"/>
              </a:solidFill>
              <a:cs typeface="Arial"/>
            </a:endParaRPr>
          </a:p>
          <a:p>
            <a:pPr>
              <a:tabLst>
                <a:tab pos="407184" algn="l"/>
              </a:tabLst>
            </a:pPr>
            <a:r>
              <a:rPr lang="en-GB" sz="1600">
                <a:solidFill>
                  <a:schemeClr val="tx1"/>
                </a:solidFill>
                <a:latin typeface="Arial"/>
                <a:cs typeface="Arial"/>
              </a:rPr>
              <a:t>Give your voice in shaping tools, guidance, or policy by sharing what actually works on the ground.</a:t>
            </a:r>
          </a:p>
          <a:p>
            <a:pPr>
              <a:tabLst>
                <a:tab pos="407184" algn="l"/>
              </a:tabLst>
            </a:pPr>
            <a:r>
              <a:rPr lang="en-GB" sz="1600">
                <a:solidFill>
                  <a:schemeClr val="tx1"/>
                </a:solidFill>
                <a:cs typeface="Segoe UI"/>
              </a:rPr>
              <a:t>You can highlight real challenges and help reduce future friction</a:t>
            </a:r>
          </a:p>
          <a:p>
            <a:pPr>
              <a:tabLst>
                <a:tab pos="407184" algn="l"/>
              </a:tabLst>
            </a:pPr>
            <a:r>
              <a:rPr lang="en-GB" sz="1600">
                <a:solidFill>
                  <a:schemeClr val="tx1"/>
                </a:solidFill>
                <a:cs typeface="Segoe UI"/>
              </a:rPr>
              <a:t>Provide evidence of LPA needs at a national level</a:t>
            </a:r>
          </a:p>
          <a:p>
            <a:pPr>
              <a:tabLst>
                <a:tab pos="407184" algn="l"/>
              </a:tabLst>
            </a:pPr>
            <a:endParaRPr lang="en-GB" sz="1600">
              <a:solidFill>
                <a:schemeClr val="tx1"/>
              </a:solidFill>
              <a:cs typeface="Segoe UI"/>
            </a:endParaRPr>
          </a:p>
          <a:p>
            <a:pPr marL="0" indent="0">
              <a:buNone/>
              <a:tabLst>
                <a:tab pos="407184" algn="l"/>
              </a:tabLst>
            </a:pPr>
            <a:r>
              <a:rPr lang="en-GB" sz="1600" b="1">
                <a:solidFill>
                  <a:schemeClr val="tx1"/>
                </a:solidFill>
                <a:cs typeface="Segoe UI"/>
              </a:rPr>
              <a:t>What the interviews will cover:</a:t>
            </a:r>
          </a:p>
          <a:p>
            <a:pPr lvl="0"/>
            <a:r>
              <a:rPr lang="en-GB" sz="1600">
                <a:solidFill>
                  <a:schemeClr val="tx1"/>
                </a:solidFill>
                <a:cs typeface="Arial"/>
              </a:rPr>
              <a:t>What about EA planning advice works well for LPAs and what doesn’t </a:t>
            </a:r>
          </a:p>
          <a:p>
            <a:r>
              <a:rPr lang="en-GB" sz="1600">
                <a:solidFill>
                  <a:schemeClr val="tx1"/>
                </a:solidFill>
                <a:cs typeface="Arial"/>
              </a:rPr>
              <a:t>What impacts you are seeing as a result of how we work with you</a:t>
            </a:r>
          </a:p>
          <a:p>
            <a:pPr lvl="0"/>
            <a:r>
              <a:rPr lang="en-GB" sz="1600">
                <a:solidFill>
                  <a:schemeClr val="tx1"/>
                </a:solidFill>
                <a:cs typeface="Arial"/>
              </a:rPr>
              <a:t>Your hopes for how EA might work together with LPAs in the future on planning matters. </a:t>
            </a:r>
          </a:p>
          <a:p>
            <a:pPr marL="0" indent="0">
              <a:buNone/>
              <a:tabLst>
                <a:tab pos="407184" algn="l"/>
              </a:tabLst>
            </a:pPr>
            <a:endParaRPr lang="en-GB" sz="1600">
              <a:solidFill>
                <a:schemeClr val="tx1"/>
              </a:solidFill>
              <a:cs typeface="Arial"/>
            </a:endParaRPr>
          </a:p>
          <a:p>
            <a:pPr>
              <a:buNone/>
              <a:tabLst>
                <a:tab pos="407184" algn="l"/>
              </a:tabLst>
            </a:pPr>
            <a:r>
              <a:rPr lang="en-GB" sz="1600" b="1">
                <a:solidFill>
                  <a:schemeClr val="tx1"/>
                </a:solidFill>
                <a:cs typeface="Arial"/>
              </a:rPr>
              <a:t>Ways to get involved:</a:t>
            </a:r>
          </a:p>
          <a:p>
            <a:pPr>
              <a:buNone/>
              <a:tabLst>
                <a:tab pos="407184" algn="l"/>
              </a:tabLst>
            </a:pPr>
            <a:r>
              <a:rPr lang="en-GB" sz="1600">
                <a:solidFill>
                  <a:schemeClr val="tx1"/>
                </a:solidFill>
                <a:cs typeface="Arial"/>
              </a:rPr>
              <a:t>Scan the QR code to book an interview or email: </a:t>
            </a:r>
            <a:r>
              <a:rPr lang="en-GB" sz="1600">
                <a:solidFill>
                  <a:schemeClr val="bg2"/>
                </a:solidFill>
                <a:ea typeface="+mn-lt"/>
                <a:cs typeface="+mn-lt"/>
                <a:hlinkClick r:id="rId3">
                  <a:extLst>
                    <a:ext uri="{A12FA001-AC4F-418D-AE19-62706E023703}">
                      <ahyp:hlinkClr xmlns:ahyp="http://schemas.microsoft.com/office/drawing/2018/hyperlinkcolor" val="tx"/>
                    </a:ext>
                  </a:extLst>
                </a:hlinkClick>
              </a:rPr>
              <a:t>spatial_planning_transformation@environment-agency.gov.uk</a:t>
            </a:r>
            <a:r>
              <a:rPr lang="en-GB" sz="1600">
                <a:solidFill>
                  <a:schemeClr val="bg2"/>
                </a:solidFill>
                <a:ea typeface="+mn-lt"/>
                <a:cs typeface="+mn-lt"/>
              </a:rPr>
              <a:t> </a:t>
            </a:r>
          </a:p>
          <a:p>
            <a:pPr>
              <a:buFont typeface="Arial"/>
              <a:buChar char="•"/>
            </a:pPr>
            <a:endParaRPr lang="en-GB" sz="1600">
              <a:solidFill>
                <a:schemeClr val="tx1"/>
              </a:solidFill>
              <a:cs typeface="Arial"/>
            </a:endParaRPr>
          </a:p>
          <a:p>
            <a:pPr marL="0" indent="0">
              <a:buNone/>
            </a:pPr>
            <a:endParaRPr lang="en-GB" b="1">
              <a:cs typeface="Arial"/>
            </a:endParaRPr>
          </a:p>
        </p:txBody>
      </p:sp>
      <p:sp>
        <p:nvSpPr>
          <p:cNvPr id="5" name="Slide Number Placeholder 4">
            <a:extLst>
              <a:ext uri="{FF2B5EF4-FFF2-40B4-BE49-F238E27FC236}">
                <a16:creationId xmlns:a16="http://schemas.microsoft.com/office/drawing/2014/main" id="{3117623A-581A-F949-3845-829F060B32D6}"/>
              </a:ext>
            </a:extLst>
          </p:cNvPr>
          <p:cNvSpPr>
            <a:spLocks noGrp="1"/>
          </p:cNvSpPr>
          <p:nvPr>
            <p:ph type="sldNum" sz="quarter" idx="15"/>
          </p:nvPr>
        </p:nvSpPr>
        <p:spPr>
          <a:xfrm>
            <a:off x="624418" y="6196013"/>
            <a:ext cx="518583" cy="387350"/>
          </a:xfrm>
        </p:spPr>
        <p:txBody>
          <a:bodyPr anchor="b">
            <a:normAutofit/>
          </a:bodyPr>
          <a:lstStyle/>
          <a:p>
            <a:pPr marL="0" marR="0" lvl="0" indent="0" defTabSz="914400" rtl="0" eaLnBrk="1" fontAlgn="auto" latinLnBrk="0" hangingPunct="1">
              <a:spcBef>
                <a:spcPts val="0"/>
              </a:spcBef>
              <a:spcAft>
                <a:spcPts val="600"/>
              </a:spcAft>
              <a:buClrTx/>
              <a:buSzTx/>
              <a:buFontTx/>
              <a:buNone/>
              <a:tabLst/>
              <a:defRPr/>
            </a:pPr>
            <a:fld id="{D47A91DE-D07E-4F55-B6A0-E6FB5C42246F}" type="slidenum">
              <a:rPr kumimoji="0" lang="en-GB" b="1"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43</a:t>
            </a:fld>
            <a:endParaRPr kumimoji="0" lang="en-GB" b="1" i="0" u="none" strike="noStrike" kern="1200" cap="none" spc="0" normalizeH="0" baseline="0" noProof="0">
              <a:ln>
                <a:noFill/>
              </a:ln>
              <a:effectLst/>
              <a:uLnTx/>
              <a:uFillTx/>
            </a:endParaRPr>
          </a:p>
        </p:txBody>
      </p:sp>
      <p:pic>
        <p:nvPicPr>
          <p:cNvPr id="8" name="Picture 2">
            <a:extLst>
              <a:ext uri="{FF2B5EF4-FFF2-40B4-BE49-F238E27FC236}">
                <a16:creationId xmlns:a16="http://schemas.microsoft.com/office/drawing/2014/main" id="{BFCAE08E-474F-0F21-6684-757A7F06CF1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95150" y="2638625"/>
            <a:ext cx="2190852" cy="215355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2046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1C48E-2D38-B4E5-0920-36B94953CC96}"/>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6D7B77E-37EE-0514-2040-C1874903E60F}"/>
              </a:ext>
            </a:extLst>
          </p:cNvPr>
          <p:cNvSpPr>
            <a:spLocks noGrp="1"/>
          </p:cNvSpPr>
          <p:nvPr>
            <p:ph type="sldNum" sz="quarter" idx="15"/>
          </p:nvPr>
        </p:nvSpPr>
        <p:spPr>
          <a:xfrm>
            <a:off x="624418" y="6196013"/>
            <a:ext cx="518583" cy="387350"/>
          </a:xfrm>
        </p:spPr>
        <p:txBody>
          <a:bodyPr anchor="b">
            <a:normAutofit/>
          </a:bodyPr>
          <a:lstStyle/>
          <a:p>
            <a:pPr marL="0" marR="0" lvl="0" indent="0" defTabSz="914400" rtl="0" eaLnBrk="1" fontAlgn="auto" latinLnBrk="0" hangingPunct="1">
              <a:spcBef>
                <a:spcPts val="0"/>
              </a:spcBef>
              <a:spcAft>
                <a:spcPts val="600"/>
              </a:spcAft>
              <a:buClrTx/>
              <a:buSzTx/>
              <a:buFontTx/>
              <a:buNone/>
              <a:tabLst/>
              <a:defRPr/>
            </a:pPr>
            <a:fld id="{D47A91DE-D07E-4F55-B6A0-E6FB5C42246F}" type="slidenum">
              <a:rPr kumimoji="0" lang="en-GB" b="1"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44</a:t>
            </a:fld>
            <a:endParaRPr kumimoji="0" lang="en-GB" b="1" i="0" u="none" strike="noStrike" kern="1200" cap="none" spc="0" normalizeH="0" baseline="0" noProof="0">
              <a:ln>
                <a:noFill/>
              </a:ln>
              <a:effectLst/>
              <a:uLnTx/>
              <a:uFillTx/>
            </a:endParaRPr>
          </a:p>
        </p:txBody>
      </p:sp>
      <p:pic>
        <p:nvPicPr>
          <p:cNvPr id="10" name="Graphic 9" descr="Questions">
            <a:extLst>
              <a:ext uri="{FF2B5EF4-FFF2-40B4-BE49-F238E27FC236}">
                <a16:creationId xmlns:a16="http://schemas.microsoft.com/office/drawing/2014/main" id="{7FD2AAE9-64F3-9CC0-D2BF-86FD93045A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51476" y="1342354"/>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sp>
        <p:nvSpPr>
          <p:cNvPr id="12" name="TextBox 11">
            <a:extLst>
              <a:ext uri="{FF2B5EF4-FFF2-40B4-BE49-F238E27FC236}">
                <a16:creationId xmlns:a16="http://schemas.microsoft.com/office/drawing/2014/main" id="{74731444-5D2D-CF22-F7E2-B7CF19BA39BC}"/>
              </a:ext>
            </a:extLst>
          </p:cNvPr>
          <p:cNvSpPr txBox="1"/>
          <p:nvPr/>
        </p:nvSpPr>
        <p:spPr>
          <a:xfrm>
            <a:off x="1051034" y="1985719"/>
            <a:ext cx="6337738" cy="1323439"/>
          </a:xfrm>
          <a:prstGeom prst="rect">
            <a:avLst/>
          </a:prstGeom>
          <a:noFill/>
        </p:spPr>
        <p:txBody>
          <a:bodyPr wrap="square">
            <a:spAutoFit/>
          </a:bodyPr>
          <a:lstStyle/>
          <a:p>
            <a:r>
              <a:rPr lang="en-GB" sz="4000">
                <a:solidFill>
                  <a:srgbClr val="00AF41"/>
                </a:solidFill>
                <a:latin typeface="Arial" panose="020B0604020202020204" pitchFamily="34" charset="0"/>
                <a:cs typeface="Arial" panose="020B0604020202020204" pitchFamily="34" charset="0"/>
              </a:rPr>
              <a:t>Thank you for your time. Are there any Questions ? </a:t>
            </a:r>
            <a:endParaRPr lang="en-GB" sz="4000"/>
          </a:p>
        </p:txBody>
      </p:sp>
    </p:spTree>
    <p:extLst>
      <p:ext uri="{BB962C8B-B14F-4D97-AF65-F5344CB8AC3E}">
        <p14:creationId xmlns:p14="http://schemas.microsoft.com/office/powerpoint/2010/main" val="419821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7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4086E35-0BF6-8020-89B4-6E46EA25DF57}"/>
              </a:ext>
              <a:ext uri="{C183D7F6-B498-43B3-948B-1728B52AA6E4}">
                <adec:decorative xmlns:adec="http://schemas.microsoft.com/office/drawing/2017/decorative" val="1"/>
              </a:ext>
            </a:extLst>
          </p:cNvPr>
          <p:cNvSpPr/>
          <p:nvPr/>
        </p:nvSpPr>
        <p:spPr>
          <a:xfrm>
            <a:off x="787167" y="1571921"/>
            <a:ext cx="10695486" cy="4880285"/>
          </a:xfrm>
          <a:prstGeom prst="round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nSpc>
                <a:spcPct val="90000"/>
              </a:lnSpc>
              <a:spcAft>
                <a:spcPts val="800"/>
              </a:spcAft>
              <a:buFont typeface="Symbol" panose="05050102010706020507" pitchFamily="18" charset="2"/>
              <a:buChar char=""/>
            </a:pPr>
            <a:r>
              <a:rPr lang="en-GB"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The purpose of the first workshop is to discuss the statutory consultation planning application process (TCPA regime).</a:t>
            </a:r>
          </a:p>
          <a:p>
            <a:pPr marL="342900" lvl="0" indent="-342900">
              <a:lnSpc>
                <a:spcPct val="90000"/>
              </a:lnSpc>
              <a:spcAft>
                <a:spcPts val="800"/>
              </a:spcAft>
              <a:buFont typeface="Symbol" panose="05050102010706020507" pitchFamily="18" charset="2"/>
              <a:buChar char=""/>
            </a:pPr>
            <a:r>
              <a:rPr lang="en-GB"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We are keen to fully understand who does what in that process and when. </a:t>
            </a:r>
          </a:p>
          <a:p>
            <a:pPr marL="342900" lvl="0" indent="-342900">
              <a:lnSpc>
                <a:spcPct val="90000"/>
              </a:lnSpc>
              <a:spcAft>
                <a:spcPts val="800"/>
              </a:spcAft>
              <a:buFont typeface="Symbol" panose="05050102010706020507" pitchFamily="18" charset="2"/>
              <a:buChar char=""/>
            </a:pPr>
            <a:r>
              <a:rPr lang="en-GB"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Please draw upon when a planning application comes in, who in the statutory consultee’s organisation does it go to, who in the local planning authority makes the assessment of who it should go to, what monitoring is done, and what does that look like in terms of the process, including monitoring of the 21 day statutory timescales. </a:t>
            </a:r>
          </a:p>
          <a:p>
            <a:pPr marL="342900" lvl="0" indent="-342900">
              <a:lnSpc>
                <a:spcPct val="90000"/>
              </a:lnSpc>
              <a:spcAft>
                <a:spcPts val="800"/>
              </a:spcAft>
              <a:buFont typeface="Symbol" panose="05050102010706020507" pitchFamily="18" charset="2"/>
              <a:buChar char=""/>
            </a:pPr>
            <a:r>
              <a:rPr lang="en-GB"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We would like to understand how the planning regs are considered in that process and how much is internal guidance or standing advice drawn upon in the process and how useful are they.</a:t>
            </a:r>
          </a:p>
          <a:p>
            <a:pPr marL="342900" lvl="0" indent="-342900">
              <a:lnSpc>
                <a:spcPct val="90000"/>
              </a:lnSpc>
              <a:spcAft>
                <a:spcPts val="800"/>
              </a:spcAft>
              <a:buFont typeface="Symbol" panose="05050102010706020507" pitchFamily="18" charset="2"/>
              <a:buChar char=""/>
            </a:pPr>
            <a:r>
              <a:rPr lang="en-GB"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We also wish to understand any best practice or tools (such as IT systems, geo-mapping, no objection letters etc) you find really help speed up the process.</a:t>
            </a:r>
          </a:p>
          <a:p>
            <a:pPr marL="342900" lvl="0" indent="-342900">
              <a:lnSpc>
                <a:spcPct val="90000"/>
              </a:lnSpc>
              <a:spcAft>
                <a:spcPts val="800"/>
              </a:spcAft>
              <a:buFont typeface="Symbol" panose="05050102010706020507" pitchFamily="18" charset="2"/>
              <a:buChar char=""/>
            </a:pPr>
            <a:r>
              <a:rPr lang="en-GB"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If you have views on how the process could be improved in terms of inefficiencies or particular pressure points, we are keen to hear those views too.</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itle 1">
            <a:extLst>
              <a:ext uri="{FF2B5EF4-FFF2-40B4-BE49-F238E27FC236}">
                <a16:creationId xmlns:a16="http://schemas.microsoft.com/office/drawing/2014/main" id="{1A8D7B80-ED8D-2D91-C451-E4C691B2847F}"/>
              </a:ext>
            </a:extLst>
          </p:cNvPr>
          <p:cNvSpPr txBox="1">
            <a:spLocks noGrp="1"/>
          </p:cNvSpPr>
          <p:nvPr>
            <p:ph type="title" idx="4294967295"/>
          </p:nvPr>
        </p:nvSpPr>
        <p:spPr>
          <a:xfrm>
            <a:off x="1415868" y="354998"/>
            <a:ext cx="9144000" cy="10239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latin typeface="Arial" panose="020B0604020202020204" pitchFamily="34" charset="0"/>
                <a:cs typeface="Arial" panose="020B0604020202020204" pitchFamily="34" charset="0"/>
              </a:rPr>
              <a:t>Workshop 1 – the process</a:t>
            </a:r>
          </a:p>
        </p:txBody>
      </p:sp>
    </p:spTree>
    <p:extLst>
      <p:ext uri="{BB962C8B-B14F-4D97-AF65-F5344CB8AC3E}">
        <p14:creationId xmlns:p14="http://schemas.microsoft.com/office/powerpoint/2010/main" val="39956463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C62FA-772A-DDA7-5B14-785F0C18AF6F}"/>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DCEACF9-83C0-E4F3-42F8-C5E54594C81E}"/>
              </a:ext>
              <a:ext uri="{C183D7F6-B498-43B3-948B-1728B52AA6E4}">
                <adec:decorative xmlns:adec="http://schemas.microsoft.com/office/drawing/2017/decorative" val="1"/>
              </a:ext>
            </a:extLst>
          </p:cNvPr>
          <p:cNvSpPr/>
          <p:nvPr/>
        </p:nvSpPr>
        <p:spPr>
          <a:xfrm>
            <a:off x="787167" y="1571921"/>
            <a:ext cx="10695486" cy="4880285"/>
          </a:xfrm>
          <a:prstGeom prst="round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15000"/>
              </a:lnSpc>
              <a:spcBef>
                <a:spcPts val="0"/>
              </a:spcBef>
              <a:spcAft>
                <a:spcPts val="800"/>
              </a:spcAft>
              <a:buClrTx/>
              <a:buSzTx/>
              <a:buFont typeface="Symbol" panose="05050102010706020507" pitchFamily="18" charset="2"/>
              <a:buChar char=""/>
              <a:tabLst/>
              <a:defRPr/>
            </a:pPr>
            <a:r>
              <a:rPr kumimoji="0" lang="en-GB" sz="16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The purpose of this session is to cover your views on the quality of your engagement with statutory consultees on the TCPA planning application process, how that engagement looks, what is working well and perhaps what is not. </a:t>
            </a:r>
          </a:p>
          <a:p>
            <a:pPr marL="342900" marR="0" lvl="0" indent="-342900" algn="l" defTabSz="914400" rtl="0" eaLnBrk="1" fontAlgn="auto" latinLnBrk="0" hangingPunct="1">
              <a:lnSpc>
                <a:spcPct val="115000"/>
              </a:lnSpc>
              <a:spcBef>
                <a:spcPts val="0"/>
              </a:spcBef>
              <a:spcAft>
                <a:spcPts val="800"/>
              </a:spcAft>
              <a:buClrTx/>
              <a:buSzTx/>
              <a:buFont typeface="Symbol" panose="05050102010706020507" pitchFamily="18" charset="2"/>
              <a:buChar char=""/>
              <a:tabLst/>
              <a:defRPr/>
            </a:pPr>
            <a:r>
              <a:rPr kumimoji="0" lang="en-GB" sz="16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We would like your views on how to get the best impacts and input out of the system in order to make everything work as smoothly as possible in terms of your engagement with statutory consultees.</a:t>
            </a:r>
          </a:p>
          <a:p>
            <a:pPr marL="342900" marR="0" lvl="0" indent="-342900" algn="l" defTabSz="914400" rtl="0" eaLnBrk="1" fontAlgn="auto" latinLnBrk="0" hangingPunct="1">
              <a:lnSpc>
                <a:spcPct val="115000"/>
              </a:lnSpc>
              <a:spcBef>
                <a:spcPts val="0"/>
              </a:spcBef>
              <a:spcAft>
                <a:spcPts val="800"/>
              </a:spcAft>
              <a:buClrTx/>
              <a:buSzTx/>
              <a:buFont typeface="Symbol" panose="05050102010706020507" pitchFamily="18" charset="2"/>
              <a:buChar char=""/>
              <a:tabLst/>
              <a:defRPr/>
            </a:pPr>
            <a:r>
              <a:rPr kumimoji="0" lang="en-GB" sz="16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You may have views on the role of standing advice and how easy that is to understand in terms of what needs to be done to make an application acceptable. </a:t>
            </a:r>
          </a:p>
          <a:p>
            <a:pPr marL="342900" marR="0" lvl="0" indent="-342900" algn="l" defTabSz="914400" rtl="0" eaLnBrk="1" fontAlgn="auto" latinLnBrk="0" hangingPunct="1">
              <a:lnSpc>
                <a:spcPct val="115000"/>
              </a:lnSpc>
              <a:spcBef>
                <a:spcPts val="0"/>
              </a:spcBef>
              <a:spcAft>
                <a:spcPts val="800"/>
              </a:spcAft>
              <a:buClrTx/>
              <a:buSzTx/>
              <a:buFont typeface="Symbol" panose="05050102010706020507" pitchFamily="18" charset="2"/>
              <a:buChar char=""/>
              <a:tabLst/>
              <a:defRPr/>
            </a:pPr>
            <a:r>
              <a:rPr kumimoji="0" lang="en-GB" sz="16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We would like your views on whether you thought there were particular thorny issues or technical planning reforms that new standing advice could help with, potentially to improve your engagement with statutory consultees by reducing the burden on them/LPAs,  freeing up capacity for more impactful applications, possibly.</a:t>
            </a:r>
          </a:p>
          <a:p>
            <a:pPr marL="342900" marR="0" lvl="0" indent="-342900" algn="l" defTabSz="914400" rtl="0" eaLnBrk="1" fontAlgn="auto" latinLnBrk="0" hangingPunct="1">
              <a:lnSpc>
                <a:spcPct val="115000"/>
              </a:lnSpc>
              <a:spcBef>
                <a:spcPts val="0"/>
              </a:spcBef>
              <a:spcAft>
                <a:spcPts val="800"/>
              </a:spcAft>
              <a:buClrTx/>
              <a:buSzTx/>
              <a:buFont typeface="Symbol" panose="05050102010706020507" pitchFamily="18" charset="2"/>
              <a:buChar char=""/>
              <a:tabLst/>
              <a:defRPr/>
            </a:pPr>
            <a:r>
              <a:rPr kumimoji="0" lang="en-GB" sz="16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You may wish to draw upon how technology supports your engagement and/or how digital technology may improve that collaboration in the future. </a:t>
            </a:r>
          </a:p>
        </p:txBody>
      </p:sp>
      <p:sp>
        <p:nvSpPr>
          <p:cNvPr id="4" name="Title 1">
            <a:extLst>
              <a:ext uri="{FF2B5EF4-FFF2-40B4-BE49-F238E27FC236}">
                <a16:creationId xmlns:a16="http://schemas.microsoft.com/office/drawing/2014/main" id="{ED69E80B-7318-5089-2617-59AB553CD301}"/>
              </a:ext>
            </a:extLst>
          </p:cNvPr>
          <p:cNvSpPr txBox="1">
            <a:spLocks noGrp="1"/>
          </p:cNvSpPr>
          <p:nvPr>
            <p:ph type="title" idx="4294967295"/>
          </p:nvPr>
        </p:nvSpPr>
        <p:spPr>
          <a:xfrm>
            <a:off x="1415868" y="354998"/>
            <a:ext cx="9144000" cy="10239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latin typeface="Arial" panose="020B0604020202020204" pitchFamily="34" charset="0"/>
                <a:cs typeface="Arial" panose="020B0604020202020204" pitchFamily="34" charset="0"/>
              </a:rPr>
              <a:t>Workshop 2 – engagement</a:t>
            </a:r>
          </a:p>
        </p:txBody>
      </p:sp>
    </p:spTree>
    <p:extLst>
      <p:ext uri="{BB962C8B-B14F-4D97-AF65-F5344CB8AC3E}">
        <p14:creationId xmlns:p14="http://schemas.microsoft.com/office/powerpoint/2010/main" val="2670233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14E1F-9FF0-BE7B-9A18-BBB383A2CBE2}"/>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C4FA761-BE3B-A18F-1AE7-6118689FE857}"/>
              </a:ext>
              <a:ext uri="{C183D7F6-B498-43B3-948B-1728B52AA6E4}">
                <adec:decorative xmlns:adec="http://schemas.microsoft.com/office/drawing/2017/decorative" val="1"/>
              </a:ext>
            </a:extLst>
          </p:cNvPr>
          <p:cNvSpPr/>
          <p:nvPr/>
        </p:nvSpPr>
        <p:spPr>
          <a:xfrm>
            <a:off x="558567" y="1543050"/>
            <a:ext cx="10604733" cy="4871056"/>
          </a:xfrm>
          <a:prstGeom prst="round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Please scan the QR code</a:t>
            </a:r>
            <a:br>
              <a:rPr kumimoji="0" lang="en-GB" sz="2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GB" sz="2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to provide Feedback on </a:t>
            </a:r>
            <a:br>
              <a:rPr kumimoji="0" lang="en-GB" sz="2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GB" sz="2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today’s event.</a:t>
            </a:r>
          </a:p>
          <a:p>
            <a:pPr marR="0" lvl="1" algn="l" defTabSz="914400" rtl="0" eaLnBrk="1" fontAlgn="auto" latinLnBrk="0" hangingPunct="1">
              <a:lnSpc>
                <a:spcPct val="100000"/>
              </a:lnSpc>
              <a:spcBef>
                <a:spcPts val="0"/>
              </a:spcBef>
              <a:spcAft>
                <a:spcPts val="0"/>
              </a:spcAft>
              <a:buClrTx/>
              <a:buSzTx/>
              <a:tabLst/>
              <a:defRPr/>
            </a:pPr>
            <a:endParaRPr lang="en-GB" b="1" dirty="0">
              <a:solidFill>
                <a:srgbClr val="000000"/>
              </a:solidFill>
              <a:latin typeface="Arial" panose="020B0604020202020204" pitchFamily="34" charset="0"/>
              <a:cs typeface="Arial" panose="020B0604020202020204" pitchFamily="34" charset="0"/>
            </a:endParaRPr>
          </a:p>
          <a:p>
            <a:pPr marR="0" lvl="1" algn="l" defTabSz="914400" rtl="0" eaLnBrk="1" fontAlgn="auto" latinLnBrk="0" hangingPunct="1">
              <a:lnSpc>
                <a:spcPct val="100000"/>
              </a:lnSpc>
              <a:spcBef>
                <a:spcPts val="0"/>
              </a:spcBef>
              <a:spcAft>
                <a:spcPts val="0"/>
              </a:spcAft>
              <a:buClrTx/>
              <a:buSzTx/>
              <a:tabLst/>
              <a:defRPr/>
            </a:pPr>
            <a:endParaRPr kumimoji="0" lang="en-GB"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Title 1">
            <a:extLst>
              <a:ext uri="{FF2B5EF4-FFF2-40B4-BE49-F238E27FC236}">
                <a16:creationId xmlns:a16="http://schemas.microsoft.com/office/drawing/2014/main" id="{55456ED2-6022-FE3D-004D-19AFEA025E63}"/>
              </a:ext>
            </a:extLst>
          </p:cNvPr>
          <p:cNvSpPr txBox="1">
            <a:spLocks noGrp="1"/>
          </p:cNvSpPr>
          <p:nvPr>
            <p:ph type="title" idx="4294967295"/>
          </p:nvPr>
        </p:nvSpPr>
        <p:spPr>
          <a:xfrm>
            <a:off x="1415868" y="354998"/>
            <a:ext cx="9144000" cy="10239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latin typeface="Arial" panose="020B0604020202020204" pitchFamily="34" charset="0"/>
                <a:cs typeface="Arial" panose="020B0604020202020204" pitchFamily="34" charset="0"/>
              </a:rPr>
              <a:t>Feedback</a:t>
            </a:r>
          </a:p>
        </p:txBody>
      </p:sp>
      <p:pic>
        <p:nvPicPr>
          <p:cNvPr id="3" name="Picture 2" descr="A qr code with a black and white background&#10;&#10;AI-generated content may be incorrect.">
            <a:extLst>
              <a:ext uri="{FF2B5EF4-FFF2-40B4-BE49-F238E27FC236}">
                <a16:creationId xmlns:a16="http://schemas.microsoft.com/office/drawing/2014/main" id="{CCEE3085-D1BB-674B-196D-F9DB7935433A}"/>
              </a:ext>
            </a:extLst>
          </p:cNvPr>
          <p:cNvPicPr>
            <a:picLocks noChangeAspect="1"/>
          </p:cNvPicPr>
          <p:nvPr/>
        </p:nvPicPr>
        <p:blipFill>
          <a:blip r:embed="rId3"/>
          <a:stretch>
            <a:fillRect/>
          </a:stretch>
        </p:blipFill>
        <p:spPr>
          <a:xfrm>
            <a:off x="6343651" y="1796557"/>
            <a:ext cx="2962275" cy="2962275"/>
          </a:xfrm>
          <a:prstGeom prst="rect">
            <a:avLst/>
          </a:prstGeom>
        </p:spPr>
      </p:pic>
      <p:sp>
        <p:nvSpPr>
          <p:cNvPr id="5" name="TextBox 4">
            <a:extLst>
              <a:ext uri="{FF2B5EF4-FFF2-40B4-BE49-F238E27FC236}">
                <a16:creationId xmlns:a16="http://schemas.microsoft.com/office/drawing/2014/main" id="{943861F8-AFA5-B4D6-6058-6E7476EE08DD}"/>
              </a:ext>
            </a:extLst>
          </p:cNvPr>
          <p:cNvSpPr txBox="1"/>
          <p:nvPr/>
        </p:nvSpPr>
        <p:spPr>
          <a:xfrm>
            <a:off x="6210302" y="4968552"/>
            <a:ext cx="4686300" cy="923330"/>
          </a:xfrm>
          <a:prstGeom prst="rect">
            <a:avLst/>
          </a:prstGeom>
          <a:noFill/>
        </p:spPr>
        <p:txBody>
          <a:bodyPr wrap="square" rtlCol="0">
            <a:spAutoFit/>
          </a:bodyPr>
          <a:lstStyle/>
          <a:p>
            <a:r>
              <a:rPr lang="en-GB" b="1" dirty="0">
                <a:solidFill>
                  <a:srgbClr val="000000"/>
                </a:solidFill>
                <a:latin typeface="Arial" panose="020B0604020202020204" pitchFamily="34" charset="0"/>
                <a:cs typeface="Arial" panose="020B0604020202020204" pitchFamily="34" charset="0"/>
                <a:hlinkClick r:id="rId4"/>
              </a:rPr>
              <a:t>https://app.sli.do/event/vkcW9TrZ73eqdpsdSp19A8</a:t>
            </a:r>
            <a:endParaRPr lang="en-GB" b="1" dirty="0">
              <a:solidFill>
                <a:srgbClr val="000000"/>
              </a:solidFill>
              <a:latin typeface="Arial" panose="020B0604020202020204" pitchFamily="34" charset="0"/>
              <a:cs typeface="Arial" panose="020B0604020202020204" pitchFamily="34" charset="0"/>
            </a:endParaRPr>
          </a:p>
          <a:p>
            <a:endParaRPr lang="en-GB" dirty="0"/>
          </a:p>
        </p:txBody>
      </p:sp>
      <p:sp>
        <p:nvSpPr>
          <p:cNvPr id="7" name="TextBox 6">
            <a:extLst>
              <a:ext uri="{FF2B5EF4-FFF2-40B4-BE49-F238E27FC236}">
                <a16:creationId xmlns:a16="http://schemas.microsoft.com/office/drawing/2014/main" id="{F9425028-EA05-1BB1-E236-EEBA6C52946E}"/>
              </a:ext>
            </a:extLst>
          </p:cNvPr>
          <p:cNvSpPr txBox="1"/>
          <p:nvPr/>
        </p:nvSpPr>
        <p:spPr>
          <a:xfrm>
            <a:off x="6231118" y="5646656"/>
            <a:ext cx="4411744" cy="646331"/>
          </a:xfrm>
          <a:prstGeom prst="rect">
            <a:avLst/>
          </a:prstGeom>
          <a:noFill/>
        </p:spPr>
        <p:txBody>
          <a:bodyPr wrap="square" rtlCol="0">
            <a:spAutoFit/>
          </a:bodyPr>
          <a:lstStyle/>
          <a:p>
            <a:r>
              <a:rPr lang="en-GB" b="1" dirty="0"/>
              <a:t>Join at www.slido.com using the code 2914149</a:t>
            </a:r>
            <a:endParaRPr lang="en-GB" dirty="0"/>
          </a:p>
        </p:txBody>
      </p:sp>
    </p:spTree>
    <p:extLst>
      <p:ext uri="{BB962C8B-B14F-4D97-AF65-F5344CB8AC3E}">
        <p14:creationId xmlns:p14="http://schemas.microsoft.com/office/powerpoint/2010/main" val="3034498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058D4F-77C1-F0B3-8370-9FEA5943EA0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8356DC-334E-1146-8C47-B0DA3BCDFCC3}" type="slidenum">
              <a:rPr kumimoji="0" lang="en-US" sz="1200" b="0" i="0" u="none" strike="noStrike" kern="1200" cap="none" spc="0" normalizeH="0" baseline="0" noProof="0" smtClean="0">
                <a:ln>
                  <a:noFill/>
                </a:ln>
                <a:solidFill>
                  <a:srgbClr val="E5E5E5">
                    <a:lumMod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E5E5E5">
                  <a:lumMod val="75000"/>
                </a:srgbClr>
              </a:solidFill>
              <a:effectLst/>
              <a:uLnTx/>
              <a:uFillTx/>
              <a:latin typeface="Arial" panose="020B0604020202020204"/>
              <a:ea typeface="+mn-ea"/>
              <a:cs typeface="+mn-cs"/>
            </a:endParaRPr>
          </a:p>
        </p:txBody>
      </p:sp>
      <p:sp>
        <p:nvSpPr>
          <p:cNvPr id="3" name="Text Placeholder 2">
            <a:extLst>
              <a:ext uri="{FF2B5EF4-FFF2-40B4-BE49-F238E27FC236}">
                <a16:creationId xmlns:a16="http://schemas.microsoft.com/office/drawing/2014/main" id="{15BAB75A-6746-35BD-F09A-2AB6E91A3BE9}"/>
              </a:ext>
            </a:extLst>
          </p:cNvPr>
          <p:cNvSpPr>
            <a:spLocks noGrp="1"/>
          </p:cNvSpPr>
          <p:nvPr>
            <p:ph type="body" sz="quarter" idx="13"/>
          </p:nvPr>
        </p:nvSpPr>
        <p:spPr/>
        <p:txBody>
          <a:bodyPr/>
          <a:lstStyle/>
          <a:p>
            <a:r>
              <a:rPr lang="en-GB"/>
              <a:t>Key role &amp; challenges</a:t>
            </a:r>
          </a:p>
        </p:txBody>
      </p:sp>
      <p:sp>
        <p:nvSpPr>
          <p:cNvPr id="4" name="Title 3">
            <a:extLst>
              <a:ext uri="{FF2B5EF4-FFF2-40B4-BE49-F238E27FC236}">
                <a16:creationId xmlns:a16="http://schemas.microsoft.com/office/drawing/2014/main" id="{B733AE28-E2CE-3BDD-FFF8-7304D4AB91D2}"/>
              </a:ext>
            </a:extLst>
          </p:cNvPr>
          <p:cNvSpPr>
            <a:spLocks noGrp="1"/>
          </p:cNvSpPr>
          <p:nvPr>
            <p:ph type="title"/>
          </p:nvPr>
        </p:nvSpPr>
        <p:spPr/>
        <p:txBody>
          <a:bodyPr/>
          <a:lstStyle/>
          <a:p>
            <a:r>
              <a:rPr lang="en-GB"/>
              <a:t>Statutory Consultees</a:t>
            </a:r>
          </a:p>
        </p:txBody>
      </p:sp>
      <p:sp>
        <p:nvSpPr>
          <p:cNvPr id="6" name="TextBox 5">
            <a:extLst>
              <a:ext uri="{FF2B5EF4-FFF2-40B4-BE49-F238E27FC236}">
                <a16:creationId xmlns:a16="http://schemas.microsoft.com/office/drawing/2014/main" id="{25226A20-4F0E-A335-5DF9-C1EFBB510E6C}"/>
              </a:ext>
            </a:extLst>
          </p:cNvPr>
          <p:cNvSpPr txBox="1"/>
          <p:nvPr/>
        </p:nvSpPr>
        <p:spPr>
          <a:xfrm>
            <a:off x="951818" y="2217721"/>
            <a:ext cx="8928058"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panose="020B0604020202020204"/>
                <a:ea typeface="+mn-ea"/>
                <a:cs typeface="+mn-cs"/>
              </a:rPr>
              <a:t>	Statutory consultees play a vital role in the TCPA planning system.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625E"/>
                </a:solidFill>
                <a:effectLst/>
                <a:uLnTx/>
                <a:uFillTx/>
                <a:latin typeface="Arial" panose="020B0604020202020204"/>
                <a:ea typeface="+mn-ea"/>
                <a:cs typeface="+mn-cs"/>
              </a:rPr>
              <a:t>Key challenges &amp; considerations: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625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Delays/uncertainty</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Capacity constraints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Delivering HMG growth objectives &amp; planning reforms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Diverse challenges facing each statutory consultee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17292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814CA-AD0B-658F-07FD-1CFC146F04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CA2712-80FF-60DB-2794-04B9183FE2FC}"/>
              </a:ext>
            </a:extLst>
          </p:cNvPr>
          <p:cNvSpPr>
            <a:spLocks noGrp="1" noRot="1" noMove="1" noResize="1" noEditPoints="1" noAdjustHandles="1" noChangeArrowheads="1" noChangeShapeType="1"/>
          </p:cNvSpPr>
          <p:nvPr>
            <p:ph type="title"/>
          </p:nvPr>
        </p:nvSpPr>
        <p:spPr/>
        <p:txBody>
          <a:bodyPr/>
          <a:lstStyle/>
          <a:p>
            <a:r>
              <a:rPr lang="en-US" dirty="0"/>
              <a:t>Timeline of our progress so far</a:t>
            </a:r>
          </a:p>
        </p:txBody>
      </p:sp>
      <p:sp>
        <p:nvSpPr>
          <p:cNvPr id="3" name="Text Placeholder 2">
            <a:extLst>
              <a:ext uri="{FF2B5EF4-FFF2-40B4-BE49-F238E27FC236}">
                <a16:creationId xmlns:a16="http://schemas.microsoft.com/office/drawing/2014/main" id="{C1BDD1D1-8DC6-DC1D-F480-DADB5C58893F}"/>
              </a:ext>
            </a:extLst>
          </p:cNvPr>
          <p:cNvSpPr>
            <a:spLocks noGrp="1" noRot="1" noMove="1" noResize="1" noEditPoints="1" noAdjustHandles="1" noChangeArrowheads="1" noChangeShapeType="1"/>
          </p:cNvSpPr>
          <p:nvPr>
            <p:ph type="body" sz="quarter" idx="13"/>
          </p:nvPr>
        </p:nvSpPr>
        <p:spPr/>
        <p:txBody>
          <a:bodyPr/>
          <a:lstStyle/>
          <a:p>
            <a:r>
              <a:rPr lang="en-US" dirty="0"/>
              <a:t>with statutory consultation reforms</a:t>
            </a:r>
          </a:p>
        </p:txBody>
      </p:sp>
      <p:sp>
        <p:nvSpPr>
          <p:cNvPr id="24" name="Text Placeholder 23">
            <a:extLst>
              <a:ext uri="{FF2B5EF4-FFF2-40B4-BE49-F238E27FC236}">
                <a16:creationId xmlns:a16="http://schemas.microsoft.com/office/drawing/2014/main" id="{40F5C4A0-98AA-9287-235D-03E039E90D9E}"/>
              </a:ext>
            </a:extLst>
          </p:cNvPr>
          <p:cNvSpPr>
            <a:spLocks noGrp="1"/>
          </p:cNvSpPr>
          <p:nvPr>
            <p:ph type="body" sz="quarter" idx="19"/>
          </p:nvPr>
        </p:nvSpPr>
        <p:spPr>
          <a:prstGeom prst="roundRect">
            <a:avLst/>
          </a:prstGeom>
        </p:spPr>
        <p:txBody>
          <a:bodyPr/>
          <a:lstStyle/>
          <a:p>
            <a:r>
              <a:rPr lang="en-US"/>
              <a:t>January 2025 </a:t>
            </a:r>
          </a:p>
        </p:txBody>
      </p:sp>
      <p:sp>
        <p:nvSpPr>
          <p:cNvPr id="25" name="Text Placeholder 24">
            <a:extLst>
              <a:ext uri="{FF2B5EF4-FFF2-40B4-BE49-F238E27FC236}">
                <a16:creationId xmlns:a16="http://schemas.microsoft.com/office/drawing/2014/main" id="{C095E5FD-5EDA-77DD-0E87-0A6E6BD1627F}"/>
              </a:ext>
            </a:extLst>
          </p:cNvPr>
          <p:cNvSpPr>
            <a:spLocks noGrp="1"/>
          </p:cNvSpPr>
          <p:nvPr>
            <p:ph type="body" sz="quarter" idx="20"/>
          </p:nvPr>
        </p:nvSpPr>
        <p:spPr/>
        <p:txBody>
          <a:bodyPr/>
          <a:lstStyle/>
          <a:p>
            <a:r>
              <a:rPr lang="en-US"/>
              <a:t>Moratorium announced </a:t>
            </a:r>
          </a:p>
        </p:txBody>
      </p:sp>
      <p:sp>
        <p:nvSpPr>
          <p:cNvPr id="23" name="Text Placeholder 22">
            <a:extLst>
              <a:ext uri="{FF2B5EF4-FFF2-40B4-BE49-F238E27FC236}">
                <a16:creationId xmlns:a16="http://schemas.microsoft.com/office/drawing/2014/main" id="{CFF66F7E-75C5-390D-1ADF-2C01F6D967AC}"/>
              </a:ext>
            </a:extLst>
          </p:cNvPr>
          <p:cNvSpPr>
            <a:spLocks noGrp="1"/>
          </p:cNvSpPr>
          <p:nvPr>
            <p:ph type="body" sz="quarter" idx="14"/>
          </p:nvPr>
        </p:nvSpPr>
        <p:spPr>
          <a:xfrm>
            <a:off x="5689901" y="1950146"/>
            <a:ext cx="5541696" cy="1051200"/>
          </a:xfrm>
        </p:spPr>
        <p:txBody>
          <a:bodyPr/>
          <a:lstStyle/>
          <a:p>
            <a:r>
              <a:rPr lang="en-GB" b="1" dirty="0"/>
              <a:t>On new statutory consultees.</a:t>
            </a:r>
            <a:endParaRPr lang="en-GB" sz="1400" b="1" dirty="0">
              <a:latin typeface="Arial" panose="020B0604020202020204" pitchFamily="34" charset="0"/>
              <a:ea typeface="Arial"/>
              <a:cs typeface="Arial" panose="020B0604020202020204" pitchFamily="34" charset="0"/>
              <a:sym typeface="Arial"/>
            </a:endParaRPr>
          </a:p>
        </p:txBody>
      </p:sp>
      <p:sp>
        <p:nvSpPr>
          <p:cNvPr id="27" name="Text Placeholder 26">
            <a:extLst>
              <a:ext uri="{FF2B5EF4-FFF2-40B4-BE49-F238E27FC236}">
                <a16:creationId xmlns:a16="http://schemas.microsoft.com/office/drawing/2014/main" id="{E5912B74-47FA-0B07-D108-7D5037D41F87}"/>
              </a:ext>
            </a:extLst>
          </p:cNvPr>
          <p:cNvSpPr>
            <a:spLocks noGrp="1"/>
          </p:cNvSpPr>
          <p:nvPr>
            <p:ph type="body" sz="quarter" idx="22"/>
          </p:nvPr>
        </p:nvSpPr>
        <p:spPr/>
        <p:txBody>
          <a:bodyPr/>
          <a:lstStyle/>
          <a:p>
            <a:r>
              <a:rPr lang="en-US"/>
              <a:t>March 2025  </a:t>
            </a:r>
          </a:p>
        </p:txBody>
      </p:sp>
      <p:sp>
        <p:nvSpPr>
          <p:cNvPr id="28" name="Text Placeholder 27">
            <a:extLst>
              <a:ext uri="{FF2B5EF4-FFF2-40B4-BE49-F238E27FC236}">
                <a16:creationId xmlns:a16="http://schemas.microsoft.com/office/drawing/2014/main" id="{CFFAF21F-0559-7C37-D575-194088ED70B7}"/>
              </a:ext>
            </a:extLst>
          </p:cNvPr>
          <p:cNvSpPr>
            <a:spLocks noGrp="1"/>
          </p:cNvSpPr>
          <p:nvPr>
            <p:ph type="body" sz="quarter" idx="23"/>
          </p:nvPr>
        </p:nvSpPr>
        <p:spPr>
          <a:xfrm>
            <a:off x="2953708" y="3339610"/>
            <a:ext cx="2466000" cy="1050196"/>
          </a:xfrm>
        </p:spPr>
        <p:txBody>
          <a:bodyPr/>
          <a:lstStyle/>
          <a:p>
            <a:r>
              <a:rPr lang="en-US" dirty="0"/>
              <a:t>Written ministerial statement </a:t>
            </a:r>
          </a:p>
        </p:txBody>
      </p:sp>
      <p:sp>
        <p:nvSpPr>
          <p:cNvPr id="26" name="Text Placeholder 25">
            <a:extLst>
              <a:ext uri="{FF2B5EF4-FFF2-40B4-BE49-F238E27FC236}">
                <a16:creationId xmlns:a16="http://schemas.microsoft.com/office/drawing/2014/main" id="{5068D760-E647-383D-CE01-BF760871ABDB}"/>
              </a:ext>
            </a:extLst>
          </p:cNvPr>
          <p:cNvSpPr>
            <a:spLocks noGrp="1"/>
          </p:cNvSpPr>
          <p:nvPr>
            <p:ph type="body" sz="quarter" idx="21"/>
          </p:nvPr>
        </p:nvSpPr>
        <p:spPr>
          <a:xfrm>
            <a:off x="5689901" y="3339108"/>
            <a:ext cx="5541696" cy="1051200"/>
          </a:xfrm>
        </p:spPr>
        <p:txBody>
          <a:bodyPr/>
          <a:lstStyle/>
          <a:p>
            <a:r>
              <a:rPr lang="en-GB" sz="1400" b="1" dirty="0">
                <a:latin typeface="Arial" panose="020B0604020202020204" pitchFamily="34" charset="0"/>
                <a:ea typeface="Arial"/>
                <a:cs typeface="Arial" panose="020B0604020202020204" pitchFamily="34" charset="0"/>
                <a:sym typeface="Arial"/>
              </a:rPr>
              <a:t>On a system wide review. </a:t>
            </a:r>
          </a:p>
        </p:txBody>
      </p:sp>
      <p:sp>
        <p:nvSpPr>
          <p:cNvPr id="30" name="Text Placeholder 29">
            <a:extLst>
              <a:ext uri="{FF2B5EF4-FFF2-40B4-BE49-F238E27FC236}">
                <a16:creationId xmlns:a16="http://schemas.microsoft.com/office/drawing/2014/main" id="{48520D88-91AC-3A94-EA84-0A6959A021F6}"/>
              </a:ext>
            </a:extLst>
          </p:cNvPr>
          <p:cNvSpPr>
            <a:spLocks noGrp="1"/>
          </p:cNvSpPr>
          <p:nvPr>
            <p:ph type="body" sz="quarter" idx="25"/>
          </p:nvPr>
        </p:nvSpPr>
        <p:spPr/>
        <p:txBody>
          <a:bodyPr/>
          <a:lstStyle/>
          <a:p>
            <a:r>
              <a:rPr lang="en-US"/>
              <a:t>November 2025</a:t>
            </a:r>
          </a:p>
        </p:txBody>
      </p:sp>
      <p:sp>
        <p:nvSpPr>
          <p:cNvPr id="31" name="Text Placeholder 30">
            <a:extLst>
              <a:ext uri="{FF2B5EF4-FFF2-40B4-BE49-F238E27FC236}">
                <a16:creationId xmlns:a16="http://schemas.microsoft.com/office/drawing/2014/main" id="{32DC0054-AB05-D0AF-6844-C0355E01C560}"/>
              </a:ext>
            </a:extLst>
          </p:cNvPr>
          <p:cNvSpPr>
            <a:spLocks noGrp="1"/>
          </p:cNvSpPr>
          <p:nvPr>
            <p:ph type="body" sz="quarter" idx="26"/>
          </p:nvPr>
        </p:nvSpPr>
        <p:spPr/>
        <p:txBody>
          <a:bodyPr/>
          <a:lstStyle/>
          <a:p>
            <a:r>
              <a:rPr lang="en-US"/>
              <a:t>Public consultation</a:t>
            </a:r>
          </a:p>
        </p:txBody>
      </p:sp>
      <p:sp>
        <p:nvSpPr>
          <p:cNvPr id="29" name="Text Placeholder 28">
            <a:extLst>
              <a:ext uri="{FF2B5EF4-FFF2-40B4-BE49-F238E27FC236}">
                <a16:creationId xmlns:a16="http://schemas.microsoft.com/office/drawing/2014/main" id="{F3BDE5A6-A76F-F59C-4B4E-7441AB88269C}"/>
              </a:ext>
            </a:extLst>
          </p:cNvPr>
          <p:cNvSpPr>
            <a:spLocks noGrp="1"/>
          </p:cNvSpPr>
          <p:nvPr>
            <p:ph type="body" sz="quarter" idx="24"/>
          </p:nvPr>
        </p:nvSpPr>
        <p:spPr>
          <a:xfrm>
            <a:off x="5689901" y="4716495"/>
            <a:ext cx="5541696" cy="1051200"/>
          </a:xfrm>
        </p:spPr>
        <p:txBody>
          <a:bodyPr/>
          <a:lstStyle/>
          <a:p>
            <a:r>
              <a:rPr lang="en-GB" sz="1400" b="1" dirty="0">
                <a:latin typeface="Arial" panose="020B0604020202020204" pitchFamily="34" charset="0"/>
                <a:ea typeface="Arial"/>
                <a:cs typeface="Arial" panose="020B0604020202020204" pitchFamily="34" charset="0"/>
                <a:sym typeface="Arial"/>
              </a:rPr>
              <a:t>On reforms to the statutory consultation system (TCPA regime).</a:t>
            </a:r>
          </a:p>
        </p:txBody>
      </p:sp>
      <p:sp>
        <p:nvSpPr>
          <p:cNvPr id="4" name="Slide Number Placeholder 3">
            <a:extLst>
              <a:ext uri="{FF2B5EF4-FFF2-40B4-BE49-F238E27FC236}">
                <a16:creationId xmlns:a16="http://schemas.microsoft.com/office/drawing/2014/main" id="{AA63C54A-6548-22DC-A59F-D94E4D27E9BC}"/>
              </a:ext>
            </a:extLst>
          </p:cNvPr>
          <p:cNvSpPr>
            <a:spLocks noGrp="1" noRot="1" noMove="1" noResize="1" noEditPoints="1" noAdjustHandles="1" noChangeArrowheads="1" noChangeShapeType="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8356DC-334E-1146-8C47-B0DA3BCDFCC3}" type="slidenum">
              <a:rPr kumimoji="0" lang="en-US" sz="1200" b="0" i="0" u="none" strike="noStrike" kern="1200" cap="none" spc="0" normalizeH="0" baseline="0" noProof="0" smtClean="0">
                <a:ln>
                  <a:noFill/>
                </a:ln>
                <a:solidFill>
                  <a:srgbClr val="E5E5E5">
                    <a:lumMod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E5E5E5">
                  <a:lumMod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2250298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341AC6A-3DAE-F4C8-09B3-594DD4BCF802}"/>
              </a:ext>
            </a:extLst>
          </p:cNvPr>
          <p:cNvSpPr>
            <a:spLocks noGrp="1"/>
          </p:cNvSpPr>
          <p:nvPr>
            <p:ph type="title"/>
          </p:nvPr>
        </p:nvSpPr>
        <p:spPr/>
        <p:txBody>
          <a:bodyPr/>
          <a:lstStyle/>
          <a:p>
            <a:r>
              <a:rPr lang="en-US"/>
              <a:t>Reforming planning fees</a:t>
            </a:r>
          </a:p>
        </p:txBody>
      </p:sp>
      <p:sp>
        <p:nvSpPr>
          <p:cNvPr id="12" name="Text Placeholder 11">
            <a:extLst>
              <a:ext uri="{FF2B5EF4-FFF2-40B4-BE49-F238E27FC236}">
                <a16:creationId xmlns:a16="http://schemas.microsoft.com/office/drawing/2014/main" id="{1D3EF408-9B42-BE69-3639-2FE3F90EFDF0}"/>
              </a:ext>
            </a:extLst>
          </p:cNvPr>
          <p:cNvSpPr>
            <a:spLocks noGrp="1"/>
          </p:cNvSpPr>
          <p:nvPr>
            <p:ph type="body" sz="quarter" idx="18"/>
          </p:nvPr>
        </p:nvSpPr>
        <p:spPr/>
        <p:txBody>
          <a:bodyPr/>
          <a:lstStyle/>
          <a:p>
            <a:r>
              <a:rPr lang="en-US" dirty="0"/>
              <a:t>Three key areas of reform</a:t>
            </a:r>
          </a:p>
        </p:txBody>
      </p:sp>
      <p:sp>
        <p:nvSpPr>
          <p:cNvPr id="3" name="Text Placeholder 2">
            <a:extLst>
              <a:ext uri="{FF2B5EF4-FFF2-40B4-BE49-F238E27FC236}">
                <a16:creationId xmlns:a16="http://schemas.microsoft.com/office/drawing/2014/main" id="{F1E75F0B-96D5-080C-DFB2-A8D070E779B8}"/>
              </a:ext>
            </a:extLst>
          </p:cNvPr>
          <p:cNvSpPr>
            <a:spLocks noGrp="1"/>
          </p:cNvSpPr>
          <p:nvPr>
            <p:ph type="body" sz="quarter" idx="16"/>
          </p:nvPr>
        </p:nvSpPr>
        <p:spPr/>
        <p:txBody>
          <a:bodyPr/>
          <a:lstStyle/>
          <a:p>
            <a:r>
              <a:rPr lang="en-US"/>
              <a:t>National default planning fees</a:t>
            </a:r>
          </a:p>
        </p:txBody>
      </p:sp>
      <p:sp>
        <p:nvSpPr>
          <p:cNvPr id="2" name="Text Placeholder 1">
            <a:extLst>
              <a:ext uri="{FF2B5EF4-FFF2-40B4-BE49-F238E27FC236}">
                <a16:creationId xmlns:a16="http://schemas.microsoft.com/office/drawing/2014/main" id="{5A847AC1-78A0-71F0-DAE2-EE9C84083859}"/>
              </a:ext>
            </a:extLst>
          </p:cNvPr>
          <p:cNvSpPr>
            <a:spLocks noGrp="1"/>
          </p:cNvSpPr>
          <p:nvPr>
            <p:ph type="body" sz="quarter" idx="20"/>
          </p:nvPr>
        </p:nvSpPr>
        <p:spPr>
          <a:xfrm>
            <a:off x="3255662" y="2211755"/>
            <a:ext cx="7996521" cy="276999"/>
          </a:xfrm>
        </p:spPr>
        <p:txBody>
          <a:bodyPr/>
          <a:lstStyle/>
          <a:p>
            <a:r>
              <a:rPr lang="en-US" dirty="0"/>
              <a:t>To better reflect local planning authority costs.</a:t>
            </a:r>
          </a:p>
        </p:txBody>
      </p:sp>
      <p:sp>
        <p:nvSpPr>
          <p:cNvPr id="6" name="Text Placeholder 5">
            <a:extLst>
              <a:ext uri="{FF2B5EF4-FFF2-40B4-BE49-F238E27FC236}">
                <a16:creationId xmlns:a16="http://schemas.microsoft.com/office/drawing/2014/main" id="{51B5966E-13F7-E31F-4921-C4BB3F55A793}"/>
              </a:ext>
            </a:extLst>
          </p:cNvPr>
          <p:cNvSpPr>
            <a:spLocks noGrp="1"/>
          </p:cNvSpPr>
          <p:nvPr>
            <p:ph type="body" sz="quarter" idx="22"/>
          </p:nvPr>
        </p:nvSpPr>
        <p:spPr/>
        <p:txBody>
          <a:bodyPr/>
          <a:lstStyle/>
          <a:p>
            <a:r>
              <a:rPr lang="en-US"/>
              <a:t>Local variation of planning fees</a:t>
            </a:r>
          </a:p>
        </p:txBody>
      </p:sp>
      <p:sp>
        <p:nvSpPr>
          <p:cNvPr id="5" name="Text Placeholder 4">
            <a:extLst>
              <a:ext uri="{FF2B5EF4-FFF2-40B4-BE49-F238E27FC236}">
                <a16:creationId xmlns:a16="http://schemas.microsoft.com/office/drawing/2014/main" id="{F30BB806-8657-E3DF-62C1-A86A767CE6DB}"/>
              </a:ext>
            </a:extLst>
          </p:cNvPr>
          <p:cNvSpPr>
            <a:spLocks noGrp="1"/>
          </p:cNvSpPr>
          <p:nvPr>
            <p:ph type="body" sz="quarter" idx="21"/>
          </p:nvPr>
        </p:nvSpPr>
        <p:spPr>
          <a:xfrm>
            <a:off x="3255662" y="3669253"/>
            <a:ext cx="7996521" cy="553998"/>
          </a:xfrm>
        </p:spPr>
        <p:txBody>
          <a:bodyPr/>
          <a:lstStyle/>
          <a:p>
            <a:r>
              <a:rPr lang="en-US" dirty="0"/>
              <a:t>To enable local authorities the ability to vary from the national default fee to better reflect the costs of their local area.</a:t>
            </a:r>
          </a:p>
        </p:txBody>
      </p:sp>
      <p:sp>
        <p:nvSpPr>
          <p:cNvPr id="9" name="Text Placeholder 8">
            <a:extLst>
              <a:ext uri="{FF2B5EF4-FFF2-40B4-BE49-F238E27FC236}">
                <a16:creationId xmlns:a16="http://schemas.microsoft.com/office/drawing/2014/main" id="{9C98CA03-57F7-4C1A-BEE6-9D417BC673D7}"/>
              </a:ext>
            </a:extLst>
          </p:cNvPr>
          <p:cNvSpPr>
            <a:spLocks noGrp="1"/>
          </p:cNvSpPr>
          <p:nvPr>
            <p:ph type="body" sz="quarter" idx="25"/>
          </p:nvPr>
        </p:nvSpPr>
        <p:spPr/>
        <p:txBody>
          <a:bodyPr/>
          <a:lstStyle/>
          <a:p>
            <a:r>
              <a:rPr lang="en-US"/>
              <a:t>Surcharge levy</a:t>
            </a:r>
          </a:p>
        </p:txBody>
      </p:sp>
      <p:sp>
        <p:nvSpPr>
          <p:cNvPr id="8" name="Text Placeholder 7">
            <a:extLst>
              <a:ext uri="{FF2B5EF4-FFF2-40B4-BE49-F238E27FC236}">
                <a16:creationId xmlns:a16="http://schemas.microsoft.com/office/drawing/2014/main" id="{8EC6ADF6-C1D0-8A89-916C-5110E9E3B139}"/>
              </a:ext>
            </a:extLst>
          </p:cNvPr>
          <p:cNvSpPr>
            <a:spLocks noGrp="1"/>
          </p:cNvSpPr>
          <p:nvPr>
            <p:ph type="body" sz="quarter" idx="24"/>
          </p:nvPr>
        </p:nvSpPr>
        <p:spPr/>
        <p:txBody>
          <a:bodyPr/>
          <a:lstStyle/>
          <a:p>
            <a:r>
              <a:rPr lang="en-US" dirty="0"/>
              <a:t>To support statutory consultees.</a:t>
            </a:r>
          </a:p>
        </p:txBody>
      </p:sp>
      <p:sp>
        <p:nvSpPr>
          <p:cNvPr id="13" name="Slide Number Placeholder 12">
            <a:extLst>
              <a:ext uri="{FF2B5EF4-FFF2-40B4-BE49-F238E27FC236}">
                <a16:creationId xmlns:a16="http://schemas.microsoft.com/office/drawing/2014/main" id="{D44A9F44-7AAD-1D04-7E40-5A47FCCF2A2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8356DC-334E-1146-8C47-B0DA3BCDFCC3}" type="slidenum">
              <a:rPr kumimoji="0" lang="en-US" sz="1200" b="0" i="0" u="none" strike="noStrike" kern="1200" cap="none" spc="0" normalizeH="0" baseline="0" noProof="0" smtClean="0">
                <a:ln>
                  <a:noFill/>
                </a:ln>
                <a:solidFill>
                  <a:srgbClr val="E5E5E5">
                    <a:lumMod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E5E5E5">
                  <a:lumMod val="75000"/>
                </a:srgbClr>
              </a:solidFill>
              <a:effectLst/>
              <a:uLnTx/>
              <a:uFillTx/>
              <a:latin typeface="Arial" panose="020B0604020202020204"/>
              <a:ea typeface="+mn-ea"/>
              <a:cs typeface="+mn-cs"/>
            </a:endParaRPr>
          </a:p>
        </p:txBody>
      </p:sp>
      <p:pic>
        <p:nvPicPr>
          <p:cNvPr id="14" name="Picture Placeholder 13" descr="Pound outline">
            <a:extLst>
              <a:ext uri="{FF2B5EF4-FFF2-40B4-BE49-F238E27FC236}">
                <a16:creationId xmlns:a16="http://schemas.microsoft.com/office/drawing/2014/main" id="{AB9FAAE9-875E-0CB3-6A29-E735BE133277}"/>
              </a:ext>
            </a:extLst>
          </p:cNvPr>
          <p:cNvPicPr>
            <a:picLocks noGrp="1" noChangeAspect="1"/>
          </p:cNvPicPr>
          <p:nvPr>
            <p:ph type="pic" sz="quarter" idx="26"/>
          </p:nvPr>
        </p:nvPicPr>
        <p:blipFill>
          <a:blip r:embed="rId3">
            <a:extLst>
              <a:ext uri="{96DAC541-7B7A-43D3-8B79-37D633B846F1}">
                <asvg:svgBlip xmlns:asvg="http://schemas.microsoft.com/office/drawing/2016/SVG/main" r:embed="rId4"/>
              </a:ext>
            </a:extLst>
          </a:blip>
          <a:srcRect l="9584" r="9584"/>
          <a:stretch>
            <a:fillRect/>
          </a:stretch>
        </p:blipFill>
        <p:spPr/>
      </p:pic>
      <p:pic>
        <p:nvPicPr>
          <p:cNvPr id="27" name="Picture Placeholder 26" descr="Tag outline">
            <a:extLst>
              <a:ext uri="{FF2B5EF4-FFF2-40B4-BE49-F238E27FC236}">
                <a16:creationId xmlns:a16="http://schemas.microsoft.com/office/drawing/2014/main" id="{D66F5B69-7106-0857-43D9-B52ECEE5D1CD}"/>
              </a:ext>
            </a:extLst>
          </p:cNvPr>
          <p:cNvPicPr>
            <a:picLocks noGrp="1" noChangeAspect="1"/>
          </p:cNvPicPr>
          <p:nvPr>
            <p:ph type="pic" sz="quarter" idx="17"/>
          </p:nvPr>
        </p:nvPicPr>
        <p:blipFill>
          <a:blip r:embed="rId5">
            <a:extLst>
              <a:ext uri="{96DAC541-7B7A-43D3-8B79-37D633B846F1}">
                <asvg:svgBlip xmlns:asvg="http://schemas.microsoft.com/office/drawing/2016/SVG/main" r:embed="rId6"/>
              </a:ext>
            </a:extLst>
          </a:blip>
          <a:srcRect l="9584" r="9584"/>
          <a:stretch>
            <a:fillRect/>
          </a:stretch>
        </p:blipFill>
        <p:spPr/>
      </p:pic>
      <p:pic>
        <p:nvPicPr>
          <p:cNvPr id="31" name="Picture Placeholder 30" descr="Meeting outline">
            <a:extLst>
              <a:ext uri="{FF2B5EF4-FFF2-40B4-BE49-F238E27FC236}">
                <a16:creationId xmlns:a16="http://schemas.microsoft.com/office/drawing/2014/main" id="{47944C61-5CCD-3B88-B3BF-EA7ACE15BC21}"/>
              </a:ext>
            </a:extLst>
          </p:cNvPr>
          <p:cNvPicPr>
            <a:picLocks noGrp="1" noChangeAspect="1"/>
          </p:cNvPicPr>
          <p:nvPr>
            <p:ph type="pic" sz="quarter" idx="23"/>
          </p:nvPr>
        </p:nvPicPr>
        <p:blipFill>
          <a:blip r:embed="rId7">
            <a:extLst>
              <a:ext uri="{96DAC541-7B7A-43D3-8B79-37D633B846F1}">
                <asvg:svgBlip xmlns:asvg="http://schemas.microsoft.com/office/drawing/2016/SVG/main" r:embed="rId8"/>
              </a:ext>
            </a:extLst>
          </a:blip>
          <a:srcRect l="9657" r="9657"/>
          <a:stretch>
            <a:fillRect/>
          </a:stretch>
        </p:blipFill>
        <p:spPr/>
      </p:pic>
    </p:spTree>
    <p:extLst>
      <p:ext uri="{BB962C8B-B14F-4D97-AF65-F5344CB8AC3E}">
        <p14:creationId xmlns:p14="http://schemas.microsoft.com/office/powerpoint/2010/main" val="189388978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E050BAB-32B0-FB1B-4777-A0E10F3EC5E1}"/>
              </a:ext>
            </a:extLst>
          </p:cNvPr>
          <p:cNvSpPr>
            <a:spLocks noGrp="1"/>
          </p:cNvSpPr>
          <p:nvPr>
            <p:ph type="title"/>
          </p:nvPr>
        </p:nvSpPr>
        <p:spPr/>
        <p:txBody>
          <a:bodyPr/>
          <a:lstStyle/>
          <a:p>
            <a:r>
              <a:rPr lang="en-GB"/>
              <a:t>Next Steps</a:t>
            </a:r>
            <a:endParaRPr lang="en-US"/>
          </a:p>
        </p:txBody>
      </p:sp>
      <p:sp>
        <p:nvSpPr>
          <p:cNvPr id="11" name="Text Placeholder 10">
            <a:extLst>
              <a:ext uri="{FF2B5EF4-FFF2-40B4-BE49-F238E27FC236}">
                <a16:creationId xmlns:a16="http://schemas.microsoft.com/office/drawing/2014/main" id="{5C4612F4-0F92-D28B-5F39-13792E1723D1}"/>
              </a:ext>
            </a:extLst>
          </p:cNvPr>
          <p:cNvSpPr>
            <a:spLocks noGrp="1"/>
          </p:cNvSpPr>
          <p:nvPr>
            <p:ph type="body" sz="quarter" idx="18"/>
          </p:nvPr>
        </p:nvSpPr>
        <p:spPr/>
        <p:txBody>
          <a:bodyPr/>
          <a:lstStyle/>
          <a:p>
            <a:r>
              <a:rPr lang="en-US"/>
              <a:t>With statutory consultee and planning fee reforms</a:t>
            </a:r>
          </a:p>
        </p:txBody>
      </p:sp>
      <p:sp>
        <p:nvSpPr>
          <p:cNvPr id="3" name="Text Placeholder 2">
            <a:extLst>
              <a:ext uri="{FF2B5EF4-FFF2-40B4-BE49-F238E27FC236}">
                <a16:creationId xmlns:a16="http://schemas.microsoft.com/office/drawing/2014/main" id="{C38E17F3-17AA-E22E-E4B5-55438DB5DE8D}"/>
              </a:ext>
            </a:extLst>
          </p:cNvPr>
          <p:cNvSpPr>
            <a:spLocks noGrp="1"/>
          </p:cNvSpPr>
          <p:nvPr>
            <p:ph type="body" sz="quarter" idx="19"/>
          </p:nvPr>
        </p:nvSpPr>
        <p:spPr/>
        <p:txBody>
          <a:bodyPr/>
          <a:lstStyle/>
          <a:p>
            <a:r>
              <a:rPr lang="en-US"/>
              <a:t>Reforms to statutory consultation system</a:t>
            </a:r>
          </a:p>
        </p:txBody>
      </p:sp>
      <p:sp>
        <p:nvSpPr>
          <p:cNvPr id="4" name="Text Placeholder 3">
            <a:extLst>
              <a:ext uri="{FF2B5EF4-FFF2-40B4-BE49-F238E27FC236}">
                <a16:creationId xmlns:a16="http://schemas.microsoft.com/office/drawing/2014/main" id="{4C3F025C-5A50-4C37-5362-F5799E25AE13}"/>
              </a:ext>
            </a:extLst>
          </p:cNvPr>
          <p:cNvSpPr>
            <a:spLocks noGrp="1"/>
          </p:cNvSpPr>
          <p:nvPr>
            <p:ph type="body" sz="quarter" idx="20"/>
          </p:nvPr>
        </p:nvSpPr>
        <p:spPr>
          <a:xfrm>
            <a:off x="961417" y="2616412"/>
            <a:ext cx="4514400" cy="646331"/>
          </a:xfrm>
        </p:spPr>
        <p:txBody>
          <a:bodyPr/>
          <a:lstStyle/>
          <a:p>
            <a:pPr marL="0" indent="0">
              <a:buNone/>
            </a:pPr>
            <a:r>
              <a:rPr lang="en-GB" dirty="0"/>
              <a:t>Responding to consultation on reforms to statutory consultee system &amp;  following this, taking forward regulations. </a:t>
            </a:r>
          </a:p>
        </p:txBody>
      </p:sp>
      <p:sp>
        <p:nvSpPr>
          <p:cNvPr id="5" name="Text Placeholder 4">
            <a:extLst>
              <a:ext uri="{FF2B5EF4-FFF2-40B4-BE49-F238E27FC236}">
                <a16:creationId xmlns:a16="http://schemas.microsoft.com/office/drawing/2014/main" id="{DB6083E7-99AE-F3C8-B06F-BA27CB2CB42E}"/>
              </a:ext>
            </a:extLst>
          </p:cNvPr>
          <p:cNvSpPr>
            <a:spLocks noGrp="1"/>
          </p:cNvSpPr>
          <p:nvPr>
            <p:ph type="body" sz="quarter" idx="21"/>
          </p:nvPr>
        </p:nvSpPr>
        <p:spPr/>
        <p:txBody>
          <a:bodyPr/>
          <a:lstStyle/>
          <a:p>
            <a:r>
              <a:rPr lang="en-US"/>
              <a:t>New national default fee</a:t>
            </a:r>
          </a:p>
        </p:txBody>
      </p:sp>
      <p:sp>
        <p:nvSpPr>
          <p:cNvPr id="6" name="Text Placeholder 5">
            <a:extLst>
              <a:ext uri="{FF2B5EF4-FFF2-40B4-BE49-F238E27FC236}">
                <a16:creationId xmlns:a16="http://schemas.microsoft.com/office/drawing/2014/main" id="{26F068D7-8D91-A39F-2F65-2E6C458C8318}"/>
              </a:ext>
            </a:extLst>
          </p:cNvPr>
          <p:cNvSpPr>
            <a:spLocks noGrp="1"/>
          </p:cNvSpPr>
          <p:nvPr>
            <p:ph type="body" sz="quarter" idx="22"/>
          </p:nvPr>
        </p:nvSpPr>
        <p:spPr>
          <a:xfrm>
            <a:off x="6716183" y="2616412"/>
            <a:ext cx="4514400" cy="430887"/>
          </a:xfrm>
        </p:spPr>
        <p:txBody>
          <a:bodyPr/>
          <a:lstStyle/>
          <a:p>
            <a:pPr marL="0" indent="0">
              <a:buNone/>
            </a:pPr>
            <a:r>
              <a:rPr lang="en-GB" dirty="0"/>
              <a:t>Consulting on new national default fee, prior to laying regulations.</a:t>
            </a:r>
          </a:p>
        </p:txBody>
      </p:sp>
      <p:sp>
        <p:nvSpPr>
          <p:cNvPr id="7" name="Text Placeholder 6">
            <a:extLst>
              <a:ext uri="{FF2B5EF4-FFF2-40B4-BE49-F238E27FC236}">
                <a16:creationId xmlns:a16="http://schemas.microsoft.com/office/drawing/2014/main" id="{C571BBFD-F255-374C-618A-D2780FB0A6BC}"/>
              </a:ext>
            </a:extLst>
          </p:cNvPr>
          <p:cNvSpPr>
            <a:spLocks noGrp="1"/>
          </p:cNvSpPr>
          <p:nvPr>
            <p:ph type="body" sz="quarter" idx="23"/>
          </p:nvPr>
        </p:nvSpPr>
        <p:spPr/>
        <p:txBody>
          <a:bodyPr/>
          <a:lstStyle/>
          <a:p>
            <a:r>
              <a:rPr lang="en-US" dirty="0"/>
              <a:t>Surcharge levy</a:t>
            </a:r>
          </a:p>
        </p:txBody>
      </p:sp>
      <p:sp>
        <p:nvSpPr>
          <p:cNvPr id="8" name="Text Placeholder 7">
            <a:extLst>
              <a:ext uri="{FF2B5EF4-FFF2-40B4-BE49-F238E27FC236}">
                <a16:creationId xmlns:a16="http://schemas.microsoft.com/office/drawing/2014/main" id="{5651711E-A75A-2989-EAA0-3BF3156D759C}"/>
              </a:ext>
            </a:extLst>
          </p:cNvPr>
          <p:cNvSpPr>
            <a:spLocks noGrp="1"/>
          </p:cNvSpPr>
          <p:nvPr>
            <p:ph type="body" sz="quarter" idx="24"/>
          </p:nvPr>
        </p:nvSpPr>
        <p:spPr>
          <a:xfrm>
            <a:off x="961417" y="5025294"/>
            <a:ext cx="4514400" cy="430887"/>
          </a:xfrm>
        </p:spPr>
        <p:txBody>
          <a:bodyPr/>
          <a:lstStyle/>
          <a:p>
            <a:pPr marL="0" indent="0">
              <a:buNone/>
            </a:pPr>
            <a:r>
              <a:rPr lang="en-GB" dirty="0"/>
              <a:t>Consulting on surcharge proposals &amp; rolling out regulations.</a:t>
            </a:r>
          </a:p>
        </p:txBody>
      </p:sp>
      <p:sp>
        <p:nvSpPr>
          <p:cNvPr id="9" name="Text Placeholder 8">
            <a:extLst>
              <a:ext uri="{FF2B5EF4-FFF2-40B4-BE49-F238E27FC236}">
                <a16:creationId xmlns:a16="http://schemas.microsoft.com/office/drawing/2014/main" id="{143E040F-BA11-3C66-EA5E-2D8C6CBB64C9}"/>
              </a:ext>
            </a:extLst>
          </p:cNvPr>
          <p:cNvSpPr>
            <a:spLocks noGrp="1"/>
          </p:cNvSpPr>
          <p:nvPr>
            <p:ph type="body" sz="quarter" idx="25"/>
          </p:nvPr>
        </p:nvSpPr>
        <p:spPr>
          <a:xfrm>
            <a:off x="6716183" y="4453856"/>
            <a:ext cx="4514400" cy="571438"/>
          </a:xfrm>
        </p:spPr>
        <p:txBody>
          <a:bodyPr/>
          <a:lstStyle/>
          <a:p>
            <a:r>
              <a:rPr lang="en-GB" dirty="0"/>
              <a:t>Local fee setting </a:t>
            </a:r>
          </a:p>
          <a:p>
            <a:endParaRPr lang="en-US" dirty="0"/>
          </a:p>
        </p:txBody>
      </p:sp>
      <p:sp>
        <p:nvSpPr>
          <p:cNvPr id="2" name="Text Placeholder 1">
            <a:extLst>
              <a:ext uri="{FF2B5EF4-FFF2-40B4-BE49-F238E27FC236}">
                <a16:creationId xmlns:a16="http://schemas.microsoft.com/office/drawing/2014/main" id="{2023B587-01BE-D343-A728-E2FE386EEB84}"/>
              </a:ext>
            </a:extLst>
          </p:cNvPr>
          <p:cNvSpPr>
            <a:spLocks noGrp="1"/>
          </p:cNvSpPr>
          <p:nvPr>
            <p:ph type="body" sz="quarter" idx="26"/>
          </p:nvPr>
        </p:nvSpPr>
        <p:spPr>
          <a:xfrm>
            <a:off x="6716183" y="5025293"/>
            <a:ext cx="4514400" cy="215444"/>
          </a:xfrm>
        </p:spPr>
        <p:txBody>
          <a:bodyPr/>
          <a:lstStyle/>
          <a:p>
            <a:pPr marL="0" indent="0">
              <a:buNone/>
            </a:pPr>
            <a:r>
              <a:rPr lang="en-US" dirty="0"/>
              <a:t>Following the default fee schedule.</a:t>
            </a:r>
          </a:p>
        </p:txBody>
      </p:sp>
      <p:sp>
        <p:nvSpPr>
          <p:cNvPr id="12" name="Slide Number Placeholder 11">
            <a:extLst>
              <a:ext uri="{FF2B5EF4-FFF2-40B4-BE49-F238E27FC236}">
                <a16:creationId xmlns:a16="http://schemas.microsoft.com/office/drawing/2014/main" id="{84E0F617-B375-22BE-C21B-2995CE78FA5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8356DC-334E-1146-8C47-B0DA3BCDFCC3}" type="slidenum">
              <a:rPr kumimoji="0" lang="en-US" sz="1200" b="0" i="0" u="none" strike="noStrike" kern="1200" cap="none" spc="0" normalizeH="0" baseline="0" noProof="0" smtClean="0">
                <a:ln>
                  <a:noFill/>
                </a:ln>
                <a:solidFill>
                  <a:srgbClr val="E5E5E5">
                    <a:lumMod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E5E5E5">
                  <a:lumMod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5567578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70F7E-913E-2A78-01A1-8BCAB77E69A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32495E-6011-9068-C807-484782E42D5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8356DC-334E-1146-8C47-B0DA3BCDFCC3}" type="slidenum">
              <a:rPr kumimoji="0" lang="en-US" sz="1200" b="0" i="0" u="none" strike="noStrike" kern="1200" cap="none" spc="0" normalizeH="0" baseline="0" noProof="0" smtClean="0">
                <a:ln>
                  <a:noFill/>
                </a:ln>
                <a:solidFill>
                  <a:srgbClr val="E5E5E5">
                    <a:lumMod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E5E5E5">
                  <a:lumMod val="75000"/>
                </a:srgbClr>
              </a:solidFill>
              <a:effectLst/>
              <a:uLnTx/>
              <a:uFillTx/>
              <a:latin typeface="Arial" panose="020B0604020202020204"/>
              <a:ea typeface="+mn-ea"/>
              <a:cs typeface="+mn-cs"/>
            </a:endParaRPr>
          </a:p>
        </p:txBody>
      </p:sp>
      <p:sp>
        <p:nvSpPr>
          <p:cNvPr id="3" name="Text Placeholder 2">
            <a:extLst>
              <a:ext uri="{FF2B5EF4-FFF2-40B4-BE49-F238E27FC236}">
                <a16:creationId xmlns:a16="http://schemas.microsoft.com/office/drawing/2014/main" id="{C2692C2B-5813-179C-4684-5905040175CE}"/>
              </a:ext>
            </a:extLst>
          </p:cNvPr>
          <p:cNvSpPr>
            <a:spLocks noGrp="1"/>
          </p:cNvSpPr>
          <p:nvPr>
            <p:ph type="body" sz="quarter" idx="13"/>
          </p:nvPr>
        </p:nvSpPr>
        <p:spPr/>
        <p:txBody>
          <a:bodyPr/>
          <a:lstStyle/>
          <a:p>
            <a:r>
              <a:rPr lang="en-GB"/>
              <a:t>Positive outputs</a:t>
            </a:r>
          </a:p>
        </p:txBody>
      </p:sp>
      <p:sp>
        <p:nvSpPr>
          <p:cNvPr id="4" name="Title 3">
            <a:extLst>
              <a:ext uri="{FF2B5EF4-FFF2-40B4-BE49-F238E27FC236}">
                <a16:creationId xmlns:a16="http://schemas.microsoft.com/office/drawing/2014/main" id="{E0452844-233A-6225-EB1E-ADBEAF52AA2F}"/>
              </a:ext>
            </a:extLst>
          </p:cNvPr>
          <p:cNvSpPr>
            <a:spLocks noGrp="1"/>
          </p:cNvSpPr>
          <p:nvPr>
            <p:ph type="title"/>
          </p:nvPr>
        </p:nvSpPr>
        <p:spPr/>
        <p:txBody>
          <a:bodyPr/>
          <a:lstStyle/>
          <a:p>
            <a:r>
              <a:rPr lang="en-GB"/>
              <a:t>Our aims for today</a:t>
            </a:r>
          </a:p>
        </p:txBody>
      </p:sp>
      <p:sp>
        <p:nvSpPr>
          <p:cNvPr id="9" name="TextBox 8">
            <a:extLst>
              <a:ext uri="{FF2B5EF4-FFF2-40B4-BE49-F238E27FC236}">
                <a16:creationId xmlns:a16="http://schemas.microsoft.com/office/drawing/2014/main" id="{91A1E9FD-366F-EC05-C982-7741AD3E91C5}"/>
              </a:ext>
            </a:extLst>
          </p:cNvPr>
          <p:cNvSpPr txBox="1"/>
          <p:nvPr/>
        </p:nvSpPr>
        <p:spPr>
          <a:xfrm>
            <a:off x="382772" y="1743740"/>
            <a:ext cx="8737304" cy="4154984"/>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rPr>
              <a:t>Gain variety of views/perspectives on working together.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rPr>
              <a:t>To understand what is working well.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rPr>
              <a:t>Identify areas for improvement.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rPr>
              <a:t>To provide us with ideas for best practice.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2827704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Historic England 2">
      <a:dk1>
        <a:srgbClr val="000000"/>
      </a:dk1>
      <a:lt1>
        <a:srgbClr val="FFFFFF"/>
      </a:lt1>
      <a:dk2>
        <a:srgbClr val="333333"/>
      </a:dk2>
      <a:lt2>
        <a:srgbClr val="E5E5E5"/>
      </a:lt2>
      <a:accent1>
        <a:srgbClr val="117B53"/>
      </a:accent1>
      <a:accent2>
        <a:srgbClr val="F25144"/>
      </a:accent2>
      <a:accent3>
        <a:srgbClr val="4786ED"/>
      </a:accent3>
      <a:accent4>
        <a:srgbClr val="95CA93"/>
      </a:accent4>
      <a:accent5>
        <a:srgbClr val="F2B8AE"/>
      </a:accent5>
      <a:accent6>
        <a:srgbClr val="B5E9F8"/>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werPoint template" id="{3D3C1EAB-7421-4735-AD38-5759C8B394E3}" vid="{A9404476-B9F1-4EAB-9088-BA848AF27081}"/>
    </a:ext>
  </a:extLst>
</a:theme>
</file>

<file path=ppt/theme/theme3.xml><?xml version="1.0" encoding="utf-8"?>
<a:theme xmlns:a="http://schemas.openxmlformats.org/drawingml/2006/main" name="Custom Design">
  <a:themeElements>
    <a:clrScheme name="MHCLG Theme">
      <a:dk1>
        <a:srgbClr val="000000"/>
      </a:dk1>
      <a:lt1>
        <a:srgbClr val="FFFFFF"/>
      </a:lt1>
      <a:dk2>
        <a:srgbClr val="00625E"/>
      </a:dk2>
      <a:lt2>
        <a:srgbClr val="E5E5E5"/>
      </a:lt2>
      <a:accent1>
        <a:srgbClr val="932A71"/>
      </a:accent1>
      <a:accent2>
        <a:srgbClr val="00625E"/>
      </a:accent2>
      <a:accent3>
        <a:srgbClr val="BF491D"/>
      </a:accent3>
      <a:accent4>
        <a:srgbClr val="40611F"/>
      </a:accent4>
      <a:accent5>
        <a:srgbClr val="205083"/>
      </a:accent5>
      <a:accent6>
        <a:srgbClr val="85282A"/>
      </a:accent6>
      <a:hlink>
        <a:srgbClr val="0099CC"/>
      </a:hlink>
      <a:folHlink>
        <a:srgbClr val="00625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5781</TotalTime>
  <Words>4419</Words>
  <Application>Microsoft Office PowerPoint</Application>
  <PresentationFormat>Widescreen</PresentationFormat>
  <Paragraphs>565</Paragraphs>
  <Slides>47</Slides>
  <Notes>40</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47</vt:i4>
      </vt:variant>
    </vt:vector>
  </HeadingPairs>
  <TitlesOfParts>
    <vt:vector size="68" baseType="lpstr">
      <vt:lpstr>Aptos</vt:lpstr>
      <vt:lpstr>Arial</vt:lpstr>
      <vt:lpstr>Arial Black</vt:lpstr>
      <vt:lpstr>Arial,Sans-Serif</vt:lpstr>
      <vt:lpstr>Calibri</vt:lpstr>
      <vt:lpstr>Calibri Light</vt:lpstr>
      <vt:lpstr>Helvetica Neue</vt:lpstr>
      <vt:lpstr>MeganoOT-DemiBold</vt:lpstr>
      <vt:lpstr>MeganoOT-Regular</vt:lpstr>
      <vt:lpstr>Nunito Sans</vt:lpstr>
      <vt:lpstr>Righteous</vt:lpstr>
      <vt:lpstr>Segoe UI</vt:lpstr>
      <vt:lpstr>Selawik</vt:lpstr>
      <vt:lpstr>Selawik Semibold</vt:lpstr>
      <vt:lpstr>Symbol</vt:lpstr>
      <vt:lpstr>Times New Roman</vt:lpstr>
      <vt:lpstr>Wingdings</vt:lpstr>
      <vt:lpstr>1_Office Theme</vt:lpstr>
      <vt:lpstr>Office Theme</vt:lpstr>
      <vt:lpstr>Custom Design</vt:lpstr>
      <vt:lpstr>2_Office Theme</vt:lpstr>
      <vt:lpstr> Statutory Consultee reforms workshop   13th February 2026 London</vt:lpstr>
      <vt:lpstr>What is PAS?</vt:lpstr>
      <vt:lpstr>Agenda</vt:lpstr>
      <vt:lpstr>MHCLG Presentation:</vt:lpstr>
      <vt:lpstr>Statutory Consultees</vt:lpstr>
      <vt:lpstr>Timeline of our progress so far</vt:lpstr>
      <vt:lpstr>Reforming planning fees</vt:lpstr>
      <vt:lpstr>Next Steps</vt:lpstr>
      <vt:lpstr>Our aims for today</vt:lpstr>
      <vt:lpstr>MHCLG Q&amp;A:</vt:lpstr>
      <vt:lpstr>Planning Advisor Service Event: Statutory consultee engagement in decision making  Natural England </vt:lpstr>
      <vt:lpstr>Our Statutory Role</vt:lpstr>
      <vt:lpstr>Our Planning Remit</vt:lpstr>
      <vt:lpstr>Our Service</vt:lpstr>
      <vt:lpstr>Our Service</vt:lpstr>
      <vt:lpstr>What works well?</vt:lpstr>
      <vt:lpstr>What isn’t working well?</vt:lpstr>
      <vt:lpstr>What could be improved?</vt:lpstr>
      <vt:lpstr>Our top reform priorities</vt:lpstr>
      <vt:lpstr>Our top reform priorities</vt:lpstr>
      <vt:lpstr>Wider planning activities</vt:lpstr>
      <vt:lpstr>How are we engaging with LPAs?</vt:lpstr>
      <vt:lpstr>PowerPoint Presentation</vt:lpstr>
      <vt:lpstr>The NERC Act amendment</vt:lpstr>
      <vt:lpstr>The existing legislative framework</vt:lpstr>
      <vt:lpstr>PowerPoint Presentation</vt:lpstr>
      <vt:lpstr>PowerPoint Presentation</vt:lpstr>
      <vt:lpstr>PowerPoint Presentation</vt:lpstr>
      <vt:lpstr>The EXPLORE Framework</vt:lpstr>
      <vt:lpstr>PowerPoint Presentation</vt:lpstr>
      <vt:lpstr>PowerPoint Presentation</vt:lpstr>
      <vt:lpstr>Purpose of the planning system</vt:lpstr>
      <vt:lpstr>Key legislation</vt:lpstr>
      <vt:lpstr>Environment Agency consultee role</vt:lpstr>
      <vt:lpstr>PowerPoint Presentation</vt:lpstr>
      <vt:lpstr>What the Environment Agency's consultee role considers </vt:lpstr>
      <vt:lpstr>PowerPoint Presentation</vt:lpstr>
      <vt:lpstr>Delivery numbers</vt:lpstr>
      <vt:lpstr>Key successes of the Environment Agency </vt:lpstr>
      <vt:lpstr>Issues experienced by the Environment Agency </vt:lpstr>
      <vt:lpstr>Reform of Statutory Consultees: What we are already doing to improve our service</vt:lpstr>
      <vt:lpstr>Improving our role as a consultee </vt:lpstr>
      <vt:lpstr>Your expertise matters – Join us to co-design a better planning service.</vt:lpstr>
      <vt:lpstr>PowerPoint Presentation</vt:lpstr>
      <vt:lpstr>Workshop 1 – the process</vt:lpstr>
      <vt:lpstr>Workshop 2 – engagement</vt:lpstr>
      <vt:lpstr>Feedback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Jack Palmer-Pinfold</dc:creator>
  <cp:lastModifiedBy>Jack Palmer-Pinfold</cp:lastModifiedBy>
  <cp:revision>1</cp:revision>
  <dcterms:created xsi:type="dcterms:W3CDTF">2026-02-11T09:36:40Z</dcterms:created>
  <dcterms:modified xsi:type="dcterms:W3CDTF">2026-02-16T10:43:30Z</dcterms:modified>
</cp:coreProperties>
</file>