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64" r:id="rId3"/>
    <p:sldMasterId id="2147483776" r:id="rId4"/>
    <p:sldMasterId id="2147483796" r:id="rId5"/>
    <p:sldMasterId id="2147483825" r:id="rId6"/>
    <p:sldMasterId id="2147483843" r:id="rId7"/>
    <p:sldMasterId id="2147483861" r:id="rId8"/>
    <p:sldMasterId id="2147483880" r:id="rId9"/>
    <p:sldMasterId id="2147483900" r:id="rId10"/>
  </p:sldMasterIdLst>
  <p:notesMasterIdLst>
    <p:notesMasterId r:id="rId65"/>
  </p:notesMasterIdLst>
  <p:sldIdLst>
    <p:sldId id="2147480182" r:id="rId11"/>
    <p:sldId id="282" r:id="rId12"/>
    <p:sldId id="283" r:id="rId13"/>
    <p:sldId id="298" r:id="rId14"/>
    <p:sldId id="300" r:id="rId15"/>
    <p:sldId id="297" r:id="rId16"/>
    <p:sldId id="301" r:id="rId17"/>
    <p:sldId id="302" r:id="rId18"/>
    <p:sldId id="757" r:id="rId19"/>
    <p:sldId id="776" r:id="rId20"/>
    <p:sldId id="777" r:id="rId21"/>
    <p:sldId id="779" r:id="rId22"/>
    <p:sldId id="778" r:id="rId23"/>
    <p:sldId id="772" r:id="rId24"/>
    <p:sldId id="775" r:id="rId25"/>
    <p:sldId id="780" r:id="rId26"/>
    <p:sldId id="781" r:id="rId27"/>
    <p:sldId id="786" r:id="rId28"/>
    <p:sldId id="793" r:id="rId29"/>
    <p:sldId id="790" r:id="rId30"/>
    <p:sldId id="792" r:id="rId31"/>
    <p:sldId id="782" r:id="rId32"/>
    <p:sldId id="791" r:id="rId33"/>
    <p:sldId id="794" r:id="rId34"/>
    <p:sldId id="266" r:id="rId35"/>
    <p:sldId id="2147480142" r:id="rId36"/>
    <p:sldId id="337" r:id="rId37"/>
    <p:sldId id="270" r:id="rId38"/>
    <p:sldId id="265" r:id="rId39"/>
    <p:sldId id="2147480180" r:id="rId40"/>
    <p:sldId id="2147480177" r:id="rId41"/>
    <p:sldId id="2147480162" r:id="rId42"/>
    <p:sldId id="2147480160" r:id="rId43"/>
    <p:sldId id="280" r:id="rId44"/>
    <p:sldId id="100349" r:id="rId45"/>
    <p:sldId id="100554" r:id="rId46"/>
    <p:sldId id="100591" r:id="rId47"/>
    <p:sldId id="100574" r:id="rId48"/>
    <p:sldId id="100584" r:id="rId49"/>
    <p:sldId id="100592" r:id="rId50"/>
    <p:sldId id="100593" r:id="rId51"/>
    <p:sldId id="100594" r:id="rId52"/>
    <p:sldId id="100595" r:id="rId53"/>
    <p:sldId id="100596" r:id="rId54"/>
    <p:sldId id="100578" r:id="rId55"/>
    <p:sldId id="100579" r:id="rId56"/>
    <p:sldId id="100413" r:id="rId57"/>
    <p:sldId id="100420" r:id="rId58"/>
    <p:sldId id="100581" r:id="rId59"/>
    <p:sldId id="256" r:id="rId60"/>
    <p:sldId id="100582" r:id="rId61"/>
    <p:sldId id="264" r:id="rId62"/>
    <p:sldId id="289" r:id="rId63"/>
    <p:sldId id="79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HCLG" id="{04B4684B-55A4-4723-8886-7257D22EABCB}">
          <p14:sldIdLst>
            <p14:sldId id="2147480182"/>
            <p14:sldId id="282"/>
            <p14:sldId id="283"/>
            <p14:sldId id="298"/>
            <p14:sldId id="300"/>
            <p14:sldId id="297"/>
            <p14:sldId id="301"/>
            <p14:sldId id="302"/>
          </p14:sldIdLst>
        </p14:section>
        <p14:section name="Historic England" id="{338F6CAB-010D-4C1D-9A00-E727BA3280F5}">
          <p14:sldIdLst>
            <p14:sldId id="757"/>
            <p14:sldId id="776"/>
            <p14:sldId id="777"/>
            <p14:sldId id="779"/>
            <p14:sldId id="778"/>
            <p14:sldId id="772"/>
            <p14:sldId id="775"/>
            <p14:sldId id="780"/>
            <p14:sldId id="781"/>
            <p14:sldId id="786"/>
            <p14:sldId id="793"/>
            <p14:sldId id="790"/>
            <p14:sldId id="792"/>
            <p14:sldId id="782"/>
            <p14:sldId id="791"/>
            <p14:sldId id="794"/>
            <p14:sldId id="266"/>
          </p14:sldIdLst>
        </p14:section>
        <p14:section name="National Highways" id="{BC6FFA90-DA49-4F74-9A8A-089CE551FEE1}">
          <p14:sldIdLst>
            <p14:sldId id="2147480142"/>
            <p14:sldId id="337"/>
            <p14:sldId id="270"/>
            <p14:sldId id="265"/>
            <p14:sldId id="2147480180"/>
            <p14:sldId id="2147480177"/>
            <p14:sldId id="2147480162"/>
            <p14:sldId id="2147480160"/>
          </p14:sldIdLst>
        </p14:section>
        <p14:section name="Active Travel" id="{7A33F137-6D70-453A-BECD-E84B2240CC8A}">
          <p14:sldIdLst>
            <p14:sldId id="280"/>
            <p14:sldId id="100349"/>
            <p14:sldId id="100554"/>
            <p14:sldId id="100591"/>
            <p14:sldId id="100574"/>
            <p14:sldId id="100584"/>
            <p14:sldId id="100592"/>
            <p14:sldId id="100593"/>
            <p14:sldId id="100594"/>
            <p14:sldId id="100595"/>
            <p14:sldId id="100596"/>
            <p14:sldId id="100578"/>
            <p14:sldId id="100579"/>
            <p14:sldId id="100413"/>
            <p14:sldId id="100420"/>
            <p14:sldId id="100581"/>
            <p14:sldId id="256"/>
            <p14:sldId id="100582"/>
            <p14:sldId id="264"/>
          </p14:sldIdLst>
        </p14:section>
        <p14:section name="Workshops" id="{04F3E80B-03A8-42A4-8E02-A76D796932AA}">
          <p14:sldIdLst>
            <p14:sldId id="289"/>
            <p14:sldId id="7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snapToGrid="0">
      <p:cViewPr varScale="1">
        <p:scale>
          <a:sx n="67" d="100"/>
          <a:sy n="67" d="100"/>
        </p:scale>
        <p:origin x="12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Palmer-Pinfold" userId="b52ea37e-db6f-44b1-b968-2085a92f3410" providerId="ADAL" clId="{70C38E8D-2C0E-47F3-8F6C-D5C8176A36D9}"/>
    <pc:docChg chg="undo redo custSel addSld delSld modSld sldOrd addSection modSection">
      <pc:chgData name="Jack Palmer-Pinfold" userId="b52ea37e-db6f-44b1-b968-2085a92f3410" providerId="ADAL" clId="{70C38E8D-2C0E-47F3-8F6C-D5C8176A36D9}" dt="2026-02-25T12:12:17.038" v="207" actId="20577"/>
      <pc:docMkLst>
        <pc:docMk/>
      </pc:docMkLst>
      <pc:sldChg chg="modNotesTx">
        <pc:chgData name="Jack Palmer-Pinfold" userId="b52ea37e-db6f-44b1-b968-2085a92f3410" providerId="ADAL" clId="{70C38E8D-2C0E-47F3-8F6C-D5C8176A36D9}" dt="2026-02-25T12:10:56.137" v="196" actId="20577"/>
        <pc:sldMkLst>
          <pc:docMk/>
          <pc:sldMk cId="3551462622" sldId="772"/>
        </pc:sldMkLst>
      </pc:sldChg>
      <pc:sldChg chg="modNotesTx">
        <pc:chgData name="Jack Palmer-Pinfold" userId="b52ea37e-db6f-44b1-b968-2085a92f3410" providerId="ADAL" clId="{70C38E8D-2C0E-47F3-8F6C-D5C8176A36D9}" dt="2026-02-25T12:11:06.671" v="197" actId="20577"/>
        <pc:sldMkLst>
          <pc:docMk/>
          <pc:sldMk cId="3414272255" sldId="775"/>
        </pc:sldMkLst>
      </pc:sldChg>
      <pc:sldChg chg="modNotesTx">
        <pc:chgData name="Jack Palmer-Pinfold" userId="b52ea37e-db6f-44b1-b968-2085a92f3410" providerId="ADAL" clId="{70C38E8D-2C0E-47F3-8F6C-D5C8176A36D9}" dt="2026-02-25T12:10:44.379" v="195" actId="20577"/>
        <pc:sldMkLst>
          <pc:docMk/>
          <pc:sldMk cId="2057614027" sldId="778"/>
        </pc:sldMkLst>
      </pc:sldChg>
      <pc:sldChg chg="modNotesTx">
        <pc:chgData name="Jack Palmer-Pinfold" userId="b52ea37e-db6f-44b1-b968-2085a92f3410" providerId="ADAL" clId="{70C38E8D-2C0E-47F3-8F6C-D5C8176A36D9}" dt="2026-02-25T12:11:36.113" v="199" actId="20577"/>
        <pc:sldMkLst>
          <pc:docMk/>
          <pc:sldMk cId="2469685851" sldId="790"/>
        </pc:sldMkLst>
      </pc:sldChg>
      <pc:sldChg chg="modNotesTx">
        <pc:chgData name="Jack Palmer-Pinfold" userId="b52ea37e-db6f-44b1-b968-2085a92f3410" providerId="ADAL" clId="{70C38E8D-2C0E-47F3-8F6C-D5C8176A36D9}" dt="2026-02-25T12:12:05.532" v="201" actId="20577"/>
        <pc:sldMkLst>
          <pc:docMk/>
          <pc:sldMk cId="3544106504" sldId="791"/>
        </pc:sldMkLst>
      </pc:sldChg>
      <pc:sldChg chg="modNotesTx">
        <pc:chgData name="Jack Palmer-Pinfold" userId="b52ea37e-db6f-44b1-b968-2085a92f3410" providerId="ADAL" clId="{70C38E8D-2C0E-47F3-8F6C-D5C8176A36D9}" dt="2026-02-25T12:12:17.038" v="207" actId="20577"/>
        <pc:sldMkLst>
          <pc:docMk/>
          <pc:sldMk cId="4164864751" sldId="792"/>
        </pc:sldMkLst>
      </pc:sldChg>
      <pc:sldChg chg="modNotesTx">
        <pc:chgData name="Jack Palmer-Pinfold" userId="b52ea37e-db6f-44b1-b968-2085a92f3410" providerId="ADAL" clId="{70C38E8D-2C0E-47F3-8F6C-D5C8176A36D9}" dt="2026-02-25T12:11:30.059" v="198" actId="20577"/>
        <pc:sldMkLst>
          <pc:docMk/>
          <pc:sldMk cId="2373026858" sldId="793"/>
        </pc:sldMkLst>
      </pc:sldChg>
      <pc:sldChg chg="modNotesTx">
        <pc:chgData name="Jack Palmer-Pinfold" userId="b52ea37e-db6f-44b1-b968-2085a92f3410" providerId="ADAL" clId="{70C38E8D-2C0E-47F3-8F6C-D5C8176A36D9}" dt="2026-02-25T12:12:09.557" v="202" actId="20577"/>
        <pc:sldMkLst>
          <pc:docMk/>
          <pc:sldMk cId="260134529" sldId="79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067139-B051-4977-B091-CAAD6B63B6BD}"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A7FAC96B-0307-47E5-ADED-CC18BB696BF2}">
      <dgm:prSet/>
      <dgm:spPr/>
      <dgm:t>
        <a:bodyPr/>
        <a:lstStyle/>
        <a:p>
          <a:r>
            <a:rPr lang="en-US" b="1" i="0" baseline="0"/>
            <a:t>1. Trip generation and assignment</a:t>
          </a:r>
        </a:p>
        <a:p>
          <a:r>
            <a:rPr lang="en-US" b="0" i="0" baseline="0"/>
            <a:t>Does the application appropriately forecast all day trips to, from and within the site by walking, wheeling and cycling?</a:t>
          </a:r>
          <a:endParaRPr lang="en-US"/>
        </a:p>
      </dgm:t>
    </dgm:pt>
    <dgm:pt modelId="{043E2E26-A807-4849-9A6D-B69A557CB355}" type="parTrans" cxnId="{4264889B-3389-4573-944D-A639FA05F70A}">
      <dgm:prSet/>
      <dgm:spPr/>
      <dgm:t>
        <a:bodyPr/>
        <a:lstStyle/>
        <a:p>
          <a:endParaRPr lang="en-US"/>
        </a:p>
      </dgm:t>
    </dgm:pt>
    <dgm:pt modelId="{2BFFFC78-9270-4C71-96FF-68FD253989A4}" type="sibTrans" cxnId="{4264889B-3389-4573-944D-A639FA05F70A}">
      <dgm:prSet/>
      <dgm:spPr/>
      <dgm:t>
        <a:bodyPr/>
        <a:lstStyle/>
        <a:p>
          <a:endParaRPr lang="en-US"/>
        </a:p>
      </dgm:t>
    </dgm:pt>
    <dgm:pt modelId="{3F334242-7463-4A9B-878A-CD1C9DBDF444}">
      <dgm:prSet/>
      <dgm:spPr/>
      <dgm:t>
        <a:bodyPr/>
        <a:lstStyle/>
        <a:p>
          <a:r>
            <a:rPr lang="en-US" b="1" i="0" baseline="0"/>
            <a:t>2. Active travel route audit</a:t>
          </a:r>
        </a:p>
        <a:p>
          <a:r>
            <a:rPr lang="en-US" b="0" i="0" baseline="0"/>
            <a:t>Has an appropriate assessment on the design and accessibility of existing active travel routes in the locality of the site been presented?</a:t>
          </a:r>
          <a:endParaRPr lang="en-US"/>
        </a:p>
      </dgm:t>
    </dgm:pt>
    <dgm:pt modelId="{0C1DBC78-A3E0-457F-9A66-0574F95118FD}" type="parTrans" cxnId="{8BFD6838-3701-4688-9C29-89FDA4146C05}">
      <dgm:prSet/>
      <dgm:spPr/>
      <dgm:t>
        <a:bodyPr/>
        <a:lstStyle/>
        <a:p>
          <a:endParaRPr lang="en-US"/>
        </a:p>
      </dgm:t>
    </dgm:pt>
    <dgm:pt modelId="{C9A96BED-3BE8-44E5-A78E-6B7BF7B352FB}" type="sibTrans" cxnId="{8BFD6838-3701-4688-9C29-89FDA4146C05}">
      <dgm:prSet/>
      <dgm:spPr/>
      <dgm:t>
        <a:bodyPr/>
        <a:lstStyle/>
        <a:p>
          <a:endParaRPr lang="en-US"/>
        </a:p>
      </dgm:t>
    </dgm:pt>
    <dgm:pt modelId="{D6161CDF-2A6F-4BAC-B6C9-2D9FD1C5066D}">
      <dgm:prSet/>
      <dgm:spPr/>
      <dgm:t>
        <a:bodyPr/>
        <a:lstStyle/>
        <a:p>
          <a:r>
            <a:rPr lang="en-US" b="1" i="0" baseline="0"/>
            <a:t>3. Pedestrian access to local amenities</a:t>
          </a:r>
        </a:p>
        <a:p>
          <a:r>
            <a:rPr lang="en-US" b="0" i="0" baseline="0"/>
            <a:t>Are most buildings within 800m from a range of amenities (such as primary schools, parks, play areas, food shops, cafes and community buildings) using well-designed routes?</a:t>
          </a:r>
          <a:endParaRPr lang="en-US"/>
        </a:p>
      </dgm:t>
    </dgm:pt>
    <dgm:pt modelId="{FE40A429-85DF-4A20-B8E8-D89522762C82}" type="parTrans" cxnId="{E75EC381-AA4E-4C60-BF5B-C7E408BA1DF8}">
      <dgm:prSet/>
      <dgm:spPr/>
      <dgm:t>
        <a:bodyPr/>
        <a:lstStyle/>
        <a:p>
          <a:endParaRPr lang="en-US"/>
        </a:p>
      </dgm:t>
    </dgm:pt>
    <dgm:pt modelId="{A99F4FCC-BD4C-4829-825E-996C5C08318A}" type="sibTrans" cxnId="{E75EC381-AA4E-4C60-BF5B-C7E408BA1DF8}">
      <dgm:prSet/>
      <dgm:spPr/>
      <dgm:t>
        <a:bodyPr/>
        <a:lstStyle/>
        <a:p>
          <a:endParaRPr lang="en-US"/>
        </a:p>
      </dgm:t>
    </dgm:pt>
    <dgm:pt modelId="{3F830564-FEA5-44FE-BB6B-546897718D2A}">
      <dgm:prSet/>
      <dgm:spPr/>
      <dgm:t>
        <a:bodyPr/>
        <a:lstStyle/>
        <a:p>
          <a:r>
            <a:rPr lang="en-US" b="1" i="0" baseline="0"/>
            <a:t>4. Cycling accessibility</a:t>
          </a:r>
        </a:p>
        <a:p>
          <a:r>
            <a:rPr lang="en-US" b="0" i="0" baseline="0"/>
            <a:t>Are a range of local amenities, and town </a:t>
          </a:r>
          <a:r>
            <a:rPr lang="en-US" b="0" i="0" baseline="0" err="1"/>
            <a:t>centres</a:t>
          </a:r>
          <a:r>
            <a:rPr lang="en-US" b="0" i="0" baseline="0"/>
            <a:t>, railway stations, employment areas and the National Cycle Network as appropriate, accessible for cyclists using well-designed routes?</a:t>
          </a:r>
          <a:endParaRPr lang="en-US"/>
        </a:p>
      </dgm:t>
    </dgm:pt>
    <dgm:pt modelId="{AB184EEC-F132-460A-AB17-E445CBFF5A46}" type="parTrans" cxnId="{48E14DD0-C58F-40E2-9C97-C5964455C800}">
      <dgm:prSet/>
      <dgm:spPr/>
      <dgm:t>
        <a:bodyPr/>
        <a:lstStyle/>
        <a:p>
          <a:endParaRPr lang="en-US"/>
        </a:p>
      </dgm:t>
    </dgm:pt>
    <dgm:pt modelId="{A177872F-E816-4D03-B772-D3A95FFC0A9E}" type="sibTrans" cxnId="{48E14DD0-C58F-40E2-9C97-C5964455C800}">
      <dgm:prSet/>
      <dgm:spPr/>
      <dgm:t>
        <a:bodyPr/>
        <a:lstStyle/>
        <a:p>
          <a:endParaRPr lang="en-US"/>
        </a:p>
      </dgm:t>
    </dgm:pt>
    <dgm:pt modelId="{867EE66D-01BC-4BA4-9A08-82292B4DFF6B}">
      <dgm:prSet/>
      <dgm:spPr/>
      <dgm:t>
        <a:bodyPr/>
        <a:lstStyle/>
        <a:p>
          <a:r>
            <a:rPr lang="en-US" b="1" i="0" baseline="0"/>
            <a:t>5. Access to public transport </a:t>
          </a:r>
        </a:p>
        <a:p>
          <a:r>
            <a:rPr lang="en-US" b="0" i="0" baseline="0"/>
            <a:t>Are all buildings within 400m of a high-frequency bus stop or 800m of a rail/light rail station or tram stop, with appropriate facilities, using well-designed routes?</a:t>
          </a:r>
          <a:endParaRPr lang="en-US"/>
        </a:p>
      </dgm:t>
    </dgm:pt>
    <dgm:pt modelId="{43C86D78-17CD-4CD5-912B-F95B51B7D7AC}" type="parTrans" cxnId="{7BCD5357-81D4-4B24-B2F6-213D06612573}">
      <dgm:prSet/>
      <dgm:spPr/>
      <dgm:t>
        <a:bodyPr/>
        <a:lstStyle/>
        <a:p>
          <a:endParaRPr lang="en-US"/>
        </a:p>
      </dgm:t>
    </dgm:pt>
    <dgm:pt modelId="{9878AFAF-CB71-4102-A89E-5402A2A66073}" type="sibTrans" cxnId="{7BCD5357-81D4-4B24-B2F6-213D06612573}">
      <dgm:prSet/>
      <dgm:spPr/>
      <dgm:t>
        <a:bodyPr/>
        <a:lstStyle/>
        <a:p>
          <a:endParaRPr lang="en-US"/>
        </a:p>
      </dgm:t>
    </dgm:pt>
    <dgm:pt modelId="{D1B91458-97CF-441F-8F90-B37B66BBEEE6}">
      <dgm:prSet/>
      <dgm:spPr/>
      <dgm:t>
        <a:bodyPr/>
        <a:lstStyle/>
        <a:p>
          <a:r>
            <a:rPr lang="en-US" b="1" i="0" baseline="0"/>
            <a:t>6. Off-site transport infrastructure</a:t>
          </a:r>
        </a:p>
        <a:p>
          <a:r>
            <a:rPr lang="en-US" b="0" i="0" baseline="0"/>
            <a:t>Does the application include proposals to enhance local active travel and public transport infrastructure?</a:t>
          </a:r>
          <a:endParaRPr lang="en-US"/>
        </a:p>
      </dgm:t>
    </dgm:pt>
    <dgm:pt modelId="{D95D7BB3-46CF-4FF3-97FC-B318AD4C2514}" type="parTrans" cxnId="{3672CD6D-A30B-48C8-8BCB-673B34257010}">
      <dgm:prSet/>
      <dgm:spPr/>
      <dgm:t>
        <a:bodyPr/>
        <a:lstStyle/>
        <a:p>
          <a:endParaRPr lang="en-US"/>
        </a:p>
      </dgm:t>
    </dgm:pt>
    <dgm:pt modelId="{F1EA9126-7E07-4A29-A49B-410B0717AC4A}" type="sibTrans" cxnId="{3672CD6D-A30B-48C8-8BCB-673B34257010}">
      <dgm:prSet/>
      <dgm:spPr/>
      <dgm:t>
        <a:bodyPr/>
        <a:lstStyle/>
        <a:p>
          <a:endParaRPr lang="en-US"/>
        </a:p>
      </dgm:t>
    </dgm:pt>
    <dgm:pt modelId="{608C59BC-372E-456F-B5A3-02AE034993ED}">
      <dgm:prSet/>
      <dgm:spPr/>
      <dgm:t>
        <a:bodyPr/>
        <a:lstStyle/>
        <a:p>
          <a:r>
            <a:rPr lang="en-US" b="1" i="0" baseline="0" dirty="0"/>
            <a:t>7. Site permeability</a:t>
          </a:r>
        </a:p>
        <a:p>
          <a:r>
            <a:rPr lang="en-US" b="0" i="0" baseline="0" dirty="0"/>
            <a:t>Does the development </a:t>
          </a:r>
          <a:r>
            <a:rPr lang="en-US" b="0" i="0" baseline="0" dirty="0" err="1"/>
            <a:t>prioritise</a:t>
          </a:r>
          <a:r>
            <a:rPr lang="en-US" b="0" i="0" baseline="0" dirty="0"/>
            <a:t> pedestrian and cycle movements within the site?</a:t>
          </a:r>
          <a:endParaRPr lang="en-US" dirty="0"/>
        </a:p>
      </dgm:t>
    </dgm:pt>
    <dgm:pt modelId="{653E2561-15E2-41D6-9757-EA28D8167513}" type="parTrans" cxnId="{CABB2D4C-490D-4D08-B6C4-F47F839213A3}">
      <dgm:prSet/>
      <dgm:spPr/>
      <dgm:t>
        <a:bodyPr/>
        <a:lstStyle/>
        <a:p>
          <a:endParaRPr lang="en-US"/>
        </a:p>
      </dgm:t>
    </dgm:pt>
    <dgm:pt modelId="{32B615C2-B515-4250-9296-EC51AB1D4525}" type="sibTrans" cxnId="{CABB2D4C-490D-4D08-B6C4-F47F839213A3}">
      <dgm:prSet/>
      <dgm:spPr/>
      <dgm:t>
        <a:bodyPr/>
        <a:lstStyle/>
        <a:p>
          <a:endParaRPr lang="en-US"/>
        </a:p>
      </dgm:t>
    </dgm:pt>
    <dgm:pt modelId="{BD080F2F-78C3-4B35-8F2E-7FF38C37A1AF}">
      <dgm:prSet/>
      <dgm:spPr/>
      <dgm:t>
        <a:bodyPr/>
        <a:lstStyle/>
        <a:p>
          <a:r>
            <a:rPr lang="en-US" b="1" i="0" baseline="0"/>
            <a:t>8. Placemaking</a:t>
          </a:r>
        </a:p>
        <a:p>
          <a:r>
            <a:rPr lang="en-US" b="0" i="0" baseline="0"/>
            <a:t>Does the development establish a strong sense of place, with well-designed streets, public spaces that feel safe and key amenities provided?</a:t>
          </a:r>
          <a:endParaRPr lang="en-US"/>
        </a:p>
      </dgm:t>
    </dgm:pt>
    <dgm:pt modelId="{B9C4A11C-052F-4080-BE1F-090597472F9E}" type="parTrans" cxnId="{D79AACF4-539D-45B0-93A8-70B1D60BE50B}">
      <dgm:prSet/>
      <dgm:spPr/>
      <dgm:t>
        <a:bodyPr/>
        <a:lstStyle/>
        <a:p>
          <a:endParaRPr lang="en-US"/>
        </a:p>
      </dgm:t>
    </dgm:pt>
    <dgm:pt modelId="{74933100-D935-453A-B34C-A6A76C94A196}" type="sibTrans" cxnId="{D79AACF4-539D-45B0-93A8-70B1D60BE50B}">
      <dgm:prSet/>
      <dgm:spPr/>
      <dgm:t>
        <a:bodyPr/>
        <a:lstStyle/>
        <a:p>
          <a:endParaRPr lang="en-US"/>
        </a:p>
      </dgm:t>
    </dgm:pt>
    <dgm:pt modelId="{37EC864F-9CD9-4AAB-91A6-D20A74E92B42}">
      <dgm:prSet/>
      <dgm:spPr/>
      <dgm:t>
        <a:bodyPr/>
        <a:lstStyle/>
        <a:p>
          <a:r>
            <a:rPr lang="en-US" b="1" i="0" baseline="0"/>
            <a:t>9. Cycle parking and trip-end facilities</a:t>
          </a:r>
        </a:p>
        <a:p>
          <a:r>
            <a:rPr lang="en-US" b="0" i="0" baseline="0"/>
            <a:t>Does the application provide the requisite amount and quality of cycle parking and trip-end facilities?</a:t>
          </a:r>
          <a:endParaRPr lang="en-US"/>
        </a:p>
      </dgm:t>
    </dgm:pt>
    <dgm:pt modelId="{DFC7764B-D287-4CF8-9CF2-D37C5B4F4413}" type="parTrans" cxnId="{6D6F6850-A9B6-4206-A739-6BB5BC3220C6}">
      <dgm:prSet/>
      <dgm:spPr/>
      <dgm:t>
        <a:bodyPr/>
        <a:lstStyle/>
        <a:p>
          <a:endParaRPr lang="en-US"/>
        </a:p>
      </dgm:t>
    </dgm:pt>
    <dgm:pt modelId="{7D62C784-A80F-4786-8717-865628B72594}" type="sibTrans" cxnId="{6D6F6850-A9B6-4206-A739-6BB5BC3220C6}">
      <dgm:prSet/>
      <dgm:spPr/>
      <dgm:t>
        <a:bodyPr/>
        <a:lstStyle/>
        <a:p>
          <a:endParaRPr lang="en-US"/>
        </a:p>
      </dgm:t>
    </dgm:pt>
    <dgm:pt modelId="{B8BCF46C-D643-4E97-87BE-56F714E2EC99}">
      <dgm:prSet/>
      <dgm:spPr/>
      <dgm:t>
        <a:bodyPr/>
        <a:lstStyle/>
        <a:p>
          <a:r>
            <a:rPr lang="en-US" b="1" i="0" baseline="0"/>
            <a:t>10. Travel planning</a:t>
          </a:r>
        </a:p>
        <a:p>
          <a:r>
            <a:rPr lang="en-US" b="0" i="0" baseline="0"/>
            <a:t>Does the travel plan outline ambitious mode share targets and measures to embed active travel, alongside appropriate monitoring and remedial strategies?</a:t>
          </a:r>
          <a:endParaRPr lang="en-US"/>
        </a:p>
      </dgm:t>
    </dgm:pt>
    <dgm:pt modelId="{BD50ACA3-B2A1-4B9B-9C4A-076183C84B66}" type="parTrans" cxnId="{1E3054E6-1AEB-4AD8-90D1-CD1032090F82}">
      <dgm:prSet/>
      <dgm:spPr/>
      <dgm:t>
        <a:bodyPr/>
        <a:lstStyle/>
        <a:p>
          <a:endParaRPr lang="en-US"/>
        </a:p>
      </dgm:t>
    </dgm:pt>
    <dgm:pt modelId="{F010190C-69A1-4C63-B5FC-3257BF2AD7C9}" type="sibTrans" cxnId="{1E3054E6-1AEB-4AD8-90D1-CD1032090F82}">
      <dgm:prSet/>
      <dgm:spPr/>
      <dgm:t>
        <a:bodyPr/>
        <a:lstStyle/>
        <a:p>
          <a:endParaRPr lang="en-US"/>
        </a:p>
      </dgm:t>
    </dgm:pt>
    <dgm:pt modelId="{604299AC-881B-44E3-8EE8-B9C7134C4A50}" type="pres">
      <dgm:prSet presAssocID="{61067139-B051-4977-B091-CAAD6B63B6BD}" presName="diagram" presStyleCnt="0">
        <dgm:presLayoutVars>
          <dgm:dir/>
          <dgm:resizeHandles val="exact"/>
        </dgm:presLayoutVars>
      </dgm:prSet>
      <dgm:spPr/>
    </dgm:pt>
    <dgm:pt modelId="{012A0E07-161A-4B3B-979F-1DBE44927681}" type="pres">
      <dgm:prSet presAssocID="{A7FAC96B-0307-47E5-ADED-CC18BB696BF2}" presName="node" presStyleLbl="node1" presStyleIdx="0" presStyleCnt="10">
        <dgm:presLayoutVars>
          <dgm:bulletEnabled val="1"/>
        </dgm:presLayoutVars>
      </dgm:prSet>
      <dgm:spPr/>
    </dgm:pt>
    <dgm:pt modelId="{C2ED0D6D-C518-4002-80BE-CD8AD80111CF}" type="pres">
      <dgm:prSet presAssocID="{2BFFFC78-9270-4C71-96FF-68FD253989A4}" presName="sibTrans" presStyleCnt="0"/>
      <dgm:spPr/>
    </dgm:pt>
    <dgm:pt modelId="{4C666F33-FECF-40AA-848B-24D480BC9D3A}" type="pres">
      <dgm:prSet presAssocID="{3F334242-7463-4A9B-878A-CD1C9DBDF444}" presName="node" presStyleLbl="node1" presStyleIdx="1" presStyleCnt="10">
        <dgm:presLayoutVars>
          <dgm:bulletEnabled val="1"/>
        </dgm:presLayoutVars>
      </dgm:prSet>
      <dgm:spPr/>
    </dgm:pt>
    <dgm:pt modelId="{AA35CA88-21C8-4783-8628-A45B9A1FBC05}" type="pres">
      <dgm:prSet presAssocID="{C9A96BED-3BE8-44E5-A78E-6B7BF7B352FB}" presName="sibTrans" presStyleCnt="0"/>
      <dgm:spPr/>
    </dgm:pt>
    <dgm:pt modelId="{22B3E8D4-D547-41AA-8F3F-6D5F089FD635}" type="pres">
      <dgm:prSet presAssocID="{D6161CDF-2A6F-4BAC-B6C9-2D9FD1C5066D}" presName="node" presStyleLbl="node1" presStyleIdx="2" presStyleCnt="10">
        <dgm:presLayoutVars>
          <dgm:bulletEnabled val="1"/>
        </dgm:presLayoutVars>
      </dgm:prSet>
      <dgm:spPr/>
    </dgm:pt>
    <dgm:pt modelId="{DF9D7F29-BC79-401B-A831-1BAC3AE78135}" type="pres">
      <dgm:prSet presAssocID="{A99F4FCC-BD4C-4829-825E-996C5C08318A}" presName="sibTrans" presStyleCnt="0"/>
      <dgm:spPr/>
    </dgm:pt>
    <dgm:pt modelId="{216FBC89-7BAC-4FDD-B01A-E762A83D8E72}" type="pres">
      <dgm:prSet presAssocID="{3F830564-FEA5-44FE-BB6B-546897718D2A}" presName="node" presStyleLbl="node1" presStyleIdx="3" presStyleCnt="10">
        <dgm:presLayoutVars>
          <dgm:bulletEnabled val="1"/>
        </dgm:presLayoutVars>
      </dgm:prSet>
      <dgm:spPr/>
    </dgm:pt>
    <dgm:pt modelId="{6E3479B5-DBF3-4B75-9187-AD0140FB99F5}" type="pres">
      <dgm:prSet presAssocID="{A177872F-E816-4D03-B772-D3A95FFC0A9E}" presName="sibTrans" presStyleCnt="0"/>
      <dgm:spPr/>
    </dgm:pt>
    <dgm:pt modelId="{309A2195-C3E8-4E65-8B6C-5F3E5E42DC42}" type="pres">
      <dgm:prSet presAssocID="{867EE66D-01BC-4BA4-9A08-82292B4DFF6B}" presName="node" presStyleLbl="node1" presStyleIdx="4" presStyleCnt="10">
        <dgm:presLayoutVars>
          <dgm:bulletEnabled val="1"/>
        </dgm:presLayoutVars>
      </dgm:prSet>
      <dgm:spPr/>
    </dgm:pt>
    <dgm:pt modelId="{2A330A7E-64E3-4A55-9896-E903A202B218}" type="pres">
      <dgm:prSet presAssocID="{9878AFAF-CB71-4102-A89E-5402A2A66073}" presName="sibTrans" presStyleCnt="0"/>
      <dgm:spPr/>
    </dgm:pt>
    <dgm:pt modelId="{817C0C1E-2E0E-4021-B10E-B322BB48B4FD}" type="pres">
      <dgm:prSet presAssocID="{D1B91458-97CF-441F-8F90-B37B66BBEEE6}" presName="node" presStyleLbl="node1" presStyleIdx="5" presStyleCnt="10">
        <dgm:presLayoutVars>
          <dgm:bulletEnabled val="1"/>
        </dgm:presLayoutVars>
      </dgm:prSet>
      <dgm:spPr/>
    </dgm:pt>
    <dgm:pt modelId="{6DD21C75-D552-471F-A209-5ECDD1C09CBC}" type="pres">
      <dgm:prSet presAssocID="{F1EA9126-7E07-4A29-A49B-410B0717AC4A}" presName="sibTrans" presStyleCnt="0"/>
      <dgm:spPr/>
    </dgm:pt>
    <dgm:pt modelId="{C635C614-7BB9-43BE-A703-6D712AB41A76}" type="pres">
      <dgm:prSet presAssocID="{608C59BC-372E-456F-B5A3-02AE034993ED}" presName="node" presStyleLbl="node1" presStyleIdx="6" presStyleCnt="10">
        <dgm:presLayoutVars>
          <dgm:bulletEnabled val="1"/>
        </dgm:presLayoutVars>
      </dgm:prSet>
      <dgm:spPr/>
    </dgm:pt>
    <dgm:pt modelId="{7B26C5EE-8182-4FBB-8EF6-CFEEE7B04B46}" type="pres">
      <dgm:prSet presAssocID="{32B615C2-B515-4250-9296-EC51AB1D4525}" presName="sibTrans" presStyleCnt="0"/>
      <dgm:spPr/>
    </dgm:pt>
    <dgm:pt modelId="{14C24E35-AD4A-41D5-9C27-72C8865DE295}" type="pres">
      <dgm:prSet presAssocID="{BD080F2F-78C3-4B35-8F2E-7FF38C37A1AF}" presName="node" presStyleLbl="node1" presStyleIdx="7" presStyleCnt="10">
        <dgm:presLayoutVars>
          <dgm:bulletEnabled val="1"/>
        </dgm:presLayoutVars>
      </dgm:prSet>
      <dgm:spPr/>
    </dgm:pt>
    <dgm:pt modelId="{DBD2ACA7-0BAC-43B0-BB76-3B523B17B819}" type="pres">
      <dgm:prSet presAssocID="{74933100-D935-453A-B34C-A6A76C94A196}" presName="sibTrans" presStyleCnt="0"/>
      <dgm:spPr/>
    </dgm:pt>
    <dgm:pt modelId="{E508FF25-FA8A-4CB4-B5AB-6859AFE3F062}" type="pres">
      <dgm:prSet presAssocID="{37EC864F-9CD9-4AAB-91A6-D20A74E92B42}" presName="node" presStyleLbl="node1" presStyleIdx="8" presStyleCnt="10">
        <dgm:presLayoutVars>
          <dgm:bulletEnabled val="1"/>
        </dgm:presLayoutVars>
      </dgm:prSet>
      <dgm:spPr/>
    </dgm:pt>
    <dgm:pt modelId="{4854AC6E-6CD0-42B0-9C98-673FDBECDC3F}" type="pres">
      <dgm:prSet presAssocID="{7D62C784-A80F-4786-8717-865628B72594}" presName="sibTrans" presStyleCnt="0"/>
      <dgm:spPr/>
    </dgm:pt>
    <dgm:pt modelId="{B91F603E-A208-4D97-B272-AF5F7B796B3C}" type="pres">
      <dgm:prSet presAssocID="{B8BCF46C-D643-4E97-87BE-56F714E2EC99}" presName="node" presStyleLbl="node1" presStyleIdx="9" presStyleCnt="10">
        <dgm:presLayoutVars>
          <dgm:bulletEnabled val="1"/>
        </dgm:presLayoutVars>
      </dgm:prSet>
      <dgm:spPr/>
    </dgm:pt>
  </dgm:ptLst>
  <dgm:cxnLst>
    <dgm:cxn modelId="{10EF581F-56A7-484E-9A9D-46149149F599}" type="presOf" srcId="{A7FAC96B-0307-47E5-ADED-CC18BB696BF2}" destId="{012A0E07-161A-4B3B-979F-1DBE44927681}" srcOrd="0" destOrd="0" presId="urn:microsoft.com/office/officeart/2005/8/layout/default"/>
    <dgm:cxn modelId="{9F94AA32-5287-4DB8-AF44-39A8F0943C6D}" type="presOf" srcId="{D1B91458-97CF-441F-8F90-B37B66BBEEE6}" destId="{817C0C1E-2E0E-4021-B10E-B322BB48B4FD}" srcOrd="0" destOrd="0" presId="urn:microsoft.com/office/officeart/2005/8/layout/default"/>
    <dgm:cxn modelId="{94FEC637-A13A-42AC-B867-668A5AFD5292}" type="presOf" srcId="{BD080F2F-78C3-4B35-8F2E-7FF38C37A1AF}" destId="{14C24E35-AD4A-41D5-9C27-72C8865DE295}" srcOrd="0" destOrd="0" presId="urn:microsoft.com/office/officeart/2005/8/layout/default"/>
    <dgm:cxn modelId="{8BFD6838-3701-4688-9C29-89FDA4146C05}" srcId="{61067139-B051-4977-B091-CAAD6B63B6BD}" destId="{3F334242-7463-4A9B-878A-CD1C9DBDF444}" srcOrd="1" destOrd="0" parTransId="{0C1DBC78-A3E0-457F-9A66-0574F95118FD}" sibTransId="{C9A96BED-3BE8-44E5-A78E-6B7BF7B352FB}"/>
    <dgm:cxn modelId="{A6AD353D-4189-4EEE-8689-737F42CAEB04}" type="presOf" srcId="{37EC864F-9CD9-4AAB-91A6-D20A74E92B42}" destId="{E508FF25-FA8A-4CB4-B5AB-6859AFE3F062}" srcOrd="0" destOrd="0" presId="urn:microsoft.com/office/officeart/2005/8/layout/default"/>
    <dgm:cxn modelId="{4F4F1962-55CC-432A-97F9-989E15E08C7A}" type="presOf" srcId="{867EE66D-01BC-4BA4-9A08-82292B4DFF6B}" destId="{309A2195-C3E8-4E65-8B6C-5F3E5E42DC42}" srcOrd="0" destOrd="0" presId="urn:microsoft.com/office/officeart/2005/8/layout/default"/>
    <dgm:cxn modelId="{CABB2D4C-490D-4D08-B6C4-F47F839213A3}" srcId="{61067139-B051-4977-B091-CAAD6B63B6BD}" destId="{608C59BC-372E-456F-B5A3-02AE034993ED}" srcOrd="6" destOrd="0" parTransId="{653E2561-15E2-41D6-9757-EA28D8167513}" sibTransId="{32B615C2-B515-4250-9296-EC51AB1D4525}"/>
    <dgm:cxn modelId="{3672CD6D-A30B-48C8-8BCB-673B34257010}" srcId="{61067139-B051-4977-B091-CAAD6B63B6BD}" destId="{D1B91458-97CF-441F-8F90-B37B66BBEEE6}" srcOrd="5" destOrd="0" parTransId="{D95D7BB3-46CF-4FF3-97FC-B318AD4C2514}" sibTransId="{F1EA9126-7E07-4A29-A49B-410B0717AC4A}"/>
    <dgm:cxn modelId="{6D6F6850-A9B6-4206-A739-6BB5BC3220C6}" srcId="{61067139-B051-4977-B091-CAAD6B63B6BD}" destId="{37EC864F-9CD9-4AAB-91A6-D20A74E92B42}" srcOrd="8" destOrd="0" parTransId="{DFC7764B-D287-4CF8-9CF2-D37C5B4F4413}" sibTransId="{7D62C784-A80F-4786-8717-865628B72594}"/>
    <dgm:cxn modelId="{7BCD5357-81D4-4B24-B2F6-213D06612573}" srcId="{61067139-B051-4977-B091-CAAD6B63B6BD}" destId="{867EE66D-01BC-4BA4-9A08-82292B4DFF6B}" srcOrd="4" destOrd="0" parTransId="{43C86D78-17CD-4CD5-912B-F95B51B7D7AC}" sibTransId="{9878AFAF-CB71-4102-A89E-5402A2A66073}"/>
    <dgm:cxn modelId="{E75EC381-AA4E-4C60-BF5B-C7E408BA1DF8}" srcId="{61067139-B051-4977-B091-CAAD6B63B6BD}" destId="{D6161CDF-2A6F-4BAC-B6C9-2D9FD1C5066D}" srcOrd="2" destOrd="0" parTransId="{FE40A429-85DF-4A20-B8E8-D89522762C82}" sibTransId="{A99F4FCC-BD4C-4829-825E-996C5C08318A}"/>
    <dgm:cxn modelId="{4B220487-62A7-4294-9857-C1A297BF7E98}" type="presOf" srcId="{3F334242-7463-4A9B-878A-CD1C9DBDF444}" destId="{4C666F33-FECF-40AA-848B-24D480BC9D3A}" srcOrd="0" destOrd="0" presId="urn:microsoft.com/office/officeart/2005/8/layout/default"/>
    <dgm:cxn modelId="{4264889B-3389-4573-944D-A639FA05F70A}" srcId="{61067139-B051-4977-B091-CAAD6B63B6BD}" destId="{A7FAC96B-0307-47E5-ADED-CC18BB696BF2}" srcOrd="0" destOrd="0" parTransId="{043E2E26-A807-4849-9A6D-B69A557CB355}" sibTransId="{2BFFFC78-9270-4C71-96FF-68FD253989A4}"/>
    <dgm:cxn modelId="{0B6373A0-6A14-4180-981C-2E028C3C38AC}" type="presOf" srcId="{61067139-B051-4977-B091-CAAD6B63B6BD}" destId="{604299AC-881B-44E3-8EE8-B9C7134C4A50}" srcOrd="0" destOrd="0" presId="urn:microsoft.com/office/officeart/2005/8/layout/default"/>
    <dgm:cxn modelId="{845969CD-78BD-4E47-B97A-0DE8B80D5FC6}" type="presOf" srcId="{608C59BC-372E-456F-B5A3-02AE034993ED}" destId="{C635C614-7BB9-43BE-A703-6D712AB41A76}" srcOrd="0" destOrd="0" presId="urn:microsoft.com/office/officeart/2005/8/layout/default"/>
    <dgm:cxn modelId="{48E14DD0-C58F-40E2-9C97-C5964455C800}" srcId="{61067139-B051-4977-B091-CAAD6B63B6BD}" destId="{3F830564-FEA5-44FE-BB6B-546897718D2A}" srcOrd="3" destOrd="0" parTransId="{AB184EEC-F132-460A-AB17-E445CBFF5A46}" sibTransId="{A177872F-E816-4D03-B772-D3A95FFC0A9E}"/>
    <dgm:cxn modelId="{C1925FE1-C04A-4E9C-B6C3-47EE3C223950}" type="presOf" srcId="{3F830564-FEA5-44FE-BB6B-546897718D2A}" destId="{216FBC89-7BAC-4FDD-B01A-E762A83D8E72}" srcOrd="0" destOrd="0" presId="urn:microsoft.com/office/officeart/2005/8/layout/default"/>
    <dgm:cxn modelId="{1E3054E6-1AEB-4AD8-90D1-CD1032090F82}" srcId="{61067139-B051-4977-B091-CAAD6B63B6BD}" destId="{B8BCF46C-D643-4E97-87BE-56F714E2EC99}" srcOrd="9" destOrd="0" parTransId="{BD50ACA3-B2A1-4B9B-9C4A-076183C84B66}" sibTransId="{F010190C-69A1-4C63-B5FC-3257BF2AD7C9}"/>
    <dgm:cxn modelId="{78548AF2-D1CE-4D1D-B9E8-2E863D628921}" type="presOf" srcId="{D6161CDF-2A6F-4BAC-B6C9-2D9FD1C5066D}" destId="{22B3E8D4-D547-41AA-8F3F-6D5F089FD635}" srcOrd="0" destOrd="0" presId="urn:microsoft.com/office/officeart/2005/8/layout/default"/>
    <dgm:cxn modelId="{D79AACF4-539D-45B0-93A8-70B1D60BE50B}" srcId="{61067139-B051-4977-B091-CAAD6B63B6BD}" destId="{BD080F2F-78C3-4B35-8F2E-7FF38C37A1AF}" srcOrd="7" destOrd="0" parTransId="{B9C4A11C-052F-4080-BE1F-090597472F9E}" sibTransId="{74933100-D935-453A-B34C-A6A76C94A196}"/>
    <dgm:cxn modelId="{50461CF5-06AF-4213-9E9E-C713C04CF2C1}" type="presOf" srcId="{B8BCF46C-D643-4E97-87BE-56F714E2EC99}" destId="{B91F603E-A208-4D97-B272-AF5F7B796B3C}" srcOrd="0" destOrd="0" presId="urn:microsoft.com/office/officeart/2005/8/layout/default"/>
    <dgm:cxn modelId="{B2114B24-F7C7-4685-87E7-F1C849F6891D}" type="presParOf" srcId="{604299AC-881B-44E3-8EE8-B9C7134C4A50}" destId="{012A0E07-161A-4B3B-979F-1DBE44927681}" srcOrd="0" destOrd="0" presId="urn:microsoft.com/office/officeart/2005/8/layout/default"/>
    <dgm:cxn modelId="{B2D27CE4-3E57-4006-BE8C-D9709F6E7C18}" type="presParOf" srcId="{604299AC-881B-44E3-8EE8-B9C7134C4A50}" destId="{C2ED0D6D-C518-4002-80BE-CD8AD80111CF}" srcOrd="1" destOrd="0" presId="urn:microsoft.com/office/officeart/2005/8/layout/default"/>
    <dgm:cxn modelId="{5C554A51-8400-418E-BE6E-7A239B1E36A6}" type="presParOf" srcId="{604299AC-881B-44E3-8EE8-B9C7134C4A50}" destId="{4C666F33-FECF-40AA-848B-24D480BC9D3A}" srcOrd="2" destOrd="0" presId="urn:microsoft.com/office/officeart/2005/8/layout/default"/>
    <dgm:cxn modelId="{B4A7BBC5-CE8B-4FD4-9488-502B02547DD7}" type="presParOf" srcId="{604299AC-881B-44E3-8EE8-B9C7134C4A50}" destId="{AA35CA88-21C8-4783-8628-A45B9A1FBC05}" srcOrd="3" destOrd="0" presId="urn:microsoft.com/office/officeart/2005/8/layout/default"/>
    <dgm:cxn modelId="{57BC120E-C101-4C47-A01D-6599EC9E8AD3}" type="presParOf" srcId="{604299AC-881B-44E3-8EE8-B9C7134C4A50}" destId="{22B3E8D4-D547-41AA-8F3F-6D5F089FD635}" srcOrd="4" destOrd="0" presId="urn:microsoft.com/office/officeart/2005/8/layout/default"/>
    <dgm:cxn modelId="{994E82E0-5CE1-4C0F-8ECC-2D38864B3FFD}" type="presParOf" srcId="{604299AC-881B-44E3-8EE8-B9C7134C4A50}" destId="{DF9D7F29-BC79-401B-A831-1BAC3AE78135}" srcOrd="5" destOrd="0" presId="urn:microsoft.com/office/officeart/2005/8/layout/default"/>
    <dgm:cxn modelId="{4DA1CAE5-2634-4E5B-9D06-87F729E28341}" type="presParOf" srcId="{604299AC-881B-44E3-8EE8-B9C7134C4A50}" destId="{216FBC89-7BAC-4FDD-B01A-E762A83D8E72}" srcOrd="6" destOrd="0" presId="urn:microsoft.com/office/officeart/2005/8/layout/default"/>
    <dgm:cxn modelId="{F8156F1E-28A2-4DC7-B482-911FB1154CDD}" type="presParOf" srcId="{604299AC-881B-44E3-8EE8-B9C7134C4A50}" destId="{6E3479B5-DBF3-4B75-9187-AD0140FB99F5}" srcOrd="7" destOrd="0" presId="urn:microsoft.com/office/officeart/2005/8/layout/default"/>
    <dgm:cxn modelId="{2F168DE3-04C1-4835-BAF4-8BAE63A20233}" type="presParOf" srcId="{604299AC-881B-44E3-8EE8-B9C7134C4A50}" destId="{309A2195-C3E8-4E65-8B6C-5F3E5E42DC42}" srcOrd="8" destOrd="0" presId="urn:microsoft.com/office/officeart/2005/8/layout/default"/>
    <dgm:cxn modelId="{9625E800-8B26-40B7-B97E-519B7346E486}" type="presParOf" srcId="{604299AC-881B-44E3-8EE8-B9C7134C4A50}" destId="{2A330A7E-64E3-4A55-9896-E903A202B218}" srcOrd="9" destOrd="0" presId="urn:microsoft.com/office/officeart/2005/8/layout/default"/>
    <dgm:cxn modelId="{A44F261B-ED76-4AEF-8D6F-9FF3FDEC410F}" type="presParOf" srcId="{604299AC-881B-44E3-8EE8-B9C7134C4A50}" destId="{817C0C1E-2E0E-4021-B10E-B322BB48B4FD}" srcOrd="10" destOrd="0" presId="urn:microsoft.com/office/officeart/2005/8/layout/default"/>
    <dgm:cxn modelId="{6E9AB8D8-B7EF-443B-BA63-AE555412BE0D}" type="presParOf" srcId="{604299AC-881B-44E3-8EE8-B9C7134C4A50}" destId="{6DD21C75-D552-471F-A209-5ECDD1C09CBC}" srcOrd="11" destOrd="0" presId="urn:microsoft.com/office/officeart/2005/8/layout/default"/>
    <dgm:cxn modelId="{8604576B-350E-4D49-A3B4-EBB496B1809C}" type="presParOf" srcId="{604299AC-881B-44E3-8EE8-B9C7134C4A50}" destId="{C635C614-7BB9-43BE-A703-6D712AB41A76}" srcOrd="12" destOrd="0" presId="urn:microsoft.com/office/officeart/2005/8/layout/default"/>
    <dgm:cxn modelId="{8E7CB7A0-0302-431A-8161-6F86E61C21F2}" type="presParOf" srcId="{604299AC-881B-44E3-8EE8-B9C7134C4A50}" destId="{7B26C5EE-8182-4FBB-8EF6-CFEEE7B04B46}" srcOrd="13" destOrd="0" presId="urn:microsoft.com/office/officeart/2005/8/layout/default"/>
    <dgm:cxn modelId="{0D63F902-B47B-46B1-B5DC-DA60FC1D8D6A}" type="presParOf" srcId="{604299AC-881B-44E3-8EE8-B9C7134C4A50}" destId="{14C24E35-AD4A-41D5-9C27-72C8865DE295}" srcOrd="14" destOrd="0" presId="urn:microsoft.com/office/officeart/2005/8/layout/default"/>
    <dgm:cxn modelId="{B487F2C3-7A48-4D27-A03C-C9D4311DC8FB}" type="presParOf" srcId="{604299AC-881B-44E3-8EE8-B9C7134C4A50}" destId="{DBD2ACA7-0BAC-43B0-BB76-3B523B17B819}" srcOrd="15" destOrd="0" presId="urn:microsoft.com/office/officeart/2005/8/layout/default"/>
    <dgm:cxn modelId="{BA806346-B4DD-4CD2-8111-34BFA2177F9A}" type="presParOf" srcId="{604299AC-881B-44E3-8EE8-B9C7134C4A50}" destId="{E508FF25-FA8A-4CB4-B5AB-6859AFE3F062}" srcOrd="16" destOrd="0" presId="urn:microsoft.com/office/officeart/2005/8/layout/default"/>
    <dgm:cxn modelId="{5C374EED-0AEF-44A6-BB13-E3BAD6674781}" type="presParOf" srcId="{604299AC-881B-44E3-8EE8-B9C7134C4A50}" destId="{4854AC6E-6CD0-42B0-9C98-673FDBECDC3F}" srcOrd="17" destOrd="0" presId="urn:microsoft.com/office/officeart/2005/8/layout/default"/>
    <dgm:cxn modelId="{A35D8B56-EC13-4F7B-A442-3A13FE5F4B3F}" type="presParOf" srcId="{604299AC-881B-44E3-8EE8-B9C7134C4A50}" destId="{B91F603E-A208-4D97-B272-AF5F7B796B3C}"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A0E07-161A-4B3B-979F-1DBE44927681}">
      <dsp:nvSpPr>
        <dsp:cNvPr id="0" name=""/>
        <dsp:cNvSpPr/>
      </dsp:nvSpPr>
      <dsp:spPr>
        <a:xfrm>
          <a:off x="2459" y="576364"/>
          <a:ext cx="1951590" cy="11709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baseline="0"/>
            <a:t>1. Trip generation and assignment</a:t>
          </a:r>
        </a:p>
        <a:p>
          <a:pPr marL="0" lvl="0" indent="0" algn="ctr" defTabSz="400050">
            <a:lnSpc>
              <a:spcPct val="90000"/>
            </a:lnSpc>
            <a:spcBef>
              <a:spcPct val="0"/>
            </a:spcBef>
            <a:spcAft>
              <a:spcPct val="35000"/>
            </a:spcAft>
            <a:buNone/>
          </a:pPr>
          <a:r>
            <a:rPr lang="en-US" sz="900" b="0" i="0" kern="1200" baseline="0"/>
            <a:t>Does the application appropriately forecast all day trips to, from and within the site by walking, wheeling and cycling?</a:t>
          </a:r>
          <a:endParaRPr lang="en-US" sz="900" kern="1200"/>
        </a:p>
      </dsp:txBody>
      <dsp:txXfrm>
        <a:off x="2459" y="576364"/>
        <a:ext cx="1951590" cy="1170954"/>
      </dsp:txXfrm>
    </dsp:sp>
    <dsp:sp modelId="{4C666F33-FECF-40AA-848B-24D480BC9D3A}">
      <dsp:nvSpPr>
        <dsp:cNvPr id="0" name=""/>
        <dsp:cNvSpPr/>
      </dsp:nvSpPr>
      <dsp:spPr>
        <a:xfrm>
          <a:off x="2149209" y="576364"/>
          <a:ext cx="1951590" cy="11709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baseline="0"/>
            <a:t>2. Active travel route audit</a:t>
          </a:r>
        </a:p>
        <a:p>
          <a:pPr marL="0" lvl="0" indent="0" algn="ctr" defTabSz="400050">
            <a:lnSpc>
              <a:spcPct val="90000"/>
            </a:lnSpc>
            <a:spcBef>
              <a:spcPct val="0"/>
            </a:spcBef>
            <a:spcAft>
              <a:spcPct val="35000"/>
            </a:spcAft>
            <a:buNone/>
          </a:pPr>
          <a:r>
            <a:rPr lang="en-US" sz="900" b="0" i="0" kern="1200" baseline="0"/>
            <a:t>Has an appropriate assessment on the design and accessibility of existing active travel routes in the locality of the site been presented?</a:t>
          </a:r>
          <a:endParaRPr lang="en-US" sz="900" kern="1200"/>
        </a:p>
      </dsp:txBody>
      <dsp:txXfrm>
        <a:off x="2149209" y="576364"/>
        <a:ext cx="1951590" cy="1170954"/>
      </dsp:txXfrm>
    </dsp:sp>
    <dsp:sp modelId="{22B3E8D4-D547-41AA-8F3F-6D5F089FD635}">
      <dsp:nvSpPr>
        <dsp:cNvPr id="0" name=""/>
        <dsp:cNvSpPr/>
      </dsp:nvSpPr>
      <dsp:spPr>
        <a:xfrm>
          <a:off x="4295958" y="576364"/>
          <a:ext cx="1951590" cy="11709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baseline="0"/>
            <a:t>3. Pedestrian access to local amenities</a:t>
          </a:r>
        </a:p>
        <a:p>
          <a:pPr marL="0" lvl="0" indent="0" algn="ctr" defTabSz="400050">
            <a:lnSpc>
              <a:spcPct val="90000"/>
            </a:lnSpc>
            <a:spcBef>
              <a:spcPct val="0"/>
            </a:spcBef>
            <a:spcAft>
              <a:spcPct val="35000"/>
            </a:spcAft>
            <a:buNone/>
          </a:pPr>
          <a:r>
            <a:rPr lang="en-US" sz="900" b="0" i="0" kern="1200" baseline="0"/>
            <a:t>Are most buildings within 800m from a range of amenities (such as primary schools, parks, play areas, food shops, cafes and community buildings) using well-designed routes?</a:t>
          </a:r>
          <a:endParaRPr lang="en-US" sz="900" kern="1200"/>
        </a:p>
      </dsp:txBody>
      <dsp:txXfrm>
        <a:off x="4295958" y="576364"/>
        <a:ext cx="1951590" cy="1170954"/>
      </dsp:txXfrm>
    </dsp:sp>
    <dsp:sp modelId="{216FBC89-7BAC-4FDD-B01A-E762A83D8E72}">
      <dsp:nvSpPr>
        <dsp:cNvPr id="0" name=""/>
        <dsp:cNvSpPr/>
      </dsp:nvSpPr>
      <dsp:spPr>
        <a:xfrm>
          <a:off x="6442707" y="576364"/>
          <a:ext cx="1951590" cy="11709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baseline="0"/>
            <a:t>4. Cycling accessibility</a:t>
          </a:r>
        </a:p>
        <a:p>
          <a:pPr marL="0" lvl="0" indent="0" algn="ctr" defTabSz="400050">
            <a:lnSpc>
              <a:spcPct val="90000"/>
            </a:lnSpc>
            <a:spcBef>
              <a:spcPct val="0"/>
            </a:spcBef>
            <a:spcAft>
              <a:spcPct val="35000"/>
            </a:spcAft>
            <a:buNone/>
          </a:pPr>
          <a:r>
            <a:rPr lang="en-US" sz="900" b="0" i="0" kern="1200" baseline="0"/>
            <a:t>Are a range of local amenities, and town </a:t>
          </a:r>
          <a:r>
            <a:rPr lang="en-US" sz="900" b="0" i="0" kern="1200" baseline="0" err="1"/>
            <a:t>centres</a:t>
          </a:r>
          <a:r>
            <a:rPr lang="en-US" sz="900" b="0" i="0" kern="1200" baseline="0"/>
            <a:t>, railway stations, employment areas and the National Cycle Network as appropriate, accessible for cyclists using well-designed routes?</a:t>
          </a:r>
          <a:endParaRPr lang="en-US" sz="900" kern="1200"/>
        </a:p>
      </dsp:txBody>
      <dsp:txXfrm>
        <a:off x="6442707" y="576364"/>
        <a:ext cx="1951590" cy="1170954"/>
      </dsp:txXfrm>
    </dsp:sp>
    <dsp:sp modelId="{309A2195-C3E8-4E65-8B6C-5F3E5E42DC42}">
      <dsp:nvSpPr>
        <dsp:cNvPr id="0" name=""/>
        <dsp:cNvSpPr/>
      </dsp:nvSpPr>
      <dsp:spPr>
        <a:xfrm>
          <a:off x="2459" y="1942477"/>
          <a:ext cx="1951590" cy="11709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baseline="0"/>
            <a:t>5. Access to public transport </a:t>
          </a:r>
        </a:p>
        <a:p>
          <a:pPr marL="0" lvl="0" indent="0" algn="ctr" defTabSz="400050">
            <a:lnSpc>
              <a:spcPct val="90000"/>
            </a:lnSpc>
            <a:spcBef>
              <a:spcPct val="0"/>
            </a:spcBef>
            <a:spcAft>
              <a:spcPct val="35000"/>
            </a:spcAft>
            <a:buNone/>
          </a:pPr>
          <a:r>
            <a:rPr lang="en-US" sz="900" b="0" i="0" kern="1200" baseline="0"/>
            <a:t>Are all buildings within 400m of a high-frequency bus stop or 800m of a rail/light rail station or tram stop, with appropriate facilities, using well-designed routes?</a:t>
          </a:r>
          <a:endParaRPr lang="en-US" sz="900" kern="1200"/>
        </a:p>
      </dsp:txBody>
      <dsp:txXfrm>
        <a:off x="2459" y="1942477"/>
        <a:ext cx="1951590" cy="1170954"/>
      </dsp:txXfrm>
    </dsp:sp>
    <dsp:sp modelId="{817C0C1E-2E0E-4021-B10E-B322BB48B4FD}">
      <dsp:nvSpPr>
        <dsp:cNvPr id="0" name=""/>
        <dsp:cNvSpPr/>
      </dsp:nvSpPr>
      <dsp:spPr>
        <a:xfrm>
          <a:off x="2149209" y="1942477"/>
          <a:ext cx="1951590" cy="11709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baseline="0"/>
            <a:t>6. Off-site transport infrastructure</a:t>
          </a:r>
        </a:p>
        <a:p>
          <a:pPr marL="0" lvl="0" indent="0" algn="ctr" defTabSz="400050">
            <a:lnSpc>
              <a:spcPct val="90000"/>
            </a:lnSpc>
            <a:spcBef>
              <a:spcPct val="0"/>
            </a:spcBef>
            <a:spcAft>
              <a:spcPct val="35000"/>
            </a:spcAft>
            <a:buNone/>
          </a:pPr>
          <a:r>
            <a:rPr lang="en-US" sz="900" b="0" i="0" kern="1200" baseline="0"/>
            <a:t>Does the application include proposals to enhance local active travel and public transport infrastructure?</a:t>
          </a:r>
          <a:endParaRPr lang="en-US" sz="900" kern="1200"/>
        </a:p>
      </dsp:txBody>
      <dsp:txXfrm>
        <a:off x="2149209" y="1942477"/>
        <a:ext cx="1951590" cy="1170954"/>
      </dsp:txXfrm>
    </dsp:sp>
    <dsp:sp modelId="{C635C614-7BB9-43BE-A703-6D712AB41A76}">
      <dsp:nvSpPr>
        <dsp:cNvPr id="0" name=""/>
        <dsp:cNvSpPr/>
      </dsp:nvSpPr>
      <dsp:spPr>
        <a:xfrm>
          <a:off x="4295958" y="1942477"/>
          <a:ext cx="1951590" cy="11709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baseline="0" dirty="0"/>
            <a:t>7. Site permeability</a:t>
          </a:r>
        </a:p>
        <a:p>
          <a:pPr marL="0" lvl="0" indent="0" algn="ctr" defTabSz="400050">
            <a:lnSpc>
              <a:spcPct val="90000"/>
            </a:lnSpc>
            <a:spcBef>
              <a:spcPct val="0"/>
            </a:spcBef>
            <a:spcAft>
              <a:spcPct val="35000"/>
            </a:spcAft>
            <a:buNone/>
          </a:pPr>
          <a:r>
            <a:rPr lang="en-US" sz="900" b="0" i="0" kern="1200" baseline="0" dirty="0"/>
            <a:t>Does the development </a:t>
          </a:r>
          <a:r>
            <a:rPr lang="en-US" sz="900" b="0" i="0" kern="1200" baseline="0" dirty="0" err="1"/>
            <a:t>prioritise</a:t>
          </a:r>
          <a:r>
            <a:rPr lang="en-US" sz="900" b="0" i="0" kern="1200" baseline="0" dirty="0"/>
            <a:t> pedestrian and cycle movements within the site?</a:t>
          </a:r>
          <a:endParaRPr lang="en-US" sz="900" kern="1200" dirty="0"/>
        </a:p>
      </dsp:txBody>
      <dsp:txXfrm>
        <a:off x="4295958" y="1942477"/>
        <a:ext cx="1951590" cy="1170954"/>
      </dsp:txXfrm>
    </dsp:sp>
    <dsp:sp modelId="{14C24E35-AD4A-41D5-9C27-72C8865DE295}">
      <dsp:nvSpPr>
        <dsp:cNvPr id="0" name=""/>
        <dsp:cNvSpPr/>
      </dsp:nvSpPr>
      <dsp:spPr>
        <a:xfrm>
          <a:off x="6442707" y="1942477"/>
          <a:ext cx="1951590" cy="11709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baseline="0"/>
            <a:t>8. Placemaking</a:t>
          </a:r>
        </a:p>
        <a:p>
          <a:pPr marL="0" lvl="0" indent="0" algn="ctr" defTabSz="400050">
            <a:lnSpc>
              <a:spcPct val="90000"/>
            </a:lnSpc>
            <a:spcBef>
              <a:spcPct val="0"/>
            </a:spcBef>
            <a:spcAft>
              <a:spcPct val="35000"/>
            </a:spcAft>
            <a:buNone/>
          </a:pPr>
          <a:r>
            <a:rPr lang="en-US" sz="900" b="0" i="0" kern="1200" baseline="0"/>
            <a:t>Does the development establish a strong sense of place, with well-designed streets, public spaces that feel safe and key amenities provided?</a:t>
          </a:r>
          <a:endParaRPr lang="en-US" sz="900" kern="1200"/>
        </a:p>
      </dsp:txBody>
      <dsp:txXfrm>
        <a:off x="6442707" y="1942477"/>
        <a:ext cx="1951590" cy="1170954"/>
      </dsp:txXfrm>
    </dsp:sp>
    <dsp:sp modelId="{E508FF25-FA8A-4CB4-B5AB-6859AFE3F062}">
      <dsp:nvSpPr>
        <dsp:cNvPr id="0" name=""/>
        <dsp:cNvSpPr/>
      </dsp:nvSpPr>
      <dsp:spPr>
        <a:xfrm>
          <a:off x="2149209" y="3308591"/>
          <a:ext cx="1951590" cy="11709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baseline="0"/>
            <a:t>9. Cycle parking and trip-end facilities</a:t>
          </a:r>
        </a:p>
        <a:p>
          <a:pPr marL="0" lvl="0" indent="0" algn="ctr" defTabSz="400050">
            <a:lnSpc>
              <a:spcPct val="90000"/>
            </a:lnSpc>
            <a:spcBef>
              <a:spcPct val="0"/>
            </a:spcBef>
            <a:spcAft>
              <a:spcPct val="35000"/>
            </a:spcAft>
            <a:buNone/>
          </a:pPr>
          <a:r>
            <a:rPr lang="en-US" sz="900" b="0" i="0" kern="1200" baseline="0"/>
            <a:t>Does the application provide the requisite amount and quality of cycle parking and trip-end facilities?</a:t>
          </a:r>
          <a:endParaRPr lang="en-US" sz="900" kern="1200"/>
        </a:p>
      </dsp:txBody>
      <dsp:txXfrm>
        <a:off x="2149209" y="3308591"/>
        <a:ext cx="1951590" cy="1170954"/>
      </dsp:txXfrm>
    </dsp:sp>
    <dsp:sp modelId="{B91F603E-A208-4D97-B272-AF5F7B796B3C}">
      <dsp:nvSpPr>
        <dsp:cNvPr id="0" name=""/>
        <dsp:cNvSpPr/>
      </dsp:nvSpPr>
      <dsp:spPr>
        <a:xfrm>
          <a:off x="4295958" y="3308591"/>
          <a:ext cx="1951590" cy="117095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baseline="0"/>
            <a:t>10. Travel planning</a:t>
          </a:r>
        </a:p>
        <a:p>
          <a:pPr marL="0" lvl="0" indent="0" algn="ctr" defTabSz="400050">
            <a:lnSpc>
              <a:spcPct val="90000"/>
            </a:lnSpc>
            <a:spcBef>
              <a:spcPct val="0"/>
            </a:spcBef>
            <a:spcAft>
              <a:spcPct val="35000"/>
            </a:spcAft>
            <a:buNone/>
          </a:pPr>
          <a:r>
            <a:rPr lang="en-US" sz="900" b="0" i="0" kern="1200" baseline="0"/>
            <a:t>Does the travel plan outline ambitious mode share targets and measures to embed active travel, alongside appropriate monitoring and remedial strategies?</a:t>
          </a:r>
          <a:endParaRPr lang="en-US" sz="900" kern="1200"/>
        </a:p>
      </dsp:txBody>
      <dsp:txXfrm>
        <a:off x="4295958" y="3308591"/>
        <a:ext cx="1951590" cy="117095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00BF5-7ABA-45B3-BDAB-279369939921}" type="datetimeFigureOut">
              <a:rPr lang="en-GB" smtClean="0"/>
              <a:t>25/02/2026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3F599-BA46-44D0-B466-BBF1C4790380}" type="slidenum">
              <a:rPr lang="en-GB" smtClean="0"/>
              <a:t>‹#›</a:t>
            </a:fld>
            <a:endParaRPr lang="en-GB"/>
          </a:p>
        </p:txBody>
      </p:sp>
    </p:spTree>
    <p:extLst>
      <p:ext uri="{BB962C8B-B14F-4D97-AF65-F5344CB8AC3E}">
        <p14:creationId xmlns:p14="http://schemas.microsoft.com/office/powerpoint/2010/main" val="3193776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7FE3-2D0C-44D6-3B34-36E8DBA37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FC99F-B2A9-397A-31E6-317E68621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258A4-34EB-5004-9218-CF7DB33A39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741FA9-7391-D3D5-9DBE-70B37D5D7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861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39A56-93EF-E041-B6B6-369577D4E7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2043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39A56-93EF-E041-B6B6-369577D4E7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908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39A56-93EF-E041-B6B6-369577D4E7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8819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39A56-93EF-E041-B6B6-369577D4E7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2609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D711D-1876-318A-1F86-A87BE42CC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67201-D059-9489-2E6D-406DDB569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29333-3F71-626C-5947-8950B7F697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27A8EE-C84F-2A7A-0CB7-CA0F1B2FD2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39A56-93EF-E041-B6B6-369577D4E7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6851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39A56-93EF-E041-B6B6-369577D4E7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5255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39A56-93EF-E041-B6B6-369577D4E7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422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39A56-93EF-E041-B6B6-369577D4E7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3255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A0115-2318-4E4D-14BD-0E7444D78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4DACA-02D4-86B8-8AF1-F3D194B9C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D4778-30AF-2CDC-3CEE-DA8B64C452B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6CF4A94-BAFD-C9B6-2DEA-24F67DA965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39A56-93EF-E041-B6B6-369577D4E7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4611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4479C-1F15-7546-5EEB-0176D306C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CEBE5-1E14-74A2-B83A-8C9385F62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89D98-2704-164E-D247-2B02E51A143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07A6324-BF2E-D317-1EEB-25E8EE7101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4B73D-144E-4479-B300-F3AE3BB680C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297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273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06BFB-5A62-812E-2CF1-A081E4B59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8DDFB-5CE5-7D71-D1A6-CD672B55E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DF9E5-6592-3B90-589E-35B05F12CAF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89B6404-9B04-60DF-4778-77FE9D9F10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4B73D-144E-4479-B300-F3AE3BB680C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2224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971FB-C359-4D86-8D6A-BC6947D0D8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563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86BB-370A-9402-88EC-E59BA0B02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6763B-CEF7-C317-98DA-0A87DF42D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9A0AD-8E02-8D61-AAB0-1A8A23D58F17}"/>
              </a:ext>
            </a:extLst>
          </p:cNvPr>
          <p:cNvSpPr>
            <a:spLocks noGrp="1"/>
          </p:cNvSpPr>
          <p:nvPr>
            <p:ph type="body" idx="1"/>
          </p:nvPr>
        </p:nvSpPr>
        <p:spPr/>
        <p:txBody>
          <a:bodyPr/>
          <a:lstStyle/>
          <a:p>
            <a:pPr>
              <a:lnSpc>
                <a:spcPct val="200000"/>
              </a:lnSpc>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F15FADD-2610-8B70-08B7-DF881E2CE05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971FB-C359-4D86-8D6A-BC6947D0D8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189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16E38-5C51-24C3-BFDE-ADA34606E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FE033-6112-5BA3-3C1C-8AD57902D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06490-73F4-06BC-5712-D58F7515B6C4}"/>
              </a:ext>
            </a:extLst>
          </p:cNvPr>
          <p:cNvSpPr>
            <a:spLocks noGrp="1"/>
          </p:cNvSpPr>
          <p:nvPr>
            <p:ph type="body" idx="1"/>
          </p:nvPr>
        </p:nvSpPr>
        <p:spPr/>
        <p:txBody>
          <a:bodyPr/>
          <a:lstStyle/>
          <a:p>
            <a:pPr>
              <a:lnSpc>
                <a:spcPct val="200000"/>
              </a:lnSpc>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5419598-9672-5F1C-71D1-2C14D7B8D0E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971FB-C359-4D86-8D6A-BC6947D0D8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309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A79B3-B3AF-1E63-43E9-25E18D4A5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4EB12-AB2F-C6B3-F315-CE556266A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F58F3-DFA6-2883-D19C-F1BDA7E2077D}"/>
              </a:ext>
            </a:extLst>
          </p:cNvPr>
          <p:cNvSpPr>
            <a:spLocks noGrp="1"/>
          </p:cNvSpPr>
          <p:nvPr>
            <p:ph type="body" idx="1"/>
          </p:nvPr>
        </p:nvSpPr>
        <p:spPr/>
        <p:txBody>
          <a:bodyPr/>
          <a:lstStyle/>
          <a:p>
            <a:pPr>
              <a:lnSpc>
                <a:spcPct val="200000"/>
              </a:lnSpc>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D74A543-40E2-D9B5-91E5-A07A93084A4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971FB-C359-4D86-8D6A-BC6947D0D8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100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9429A-5F63-B32F-96A4-2EAB17FF3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9C82E1-0AF9-35CD-CBB4-82ACF65BD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9863E-B498-1650-EAE1-F66AE2539A86}"/>
              </a:ext>
            </a:extLst>
          </p:cNvPr>
          <p:cNvSpPr>
            <a:spLocks noGrp="1"/>
          </p:cNvSpPr>
          <p:nvPr>
            <p:ph type="body" idx="1"/>
          </p:nvPr>
        </p:nvSpPr>
        <p:spPr/>
        <p:txBody>
          <a:bodyPr/>
          <a:lstStyle/>
          <a:p>
            <a:pPr>
              <a:lnSpc>
                <a:spcPct val="200000"/>
              </a:lnSpc>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7016BAA-3D52-6687-1E63-1D70BD0C094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971FB-C359-4D86-8D6A-BC6947D0D8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809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BA84-E50A-865D-93C0-B24EAFB04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E62A0-431F-5750-F0A8-5DE7075CA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59923-238B-F8B4-9C6F-E53D463B277F}"/>
              </a:ext>
            </a:extLst>
          </p:cNvPr>
          <p:cNvSpPr>
            <a:spLocks noGrp="1"/>
          </p:cNvSpPr>
          <p:nvPr>
            <p:ph type="body" idx="1"/>
          </p:nvPr>
        </p:nvSpPr>
        <p:spPr/>
        <p:txBody>
          <a:bodyPr/>
          <a:lstStyle/>
          <a:p>
            <a:pPr>
              <a:lnSpc>
                <a:spcPct val="200000"/>
              </a:lnSpc>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2755F67-1394-47AD-BA50-C42152A7677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971FB-C359-4D86-8D6A-BC6947D0D8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272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EC933-0F29-3B73-4EB7-B84357C2D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E396B-F7B5-B17F-0E70-D35F70F8E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B43F3-9EEC-156C-F03F-1D38F6029D91}"/>
              </a:ext>
            </a:extLst>
          </p:cNvPr>
          <p:cNvSpPr>
            <a:spLocks noGrp="1"/>
          </p:cNvSpPr>
          <p:nvPr>
            <p:ph type="body" idx="1"/>
          </p:nvPr>
        </p:nvSpPr>
        <p:spPr/>
        <p:txBody>
          <a:bodyPr/>
          <a:lstStyle/>
          <a:p>
            <a:pPr>
              <a:lnSpc>
                <a:spcPct val="200000"/>
              </a:lnSpc>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8AB55C0-7E6F-F4A8-C2D7-12CB96A98E7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971FB-C359-4D86-8D6A-BC6947D0D8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376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971A4-219C-790C-263E-D30F87E28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E9EF6-8664-E811-45AF-1182F9B22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CC91F-F73E-C6EF-3212-15F71EEDEE7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ACD8F3-0CB2-7746-EFC4-FB2F60BDEB3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971FB-C359-4D86-8D6A-BC6947D0D8B0}" type="slidenum">
              <a:rPr kumimoji="0" lang="en-GB"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864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971FB-C359-4D86-8D6A-BC6947D0D8B0}" type="slidenum">
              <a:rPr kumimoji="0" lang="en-GB"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963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8368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29AA3-FF9E-A67B-2F7B-C378B8C1A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61C28-7FDC-8B02-EEFA-08C1E139F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2F0C9-FD01-6498-3E65-444015C013CB}"/>
              </a:ext>
            </a:extLst>
          </p:cNvPr>
          <p:cNvSpPr>
            <a:spLocks noGrp="1"/>
          </p:cNvSpPr>
          <p:nvPr>
            <p:ph type="body" idx="1"/>
          </p:nvPr>
        </p:nvSpPr>
        <p:spPr/>
        <p:txBody>
          <a:bodyPr/>
          <a:lstStyle/>
          <a:p>
            <a:pPr>
              <a:lnSpc>
                <a:spcPct val="200000"/>
              </a:lnSpc>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E08F386-3C08-0845-1C92-9E714A401A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971FB-C359-4D86-8D6A-BC6947D0D8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698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596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851A3-129D-6ECD-D226-1F65A3BB0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1991A-2870-ED16-D6B4-9F0D08728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56912F-992E-7A2C-9E82-22A1B4A0A8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EF7026D-3213-01FC-E199-DE393C5907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64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7466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3702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987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079C6-FEF5-6CE7-23C8-D81B928BD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CCF88-D83C-BCCE-4B56-82F192C22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922EB-9D65-B54B-1435-F0309390B03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2B7A95-8623-B959-4E2B-E44A8086E4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4789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83060-278E-750C-A26E-32DB38AA8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38FF8-105A-7AA4-F6A9-6ACE25BD46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B7D1F-9815-BCE1-3115-FBC2EE1CAB8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5E79F22-198C-9B1F-EF3E-854014B4B7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205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83F599-BA46-44D0-B466-BBF1C4790380}" type="slidenum">
              <a:rPr lang="en-GB" smtClean="0"/>
              <a:t>10</a:t>
            </a:fld>
            <a:endParaRPr lang="en-GB"/>
          </a:p>
        </p:txBody>
      </p:sp>
    </p:spTree>
    <p:extLst>
      <p:ext uri="{BB962C8B-B14F-4D97-AF65-F5344CB8AC3E}">
        <p14:creationId xmlns:p14="http://schemas.microsoft.com/office/powerpoint/2010/main" val="1012521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tags" Target="../tags/tag23.xml"/><Relationship Id="rId7" Type="http://schemas.openxmlformats.org/officeDocument/2006/relationships/oleObject" Target="../embeddings/oleObject2.bin"/><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4.xml"/><Relationship Id="rId11" Type="http://schemas.openxmlformats.org/officeDocument/2006/relationships/image" Target="../media/image37.svg"/><Relationship Id="rId5" Type="http://schemas.openxmlformats.org/officeDocument/2006/relationships/tags" Target="../tags/tag25.xml"/><Relationship Id="rId10" Type="http://schemas.openxmlformats.org/officeDocument/2006/relationships/image" Target="../media/image36.png"/><Relationship Id="rId4" Type="http://schemas.openxmlformats.org/officeDocument/2006/relationships/tags" Target="../tags/tag24.xml"/><Relationship Id="rId9" Type="http://schemas.openxmlformats.org/officeDocument/2006/relationships/image" Target="../media/image39.png"/></Relationships>
</file>

<file path=ppt/slideLayouts/_rels/slideLayout115.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10" Type="http://schemas.openxmlformats.org/officeDocument/2006/relationships/image" Target="../media/image35.emf"/><Relationship Id="rId4" Type="http://schemas.openxmlformats.org/officeDocument/2006/relationships/tags" Target="../tags/tag29.xml"/><Relationship Id="rId9" Type="http://schemas.openxmlformats.org/officeDocument/2006/relationships/oleObject" Target="../embeddings/oleObject3.bin"/></Relationships>
</file>

<file path=ppt/slideLayouts/_rels/slideLayout116.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image" Target="../media/image35.emf"/><Relationship Id="rId4" Type="http://schemas.openxmlformats.org/officeDocument/2006/relationships/tags" Target="../tags/tag36.xml"/><Relationship Id="rId9" Type="http://schemas.openxmlformats.org/officeDocument/2006/relationships/oleObject" Target="../embeddings/oleObject4.bin"/></Relationships>
</file>

<file path=ppt/slideLayouts/_rels/slideLayout11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2.xml"/><Relationship Id="rId7" Type="http://schemas.openxmlformats.org/officeDocument/2006/relationships/slideMaster" Target="../slideMasters/slideMaster4.xml"/><Relationship Id="rId12" Type="http://schemas.openxmlformats.org/officeDocument/2006/relationships/image" Target="../media/image42.sv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image" Target="../media/image41.png"/><Relationship Id="rId5" Type="http://schemas.openxmlformats.org/officeDocument/2006/relationships/tags" Target="../tags/tag44.xml"/><Relationship Id="rId10" Type="http://schemas.openxmlformats.org/officeDocument/2006/relationships/image" Target="../media/image40.jpeg"/><Relationship Id="rId4" Type="http://schemas.openxmlformats.org/officeDocument/2006/relationships/tags" Target="../tags/tag43.xml"/><Relationship Id="rId9" Type="http://schemas.openxmlformats.org/officeDocument/2006/relationships/image" Target="../media/image38.emf"/></Relationships>
</file>

<file path=ppt/slideLayouts/_rels/slideLayout11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38.emf"/></Relationships>
</file>

<file path=ppt/slideLayouts/_rels/slideLayout11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54.xml"/><Relationship Id="rId7"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image" Target="../media/image38.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10" Type="http://schemas.openxmlformats.org/officeDocument/2006/relationships/image" Target="../media/image38.emf"/><Relationship Id="rId4" Type="http://schemas.openxmlformats.org/officeDocument/2006/relationships/tags" Target="../tags/tag61.xml"/><Relationship Id="rId9" Type="http://schemas.openxmlformats.org/officeDocument/2006/relationships/oleObject" Target="../embeddings/oleObject8.bin"/></Relationships>
</file>

<file path=ppt/slideLayouts/_rels/slideLayout121.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image" Target="../media/image37.svg"/><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36.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35.emf"/><Relationship Id="rId5" Type="http://schemas.openxmlformats.org/officeDocument/2006/relationships/tags" Target="../tags/tag69.xml"/><Relationship Id="rId10" Type="http://schemas.openxmlformats.org/officeDocument/2006/relationships/oleObject" Target="../embeddings/oleObject9.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image" Target="../media/image37.svg"/><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36.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35.emf"/><Relationship Id="rId5" Type="http://schemas.openxmlformats.org/officeDocument/2006/relationships/tags" Target="../tags/tag77.xml"/><Relationship Id="rId10" Type="http://schemas.openxmlformats.org/officeDocument/2006/relationships/oleObject" Target="../embeddings/oleObject10.bin"/><Relationship Id="rId4" Type="http://schemas.openxmlformats.org/officeDocument/2006/relationships/tags" Target="../tags/tag76.xml"/><Relationship Id="rId9"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image" Target="../media/image37.sv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36.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35.emf"/><Relationship Id="rId5" Type="http://schemas.openxmlformats.org/officeDocument/2006/relationships/tags" Target="../tags/tag85.xml"/><Relationship Id="rId10" Type="http://schemas.openxmlformats.org/officeDocument/2006/relationships/oleObject" Target="../embeddings/oleObject11.bin"/><Relationship Id="rId4" Type="http://schemas.openxmlformats.org/officeDocument/2006/relationships/tags" Target="../tags/tag84.xml"/><Relationship Id="rId9"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37.svg"/><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36.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image" Target="../media/image43.emf"/><Relationship Id="rId5" Type="http://schemas.openxmlformats.org/officeDocument/2006/relationships/tags" Target="../tags/tag93.xml"/><Relationship Id="rId10" Type="http://schemas.openxmlformats.org/officeDocument/2006/relationships/oleObject" Target="../embeddings/oleObject12.bin"/><Relationship Id="rId4" Type="http://schemas.openxmlformats.org/officeDocument/2006/relationships/tags" Target="../tags/tag92.xml"/><Relationship Id="rId9"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image" Target="../media/image37.svg"/><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image" Target="../media/image36.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media/image35.emf"/><Relationship Id="rId5" Type="http://schemas.openxmlformats.org/officeDocument/2006/relationships/tags" Target="../tags/tag101.xml"/><Relationship Id="rId10" Type="http://schemas.openxmlformats.org/officeDocument/2006/relationships/oleObject" Target="../embeddings/oleObject13.bin"/><Relationship Id="rId4" Type="http://schemas.openxmlformats.org/officeDocument/2006/relationships/tags" Target="../tags/tag100.xml"/><Relationship Id="rId9"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tags" Target="../tags/tag107.xml"/><Relationship Id="rId7" Type="http://schemas.openxmlformats.org/officeDocument/2006/relationships/slideMaster" Target="../slideMasters/slideMaster4.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image" Target="../media/image37.svg"/><Relationship Id="rId5" Type="http://schemas.openxmlformats.org/officeDocument/2006/relationships/tags" Target="../tags/tag109.xml"/><Relationship Id="rId10" Type="http://schemas.openxmlformats.org/officeDocument/2006/relationships/image" Target="../media/image36.png"/><Relationship Id="rId4" Type="http://schemas.openxmlformats.org/officeDocument/2006/relationships/tags" Target="../tags/tag108.xml"/><Relationship Id="rId9" Type="http://schemas.openxmlformats.org/officeDocument/2006/relationships/image" Target="../media/image38.emf"/></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113.xml"/><Relationship Id="rId7" Type="http://schemas.openxmlformats.org/officeDocument/2006/relationships/image" Target="../media/image38.emf"/><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oleObject" Target="../embeddings/oleObject15.bin"/><Relationship Id="rId5" Type="http://schemas.openxmlformats.org/officeDocument/2006/relationships/slideMaster" Target="../slideMasters/slideMaster4.xml"/><Relationship Id="rId4" Type="http://schemas.openxmlformats.org/officeDocument/2006/relationships/tags" Target="../tags/tag114.xml"/><Relationship Id="rId9" Type="http://schemas.openxmlformats.org/officeDocument/2006/relationships/image" Target="../media/image37.svg"/></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7.sv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36.png"/><Relationship Id="rId5" Type="http://schemas.openxmlformats.org/officeDocument/2006/relationships/image" Target="../media/image38.emf"/><Relationship Id="rId4" Type="http://schemas.openxmlformats.org/officeDocument/2006/relationships/oleObject" Target="../embeddings/oleObject16.bin"/></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4"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1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Master" Target="../slideMasters/slideMaster5.xml"/><Relationship Id="rId5" Type="http://schemas.openxmlformats.org/officeDocument/2006/relationships/image" Target="../media/image46.png"/><Relationship Id="rId4" Type="http://schemas.openxmlformats.org/officeDocument/2006/relationships/image" Target="../media/image47.png"/></Relationships>
</file>

<file path=ppt/slideLayouts/_rels/slideLayout1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1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1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1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1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1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1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1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1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1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hyperlink" Target="https://historicengland.org.uk/" TargetMode="Externa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hyperlink" Target="https://historicengland.org.uk/" TargetMode="Externa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hyperlink" Target="https://historicengland.org.uk/" TargetMode="Externa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hyperlink" Target="https://historicengland.org.uk/" TargetMode="Externa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hyperlink" Target="https://historicengland.org.uk/" TargetMode="Externa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hyperlink" Target="https://historicengland.org.uk/" TargetMode="Externa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86227-5C0F-81C0-0265-714993E6D983}"/>
              </a:ext>
            </a:extLst>
          </p:cNvPr>
          <p:cNvSpPr>
            <a:spLocks noGrp="1" noRot="1" noMove="1" noResize="1" noEditPoints="1" noAdjustHandles="1" noChangeArrowheads="1" noChangeShapeType="1"/>
          </p:cNvSpPr>
          <p:nvPr userDrawn="1"/>
        </p:nvSpPr>
        <p:spPr>
          <a:xfrm>
            <a:off x="0" y="1394624"/>
            <a:ext cx="12192000" cy="54633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CCE8BEA-E477-9608-B8E8-7158F90D1AC9}"/>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6663600"/>
            <a:ext cx="751297" cy="123111"/>
          </a:xfrm>
          <a:prstGeom prst="rect">
            <a:avLst/>
          </a:prstGeom>
        </p:spPr>
        <p:txBody>
          <a:bodyPr horzOverflow="overflow" wrap="square" lIns="0" tIns="0" rIns="0" bIns="0">
            <a:spAutoFit/>
          </a:bodyPr>
          <a:lstStyle/>
          <a:p>
            <a:pPr algn="ctr"/>
            <a:r>
              <a:rPr lang="en-GB" sz="800">
                <a:solidFill>
                  <a:schemeClr val="bg1"/>
                </a:solidFill>
                <a:latin typeface="+mj-lt"/>
                <a:cs typeface="Calibri" panose="020F0502020204030204" pitchFamily="34" charset="0"/>
              </a:rPr>
              <a:t>OFFICIAL</a:t>
            </a:r>
          </a:p>
        </p:txBody>
      </p:sp>
      <p:sp>
        <p:nvSpPr>
          <p:cNvPr id="4" name="Footer Placeholder 4">
            <a:extLst>
              <a:ext uri="{FF2B5EF4-FFF2-40B4-BE49-F238E27FC236}">
                <a16:creationId xmlns:a16="http://schemas.microsoft.com/office/drawing/2014/main" id="{F9BFA732-254E-197F-FB34-83F104CF0D93}"/>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solidFill>
                <a:latin typeface="Arial" panose="020B0604020202020204" pitchFamily="34" charset="0"/>
                <a:ea typeface="+mn-ea"/>
                <a:cs typeface="Arial" panose="020B0604020202020204" pitchFamily="34" charset="0"/>
              </a:defRPr>
            </a:lvl1pPr>
          </a:lstStyle>
          <a:p>
            <a:r>
              <a:rPr lang="en-GB"/>
              <a:t>SENSITIVITY MARKING</a:t>
            </a:r>
          </a:p>
        </p:txBody>
      </p:sp>
      <p:sp>
        <p:nvSpPr>
          <p:cNvPr id="15" name="Text Placeholder 14">
            <a:extLst>
              <a:ext uri="{FF2B5EF4-FFF2-40B4-BE49-F238E27FC236}">
                <a16:creationId xmlns:a16="http://schemas.microsoft.com/office/drawing/2014/main" id="{A24EF032-67A5-383B-A2F6-164155C82D44}"/>
              </a:ext>
            </a:extLst>
          </p:cNvPr>
          <p:cNvSpPr>
            <a:spLocks noGrp="1" noRot="1" noMove="1" noResize="1" noEditPoints="1" noAdjustHandles="1" noChangeArrowheads="1" noChangeShapeType="1"/>
          </p:cNvSpPr>
          <p:nvPr>
            <p:ph type="body" sz="quarter" idx="10" hasCustomPrompt="1"/>
          </p:nvPr>
        </p:nvSpPr>
        <p:spPr>
          <a:xfrm>
            <a:off x="2122636" y="4595631"/>
            <a:ext cx="7946728" cy="332399"/>
          </a:xfrm>
          <a:prstGeom prst="rect">
            <a:avLst/>
          </a:prstGeom>
        </p:spPr>
        <p:txBody>
          <a:bodyPr lIns="0" tIns="0" rIns="0" bIns="0">
            <a:spAutoFit/>
          </a:bodyPr>
          <a:lstStyle>
            <a:lvl1pPr marL="0" indent="0" algn="ctr">
              <a:buNone/>
              <a:defRPr sz="2400" b="0">
                <a:solidFill>
                  <a:schemeClr val="bg1"/>
                </a:solidFill>
                <a:latin typeface="Arial" panose="020B0604020202020204" pitchFamily="34" charset="0"/>
                <a:cs typeface="Arial" panose="020B0604020202020204" pitchFamily="34" charset="0"/>
              </a:defRPr>
            </a:lvl1pPr>
          </a:lstStyle>
          <a:p>
            <a:pPr lvl="0"/>
            <a:r>
              <a:rPr lang="en-US"/>
              <a:t>Team – X Month 2023</a:t>
            </a:r>
          </a:p>
        </p:txBody>
      </p:sp>
      <p:sp>
        <p:nvSpPr>
          <p:cNvPr id="5" name="Title Placeholder 2">
            <a:extLst>
              <a:ext uri="{FF2B5EF4-FFF2-40B4-BE49-F238E27FC236}">
                <a16:creationId xmlns:a16="http://schemas.microsoft.com/office/drawing/2014/main" id="{C5D17A20-EF02-88BA-B0D8-AEC31AF2FA19}"/>
              </a:ext>
            </a:extLst>
          </p:cNvPr>
          <p:cNvSpPr>
            <a:spLocks noGrp="1" noRot="1" noMove="1" noResize="1" noEditPoints="1" noAdjustHandles="1" noChangeArrowheads="1" noChangeShapeType="1"/>
          </p:cNvSpPr>
          <p:nvPr>
            <p:ph type="title" hasCustomPrompt="1"/>
          </p:nvPr>
        </p:nvSpPr>
        <p:spPr>
          <a:xfrm>
            <a:off x="2122636" y="3429000"/>
            <a:ext cx="7946728" cy="914096"/>
          </a:xfrm>
          <a:prstGeom prst="rect">
            <a:avLst/>
          </a:prstGeom>
        </p:spPr>
        <p:txBody>
          <a:bodyPr vert="horz" lIns="0" tIns="0" rIns="0" bIns="0" rtlCol="0" anchor="b" anchorCtr="0">
            <a:spAutoFit/>
          </a:bodyPr>
          <a:lstStyle>
            <a:lvl1pPr algn="ctr">
              <a:defRPr sz="6600">
                <a:solidFill>
                  <a:schemeClr val="bg1"/>
                </a:solidFill>
                <a:latin typeface="Arial" panose="020B0604020202020204" pitchFamily="34" charset="0"/>
                <a:cs typeface="Arial" panose="020B0604020202020204" pitchFamily="34" charset="0"/>
              </a:defRPr>
            </a:lvl1pPr>
          </a:lstStyle>
          <a:p>
            <a:r>
              <a:rPr lang="en-US"/>
              <a:t>Presentation title</a:t>
            </a:r>
            <a:endParaRPr lang="en-GB"/>
          </a:p>
        </p:txBody>
      </p:sp>
    </p:spTree>
    <p:extLst>
      <p:ext uri="{BB962C8B-B14F-4D97-AF65-F5344CB8AC3E}">
        <p14:creationId xmlns:p14="http://schemas.microsoft.com/office/powerpoint/2010/main" val="4012474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ample icon and text 1">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B9C17506-8579-8975-52FC-81F63B6B15FF}"/>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44" name="Footer Placeholder 4">
            <a:extLst>
              <a:ext uri="{FF2B5EF4-FFF2-40B4-BE49-F238E27FC236}">
                <a16:creationId xmlns:a16="http://schemas.microsoft.com/office/drawing/2014/main" id="{0708DEB4-A3E4-C135-CC90-1E47C78A74F4}"/>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cxnSp>
        <p:nvCxnSpPr>
          <p:cNvPr id="14" name="Straight Connector 3">
            <a:extLst>
              <a:ext uri="{FF2B5EF4-FFF2-40B4-BE49-F238E27FC236}">
                <a16:creationId xmlns:a16="http://schemas.microsoft.com/office/drawing/2014/main" id="{2FEB0E83-A665-4F42-2656-A6DE1D1E7DBA}"/>
              </a:ext>
            </a:extLst>
          </p:cNvPr>
          <p:cNvCxnSpPr>
            <a:cxnSpLocks noGrp="1" noRot="1" noMove="1" noResize="1" noEditPoints="1" noAdjustHandles="1" noChangeArrowheads="1" noChangeShapeType="1"/>
          </p:cNvCxnSpPr>
          <p:nvPr userDrawn="1"/>
        </p:nvCxnSpPr>
        <p:spPr>
          <a:xfrm>
            <a:off x="367200" y="6334344"/>
            <a:ext cx="11340000" cy="0"/>
          </a:xfrm>
          <a:prstGeom prst="line">
            <a:avLst/>
          </a:prstGeom>
          <a:ln w="952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8" name="Text Placeholder 6">
            <a:extLst>
              <a:ext uri="{FF2B5EF4-FFF2-40B4-BE49-F238E27FC236}">
                <a16:creationId xmlns:a16="http://schemas.microsoft.com/office/drawing/2014/main" id="{7A388780-0C1E-734B-FF34-87D783F10E46}"/>
              </a:ext>
            </a:extLst>
          </p:cNvPr>
          <p:cNvSpPr>
            <a:spLocks noGrp="1"/>
          </p:cNvSpPr>
          <p:nvPr>
            <p:ph type="body" sz="quarter" idx="24"/>
          </p:nvPr>
        </p:nvSpPr>
        <p:spPr>
          <a:xfrm>
            <a:off x="3255662" y="5395920"/>
            <a:ext cx="7996521" cy="276999"/>
          </a:xfrm>
          <a:prstGeom prst="rect">
            <a:avLst/>
          </a:prstGeom>
        </p:spPr>
        <p:txBody>
          <a:bodyPr wrap="square" lIns="0" tIns="0" rIns="0" bIns="0" anchor="ctr" anchorCtr="0">
            <a:spAutoFit/>
          </a:bodyPr>
          <a:lstStyle>
            <a:lvl1pPr marL="284400" indent="-284400">
              <a:lnSpc>
                <a:spcPct val="100000"/>
              </a:lnSpc>
              <a:spcBef>
                <a:spcPts val="0"/>
              </a:spcBef>
              <a:spcAft>
                <a:spcPts val="1200"/>
              </a:spcAft>
              <a:defRPr lang="en-US" sz="18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39" name="Text Placeholder 5">
            <a:extLst>
              <a:ext uri="{FF2B5EF4-FFF2-40B4-BE49-F238E27FC236}">
                <a16:creationId xmlns:a16="http://schemas.microsoft.com/office/drawing/2014/main" id="{8F76C1C6-4B2C-0DCF-2CC2-9B8AE2C74346}"/>
              </a:ext>
            </a:extLst>
          </p:cNvPr>
          <p:cNvSpPr>
            <a:spLocks noGrp="1"/>
          </p:cNvSpPr>
          <p:nvPr>
            <p:ph type="body" sz="quarter" idx="25"/>
          </p:nvPr>
        </p:nvSpPr>
        <p:spPr>
          <a:xfrm>
            <a:off x="537881" y="5021419"/>
            <a:ext cx="2532530" cy="1026000"/>
          </a:xfrm>
          <a:prstGeom prst="roundRect">
            <a:avLst/>
          </a:prstGeom>
          <a:solidFill>
            <a:schemeClr val="tx2"/>
          </a:solidFill>
        </p:spPr>
        <p:txBody>
          <a:bodyPr lIns="827999" tIns="0" rIns="90000" bIns="0" anchor="ctr" anchorCtr="0"/>
          <a:lstStyle>
            <a:lvl1pPr marL="0" indent="0">
              <a:lnSpc>
                <a:spcPct val="95000"/>
              </a:lnSpc>
              <a:spcBef>
                <a:spcPts val="0"/>
              </a:spcBef>
              <a:spcAft>
                <a:spcPts val="600"/>
              </a:spcAft>
              <a:buNone/>
              <a:defRPr lang="en-GB" sz="1800" b="1" kern="1200" dirty="0" smtClean="0">
                <a:solidFill>
                  <a:schemeClr val="bg1"/>
                </a:solidFill>
                <a:latin typeface="+mn-lt"/>
                <a:ea typeface="+mn-ea"/>
                <a:cs typeface="+mn-cs"/>
              </a:defRPr>
            </a:lvl1pPr>
            <a:lvl2pPr marL="284400" indent="-284400">
              <a:lnSpc>
                <a:spcPct val="100000"/>
              </a:lnSpc>
              <a:spcBef>
                <a:spcPts val="0"/>
              </a:spcBef>
              <a:spcAft>
                <a:spcPts val="600"/>
              </a:spcAft>
              <a:defRPr sz="1600">
                <a:solidFill>
                  <a:schemeClr val="bg1"/>
                </a:solidFill>
              </a:defRPr>
            </a:lvl2pPr>
            <a:lvl3pPr>
              <a:defRPr sz="1600"/>
            </a:lvl3pPr>
            <a:lvl4pPr>
              <a:defRPr sz="1600"/>
            </a:lvl4pPr>
            <a:lvl5pPr>
              <a:defRPr sz="1600"/>
            </a:lvl5pPr>
          </a:lstStyle>
          <a:p>
            <a:pPr lvl="0"/>
            <a:r>
              <a:rPr lang="en-GB"/>
              <a:t>Click to edit Master text</a:t>
            </a:r>
          </a:p>
        </p:txBody>
      </p:sp>
      <p:sp>
        <p:nvSpPr>
          <p:cNvPr id="40" name="Picture Placeholder 3">
            <a:extLst>
              <a:ext uri="{FF2B5EF4-FFF2-40B4-BE49-F238E27FC236}">
                <a16:creationId xmlns:a16="http://schemas.microsoft.com/office/drawing/2014/main" id="{0E66B355-7B88-4035-5471-D1DFCCD6BCFE}"/>
              </a:ext>
            </a:extLst>
          </p:cNvPr>
          <p:cNvSpPr>
            <a:spLocks noGrp="1"/>
          </p:cNvSpPr>
          <p:nvPr>
            <p:ph type="pic" sz="quarter" idx="26" hasCustomPrompt="1"/>
          </p:nvPr>
        </p:nvSpPr>
        <p:spPr>
          <a:xfrm>
            <a:off x="627258" y="5097046"/>
            <a:ext cx="708784" cy="878408"/>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cxnSp>
        <p:nvCxnSpPr>
          <p:cNvPr id="13" name="Straight Connector 2">
            <a:extLst>
              <a:ext uri="{FF2B5EF4-FFF2-40B4-BE49-F238E27FC236}">
                <a16:creationId xmlns:a16="http://schemas.microsoft.com/office/drawing/2014/main" id="{23000480-EA21-3B7D-25C7-42525B61BE34}"/>
              </a:ext>
            </a:extLst>
          </p:cNvPr>
          <p:cNvCxnSpPr>
            <a:cxnSpLocks noGrp="1" noRot="1" noMove="1" noResize="1" noEditPoints="1" noAdjustHandles="1" noChangeArrowheads="1" noChangeShapeType="1"/>
          </p:cNvCxnSpPr>
          <p:nvPr userDrawn="1"/>
        </p:nvCxnSpPr>
        <p:spPr>
          <a:xfrm>
            <a:off x="367200" y="4740868"/>
            <a:ext cx="11340000" cy="0"/>
          </a:xfrm>
          <a:prstGeom prst="line">
            <a:avLst/>
          </a:prstGeom>
          <a:ln w="952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5" name="Text Placeholder 4">
            <a:extLst>
              <a:ext uri="{FF2B5EF4-FFF2-40B4-BE49-F238E27FC236}">
                <a16:creationId xmlns:a16="http://schemas.microsoft.com/office/drawing/2014/main" id="{CA83351C-C32B-FF19-4AA4-536F9F2A85AE}"/>
              </a:ext>
            </a:extLst>
          </p:cNvPr>
          <p:cNvSpPr>
            <a:spLocks noGrp="1"/>
          </p:cNvSpPr>
          <p:nvPr>
            <p:ph type="body" sz="quarter" idx="21"/>
          </p:nvPr>
        </p:nvSpPr>
        <p:spPr>
          <a:xfrm>
            <a:off x="3255662" y="3807752"/>
            <a:ext cx="7996521" cy="276999"/>
          </a:xfrm>
          <a:prstGeom prst="rect">
            <a:avLst/>
          </a:prstGeom>
        </p:spPr>
        <p:txBody>
          <a:bodyPr wrap="square" lIns="0" tIns="0" rIns="0" bIns="0" anchor="ctr" anchorCtr="0">
            <a:spAutoFit/>
          </a:bodyPr>
          <a:lstStyle>
            <a:lvl1pPr marL="284400" indent="-284400">
              <a:lnSpc>
                <a:spcPct val="100000"/>
              </a:lnSpc>
              <a:spcBef>
                <a:spcPts val="0"/>
              </a:spcBef>
              <a:spcAft>
                <a:spcPts val="1200"/>
              </a:spcAft>
              <a:defRPr lang="en-US" sz="18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36" name="Text Placeholder 3">
            <a:extLst>
              <a:ext uri="{FF2B5EF4-FFF2-40B4-BE49-F238E27FC236}">
                <a16:creationId xmlns:a16="http://schemas.microsoft.com/office/drawing/2014/main" id="{2510443C-95B1-C730-80BF-853387A908F7}"/>
              </a:ext>
            </a:extLst>
          </p:cNvPr>
          <p:cNvSpPr>
            <a:spLocks noGrp="1"/>
          </p:cNvSpPr>
          <p:nvPr>
            <p:ph type="body" sz="quarter" idx="22"/>
          </p:nvPr>
        </p:nvSpPr>
        <p:spPr>
          <a:xfrm>
            <a:off x="537881" y="3433251"/>
            <a:ext cx="2532530" cy="1026000"/>
          </a:xfrm>
          <a:prstGeom prst="roundRect">
            <a:avLst/>
          </a:prstGeom>
          <a:solidFill>
            <a:schemeClr val="tx2"/>
          </a:solidFill>
        </p:spPr>
        <p:txBody>
          <a:bodyPr lIns="827999" tIns="0" rIns="90000" bIns="0" anchor="ctr" anchorCtr="0"/>
          <a:lstStyle>
            <a:lvl1pPr marL="0" indent="0">
              <a:lnSpc>
                <a:spcPct val="95000"/>
              </a:lnSpc>
              <a:spcBef>
                <a:spcPts val="0"/>
              </a:spcBef>
              <a:spcAft>
                <a:spcPts val="600"/>
              </a:spcAft>
              <a:buNone/>
              <a:defRPr lang="en-GB" sz="1800" b="1" kern="1200" dirty="0" smtClean="0">
                <a:solidFill>
                  <a:schemeClr val="bg1"/>
                </a:solidFill>
                <a:latin typeface="+mn-lt"/>
                <a:ea typeface="+mn-ea"/>
                <a:cs typeface="+mn-cs"/>
              </a:defRPr>
            </a:lvl1pPr>
            <a:lvl2pPr marL="284400" indent="-284400">
              <a:lnSpc>
                <a:spcPct val="100000"/>
              </a:lnSpc>
              <a:spcBef>
                <a:spcPts val="0"/>
              </a:spcBef>
              <a:spcAft>
                <a:spcPts val="600"/>
              </a:spcAft>
              <a:defRPr sz="1600">
                <a:solidFill>
                  <a:schemeClr val="bg1"/>
                </a:solidFill>
              </a:defRPr>
            </a:lvl2pPr>
            <a:lvl3pPr>
              <a:defRPr sz="1600"/>
            </a:lvl3pPr>
            <a:lvl4pPr>
              <a:defRPr sz="1600"/>
            </a:lvl4pPr>
            <a:lvl5pPr>
              <a:defRPr sz="1600"/>
            </a:lvl5pPr>
          </a:lstStyle>
          <a:p>
            <a:pPr lvl="0"/>
            <a:r>
              <a:rPr lang="en-GB"/>
              <a:t>Click to edit Master text</a:t>
            </a:r>
          </a:p>
        </p:txBody>
      </p:sp>
      <p:sp>
        <p:nvSpPr>
          <p:cNvPr id="37" name="Picture Placeholder 2">
            <a:extLst>
              <a:ext uri="{FF2B5EF4-FFF2-40B4-BE49-F238E27FC236}">
                <a16:creationId xmlns:a16="http://schemas.microsoft.com/office/drawing/2014/main" id="{3CE9F517-024D-0D74-D269-83DA2D17C15D}"/>
              </a:ext>
            </a:extLst>
          </p:cNvPr>
          <p:cNvSpPr>
            <a:spLocks noGrp="1"/>
          </p:cNvSpPr>
          <p:nvPr>
            <p:ph type="pic" sz="quarter" idx="23" hasCustomPrompt="1"/>
          </p:nvPr>
        </p:nvSpPr>
        <p:spPr>
          <a:xfrm>
            <a:off x="627258" y="3508878"/>
            <a:ext cx="708784" cy="878408"/>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cxnSp>
        <p:nvCxnSpPr>
          <p:cNvPr id="11" name="Straight Connector 1">
            <a:extLst>
              <a:ext uri="{FF2B5EF4-FFF2-40B4-BE49-F238E27FC236}">
                <a16:creationId xmlns:a16="http://schemas.microsoft.com/office/drawing/2014/main" id="{1033842E-FE73-A8AE-3074-E0DD4F678CC3}"/>
              </a:ext>
            </a:extLst>
          </p:cNvPr>
          <p:cNvCxnSpPr>
            <a:cxnSpLocks noGrp="1" noRot="1" noMove="1" noResize="1" noEditPoints="1" noAdjustHandles="1" noChangeArrowheads="1" noChangeShapeType="1"/>
          </p:cNvCxnSpPr>
          <p:nvPr userDrawn="1"/>
        </p:nvCxnSpPr>
        <p:spPr>
          <a:xfrm>
            <a:off x="367200" y="3147392"/>
            <a:ext cx="11340000" cy="0"/>
          </a:xfrm>
          <a:prstGeom prst="line">
            <a:avLst/>
          </a:prstGeom>
          <a:ln w="952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25BD43C2-5E65-024F-F2D7-1623C84E025D}"/>
              </a:ext>
            </a:extLst>
          </p:cNvPr>
          <p:cNvSpPr>
            <a:spLocks noGrp="1"/>
          </p:cNvSpPr>
          <p:nvPr>
            <p:ph type="body" sz="quarter" idx="20"/>
          </p:nvPr>
        </p:nvSpPr>
        <p:spPr>
          <a:xfrm>
            <a:off x="3255662" y="2211755"/>
            <a:ext cx="7996521" cy="276999"/>
          </a:xfrm>
          <a:prstGeom prst="rect">
            <a:avLst/>
          </a:prstGeom>
        </p:spPr>
        <p:txBody>
          <a:bodyPr wrap="square" lIns="0" tIns="0" rIns="0" bIns="0" anchor="ctr" anchorCtr="0">
            <a:spAutoFit/>
          </a:bodyPr>
          <a:lstStyle>
            <a:lvl1pPr marL="284400" indent="-284400">
              <a:lnSpc>
                <a:spcPct val="100000"/>
              </a:lnSpc>
              <a:spcBef>
                <a:spcPts val="0"/>
              </a:spcBef>
              <a:spcAft>
                <a:spcPts val="1200"/>
              </a:spcAft>
              <a:defRPr lang="en-US" sz="18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30" name="Text Placeholder 1">
            <a:extLst>
              <a:ext uri="{FF2B5EF4-FFF2-40B4-BE49-F238E27FC236}">
                <a16:creationId xmlns:a16="http://schemas.microsoft.com/office/drawing/2014/main" id="{AF4A1666-ED29-F94C-EA0C-CAB8204D3ACA}"/>
              </a:ext>
            </a:extLst>
          </p:cNvPr>
          <p:cNvSpPr>
            <a:spLocks noGrp="1"/>
          </p:cNvSpPr>
          <p:nvPr>
            <p:ph type="body" sz="quarter" idx="16"/>
          </p:nvPr>
        </p:nvSpPr>
        <p:spPr>
          <a:xfrm>
            <a:off x="537881" y="1837254"/>
            <a:ext cx="2532530" cy="1026000"/>
          </a:xfrm>
          <a:prstGeom prst="roundRect">
            <a:avLst/>
          </a:prstGeom>
          <a:solidFill>
            <a:schemeClr val="tx2"/>
          </a:solidFill>
        </p:spPr>
        <p:txBody>
          <a:bodyPr lIns="827999" tIns="0" rIns="90000" bIns="0" anchor="ctr" anchorCtr="0"/>
          <a:lstStyle>
            <a:lvl1pPr marL="0" indent="0">
              <a:lnSpc>
                <a:spcPct val="95000"/>
              </a:lnSpc>
              <a:spcBef>
                <a:spcPts val="0"/>
              </a:spcBef>
              <a:spcAft>
                <a:spcPts val="600"/>
              </a:spcAft>
              <a:buNone/>
              <a:defRPr lang="en-GB" sz="1800" b="1" kern="1200" dirty="0" smtClean="0">
                <a:solidFill>
                  <a:schemeClr val="bg1"/>
                </a:solidFill>
                <a:latin typeface="+mn-lt"/>
                <a:ea typeface="+mn-ea"/>
                <a:cs typeface="+mn-cs"/>
              </a:defRPr>
            </a:lvl1pPr>
            <a:lvl2pPr marL="284400" indent="-284400">
              <a:lnSpc>
                <a:spcPct val="100000"/>
              </a:lnSpc>
              <a:spcBef>
                <a:spcPts val="0"/>
              </a:spcBef>
              <a:spcAft>
                <a:spcPts val="600"/>
              </a:spcAft>
              <a:defRPr sz="1600">
                <a:solidFill>
                  <a:schemeClr val="bg1"/>
                </a:solidFill>
              </a:defRPr>
            </a:lvl2pPr>
            <a:lvl3pPr>
              <a:defRPr sz="1600"/>
            </a:lvl3pPr>
            <a:lvl4pPr>
              <a:defRPr sz="1600"/>
            </a:lvl4pPr>
            <a:lvl5pPr>
              <a:defRPr sz="1600"/>
            </a:lvl5pPr>
          </a:lstStyle>
          <a:p>
            <a:pPr lvl="0"/>
            <a:r>
              <a:rPr lang="en-GB"/>
              <a:t>Click to edit Master text</a:t>
            </a:r>
          </a:p>
        </p:txBody>
      </p:sp>
      <p:sp>
        <p:nvSpPr>
          <p:cNvPr id="33" name="Picture Placeholder 1">
            <a:extLst>
              <a:ext uri="{FF2B5EF4-FFF2-40B4-BE49-F238E27FC236}">
                <a16:creationId xmlns:a16="http://schemas.microsoft.com/office/drawing/2014/main" id="{5C5FED16-432A-1305-B6EB-4CD0640437BA}"/>
              </a:ext>
            </a:extLst>
          </p:cNvPr>
          <p:cNvSpPr>
            <a:spLocks noGrp="1"/>
          </p:cNvSpPr>
          <p:nvPr>
            <p:ph type="pic" sz="quarter" idx="17" hasCustomPrompt="1"/>
          </p:nvPr>
        </p:nvSpPr>
        <p:spPr>
          <a:xfrm>
            <a:off x="627258" y="1912881"/>
            <a:ext cx="708784" cy="878408"/>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41" name="Rectangle 40">
            <a:extLst>
              <a:ext uri="{FF2B5EF4-FFF2-40B4-BE49-F238E27FC236}">
                <a16:creationId xmlns:a16="http://schemas.microsoft.com/office/drawing/2014/main" id="{0F9218C3-5425-4781-DFD8-FD8BB8DB907D}"/>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 Placeholder 8">
            <a:extLst>
              <a:ext uri="{FF2B5EF4-FFF2-40B4-BE49-F238E27FC236}">
                <a16:creationId xmlns:a16="http://schemas.microsoft.com/office/drawing/2014/main" id="{29757ACF-BF1B-B2DE-15DF-32EA8A5349C4}"/>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42" name="Title Placeholder 2">
            <a:extLst>
              <a:ext uri="{FF2B5EF4-FFF2-40B4-BE49-F238E27FC236}">
                <a16:creationId xmlns:a16="http://schemas.microsoft.com/office/drawing/2014/main" id="{B67761A9-73CB-B603-1585-51146EA50366}"/>
              </a:ext>
            </a:extLst>
          </p:cNvPr>
          <p:cNvSpPr>
            <a:spLocks noGrp="1" noRot="1" noMove="1" noResize="1" noEditPoints="1" noAdjustHandles="1" noChangeArrowheads="1" noChangeShapeType="1"/>
          </p:cNvSpPr>
          <p:nvPr>
            <p:ph type="title" hasCustomPrompt="1"/>
          </p:nvPr>
        </p:nvSpPr>
        <p:spPr>
          <a:xfrm>
            <a:off x="4114800" y="504000"/>
            <a:ext cx="7609261"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4361865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nd slide – red">
    <p:bg>
      <p:bgPr>
        <a:solidFill>
          <a:schemeClr val="accent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DD84650-9A1A-1C03-90BC-9D0EA55AE8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35" y="421507"/>
            <a:ext cx="3572932" cy="473898"/>
          </a:xfrm>
          <a:prstGeom prst="rect">
            <a:avLst/>
          </a:prstGeom>
        </p:spPr>
      </p:pic>
      <p:sp>
        <p:nvSpPr>
          <p:cNvPr id="3" name="TextBox 2">
            <a:extLst>
              <a:ext uri="{FF2B5EF4-FFF2-40B4-BE49-F238E27FC236}">
                <a16:creationId xmlns:a16="http://schemas.microsoft.com/office/drawing/2014/main" id="{FBBD3870-CDB7-DAB8-AAE8-B2CBB20B57A1}"/>
              </a:ext>
            </a:extLst>
          </p:cNvPr>
          <p:cNvSpPr txBox="1"/>
          <p:nvPr userDrawn="1"/>
        </p:nvSpPr>
        <p:spPr>
          <a:xfrm>
            <a:off x="1351722" y="1732283"/>
            <a:ext cx="9488556" cy="2800767"/>
          </a:xfrm>
          <a:prstGeom prst="rect">
            <a:avLst/>
          </a:prstGeom>
          <a:noFill/>
        </p:spPr>
        <p:txBody>
          <a:bodyPr wrap="square" rtlCol="0">
            <a:spAutoFit/>
          </a:bodyPr>
          <a:lstStyle/>
          <a:p>
            <a:pPr algn="ctr"/>
            <a:r>
              <a:rPr lang="en-US" sz="4400" b="1">
                <a:solidFill>
                  <a:schemeClr val="bg1"/>
                </a:solidFill>
              </a:rPr>
              <a:t>Historic England protects and brings new life to the heritage that matters to us all, so it lives on </a:t>
            </a:r>
            <a:br>
              <a:rPr lang="en-US" sz="4400" b="1">
                <a:solidFill>
                  <a:schemeClr val="bg1"/>
                </a:solidFill>
              </a:rPr>
            </a:br>
            <a:r>
              <a:rPr lang="en-US" sz="4400" b="1">
                <a:solidFill>
                  <a:schemeClr val="bg1"/>
                </a:solidFill>
              </a:rPr>
              <a:t>and is loved for longer.</a:t>
            </a:r>
          </a:p>
        </p:txBody>
      </p:sp>
      <p:grpSp>
        <p:nvGrpSpPr>
          <p:cNvPr id="16" name="Group 15">
            <a:extLst>
              <a:ext uri="{FF2B5EF4-FFF2-40B4-BE49-F238E27FC236}">
                <a16:creationId xmlns:a16="http://schemas.microsoft.com/office/drawing/2014/main" id="{DE59AAB5-C456-2A04-4B0C-E6079A1D882E}"/>
              </a:ext>
            </a:extLst>
          </p:cNvPr>
          <p:cNvGrpSpPr/>
          <p:nvPr userDrawn="1"/>
        </p:nvGrpSpPr>
        <p:grpSpPr>
          <a:xfrm>
            <a:off x="12692725" y="0"/>
            <a:ext cx="3220260" cy="6858000"/>
            <a:chOff x="12692725" y="0"/>
            <a:chExt cx="3220260" cy="6858000"/>
          </a:xfrm>
        </p:grpSpPr>
        <p:sp>
          <p:nvSpPr>
            <p:cNvPr id="17" name="Rectangle 16">
              <a:extLst>
                <a:ext uri="{FF2B5EF4-FFF2-40B4-BE49-F238E27FC236}">
                  <a16:creationId xmlns:a16="http://schemas.microsoft.com/office/drawing/2014/main" id="{D813CE6D-1C91-8A49-AB4D-E674D998B4B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2CB85AA-4F19-3CB8-56E4-3B2D7C71C0BB}"/>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End slide</a:t>
              </a:r>
            </a:p>
          </p:txBody>
        </p:sp>
        <p:sp>
          <p:nvSpPr>
            <p:cNvPr id="19" name="TextBox 18">
              <a:extLst>
                <a:ext uri="{FF2B5EF4-FFF2-40B4-BE49-F238E27FC236}">
                  <a16:creationId xmlns:a16="http://schemas.microsoft.com/office/drawing/2014/main" id="{DE7365B5-FC05-D853-74A0-F95EBC5D5EDB}"/>
                </a:ext>
              </a:extLst>
            </p:cNvPr>
            <p:cNvSpPr txBox="1"/>
            <p:nvPr userDrawn="1"/>
          </p:nvSpPr>
          <p:spPr>
            <a:xfrm>
              <a:off x="12803736" y="792115"/>
              <a:ext cx="2933271" cy="136960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to be placed at the end of your presentation.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Add your email address to the placeholder provided.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website address &amp; social icons have all been hyperlinked to the relevant URLs.</a:t>
              </a:r>
            </a:p>
          </p:txBody>
        </p:sp>
        <p:sp>
          <p:nvSpPr>
            <p:cNvPr id="20" name="TextBox 19">
              <a:extLst>
                <a:ext uri="{FF2B5EF4-FFF2-40B4-BE49-F238E27FC236}">
                  <a16:creationId xmlns:a16="http://schemas.microsoft.com/office/drawing/2014/main" id="{FBD30F51-95C3-1FDD-9B2A-1FC96D90ADB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22" name="TextBox 21">
            <a:extLst>
              <a:ext uri="{FF2B5EF4-FFF2-40B4-BE49-F238E27FC236}">
                <a16:creationId xmlns:a16="http://schemas.microsoft.com/office/drawing/2014/main" id="{4923520C-808A-9737-07B1-9F9B2E067671}"/>
              </a:ext>
            </a:extLst>
          </p:cNvPr>
          <p:cNvSpPr txBox="1"/>
          <p:nvPr userDrawn="1"/>
        </p:nvSpPr>
        <p:spPr>
          <a:xfrm>
            <a:off x="4900672" y="5369928"/>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23" name="Text Placeholder 8">
            <a:extLst>
              <a:ext uri="{FF2B5EF4-FFF2-40B4-BE49-F238E27FC236}">
                <a16:creationId xmlns:a16="http://schemas.microsoft.com/office/drawing/2014/main" id="{EC58F1EB-9217-2F17-9C55-968CB7EC1E55}"/>
              </a:ext>
            </a:extLst>
          </p:cNvPr>
          <p:cNvSpPr>
            <a:spLocks noGrp="1"/>
          </p:cNvSpPr>
          <p:nvPr>
            <p:ph type="body" sz="quarter" idx="12" hasCustomPrompt="1"/>
          </p:nvPr>
        </p:nvSpPr>
        <p:spPr>
          <a:xfrm>
            <a:off x="1059133" y="6253163"/>
            <a:ext cx="10073734" cy="307975"/>
          </a:xfrm>
        </p:spPr>
        <p:txBody>
          <a:bodyPr/>
          <a:lstStyle>
            <a:lvl1pPr algn="ctr">
              <a:defRPr sz="1200" b="0" spc="100"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Insert photo copyright info</a:t>
            </a:r>
          </a:p>
        </p:txBody>
      </p:sp>
    </p:spTree>
    <p:extLst>
      <p:ext uri="{BB962C8B-B14F-4D97-AF65-F5344CB8AC3E}">
        <p14:creationId xmlns:p14="http://schemas.microsoft.com/office/powerpoint/2010/main" val="39310027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 slide – blue">
    <p:bg>
      <p:bgPr>
        <a:solidFill>
          <a:schemeClr val="accent3"/>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DD84650-9A1A-1C03-90BC-9D0EA55AE8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35" y="421507"/>
            <a:ext cx="3572932" cy="473898"/>
          </a:xfrm>
          <a:prstGeom prst="rect">
            <a:avLst/>
          </a:prstGeom>
        </p:spPr>
      </p:pic>
      <p:sp>
        <p:nvSpPr>
          <p:cNvPr id="3" name="TextBox 2">
            <a:extLst>
              <a:ext uri="{FF2B5EF4-FFF2-40B4-BE49-F238E27FC236}">
                <a16:creationId xmlns:a16="http://schemas.microsoft.com/office/drawing/2014/main" id="{FBBD3870-CDB7-DAB8-AAE8-B2CBB20B57A1}"/>
              </a:ext>
            </a:extLst>
          </p:cNvPr>
          <p:cNvSpPr txBox="1"/>
          <p:nvPr userDrawn="1"/>
        </p:nvSpPr>
        <p:spPr>
          <a:xfrm>
            <a:off x="1351722" y="1732283"/>
            <a:ext cx="9488556" cy="2800767"/>
          </a:xfrm>
          <a:prstGeom prst="rect">
            <a:avLst/>
          </a:prstGeom>
          <a:noFill/>
        </p:spPr>
        <p:txBody>
          <a:bodyPr wrap="square" rtlCol="0">
            <a:spAutoFit/>
          </a:bodyPr>
          <a:lstStyle/>
          <a:p>
            <a:pPr algn="ctr"/>
            <a:r>
              <a:rPr lang="en-US" sz="4400" b="1">
                <a:solidFill>
                  <a:schemeClr val="bg1"/>
                </a:solidFill>
              </a:rPr>
              <a:t>Historic England protects and brings new life to the heritage that matters to us all, so it lives on </a:t>
            </a:r>
            <a:br>
              <a:rPr lang="en-US" sz="4400" b="1">
                <a:solidFill>
                  <a:schemeClr val="bg1"/>
                </a:solidFill>
              </a:rPr>
            </a:br>
            <a:r>
              <a:rPr lang="en-US" sz="4400" b="1">
                <a:solidFill>
                  <a:schemeClr val="bg1"/>
                </a:solidFill>
              </a:rPr>
              <a:t>and is loved for longer.</a:t>
            </a:r>
          </a:p>
        </p:txBody>
      </p:sp>
      <p:grpSp>
        <p:nvGrpSpPr>
          <p:cNvPr id="13" name="Group 12">
            <a:extLst>
              <a:ext uri="{FF2B5EF4-FFF2-40B4-BE49-F238E27FC236}">
                <a16:creationId xmlns:a16="http://schemas.microsoft.com/office/drawing/2014/main" id="{5168460A-E5DF-C76F-3012-469EDB00188E}"/>
              </a:ext>
            </a:extLst>
          </p:cNvPr>
          <p:cNvGrpSpPr/>
          <p:nvPr userDrawn="1"/>
        </p:nvGrpSpPr>
        <p:grpSpPr>
          <a:xfrm>
            <a:off x="12692725" y="0"/>
            <a:ext cx="3220260" cy="6858000"/>
            <a:chOff x="12692725" y="0"/>
            <a:chExt cx="3220260" cy="6858000"/>
          </a:xfrm>
        </p:grpSpPr>
        <p:sp>
          <p:nvSpPr>
            <p:cNvPr id="17" name="Rectangle 16">
              <a:extLst>
                <a:ext uri="{FF2B5EF4-FFF2-40B4-BE49-F238E27FC236}">
                  <a16:creationId xmlns:a16="http://schemas.microsoft.com/office/drawing/2014/main" id="{9627B989-32A7-67A2-7210-A9E011C05F9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B1D96CB-5D96-1182-9FB4-28B31A86B92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End slide</a:t>
              </a:r>
            </a:p>
          </p:txBody>
        </p:sp>
        <p:sp>
          <p:nvSpPr>
            <p:cNvPr id="19" name="TextBox 18">
              <a:extLst>
                <a:ext uri="{FF2B5EF4-FFF2-40B4-BE49-F238E27FC236}">
                  <a16:creationId xmlns:a16="http://schemas.microsoft.com/office/drawing/2014/main" id="{29D2C8B4-EA6C-0BB2-FC29-0086DBC43099}"/>
                </a:ext>
              </a:extLst>
            </p:cNvPr>
            <p:cNvSpPr txBox="1"/>
            <p:nvPr userDrawn="1"/>
          </p:nvSpPr>
          <p:spPr>
            <a:xfrm>
              <a:off x="12803736" y="792115"/>
              <a:ext cx="2933271" cy="136960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to be placed at the end of your presentation.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Add your email address to the placeholder provided.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website address &amp; social icons have all been hyperlinked to the relevant URLs.</a:t>
              </a:r>
            </a:p>
          </p:txBody>
        </p:sp>
        <p:sp>
          <p:nvSpPr>
            <p:cNvPr id="20" name="TextBox 19">
              <a:extLst>
                <a:ext uri="{FF2B5EF4-FFF2-40B4-BE49-F238E27FC236}">
                  <a16:creationId xmlns:a16="http://schemas.microsoft.com/office/drawing/2014/main" id="{251175FF-42A8-A5B0-5D1F-A019D5CCFBE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21" name="TextBox 20">
            <a:extLst>
              <a:ext uri="{FF2B5EF4-FFF2-40B4-BE49-F238E27FC236}">
                <a16:creationId xmlns:a16="http://schemas.microsoft.com/office/drawing/2014/main" id="{EA5BBCA0-A314-798B-9F6C-F21C9748CE52}"/>
              </a:ext>
            </a:extLst>
          </p:cNvPr>
          <p:cNvSpPr txBox="1"/>
          <p:nvPr userDrawn="1"/>
        </p:nvSpPr>
        <p:spPr>
          <a:xfrm>
            <a:off x="4900672" y="5369928"/>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22" name="Text Placeholder 8">
            <a:extLst>
              <a:ext uri="{FF2B5EF4-FFF2-40B4-BE49-F238E27FC236}">
                <a16:creationId xmlns:a16="http://schemas.microsoft.com/office/drawing/2014/main" id="{DBCB0C3C-0648-91C6-6CEC-B11FF3581FF4}"/>
              </a:ext>
            </a:extLst>
          </p:cNvPr>
          <p:cNvSpPr>
            <a:spLocks noGrp="1"/>
          </p:cNvSpPr>
          <p:nvPr>
            <p:ph type="body" sz="quarter" idx="12" hasCustomPrompt="1"/>
          </p:nvPr>
        </p:nvSpPr>
        <p:spPr>
          <a:xfrm>
            <a:off x="1059133" y="6253163"/>
            <a:ext cx="10073734" cy="307975"/>
          </a:xfrm>
        </p:spPr>
        <p:txBody>
          <a:bodyPr/>
          <a:lstStyle>
            <a:lvl1pPr algn="ctr">
              <a:defRPr sz="1200" b="0" spc="100"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Insert photo copyright info</a:t>
            </a:r>
          </a:p>
        </p:txBody>
      </p:sp>
    </p:spTree>
    <p:extLst>
      <p:ext uri="{BB962C8B-B14F-4D97-AF65-F5344CB8AC3E}">
        <p14:creationId xmlns:p14="http://schemas.microsoft.com/office/powerpoint/2010/main" val="4242438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1F4-79B9-046D-2ECA-CC56211A3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B6CE0D-605E-3A67-0DEA-4E3019502A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20CFFA-17A1-1202-C3A1-B76DBA8A21CB}"/>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5" name="Footer Placeholder 4">
            <a:extLst>
              <a:ext uri="{FF2B5EF4-FFF2-40B4-BE49-F238E27FC236}">
                <a16:creationId xmlns:a16="http://schemas.microsoft.com/office/drawing/2014/main" id="{001456AC-6A37-C1A9-0871-56202767D28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2895FA-FADD-60BF-74A2-0B22A95E90D8}"/>
              </a:ext>
            </a:extLst>
          </p:cNvPr>
          <p:cNvSpPr>
            <a:spLocks noGrp="1"/>
          </p:cNvSpPr>
          <p:nvPr>
            <p:ph type="sldNum" sz="quarter" idx="12"/>
          </p:nvPr>
        </p:nvSpPr>
        <p:spPr/>
        <p:txBody>
          <a:bodyPr/>
          <a:lstStyle/>
          <a:p>
            <a:fld id="{E6A7E3CE-5A14-429A-B57D-BC04F2FF6D17}" type="slidenum">
              <a:rPr lang="en-GB" smtClean="0"/>
              <a:t>‹#›</a:t>
            </a:fld>
            <a:endParaRPr lang="en-GB" dirty="0"/>
          </a:p>
        </p:txBody>
      </p:sp>
      <p:pic>
        <p:nvPicPr>
          <p:cNvPr id="8" name="Picture 7" descr="LG_Association_RGB.jpg">
            <a:extLst>
              <a:ext uri="{FF2B5EF4-FFF2-40B4-BE49-F238E27FC236}">
                <a16:creationId xmlns:a16="http://schemas.microsoft.com/office/drawing/2014/main" id="{F95ABE2F-4128-9D49-DA6F-9DBE52F3F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223757"/>
            <a:ext cx="1681087" cy="993135"/>
          </a:xfrm>
          <a:prstGeom prst="rect">
            <a:avLst/>
          </a:prstGeom>
        </p:spPr>
      </p:pic>
      <p:pic>
        <p:nvPicPr>
          <p:cNvPr id="9" name="Picture 2" descr="PAS Planning Advisory Service">
            <a:extLst>
              <a:ext uri="{FF2B5EF4-FFF2-40B4-BE49-F238E27FC236}">
                <a16:creationId xmlns:a16="http://schemas.microsoft.com/office/drawing/2014/main" id="{D96E1ADB-210B-2B2E-D711-38BB671A8C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40617" y="329827"/>
            <a:ext cx="1536822" cy="99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222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7B15-CB6B-8541-305B-1A482FD113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E3240E3-7935-421E-A878-30589FBA13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7CEF90-815E-EF7E-395E-EB21DEC43136}"/>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5" name="Footer Placeholder 4">
            <a:extLst>
              <a:ext uri="{FF2B5EF4-FFF2-40B4-BE49-F238E27FC236}">
                <a16:creationId xmlns:a16="http://schemas.microsoft.com/office/drawing/2014/main" id="{DE1C252B-1B91-76EC-6175-B692C7459B2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335B657-EA51-105F-803F-F4262CBD1861}"/>
              </a:ext>
            </a:extLst>
          </p:cNvPr>
          <p:cNvSpPr>
            <a:spLocks noGrp="1"/>
          </p:cNvSpPr>
          <p:nvPr>
            <p:ph type="sldNum" sz="quarter" idx="12"/>
          </p:nvPr>
        </p:nvSpPr>
        <p:spPr/>
        <p:txBody>
          <a:bodyPr/>
          <a:lstStyle/>
          <a:p>
            <a:fld id="{E6A7E3CE-5A14-429A-B57D-BC04F2FF6D17}" type="slidenum">
              <a:rPr lang="en-GB" smtClean="0"/>
              <a:t>‹#›</a:t>
            </a:fld>
            <a:endParaRPr lang="en-GB" dirty="0"/>
          </a:p>
        </p:txBody>
      </p:sp>
      <p:sp>
        <p:nvSpPr>
          <p:cNvPr id="9" name="Rounded Rectangle 1">
            <a:extLst>
              <a:ext uri="{FF2B5EF4-FFF2-40B4-BE49-F238E27FC236}">
                <a16:creationId xmlns:a16="http://schemas.microsoft.com/office/drawing/2014/main" id="{06384406-23C9-A5C0-4C1A-241E18DC8DC1}"/>
              </a:ext>
            </a:extLst>
          </p:cNvPr>
          <p:cNvSpPr/>
          <p:nvPr userDrawn="1"/>
        </p:nvSpPr>
        <p:spPr bwMode="auto">
          <a:xfrm>
            <a:off x="479376" y="2132856"/>
            <a:ext cx="13033448" cy="5616624"/>
          </a:xfrm>
          <a:prstGeom prst="roundRect">
            <a:avLst>
              <a:gd name="adj" fmla="val 7595"/>
            </a:avLst>
          </a:prstGeom>
          <a:solidFill>
            <a:schemeClr val="bg2"/>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dirty="0">
              <a:ln>
                <a:noFill/>
              </a:ln>
              <a:solidFill>
                <a:schemeClr val="tx2"/>
              </a:solidFill>
              <a:effectLst/>
              <a:latin typeface="Arial" charset="0"/>
              <a:ea typeface="ＭＳ Ｐゴシック" charset="0"/>
            </a:endParaRPr>
          </a:p>
        </p:txBody>
      </p:sp>
      <p:pic>
        <p:nvPicPr>
          <p:cNvPr id="11" name="Picture 10" descr="LG_Association_RGB.jpg">
            <a:extLst>
              <a:ext uri="{FF2B5EF4-FFF2-40B4-BE49-F238E27FC236}">
                <a16:creationId xmlns:a16="http://schemas.microsoft.com/office/drawing/2014/main" id="{1F5825FA-B0D2-922D-C1D1-6568065E8D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476672"/>
            <a:ext cx="2255824" cy="1332672"/>
          </a:xfrm>
          <a:prstGeom prst="rect">
            <a:avLst/>
          </a:prstGeom>
        </p:spPr>
      </p:pic>
      <p:pic>
        <p:nvPicPr>
          <p:cNvPr id="1026" name="Picture 2" descr="PAS Planning Advisory Service">
            <a:extLst>
              <a:ext uri="{FF2B5EF4-FFF2-40B4-BE49-F238E27FC236}">
                <a16:creationId xmlns:a16="http://schemas.microsoft.com/office/drawing/2014/main" id="{7A4C1E43-FC90-F8F3-9927-C7F70A24F9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87968" y="329827"/>
            <a:ext cx="2289471" cy="147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9589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1F4-79B9-046D-2ECA-CC56211A3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B6CE0D-605E-3A67-0DEA-4E3019502A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20CFFA-17A1-1202-C3A1-B76DBA8A21CB}"/>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5" name="Footer Placeholder 4">
            <a:extLst>
              <a:ext uri="{FF2B5EF4-FFF2-40B4-BE49-F238E27FC236}">
                <a16:creationId xmlns:a16="http://schemas.microsoft.com/office/drawing/2014/main" id="{001456AC-6A37-C1A9-0871-56202767D28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2895FA-FADD-60BF-74A2-0B22A95E90D8}"/>
              </a:ext>
            </a:extLst>
          </p:cNvPr>
          <p:cNvSpPr>
            <a:spLocks noGrp="1"/>
          </p:cNvSpPr>
          <p:nvPr>
            <p:ph type="sldNum" sz="quarter" idx="12"/>
          </p:nvPr>
        </p:nvSpPr>
        <p:spPr/>
        <p:txBody>
          <a:bodyPr/>
          <a:lstStyle/>
          <a:p>
            <a:fld id="{E6A7E3CE-5A14-429A-B57D-BC04F2FF6D17}" type="slidenum">
              <a:rPr lang="en-GB" smtClean="0"/>
              <a:t>‹#›</a:t>
            </a:fld>
            <a:endParaRPr lang="en-GB" dirty="0"/>
          </a:p>
        </p:txBody>
      </p:sp>
      <p:pic>
        <p:nvPicPr>
          <p:cNvPr id="8" name="Picture 7" descr="LG_Association_RGB.jpg">
            <a:extLst>
              <a:ext uri="{FF2B5EF4-FFF2-40B4-BE49-F238E27FC236}">
                <a16:creationId xmlns:a16="http://schemas.microsoft.com/office/drawing/2014/main" id="{F95ABE2F-4128-9D49-DA6F-9DBE52F3F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223757"/>
            <a:ext cx="1681087" cy="993135"/>
          </a:xfrm>
          <a:prstGeom prst="rect">
            <a:avLst/>
          </a:prstGeom>
        </p:spPr>
      </p:pic>
      <p:pic>
        <p:nvPicPr>
          <p:cNvPr id="9" name="Picture 2" descr="PAS Planning Advisory Service">
            <a:extLst>
              <a:ext uri="{FF2B5EF4-FFF2-40B4-BE49-F238E27FC236}">
                <a16:creationId xmlns:a16="http://schemas.microsoft.com/office/drawing/2014/main" id="{D96E1ADB-210B-2B2E-D711-38BB671A8C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40617" y="329827"/>
            <a:ext cx="1536822" cy="99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2643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827F-9528-E2D0-F214-4F8EE2F05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C70BC3-26BD-87DD-0F5A-842FE4C17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D15D4E-6FB2-8106-3770-FBF158239EE1}"/>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5" name="Footer Placeholder 4">
            <a:extLst>
              <a:ext uri="{FF2B5EF4-FFF2-40B4-BE49-F238E27FC236}">
                <a16:creationId xmlns:a16="http://schemas.microsoft.com/office/drawing/2014/main" id="{73CAA62D-F3CD-560B-9D16-57795CAB373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826E7AA-7A73-6EB0-5B7A-57898F1E8054}"/>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33968665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D460-2CF3-AEAA-25B2-186419CFB2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CE23D7-F14C-E9FC-D58F-E2F2F4AF0A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35E4C1-FC4E-FD76-F873-895A1E9D8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592CCA-163B-7284-BE65-C3D18BA8EF70}"/>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6" name="Footer Placeholder 5">
            <a:extLst>
              <a:ext uri="{FF2B5EF4-FFF2-40B4-BE49-F238E27FC236}">
                <a16:creationId xmlns:a16="http://schemas.microsoft.com/office/drawing/2014/main" id="{D23F952A-54CC-8AEC-E3A1-5B738641009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BCA9183-1E44-2020-B188-BB2A0D9CF839}"/>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23556928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284F-8831-E083-E301-F94EEF0A88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4B9BE7-78D8-4680-2616-74DBF1EC0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5B9C7D-DA87-E823-DFF5-D287B7783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3F86C7-7C7C-C43D-BF94-34777C2717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71748-4736-939F-32D4-162B13512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C35DBD-2F12-1EB7-AC27-6FDE030E80CA}"/>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8" name="Footer Placeholder 7">
            <a:extLst>
              <a:ext uri="{FF2B5EF4-FFF2-40B4-BE49-F238E27FC236}">
                <a16:creationId xmlns:a16="http://schemas.microsoft.com/office/drawing/2014/main" id="{5635644B-2996-5F3A-7623-6CF83993787F}"/>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C699CF3-87F3-E670-0A74-4DBF96318497}"/>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38947712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AA8C-63FD-F3AC-1C8B-4AAE721DDD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D2216E-9228-A44C-2035-F88EA15D5376}"/>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4" name="Footer Placeholder 3">
            <a:extLst>
              <a:ext uri="{FF2B5EF4-FFF2-40B4-BE49-F238E27FC236}">
                <a16:creationId xmlns:a16="http://schemas.microsoft.com/office/drawing/2014/main" id="{6E20D9DD-F6D7-6CEF-C7A1-F967F155E7F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82792FA-39BE-13AB-7809-457CF2E23E0A}"/>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7152727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A6337F-49E6-5743-5DB5-16AA7D3318C1}"/>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3" name="Footer Placeholder 2">
            <a:extLst>
              <a:ext uri="{FF2B5EF4-FFF2-40B4-BE49-F238E27FC236}">
                <a16:creationId xmlns:a16="http://schemas.microsoft.com/office/drawing/2014/main" id="{4BCE5FF1-0F4E-3B05-3B68-379D8FFA212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754AA71D-F18A-E9FD-E487-3760D72BE9C7}"/>
              </a:ext>
            </a:extLst>
          </p:cNvPr>
          <p:cNvSpPr>
            <a:spLocks noGrp="1"/>
          </p:cNvSpPr>
          <p:nvPr>
            <p:ph type="sldNum" sz="quarter" idx="12"/>
          </p:nvPr>
        </p:nvSpPr>
        <p:spPr/>
        <p:txBody>
          <a:bodyPr/>
          <a:lstStyle/>
          <a:p>
            <a:fld id="{E6A7E3CE-5A14-429A-B57D-BC04F2FF6D17}" type="slidenum">
              <a:rPr lang="en-GB" smtClean="0"/>
              <a:t>‹#›</a:t>
            </a:fld>
            <a:endParaRPr lang="en-GB" dirty="0"/>
          </a:p>
        </p:txBody>
      </p:sp>
      <p:pic>
        <p:nvPicPr>
          <p:cNvPr id="5" name="Picture 2" descr="PAS Planning Advisory Service">
            <a:extLst>
              <a:ext uri="{FF2B5EF4-FFF2-40B4-BE49-F238E27FC236}">
                <a16:creationId xmlns:a16="http://schemas.microsoft.com/office/drawing/2014/main" id="{DA0F8E32-3450-6E75-BFDD-B20E710573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7623" y="253970"/>
            <a:ext cx="1162050"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515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ample icon and text 2">
    <p:spTree>
      <p:nvGrpSpPr>
        <p:cNvPr id="1" name=""/>
        <p:cNvGrpSpPr/>
        <p:nvPr/>
      </p:nvGrpSpPr>
      <p:grpSpPr>
        <a:xfrm>
          <a:off x="0" y="0"/>
          <a:ext cx="0" cy="0"/>
          <a:chOff x="0" y="0"/>
          <a:chExt cx="0" cy="0"/>
        </a:xfrm>
      </p:grpSpPr>
      <p:sp>
        <p:nvSpPr>
          <p:cNvPr id="49" name="Slide Number Placeholder 5">
            <a:extLst>
              <a:ext uri="{FF2B5EF4-FFF2-40B4-BE49-F238E27FC236}">
                <a16:creationId xmlns:a16="http://schemas.microsoft.com/office/drawing/2014/main" id="{BB9493E2-AB30-4E8D-01FB-ED3A6EF39A5E}"/>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48" name="Footer Placeholder 4">
            <a:extLst>
              <a:ext uri="{FF2B5EF4-FFF2-40B4-BE49-F238E27FC236}">
                <a16:creationId xmlns:a16="http://schemas.microsoft.com/office/drawing/2014/main" id="{7FC05237-CEA4-090B-5C6E-FCB92CA748CF}"/>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44" name="Text Placeholder 2">
            <a:extLst>
              <a:ext uri="{FF2B5EF4-FFF2-40B4-BE49-F238E27FC236}">
                <a16:creationId xmlns:a16="http://schemas.microsoft.com/office/drawing/2014/main" id="{676691FD-8AFD-D8E6-68B3-FD29BE116354}"/>
              </a:ext>
            </a:extLst>
          </p:cNvPr>
          <p:cNvSpPr>
            <a:spLocks noGrp="1"/>
          </p:cNvSpPr>
          <p:nvPr>
            <p:ph type="body" sz="quarter" idx="22"/>
          </p:nvPr>
        </p:nvSpPr>
        <p:spPr>
          <a:xfrm>
            <a:off x="6355978" y="4716000"/>
            <a:ext cx="5083200" cy="1565999"/>
          </a:xfrm>
          <a:prstGeom prst="roundRect">
            <a:avLst/>
          </a:prstGeom>
          <a:solidFill>
            <a:schemeClr val="bg2">
              <a:lumMod val="40000"/>
              <a:lumOff val="60000"/>
            </a:schemeClr>
          </a:solidFill>
          <a:ln>
            <a:solidFill>
              <a:schemeClr val="tx2"/>
            </a:solidFill>
          </a:ln>
        </p:spPr>
        <p:txBody>
          <a:bodyPr lIns="288000" tIns="216000" rIns="216000" bIns="72000"/>
          <a:lstStyle>
            <a:lvl1pPr marL="0" indent="0">
              <a:lnSpc>
                <a:spcPct val="100000"/>
              </a:lnSpc>
              <a:spcBef>
                <a:spcPts val="0"/>
              </a:spcBef>
              <a:spcAft>
                <a:spcPts val="600"/>
              </a:spcAft>
              <a:buNone/>
              <a:defRPr sz="1600">
                <a:solidFill>
                  <a:schemeClr val="tx1"/>
                </a:solidFill>
              </a:defRPr>
            </a:lvl1pPr>
            <a:lvl2pPr marL="284400" indent="-284400">
              <a:lnSpc>
                <a:spcPct val="100000"/>
              </a:lnSpc>
              <a:spcBef>
                <a:spcPts val="0"/>
              </a:spcBef>
              <a:spcAft>
                <a:spcPts val="600"/>
              </a:spcAft>
              <a:defRPr sz="1600"/>
            </a:lvl2pPr>
            <a:lvl3pPr>
              <a:defRPr sz="1600"/>
            </a:lvl3pPr>
            <a:lvl4pPr>
              <a:defRPr sz="1600"/>
            </a:lvl4pPr>
            <a:lvl5pPr>
              <a:defRPr sz="1600"/>
            </a:lvl5pPr>
          </a:lstStyle>
          <a:p>
            <a:pPr lvl="0"/>
            <a:r>
              <a:rPr lang="en-GB"/>
              <a:t>Click to edit Master text styles</a:t>
            </a:r>
            <a:endParaRPr lang="en-US"/>
          </a:p>
        </p:txBody>
      </p:sp>
      <p:sp>
        <p:nvSpPr>
          <p:cNvPr id="41" name="Text Placeholder 1">
            <a:extLst>
              <a:ext uri="{FF2B5EF4-FFF2-40B4-BE49-F238E27FC236}">
                <a16:creationId xmlns:a16="http://schemas.microsoft.com/office/drawing/2014/main" id="{6791F2DD-5D9A-CBD5-7D9E-84D57B5536FE}"/>
              </a:ext>
            </a:extLst>
          </p:cNvPr>
          <p:cNvSpPr>
            <a:spLocks noGrp="1"/>
          </p:cNvSpPr>
          <p:nvPr>
            <p:ph type="body" sz="quarter" idx="15"/>
          </p:nvPr>
        </p:nvSpPr>
        <p:spPr>
          <a:xfrm>
            <a:off x="752824" y="4716000"/>
            <a:ext cx="5083200" cy="1565999"/>
          </a:xfrm>
          <a:prstGeom prst="roundRect">
            <a:avLst/>
          </a:prstGeom>
          <a:solidFill>
            <a:schemeClr val="bg2">
              <a:lumMod val="40000"/>
              <a:lumOff val="60000"/>
            </a:schemeClr>
          </a:solidFill>
          <a:ln>
            <a:solidFill>
              <a:schemeClr val="tx2"/>
            </a:solidFill>
          </a:ln>
        </p:spPr>
        <p:txBody>
          <a:bodyPr lIns="288000" tIns="216000" rIns="216000" bIns="72000"/>
          <a:lstStyle>
            <a:lvl1pPr marL="0" indent="0">
              <a:lnSpc>
                <a:spcPct val="100000"/>
              </a:lnSpc>
              <a:spcBef>
                <a:spcPts val="0"/>
              </a:spcBef>
              <a:spcAft>
                <a:spcPts val="600"/>
              </a:spcAft>
              <a:buNone/>
              <a:defRPr sz="1600">
                <a:solidFill>
                  <a:schemeClr val="tx1"/>
                </a:solidFill>
              </a:defRPr>
            </a:lvl1pPr>
            <a:lvl2pPr marL="284400" indent="-284400">
              <a:lnSpc>
                <a:spcPct val="100000"/>
              </a:lnSpc>
              <a:spcBef>
                <a:spcPts val="0"/>
              </a:spcBef>
              <a:spcAft>
                <a:spcPts val="600"/>
              </a:spcAft>
              <a:defRPr sz="1600"/>
            </a:lvl2pPr>
            <a:lvl3pPr>
              <a:defRPr sz="1600"/>
            </a:lvl3pPr>
            <a:lvl4pPr>
              <a:defRPr sz="1600"/>
            </a:lvl4pPr>
            <a:lvl5pPr>
              <a:defRPr sz="1600"/>
            </a:lvl5pPr>
          </a:lstStyle>
          <a:p>
            <a:pPr lvl="0"/>
            <a:r>
              <a:rPr lang="en-GB"/>
              <a:t>Click to edit Master text styles</a:t>
            </a:r>
            <a:endParaRPr lang="en-US"/>
          </a:p>
        </p:txBody>
      </p:sp>
      <p:cxnSp>
        <p:nvCxnSpPr>
          <p:cNvPr id="3" name="Straight Arrow Connector 2">
            <a:extLst>
              <a:ext uri="{FF2B5EF4-FFF2-40B4-BE49-F238E27FC236}">
                <a16:creationId xmlns:a16="http://schemas.microsoft.com/office/drawing/2014/main" id="{7AF6920D-A27B-DFC6-46A7-3D4F3A79E647}"/>
              </a:ext>
            </a:extLst>
          </p:cNvPr>
          <p:cNvCxnSpPr>
            <a:cxnSpLocks/>
          </p:cNvCxnSpPr>
          <p:nvPr/>
        </p:nvCxnSpPr>
        <p:spPr>
          <a:xfrm>
            <a:off x="555361" y="3101266"/>
            <a:ext cx="11081279" cy="0"/>
          </a:xfrm>
          <a:prstGeom prst="straightConnector1">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2" name="Oval 4">
            <a:extLst>
              <a:ext uri="{FF2B5EF4-FFF2-40B4-BE49-F238E27FC236}">
                <a16:creationId xmlns:a16="http://schemas.microsoft.com/office/drawing/2014/main" id="{1C7426EE-1333-F01D-A323-4B9A5C943EED}"/>
              </a:ext>
            </a:extLst>
          </p:cNvPr>
          <p:cNvSpPr>
            <a:spLocks noChangeAspect="1"/>
          </p:cNvSpPr>
          <p:nvPr userDrawn="1"/>
        </p:nvSpPr>
        <p:spPr>
          <a:xfrm>
            <a:off x="9524341" y="2435266"/>
            <a:ext cx="1332000" cy="133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icture Placeholder 4">
            <a:extLst>
              <a:ext uri="{FF2B5EF4-FFF2-40B4-BE49-F238E27FC236}">
                <a16:creationId xmlns:a16="http://schemas.microsoft.com/office/drawing/2014/main" id="{C1ECA2C2-CFA0-6CD8-D669-39A95ED44C99}"/>
              </a:ext>
            </a:extLst>
          </p:cNvPr>
          <p:cNvSpPr>
            <a:spLocks noGrp="1"/>
          </p:cNvSpPr>
          <p:nvPr>
            <p:ph type="pic" sz="quarter" idx="24" hasCustomPrompt="1"/>
          </p:nvPr>
        </p:nvSpPr>
        <p:spPr>
          <a:xfrm>
            <a:off x="9848341" y="2759266"/>
            <a:ext cx="684000" cy="684000"/>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53" name="Oval 3">
            <a:extLst>
              <a:ext uri="{FF2B5EF4-FFF2-40B4-BE49-F238E27FC236}">
                <a16:creationId xmlns:a16="http://schemas.microsoft.com/office/drawing/2014/main" id="{CD3003A9-ED4B-D256-7D49-F73784E26871}"/>
              </a:ext>
            </a:extLst>
          </p:cNvPr>
          <p:cNvSpPr>
            <a:spLocks noChangeAspect="1"/>
          </p:cNvSpPr>
          <p:nvPr userDrawn="1"/>
        </p:nvSpPr>
        <p:spPr>
          <a:xfrm>
            <a:off x="6808148" y="2435266"/>
            <a:ext cx="1332000" cy="133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cture Placeholder 3">
            <a:extLst>
              <a:ext uri="{FF2B5EF4-FFF2-40B4-BE49-F238E27FC236}">
                <a16:creationId xmlns:a16="http://schemas.microsoft.com/office/drawing/2014/main" id="{93019B69-1557-D66B-A564-CE75D535781A}"/>
              </a:ext>
            </a:extLst>
          </p:cNvPr>
          <p:cNvSpPr>
            <a:spLocks noGrp="1"/>
          </p:cNvSpPr>
          <p:nvPr>
            <p:ph type="pic" sz="quarter" idx="25" hasCustomPrompt="1"/>
          </p:nvPr>
        </p:nvSpPr>
        <p:spPr>
          <a:xfrm>
            <a:off x="7132148" y="2759266"/>
            <a:ext cx="684000" cy="684000"/>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54" name="Oval 2">
            <a:extLst>
              <a:ext uri="{FF2B5EF4-FFF2-40B4-BE49-F238E27FC236}">
                <a16:creationId xmlns:a16="http://schemas.microsoft.com/office/drawing/2014/main" id="{8A8ACA49-DE03-B274-D830-F48226F73981}"/>
              </a:ext>
            </a:extLst>
          </p:cNvPr>
          <p:cNvSpPr>
            <a:spLocks noChangeAspect="1"/>
          </p:cNvSpPr>
          <p:nvPr userDrawn="1"/>
        </p:nvSpPr>
        <p:spPr>
          <a:xfrm>
            <a:off x="4091956" y="2435266"/>
            <a:ext cx="1332000" cy="133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icture Placeholder 2">
            <a:extLst>
              <a:ext uri="{FF2B5EF4-FFF2-40B4-BE49-F238E27FC236}">
                <a16:creationId xmlns:a16="http://schemas.microsoft.com/office/drawing/2014/main" id="{9D12E80A-5EA9-35E8-184B-0C806469B24C}"/>
              </a:ext>
            </a:extLst>
          </p:cNvPr>
          <p:cNvSpPr>
            <a:spLocks noGrp="1"/>
          </p:cNvSpPr>
          <p:nvPr>
            <p:ph type="pic" sz="quarter" idx="26" hasCustomPrompt="1"/>
          </p:nvPr>
        </p:nvSpPr>
        <p:spPr>
          <a:xfrm>
            <a:off x="4415956" y="2759266"/>
            <a:ext cx="684000" cy="684000"/>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51" name="Oval 1">
            <a:extLst>
              <a:ext uri="{FF2B5EF4-FFF2-40B4-BE49-F238E27FC236}">
                <a16:creationId xmlns:a16="http://schemas.microsoft.com/office/drawing/2014/main" id="{924CC745-07D4-BECF-CC5A-3EA7D5AA43A6}"/>
              </a:ext>
            </a:extLst>
          </p:cNvPr>
          <p:cNvSpPr>
            <a:spLocks noChangeAspect="1"/>
          </p:cNvSpPr>
          <p:nvPr userDrawn="1"/>
        </p:nvSpPr>
        <p:spPr>
          <a:xfrm>
            <a:off x="1375764" y="2435266"/>
            <a:ext cx="1332000" cy="133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icture Placeholder 1">
            <a:extLst>
              <a:ext uri="{FF2B5EF4-FFF2-40B4-BE49-F238E27FC236}">
                <a16:creationId xmlns:a16="http://schemas.microsoft.com/office/drawing/2014/main" id="{133461F1-D380-F735-092B-1FDB17251D0A}"/>
              </a:ext>
            </a:extLst>
          </p:cNvPr>
          <p:cNvSpPr>
            <a:spLocks noGrp="1"/>
          </p:cNvSpPr>
          <p:nvPr>
            <p:ph type="pic" sz="quarter" idx="23" hasCustomPrompt="1"/>
          </p:nvPr>
        </p:nvSpPr>
        <p:spPr>
          <a:xfrm>
            <a:off x="1699764" y="2759266"/>
            <a:ext cx="684000" cy="684000"/>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45" name="Rectangle 44">
            <a:extLst>
              <a:ext uri="{FF2B5EF4-FFF2-40B4-BE49-F238E27FC236}">
                <a16:creationId xmlns:a16="http://schemas.microsoft.com/office/drawing/2014/main" id="{241BC2C6-A5A7-7DC9-FB23-7BBED8792A29}"/>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 Placeholder 8">
            <a:extLst>
              <a:ext uri="{FF2B5EF4-FFF2-40B4-BE49-F238E27FC236}">
                <a16:creationId xmlns:a16="http://schemas.microsoft.com/office/drawing/2014/main" id="{6FD13E02-A7F3-9A62-A198-C4E0718DE7EC}"/>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46" name="Title Placeholder 2">
            <a:extLst>
              <a:ext uri="{FF2B5EF4-FFF2-40B4-BE49-F238E27FC236}">
                <a16:creationId xmlns:a16="http://schemas.microsoft.com/office/drawing/2014/main" id="{780CAE6E-1E91-C589-92B7-A1C2E645A11A}"/>
              </a:ext>
            </a:extLst>
          </p:cNvPr>
          <p:cNvSpPr>
            <a:spLocks noGrp="1" noRot="1" noMove="1" noResize="1" noEditPoints="1" noAdjustHandles="1" noChangeArrowheads="1" noChangeShapeType="1"/>
          </p:cNvSpPr>
          <p:nvPr>
            <p:ph type="title" hasCustomPrompt="1"/>
          </p:nvPr>
        </p:nvSpPr>
        <p:spPr>
          <a:xfrm>
            <a:off x="4105656" y="504000"/>
            <a:ext cx="7618405"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16281762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4D8F-795F-F05F-630C-1F08B4741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2F903D-BB8E-C6EC-E73D-073B289F9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F37A5A-3E14-48B1-4FAE-3B45E2276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8A356-990C-B0D1-DC15-CCDE5FE91594}"/>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6" name="Footer Placeholder 5">
            <a:extLst>
              <a:ext uri="{FF2B5EF4-FFF2-40B4-BE49-F238E27FC236}">
                <a16:creationId xmlns:a16="http://schemas.microsoft.com/office/drawing/2014/main" id="{5E7063B9-6176-98E7-8048-09834D3258A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D12AAF9-5DEC-FAA7-17AF-3E4918C33222}"/>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20964073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E7A3-2B4C-3CBF-BDC2-EB2FCE62C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3CCD41-4807-0EED-6F9A-5E8A6840D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1343D92-1E94-7540-3364-A9DE87E4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7059E-3D61-8E31-5412-04D34B5B51F3}"/>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6" name="Footer Placeholder 5">
            <a:extLst>
              <a:ext uri="{FF2B5EF4-FFF2-40B4-BE49-F238E27FC236}">
                <a16:creationId xmlns:a16="http://schemas.microsoft.com/office/drawing/2014/main" id="{F89CD6E9-6470-AD70-8D2F-361EA81C640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40CA332-F644-3E74-FA10-74CC55E1786F}"/>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30954093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1AA4-F532-A601-40FC-914729154C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1765CE-C91D-C876-C7A7-07FE18C4F2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CE76F-8572-5F17-1A21-EE0228CFAB1A}"/>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5" name="Footer Placeholder 4">
            <a:extLst>
              <a:ext uri="{FF2B5EF4-FFF2-40B4-BE49-F238E27FC236}">
                <a16:creationId xmlns:a16="http://schemas.microsoft.com/office/drawing/2014/main" id="{6DEB263E-EA9D-6166-4D10-E033B84A6DB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9C86CC7-BC93-EACD-EF95-1997C4085AE3}"/>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19171261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6B9D1-4B56-64E8-2615-97E62B270B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45572-51FA-32AD-80F9-96113560F0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8D8146-F066-989C-F4FA-9584B8D2AA20}"/>
              </a:ext>
            </a:extLst>
          </p:cNvPr>
          <p:cNvSpPr>
            <a:spLocks noGrp="1"/>
          </p:cNvSpPr>
          <p:nvPr>
            <p:ph type="dt" sz="half" idx="10"/>
          </p:nvPr>
        </p:nvSpPr>
        <p:spPr/>
        <p:txBody>
          <a:bodyPr/>
          <a:lstStyle/>
          <a:p>
            <a:fld id="{28106B4B-04C4-4483-A075-516BDBEF3FA6}" type="datetimeFigureOut">
              <a:rPr lang="en-GB" smtClean="0"/>
              <a:t>25/02/2026</a:t>
            </a:fld>
            <a:endParaRPr lang="en-GB" dirty="0"/>
          </a:p>
        </p:txBody>
      </p:sp>
      <p:sp>
        <p:nvSpPr>
          <p:cNvPr id="5" name="Footer Placeholder 4">
            <a:extLst>
              <a:ext uri="{FF2B5EF4-FFF2-40B4-BE49-F238E27FC236}">
                <a16:creationId xmlns:a16="http://schemas.microsoft.com/office/drawing/2014/main" id="{1DB31862-F1B3-66AB-6842-27BF12C382F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AB17B67-007F-A5A3-1C03-05D20A302541}"/>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32498986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606869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55AE3253-A707-416F-BB48-2A9451D5F9A9}"/>
              </a:ext>
            </a:extLst>
          </p:cNvPr>
          <p:cNvSpPr/>
          <p:nvPr userDrawn="1"/>
        </p:nvSpPr>
        <p:spPr bwMode="ltGray">
          <a:xfrm>
            <a:off x="1" y="0"/>
            <a:ext cx="12182984"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a:solidFill>
                <a:schemeClr val="tx1"/>
              </a:solidFill>
            </a:endParaRPr>
          </a:p>
        </p:txBody>
      </p:sp>
      <p:sp>
        <p:nvSpPr>
          <p:cNvPr id="9" name="Freeform: Shape 8">
            <a:extLst>
              <a:ext uri="{FF2B5EF4-FFF2-40B4-BE49-F238E27FC236}">
                <a16:creationId xmlns:a16="http://schemas.microsoft.com/office/drawing/2014/main" id="{F2E1D1FE-AB4A-4C68-B844-7B5D5640C87A}"/>
              </a:ext>
            </a:extLst>
          </p:cNvPr>
          <p:cNvSpPr/>
          <p:nvPr userDrawn="1"/>
        </p:nvSpPr>
        <p:spPr bwMode="ltGray">
          <a:xfrm>
            <a:off x="5"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gradFill flip="none" rotWithShape="1">
            <a:gsLst>
              <a:gs pos="0">
                <a:schemeClr val="accent1">
                  <a:lumMod val="45000"/>
                  <a:lumOff val="55000"/>
                </a:schemeClr>
              </a:gs>
              <a:gs pos="5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r>
              <a:rPr lang="en-GB" sz="1799"/>
              <a:t>           </a:t>
            </a:r>
          </a:p>
        </p:txBody>
      </p:sp>
      <p:sp>
        <p:nvSpPr>
          <p:cNvPr id="10" name="Freeform: Shape 9">
            <a:extLst>
              <a:ext uri="{FF2B5EF4-FFF2-40B4-BE49-F238E27FC236}">
                <a16:creationId xmlns:a16="http://schemas.microsoft.com/office/drawing/2014/main" id="{80268F48-13A3-4D83-AD81-274F4090A0D2}"/>
              </a:ext>
            </a:extLst>
          </p:cNvPr>
          <p:cNvSpPr/>
          <p:nvPr userDrawn="1"/>
        </p:nvSpPr>
        <p:spPr bwMode="ltGray">
          <a:xfrm>
            <a:off x="1" y="-3444"/>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799"/>
          </a:p>
        </p:txBody>
      </p:sp>
      <p:sp>
        <p:nvSpPr>
          <p:cNvPr id="11" name="Freeform: Shape 10">
            <a:extLst>
              <a:ext uri="{FF2B5EF4-FFF2-40B4-BE49-F238E27FC236}">
                <a16:creationId xmlns:a16="http://schemas.microsoft.com/office/drawing/2014/main" id="{EDB1C2D9-2EB2-477D-A69C-87650F619E55}"/>
              </a:ext>
            </a:extLst>
          </p:cNvPr>
          <p:cNvSpPr/>
          <p:nvPr userDrawn="1"/>
        </p:nvSpPr>
        <p:spPr bwMode="ltGray">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r>
              <a:rPr lang="en-GB" sz="1799"/>
              <a:t> </a:t>
            </a:r>
          </a:p>
        </p:txBody>
      </p:sp>
      <p:pic>
        <p:nvPicPr>
          <p:cNvPr id="23" name="Picture 22">
            <a:extLst>
              <a:ext uri="{FF2B5EF4-FFF2-40B4-BE49-F238E27FC236}">
                <a16:creationId xmlns:a16="http://schemas.microsoft.com/office/drawing/2014/main" id="{AF17CF94-26AD-4041-93DA-4328511CD377}"/>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bwMode="ltGray">
          <a:xfrm>
            <a:off x="8112055" y="724892"/>
            <a:ext cx="4079945" cy="6133108"/>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ltGray">
          <a:xfrm>
            <a:off x="551941" y="6018096"/>
            <a:ext cx="7542083"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solidFill>
                  <a:schemeClr val="tx2"/>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ltGray">
          <a:xfrm>
            <a:off x="551941" y="4613654"/>
            <a:ext cx="7542083"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solidFill>
                  <a:schemeClr val="tx2"/>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bwMode="ltGray">
          <a:xfrm>
            <a:off x="551941" y="2243500"/>
            <a:ext cx="7542083"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rmAutofit/>
          </a:bodyPr>
          <a:lstStyle>
            <a:lvl1pPr>
              <a:defRPr lang="en-US" sz="4400" dirty="0">
                <a:solidFill>
                  <a:schemeClr val="tx2"/>
                </a:solidFill>
              </a:defRPr>
            </a:lvl1pPr>
          </a:lstStyle>
          <a:p>
            <a:pPr lvl="0"/>
            <a:r>
              <a:rPr lang="en-US"/>
              <a:t>Click to edit </a:t>
            </a:r>
            <a:br>
              <a:rPr lang="en-US"/>
            </a:br>
            <a:r>
              <a:rPr lang="en-US"/>
              <a:t>Master title style</a:t>
            </a:r>
          </a:p>
        </p:txBody>
      </p:sp>
      <p:pic>
        <p:nvPicPr>
          <p:cNvPr id="25" name="Graphic 24">
            <a:extLst>
              <a:ext uri="{FF2B5EF4-FFF2-40B4-BE49-F238E27FC236}">
                <a16:creationId xmlns:a16="http://schemas.microsoft.com/office/drawing/2014/main" id="{7142D409-8CEA-40C6-A5E5-DAF6DB2C9F6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bwMode="ltGray">
          <a:xfrm>
            <a:off x="551941" y="368648"/>
            <a:ext cx="2931950" cy="853870"/>
          </a:xfrm>
          <a:prstGeom prst="rect">
            <a:avLst/>
          </a:prstGeom>
        </p:spPr>
      </p:pic>
    </p:spTree>
    <p:extLst>
      <p:ext uri="{BB962C8B-B14F-4D97-AF65-F5344CB8AC3E}">
        <p14:creationId xmlns:p14="http://schemas.microsoft.com/office/powerpoint/2010/main" val="39295129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505856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637721"/>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solidFill>
                  <a:schemeClr val="accent1"/>
                </a:solidFill>
              </a:defRPr>
            </a:lvl1pPr>
          </a:lstStyle>
          <a:p>
            <a:pPr lvl="0"/>
            <a:r>
              <a:rPr lang="en-US"/>
              <a:t>Click to edit Master title style</a:t>
            </a:r>
          </a:p>
        </p:txBody>
      </p:sp>
    </p:spTree>
    <p:extLst>
      <p:ext uri="{BB962C8B-B14F-4D97-AF65-F5344CB8AC3E}">
        <p14:creationId xmlns:p14="http://schemas.microsoft.com/office/powerpoint/2010/main" val="24532968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850730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022441"/>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172212"/>
            <a:ext cx="11082528" cy="769441"/>
          </a:xfrm>
          <a:prstGeom prst="rect">
            <a:avLst/>
          </a:prstGeom>
        </p:spPr>
        <p:txBody>
          <a:bodyPr vert="horz" wrap="square" lIns="0" tIns="0" rIns="0" bIns="0" rtlCol="0" anchor="t" anchorCtr="0">
            <a:noAutofit/>
          </a:bodyPr>
          <a:lstStyle>
            <a:lvl1pPr>
              <a:defRPr/>
            </a:lvl1pPr>
          </a:lstStyle>
          <a:p>
            <a:r>
              <a:rPr lang="en-US"/>
              <a:t>Click to edit Master title style</a:t>
            </a:r>
            <a:br>
              <a:rPr lang="en-US"/>
            </a:br>
            <a:endParaRPr lang="en-US"/>
          </a:p>
        </p:txBody>
      </p:sp>
    </p:spTree>
    <p:extLst>
      <p:ext uri="{BB962C8B-B14F-4D97-AF65-F5344CB8AC3E}">
        <p14:creationId xmlns:p14="http://schemas.microsoft.com/office/powerpoint/2010/main" val="14713730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720047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4C7244C4-0C69-4737-87F3-69903D62D73B}"/>
              </a:ext>
            </a:extLst>
          </p:cNvPr>
          <p:cNvGrpSpPr/>
          <p:nvPr userDrawn="1"/>
        </p:nvGrpSpPr>
        <p:grpSpPr bwMode="ltGray">
          <a:xfrm>
            <a:off x="8112979" y="3176"/>
            <a:ext cx="4079021" cy="6858000"/>
            <a:chOff x="8112979" y="3176"/>
            <a:chExt cx="4079021" cy="6858000"/>
          </a:xfrm>
        </p:grpSpPr>
        <p:pic>
          <p:nvPicPr>
            <p:cNvPr id="12" name="Picture 11">
              <a:extLst>
                <a:ext uri="{FF2B5EF4-FFF2-40B4-BE49-F238E27FC236}">
                  <a16:creationId xmlns:a16="http://schemas.microsoft.com/office/drawing/2014/main" id="{34F9FBDF-01FE-48AB-84E7-47724E0531DB}"/>
                </a:ext>
              </a:extLst>
            </p:cNvPr>
            <p:cNvPicPr>
              <a:picLocks/>
            </p:cNvPicPr>
            <p:nvPr userDrawn="1"/>
          </p:nvPicPr>
          <p:blipFill rotWithShape="1">
            <a:blip r:embed="rId10" cstate="email">
              <a:extLst>
                <a:ext uri="{28A0092B-C50C-407E-A947-70E740481C1C}">
                  <a14:useLocalDpi xmlns:a14="http://schemas.microsoft.com/office/drawing/2010/main"/>
                </a:ext>
              </a:extLst>
            </a:blip>
            <a:srcRect/>
            <a:stretch/>
          </p:blipFill>
          <p:spPr bwMode="ltGray">
            <a:xfrm>
              <a:off x="8112980" y="3176"/>
              <a:ext cx="4079020" cy="6858000"/>
            </a:xfrm>
            <a:prstGeom prst="rect">
              <a:avLst/>
            </a:prstGeom>
          </p:spPr>
        </p:pic>
        <p:sp>
          <p:nvSpPr>
            <p:cNvPr id="13" name="Isosceles Triangle 12">
              <a:extLst>
                <a:ext uri="{FF2B5EF4-FFF2-40B4-BE49-F238E27FC236}">
                  <a16:creationId xmlns:a16="http://schemas.microsoft.com/office/drawing/2014/main" id="{651377C1-7D4C-430B-A9D1-CF5F540AD451}"/>
                </a:ext>
              </a:extLst>
            </p:cNvPr>
            <p:cNvSpPr>
              <a:spLocks/>
            </p:cNvSpPr>
            <p:nvPr userDrawn="1"/>
          </p:nvSpPr>
          <p:spPr bwMode="ltGray">
            <a:xfrm flipV="1">
              <a:off x="8112979" y="3176"/>
              <a:ext cx="2356985" cy="6858000"/>
            </a:xfrm>
            <a:prstGeom prst="triangle">
              <a:avLst>
                <a:gd name="adj" fmla="val 0"/>
              </a:avLst>
            </a:prstGeom>
            <a:solidFill>
              <a:schemeClr val="bg1"/>
            </a:solidFill>
            <a:ln>
              <a:noFill/>
            </a:ln>
          </p:spPr>
          <p:txBody>
            <a:bodyPr vert="horz" wrap="square" lIns="72000" tIns="72000" rIns="72000" bIns="72000" rtlCol="0" anchor="t" anchorCtr="0">
              <a:noAutofit/>
            </a:bodyPr>
            <a:lstStyle/>
            <a:p>
              <a:pPr marL="0" indent="0" algn="l" rtl="0">
                <a:lnSpc>
                  <a:spcPct val="100000"/>
                </a:lnSpc>
                <a:spcBef>
                  <a:spcPts val="0"/>
                </a:spcBef>
                <a:buSzPct val="80000"/>
                <a:buFont typeface="Arial" panose="020B0604020202020204" pitchFamily="34" charset="0"/>
                <a:buNone/>
              </a:pPr>
              <a:endParaRPr lang="en-GB" sz="1600"/>
            </a:p>
          </p:txBody>
        </p:sp>
      </p:grpSp>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userDrawn="1">
            <p:ph type="title"/>
            <p:custDataLst>
              <p:tags r:id="rId3"/>
            </p:custDataLst>
          </p:nvPr>
        </p:nvSpPr>
        <p:spPr>
          <a:xfrm>
            <a:off x="554736" y="1408557"/>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userDrawn="1">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pic>
        <p:nvPicPr>
          <p:cNvPr id="14" name="Graphic 13">
            <a:extLst>
              <a:ext uri="{FF2B5EF4-FFF2-40B4-BE49-F238E27FC236}">
                <a16:creationId xmlns:a16="http://schemas.microsoft.com/office/drawing/2014/main" id="{DEAEAA5C-5DC7-4A2C-A5F3-ADB73CED28C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bwMode="ltGray">
          <a:xfrm>
            <a:off x="10423519" y="6392379"/>
            <a:ext cx="879479" cy="256130"/>
          </a:xfrm>
          <a:prstGeom prst="rect">
            <a:avLst/>
          </a:prstGeom>
        </p:spPr>
      </p:pic>
    </p:spTree>
    <p:extLst>
      <p:ext uri="{BB962C8B-B14F-4D97-AF65-F5344CB8AC3E}">
        <p14:creationId xmlns:p14="http://schemas.microsoft.com/office/powerpoint/2010/main" val="442503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1956950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9250193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833244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5427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F13215-DF3F-84FC-181D-28AAC5B966B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BD5715F-53C1-8366-5642-A299DA842983}"/>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6663600"/>
            <a:ext cx="751297" cy="123111"/>
          </a:xfrm>
          <a:prstGeom prst="rect">
            <a:avLst/>
          </a:prstGeom>
        </p:spPr>
        <p:txBody>
          <a:bodyPr horzOverflow="overflow" wrap="square" lIns="0" tIns="0" rIns="0" bIns="0">
            <a:spAutoFit/>
          </a:bodyPr>
          <a:lstStyle/>
          <a:p>
            <a:pPr algn="ctr"/>
            <a:r>
              <a:rPr lang="en-GB" sz="800">
                <a:solidFill>
                  <a:schemeClr val="bg1"/>
                </a:solidFill>
                <a:latin typeface="+mj-lt"/>
                <a:cs typeface="Calibri" panose="020F0502020204030204" pitchFamily="34" charset="0"/>
              </a:rPr>
              <a:t>OFFICIAL</a:t>
            </a:r>
          </a:p>
        </p:txBody>
      </p:sp>
      <p:sp>
        <p:nvSpPr>
          <p:cNvPr id="2" name="Footer Placeholder 4">
            <a:extLst>
              <a:ext uri="{FF2B5EF4-FFF2-40B4-BE49-F238E27FC236}">
                <a16:creationId xmlns:a16="http://schemas.microsoft.com/office/drawing/2014/main" id="{26259E98-A45C-8354-3709-5471A2DFB7EB}"/>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solidFill>
                <a:latin typeface="Arial" panose="020B0604020202020204" pitchFamily="34" charset="0"/>
                <a:ea typeface="+mn-ea"/>
                <a:cs typeface="Arial" panose="020B0604020202020204" pitchFamily="34" charset="0"/>
              </a:defRPr>
            </a:lvl1pPr>
          </a:lstStyle>
          <a:p>
            <a:r>
              <a:rPr lang="en-GB"/>
              <a:t>SENSITIVITY MARKING</a:t>
            </a:r>
          </a:p>
        </p:txBody>
      </p:sp>
      <p:sp>
        <p:nvSpPr>
          <p:cNvPr id="22" name="Text Placeholder 14">
            <a:extLst>
              <a:ext uri="{FF2B5EF4-FFF2-40B4-BE49-F238E27FC236}">
                <a16:creationId xmlns:a16="http://schemas.microsoft.com/office/drawing/2014/main" id="{67461119-E326-F41A-C3F7-6F60F0325631}"/>
              </a:ext>
            </a:extLst>
          </p:cNvPr>
          <p:cNvSpPr>
            <a:spLocks noGrp="1" noRot="1" noMove="1" noResize="1" noEditPoints="1" noAdjustHandles="1" noChangeArrowheads="1" noChangeShapeType="1"/>
          </p:cNvSpPr>
          <p:nvPr>
            <p:ph type="body" sz="quarter" idx="10" hasCustomPrompt="1"/>
          </p:nvPr>
        </p:nvSpPr>
        <p:spPr>
          <a:xfrm>
            <a:off x="2122636" y="3653890"/>
            <a:ext cx="7946728" cy="609398"/>
          </a:xfrm>
          <a:prstGeom prst="rect">
            <a:avLst/>
          </a:prstGeom>
        </p:spPr>
        <p:txBody>
          <a:bodyPr lIns="0" tIns="0" rIns="0" bIns="0">
            <a:spAutoFit/>
          </a:bodyPr>
          <a:lstStyle>
            <a:lvl1pPr marL="0" indent="0" algn="ctr">
              <a:buNone/>
              <a:defRPr sz="4400" b="0">
                <a:solidFill>
                  <a:schemeClr val="bg1"/>
                </a:solidFill>
                <a:latin typeface="Arial" panose="020B0604020202020204" pitchFamily="34" charset="0"/>
                <a:cs typeface="Arial" panose="020B0604020202020204" pitchFamily="34" charset="0"/>
              </a:defRPr>
            </a:lvl1pPr>
          </a:lstStyle>
          <a:p>
            <a:pPr lvl="0"/>
            <a:r>
              <a:rPr lang="en-US"/>
              <a:t>Title of section</a:t>
            </a:r>
          </a:p>
        </p:txBody>
      </p:sp>
      <p:sp>
        <p:nvSpPr>
          <p:cNvPr id="21" name="Title Placeholder 2">
            <a:extLst>
              <a:ext uri="{FF2B5EF4-FFF2-40B4-BE49-F238E27FC236}">
                <a16:creationId xmlns:a16="http://schemas.microsoft.com/office/drawing/2014/main" id="{F88113C1-AB65-D428-899B-545C227EDD6C}"/>
              </a:ext>
            </a:extLst>
          </p:cNvPr>
          <p:cNvSpPr>
            <a:spLocks noGrp="1" noRot="1" noMove="1" noResize="1" noEditPoints="1" noAdjustHandles="1" noChangeArrowheads="1" noChangeShapeType="1"/>
          </p:cNvSpPr>
          <p:nvPr>
            <p:ph type="title" hasCustomPrompt="1"/>
          </p:nvPr>
        </p:nvSpPr>
        <p:spPr>
          <a:xfrm>
            <a:off x="2122636" y="2591872"/>
            <a:ext cx="7946728" cy="830997"/>
          </a:xfrm>
          <a:prstGeom prst="rect">
            <a:avLst/>
          </a:prstGeom>
        </p:spPr>
        <p:txBody>
          <a:bodyPr vert="horz" lIns="0" tIns="0" rIns="0" bIns="0" rtlCol="0" anchor="b" anchorCtr="0">
            <a:spAutoFit/>
          </a:bodyPr>
          <a:lstStyle>
            <a:lvl1pPr algn="ctr">
              <a:defRPr sz="6000">
                <a:solidFill>
                  <a:schemeClr val="bg1"/>
                </a:solidFill>
                <a:latin typeface="Arial" panose="020B0604020202020204" pitchFamily="34" charset="0"/>
                <a:cs typeface="Arial" panose="020B0604020202020204" pitchFamily="34" charset="0"/>
              </a:defRPr>
            </a:lvl1pPr>
          </a:lstStyle>
          <a:p>
            <a:r>
              <a:rPr lang="en-US"/>
              <a:t>Part X</a:t>
            </a:r>
            <a:endParaRPr lang="en-GB"/>
          </a:p>
        </p:txBody>
      </p:sp>
      <p:sp>
        <p:nvSpPr>
          <p:cNvPr id="5" name="TextBox 4">
            <a:extLst>
              <a:ext uri="{FF2B5EF4-FFF2-40B4-BE49-F238E27FC236}">
                <a16:creationId xmlns:a16="http://schemas.microsoft.com/office/drawing/2014/main" id="{B5CCA786-F79C-654B-E344-E04484D20150}"/>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72000"/>
            <a:ext cx="751297" cy="123111"/>
          </a:xfrm>
          <a:prstGeom prst="rect">
            <a:avLst/>
          </a:prstGeom>
        </p:spPr>
        <p:txBody>
          <a:bodyPr horzOverflow="overflow" wrap="square" lIns="0" tIns="0" rIns="0" bIns="0">
            <a:spAutoFit/>
          </a:bodyPr>
          <a:lstStyle/>
          <a:p>
            <a:pPr algn="ctr"/>
            <a:r>
              <a:rPr lang="en-GB" sz="800">
                <a:solidFill>
                  <a:schemeClr val="bg1"/>
                </a:solidFill>
                <a:latin typeface="+mj-lt"/>
                <a:cs typeface="Calibri" panose="020F0502020204030204" pitchFamily="34" charset="0"/>
              </a:rPr>
              <a:t>OFFICIAL</a:t>
            </a:r>
          </a:p>
        </p:txBody>
      </p:sp>
    </p:spTree>
    <p:extLst>
      <p:ext uri="{BB962C8B-B14F-4D97-AF65-F5344CB8AC3E}">
        <p14:creationId xmlns:p14="http://schemas.microsoft.com/office/powerpoint/2010/main" val="37940659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746503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2978290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768476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t" anchorCtr="0" forceAA="0" compatLnSpc="1">
            <a:prstTxWarp prst="textNoShape">
              <a:avLst/>
            </a:prstTxWarp>
            <a:noAutofit/>
          </a:bodyPr>
          <a:lstStyle/>
          <a:p>
            <a:pPr lvl="0" algn="ctr"/>
            <a:endParaRPr lang="en-US" sz="1999">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p>
        </p:txBody>
      </p:sp>
      <p:pic>
        <p:nvPicPr>
          <p:cNvPr id="12" name="Graphic 11">
            <a:extLst>
              <a:ext uri="{FF2B5EF4-FFF2-40B4-BE49-F238E27FC236}">
                <a16:creationId xmlns:a16="http://schemas.microsoft.com/office/drawing/2014/main" id="{A0B17D83-2296-4613-8567-D104775656E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bwMode="ltGray">
          <a:xfrm>
            <a:off x="10423519" y="6392379"/>
            <a:ext cx="879479" cy="256130"/>
          </a:xfrm>
          <a:prstGeom prst="rect">
            <a:avLst/>
          </a:prstGeom>
        </p:spPr>
      </p:pic>
    </p:spTree>
    <p:extLst>
      <p:ext uri="{BB962C8B-B14F-4D97-AF65-F5344CB8AC3E}">
        <p14:creationId xmlns:p14="http://schemas.microsoft.com/office/powerpoint/2010/main" val="39801958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973916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t" anchorCtr="0" forceAA="0" compatLnSpc="1">
            <a:prstTxWarp prst="textNoShape">
              <a:avLst/>
            </a:prstTxWarp>
            <a:noAutofit/>
          </a:bodyPr>
          <a:lstStyle/>
          <a:p>
            <a:pPr lvl="0" algn="ctr"/>
            <a:endParaRPr lang="en-US" sz="1999">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p>
        </p:txBody>
      </p:sp>
      <p:pic>
        <p:nvPicPr>
          <p:cNvPr id="12" name="Graphic 11">
            <a:extLst>
              <a:ext uri="{FF2B5EF4-FFF2-40B4-BE49-F238E27FC236}">
                <a16:creationId xmlns:a16="http://schemas.microsoft.com/office/drawing/2014/main" id="{77CB79E4-8F4D-460B-99E0-B57B82DF828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bwMode="ltGray">
          <a:xfrm>
            <a:off x="10423519" y="6392379"/>
            <a:ext cx="879479" cy="256130"/>
          </a:xfrm>
          <a:prstGeom prst="rect">
            <a:avLst/>
          </a:prstGeom>
        </p:spPr>
      </p:pic>
    </p:spTree>
    <p:extLst>
      <p:ext uri="{BB962C8B-B14F-4D97-AF65-F5344CB8AC3E}">
        <p14:creationId xmlns:p14="http://schemas.microsoft.com/office/powerpoint/2010/main" val="4953726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111298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t" anchorCtr="0" forceAA="0" compatLnSpc="1">
            <a:prstTxWarp prst="textNoShape">
              <a:avLst/>
            </a:prstTxWarp>
            <a:noAutofit/>
          </a:bodyPr>
          <a:lstStyle/>
          <a:p>
            <a:pPr lvl="0" algn="ctr"/>
            <a:endParaRPr lang="en-US" sz="1999">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5065776" cy="384721"/>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637721"/>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Graphic 10">
            <a:extLst>
              <a:ext uri="{FF2B5EF4-FFF2-40B4-BE49-F238E27FC236}">
                <a16:creationId xmlns:a16="http://schemas.microsoft.com/office/drawing/2014/main" id="{89FD0FED-430F-42FB-B5ED-E17800D0A16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bwMode="ltGray">
          <a:xfrm>
            <a:off x="10423519" y="6392379"/>
            <a:ext cx="879479" cy="256130"/>
          </a:xfrm>
          <a:prstGeom prst="rect">
            <a:avLst/>
          </a:prstGeom>
        </p:spPr>
      </p:pic>
    </p:spTree>
    <p:extLst>
      <p:ext uri="{BB962C8B-B14F-4D97-AF65-F5344CB8AC3E}">
        <p14:creationId xmlns:p14="http://schemas.microsoft.com/office/powerpoint/2010/main" val="42599652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898612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384721"/>
          </a:xfrm>
        </p:spPr>
        <p:txBody>
          <a:bodyPr vert="horz">
            <a:spAutoFit/>
          </a:bodyPr>
          <a:lstStyle>
            <a:lvl1pPr rtl="0">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t" anchorCtr="0" forceAA="0" compatLnSpc="1">
            <a:prstTxWarp prst="textNoShape">
              <a:avLst/>
            </a:prstTxWarp>
            <a:noAutofit/>
          </a:bodyPr>
          <a:lstStyle/>
          <a:p>
            <a:pPr lvl="0" algn="ctr"/>
            <a:endParaRPr lang="en-US" sz="1999">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637721"/>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Graphic 10">
            <a:extLst>
              <a:ext uri="{FF2B5EF4-FFF2-40B4-BE49-F238E27FC236}">
                <a16:creationId xmlns:a16="http://schemas.microsoft.com/office/drawing/2014/main" id="{819B6D6F-1CD5-40AD-BFFE-B784A7086CF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bwMode="ltGray">
          <a:xfrm>
            <a:off x="10423519" y="6392379"/>
            <a:ext cx="879479" cy="256130"/>
          </a:xfrm>
          <a:prstGeom prst="rect">
            <a:avLst/>
          </a:prstGeom>
        </p:spPr>
      </p:pic>
    </p:spTree>
    <p:extLst>
      <p:ext uri="{BB962C8B-B14F-4D97-AF65-F5344CB8AC3E}">
        <p14:creationId xmlns:p14="http://schemas.microsoft.com/office/powerpoint/2010/main" val="33592952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09412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t" anchorCtr="0" forceAA="0" compatLnSpc="1">
            <a:prstTxWarp prst="textNoShape">
              <a:avLst/>
            </a:prstTxWarp>
            <a:noAutofit/>
          </a:bodyPr>
          <a:lstStyle/>
          <a:p>
            <a:pPr lvl="0" algn="ctr"/>
            <a:endParaRPr lang="en-US" sz="1999" noProof="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7918704" cy="384721"/>
          </a:xfrm>
        </p:spPr>
        <p:txBody>
          <a:bodyPr vert="horz">
            <a:spAutoFit/>
          </a:bodyPr>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637721"/>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Graphic 10">
            <a:extLst>
              <a:ext uri="{FF2B5EF4-FFF2-40B4-BE49-F238E27FC236}">
                <a16:creationId xmlns:a16="http://schemas.microsoft.com/office/drawing/2014/main" id="{EC5BFD45-3BF9-480A-89BC-4BD4D89E01A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bwMode="ltGray">
          <a:xfrm>
            <a:off x="10423519" y="6392379"/>
            <a:ext cx="879479" cy="256130"/>
          </a:xfrm>
          <a:prstGeom prst="rect">
            <a:avLst/>
          </a:prstGeom>
        </p:spPr>
      </p:pic>
    </p:spTree>
    <p:extLst>
      <p:ext uri="{BB962C8B-B14F-4D97-AF65-F5344CB8AC3E}">
        <p14:creationId xmlns:p14="http://schemas.microsoft.com/office/powerpoint/2010/main" val="14079484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199790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172212"/>
            <a:ext cx="11082528" cy="1154162"/>
          </a:xfrm>
        </p:spPr>
        <p:txBody>
          <a:bodyPr vert="horz">
            <a:spAutoFit/>
          </a:bodyPr>
          <a:lstStyle>
            <a:lvl1pPr rtl="0">
              <a:defRPr/>
            </a:lvl1pPr>
          </a:lstStyle>
          <a:p>
            <a:r>
              <a:rPr lang="en-US"/>
              <a:t>Click to edit Master title style</a:t>
            </a:r>
            <a:br>
              <a:rPr lang="en-US"/>
            </a:br>
            <a:br>
              <a:rPr lang="en-US"/>
            </a:br>
            <a:endParaRPr lang="en-US"/>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a:t>STICKER</a:t>
            </a:r>
          </a:p>
        </p:txBody>
      </p:sp>
      <p:pic>
        <p:nvPicPr>
          <p:cNvPr id="11" name="Graphic 10">
            <a:extLst>
              <a:ext uri="{FF2B5EF4-FFF2-40B4-BE49-F238E27FC236}">
                <a16:creationId xmlns:a16="http://schemas.microsoft.com/office/drawing/2014/main" id="{07B6237A-A9B4-4FDB-B605-5A53CEAAAFF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bwMode="ltGray">
          <a:xfrm>
            <a:off x="10423519" y="6392379"/>
            <a:ext cx="879479" cy="256130"/>
          </a:xfrm>
          <a:prstGeom prst="rect">
            <a:avLst/>
          </a:prstGeom>
        </p:spPr>
      </p:pic>
    </p:spTree>
    <p:extLst>
      <p:ext uri="{BB962C8B-B14F-4D97-AF65-F5344CB8AC3E}">
        <p14:creationId xmlns:p14="http://schemas.microsoft.com/office/powerpoint/2010/main" val="37557505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9640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6" name="Graphic 5">
            <a:extLst>
              <a:ext uri="{FF2B5EF4-FFF2-40B4-BE49-F238E27FC236}">
                <a16:creationId xmlns:a16="http://schemas.microsoft.com/office/drawing/2014/main" id="{E79C76EA-FB15-46E8-A6C1-584EC14476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bwMode="ltGray">
          <a:xfrm>
            <a:off x="10423519" y="6392379"/>
            <a:ext cx="879479" cy="256130"/>
          </a:xfrm>
          <a:prstGeom prst="rect">
            <a:avLst/>
          </a:prstGeom>
        </p:spPr>
      </p:pic>
    </p:spTree>
    <p:extLst>
      <p:ext uri="{BB962C8B-B14F-4D97-AF65-F5344CB8AC3E}">
        <p14:creationId xmlns:p14="http://schemas.microsoft.com/office/powerpoint/2010/main" val="2934320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668931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5" name="Graphic 4">
            <a:extLst>
              <a:ext uri="{FF2B5EF4-FFF2-40B4-BE49-F238E27FC236}">
                <a16:creationId xmlns:a16="http://schemas.microsoft.com/office/drawing/2014/main" id="{374C4962-F00E-4606-8580-347FBE3432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bwMode="ltGray">
          <a:xfrm>
            <a:off x="4558708" y="2981296"/>
            <a:ext cx="3074585" cy="895409"/>
          </a:xfrm>
          <a:prstGeom prst="rect">
            <a:avLst/>
          </a:prstGeom>
        </p:spPr>
      </p:pic>
    </p:spTree>
    <p:extLst>
      <p:ext uri="{BB962C8B-B14F-4D97-AF65-F5344CB8AC3E}">
        <p14:creationId xmlns:p14="http://schemas.microsoft.com/office/powerpoint/2010/main" val="2039730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50863" y="1457934"/>
            <a:ext cx="1109027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57529461"/>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nex section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C915F09-36C5-271F-BFA7-C97BD55487F9}"/>
              </a:ext>
            </a:extLst>
          </p:cNvPr>
          <p:cNvSpPr>
            <a:spLocks noGrp="1" noRot="1" noMove="1" noResize="1" noEditPoints="1" noAdjustHandles="1" noChangeArrowheads="1" noChangeShapeType="1"/>
          </p:cNvSpPr>
          <p:nvPr userDrawn="1"/>
        </p:nvSpPr>
        <p:spPr>
          <a:xfrm>
            <a:off x="0" y="1394624"/>
            <a:ext cx="12192000" cy="54633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37E0EF1-B413-0A64-F524-8C707AABA760}"/>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6663600"/>
            <a:ext cx="751297" cy="123111"/>
          </a:xfrm>
          <a:prstGeom prst="rect">
            <a:avLst/>
          </a:prstGeom>
        </p:spPr>
        <p:txBody>
          <a:bodyPr horzOverflow="overflow" wrap="square" lIns="0" tIns="0" rIns="0" bIns="0">
            <a:spAutoFit/>
          </a:bodyPr>
          <a:lstStyle/>
          <a:p>
            <a:pPr algn="ctr"/>
            <a:r>
              <a:rPr lang="en-GB" sz="800">
                <a:solidFill>
                  <a:schemeClr val="bg1"/>
                </a:solidFill>
                <a:latin typeface="+mj-lt"/>
                <a:cs typeface="Calibri" panose="020F0502020204030204" pitchFamily="34" charset="0"/>
              </a:rPr>
              <a:t>OFFICIAL</a:t>
            </a:r>
          </a:p>
        </p:txBody>
      </p:sp>
      <p:sp>
        <p:nvSpPr>
          <p:cNvPr id="2" name="Footer Placeholder 4">
            <a:extLst>
              <a:ext uri="{FF2B5EF4-FFF2-40B4-BE49-F238E27FC236}">
                <a16:creationId xmlns:a16="http://schemas.microsoft.com/office/drawing/2014/main" id="{457F41ED-44AF-D34C-FA8C-A27823160266}"/>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solidFill>
                <a:latin typeface="Arial" panose="020B0604020202020204" pitchFamily="34" charset="0"/>
                <a:ea typeface="+mn-ea"/>
                <a:cs typeface="Arial" panose="020B0604020202020204" pitchFamily="34" charset="0"/>
              </a:defRPr>
            </a:lvl1pPr>
          </a:lstStyle>
          <a:p>
            <a:r>
              <a:rPr lang="en-GB"/>
              <a:t>SENSITIVITY MARKING</a:t>
            </a:r>
          </a:p>
        </p:txBody>
      </p:sp>
      <p:sp>
        <p:nvSpPr>
          <p:cNvPr id="23" name="Text Placeholder 14">
            <a:extLst>
              <a:ext uri="{FF2B5EF4-FFF2-40B4-BE49-F238E27FC236}">
                <a16:creationId xmlns:a16="http://schemas.microsoft.com/office/drawing/2014/main" id="{B0DC00DB-A5B7-CBCD-9E2C-25EEE62C4E3E}"/>
              </a:ext>
            </a:extLst>
          </p:cNvPr>
          <p:cNvSpPr>
            <a:spLocks noGrp="1" noRot="1" noMove="1" noResize="1" noEditPoints="1" noAdjustHandles="1" noChangeArrowheads="1" noChangeShapeType="1"/>
          </p:cNvSpPr>
          <p:nvPr>
            <p:ph type="body" sz="quarter" idx="10" hasCustomPrompt="1"/>
          </p:nvPr>
        </p:nvSpPr>
        <p:spPr>
          <a:xfrm>
            <a:off x="1920899" y="4297640"/>
            <a:ext cx="7946728" cy="609398"/>
          </a:xfrm>
          <a:prstGeom prst="rect">
            <a:avLst/>
          </a:prstGeom>
        </p:spPr>
        <p:txBody>
          <a:bodyPr lIns="0" tIns="0" rIns="0" bIns="0">
            <a:spAutoFit/>
          </a:bodyPr>
          <a:lstStyle>
            <a:lvl1pPr marL="0" indent="0" algn="ctr">
              <a:buNone/>
              <a:defRPr sz="4400" b="0">
                <a:solidFill>
                  <a:schemeClr val="bg1"/>
                </a:solidFill>
                <a:latin typeface="Arial" panose="020B0604020202020204" pitchFamily="34" charset="0"/>
                <a:cs typeface="Arial" panose="020B0604020202020204" pitchFamily="34" charset="0"/>
              </a:defRPr>
            </a:lvl1pPr>
          </a:lstStyle>
          <a:p>
            <a:pPr lvl="0"/>
            <a:r>
              <a:rPr lang="en-US"/>
              <a:t>Title of annex</a:t>
            </a:r>
          </a:p>
        </p:txBody>
      </p:sp>
      <p:sp>
        <p:nvSpPr>
          <p:cNvPr id="7" name="Title Placeholder 2">
            <a:extLst>
              <a:ext uri="{FF2B5EF4-FFF2-40B4-BE49-F238E27FC236}">
                <a16:creationId xmlns:a16="http://schemas.microsoft.com/office/drawing/2014/main" id="{155A43AE-10F2-A062-CD55-196B0C0F310E}"/>
              </a:ext>
            </a:extLst>
          </p:cNvPr>
          <p:cNvSpPr>
            <a:spLocks noGrp="1" noRot="1" noMove="1" noResize="1" noEditPoints="1" noAdjustHandles="1" noChangeArrowheads="1" noChangeShapeType="1"/>
          </p:cNvSpPr>
          <p:nvPr>
            <p:ph type="title" hasCustomPrompt="1"/>
          </p:nvPr>
        </p:nvSpPr>
        <p:spPr>
          <a:xfrm>
            <a:off x="1920899" y="3238229"/>
            <a:ext cx="7946728" cy="830997"/>
          </a:xfrm>
          <a:prstGeom prst="rect">
            <a:avLst/>
          </a:prstGeom>
        </p:spPr>
        <p:txBody>
          <a:bodyPr vert="horz" lIns="0" tIns="0" rIns="0" bIns="0" rtlCol="0" anchor="b" anchorCtr="0">
            <a:spAutoFit/>
          </a:bodyPr>
          <a:lstStyle>
            <a:lvl1pPr algn="ctr">
              <a:defRPr sz="6000">
                <a:solidFill>
                  <a:schemeClr val="bg1"/>
                </a:solidFill>
                <a:latin typeface="Arial" panose="020B0604020202020204" pitchFamily="34" charset="0"/>
                <a:cs typeface="Arial" panose="020B0604020202020204" pitchFamily="34" charset="0"/>
              </a:defRPr>
            </a:lvl1pPr>
          </a:lstStyle>
          <a:p>
            <a:r>
              <a:rPr lang="en-US"/>
              <a:t>Annex X</a:t>
            </a:r>
            <a:endParaRPr lang="en-GB"/>
          </a:p>
        </p:txBody>
      </p:sp>
    </p:spTree>
    <p:extLst>
      <p:ext uri="{BB962C8B-B14F-4D97-AF65-F5344CB8AC3E}">
        <p14:creationId xmlns:p14="http://schemas.microsoft.com/office/powerpoint/2010/main" val="14070844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CustomLayouts 1">
    <p:spTree>
      <p:nvGrpSpPr>
        <p:cNvPr id="1" name=""/>
        <p:cNvGrpSpPr/>
        <p:nvPr/>
      </p:nvGrpSpPr>
      <p:grpSpPr>
        <a:xfrm>
          <a:off x="0" y="0"/>
          <a:ext cx="0" cy="0"/>
          <a:chOff x="0" y="0"/>
          <a:chExt cx="0" cy="0"/>
        </a:xfrm>
      </p:grpSpPr>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1"/>
            </p:custDataLst>
          </p:nvPr>
        </p:nvSpPr>
        <p:spPr>
          <a:xfrm>
            <a:off x="554736" y="172212"/>
            <a:ext cx="11082528" cy="384721"/>
          </a:xfrm>
        </p:spPr>
        <p:txBody>
          <a:bodyPr vert="horz" wrap="square" lIns="0" tIns="0" rIns="0" bIns="0" rtlCol="0" anchor="t" anchorCtr="0">
            <a:spAutoFit/>
          </a:bodyPr>
          <a:lstStyle>
            <a:lvl1pPr>
              <a:defRPr lang="en-US" dirty="0"/>
            </a:lvl1pPr>
          </a:lstStyle>
          <a:p>
            <a:pPr lvl="0"/>
            <a:r>
              <a:rPr lang="en-GB"/>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2"/>
            </p:custDataLst>
          </p:nvPr>
        </p:nvSpPr>
        <p:spPr>
          <a:xfrm>
            <a:off x="554736" y="571326"/>
            <a:ext cx="11082528" cy="276999"/>
          </a:xfrm>
          <a:prstGeom prst="rect">
            <a:avLst/>
          </a:prstGeom>
        </p:spPr>
        <p:txBody>
          <a:bodyPr vert="horz" wrap="square" lIns="0" tIns="0" rIns="0" bIns="0" rtlCol="0">
            <a:spAutoFit/>
          </a:bodyPr>
          <a:lstStyle>
            <a:lvl1pPr>
              <a:defRPr lang="en-US" sz="1800" b="0" dirty="0">
                <a:latin typeface="+mj-lt"/>
              </a:defRPr>
            </a:lvl1pPr>
          </a:lstStyle>
          <a:p>
            <a:pPr lvl="0">
              <a:buNone/>
            </a:pPr>
            <a:r>
              <a:rPr lang="en-GB"/>
              <a:t>Click to edit Master subtitle style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j-lt"/>
                <a:cs typeface="+mn-cs"/>
              </a:defRPr>
            </a:lvl1pPr>
          </a:lstStyle>
          <a:p>
            <a:pPr lvl="0">
              <a:buNone/>
            </a:pPr>
            <a:r>
              <a:rPr lang="en-GB"/>
              <a:t>Add tracker</a:t>
            </a:r>
          </a:p>
        </p:txBody>
      </p:sp>
    </p:spTree>
    <p:extLst>
      <p:ext uri="{BB962C8B-B14F-4D97-AF65-F5344CB8AC3E}">
        <p14:creationId xmlns:p14="http://schemas.microsoft.com/office/powerpoint/2010/main" val="5358391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2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2927" y="2007605"/>
            <a:ext cx="8505915" cy="1876362"/>
          </a:xfrm>
          <a:prstGeom prst="rect">
            <a:avLst/>
          </a:prstGeom>
        </p:spPr>
        <p:txBody>
          <a:bodyPr anchor="t" anchorCtr="0">
            <a:normAutofit/>
          </a:bodyPr>
          <a:lstStyle>
            <a:lvl1pPr algn="l">
              <a:lnSpc>
                <a:spcPct val="100000"/>
              </a:lnSpc>
              <a:defRPr sz="3800" b="1">
                <a:solidFill>
                  <a:schemeClr val="bg1"/>
                </a:solidFill>
              </a:defRPr>
            </a:lvl1pPr>
          </a:lstStyle>
          <a:p>
            <a:r>
              <a:rPr lang="en-US"/>
              <a:t>Add your main header here.</a:t>
            </a:r>
            <a:br>
              <a:rPr lang="en-US"/>
            </a:br>
            <a:r>
              <a:rPr lang="en-US"/>
              <a:t>Keep text within the shape.</a:t>
            </a:r>
          </a:p>
        </p:txBody>
      </p:sp>
      <p:sp>
        <p:nvSpPr>
          <p:cNvPr id="3" name="Subtitle 2"/>
          <p:cNvSpPr>
            <a:spLocks noGrp="1"/>
          </p:cNvSpPr>
          <p:nvPr userDrawn="1">
            <p:ph type="subTitle" idx="1" hasCustomPrompt="1"/>
          </p:nvPr>
        </p:nvSpPr>
        <p:spPr>
          <a:xfrm>
            <a:off x="562927" y="4622539"/>
            <a:ext cx="8505915" cy="1395557"/>
          </a:xfrm>
          <a:prstGeom prst="rect">
            <a:avLst/>
          </a:prstGeo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You can add sub-header </a:t>
            </a:r>
            <a:br>
              <a:rPr lang="en-US"/>
            </a:br>
            <a:r>
              <a:rPr lang="en-US"/>
              <a:t>information here.</a:t>
            </a:r>
            <a:endParaRPr lang="en-GB"/>
          </a:p>
        </p:txBody>
      </p:sp>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12 February 2019</a:t>
            </a:r>
          </a:p>
        </p:txBody>
      </p:sp>
      <p:pic>
        <p:nvPicPr>
          <p:cNvPr id="8" name="Picture 7">
            <a:extLst>
              <a:ext uri="{FF2B5EF4-FFF2-40B4-BE49-F238E27FC236}">
                <a16:creationId xmlns:a16="http://schemas.microsoft.com/office/drawing/2014/main" id="{934A755A-D12E-72CA-E274-A4D64DD396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52916430"/>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Very Small Panel Left">
    <p:bg>
      <p:bgPr>
        <a:solidFill>
          <a:schemeClr val="bg1"/>
        </a:solidFill>
        <a:effectLst/>
      </p:bgPr>
    </p:bg>
    <p:spTree>
      <p:nvGrpSpPr>
        <p:cNvPr id="1" name=""/>
        <p:cNvGrpSpPr/>
        <p:nvPr/>
      </p:nvGrpSpPr>
      <p:grpSpPr>
        <a:xfrm>
          <a:off x="0" y="0"/>
          <a:ext cx="0" cy="0"/>
          <a:chOff x="0" y="0"/>
          <a:chExt cx="0" cy="0"/>
        </a:xfrm>
      </p:grpSpPr>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Picture 13">
            <a:extLst>
              <a:ext uri="{FF2B5EF4-FFF2-40B4-BE49-F238E27FC236}">
                <a16:creationId xmlns:a16="http://schemas.microsoft.com/office/drawing/2014/main" id="{27002BC5-42F6-4E72-B9B1-922DA77F41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60" y="118105"/>
            <a:ext cx="11993880" cy="6621789"/>
          </a:xfrm>
          <a:prstGeom prst="rect">
            <a:avLst/>
          </a:prstGeom>
        </p:spPr>
      </p:pic>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40000"/>
              <a:lumOff val="60000"/>
            </a:schemeClr>
          </a:solidFill>
        </p:spPr>
        <p:txBody>
          <a:bodyPr/>
          <a:lstStyle/>
          <a:p>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4">
            <a:extLst>
              <a:ext uri="{FF2B5EF4-FFF2-40B4-BE49-F238E27FC236}">
                <a16:creationId xmlns:a16="http://schemas.microsoft.com/office/drawing/2014/main" id="{31980819-B587-45D1-AF9A-AA912410F639}"/>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2024 National Highways</a:t>
            </a:r>
          </a:p>
        </p:txBody>
      </p:sp>
      <p:pic>
        <p:nvPicPr>
          <p:cNvPr id="12" name="Picture 11">
            <a:extLst>
              <a:ext uri="{FF2B5EF4-FFF2-40B4-BE49-F238E27FC236}">
                <a16:creationId xmlns:a16="http://schemas.microsoft.com/office/drawing/2014/main" id="{ABA6C523-057B-4831-9423-B839EB08C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577545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33" name="Footer Placeholder 22">
            <a:extLst>
              <a:ext uri="{FF2B5EF4-FFF2-40B4-BE49-F238E27FC236}">
                <a16:creationId xmlns:a16="http://schemas.microsoft.com/office/drawing/2014/main" id="{4AC31130-C459-48B4-8F8D-11447A88DA83}"/>
              </a:ext>
            </a:extLst>
          </p:cNvPr>
          <p:cNvSpPr>
            <a:spLocks noGrp="1"/>
          </p:cNvSpPr>
          <p:nvPr>
            <p:ph type="ftr" sz="quarter" idx="22"/>
          </p:nvPr>
        </p:nvSpPr>
        <p:spPr>
          <a:xfrm>
            <a:off x="592730"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34" name="Picture 33">
            <a:extLst>
              <a:ext uri="{FF2B5EF4-FFF2-40B4-BE49-F238E27FC236}">
                <a16:creationId xmlns:a16="http://schemas.microsoft.com/office/drawing/2014/main" id="{40669F01-73AE-495F-AD89-7FAE7558ED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5665097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4">
            <a:extLst>
              <a:ext uri="{FF2B5EF4-FFF2-40B4-BE49-F238E27FC236}">
                <a16:creationId xmlns:a16="http://schemas.microsoft.com/office/drawing/2014/main" id="{FA843D7A-9C1C-4DAC-9465-2C435EC627AA}"/>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FE1A7BDA-B650-4AC3-A02C-69F79A0141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639508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D4170651-E1CC-406C-8238-BB9F394CBA50}"/>
              </a:ext>
            </a:extLst>
          </p:cNvPr>
          <p:cNvSpPr>
            <a:spLocks noGrp="1"/>
          </p:cNvSpPr>
          <p:nvPr>
            <p:ph type="ftr" sz="quarter" idx="22"/>
          </p:nvPr>
        </p:nvSpPr>
        <p:spPr>
          <a:xfrm>
            <a:off x="323101"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792E01CA-4265-4B06-AC53-1ECC1A3BB5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0055101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40000"/>
              <a:lumOff val="6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4">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77760"/>
          <a:stretch/>
        </p:blipFill>
        <p:spPr>
          <a:xfrm>
            <a:off x="108000" y="108000"/>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4">
            <a:extLst>
              <a:ext uri="{FF2B5EF4-FFF2-40B4-BE49-F238E27FC236}">
                <a16:creationId xmlns:a16="http://schemas.microsoft.com/office/drawing/2014/main" id="{31980819-B587-45D1-AF9A-AA912410F639}"/>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ABA6C523-057B-4831-9423-B839EB08C5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7018469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654B7589-A7FC-4F7C-A908-29648EF3FF84}"/>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2E20CB37-CFE9-4FC1-B985-DBA1FB9B00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3218738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dium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5092700" y="107950"/>
            <a:ext cx="6991349" cy="6642100"/>
          </a:xfrm>
          <a:solidFill>
            <a:schemeClr val="accent6">
              <a:lumMod val="40000"/>
              <a:lumOff val="60000"/>
            </a:schemeClr>
          </a:solidFill>
        </p:spPr>
        <p:txBody>
          <a:body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5092700"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98" name="Picture 97" descr="Shape, background pattern&#10;&#10;Description automatically generated">
            <a:extLst>
              <a:ext uri="{FF2B5EF4-FFF2-40B4-BE49-F238E27FC236}">
                <a16:creationId xmlns:a16="http://schemas.microsoft.com/office/drawing/2014/main" id="{D2A1DEC2-8A0D-478D-8F8C-68599FB6641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58227"/>
          <a:stretch/>
        </p:blipFill>
        <p:spPr>
          <a:xfrm>
            <a:off x="108000" y="108000"/>
            <a:ext cx="498470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3101" y="374859"/>
            <a:ext cx="4497765"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0" name="Footer Placeholder 4">
            <a:extLst>
              <a:ext uri="{FF2B5EF4-FFF2-40B4-BE49-F238E27FC236}">
                <a16:creationId xmlns:a16="http://schemas.microsoft.com/office/drawing/2014/main" id="{F241D32C-2D4C-4CE0-B19A-E42533FACE75}"/>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1" name="Picture 10">
            <a:extLst>
              <a:ext uri="{FF2B5EF4-FFF2-40B4-BE49-F238E27FC236}">
                <a16:creationId xmlns:a16="http://schemas.microsoft.com/office/drawing/2014/main" id="{42E287C4-2EE4-448E-9CDC-9CF202995E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5065738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F9399C36-9F0E-4B05-B488-CCAF088AB049}"/>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54FE6D2C-48DD-4CFE-BB22-B9E2635B1F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61054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9BE559-67BD-BFE2-6B70-37C3902EDDA6}"/>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6663600"/>
            <a:ext cx="751297" cy="123111"/>
          </a:xfrm>
          <a:prstGeom prst="rect">
            <a:avLst/>
          </a:prstGeom>
        </p:spPr>
        <p:txBody>
          <a:bodyPr horzOverflow="overflow" wrap="square" lIns="0" tIns="0" rIns="0" bIns="0">
            <a:spAutoFit/>
          </a:bodyPr>
          <a:lstStyle/>
          <a:p>
            <a:pPr algn="ctr"/>
            <a:r>
              <a:rPr lang="en-GB" sz="800">
                <a:solidFill>
                  <a:srgbClr val="000000"/>
                </a:solidFill>
                <a:latin typeface="+mj-lt"/>
                <a:cs typeface="Calibri" panose="020F0502020204030204" pitchFamily="34" charset="0"/>
              </a:rPr>
              <a:t>OFFICIAL</a:t>
            </a:r>
          </a:p>
        </p:txBody>
      </p:sp>
      <p:sp>
        <p:nvSpPr>
          <p:cNvPr id="2" name="TextBox 1">
            <a:extLst>
              <a:ext uri="{FF2B5EF4-FFF2-40B4-BE49-F238E27FC236}">
                <a16:creationId xmlns:a16="http://schemas.microsoft.com/office/drawing/2014/main" id="{EF62A061-B0B9-A4E4-B7ED-31AB137E01C8}"/>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72000"/>
            <a:ext cx="751297" cy="123111"/>
          </a:xfrm>
          <a:prstGeom prst="rect">
            <a:avLst/>
          </a:prstGeom>
        </p:spPr>
        <p:txBody>
          <a:bodyPr horzOverflow="overflow" wrap="square" lIns="0" tIns="0" rIns="0" bIns="0">
            <a:spAutoFit/>
          </a:bodyPr>
          <a:lstStyle/>
          <a:p>
            <a:pPr algn="ctr"/>
            <a:r>
              <a:rPr lang="en-GB" sz="800">
                <a:solidFill>
                  <a:srgbClr val="000000"/>
                </a:solidFill>
                <a:latin typeface="+mj-lt"/>
                <a:cs typeface="Calibri" panose="020F0502020204030204" pitchFamily="34" charset="0"/>
              </a:rPr>
              <a:t>OFFICIAL</a:t>
            </a:r>
          </a:p>
        </p:txBody>
      </p:sp>
      <p:pic>
        <p:nvPicPr>
          <p:cNvPr id="11" name="Graphic 10">
            <a:extLst>
              <a:ext uri="{FF2B5EF4-FFF2-40B4-BE49-F238E27FC236}">
                <a16:creationId xmlns:a16="http://schemas.microsoft.com/office/drawing/2014/main" id="{C1AF274C-ADA4-D3DB-38EC-73DC750EAF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2333" y="0"/>
            <a:ext cx="4847334" cy="6858000"/>
          </a:xfrm>
          <a:prstGeom prst="rect">
            <a:avLst/>
          </a:prstGeom>
        </p:spPr>
      </p:pic>
    </p:spTree>
    <p:extLst>
      <p:ext uri="{BB962C8B-B14F-4D97-AF65-F5344CB8AC3E}">
        <p14:creationId xmlns:p14="http://schemas.microsoft.com/office/powerpoint/2010/main" val="2849666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arge Panel Lef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9367378"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244EE556-57EE-4C9C-8B8F-1D57D5A8BA6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8" t="1575" r="6618" b="1575"/>
          <a:stretch/>
        </p:blipFill>
        <p:spPr>
          <a:xfrm>
            <a:off x="107999" y="108000"/>
            <a:ext cx="9367378"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2" name="Footer Placeholder 4">
            <a:extLst>
              <a:ext uri="{FF2B5EF4-FFF2-40B4-BE49-F238E27FC236}">
                <a16:creationId xmlns:a16="http://schemas.microsoft.com/office/drawing/2014/main" id="{179D6825-E728-4AFA-8322-8256143E6F57}"/>
              </a:ext>
            </a:extLst>
          </p:cNvPr>
          <p:cNvSpPr>
            <a:spLocks noGrp="1"/>
          </p:cNvSpPr>
          <p:nvPr>
            <p:ph type="ftr" sz="quarter" idx="3"/>
          </p:nvPr>
        </p:nvSpPr>
        <p:spPr>
          <a:xfrm>
            <a:off x="258494"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D7096482-8ABF-4204-A8C7-A31B88418A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2760558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arge Panel Righ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0" name="Footer Placeholder 22">
            <a:extLst>
              <a:ext uri="{FF2B5EF4-FFF2-40B4-BE49-F238E27FC236}">
                <a16:creationId xmlns:a16="http://schemas.microsoft.com/office/drawing/2014/main" id="{C8CA65A5-B25E-41A9-9F5E-7C10B1F955B8}"/>
              </a:ext>
            </a:extLst>
          </p:cNvPr>
          <p:cNvSpPr>
            <a:spLocks noGrp="1"/>
          </p:cNvSpPr>
          <p:nvPr>
            <p:ph type="ftr" sz="quarter" idx="23"/>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41" name="Picture 40">
            <a:extLst>
              <a:ext uri="{FF2B5EF4-FFF2-40B4-BE49-F238E27FC236}">
                <a16:creationId xmlns:a16="http://schemas.microsoft.com/office/drawing/2014/main" id="{82DA8B12-3B2E-412C-A476-2F1740C124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5468641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40000"/>
              <a:lumOff val="6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959" b="51431"/>
          <a:stretch/>
        </p:blipFill>
        <p:spPr>
          <a:xfrm>
            <a:off x="107999" y="108000"/>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230F433A-FD77-4D0D-8B38-2FE462502F50}"/>
              </a:ext>
            </a:extLst>
          </p:cNvPr>
          <p:cNvSpPr>
            <a:spLocks noGrp="1"/>
          </p:cNvSpPr>
          <p:nvPr>
            <p:ph type="ftr" sz="quarter" idx="22"/>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A1AABF4B-EB75-495B-861C-0A4005A972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4694637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7" name="Picture 6">
            <a:extLst>
              <a:ext uri="{FF2B5EF4-FFF2-40B4-BE49-F238E27FC236}">
                <a16:creationId xmlns:a16="http://schemas.microsoft.com/office/drawing/2014/main" id="{8B33ABE4-1167-4508-9529-65CA65C73D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37391291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5" y="1293377"/>
            <a:ext cx="5580000"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 name="Chart Placeholder 3">
            <a:extLst>
              <a:ext uri="{FF2B5EF4-FFF2-40B4-BE49-F238E27FC236}">
                <a16:creationId xmlns:a16="http://schemas.microsoft.com/office/drawing/2014/main" id="{1E425809-9303-40DC-A84A-47E3747DE11D}"/>
              </a:ext>
            </a:extLst>
          </p:cNvPr>
          <p:cNvSpPr>
            <a:spLocks noGrp="1"/>
          </p:cNvSpPr>
          <p:nvPr>
            <p:ph type="chart" sz="quarter" idx="23"/>
          </p:nvPr>
        </p:nvSpPr>
        <p:spPr>
          <a:xfrm>
            <a:off x="6281738" y="1293813"/>
            <a:ext cx="5575300" cy="4346575"/>
          </a:xfrm>
        </p:spPr>
        <p:txBody>
          <a:bodyPr anchor="ctr" anchorCtr="0"/>
          <a:lstStyle>
            <a:lvl1pPr algn="ctr">
              <a:defRPr/>
            </a:lvl1pPr>
          </a:lstStyle>
          <a:p>
            <a:endParaRPr lang="en-GB"/>
          </a:p>
        </p:txBody>
      </p:sp>
      <p:pic>
        <p:nvPicPr>
          <p:cNvPr id="37" name="Picture 36">
            <a:extLst>
              <a:ext uri="{FF2B5EF4-FFF2-40B4-BE49-F238E27FC236}">
                <a16:creationId xmlns:a16="http://schemas.microsoft.com/office/drawing/2014/main" id="{5F0C6F63-9CD6-400B-BBEC-3ED8AB9D2C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8" name="Footer Placeholder 22">
            <a:extLst>
              <a:ext uri="{FF2B5EF4-FFF2-40B4-BE49-F238E27FC236}">
                <a16:creationId xmlns:a16="http://schemas.microsoft.com/office/drawing/2014/main" id="{9263A2CC-746E-4159-93E1-7899CAAA4835}"/>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12341212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Only - Two Columns">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numCol="2" spcCol="540000">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6" name="Picture 35">
            <a:extLst>
              <a:ext uri="{FF2B5EF4-FFF2-40B4-BE49-F238E27FC236}">
                <a16:creationId xmlns:a16="http://schemas.microsoft.com/office/drawing/2014/main" id="{17D85BFF-4D1E-40E4-839E-5879F759A0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7" name="Footer Placeholder 22">
            <a:extLst>
              <a:ext uri="{FF2B5EF4-FFF2-40B4-BE49-F238E27FC236}">
                <a16:creationId xmlns:a16="http://schemas.microsoft.com/office/drawing/2014/main" id="{8B4FAAC7-44C1-4F1B-8E80-39638F623EDC}"/>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3736894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 name="Picture 28">
            <a:extLst>
              <a:ext uri="{FF2B5EF4-FFF2-40B4-BE49-F238E27FC236}">
                <a16:creationId xmlns:a16="http://schemas.microsoft.com/office/drawing/2014/main" id="{502CB9CA-8C3D-48B5-9BA9-99E8426D1C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0" name="Footer Placeholder 22">
            <a:extLst>
              <a:ext uri="{FF2B5EF4-FFF2-40B4-BE49-F238E27FC236}">
                <a16:creationId xmlns:a16="http://schemas.microsoft.com/office/drawing/2014/main" id="{BF07AF26-5297-4B63-89C6-21A1013FB4B7}"/>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15704119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5DA53514-664F-40B4-B3CF-DBA209FBBC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2" name="Footer Placeholder 22">
            <a:extLst>
              <a:ext uri="{FF2B5EF4-FFF2-40B4-BE49-F238E27FC236}">
                <a16:creationId xmlns:a16="http://schemas.microsoft.com/office/drawing/2014/main" id="{9BFF2D35-BA25-4A27-ACDC-4858ABB0A283}"/>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27214002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1391424"/>
            <a:ext cx="4314296" cy="1588127"/>
          </a:xfrm>
          <a:noFill/>
        </p:spPr>
        <p:txBody>
          <a:bodyPr wrap="square" rtlCol="0" anchor="b" anchorCtr="0">
            <a:noAutofit/>
          </a:bodyPr>
          <a:lstStyle>
            <a:lvl1pPr algn="l">
              <a:lnSpc>
                <a:spcPct val="90000"/>
              </a:lnSpc>
              <a:defRPr lang="en-GB" sz="5400" b="1">
                <a:solidFill>
                  <a:schemeClr val="accent1"/>
                </a:solidFill>
                <a:latin typeface="+mn-lt"/>
                <a:ea typeface="+mn-ea"/>
                <a:cs typeface="+mn-cs"/>
              </a:defRPr>
            </a:lvl1pPr>
          </a:lstStyle>
          <a:p>
            <a:pPr marL="0" lvl="0"/>
            <a:r>
              <a:rPr lang="en-US"/>
              <a:t>Find </a:t>
            </a:r>
            <a:br>
              <a:rPr lang="en-US"/>
            </a:br>
            <a:r>
              <a:rPr lang="en-US"/>
              <a:t>out more</a:t>
            </a:r>
            <a:endParaRPr lang="en-GB"/>
          </a:p>
        </p:txBody>
      </p:sp>
      <p:grpSp>
        <p:nvGrpSpPr>
          <p:cNvPr id="11" name="Group 10">
            <a:extLst>
              <a:ext uri="{FF2B5EF4-FFF2-40B4-BE49-F238E27FC236}">
                <a16:creationId xmlns:a16="http://schemas.microsoft.com/office/drawing/2014/main" id="{0715CB3A-64CF-42B7-93A8-ED6FAEC3DEE4}"/>
              </a:ext>
            </a:extLst>
          </p:cNvPr>
          <p:cNvGrpSpPr/>
          <p:nvPr userDrawn="1"/>
        </p:nvGrpSpPr>
        <p:grpSpPr>
          <a:xfrm>
            <a:off x="669925" y="4603644"/>
            <a:ext cx="1852559" cy="327489"/>
            <a:chOff x="669925" y="4496873"/>
            <a:chExt cx="1852559" cy="327489"/>
          </a:xfrm>
        </p:grpSpPr>
        <p:sp>
          <p:nvSpPr>
            <p:cNvPr id="12" name="Freeform 5">
              <a:extLst>
                <a:ext uri="{FF2B5EF4-FFF2-40B4-BE49-F238E27FC236}">
                  <a16:creationId xmlns:a16="http://schemas.microsoft.com/office/drawing/2014/main" id="{79FA3EC9-3E61-47A2-BC0A-E657ECCE8D87}"/>
                </a:ext>
              </a:extLst>
            </p:cNvPr>
            <p:cNvSpPr>
              <a:spLocks noEditPoints="1"/>
            </p:cNvSpPr>
            <p:nvPr/>
          </p:nvSpPr>
          <p:spPr bwMode="auto">
            <a:xfrm>
              <a:off x="669925" y="4496873"/>
              <a:ext cx="327488" cy="327489"/>
            </a:xfrm>
            <a:custGeom>
              <a:avLst/>
              <a:gdLst>
                <a:gd name="T0" fmla="*/ 1415 w 2016"/>
                <a:gd name="T1" fmla="*/ 188 h 2016"/>
                <a:gd name="T2" fmla="*/ 1718 w 2016"/>
                <a:gd name="T3" fmla="*/ 298 h 2016"/>
                <a:gd name="T4" fmla="*/ 1828 w 2016"/>
                <a:gd name="T5" fmla="*/ 601 h 2016"/>
                <a:gd name="T6" fmla="*/ 1828 w 2016"/>
                <a:gd name="T7" fmla="*/ 1415 h 2016"/>
                <a:gd name="T8" fmla="*/ 1718 w 2016"/>
                <a:gd name="T9" fmla="*/ 1718 h 2016"/>
                <a:gd name="T10" fmla="*/ 1415 w 2016"/>
                <a:gd name="T11" fmla="*/ 1828 h 2016"/>
                <a:gd name="T12" fmla="*/ 601 w 2016"/>
                <a:gd name="T13" fmla="*/ 1828 h 2016"/>
                <a:gd name="T14" fmla="*/ 298 w 2016"/>
                <a:gd name="T15" fmla="*/ 1718 h 2016"/>
                <a:gd name="T16" fmla="*/ 188 w 2016"/>
                <a:gd name="T17" fmla="*/ 1415 h 2016"/>
                <a:gd name="T18" fmla="*/ 188 w 2016"/>
                <a:gd name="T19" fmla="*/ 601 h 2016"/>
                <a:gd name="T20" fmla="*/ 298 w 2016"/>
                <a:gd name="T21" fmla="*/ 298 h 2016"/>
                <a:gd name="T22" fmla="*/ 601 w 2016"/>
                <a:gd name="T23" fmla="*/ 188 h 2016"/>
                <a:gd name="T24" fmla="*/ 1008 w 2016"/>
                <a:gd name="T25" fmla="*/ 0 h 2016"/>
                <a:gd name="T26" fmla="*/ 348 w 2016"/>
                <a:gd name="T27" fmla="*/ 53 h 2016"/>
                <a:gd name="T28" fmla="*/ 53 w 2016"/>
                <a:gd name="T29" fmla="*/ 348 h 2016"/>
                <a:gd name="T30" fmla="*/ 0 w 2016"/>
                <a:gd name="T31" fmla="*/ 1008 h 2016"/>
                <a:gd name="T32" fmla="*/ 53 w 2016"/>
                <a:gd name="T33" fmla="*/ 1668 h 2016"/>
                <a:gd name="T34" fmla="*/ 348 w 2016"/>
                <a:gd name="T35" fmla="*/ 1963 h 2016"/>
                <a:gd name="T36" fmla="*/ 1008 w 2016"/>
                <a:gd name="T37" fmla="*/ 2016 h 2016"/>
                <a:gd name="T38" fmla="*/ 1668 w 2016"/>
                <a:gd name="T39" fmla="*/ 1963 h 2016"/>
                <a:gd name="T40" fmla="*/ 1963 w 2016"/>
                <a:gd name="T41" fmla="*/ 1668 h 2016"/>
                <a:gd name="T42" fmla="*/ 2016 w 2016"/>
                <a:gd name="T43" fmla="*/ 1008 h 2016"/>
                <a:gd name="T44" fmla="*/ 1963 w 2016"/>
                <a:gd name="T45" fmla="*/ 348 h 2016"/>
                <a:gd name="T46" fmla="*/ 1668 w 2016"/>
                <a:gd name="T47" fmla="*/ 53 h 2016"/>
                <a:gd name="T48" fmla="*/ 1008 w 2016"/>
                <a:gd name="T49" fmla="*/ 0 h 2016"/>
                <a:gd name="T50" fmla="*/ 491 w 2016"/>
                <a:gd name="T51" fmla="*/ 1008 h 2016"/>
                <a:gd name="T52" fmla="*/ 1525 w 2016"/>
                <a:gd name="T53" fmla="*/ 1008 h 2016"/>
                <a:gd name="T54" fmla="*/ 1008 w 2016"/>
                <a:gd name="T55" fmla="*/ 1344 h 2016"/>
                <a:gd name="T56" fmla="*/ 1008 w 2016"/>
                <a:gd name="T57" fmla="*/ 672 h 2016"/>
                <a:gd name="T58" fmla="*/ 1008 w 2016"/>
                <a:gd name="T59" fmla="*/ 1344 h 2016"/>
                <a:gd name="T60" fmla="*/ 1425 w 2016"/>
                <a:gd name="T61" fmla="*/ 470 h 2016"/>
                <a:gd name="T62" fmla="*/ 1667 w 2016"/>
                <a:gd name="T63" fmla="*/ 47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moveTo>
                    <a:pt x="1008" y="491"/>
                  </a:moveTo>
                  <a:cubicBezTo>
                    <a:pt x="722" y="491"/>
                    <a:pt x="491" y="722"/>
                    <a:pt x="491" y="1008"/>
                  </a:cubicBezTo>
                  <a:cubicBezTo>
                    <a:pt x="491" y="1294"/>
                    <a:pt x="722" y="1525"/>
                    <a:pt x="1008" y="1525"/>
                  </a:cubicBezTo>
                  <a:cubicBezTo>
                    <a:pt x="1294" y="1525"/>
                    <a:pt x="1525" y="1294"/>
                    <a:pt x="1525" y="1008"/>
                  </a:cubicBezTo>
                  <a:cubicBezTo>
                    <a:pt x="1525" y="722"/>
                    <a:pt x="1294" y="491"/>
                    <a:pt x="1008" y="491"/>
                  </a:cubicBezTo>
                  <a:close/>
                  <a:moveTo>
                    <a:pt x="1008" y="1344"/>
                  </a:moveTo>
                  <a:cubicBezTo>
                    <a:pt x="822" y="1344"/>
                    <a:pt x="672" y="1194"/>
                    <a:pt x="672" y="1008"/>
                  </a:cubicBezTo>
                  <a:cubicBezTo>
                    <a:pt x="672" y="822"/>
                    <a:pt x="822" y="672"/>
                    <a:pt x="1008" y="672"/>
                  </a:cubicBezTo>
                  <a:cubicBezTo>
                    <a:pt x="1194" y="672"/>
                    <a:pt x="1344" y="822"/>
                    <a:pt x="1344" y="1008"/>
                  </a:cubicBezTo>
                  <a:cubicBezTo>
                    <a:pt x="1344" y="1194"/>
                    <a:pt x="1194" y="1344"/>
                    <a:pt x="1008" y="1344"/>
                  </a:cubicBezTo>
                  <a:close/>
                  <a:moveTo>
                    <a:pt x="1546" y="349"/>
                  </a:moveTo>
                  <a:cubicBezTo>
                    <a:pt x="1479" y="349"/>
                    <a:pt x="1425" y="403"/>
                    <a:pt x="1425" y="470"/>
                  </a:cubicBezTo>
                  <a:cubicBezTo>
                    <a:pt x="1425" y="537"/>
                    <a:pt x="1479" y="591"/>
                    <a:pt x="1546" y="591"/>
                  </a:cubicBezTo>
                  <a:cubicBezTo>
                    <a:pt x="1613" y="591"/>
                    <a:pt x="1667" y="537"/>
                    <a:pt x="1667" y="470"/>
                  </a:cubicBezTo>
                  <a:cubicBezTo>
                    <a:pt x="1667" y="403"/>
                    <a:pt x="1613" y="349"/>
                    <a:pt x="1546" y="349"/>
                  </a:cubicBezTo>
                  <a:close/>
                </a:path>
              </a:pathLst>
            </a:custGeom>
            <a:solidFill>
              <a:schemeClr val="tx1"/>
            </a:solidFill>
            <a:ln>
              <a:noFill/>
            </a:ln>
          </p:spPr>
          <p:txBody>
            <a:bodyPr vert="horz" wrap="square" lIns="91440" tIns="45720" rIns="91440" bIns="45720" numCol="1" anchor="ctr" anchorCtr="0" compatLnSpc="1">
              <a:prstTxWarp prst="textNoShape">
                <a:avLst/>
              </a:prstTxWarp>
            </a:bodyPr>
            <a:lstStyle/>
            <a:p>
              <a:endParaRPr lang="en-GB" sz="1400"/>
            </a:p>
          </p:txBody>
        </p:sp>
        <p:sp>
          <p:nvSpPr>
            <p:cNvPr id="13" name="TextBox 12">
              <a:extLst>
                <a:ext uri="{FF2B5EF4-FFF2-40B4-BE49-F238E27FC236}">
                  <a16:creationId xmlns:a16="http://schemas.microsoft.com/office/drawing/2014/main" id="{3DE39E4F-C1C6-40EE-B6D7-0FA18A42A4FD}"/>
                </a:ext>
              </a:extLst>
            </p:cNvPr>
            <p:cNvSpPr txBox="1"/>
            <p:nvPr/>
          </p:nvSpPr>
          <p:spPr>
            <a:xfrm>
              <a:off x="1033826" y="4503651"/>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Instagram</a:t>
              </a:r>
            </a:p>
          </p:txBody>
        </p:sp>
      </p:grpSp>
      <p:grpSp>
        <p:nvGrpSpPr>
          <p:cNvPr id="14" name="Group 13">
            <a:extLst>
              <a:ext uri="{FF2B5EF4-FFF2-40B4-BE49-F238E27FC236}">
                <a16:creationId xmlns:a16="http://schemas.microsoft.com/office/drawing/2014/main" id="{0AC5C3C0-7A94-418C-8639-47F191E5614E}"/>
              </a:ext>
            </a:extLst>
          </p:cNvPr>
          <p:cNvGrpSpPr/>
          <p:nvPr userDrawn="1"/>
        </p:nvGrpSpPr>
        <p:grpSpPr>
          <a:xfrm>
            <a:off x="670843" y="5189074"/>
            <a:ext cx="1851641" cy="327489"/>
            <a:chOff x="670843" y="5051470"/>
            <a:chExt cx="1851641" cy="327489"/>
          </a:xfrm>
        </p:grpSpPr>
        <p:sp>
          <p:nvSpPr>
            <p:cNvPr id="15" name="Freeform: Shape 14">
              <a:extLst>
                <a:ext uri="{FF2B5EF4-FFF2-40B4-BE49-F238E27FC236}">
                  <a16:creationId xmlns:a16="http://schemas.microsoft.com/office/drawing/2014/main" id="{0DEC7373-500D-4A6E-9DD6-D15996C0A38C}"/>
                </a:ext>
              </a:extLst>
            </p:cNvPr>
            <p:cNvSpPr>
              <a:spLocks/>
            </p:cNvSpPr>
            <p:nvPr/>
          </p:nvSpPr>
          <p:spPr bwMode="auto">
            <a:xfrm>
              <a:off x="670843" y="5051470"/>
              <a:ext cx="327360" cy="327489"/>
            </a:xfrm>
            <a:custGeom>
              <a:avLst/>
              <a:gdLst>
                <a:gd name="connsiteX0" fmla="*/ 222580 w 4029075"/>
                <a:gd name="connsiteY0" fmla="*/ 0 h 4030662"/>
                <a:gd name="connsiteX1" fmla="*/ 3806495 w 4029075"/>
                <a:gd name="connsiteY1" fmla="*/ 0 h 4030662"/>
                <a:gd name="connsiteX2" fmla="*/ 4029075 w 4029075"/>
                <a:gd name="connsiteY2" fmla="*/ 222668 h 4030662"/>
                <a:gd name="connsiteX3" fmla="*/ 4029075 w 4029075"/>
                <a:gd name="connsiteY3" fmla="*/ 3807994 h 4030662"/>
                <a:gd name="connsiteX4" fmla="*/ 3806495 w 4029075"/>
                <a:gd name="connsiteY4" fmla="*/ 4030662 h 4030662"/>
                <a:gd name="connsiteX5" fmla="*/ 2781290 w 4029075"/>
                <a:gd name="connsiteY5" fmla="*/ 4030662 h 4030662"/>
                <a:gd name="connsiteX6" fmla="*/ 2781290 w 4029075"/>
                <a:gd name="connsiteY6" fmla="*/ 2468394 h 4030662"/>
                <a:gd name="connsiteX7" fmla="*/ 3305539 w 4029075"/>
                <a:gd name="connsiteY7" fmla="*/ 2468394 h 4030662"/>
                <a:gd name="connsiteX8" fmla="*/ 3380971 w 4029075"/>
                <a:gd name="connsiteY8" fmla="*/ 1860845 h 4030662"/>
                <a:gd name="connsiteX9" fmla="*/ 2781290 w 4029075"/>
                <a:gd name="connsiteY9" fmla="*/ 1860845 h 4030662"/>
                <a:gd name="connsiteX10" fmla="*/ 2781290 w 4029075"/>
                <a:gd name="connsiteY10" fmla="*/ 1472165 h 4030662"/>
                <a:gd name="connsiteX11" fmla="*/ 3083016 w 4029075"/>
                <a:gd name="connsiteY11" fmla="*/ 1177825 h 4030662"/>
                <a:gd name="connsiteX12" fmla="*/ 3403600 w 4029075"/>
                <a:gd name="connsiteY12" fmla="*/ 1177825 h 4030662"/>
                <a:gd name="connsiteX13" fmla="*/ 3403600 w 4029075"/>
                <a:gd name="connsiteY13" fmla="*/ 634427 h 4030662"/>
                <a:gd name="connsiteX14" fmla="*/ 2935925 w 4029075"/>
                <a:gd name="connsiteY14" fmla="*/ 608012 h 4030662"/>
                <a:gd name="connsiteX15" fmla="*/ 2151436 w 4029075"/>
                <a:gd name="connsiteY15" fmla="*/ 1411788 h 4030662"/>
                <a:gd name="connsiteX16" fmla="*/ 2151436 w 4029075"/>
                <a:gd name="connsiteY16" fmla="*/ 1860845 h 4030662"/>
                <a:gd name="connsiteX17" fmla="*/ 1627187 w 4029075"/>
                <a:gd name="connsiteY17" fmla="*/ 1860845 h 4030662"/>
                <a:gd name="connsiteX18" fmla="*/ 1627187 w 4029075"/>
                <a:gd name="connsiteY18" fmla="*/ 2468394 h 4030662"/>
                <a:gd name="connsiteX19" fmla="*/ 2151436 w 4029075"/>
                <a:gd name="connsiteY19" fmla="*/ 2468394 h 4030662"/>
                <a:gd name="connsiteX20" fmla="*/ 2151436 w 4029075"/>
                <a:gd name="connsiteY20" fmla="*/ 4030662 h 4030662"/>
                <a:gd name="connsiteX21" fmla="*/ 222580 w 4029075"/>
                <a:gd name="connsiteY21" fmla="*/ 4030662 h 4030662"/>
                <a:gd name="connsiteX22" fmla="*/ 0 w 4029075"/>
                <a:gd name="connsiteY22" fmla="*/ 3807994 h 4030662"/>
                <a:gd name="connsiteX23" fmla="*/ 0 w 4029075"/>
                <a:gd name="connsiteY23" fmla="*/ 222668 h 4030662"/>
                <a:gd name="connsiteX24" fmla="*/ 222580 w 4029075"/>
                <a:gd name="connsiteY24" fmla="*/ 0 h 403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29075" h="4030662">
                  <a:moveTo>
                    <a:pt x="222580" y="0"/>
                  </a:moveTo>
                  <a:cubicBezTo>
                    <a:pt x="222580" y="0"/>
                    <a:pt x="222580" y="0"/>
                    <a:pt x="3806495" y="0"/>
                  </a:cubicBezTo>
                  <a:cubicBezTo>
                    <a:pt x="3927216" y="0"/>
                    <a:pt x="4029075" y="101899"/>
                    <a:pt x="4029075" y="222668"/>
                  </a:cubicBezTo>
                  <a:cubicBezTo>
                    <a:pt x="4029075" y="222668"/>
                    <a:pt x="4029075" y="222668"/>
                    <a:pt x="4029075" y="3807994"/>
                  </a:cubicBezTo>
                  <a:cubicBezTo>
                    <a:pt x="4029075" y="3928763"/>
                    <a:pt x="3927216" y="4030662"/>
                    <a:pt x="3806495" y="4030662"/>
                  </a:cubicBezTo>
                  <a:lnTo>
                    <a:pt x="2781290" y="4030662"/>
                  </a:lnTo>
                  <a:cubicBezTo>
                    <a:pt x="2781290" y="2468394"/>
                    <a:pt x="2781290" y="2468394"/>
                    <a:pt x="2781290" y="2468394"/>
                  </a:cubicBezTo>
                  <a:cubicBezTo>
                    <a:pt x="3305539" y="2468394"/>
                    <a:pt x="3305539" y="2468394"/>
                    <a:pt x="3305539" y="2468394"/>
                  </a:cubicBezTo>
                  <a:cubicBezTo>
                    <a:pt x="3380971" y="1860845"/>
                    <a:pt x="3380971" y="1860845"/>
                    <a:pt x="3380971" y="1860845"/>
                  </a:cubicBezTo>
                  <a:cubicBezTo>
                    <a:pt x="2781290" y="1860845"/>
                    <a:pt x="2781290" y="1860845"/>
                    <a:pt x="2781290" y="1860845"/>
                  </a:cubicBezTo>
                  <a:cubicBezTo>
                    <a:pt x="2781290" y="1472165"/>
                    <a:pt x="2781290" y="1472165"/>
                    <a:pt x="2781290" y="1472165"/>
                  </a:cubicBezTo>
                  <a:cubicBezTo>
                    <a:pt x="2781290" y="1298580"/>
                    <a:pt x="2830320" y="1177825"/>
                    <a:pt x="3083016" y="1177825"/>
                  </a:cubicBezTo>
                  <a:cubicBezTo>
                    <a:pt x="3403600" y="1177825"/>
                    <a:pt x="3403600" y="1177825"/>
                    <a:pt x="3403600" y="1177825"/>
                  </a:cubicBezTo>
                  <a:cubicBezTo>
                    <a:pt x="3403600" y="634427"/>
                    <a:pt x="3403600" y="634427"/>
                    <a:pt x="3403600" y="634427"/>
                  </a:cubicBezTo>
                  <a:cubicBezTo>
                    <a:pt x="3347026" y="626880"/>
                    <a:pt x="3158448" y="608012"/>
                    <a:pt x="2935925" y="608012"/>
                  </a:cubicBezTo>
                  <a:cubicBezTo>
                    <a:pt x="2472021" y="608012"/>
                    <a:pt x="2151436" y="894805"/>
                    <a:pt x="2151436" y="1411788"/>
                  </a:cubicBezTo>
                  <a:cubicBezTo>
                    <a:pt x="2151436" y="1860845"/>
                    <a:pt x="2151436" y="1860845"/>
                    <a:pt x="2151436" y="1860845"/>
                  </a:cubicBezTo>
                  <a:cubicBezTo>
                    <a:pt x="1627187" y="1860845"/>
                    <a:pt x="1627187" y="1860845"/>
                    <a:pt x="1627187" y="1860845"/>
                  </a:cubicBezTo>
                  <a:cubicBezTo>
                    <a:pt x="1627187" y="2468394"/>
                    <a:pt x="1627187" y="2468394"/>
                    <a:pt x="1627187" y="2468394"/>
                  </a:cubicBezTo>
                  <a:cubicBezTo>
                    <a:pt x="2151436" y="2468394"/>
                    <a:pt x="2151436" y="2468394"/>
                    <a:pt x="2151436" y="2468394"/>
                  </a:cubicBezTo>
                  <a:cubicBezTo>
                    <a:pt x="2151436" y="4030662"/>
                    <a:pt x="2151436" y="4030662"/>
                    <a:pt x="2151436" y="4030662"/>
                  </a:cubicBezTo>
                  <a:lnTo>
                    <a:pt x="222580" y="4030662"/>
                  </a:lnTo>
                  <a:cubicBezTo>
                    <a:pt x="101859" y="4030662"/>
                    <a:pt x="0" y="3928763"/>
                    <a:pt x="0" y="3807994"/>
                  </a:cubicBezTo>
                  <a:cubicBezTo>
                    <a:pt x="0" y="3807994"/>
                    <a:pt x="0" y="3807994"/>
                    <a:pt x="0" y="222668"/>
                  </a:cubicBezTo>
                  <a:cubicBezTo>
                    <a:pt x="0" y="101899"/>
                    <a:pt x="101859" y="0"/>
                    <a:pt x="222580" y="0"/>
                  </a:cubicBezTo>
                  <a:close/>
                </a:path>
              </a:pathLst>
            </a:custGeom>
            <a:solidFill>
              <a:schemeClr val="tx1"/>
            </a:solidFill>
            <a:ln>
              <a:noFill/>
            </a:ln>
          </p:spPr>
          <p:txBody>
            <a:bodyPr vert="horz" wrap="square" lIns="91440" tIns="45720" rIns="91440" bIns="45720" numCol="1" anchor="ctr" anchorCtr="0" compatLnSpc="1">
              <a:prstTxWarp prst="textNoShape">
                <a:avLst/>
              </a:prstTxWarp>
              <a:noAutofit/>
            </a:bodyPr>
            <a:lstStyle/>
            <a:p>
              <a:endParaRPr lang="en-GB" sz="1400"/>
            </a:p>
          </p:txBody>
        </p:sp>
        <p:sp>
          <p:nvSpPr>
            <p:cNvPr id="16" name="TextBox 15">
              <a:extLst>
                <a:ext uri="{FF2B5EF4-FFF2-40B4-BE49-F238E27FC236}">
                  <a16:creationId xmlns:a16="http://schemas.microsoft.com/office/drawing/2014/main" id="{2A1E0972-3ECC-4DAE-A7C9-8B948E0E356C}"/>
                </a:ext>
              </a:extLst>
            </p:cNvPr>
            <p:cNvSpPr txBox="1"/>
            <p:nvPr/>
          </p:nvSpPr>
          <p:spPr>
            <a:xfrm>
              <a:off x="1033826" y="5058248"/>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Facebook</a:t>
              </a:r>
            </a:p>
          </p:txBody>
        </p:sp>
      </p:grpSp>
      <p:grpSp>
        <p:nvGrpSpPr>
          <p:cNvPr id="17" name="Group 16">
            <a:extLst>
              <a:ext uri="{FF2B5EF4-FFF2-40B4-BE49-F238E27FC236}">
                <a16:creationId xmlns:a16="http://schemas.microsoft.com/office/drawing/2014/main" id="{E9D93189-4870-49F6-B6DE-8EB89D9A6BAE}"/>
              </a:ext>
            </a:extLst>
          </p:cNvPr>
          <p:cNvGrpSpPr/>
          <p:nvPr userDrawn="1"/>
        </p:nvGrpSpPr>
        <p:grpSpPr>
          <a:xfrm>
            <a:off x="651267" y="3438850"/>
            <a:ext cx="3687819" cy="334980"/>
            <a:chOff x="651267" y="3555099"/>
            <a:chExt cx="3687819" cy="334980"/>
          </a:xfrm>
        </p:grpSpPr>
        <p:grpSp>
          <p:nvGrpSpPr>
            <p:cNvPr id="18" name="Graphic 41">
              <a:extLst>
                <a:ext uri="{FF2B5EF4-FFF2-40B4-BE49-F238E27FC236}">
                  <a16:creationId xmlns:a16="http://schemas.microsoft.com/office/drawing/2014/main" id="{8170C00D-D29B-485D-962E-6DCB718E49C2}"/>
                </a:ext>
              </a:extLst>
            </p:cNvPr>
            <p:cNvGrpSpPr/>
            <p:nvPr/>
          </p:nvGrpSpPr>
          <p:grpSpPr>
            <a:xfrm>
              <a:off x="651267" y="3555099"/>
              <a:ext cx="334980" cy="334980"/>
              <a:chOff x="651267" y="3786189"/>
              <a:chExt cx="334980" cy="334980"/>
            </a:xfrm>
          </p:grpSpPr>
          <p:sp>
            <p:nvSpPr>
              <p:cNvPr id="20" name="Freeform: Shape 19">
                <a:extLst>
                  <a:ext uri="{FF2B5EF4-FFF2-40B4-BE49-F238E27FC236}">
                    <a16:creationId xmlns:a16="http://schemas.microsoft.com/office/drawing/2014/main" id="{B36B6D4F-E3A1-47A9-A927-0124AE45A25B}"/>
                  </a:ext>
                </a:extLst>
              </p:cNvPr>
              <p:cNvSpPr/>
              <p:nvPr/>
            </p:nvSpPr>
            <p:spPr>
              <a:xfrm>
                <a:off x="651267" y="3786189"/>
                <a:ext cx="333863" cy="334980"/>
              </a:xfrm>
              <a:custGeom>
                <a:avLst/>
                <a:gdLst>
                  <a:gd name="connsiteX0" fmla="*/ 228903 w 333863"/>
                  <a:gd name="connsiteY0" fmla="*/ 299249 h 334980"/>
                  <a:gd name="connsiteX1" fmla="*/ 221087 w 333863"/>
                  <a:gd name="connsiteY1" fmla="*/ 302599 h 334980"/>
                  <a:gd name="connsiteX2" fmla="*/ 226670 w 333863"/>
                  <a:gd name="connsiteY2" fmla="*/ 293666 h 334980"/>
                  <a:gd name="connsiteX3" fmla="*/ 215504 w 333863"/>
                  <a:gd name="connsiteY3" fmla="*/ 266867 h 334980"/>
                  <a:gd name="connsiteX4" fmla="*/ 178656 w 333863"/>
                  <a:gd name="connsiteY4" fmla="*/ 310415 h 334980"/>
                  <a:gd name="connsiteX5" fmla="*/ 178656 w 333863"/>
                  <a:gd name="connsiteY5" fmla="*/ 256818 h 334980"/>
                  <a:gd name="connsiteX6" fmla="*/ 213271 w 333863"/>
                  <a:gd name="connsiteY6" fmla="*/ 260168 h 334980"/>
                  <a:gd name="connsiteX7" fmla="*/ 203221 w 333863"/>
                  <a:gd name="connsiteY7" fmla="*/ 236719 h 334980"/>
                  <a:gd name="connsiteX8" fmla="*/ 178656 w 333863"/>
                  <a:gd name="connsiteY8" fmla="*/ 234486 h 334980"/>
                  <a:gd name="connsiteX9" fmla="*/ 178656 w 333863"/>
                  <a:gd name="connsiteY9" fmla="*/ 178656 h 334980"/>
                  <a:gd name="connsiteX10" fmla="*/ 234486 w 333863"/>
                  <a:gd name="connsiteY10" fmla="*/ 178656 h 334980"/>
                  <a:gd name="connsiteX11" fmla="*/ 232253 w 333863"/>
                  <a:gd name="connsiteY11" fmla="*/ 200988 h 334980"/>
                  <a:gd name="connsiteX12" fmla="*/ 253468 w 333863"/>
                  <a:gd name="connsiteY12" fmla="*/ 209921 h 334980"/>
                  <a:gd name="connsiteX13" fmla="*/ 255701 w 333863"/>
                  <a:gd name="connsiteY13" fmla="*/ 178656 h 334980"/>
                  <a:gd name="connsiteX14" fmla="*/ 311531 w 333863"/>
                  <a:gd name="connsiteY14" fmla="*/ 178656 h 334980"/>
                  <a:gd name="connsiteX15" fmla="*/ 298132 w 333863"/>
                  <a:gd name="connsiteY15" fmla="*/ 228903 h 334980"/>
                  <a:gd name="connsiteX16" fmla="*/ 318231 w 333863"/>
                  <a:gd name="connsiteY16" fmla="*/ 237836 h 334980"/>
                  <a:gd name="connsiteX17" fmla="*/ 333863 w 333863"/>
                  <a:gd name="connsiteY17" fmla="*/ 167490 h 334980"/>
                  <a:gd name="connsiteX18" fmla="*/ 276917 w 333863"/>
                  <a:gd name="connsiteY18" fmla="*/ 42431 h 334980"/>
                  <a:gd name="connsiteX19" fmla="*/ 167490 w 333863"/>
                  <a:gd name="connsiteY19" fmla="*/ 0 h 334980"/>
                  <a:gd name="connsiteX20" fmla="*/ 56947 w 333863"/>
                  <a:gd name="connsiteY20" fmla="*/ 41314 h 334980"/>
                  <a:gd name="connsiteX21" fmla="*/ 0 w 333863"/>
                  <a:gd name="connsiteY21" fmla="*/ 167490 h 334980"/>
                  <a:gd name="connsiteX22" fmla="*/ 56947 w 333863"/>
                  <a:gd name="connsiteY22" fmla="*/ 292549 h 334980"/>
                  <a:gd name="connsiteX23" fmla="*/ 167490 w 333863"/>
                  <a:gd name="connsiteY23" fmla="*/ 334980 h 334980"/>
                  <a:gd name="connsiteX24" fmla="*/ 237836 w 333863"/>
                  <a:gd name="connsiteY24" fmla="*/ 319348 h 334980"/>
                  <a:gd name="connsiteX25" fmla="*/ 228903 w 333863"/>
                  <a:gd name="connsiteY25" fmla="*/ 299249 h 334980"/>
                  <a:gd name="connsiteX26" fmla="*/ 281383 w 333863"/>
                  <a:gd name="connsiteY26" fmla="*/ 77045 h 334980"/>
                  <a:gd name="connsiteX27" fmla="*/ 312648 w 333863"/>
                  <a:gd name="connsiteY27" fmla="*/ 156324 h 334980"/>
                  <a:gd name="connsiteX28" fmla="*/ 256818 w 333863"/>
                  <a:gd name="connsiteY28" fmla="*/ 156324 h 334980"/>
                  <a:gd name="connsiteX29" fmla="*/ 246769 w 333863"/>
                  <a:gd name="connsiteY29" fmla="*/ 90445 h 334980"/>
                  <a:gd name="connsiteX30" fmla="*/ 281383 w 333863"/>
                  <a:gd name="connsiteY30" fmla="*/ 77045 h 334980"/>
                  <a:gd name="connsiteX31" fmla="*/ 263518 w 333863"/>
                  <a:gd name="connsiteY31" fmla="*/ 59180 h 334980"/>
                  <a:gd name="connsiteX32" fmla="*/ 264634 w 333863"/>
                  <a:gd name="connsiteY32" fmla="*/ 60296 h 334980"/>
                  <a:gd name="connsiteX33" fmla="*/ 240069 w 333863"/>
                  <a:gd name="connsiteY33" fmla="*/ 69229 h 334980"/>
                  <a:gd name="connsiteX34" fmla="*/ 221087 w 333863"/>
                  <a:gd name="connsiteY34" fmla="*/ 33498 h 334980"/>
                  <a:gd name="connsiteX35" fmla="*/ 263518 w 333863"/>
                  <a:gd name="connsiteY35" fmla="*/ 59180 h 334980"/>
                  <a:gd name="connsiteX36" fmla="*/ 178656 w 333863"/>
                  <a:gd name="connsiteY36" fmla="*/ 24565 h 334980"/>
                  <a:gd name="connsiteX37" fmla="*/ 217737 w 333863"/>
                  <a:gd name="connsiteY37" fmla="*/ 73696 h 334980"/>
                  <a:gd name="connsiteX38" fmla="*/ 178656 w 333863"/>
                  <a:gd name="connsiteY38" fmla="*/ 78162 h 334980"/>
                  <a:gd name="connsiteX39" fmla="*/ 178656 w 333863"/>
                  <a:gd name="connsiteY39" fmla="*/ 24565 h 334980"/>
                  <a:gd name="connsiteX40" fmla="*/ 178656 w 333863"/>
                  <a:gd name="connsiteY40" fmla="*/ 100494 h 334980"/>
                  <a:gd name="connsiteX41" fmla="*/ 225553 w 333863"/>
                  <a:gd name="connsiteY41" fmla="*/ 94911 h 334980"/>
                  <a:gd name="connsiteX42" fmla="*/ 234486 w 333863"/>
                  <a:gd name="connsiteY42" fmla="*/ 156324 h 334980"/>
                  <a:gd name="connsiteX43" fmla="*/ 178656 w 333863"/>
                  <a:gd name="connsiteY43" fmla="*/ 156324 h 334980"/>
                  <a:gd name="connsiteX44" fmla="*/ 178656 w 333863"/>
                  <a:gd name="connsiteY44" fmla="*/ 100494 h 334980"/>
                  <a:gd name="connsiteX45" fmla="*/ 71462 w 333863"/>
                  <a:gd name="connsiteY45" fmla="*/ 58063 h 334980"/>
                  <a:gd name="connsiteX46" fmla="*/ 113893 w 333863"/>
                  <a:gd name="connsiteY46" fmla="*/ 32381 h 334980"/>
                  <a:gd name="connsiteX47" fmla="*/ 94911 w 333863"/>
                  <a:gd name="connsiteY47" fmla="*/ 68113 h 334980"/>
                  <a:gd name="connsiteX48" fmla="*/ 70346 w 333863"/>
                  <a:gd name="connsiteY48" fmla="*/ 60296 h 334980"/>
                  <a:gd name="connsiteX49" fmla="*/ 71462 w 333863"/>
                  <a:gd name="connsiteY49" fmla="*/ 58063 h 334980"/>
                  <a:gd name="connsiteX50" fmla="*/ 53597 w 333863"/>
                  <a:gd name="connsiteY50" fmla="*/ 77045 h 334980"/>
                  <a:gd name="connsiteX51" fmla="*/ 87095 w 333863"/>
                  <a:gd name="connsiteY51" fmla="*/ 89328 h 334980"/>
                  <a:gd name="connsiteX52" fmla="*/ 78162 w 333863"/>
                  <a:gd name="connsiteY52" fmla="*/ 156324 h 334980"/>
                  <a:gd name="connsiteX53" fmla="*/ 22332 w 333863"/>
                  <a:gd name="connsiteY53" fmla="*/ 156324 h 334980"/>
                  <a:gd name="connsiteX54" fmla="*/ 53597 w 333863"/>
                  <a:gd name="connsiteY54" fmla="*/ 77045 h 334980"/>
                  <a:gd name="connsiteX55" fmla="*/ 53597 w 333863"/>
                  <a:gd name="connsiteY55" fmla="*/ 257935 h 334980"/>
                  <a:gd name="connsiteX56" fmla="*/ 22332 w 333863"/>
                  <a:gd name="connsiteY56" fmla="*/ 178656 h 334980"/>
                  <a:gd name="connsiteX57" fmla="*/ 78162 w 333863"/>
                  <a:gd name="connsiteY57" fmla="*/ 178656 h 334980"/>
                  <a:gd name="connsiteX58" fmla="*/ 88211 w 333863"/>
                  <a:gd name="connsiteY58" fmla="*/ 244535 h 334980"/>
                  <a:gd name="connsiteX59" fmla="*/ 53597 w 333863"/>
                  <a:gd name="connsiteY59" fmla="*/ 257935 h 334980"/>
                  <a:gd name="connsiteX60" fmla="*/ 71462 w 333863"/>
                  <a:gd name="connsiteY60" fmla="*/ 275800 h 334980"/>
                  <a:gd name="connsiteX61" fmla="*/ 70346 w 333863"/>
                  <a:gd name="connsiteY61" fmla="*/ 274684 h 334980"/>
                  <a:gd name="connsiteX62" fmla="*/ 94911 w 333863"/>
                  <a:gd name="connsiteY62" fmla="*/ 265751 h 334980"/>
                  <a:gd name="connsiteX63" fmla="*/ 113893 w 333863"/>
                  <a:gd name="connsiteY63" fmla="*/ 301482 h 334980"/>
                  <a:gd name="connsiteX64" fmla="*/ 71462 w 333863"/>
                  <a:gd name="connsiteY64" fmla="*/ 275800 h 334980"/>
                  <a:gd name="connsiteX65" fmla="*/ 156324 w 333863"/>
                  <a:gd name="connsiteY65" fmla="*/ 310415 h 334980"/>
                  <a:gd name="connsiteX66" fmla="*/ 117243 w 333863"/>
                  <a:gd name="connsiteY66" fmla="*/ 261284 h 334980"/>
                  <a:gd name="connsiteX67" fmla="*/ 156324 w 333863"/>
                  <a:gd name="connsiteY67" fmla="*/ 256818 h 334980"/>
                  <a:gd name="connsiteX68" fmla="*/ 156324 w 333863"/>
                  <a:gd name="connsiteY68" fmla="*/ 310415 h 334980"/>
                  <a:gd name="connsiteX69" fmla="*/ 156324 w 333863"/>
                  <a:gd name="connsiteY69" fmla="*/ 234486 h 334980"/>
                  <a:gd name="connsiteX70" fmla="*/ 109427 w 333863"/>
                  <a:gd name="connsiteY70" fmla="*/ 240069 h 334980"/>
                  <a:gd name="connsiteX71" fmla="*/ 100494 w 333863"/>
                  <a:gd name="connsiteY71" fmla="*/ 178656 h 334980"/>
                  <a:gd name="connsiteX72" fmla="*/ 156324 w 333863"/>
                  <a:gd name="connsiteY72" fmla="*/ 178656 h 334980"/>
                  <a:gd name="connsiteX73" fmla="*/ 156324 w 333863"/>
                  <a:gd name="connsiteY73" fmla="*/ 234486 h 334980"/>
                  <a:gd name="connsiteX74" fmla="*/ 156324 w 333863"/>
                  <a:gd name="connsiteY74" fmla="*/ 156324 h 334980"/>
                  <a:gd name="connsiteX75" fmla="*/ 100494 w 333863"/>
                  <a:gd name="connsiteY75" fmla="*/ 156324 h 334980"/>
                  <a:gd name="connsiteX76" fmla="*/ 109427 w 333863"/>
                  <a:gd name="connsiteY76" fmla="*/ 94911 h 334980"/>
                  <a:gd name="connsiteX77" fmla="*/ 156324 w 333863"/>
                  <a:gd name="connsiteY77" fmla="*/ 100494 h 334980"/>
                  <a:gd name="connsiteX78" fmla="*/ 156324 w 333863"/>
                  <a:gd name="connsiteY78" fmla="*/ 156324 h 334980"/>
                  <a:gd name="connsiteX79" fmla="*/ 156324 w 333863"/>
                  <a:gd name="connsiteY79" fmla="*/ 78162 h 334980"/>
                  <a:gd name="connsiteX80" fmla="*/ 117243 w 333863"/>
                  <a:gd name="connsiteY80" fmla="*/ 73696 h 334980"/>
                  <a:gd name="connsiteX81" fmla="*/ 156324 w 333863"/>
                  <a:gd name="connsiteY81" fmla="*/ 24565 h 334980"/>
                  <a:gd name="connsiteX82" fmla="*/ 156324 w 333863"/>
                  <a:gd name="connsiteY82" fmla="*/ 78162 h 3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3863" h="334980">
                    <a:moveTo>
                      <a:pt x="228903" y="299249"/>
                    </a:moveTo>
                    <a:cubicBezTo>
                      <a:pt x="226670" y="300365"/>
                      <a:pt x="223320" y="301482"/>
                      <a:pt x="221087" y="302599"/>
                    </a:cubicBezTo>
                    <a:cubicBezTo>
                      <a:pt x="223320" y="299249"/>
                      <a:pt x="225553" y="297016"/>
                      <a:pt x="226670" y="293666"/>
                    </a:cubicBezTo>
                    <a:lnTo>
                      <a:pt x="215504" y="266867"/>
                    </a:lnTo>
                    <a:cubicBezTo>
                      <a:pt x="205454" y="289199"/>
                      <a:pt x="192055" y="304832"/>
                      <a:pt x="178656" y="310415"/>
                    </a:cubicBezTo>
                    <a:lnTo>
                      <a:pt x="178656" y="256818"/>
                    </a:lnTo>
                    <a:cubicBezTo>
                      <a:pt x="189822" y="256818"/>
                      <a:pt x="202105" y="257935"/>
                      <a:pt x="213271" y="260168"/>
                    </a:cubicBezTo>
                    <a:lnTo>
                      <a:pt x="203221" y="236719"/>
                    </a:lnTo>
                    <a:cubicBezTo>
                      <a:pt x="195405" y="235603"/>
                      <a:pt x="187589" y="235603"/>
                      <a:pt x="178656" y="234486"/>
                    </a:cubicBezTo>
                    <a:lnTo>
                      <a:pt x="178656" y="178656"/>
                    </a:lnTo>
                    <a:lnTo>
                      <a:pt x="234486" y="178656"/>
                    </a:lnTo>
                    <a:cubicBezTo>
                      <a:pt x="234486" y="186472"/>
                      <a:pt x="233369" y="194288"/>
                      <a:pt x="232253" y="200988"/>
                    </a:cubicBezTo>
                    <a:lnTo>
                      <a:pt x="253468" y="209921"/>
                    </a:lnTo>
                    <a:cubicBezTo>
                      <a:pt x="254585" y="199871"/>
                      <a:pt x="255701" y="188705"/>
                      <a:pt x="255701" y="178656"/>
                    </a:cubicBezTo>
                    <a:lnTo>
                      <a:pt x="311531" y="178656"/>
                    </a:lnTo>
                    <a:cubicBezTo>
                      <a:pt x="310415" y="196522"/>
                      <a:pt x="305948" y="213271"/>
                      <a:pt x="298132" y="228903"/>
                    </a:cubicBezTo>
                    <a:lnTo>
                      <a:pt x="318231" y="237836"/>
                    </a:lnTo>
                    <a:cubicBezTo>
                      <a:pt x="328280" y="215504"/>
                      <a:pt x="333863" y="192055"/>
                      <a:pt x="333863" y="167490"/>
                    </a:cubicBezTo>
                    <a:cubicBezTo>
                      <a:pt x="333863" y="119476"/>
                      <a:pt x="312648" y="73696"/>
                      <a:pt x="276917" y="42431"/>
                    </a:cubicBezTo>
                    <a:cubicBezTo>
                      <a:pt x="247885" y="14516"/>
                      <a:pt x="208804" y="0"/>
                      <a:pt x="167490" y="0"/>
                    </a:cubicBezTo>
                    <a:cubicBezTo>
                      <a:pt x="126176" y="0"/>
                      <a:pt x="87095" y="14516"/>
                      <a:pt x="56947" y="41314"/>
                    </a:cubicBezTo>
                    <a:cubicBezTo>
                      <a:pt x="21215" y="73696"/>
                      <a:pt x="0" y="119476"/>
                      <a:pt x="0" y="167490"/>
                    </a:cubicBezTo>
                    <a:cubicBezTo>
                      <a:pt x="0" y="215504"/>
                      <a:pt x="21215" y="261284"/>
                      <a:pt x="56947" y="292549"/>
                    </a:cubicBezTo>
                    <a:cubicBezTo>
                      <a:pt x="87095" y="320464"/>
                      <a:pt x="126176" y="334980"/>
                      <a:pt x="167490" y="334980"/>
                    </a:cubicBezTo>
                    <a:cubicBezTo>
                      <a:pt x="192055" y="334980"/>
                      <a:pt x="215504" y="329397"/>
                      <a:pt x="237836" y="319348"/>
                    </a:cubicBezTo>
                    <a:lnTo>
                      <a:pt x="228903" y="299249"/>
                    </a:lnTo>
                    <a:close/>
                    <a:moveTo>
                      <a:pt x="281383" y="77045"/>
                    </a:moveTo>
                    <a:cubicBezTo>
                      <a:pt x="299249" y="99377"/>
                      <a:pt x="310415" y="127292"/>
                      <a:pt x="312648" y="156324"/>
                    </a:cubicBezTo>
                    <a:lnTo>
                      <a:pt x="256818" y="156324"/>
                    </a:lnTo>
                    <a:cubicBezTo>
                      <a:pt x="255701" y="132875"/>
                      <a:pt x="252352" y="110543"/>
                      <a:pt x="246769" y="90445"/>
                    </a:cubicBezTo>
                    <a:cubicBezTo>
                      <a:pt x="259051" y="85978"/>
                      <a:pt x="271334" y="82628"/>
                      <a:pt x="281383" y="77045"/>
                    </a:cubicBezTo>
                    <a:close/>
                    <a:moveTo>
                      <a:pt x="263518" y="59180"/>
                    </a:moveTo>
                    <a:cubicBezTo>
                      <a:pt x="263518" y="59180"/>
                      <a:pt x="264634" y="60296"/>
                      <a:pt x="264634" y="60296"/>
                    </a:cubicBezTo>
                    <a:cubicBezTo>
                      <a:pt x="256818" y="63646"/>
                      <a:pt x="249002" y="66996"/>
                      <a:pt x="240069" y="69229"/>
                    </a:cubicBezTo>
                    <a:cubicBezTo>
                      <a:pt x="234486" y="55830"/>
                      <a:pt x="227786" y="43547"/>
                      <a:pt x="221087" y="33498"/>
                    </a:cubicBezTo>
                    <a:cubicBezTo>
                      <a:pt x="236719" y="39081"/>
                      <a:pt x="251235" y="48014"/>
                      <a:pt x="263518" y="59180"/>
                    </a:cubicBezTo>
                    <a:close/>
                    <a:moveTo>
                      <a:pt x="178656" y="24565"/>
                    </a:moveTo>
                    <a:cubicBezTo>
                      <a:pt x="193172" y="30148"/>
                      <a:pt x="207688" y="48014"/>
                      <a:pt x="217737" y="73696"/>
                    </a:cubicBezTo>
                    <a:cubicBezTo>
                      <a:pt x="205454" y="75929"/>
                      <a:pt x="192055" y="77045"/>
                      <a:pt x="178656" y="78162"/>
                    </a:cubicBezTo>
                    <a:lnTo>
                      <a:pt x="178656" y="24565"/>
                    </a:lnTo>
                    <a:close/>
                    <a:moveTo>
                      <a:pt x="178656" y="100494"/>
                    </a:moveTo>
                    <a:cubicBezTo>
                      <a:pt x="194288" y="100494"/>
                      <a:pt x="209921" y="98261"/>
                      <a:pt x="225553" y="94911"/>
                    </a:cubicBezTo>
                    <a:cubicBezTo>
                      <a:pt x="230020" y="112777"/>
                      <a:pt x="233369" y="132875"/>
                      <a:pt x="234486" y="156324"/>
                    </a:cubicBezTo>
                    <a:lnTo>
                      <a:pt x="178656" y="156324"/>
                    </a:lnTo>
                    <a:lnTo>
                      <a:pt x="178656" y="100494"/>
                    </a:lnTo>
                    <a:close/>
                    <a:moveTo>
                      <a:pt x="71462" y="58063"/>
                    </a:moveTo>
                    <a:cubicBezTo>
                      <a:pt x="83745" y="46897"/>
                      <a:pt x="98261" y="37964"/>
                      <a:pt x="113893" y="32381"/>
                    </a:cubicBezTo>
                    <a:cubicBezTo>
                      <a:pt x="106077" y="42431"/>
                      <a:pt x="100494" y="54713"/>
                      <a:pt x="94911" y="68113"/>
                    </a:cubicBezTo>
                    <a:cubicBezTo>
                      <a:pt x="85978" y="65879"/>
                      <a:pt x="78162" y="63646"/>
                      <a:pt x="70346" y="60296"/>
                    </a:cubicBezTo>
                    <a:cubicBezTo>
                      <a:pt x="70346" y="59180"/>
                      <a:pt x="71462" y="59180"/>
                      <a:pt x="71462" y="58063"/>
                    </a:cubicBezTo>
                    <a:close/>
                    <a:moveTo>
                      <a:pt x="53597" y="77045"/>
                    </a:moveTo>
                    <a:cubicBezTo>
                      <a:pt x="63646" y="81512"/>
                      <a:pt x="74812" y="85978"/>
                      <a:pt x="87095" y="89328"/>
                    </a:cubicBezTo>
                    <a:cubicBezTo>
                      <a:pt x="82628" y="110543"/>
                      <a:pt x="79279" y="132875"/>
                      <a:pt x="78162" y="156324"/>
                    </a:cubicBezTo>
                    <a:lnTo>
                      <a:pt x="22332" y="156324"/>
                    </a:lnTo>
                    <a:cubicBezTo>
                      <a:pt x="25682" y="127292"/>
                      <a:pt x="35731" y="99377"/>
                      <a:pt x="53597" y="77045"/>
                    </a:cubicBezTo>
                    <a:close/>
                    <a:moveTo>
                      <a:pt x="53597" y="257935"/>
                    </a:moveTo>
                    <a:cubicBezTo>
                      <a:pt x="35731" y="235603"/>
                      <a:pt x="24565" y="207688"/>
                      <a:pt x="22332" y="178656"/>
                    </a:cubicBezTo>
                    <a:lnTo>
                      <a:pt x="78162" y="178656"/>
                    </a:lnTo>
                    <a:cubicBezTo>
                      <a:pt x="79279" y="202105"/>
                      <a:pt x="82628" y="224437"/>
                      <a:pt x="88211" y="244535"/>
                    </a:cubicBezTo>
                    <a:cubicBezTo>
                      <a:pt x="75929" y="249002"/>
                      <a:pt x="63646" y="252352"/>
                      <a:pt x="53597" y="257935"/>
                    </a:cubicBezTo>
                    <a:close/>
                    <a:moveTo>
                      <a:pt x="71462" y="275800"/>
                    </a:moveTo>
                    <a:cubicBezTo>
                      <a:pt x="71462" y="275800"/>
                      <a:pt x="70346" y="274684"/>
                      <a:pt x="70346" y="274684"/>
                    </a:cubicBezTo>
                    <a:cubicBezTo>
                      <a:pt x="78162" y="271334"/>
                      <a:pt x="85978" y="267984"/>
                      <a:pt x="94911" y="265751"/>
                    </a:cubicBezTo>
                    <a:cubicBezTo>
                      <a:pt x="100494" y="279150"/>
                      <a:pt x="107194" y="291433"/>
                      <a:pt x="113893" y="301482"/>
                    </a:cubicBezTo>
                    <a:cubicBezTo>
                      <a:pt x="98261" y="295899"/>
                      <a:pt x="83745" y="286966"/>
                      <a:pt x="71462" y="275800"/>
                    </a:cubicBezTo>
                    <a:close/>
                    <a:moveTo>
                      <a:pt x="156324" y="310415"/>
                    </a:moveTo>
                    <a:cubicBezTo>
                      <a:pt x="141808" y="304832"/>
                      <a:pt x="127292" y="286966"/>
                      <a:pt x="117243" y="261284"/>
                    </a:cubicBezTo>
                    <a:cubicBezTo>
                      <a:pt x="129526" y="259051"/>
                      <a:pt x="142925" y="257935"/>
                      <a:pt x="156324" y="256818"/>
                    </a:cubicBezTo>
                    <a:lnTo>
                      <a:pt x="156324" y="310415"/>
                    </a:lnTo>
                    <a:close/>
                    <a:moveTo>
                      <a:pt x="156324" y="234486"/>
                    </a:moveTo>
                    <a:cubicBezTo>
                      <a:pt x="140692" y="234486"/>
                      <a:pt x="125059" y="236719"/>
                      <a:pt x="109427" y="240069"/>
                    </a:cubicBezTo>
                    <a:cubicBezTo>
                      <a:pt x="104960" y="222203"/>
                      <a:pt x="101611" y="200988"/>
                      <a:pt x="100494" y="178656"/>
                    </a:cubicBezTo>
                    <a:lnTo>
                      <a:pt x="156324" y="178656"/>
                    </a:lnTo>
                    <a:lnTo>
                      <a:pt x="156324" y="234486"/>
                    </a:lnTo>
                    <a:close/>
                    <a:moveTo>
                      <a:pt x="156324" y="156324"/>
                    </a:moveTo>
                    <a:lnTo>
                      <a:pt x="100494" y="156324"/>
                    </a:lnTo>
                    <a:cubicBezTo>
                      <a:pt x="101611" y="133992"/>
                      <a:pt x="104960" y="112777"/>
                      <a:pt x="109427" y="94911"/>
                    </a:cubicBezTo>
                    <a:cubicBezTo>
                      <a:pt x="123943" y="98261"/>
                      <a:pt x="139575" y="99377"/>
                      <a:pt x="156324" y="100494"/>
                    </a:cubicBezTo>
                    <a:lnTo>
                      <a:pt x="156324" y="156324"/>
                    </a:lnTo>
                    <a:close/>
                    <a:moveTo>
                      <a:pt x="156324" y="78162"/>
                    </a:moveTo>
                    <a:cubicBezTo>
                      <a:pt x="142925" y="78162"/>
                      <a:pt x="129526" y="75929"/>
                      <a:pt x="117243" y="73696"/>
                    </a:cubicBezTo>
                    <a:cubicBezTo>
                      <a:pt x="127292" y="48014"/>
                      <a:pt x="141808" y="30148"/>
                      <a:pt x="156324" y="24565"/>
                    </a:cubicBezTo>
                    <a:lnTo>
                      <a:pt x="156324" y="78162"/>
                    </a:lnTo>
                    <a:close/>
                  </a:path>
                </a:pathLst>
              </a:custGeom>
              <a:solidFill>
                <a:schemeClr val="tx1"/>
              </a:solidFill>
              <a:ln w="11013" cap="flat">
                <a:noFill/>
                <a:prstDash val="solid"/>
                <a:miter/>
              </a:ln>
            </p:spPr>
            <p:txBody>
              <a:bodyPr rtlCol="0" anchor="ctr" anchorCtr="0"/>
              <a:lstStyle/>
              <a:p>
                <a:endParaRPr lang="en-GB" sz="1400"/>
              </a:p>
            </p:txBody>
          </p:sp>
          <p:sp>
            <p:nvSpPr>
              <p:cNvPr id="21" name="Freeform: Shape 20">
                <a:extLst>
                  <a:ext uri="{FF2B5EF4-FFF2-40B4-BE49-F238E27FC236}">
                    <a16:creationId xmlns:a16="http://schemas.microsoft.com/office/drawing/2014/main" id="{8B2F5DCF-FE45-4955-B086-CC505524D8A9}"/>
                  </a:ext>
                </a:extLst>
              </p:cNvPr>
              <p:cNvSpPr/>
              <p:nvPr/>
            </p:nvSpPr>
            <p:spPr>
              <a:xfrm>
                <a:off x="852255" y="3987177"/>
                <a:ext cx="133992" cy="133992"/>
              </a:xfrm>
              <a:custGeom>
                <a:avLst/>
                <a:gdLst>
                  <a:gd name="connsiteX0" fmla="*/ 133992 w 133992"/>
                  <a:gd name="connsiteY0" fmla="*/ 118360 h 133992"/>
                  <a:gd name="connsiteX1" fmla="*/ 83745 w 133992"/>
                  <a:gd name="connsiteY1" fmla="*/ 68113 h 133992"/>
                  <a:gd name="connsiteX2" fmla="*/ 132875 w 133992"/>
                  <a:gd name="connsiteY2" fmla="*/ 55830 h 133992"/>
                  <a:gd name="connsiteX3" fmla="*/ 0 w 133992"/>
                  <a:gd name="connsiteY3" fmla="*/ 0 h 133992"/>
                  <a:gd name="connsiteX4" fmla="*/ 55830 w 133992"/>
                  <a:gd name="connsiteY4" fmla="*/ 132875 h 133992"/>
                  <a:gd name="connsiteX5" fmla="*/ 68113 w 133992"/>
                  <a:gd name="connsiteY5" fmla="*/ 83745 h 133992"/>
                  <a:gd name="connsiteX6" fmla="*/ 118360 w 133992"/>
                  <a:gd name="connsiteY6" fmla="*/ 13399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92" h="133992">
                    <a:moveTo>
                      <a:pt x="133992" y="118360"/>
                    </a:moveTo>
                    <a:lnTo>
                      <a:pt x="83745" y="68113"/>
                    </a:lnTo>
                    <a:lnTo>
                      <a:pt x="132875" y="55830"/>
                    </a:lnTo>
                    <a:lnTo>
                      <a:pt x="0" y="0"/>
                    </a:lnTo>
                    <a:lnTo>
                      <a:pt x="55830" y="132875"/>
                    </a:lnTo>
                    <a:lnTo>
                      <a:pt x="68113" y="83745"/>
                    </a:lnTo>
                    <a:lnTo>
                      <a:pt x="118360" y="133992"/>
                    </a:lnTo>
                    <a:close/>
                  </a:path>
                </a:pathLst>
              </a:custGeom>
              <a:solidFill>
                <a:schemeClr val="tx1"/>
              </a:solidFill>
              <a:ln w="11013" cap="flat">
                <a:noFill/>
                <a:prstDash val="solid"/>
                <a:miter/>
              </a:ln>
            </p:spPr>
            <p:txBody>
              <a:bodyPr rtlCol="0" anchor="ctr" anchorCtr="0"/>
              <a:lstStyle/>
              <a:p>
                <a:endParaRPr lang="en-GB" sz="1400"/>
              </a:p>
            </p:txBody>
          </p:sp>
        </p:grpSp>
        <p:sp>
          <p:nvSpPr>
            <p:cNvPr id="19" name="TextBox 18">
              <a:extLst>
                <a:ext uri="{FF2B5EF4-FFF2-40B4-BE49-F238E27FC236}">
                  <a16:creationId xmlns:a16="http://schemas.microsoft.com/office/drawing/2014/main" id="{08AE69F0-248D-4227-AE82-6E2FE5D8A811}"/>
                </a:ext>
              </a:extLst>
            </p:cNvPr>
            <p:cNvSpPr txBox="1"/>
            <p:nvPr/>
          </p:nvSpPr>
          <p:spPr>
            <a:xfrm>
              <a:off x="1033826" y="3565623"/>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highwaysengland.co.uk</a:t>
              </a:r>
            </a:p>
          </p:txBody>
        </p:sp>
      </p:grpSp>
      <p:grpSp>
        <p:nvGrpSpPr>
          <p:cNvPr id="22" name="Group 21">
            <a:extLst>
              <a:ext uri="{FF2B5EF4-FFF2-40B4-BE49-F238E27FC236}">
                <a16:creationId xmlns:a16="http://schemas.microsoft.com/office/drawing/2014/main" id="{78C8B524-62C3-41EA-BFE9-9BF66A051521}"/>
              </a:ext>
            </a:extLst>
          </p:cNvPr>
          <p:cNvGrpSpPr/>
          <p:nvPr userDrawn="1"/>
        </p:nvGrpSpPr>
        <p:grpSpPr>
          <a:xfrm>
            <a:off x="642324" y="4031771"/>
            <a:ext cx="3696762" cy="313932"/>
            <a:chOff x="642324" y="4022120"/>
            <a:chExt cx="3696762" cy="313932"/>
          </a:xfrm>
        </p:grpSpPr>
        <p:sp>
          <p:nvSpPr>
            <p:cNvPr id="23" name="Graphic 52">
              <a:extLst>
                <a:ext uri="{FF2B5EF4-FFF2-40B4-BE49-F238E27FC236}">
                  <a16:creationId xmlns:a16="http://schemas.microsoft.com/office/drawing/2014/main" id="{1D936619-9B69-492D-8F09-F101804FDE6B}"/>
                </a:ext>
              </a:extLst>
            </p:cNvPr>
            <p:cNvSpPr/>
            <p:nvPr/>
          </p:nvSpPr>
          <p:spPr>
            <a:xfrm>
              <a:off x="642324" y="4027397"/>
              <a:ext cx="373296" cy="303379"/>
            </a:xfrm>
            <a:custGeom>
              <a:avLst/>
              <a:gdLst>
                <a:gd name="connsiteX0" fmla="*/ 892134 w 2838459"/>
                <a:gd name="connsiteY0" fmla="*/ 2306263 h 2306831"/>
                <a:gd name="connsiteX1" fmla="*/ 2549065 w 2838459"/>
                <a:gd name="connsiteY1" fmla="*/ 649332 h 2306831"/>
                <a:gd name="connsiteX2" fmla="*/ 2547427 w 2838459"/>
                <a:gd name="connsiteY2" fmla="*/ 574046 h 2306831"/>
                <a:gd name="connsiteX3" fmla="*/ 2837920 w 2838459"/>
                <a:gd name="connsiteY3" fmla="*/ 272494 h 2306831"/>
                <a:gd name="connsiteX4" fmla="*/ 2503488 w 2838459"/>
                <a:gd name="connsiteY4" fmla="*/ 364172 h 2306831"/>
                <a:gd name="connsiteX5" fmla="*/ 2759577 w 2838459"/>
                <a:gd name="connsiteY5" fmla="*/ 42065 h 2306831"/>
                <a:gd name="connsiteX6" fmla="*/ 2389778 w 2838459"/>
                <a:gd name="connsiteY6" fmla="*/ 183416 h 2306831"/>
                <a:gd name="connsiteX7" fmla="*/ 1964687 w 2838459"/>
                <a:gd name="connsiteY7" fmla="*/ -569 h 2306831"/>
                <a:gd name="connsiteX8" fmla="*/ 1382290 w 2838459"/>
                <a:gd name="connsiteY8" fmla="*/ 581714 h 2306831"/>
                <a:gd name="connsiteX9" fmla="*/ 1397388 w 2838459"/>
                <a:gd name="connsiteY9" fmla="*/ 714502 h 2306831"/>
                <a:gd name="connsiteX10" fmla="*/ 197000 w 2838459"/>
                <a:gd name="connsiteY10" fmla="*/ 106045 h 2306831"/>
                <a:gd name="connsiteX11" fmla="*/ 118142 w 2838459"/>
                <a:gd name="connsiteY11" fmla="*/ 398748 h 2306831"/>
                <a:gd name="connsiteX12" fmla="*/ 377298 w 2838459"/>
                <a:gd name="connsiteY12" fmla="*/ 883504 h 2306831"/>
                <a:gd name="connsiteX13" fmla="*/ 113542 w 2838459"/>
                <a:gd name="connsiteY13" fmla="*/ 810666 h 2306831"/>
                <a:gd name="connsiteX14" fmla="*/ 113456 w 2838459"/>
                <a:gd name="connsiteY14" fmla="*/ 818105 h 2306831"/>
                <a:gd name="connsiteX15" fmla="*/ 580676 w 2838459"/>
                <a:gd name="connsiteY15" fmla="*/ 1388977 h 2306831"/>
                <a:gd name="connsiteX16" fmla="*/ 427114 w 2838459"/>
                <a:gd name="connsiteY16" fmla="*/ 1409474 h 2306831"/>
                <a:gd name="connsiteX17" fmla="*/ 317662 w 2838459"/>
                <a:gd name="connsiteY17" fmla="*/ 1398968 h 2306831"/>
                <a:gd name="connsiteX18" fmla="*/ 861683 w 2838459"/>
                <a:gd name="connsiteY18" fmla="*/ 1803457 h 2306831"/>
                <a:gd name="connsiteX19" fmla="*/ 138383 w 2838459"/>
                <a:gd name="connsiteY19" fmla="*/ 2052726 h 2306831"/>
                <a:gd name="connsiteX20" fmla="*/ -539 w 2838459"/>
                <a:gd name="connsiteY20" fmla="*/ 2044668 h 2306831"/>
                <a:gd name="connsiteX21" fmla="*/ 892163 w 2838459"/>
                <a:gd name="connsiteY21" fmla="*/ 2306263 h 230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459" h="2306831">
                  <a:moveTo>
                    <a:pt x="892134" y="2306263"/>
                  </a:moveTo>
                  <a:cubicBezTo>
                    <a:pt x="1963325" y="2306263"/>
                    <a:pt x="2549065" y="1418838"/>
                    <a:pt x="2549065" y="649332"/>
                  </a:cubicBezTo>
                  <a:cubicBezTo>
                    <a:pt x="2549065" y="624119"/>
                    <a:pt x="2548561" y="599030"/>
                    <a:pt x="2547427" y="574046"/>
                  </a:cubicBezTo>
                  <a:cubicBezTo>
                    <a:pt x="2661136" y="491845"/>
                    <a:pt x="2759967" y="389271"/>
                    <a:pt x="2837920" y="272494"/>
                  </a:cubicBezTo>
                  <a:cubicBezTo>
                    <a:pt x="2733574" y="318872"/>
                    <a:pt x="2621283" y="350094"/>
                    <a:pt x="2503488" y="364172"/>
                  </a:cubicBezTo>
                  <a:cubicBezTo>
                    <a:pt x="2623722" y="292077"/>
                    <a:pt x="2716029" y="178025"/>
                    <a:pt x="2759577" y="42065"/>
                  </a:cubicBezTo>
                  <a:cubicBezTo>
                    <a:pt x="2647059" y="108769"/>
                    <a:pt x="2522443" y="157251"/>
                    <a:pt x="2389778" y="183416"/>
                  </a:cubicBezTo>
                  <a:cubicBezTo>
                    <a:pt x="2283508" y="70221"/>
                    <a:pt x="2132213" y="-569"/>
                    <a:pt x="1964687" y="-569"/>
                  </a:cubicBezTo>
                  <a:cubicBezTo>
                    <a:pt x="1643085" y="-569"/>
                    <a:pt x="1382290" y="260226"/>
                    <a:pt x="1382290" y="581714"/>
                  </a:cubicBezTo>
                  <a:cubicBezTo>
                    <a:pt x="1382290" y="627415"/>
                    <a:pt x="1387396" y="671868"/>
                    <a:pt x="1397388" y="714502"/>
                  </a:cubicBezTo>
                  <a:cubicBezTo>
                    <a:pt x="913375" y="690147"/>
                    <a:pt x="484188" y="458412"/>
                    <a:pt x="197000" y="106045"/>
                  </a:cubicBezTo>
                  <a:cubicBezTo>
                    <a:pt x="146984" y="192103"/>
                    <a:pt x="118142" y="292077"/>
                    <a:pt x="118142" y="398748"/>
                  </a:cubicBezTo>
                  <a:cubicBezTo>
                    <a:pt x="118142" y="600792"/>
                    <a:pt x="220955" y="779157"/>
                    <a:pt x="377298" y="883504"/>
                  </a:cubicBezTo>
                  <a:cubicBezTo>
                    <a:pt x="281753" y="880551"/>
                    <a:pt x="191999" y="854319"/>
                    <a:pt x="113542" y="810666"/>
                  </a:cubicBezTo>
                  <a:cubicBezTo>
                    <a:pt x="113456" y="813114"/>
                    <a:pt x="113456" y="815495"/>
                    <a:pt x="113456" y="818105"/>
                  </a:cubicBezTo>
                  <a:cubicBezTo>
                    <a:pt x="113456" y="1100131"/>
                    <a:pt x="314195" y="1335618"/>
                    <a:pt x="580676" y="1388977"/>
                  </a:cubicBezTo>
                  <a:cubicBezTo>
                    <a:pt x="531737" y="1402321"/>
                    <a:pt x="480245" y="1409474"/>
                    <a:pt x="427114" y="1409474"/>
                  </a:cubicBezTo>
                  <a:cubicBezTo>
                    <a:pt x="389643" y="1409474"/>
                    <a:pt x="353143" y="1405788"/>
                    <a:pt x="317662" y="1398968"/>
                  </a:cubicBezTo>
                  <a:cubicBezTo>
                    <a:pt x="391796" y="1630359"/>
                    <a:pt x="606784" y="1798742"/>
                    <a:pt x="861683" y="1803457"/>
                  </a:cubicBezTo>
                  <a:cubicBezTo>
                    <a:pt x="662363" y="1959686"/>
                    <a:pt x="411274" y="2052726"/>
                    <a:pt x="138383" y="2052726"/>
                  </a:cubicBezTo>
                  <a:cubicBezTo>
                    <a:pt x="91434" y="2052726"/>
                    <a:pt x="45048" y="2050059"/>
                    <a:pt x="-539" y="2044668"/>
                  </a:cubicBezTo>
                  <a:cubicBezTo>
                    <a:pt x="257197" y="2209870"/>
                    <a:pt x="563246" y="2306263"/>
                    <a:pt x="892163" y="2306263"/>
                  </a:cubicBezTo>
                </a:path>
              </a:pathLst>
            </a:custGeom>
            <a:solidFill>
              <a:schemeClr val="tx1"/>
            </a:solidFill>
            <a:ln w="9525" cap="flat">
              <a:noFill/>
              <a:prstDash val="solid"/>
              <a:miter/>
            </a:ln>
          </p:spPr>
          <p:txBody>
            <a:bodyPr rtlCol="0" anchor="ctr" anchorCtr="0"/>
            <a:lstStyle/>
            <a:p>
              <a:endParaRPr lang="en-GB" sz="1400"/>
            </a:p>
          </p:txBody>
        </p:sp>
        <p:sp>
          <p:nvSpPr>
            <p:cNvPr id="24" name="TextBox 23">
              <a:extLst>
                <a:ext uri="{FF2B5EF4-FFF2-40B4-BE49-F238E27FC236}">
                  <a16:creationId xmlns:a16="http://schemas.microsoft.com/office/drawing/2014/main" id="{EB17C879-28D5-472B-A84E-99227C2B54B4}"/>
                </a:ext>
              </a:extLst>
            </p:cNvPr>
            <p:cNvSpPr txBox="1"/>
            <p:nvPr/>
          </p:nvSpPr>
          <p:spPr>
            <a:xfrm>
              <a:off x="1033826" y="4022120"/>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Twitter</a:t>
              </a:r>
              <a:r>
                <a:rPr lang="en-GB" sz="1600">
                  <a:solidFill>
                    <a:schemeClr val="accent1"/>
                  </a:solidFill>
                </a:rPr>
                <a:t> @HighwaysEngland</a:t>
              </a:r>
            </a:p>
          </p:txBody>
        </p:sp>
      </p:grpSp>
      <p:sp>
        <p:nvSpPr>
          <p:cNvPr id="25" name="Footer Placeholder 22">
            <a:extLst>
              <a:ext uri="{FF2B5EF4-FFF2-40B4-BE49-F238E27FC236}">
                <a16:creationId xmlns:a16="http://schemas.microsoft.com/office/drawing/2014/main" id="{3FCFEDDE-61C7-47BB-B4ED-579722986406}"/>
              </a:ext>
            </a:extLst>
          </p:cNvPr>
          <p:cNvSpPr>
            <a:spLocks noGrp="1"/>
          </p:cNvSpPr>
          <p:nvPr>
            <p:ph type="ftr" sz="quarter" idx="21"/>
          </p:nvPr>
        </p:nvSpPr>
        <p:spPr>
          <a:xfrm>
            <a:off x="590731" y="6378063"/>
            <a:ext cx="1460791" cy="215444"/>
          </a:xfrm>
          <a:prstGeom prst="rect">
            <a:avLst/>
          </a:prstGeom>
        </p:spPr>
        <p:txBody>
          <a:bodyPr/>
          <a:lstStyle/>
          <a:p>
            <a:r>
              <a:rPr lang="en-GB"/>
              <a:t>© 2021 National Highways</a:t>
            </a:r>
          </a:p>
        </p:txBody>
      </p:sp>
      <p:pic>
        <p:nvPicPr>
          <p:cNvPr id="26" name="Picture 25">
            <a:extLst>
              <a:ext uri="{FF2B5EF4-FFF2-40B4-BE49-F238E27FC236}">
                <a16:creationId xmlns:a16="http://schemas.microsoft.com/office/drawing/2014/main" id="{31A86E18-A781-40CD-BDE1-5052E28662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5216240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2" name="Footer Placeholder 22">
            <a:extLst>
              <a:ext uri="{FF2B5EF4-FFF2-40B4-BE49-F238E27FC236}">
                <a16:creationId xmlns:a16="http://schemas.microsoft.com/office/drawing/2014/main" id="{F2635FBA-9EC2-42FB-99B4-22D6188E8E2B}"/>
              </a:ext>
            </a:extLst>
          </p:cNvPr>
          <p:cNvSpPr>
            <a:spLocks noGrp="1"/>
          </p:cNvSpPr>
          <p:nvPr>
            <p:ph type="ftr" sz="quarter" idx="22"/>
          </p:nvPr>
        </p:nvSpPr>
        <p:spPr>
          <a:xfrm>
            <a:off x="260484"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93507236-A559-44D5-A6D5-9FA2548132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964461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C47D1B1-38E7-86CF-7C72-E8EA4EC31052}"/>
              </a:ext>
            </a:extLst>
          </p:cNvPr>
          <p:cNvSpPr>
            <a:spLocks noGrp="1"/>
          </p:cNvSpPr>
          <p:nvPr>
            <p:ph type="dt" sz="half" idx="10"/>
          </p:nvPr>
        </p:nvSpPr>
        <p:spPr>
          <a:xfrm>
            <a:off x="280062" y="6196013"/>
            <a:ext cx="2743200" cy="365125"/>
          </a:xfrm>
        </p:spPr>
        <p:txBody>
          <a:bodyPr/>
          <a:lstStyle>
            <a:lvl1pPr>
              <a:defRPr sz="1200" b="1">
                <a:solidFill>
                  <a:schemeClr val="bg1"/>
                </a:solidFill>
              </a:defRPr>
            </a:lvl1pPr>
          </a:lstStyle>
          <a:p>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3C2B1A1-946D-5277-9901-AAC39771C3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8962" y="347360"/>
            <a:ext cx="4939638" cy="655172"/>
          </a:xfrm>
          <a:prstGeom prst="rect">
            <a:avLst/>
          </a:prstGeom>
        </p:spPr>
      </p:pic>
      <p:sp>
        <p:nvSpPr>
          <p:cNvPr id="6" name="Title 1">
            <a:extLst>
              <a:ext uri="{FF2B5EF4-FFF2-40B4-BE49-F238E27FC236}">
                <a16:creationId xmlns:a16="http://schemas.microsoft.com/office/drawing/2014/main" id="{6381A3E8-FE9E-625E-3D8B-7CDB35CFC43D}"/>
              </a:ext>
            </a:extLst>
          </p:cNvPr>
          <p:cNvSpPr>
            <a:spLocks noGrp="1"/>
          </p:cNvSpPr>
          <p:nvPr>
            <p:ph type="ctrTitle" hasCustomPrompt="1"/>
          </p:nvPr>
        </p:nvSpPr>
        <p:spPr>
          <a:xfrm>
            <a:off x="280062" y="1192409"/>
            <a:ext cx="5486399" cy="2387600"/>
          </a:xfrm>
        </p:spPr>
        <p:txBody>
          <a:bodyPr anchor="b">
            <a:noAutofit/>
          </a:bodyPr>
          <a:lstStyle>
            <a:lvl1pPr algn="l">
              <a:defRPr sz="4000" b="1">
                <a:solidFill>
                  <a:schemeClr val="bg1"/>
                </a:solidFill>
              </a:defRPr>
            </a:lvl1pPr>
          </a:lstStyle>
          <a:p>
            <a:r>
              <a:rPr lang="en-GB"/>
              <a:t>Presentation </a:t>
            </a:r>
            <a:br>
              <a:rPr lang="en-GB"/>
            </a:br>
            <a:r>
              <a:rPr lang="en-GB"/>
              <a:t>title to go here</a:t>
            </a:r>
            <a:endParaRPr lang="en-US"/>
          </a:p>
        </p:txBody>
      </p:sp>
      <p:sp>
        <p:nvSpPr>
          <p:cNvPr id="7" name="Text Placeholder 4">
            <a:extLst>
              <a:ext uri="{FF2B5EF4-FFF2-40B4-BE49-F238E27FC236}">
                <a16:creationId xmlns:a16="http://schemas.microsoft.com/office/drawing/2014/main" id="{3E6E51CD-B6A9-B444-59FF-8CBAEA3ED9EF}"/>
              </a:ext>
            </a:extLst>
          </p:cNvPr>
          <p:cNvSpPr>
            <a:spLocks noGrp="1"/>
          </p:cNvSpPr>
          <p:nvPr>
            <p:ph type="body" sz="quarter" idx="14" hasCustomPrompt="1"/>
          </p:nvPr>
        </p:nvSpPr>
        <p:spPr>
          <a:xfrm>
            <a:off x="280062" y="5320212"/>
            <a:ext cx="5507963" cy="690757"/>
          </a:xfrm>
        </p:spPr>
        <p:txBody>
          <a:bodyPr/>
          <a:lstStyle>
            <a:lvl1pPr>
              <a:defRPr b="1">
                <a:solidFill>
                  <a:schemeClr val="bg1"/>
                </a:solidFill>
              </a:defRPr>
            </a:lvl1pPr>
          </a:lstStyle>
          <a:p>
            <a:pPr lvl="0"/>
            <a:r>
              <a:rPr lang="en-GB"/>
              <a:t>Name of presenter</a:t>
            </a:r>
            <a:endParaRPr lang="en-US"/>
          </a:p>
        </p:txBody>
      </p:sp>
      <p:sp>
        <p:nvSpPr>
          <p:cNvPr id="10" name="Text Placeholder 4">
            <a:extLst>
              <a:ext uri="{FF2B5EF4-FFF2-40B4-BE49-F238E27FC236}">
                <a16:creationId xmlns:a16="http://schemas.microsoft.com/office/drawing/2014/main" id="{F7D5BE4B-C931-1EAB-1F79-50273F23B0E2}"/>
              </a:ext>
            </a:extLst>
          </p:cNvPr>
          <p:cNvSpPr>
            <a:spLocks noGrp="1"/>
          </p:cNvSpPr>
          <p:nvPr>
            <p:ph type="body" sz="quarter" idx="15" hasCustomPrompt="1"/>
          </p:nvPr>
        </p:nvSpPr>
        <p:spPr>
          <a:xfrm>
            <a:off x="280062" y="3786345"/>
            <a:ext cx="5507963" cy="852562"/>
          </a:xfrm>
        </p:spPr>
        <p:txBody>
          <a:bodyPr/>
          <a:lstStyle>
            <a:lvl1pPr>
              <a:defRPr sz="2000" b="1">
                <a:solidFill>
                  <a:schemeClr val="bg1"/>
                </a:solidFill>
              </a:defRPr>
            </a:lvl1pPr>
          </a:lstStyle>
          <a:p>
            <a:pPr lvl="0"/>
            <a:r>
              <a:rPr lang="en-GB"/>
              <a:t>Subtitle, if required, to go here</a:t>
            </a:r>
            <a:endParaRPr lang="en-US"/>
          </a:p>
        </p:txBody>
      </p:sp>
      <p:grpSp>
        <p:nvGrpSpPr>
          <p:cNvPr id="96" name="Group 95">
            <a:extLst>
              <a:ext uri="{FF2B5EF4-FFF2-40B4-BE49-F238E27FC236}">
                <a16:creationId xmlns:a16="http://schemas.microsoft.com/office/drawing/2014/main" id="{58F27C8E-973D-F292-C355-A25E79CE59B7}"/>
              </a:ext>
            </a:extLst>
          </p:cNvPr>
          <p:cNvGrpSpPr/>
          <p:nvPr userDrawn="1"/>
        </p:nvGrpSpPr>
        <p:grpSpPr>
          <a:xfrm>
            <a:off x="12692725" y="0"/>
            <a:ext cx="3220260" cy="6858000"/>
            <a:chOff x="12692725" y="0"/>
            <a:chExt cx="3220260" cy="6858000"/>
          </a:xfrm>
        </p:grpSpPr>
        <p:sp>
          <p:nvSpPr>
            <p:cNvPr id="87" name="Rectangle 86">
              <a:extLst>
                <a:ext uri="{FF2B5EF4-FFF2-40B4-BE49-F238E27FC236}">
                  <a16:creationId xmlns:a16="http://schemas.microsoft.com/office/drawing/2014/main" id="{7F9A7747-43F2-1561-7F7C-69DD602CAFB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321F81F5-F252-7699-77A9-66DA7A29763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90" name="TextBox 89">
              <a:extLst>
                <a:ext uri="{FF2B5EF4-FFF2-40B4-BE49-F238E27FC236}">
                  <a16:creationId xmlns:a16="http://schemas.microsoft.com/office/drawing/2014/main" id="{2E347A91-36B2-2672-8E89-C20FEF3D2E26}"/>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1" name="TextBox 90">
              <a:extLst>
                <a:ext uri="{FF2B5EF4-FFF2-40B4-BE49-F238E27FC236}">
                  <a16:creationId xmlns:a16="http://schemas.microsoft.com/office/drawing/2014/main" id="{E17A72DA-2AA9-B563-5BAC-3983E256117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2" name="TextBox 91">
              <a:extLst>
                <a:ext uri="{FF2B5EF4-FFF2-40B4-BE49-F238E27FC236}">
                  <a16:creationId xmlns:a16="http://schemas.microsoft.com/office/drawing/2014/main" id="{95607207-8B3D-9405-5F1B-37851332AADB}"/>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93" name="TextBox 92">
              <a:extLst>
                <a:ext uri="{FF2B5EF4-FFF2-40B4-BE49-F238E27FC236}">
                  <a16:creationId xmlns:a16="http://schemas.microsoft.com/office/drawing/2014/main" id="{8525F5AC-10DA-6A2A-79A1-0813DA2408A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94" name="TextBox 93">
              <a:extLst>
                <a:ext uri="{FF2B5EF4-FFF2-40B4-BE49-F238E27FC236}">
                  <a16:creationId xmlns:a16="http://schemas.microsoft.com/office/drawing/2014/main" id="{FAC4BF7F-4F49-67C8-736F-67CFB169D466}"/>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95" name="TextBox 94">
              <a:extLst>
                <a:ext uri="{FF2B5EF4-FFF2-40B4-BE49-F238E27FC236}">
                  <a16:creationId xmlns:a16="http://schemas.microsoft.com/office/drawing/2014/main" id="{6A35B3D4-59E3-0824-EAA8-A58333C4839C}"/>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Tree>
    <p:extLst>
      <p:ext uri="{BB962C8B-B14F-4D97-AF65-F5344CB8AC3E}">
        <p14:creationId xmlns:p14="http://schemas.microsoft.com/office/powerpoint/2010/main" val="9306651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22">
            <a:extLst>
              <a:ext uri="{FF2B5EF4-FFF2-40B4-BE49-F238E27FC236}">
                <a16:creationId xmlns:a16="http://schemas.microsoft.com/office/drawing/2014/main" id="{094ECEE1-0877-4BB4-A4BC-1F6B29FC8D5C}"/>
              </a:ext>
            </a:extLst>
          </p:cNvPr>
          <p:cNvSpPr>
            <a:spLocks noGrp="1"/>
          </p:cNvSpPr>
          <p:nvPr>
            <p:ph type="ftr" sz="quarter" idx="22"/>
          </p:nvPr>
        </p:nvSpPr>
        <p:spPr>
          <a:xfrm>
            <a:off x="598151" y="6393457"/>
            <a:ext cx="1606870"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BDF565C7-7937-40DE-89A3-7483B4F4E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3944487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7213C10F-FA96-439A-8D31-C4A46C8CAF1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6277EDF7-7AC5-4510-B24F-9B35ECD00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5444712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20000"/>
              <a:lumOff val="8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3148" r="77760"/>
          <a:stretch/>
        </p:blipFill>
        <p:spPr>
          <a:xfrm>
            <a:off x="108000" y="107896"/>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22">
            <a:extLst>
              <a:ext uri="{FF2B5EF4-FFF2-40B4-BE49-F238E27FC236}">
                <a16:creationId xmlns:a16="http://schemas.microsoft.com/office/drawing/2014/main" id="{AAA615B6-3A10-4209-A08A-56193EFC0BFF}"/>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FF59BDC2-2204-4739-ABD5-BA840783B1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4227443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614AE89D-327F-4360-92ED-25C670DD736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EC4F4C8D-5B24-40B1-9637-E322D9743A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0644486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08BC1AD0-4DCC-458A-86F4-950856ACCDB9}"/>
              </a:ext>
            </a:extLst>
          </p:cNvPr>
          <p:cNvSpPr>
            <a:spLocks noGrp="1"/>
          </p:cNvSpPr>
          <p:nvPr>
            <p:ph type="ftr" sz="quarter" idx="22"/>
          </p:nvPr>
        </p:nvSpPr>
        <p:spPr>
          <a:xfrm>
            <a:off x="268775"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4DF95019-CD5E-4738-8780-71EC5D9BE5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533180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Large Panel Left">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6576" b="1575"/>
          <a:stretch/>
        </p:blipFill>
        <p:spPr>
          <a:xfrm>
            <a:off x="107999" y="108000"/>
            <a:ext cx="93725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A533155B-7870-4820-B470-41C52B74ED4B}"/>
              </a:ext>
            </a:extLst>
          </p:cNvPr>
          <p:cNvSpPr>
            <a:spLocks noGrp="1"/>
          </p:cNvSpPr>
          <p:nvPr>
            <p:ph type="ftr" sz="quarter" idx="23"/>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0A401C81-67D4-426B-886C-25BB25754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4257906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Large Panel Righ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D6D59567-5FE0-4FD2-ACAE-625F9C39C858}"/>
              </a:ext>
            </a:extLst>
          </p:cNvPr>
          <p:cNvSpPr>
            <a:spLocks noGrp="1"/>
          </p:cNvSpPr>
          <p:nvPr>
            <p:ph type="ftr" sz="quarter" idx="21"/>
          </p:nvPr>
        </p:nvSpPr>
        <p:spPr>
          <a:xfrm>
            <a:off x="263629" y="6378063"/>
            <a:ext cx="1460791" cy="215444"/>
          </a:xfrm>
          <a:prstGeom prst="rect">
            <a:avLst/>
          </a:prstGeom>
        </p:spPr>
        <p:txBody>
          <a:bodyPr/>
          <a:lstStyle/>
          <a:p>
            <a:r>
              <a:rPr lang="en-GB"/>
              <a:t>© 2021 National Highways</a:t>
            </a:r>
          </a:p>
        </p:txBody>
      </p:sp>
      <p:pic>
        <p:nvPicPr>
          <p:cNvPr id="13" name="Picture 12">
            <a:extLst>
              <a:ext uri="{FF2B5EF4-FFF2-40B4-BE49-F238E27FC236}">
                <a16:creationId xmlns:a16="http://schemas.microsoft.com/office/drawing/2014/main" id="{83E141CE-1F15-4159-AD5B-D6AEF4891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1174250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20000"/>
              <a:lumOff val="8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3148" r="959" b="51431"/>
          <a:stretch/>
        </p:blipFill>
        <p:spPr>
          <a:xfrm>
            <a:off x="107999" y="107896"/>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AE1C284B-392F-40EE-A53B-EA3C962F460F}"/>
              </a:ext>
            </a:extLst>
          </p:cNvPr>
          <p:cNvSpPr>
            <a:spLocks noGrp="1"/>
          </p:cNvSpPr>
          <p:nvPr>
            <p:ph type="ftr" sz="quarter" idx="22"/>
          </p:nvPr>
        </p:nvSpPr>
        <p:spPr>
          <a:xfrm>
            <a:off x="27620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EAC2A520-ADDE-46CF-96C0-C0A3F04B3F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46189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8624FDE6-2D06-4735-AFCC-2C0B6F6136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3" name="Footer Placeholder 22">
            <a:extLst>
              <a:ext uri="{FF2B5EF4-FFF2-40B4-BE49-F238E27FC236}">
                <a16:creationId xmlns:a16="http://schemas.microsoft.com/office/drawing/2014/main" id="{D8FC6C6A-6A90-4B64-A809-377916474F48}"/>
              </a:ext>
            </a:extLst>
          </p:cNvPr>
          <p:cNvSpPr>
            <a:spLocks noGrp="1"/>
          </p:cNvSpPr>
          <p:nvPr>
            <p:ph type="ftr" sz="quarter" idx="21"/>
          </p:nvPr>
        </p:nvSpPr>
        <p:spPr>
          <a:xfrm>
            <a:off x="26877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13321354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76209"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5" name="Picture 34">
            <a:extLst>
              <a:ext uri="{FF2B5EF4-FFF2-40B4-BE49-F238E27FC236}">
                <a16:creationId xmlns:a16="http://schemas.microsoft.com/office/drawing/2014/main" id="{49217061-AC03-4564-A922-5DB7D5379A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960798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C47D1B1-38E7-86CF-7C72-E8EA4EC31052}"/>
              </a:ext>
            </a:extLst>
          </p:cNvPr>
          <p:cNvSpPr>
            <a:spLocks noGrp="1"/>
          </p:cNvSpPr>
          <p:nvPr>
            <p:ph type="dt" sz="half" idx="10"/>
          </p:nvPr>
        </p:nvSpPr>
        <p:spPr>
          <a:xfrm>
            <a:off x="280062" y="6196013"/>
            <a:ext cx="2743200" cy="365125"/>
          </a:xfrm>
        </p:spPr>
        <p:txBody>
          <a:bodyPr/>
          <a:lstStyle>
            <a:lvl1pPr>
              <a:defRPr sz="1200" b="1">
                <a:solidFill>
                  <a:schemeClr val="tx1"/>
                </a:solidFill>
              </a:defRPr>
            </a:lvl1pPr>
          </a:lstStyle>
          <a:p>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3C2B1A1-946D-5277-9901-AAC39771C3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8962" y="347360"/>
            <a:ext cx="4939638" cy="655172"/>
          </a:xfrm>
          <a:prstGeom prst="rect">
            <a:avLst/>
          </a:prstGeom>
        </p:spPr>
      </p:pic>
      <p:sp>
        <p:nvSpPr>
          <p:cNvPr id="6" name="Title 1">
            <a:extLst>
              <a:ext uri="{FF2B5EF4-FFF2-40B4-BE49-F238E27FC236}">
                <a16:creationId xmlns:a16="http://schemas.microsoft.com/office/drawing/2014/main" id="{6381A3E8-FE9E-625E-3D8B-7CDB35CFC43D}"/>
              </a:ext>
            </a:extLst>
          </p:cNvPr>
          <p:cNvSpPr>
            <a:spLocks noGrp="1"/>
          </p:cNvSpPr>
          <p:nvPr>
            <p:ph type="ctrTitle" hasCustomPrompt="1"/>
          </p:nvPr>
        </p:nvSpPr>
        <p:spPr>
          <a:xfrm>
            <a:off x="280062" y="1192409"/>
            <a:ext cx="5486399" cy="2387600"/>
          </a:xfrm>
        </p:spPr>
        <p:txBody>
          <a:bodyPr anchor="b">
            <a:noAutofit/>
          </a:bodyPr>
          <a:lstStyle>
            <a:lvl1pPr algn="l">
              <a:defRPr sz="4000" b="1">
                <a:solidFill>
                  <a:schemeClr val="bg1"/>
                </a:solidFill>
              </a:defRPr>
            </a:lvl1pPr>
          </a:lstStyle>
          <a:p>
            <a:r>
              <a:rPr lang="en-GB"/>
              <a:t>Presentation </a:t>
            </a:r>
            <a:br>
              <a:rPr lang="en-GB"/>
            </a:br>
            <a:r>
              <a:rPr lang="en-GB"/>
              <a:t>title to go here</a:t>
            </a:r>
            <a:endParaRPr lang="en-US"/>
          </a:p>
        </p:txBody>
      </p:sp>
      <p:sp>
        <p:nvSpPr>
          <p:cNvPr id="7" name="Text Placeholder 4">
            <a:extLst>
              <a:ext uri="{FF2B5EF4-FFF2-40B4-BE49-F238E27FC236}">
                <a16:creationId xmlns:a16="http://schemas.microsoft.com/office/drawing/2014/main" id="{3E6E51CD-B6A9-B444-59FF-8CBAEA3ED9EF}"/>
              </a:ext>
            </a:extLst>
          </p:cNvPr>
          <p:cNvSpPr>
            <a:spLocks noGrp="1"/>
          </p:cNvSpPr>
          <p:nvPr>
            <p:ph type="body" sz="quarter" idx="14" hasCustomPrompt="1"/>
          </p:nvPr>
        </p:nvSpPr>
        <p:spPr>
          <a:xfrm>
            <a:off x="280062" y="5320212"/>
            <a:ext cx="5507963" cy="690757"/>
          </a:xfrm>
        </p:spPr>
        <p:txBody>
          <a:bodyPr/>
          <a:lstStyle>
            <a:lvl1pPr>
              <a:defRPr b="1">
                <a:solidFill>
                  <a:schemeClr val="bg1"/>
                </a:solidFill>
              </a:defRPr>
            </a:lvl1pPr>
          </a:lstStyle>
          <a:p>
            <a:pPr lvl="0"/>
            <a:r>
              <a:rPr lang="en-GB"/>
              <a:t>Name of presenter</a:t>
            </a:r>
            <a:endParaRPr lang="en-US"/>
          </a:p>
        </p:txBody>
      </p:sp>
      <p:sp>
        <p:nvSpPr>
          <p:cNvPr id="10" name="Text Placeholder 4">
            <a:extLst>
              <a:ext uri="{FF2B5EF4-FFF2-40B4-BE49-F238E27FC236}">
                <a16:creationId xmlns:a16="http://schemas.microsoft.com/office/drawing/2014/main" id="{F7D5BE4B-C931-1EAB-1F79-50273F23B0E2}"/>
              </a:ext>
            </a:extLst>
          </p:cNvPr>
          <p:cNvSpPr>
            <a:spLocks noGrp="1"/>
          </p:cNvSpPr>
          <p:nvPr>
            <p:ph type="body" sz="quarter" idx="15" hasCustomPrompt="1"/>
          </p:nvPr>
        </p:nvSpPr>
        <p:spPr>
          <a:xfrm>
            <a:off x="280062" y="3786345"/>
            <a:ext cx="5507963" cy="852562"/>
          </a:xfrm>
        </p:spPr>
        <p:txBody>
          <a:bodyPr/>
          <a:lstStyle>
            <a:lvl1pPr>
              <a:defRPr sz="2000" b="1">
                <a:solidFill>
                  <a:schemeClr val="bg1"/>
                </a:solidFill>
              </a:defRPr>
            </a:lvl1pPr>
          </a:lstStyle>
          <a:p>
            <a:pPr lvl="0"/>
            <a:r>
              <a:rPr lang="en-GB"/>
              <a:t>Subtitle, if required, to go here</a:t>
            </a:r>
            <a:endParaRPr lang="en-US"/>
          </a:p>
        </p:txBody>
      </p:sp>
      <p:grpSp>
        <p:nvGrpSpPr>
          <p:cNvPr id="2" name="Group 1">
            <a:extLst>
              <a:ext uri="{FF2B5EF4-FFF2-40B4-BE49-F238E27FC236}">
                <a16:creationId xmlns:a16="http://schemas.microsoft.com/office/drawing/2014/main" id="{37294BE3-C616-ED08-AD2D-31766D64FFDB}"/>
              </a:ext>
            </a:extLst>
          </p:cNvPr>
          <p:cNvGrpSpPr/>
          <p:nvPr userDrawn="1"/>
        </p:nvGrpSpPr>
        <p:grpSpPr>
          <a:xfrm>
            <a:off x="12692725" y="0"/>
            <a:ext cx="3220260" cy="6858000"/>
            <a:chOff x="12692725" y="0"/>
            <a:chExt cx="3220260" cy="6858000"/>
          </a:xfrm>
        </p:grpSpPr>
        <p:sp>
          <p:nvSpPr>
            <p:cNvPr id="11" name="Rectangle 10">
              <a:extLst>
                <a:ext uri="{FF2B5EF4-FFF2-40B4-BE49-F238E27FC236}">
                  <a16:creationId xmlns:a16="http://schemas.microsoft.com/office/drawing/2014/main" id="{06F06BBB-1E43-F045-CAD1-036BF3D58ED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F0D7BD-C5C2-FD4E-F726-42DE09007A1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3" name="TextBox 12">
              <a:extLst>
                <a:ext uri="{FF2B5EF4-FFF2-40B4-BE49-F238E27FC236}">
                  <a16:creationId xmlns:a16="http://schemas.microsoft.com/office/drawing/2014/main" id="{22451533-BE1E-1B24-095A-DF00B54FA722}"/>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4" name="TextBox 13">
              <a:extLst>
                <a:ext uri="{FF2B5EF4-FFF2-40B4-BE49-F238E27FC236}">
                  <a16:creationId xmlns:a16="http://schemas.microsoft.com/office/drawing/2014/main" id="{D234250A-A47D-51FD-6C25-56407C308549}"/>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5" name="TextBox 14">
              <a:extLst>
                <a:ext uri="{FF2B5EF4-FFF2-40B4-BE49-F238E27FC236}">
                  <a16:creationId xmlns:a16="http://schemas.microsoft.com/office/drawing/2014/main" id="{D2EE142B-CAC7-6071-4CB1-DF0BF9F60E4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6" name="TextBox 15">
              <a:extLst>
                <a:ext uri="{FF2B5EF4-FFF2-40B4-BE49-F238E27FC236}">
                  <a16:creationId xmlns:a16="http://schemas.microsoft.com/office/drawing/2014/main" id="{ADD9BF6E-E679-B12E-0E15-CEB6E62E7570}"/>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CCC71BC5-8314-1C41-4B29-064E4DCD4284}"/>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8" name="TextBox 17">
              <a:extLst>
                <a:ext uri="{FF2B5EF4-FFF2-40B4-BE49-F238E27FC236}">
                  <a16:creationId xmlns:a16="http://schemas.microsoft.com/office/drawing/2014/main" id="{8F5D62A6-326F-7996-4FDD-34BF54CDFCF4}"/>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Tree>
    <p:extLst>
      <p:ext uri="{BB962C8B-B14F-4D97-AF65-F5344CB8AC3E}">
        <p14:creationId xmlns:p14="http://schemas.microsoft.com/office/powerpoint/2010/main" val="2655225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50863" y="1457934"/>
            <a:ext cx="1109027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62966489"/>
      </p:ext>
    </p:extLst>
  </p:cSld>
  <p:clrMapOvr>
    <a:masterClrMapping/>
  </p:clrMapOvr>
  <p:transition spd="slow">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5" y="2534032"/>
            <a:ext cx="9787515" cy="941796"/>
          </a:xfrm>
        </p:spPr>
        <p:txBody>
          <a:bodyPr anchor="t">
            <a:noAutofit/>
          </a:bodyPr>
          <a:lstStyle>
            <a:lvl1pPr algn="l">
              <a:defRPr sz="3401" b="1">
                <a:solidFill>
                  <a:schemeClr val="accent2"/>
                </a:solidFill>
              </a:defRPr>
            </a:lvl1pPr>
          </a:lstStyle>
          <a:p>
            <a:r>
              <a:rPr lang="en-US"/>
              <a:t>Presentation title goes here </a:t>
            </a:r>
            <a:br>
              <a:rPr lang="en-US"/>
            </a:br>
            <a:r>
              <a:rPr lang="en-US"/>
              <a:t>On two lines if needed </a:t>
            </a:r>
          </a:p>
        </p:txBody>
      </p:sp>
      <p:sp>
        <p:nvSpPr>
          <p:cNvPr id="3" name="Subtitle 2"/>
          <p:cNvSpPr>
            <a:spLocks noGrp="1"/>
          </p:cNvSpPr>
          <p:nvPr>
            <p:ph type="subTitle" idx="1" hasCustomPrompt="1"/>
          </p:nvPr>
        </p:nvSpPr>
        <p:spPr>
          <a:xfrm>
            <a:off x="652679" y="4694960"/>
            <a:ext cx="4565866" cy="701387"/>
          </a:xfrm>
        </p:spPr>
        <p:txBody>
          <a:bodyPr>
            <a:noAutofit/>
          </a:bodyPr>
          <a:lstStyle>
            <a:lvl1pPr marL="0" indent="0" algn="l">
              <a:buNone/>
              <a:defRPr sz="2201" b="1">
                <a:solidFill>
                  <a:schemeClr val="bg1"/>
                </a:solidFill>
              </a:defRPr>
            </a:lvl1pPr>
            <a:lvl2pPr marL="457187" indent="0" algn="ctr">
              <a:buNone/>
              <a:defRPr sz="2000"/>
            </a:lvl2pPr>
            <a:lvl3pPr marL="914373" indent="0" algn="ctr">
              <a:buNone/>
              <a:defRPr sz="1801"/>
            </a:lvl3pPr>
            <a:lvl4pPr marL="1371560" indent="0" algn="ctr">
              <a:buNone/>
              <a:defRPr sz="1600"/>
            </a:lvl4pPr>
            <a:lvl5pPr marL="1828745" indent="0" algn="ctr">
              <a:buNone/>
              <a:defRPr sz="1600"/>
            </a:lvl5pPr>
            <a:lvl6pPr marL="2285932" indent="0" algn="ctr">
              <a:buNone/>
              <a:defRPr sz="1600"/>
            </a:lvl6pPr>
            <a:lvl7pPr marL="2743118" indent="0" algn="ctr">
              <a:buNone/>
              <a:defRPr sz="1600"/>
            </a:lvl7pPr>
            <a:lvl8pPr marL="3200305" indent="0" algn="ctr">
              <a:buNone/>
              <a:defRPr sz="1600"/>
            </a:lvl8pPr>
            <a:lvl9pPr marL="3657491" indent="0" algn="ctr">
              <a:buNone/>
              <a:defRPr sz="1600"/>
            </a:lvl9pPr>
          </a:lstStyle>
          <a:p>
            <a:r>
              <a:rPr lang="en-US"/>
              <a:t>Subtitle goes here</a:t>
            </a:r>
          </a:p>
        </p:txBody>
      </p:sp>
      <p:sp>
        <p:nvSpPr>
          <p:cNvPr id="12" name="Picture Placeholder 11">
            <a:extLst>
              <a:ext uri="{FF2B5EF4-FFF2-40B4-BE49-F238E27FC236}">
                <a16:creationId xmlns:a16="http://schemas.microsoft.com/office/drawing/2014/main" id="{91E7F76F-5475-4B43-8DB6-4D30364FF28C}"/>
              </a:ext>
            </a:extLst>
          </p:cNvPr>
          <p:cNvSpPr>
            <a:spLocks noGrp="1"/>
          </p:cNvSpPr>
          <p:nvPr>
            <p:ph type="pic" sz="quarter" idx="10"/>
          </p:nvPr>
        </p:nvSpPr>
        <p:spPr>
          <a:xfrm>
            <a:off x="5448927" y="4234722"/>
            <a:ext cx="6618156" cy="2488368"/>
          </a:xfrm>
          <a:custGeom>
            <a:avLst/>
            <a:gdLst>
              <a:gd name="connsiteX0" fmla="*/ 0 w 4971719"/>
              <a:gd name="connsiteY0" fmla="*/ 0 h 2397669"/>
              <a:gd name="connsiteX1" fmla="*/ 4971719 w 4971719"/>
              <a:gd name="connsiteY1" fmla="*/ 0 h 2397669"/>
              <a:gd name="connsiteX2" fmla="*/ 4971719 w 4971719"/>
              <a:gd name="connsiteY2" fmla="*/ 2397669 h 2397669"/>
              <a:gd name="connsiteX3" fmla="*/ 0 w 4971719"/>
              <a:gd name="connsiteY3" fmla="*/ 2397669 h 2397669"/>
              <a:gd name="connsiteX4" fmla="*/ 0 w 4971719"/>
              <a:gd name="connsiteY4" fmla="*/ 0 h 2397669"/>
              <a:gd name="connsiteX0" fmla="*/ 1049867 w 4971719"/>
              <a:gd name="connsiteY0" fmla="*/ 0 h 2410369"/>
              <a:gd name="connsiteX1" fmla="*/ 4971719 w 4971719"/>
              <a:gd name="connsiteY1" fmla="*/ 12700 h 2410369"/>
              <a:gd name="connsiteX2" fmla="*/ 4971719 w 4971719"/>
              <a:gd name="connsiteY2" fmla="*/ 2410369 h 2410369"/>
              <a:gd name="connsiteX3" fmla="*/ 0 w 4971719"/>
              <a:gd name="connsiteY3" fmla="*/ 2410369 h 2410369"/>
              <a:gd name="connsiteX4" fmla="*/ 1049867 w 4971719"/>
              <a:gd name="connsiteY4" fmla="*/ 0 h 2410369"/>
              <a:gd name="connsiteX0" fmla="*/ 1270001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270001 w 4971719"/>
              <a:gd name="connsiteY4" fmla="*/ 0 h 2401903"/>
              <a:gd name="connsiteX0" fmla="*/ 1481668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481668 w 4971719"/>
              <a:gd name="connsiteY4" fmla="*/ 0 h 2401903"/>
              <a:gd name="connsiteX0" fmla="*/ 1350435 w 4971719"/>
              <a:gd name="connsiteY0" fmla="*/ 8466 h 2397669"/>
              <a:gd name="connsiteX1" fmla="*/ 4971719 w 4971719"/>
              <a:gd name="connsiteY1" fmla="*/ 0 h 2397669"/>
              <a:gd name="connsiteX2" fmla="*/ 4971719 w 4971719"/>
              <a:gd name="connsiteY2" fmla="*/ 2397669 h 2397669"/>
              <a:gd name="connsiteX3" fmla="*/ 0 w 4971719"/>
              <a:gd name="connsiteY3" fmla="*/ 2397669 h 2397669"/>
              <a:gd name="connsiteX4" fmla="*/ 1350435 w 4971719"/>
              <a:gd name="connsiteY4" fmla="*/ 8466 h 2397669"/>
              <a:gd name="connsiteX0" fmla="*/ 1375835 w 4997119"/>
              <a:gd name="connsiteY0" fmla="*/ 8466 h 2397669"/>
              <a:gd name="connsiteX1" fmla="*/ 4997119 w 4997119"/>
              <a:gd name="connsiteY1" fmla="*/ 0 h 2397669"/>
              <a:gd name="connsiteX2" fmla="*/ 4997119 w 4997119"/>
              <a:gd name="connsiteY2" fmla="*/ 2397669 h 2397669"/>
              <a:gd name="connsiteX3" fmla="*/ 0 w 4997119"/>
              <a:gd name="connsiteY3" fmla="*/ 2393436 h 2397669"/>
              <a:gd name="connsiteX4" fmla="*/ 1375835 w 4997119"/>
              <a:gd name="connsiteY4" fmla="*/ 8466 h 2397669"/>
              <a:gd name="connsiteX0" fmla="*/ 1168402 w 4997119"/>
              <a:gd name="connsiteY0" fmla="*/ 14111 h 2397669"/>
              <a:gd name="connsiteX1" fmla="*/ 4997119 w 4997119"/>
              <a:gd name="connsiteY1" fmla="*/ 0 h 2397669"/>
              <a:gd name="connsiteX2" fmla="*/ 4997119 w 4997119"/>
              <a:gd name="connsiteY2" fmla="*/ 2397669 h 2397669"/>
              <a:gd name="connsiteX3" fmla="*/ 0 w 4997119"/>
              <a:gd name="connsiteY3" fmla="*/ 2393436 h 2397669"/>
              <a:gd name="connsiteX4" fmla="*/ 1168402 w 4997119"/>
              <a:gd name="connsiteY4" fmla="*/ 14111 h 2397669"/>
              <a:gd name="connsiteX0" fmla="*/ 1079502 w 4908219"/>
              <a:gd name="connsiteY0" fmla="*/ 14111 h 2399080"/>
              <a:gd name="connsiteX1" fmla="*/ 4908219 w 4908219"/>
              <a:gd name="connsiteY1" fmla="*/ 0 h 2399080"/>
              <a:gd name="connsiteX2" fmla="*/ 4908219 w 4908219"/>
              <a:gd name="connsiteY2" fmla="*/ 2397669 h 2399080"/>
              <a:gd name="connsiteX3" fmla="*/ 0 w 4908219"/>
              <a:gd name="connsiteY3" fmla="*/ 2399080 h 2399080"/>
              <a:gd name="connsiteX4" fmla="*/ 1079502 w 4908219"/>
              <a:gd name="connsiteY4" fmla="*/ 14111 h 2399080"/>
              <a:gd name="connsiteX0" fmla="*/ 1041402 w 4870119"/>
              <a:gd name="connsiteY0" fmla="*/ 14111 h 2397669"/>
              <a:gd name="connsiteX1" fmla="*/ 4870119 w 4870119"/>
              <a:gd name="connsiteY1" fmla="*/ 0 h 2397669"/>
              <a:gd name="connsiteX2" fmla="*/ 4870119 w 4870119"/>
              <a:gd name="connsiteY2" fmla="*/ 2397669 h 2397669"/>
              <a:gd name="connsiteX3" fmla="*/ 0 w 4870119"/>
              <a:gd name="connsiteY3" fmla="*/ 2387791 h 2397669"/>
              <a:gd name="connsiteX4" fmla="*/ 1041402 w 4870119"/>
              <a:gd name="connsiteY4" fmla="*/ 14111 h 2397669"/>
              <a:gd name="connsiteX0" fmla="*/ 977902 w 4806619"/>
              <a:gd name="connsiteY0" fmla="*/ 14111 h 2397669"/>
              <a:gd name="connsiteX1" fmla="*/ 4806619 w 4806619"/>
              <a:gd name="connsiteY1" fmla="*/ 0 h 2397669"/>
              <a:gd name="connsiteX2" fmla="*/ 4806619 w 4806619"/>
              <a:gd name="connsiteY2" fmla="*/ 2397669 h 2397669"/>
              <a:gd name="connsiteX3" fmla="*/ 0 w 4806619"/>
              <a:gd name="connsiteY3" fmla="*/ 2370858 h 2397669"/>
              <a:gd name="connsiteX4" fmla="*/ 977902 w 4806619"/>
              <a:gd name="connsiteY4" fmla="*/ 14111 h 2397669"/>
              <a:gd name="connsiteX0" fmla="*/ 1020235 w 4848952"/>
              <a:gd name="connsiteY0" fmla="*/ 14111 h 2397669"/>
              <a:gd name="connsiteX1" fmla="*/ 4848952 w 4848952"/>
              <a:gd name="connsiteY1" fmla="*/ 0 h 2397669"/>
              <a:gd name="connsiteX2" fmla="*/ 4848952 w 4848952"/>
              <a:gd name="connsiteY2" fmla="*/ 2397669 h 2397669"/>
              <a:gd name="connsiteX3" fmla="*/ 0 w 4848952"/>
              <a:gd name="connsiteY3" fmla="*/ 2393436 h 2397669"/>
              <a:gd name="connsiteX4" fmla="*/ 1020235 w 4848952"/>
              <a:gd name="connsiteY4" fmla="*/ 14111 h 2397669"/>
              <a:gd name="connsiteX0" fmla="*/ 1020235 w 4878585"/>
              <a:gd name="connsiteY0" fmla="*/ 14111 h 2397669"/>
              <a:gd name="connsiteX1" fmla="*/ 4878585 w 4878585"/>
              <a:gd name="connsiteY1" fmla="*/ 0 h 2397669"/>
              <a:gd name="connsiteX2" fmla="*/ 4848952 w 4878585"/>
              <a:gd name="connsiteY2" fmla="*/ 2397669 h 2397669"/>
              <a:gd name="connsiteX3" fmla="*/ 0 w 4878585"/>
              <a:gd name="connsiteY3" fmla="*/ 2393436 h 2397669"/>
              <a:gd name="connsiteX4" fmla="*/ 1020235 w 4878585"/>
              <a:gd name="connsiteY4" fmla="*/ 14111 h 2397669"/>
              <a:gd name="connsiteX0" fmla="*/ 1020235 w 4878585"/>
              <a:gd name="connsiteY0" fmla="*/ 14111 h 2393436"/>
              <a:gd name="connsiteX1" fmla="*/ 4878585 w 4878585"/>
              <a:gd name="connsiteY1" fmla="*/ 0 h 2393436"/>
              <a:gd name="connsiteX2" fmla="*/ 4874353 w 4878585"/>
              <a:gd name="connsiteY2" fmla="*/ 2386380 h 2393436"/>
              <a:gd name="connsiteX3" fmla="*/ 0 w 4878585"/>
              <a:gd name="connsiteY3" fmla="*/ 2393436 h 2393436"/>
              <a:gd name="connsiteX4" fmla="*/ 1020235 w 4878585"/>
              <a:gd name="connsiteY4" fmla="*/ 14111 h 239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8585" h="2393436">
                <a:moveTo>
                  <a:pt x="1020235" y="14111"/>
                </a:moveTo>
                <a:lnTo>
                  <a:pt x="4878585" y="0"/>
                </a:lnTo>
                <a:cubicBezTo>
                  <a:pt x="4877174" y="795460"/>
                  <a:pt x="4875764" y="1590920"/>
                  <a:pt x="4874353" y="2386380"/>
                </a:cubicBezTo>
                <a:lnTo>
                  <a:pt x="0" y="2393436"/>
                </a:lnTo>
                <a:lnTo>
                  <a:pt x="1020235" y="14111"/>
                </a:lnTo>
                <a:close/>
              </a:path>
            </a:pathLst>
          </a:custGeom>
          <a:solidFill>
            <a:schemeClr val="bg2">
              <a:lumMod val="95000"/>
            </a:schemeClr>
          </a:solidFill>
          <a:ln>
            <a:noFill/>
          </a:ln>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5108628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a:defRPr sz="3401" b="1">
                <a:solidFill>
                  <a:schemeClr val="accent2"/>
                </a:solidFill>
              </a:defRPr>
            </a:lvl1pPr>
          </a:lstStyle>
          <a:p>
            <a:r>
              <a:rPr lang="en-US"/>
              <a:t>Presentation title goes here </a:t>
            </a:r>
            <a:br>
              <a:rPr lang="en-US"/>
            </a:br>
            <a:r>
              <a:rPr lang="en-US"/>
              <a:t>On two lines if needed </a:t>
            </a:r>
          </a:p>
        </p:txBody>
      </p:sp>
      <p:sp>
        <p:nvSpPr>
          <p:cNvPr id="3" name="Subtitle 2"/>
          <p:cNvSpPr>
            <a:spLocks noGrp="1"/>
          </p:cNvSpPr>
          <p:nvPr>
            <p:ph type="subTitle" idx="1" hasCustomPrompt="1"/>
          </p:nvPr>
        </p:nvSpPr>
        <p:spPr>
          <a:xfrm>
            <a:off x="658815" y="4694960"/>
            <a:ext cx="4571230" cy="701387"/>
          </a:xfrm>
        </p:spPr>
        <p:txBody>
          <a:bodyPr>
            <a:noAutofit/>
          </a:bodyPr>
          <a:lstStyle>
            <a:lvl1pPr marL="0" indent="0" algn="l">
              <a:buNone/>
              <a:defRPr sz="2201" b="1">
                <a:solidFill>
                  <a:schemeClr val="bg1"/>
                </a:solidFill>
              </a:defRPr>
            </a:lvl1pPr>
            <a:lvl2pPr marL="457187" indent="0" algn="ctr">
              <a:buNone/>
              <a:defRPr sz="2000"/>
            </a:lvl2pPr>
            <a:lvl3pPr marL="914373" indent="0" algn="ctr">
              <a:buNone/>
              <a:defRPr sz="1801"/>
            </a:lvl3pPr>
            <a:lvl4pPr marL="1371560" indent="0" algn="ctr">
              <a:buNone/>
              <a:defRPr sz="1600"/>
            </a:lvl4pPr>
            <a:lvl5pPr marL="1828745" indent="0" algn="ctr">
              <a:buNone/>
              <a:defRPr sz="1600"/>
            </a:lvl5pPr>
            <a:lvl6pPr marL="2285932" indent="0" algn="ctr">
              <a:buNone/>
              <a:defRPr sz="1600"/>
            </a:lvl6pPr>
            <a:lvl7pPr marL="2743118" indent="0" algn="ctr">
              <a:buNone/>
              <a:defRPr sz="1600"/>
            </a:lvl7pPr>
            <a:lvl8pPr marL="3200305" indent="0" algn="ctr">
              <a:buNone/>
              <a:defRPr sz="1600"/>
            </a:lvl8pPr>
            <a:lvl9pPr marL="3657491" indent="0" algn="ctr">
              <a:buNone/>
              <a:defRPr sz="1600"/>
            </a:lvl9pPr>
          </a:lstStyle>
          <a:p>
            <a:r>
              <a:rPr lang="en-US"/>
              <a:t>Subtitle goes here</a:t>
            </a:r>
          </a:p>
        </p:txBody>
      </p:sp>
      <p:sp>
        <p:nvSpPr>
          <p:cNvPr id="8" name="Picture Placeholder 11">
            <a:extLst>
              <a:ext uri="{FF2B5EF4-FFF2-40B4-BE49-F238E27FC236}">
                <a16:creationId xmlns:a16="http://schemas.microsoft.com/office/drawing/2014/main" id="{09576150-8687-4F1E-84DC-CA88D18BD0DE}"/>
              </a:ext>
            </a:extLst>
          </p:cNvPr>
          <p:cNvSpPr>
            <a:spLocks noGrp="1"/>
          </p:cNvSpPr>
          <p:nvPr>
            <p:ph type="pic" sz="quarter" idx="10"/>
          </p:nvPr>
        </p:nvSpPr>
        <p:spPr>
          <a:xfrm>
            <a:off x="5448927" y="4234722"/>
            <a:ext cx="6618156" cy="2488368"/>
          </a:xfrm>
          <a:custGeom>
            <a:avLst/>
            <a:gdLst>
              <a:gd name="connsiteX0" fmla="*/ 0 w 4971719"/>
              <a:gd name="connsiteY0" fmla="*/ 0 h 2397669"/>
              <a:gd name="connsiteX1" fmla="*/ 4971719 w 4971719"/>
              <a:gd name="connsiteY1" fmla="*/ 0 h 2397669"/>
              <a:gd name="connsiteX2" fmla="*/ 4971719 w 4971719"/>
              <a:gd name="connsiteY2" fmla="*/ 2397669 h 2397669"/>
              <a:gd name="connsiteX3" fmla="*/ 0 w 4971719"/>
              <a:gd name="connsiteY3" fmla="*/ 2397669 h 2397669"/>
              <a:gd name="connsiteX4" fmla="*/ 0 w 4971719"/>
              <a:gd name="connsiteY4" fmla="*/ 0 h 2397669"/>
              <a:gd name="connsiteX0" fmla="*/ 1049867 w 4971719"/>
              <a:gd name="connsiteY0" fmla="*/ 0 h 2410369"/>
              <a:gd name="connsiteX1" fmla="*/ 4971719 w 4971719"/>
              <a:gd name="connsiteY1" fmla="*/ 12700 h 2410369"/>
              <a:gd name="connsiteX2" fmla="*/ 4971719 w 4971719"/>
              <a:gd name="connsiteY2" fmla="*/ 2410369 h 2410369"/>
              <a:gd name="connsiteX3" fmla="*/ 0 w 4971719"/>
              <a:gd name="connsiteY3" fmla="*/ 2410369 h 2410369"/>
              <a:gd name="connsiteX4" fmla="*/ 1049867 w 4971719"/>
              <a:gd name="connsiteY4" fmla="*/ 0 h 2410369"/>
              <a:gd name="connsiteX0" fmla="*/ 1270001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270001 w 4971719"/>
              <a:gd name="connsiteY4" fmla="*/ 0 h 2401903"/>
              <a:gd name="connsiteX0" fmla="*/ 1481668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481668 w 4971719"/>
              <a:gd name="connsiteY4" fmla="*/ 0 h 2401903"/>
              <a:gd name="connsiteX0" fmla="*/ 1350435 w 4971719"/>
              <a:gd name="connsiteY0" fmla="*/ 8466 h 2397669"/>
              <a:gd name="connsiteX1" fmla="*/ 4971719 w 4971719"/>
              <a:gd name="connsiteY1" fmla="*/ 0 h 2397669"/>
              <a:gd name="connsiteX2" fmla="*/ 4971719 w 4971719"/>
              <a:gd name="connsiteY2" fmla="*/ 2397669 h 2397669"/>
              <a:gd name="connsiteX3" fmla="*/ 0 w 4971719"/>
              <a:gd name="connsiteY3" fmla="*/ 2397669 h 2397669"/>
              <a:gd name="connsiteX4" fmla="*/ 1350435 w 4971719"/>
              <a:gd name="connsiteY4" fmla="*/ 8466 h 2397669"/>
              <a:gd name="connsiteX0" fmla="*/ 1375835 w 4997119"/>
              <a:gd name="connsiteY0" fmla="*/ 8466 h 2397669"/>
              <a:gd name="connsiteX1" fmla="*/ 4997119 w 4997119"/>
              <a:gd name="connsiteY1" fmla="*/ 0 h 2397669"/>
              <a:gd name="connsiteX2" fmla="*/ 4997119 w 4997119"/>
              <a:gd name="connsiteY2" fmla="*/ 2397669 h 2397669"/>
              <a:gd name="connsiteX3" fmla="*/ 0 w 4997119"/>
              <a:gd name="connsiteY3" fmla="*/ 2393436 h 2397669"/>
              <a:gd name="connsiteX4" fmla="*/ 1375835 w 4997119"/>
              <a:gd name="connsiteY4" fmla="*/ 8466 h 2397669"/>
              <a:gd name="connsiteX0" fmla="*/ 1168402 w 4997119"/>
              <a:gd name="connsiteY0" fmla="*/ 14111 h 2397669"/>
              <a:gd name="connsiteX1" fmla="*/ 4997119 w 4997119"/>
              <a:gd name="connsiteY1" fmla="*/ 0 h 2397669"/>
              <a:gd name="connsiteX2" fmla="*/ 4997119 w 4997119"/>
              <a:gd name="connsiteY2" fmla="*/ 2397669 h 2397669"/>
              <a:gd name="connsiteX3" fmla="*/ 0 w 4997119"/>
              <a:gd name="connsiteY3" fmla="*/ 2393436 h 2397669"/>
              <a:gd name="connsiteX4" fmla="*/ 1168402 w 4997119"/>
              <a:gd name="connsiteY4" fmla="*/ 14111 h 2397669"/>
              <a:gd name="connsiteX0" fmla="*/ 1079502 w 4908219"/>
              <a:gd name="connsiteY0" fmla="*/ 14111 h 2399080"/>
              <a:gd name="connsiteX1" fmla="*/ 4908219 w 4908219"/>
              <a:gd name="connsiteY1" fmla="*/ 0 h 2399080"/>
              <a:gd name="connsiteX2" fmla="*/ 4908219 w 4908219"/>
              <a:gd name="connsiteY2" fmla="*/ 2397669 h 2399080"/>
              <a:gd name="connsiteX3" fmla="*/ 0 w 4908219"/>
              <a:gd name="connsiteY3" fmla="*/ 2399080 h 2399080"/>
              <a:gd name="connsiteX4" fmla="*/ 1079502 w 4908219"/>
              <a:gd name="connsiteY4" fmla="*/ 14111 h 2399080"/>
              <a:gd name="connsiteX0" fmla="*/ 1041402 w 4870119"/>
              <a:gd name="connsiteY0" fmla="*/ 14111 h 2397669"/>
              <a:gd name="connsiteX1" fmla="*/ 4870119 w 4870119"/>
              <a:gd name="connsiteY1" fmla="*/ 0 h 2397669"/>
              <a:gd name="connsiteX2" fmla="*/ 4870119 w 4870119"/>
              <a:gd name="connsiteY2" fmla="*/ 2397669 h 2397669"/>
              <a:gd name="connsiteX3" fmla="*/ 0 w 4870119"/>
              <a:gd name="connsiteY3" fmla="*/ 2387791 h 2397669"/>
              <a:gd name="connsiteX4" fmla="*/ 1041402 w 4870119"/>
              <a:gd name="connsiteY4" fmla="*/ 14111 h 2397669"/>
              <a:gd name="connsiteX0" fmla="*/ 977902 w 4806619"/>
              <a:gd name="connsiteY0" fmla="*/ 14111 h 2397669"/>
              <a:gd name="connsiteX1" fmla="*/ 4806619 w 4806619"/>
              <a:gd name="connsiteY1" fmla="*/ 0 h 2397669"/>
              <a:gd name="connsiteX2" fmla="*/ 4806619 w 4806619"/>
              <a:gd name="connsiteY2" fmla="*/ 2397669 h 2397669"/>
              <a:gd name="connsiteX3" fmla="*/ 0 w 4806619"/>
              <a:gd name="connsiteY3" fmla="*/ 2370858 h 2397669"/>
              <a:gd name="connsiteX4" fmla="*/ 977902 w 4806619"/>
              <a:gd name="connsiteY4" fmla="*/ 14111 h 2397669"/>
              <a:gd name="connsiteX0" fmla="*/ 1020235 w 4848952"/>
              <a:gd name="connsiteY0" fmla="*/ 14111 h 2397669"/>
              <a:gd name="connsiteX1" fmla="*/ 4848952 w 4848952"/>
              <a:gd name="connsiteY1" fmla="*/ 0 h 2397669"/>
              <a:gd name="connsiteX2" fmla="*/ 4848952 w 4848952"/>
              <a:gd name="connsiteY2" fmla="*/ 2397669 h 2397669"/>
              <a:gd name="connsiteX3" fmla="*/ 0 w 4848952"/>
              <a:gd name="connsiteY3" fmla="*/ 2393436 h 2397669"/>
              <a:gd name="connsiteX4" fmla="*/ 1020235 w 4848952"/>
              <a:gd name="connsiteY4" fmla="*/ 14111 h 2397669"/>
              <a:gd name="connsiteX0" fmla="*/ 1020235 w 4878585"/>
              <a:gd name="connsiteY0" fmla="*/ 14111 h 2397669"/>
              <a:gd name="connsiteX1" fmla="*/ 4878585 w 4878585"/>
              <a:gd name="connsiteY1" fmla="*/ 0 h 2397669"/>
              <a:gd name="connsiteX2" fmla="*/ 4848952 w 4878585"/>
              <a:gd name="connsiteY2" fmla="*/ 2397669 h 2397669"/>
              <a:gd name="connsiteX3" fmla="*/ 0 w 4878585"/>
              <a:gd name="connsiteY3" fmla="*/ 2393436 h 2397669"/>
              <a:gd name="connsiteX4" fmla="*/ 1020235 w 4878585"/>
              <a:gd name="connsiteY4" fmla="*/ 14111 h 2397669"/>
              <a:gd name="connsiteX0" fmla="*/ 1020235 w 4878585"/>
              <a:gd name="connsiteY0" fmla="*/ 14111 h 2393436"/>
              <a:gd name="connsiteX1" fmla="*/ 4878585 w 4878585"/>
              <a:gd name="connsiteY1" fmla="*/ 0 h 2393436"/>
              <a:gd name="connsiteX2" fmla="*/ 4874353 w 4878585"/>
              <a:gd name="connsiteY2" fmla="*/ 2386380 h 2393436"/>
              <a:gd name="connsiteX3" fmla="*/ 0 w 4878585"/>
              <a:gd name="connsiteY3" fmla="*/ 2393436 h 2393436"/>
              <a:gd name="connsiteX4" fmla="*/ 1020235 w 4878585"/>
              <a:gd name="connsiteY4" fmla="*/ 14111 h 239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8585" h="2393436">
                <a:moveTo>
                  <a:pt x="1020235" y="14111"/>
                </a:moveTo>
                <a:lnTo>
                  <a:pt x="4878585" y="0"/>
                </a:lnTo>
                <a:cubicBezTo>
                  <a:pt x="4877174" y="795460"/>
                  <a:pt x="4875764" y="1590920"/>
                  <a:pt x="4874353" y="2386380"/>
                </a:cubicBezTo>
                <a:lnTo>
                  <a:pt x="0" y="2393436"/>
                </a:lnTo>
                <a:lnTo>
                  <a:pt x="1020235" y="14111"/>
                </a:lnTo>
                <a:close/>
              </a:path>
            </a:pathLst>
          </a:custGeom>
          <a:solidFill>
            <a:schemeClr val="bg2">
              <a:lumMod val="95000"/>
            </a:schemeClr>
          </a:solidFill>
          <a:ln>
            <a:noFill/>
          </a:ln>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6375948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a:defRPr sz="3401" b="1">
                <a:solidFill>
                  <a:schemeClr val="accent2"/>
                </a:solidFill>
              </a:defRPr>
            </a:lvl1pPr>
          </a:lstStyle>
          <a:p>
            <a:r>
              <a:rPr lang="en-US"/>
              <a:t>Presentation title goes here </a:t>
            </a:r>
            <a:br>
              <a:rPr lang="en-US"/>
            </a:br>
            <a:r>
              <a:rPr lang="en-US"/>
              <a:t>on two lines if needed </a:t>
            </a:r>
          </a:p>
        </p:txBody>
      </p:sp>
      <p:sp>
        <p:nvSpPr>
          <p:cNvPr id="3" name="Subtitle 2"/>
          <p:cNvSpPr>
            <a:spLocks noGrp="1"/>
          </p:cNvSpPr>
          <p:nvPr>
            <p:ph type="subTitle" idx="1" hasCustomPrompt="1"/>
          </p:nvPr>
        </p:nvSpPr>
        <p:spPr>
          <a:xfrm>
            <a:off x="658815" y="4694960"/>
            <a:ext cx="4571230" cy="701387"/>
          </a:xfrm>
        </p:spPr>
        <p:txBody>
          <a:bodyPr>
            <a:noAutofit/>
          </a:bodyPr>
          <a:lstStyle>
            <a:lvl1pPr marL="0" indent="0" algn="l">
              <a:buNone/>
              <a:defRPr sz="2201" b="1">
                <a:solidFill>
                  <a:schemeClr val="bg1"/>
                </a:solidFill>
              </a:defRPr>
            </a:lvl1pPr>
            <a:lvl2pPr marL="457187" indent="0" algn="ctr">
              <a:buNone/>
              <a:defRPr sz="2000"/>
            </a:lvl2pPr>
            <a:lvl3pPr marL="914373" indent="0" algn="ctr">
              <a:buNone/>
              <a:defRPr sz="1801"/>
            </a:lvl3pPr>
            <a:lvl4pPr marL="1371560" indent="0" algn="ctr">
              <a:buNone/>
              <a:defRPr sz="1600"/>
            </a:lvl4pPr>
            <a:lvl5pPr marL="1828745" indent="0" algn="ctr">
              <a:buNone/>
              <a:defRPr sz="1600"/>
            </a:lvl5pPr>
            <a:lvl6pPr marL="2285932" indent="0" algn="ctr">
              <a:buNone/>
              <a:defRPr sz="1600"/>
            </a:lvl6pPr>
            <a:lvl7pPr marL="2743118" indent="0" algn="ctr">
              <a:buNone/>
              <a:defRPr sz="1600"/>
            </a:lvl7pPr>
            <a:lvl8pPr marL="3200305" indent="0" algn="ctr">
              <a:buNone/>
              <a:defRPr sz="1600"/>
            </a:lvl8pPr>
            <a:lvl9pPr marL="3657491" indent="0" algn="ctr">
              <a:buNone/>
              <a:defRPr sz="1600"/>
            </a:lvl9pPr>
          </a:lstStyle>
          <a:p>
            <a:r>
              <a:rPr lang="en-US"/>
              <a:t>Subtitle goes here</a:t>
            </a:r>
          </a:p>
        </p:txBody>
      </p:sp>
      <p:sp>
        <p:nvSpPr>
          <p:cNvPr id="7" name="Picture Placeholder 4">
            <a:extLst>
              <a:ext uri="{FF2B5EF4-FFF2-40B4-BE49-F238E27FC236}">
                <a16:creationId xmlns:a16="http://schemas.microsoft.com/office/drawing/2014/main" id="{E4096EB1-E5F7-41E8-B6C5-6E1D6A963E27}"/>
              </a:ext>
            </a:extLst>
          </p:cNvPr>
          <p:cNvSpPr>
            <a:spLocks noGrp="1"/>
          </p:cNvSpPr>
          <p:nvPr>
            <p:ph type="pic" sz="quarter" idx="10" hasCustomPrompt="1"/>
          </p:nvPr>
        </p:nvSpPr>
        <p:spPr>
          <a:xfrm>
            <a:off x="7541232"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31298175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06117E1-D13A-4C49-AF32-000CAA68065C}"/>
              </a:ext>
            </a:extLst>
          </p:cNvPr>
          <p:cNvSpPr>
            <a:spLocks noGrp="1"/>
          </p:cNvSpPr>
          <p:nvPr>
            <p:ph type="pic" sz="quarter" idx="10" hasCustomPrompt="1"/>
          </p:nvPr>
        </p:nvSpPr>
        <p:spPr>
          <a:xfrm>
            <a:off x="7541232"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
        <p:nvSpPr>
          <p:cNvPr id="2" name="Title 1"/>
          <p:cNvSpPr>
            <a:spLocks noGrp="1"/>
          </p:cNvSpPr>
          <p:nvPr>
            <p:ph type="ctrTitle" hasCustomPrompt="1"/>
          </p:nvPr>
        </p:nvSpPr>
        <p:spPr>
          <a:xfrm>
            <a:off x="658812" y="2534032"/>
            <a:ext cx="9799012" cy="941796"/>
          </a:xfrm>
        </p:spPr>
        <p:txBody>
          <a:bodyPr anchor="t">
            <a:noAutofit/>
          </a:bodyPr>
          <a:lstStyle>
            <a:lvl1pPr algn="l">
              <a:defRPr sz="3401" b="1">
                <a:solidFill>
                  <a:schemeClr val="accent2"/>
                </a:solidFill>
              </a:defRPr>
            </a:lvl1pPr>
          </a:lstStyle>
          <a:p>
            <a:r>
              <a:rPr lang="en-US"/>
              <a:t>Section title goes here </a:t>
            </a:r>
          </a:p>
        </p:txBody>
      </p:sp>
      <p:sp>
        <p:nvSpPr>
          <p:cNvPr id="3" name="Subtitle 2"/>
          <p:cNvSpPr>
            <a:spLocks noGrp="1"/>
          </p:cNvSpPr>
          <p:nvPr>
            <p:ph type="subTitle" idx="1" hasCustomPrompt="1"/>
          </p:nvPr>
        </p:nvSpPr>
        <p:spPr>
          <a:xfrm>
            <a:off x="658815" y="4694960"/>
            <a:ext cx="4571230" cy="701387"/>
          </a:xfrm>
        </p:spPr>
        <p:txBody>
          <a:bodyPr>
            <a:noAutofit/>
          </a:bodyPr>
          <a:lstStyle>
            <a:lvl1pPr marL="0" indent="0" algn="l">
              <a:buNone/>
              <a:defRPr sz="2201" b="1">
                <a:solidFill>
                  <a:schemeClr val="bg1"/>
                </a:solidFill>
              </a:defRPr>
            </a:lvl1pPr>
            <a:lvl2pPr marL="457187" indent="0" algn="ctr">
              <a:buNone/>
              <a:defRPr sz="2000"/>
            </a:lvl2pPr>
            <a:lvl3pPr marL="914373" indent="0" algn="ctr">
              <a:buNone/>
              <a:defRPr sz="1801"/>
            </a:lvl3pPr>
            <a:lvl4pPr marL="1371560" indent="0" algn="ctr">
              <a:buNone/>
              <a:defRPr sz="1600"/>
            </a:lvl4pPr>
            <a:lvl5pPr marL="1828745" indent="0" algn="ctr">
              <a:buNone/>
              <a:defRPr sz="1600"/>
            </a:lvl5pPr>
            <a:lvl6pPr marL="2285932" indent="0" algn="ctr">
              <a:buNone/>
              <a:defRPr sz="1600"/>
            </a:lvl6pPr>
            <a:lvl7pPr marL="2743118" indent="0" algn="ctr">
              <a:buNone/>
              <a:defRPr sz="1600"/>
            </a:lvl7pPr>
            <a:lvl8pPr marL="3200305" indent="0" algn="ctr">
              <a:buNone/>
              <a:defRPr sz="1600"/>
            </a:lvl8pPr>
            <a:lvl9pPr marL="3657491" indent="0" algn="ctr">
              <a:buNone/>
              <a:defRPr sz="1600"/>
            </a:lvl9pPr>
          </a:lstStyle>
          <a:p>
            <a:r>
              <a:rPr lang="en-US"/>
              <a:t>Subtitle goes here</a:t>
            </a:r>
          </a:p>
        </p:txBody>
      </p:sp>
    </p:spTree>
    <p:extLst>
      <p:ext uri="{BB962C8B-B14F-4D97-AF65-F5344CB8AC3E}">
        <p14:creationId xmlns:p14="http://schemas.microsoft.com/office/powerpoint/2010/main" val="8957952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defTabSz="914373" rtl="0" eaLnBrk="1" latinLnBrk="0" hangingPunct="1">
              <a:lnSpc>
                <a:spcPct val="90000"/>
              </a:lnSpc>
              <a:spcBef>
                <a:spcPct val="0"/>
              </a:spcBef>
              <a:buNone/>
              <a:defRPr lang="en-US" sz="3401" b="1" kern="1200" dirty="0">
                <a:solidFill>
                  <a:schemeClr val="accent4"/>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5" y="4694960"/>
            <a:ext cx="4571230" cy="701387"/>
          </a:xfrm>
        </p:spPr>
        <p:txBody>
          <a:bodyPr>
            <a:noAutofit/>
          </a:bodyPr>
          <a:lstStyle>
            <a:lvl1pPr marL="0" indent="0" algn="l">
              <a:buNone/>
              <a:defRPr sz="2201" b="1">
                <a:solidFill>
                  <a:schemeClr val="bg1"/>
                </a:solidFill>
              </a:defRPr>
            </a:lvl1pPr>
            <a:lvl2pPr marL="457187" indent="0" algn="ctr">
              <a:buNone/>
              <a:defRPr sz="2000"/>
            </a:lvl2pPr>
            <a:lvl3pPr marL="914373" indent="0" algn="ctr">
              <a:buNone/>
              <a:defRPr sz="1801"/>
            </a:lvl3pPr>
            <a:lvl4pPr marL="1371560" indent="0" algn="ctr">
              <a:buNone/>
              <a:defRPr sz="1600"/>
            </a:lvl4pPr>
            <a:lvl5pPr marL="1828745" indent="0" algn="ctr">
              <a:buNone/>
              <a:defRPr sz="1600"/>
            </a:lvl5pPr>
            <a:lvl6pPr marL="2285932" indent="0" algn="ctr">
              <a:buNone/>
              <a:defRPr sz="1600"/>
            </a:lvl6pPr>
            <a:lvl7pPr marL="2743118" indent="0" algn="ctr">
              <a:buNone/>
              <a:defRPr sz="1600"/>
            </a:lvl7pPr>
            <a:lvl8pPr marL="3200305" indent="0" algn="ctr">
              <a:buNone/>
              <a:defRPr sz="1600"/>
            </a:lvl8pPr>
            <a:lvl9pPr marL="3657491" indent="0" algn="ctr">
              <a:buNone/>
              <a:defRPr sz="1600"/>
            </a:lvl9pPr>
          </a:lstStyle>
          <a:p>
            <a:r>
              <a:rPr lang="en-US"/>
              <a:t>Subtitle goes here</a:t>
            </a:r>
          </a:p>
        </p:txBody>
      </p:sp>
      <p:sp>
        <p:nvSpPr>
          <p:cNvPr id="9" name="Picture Placeholder 4">
            <a:extLst>
              <a:ext uri="{FF2B5EF4-FFF2-40B4-BE49-F238E27FC236}">
                <a16:creationId xmlns:a16="http://schemas.microsoft.com/office/drawing/2014/main" id="{DDEBB5D6-8863-4684-BB3C-CECAFA14A8D2}"/>
              </a:ext>
            </a:extLst>
          </p:cNvPr>
          <p:cNvSpPr>
            <a:spLocks noGrp="1"/>
          </p:cNvSpPr>
          <p:nvPr>
            <p:ph type="pic" sz="quarter" idx="10" hasCustomPrompt="1"/>
          </p:nvPr>
        </p:nvSpPr>
        <p:spPr>
          <a:xfrm>
            <a:off x="7541232"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22547604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defTabSz="914373" rtl="0" eaLnBrk="1" latinLnBrk="0" hangingPunct="1">
              <a:lnSpc>
                <a:spcPct val="90000"/>
              </a:lnSpc>
              <a:spcBef>
                <a:spcPct val="0"/>
              </a:spcBef>
              <a:buNone/>
              <a:defRPr lang="en-US" sz="3401" b="1" kern="1200" dirty="0">
                <a:solidFill>
                  <a:schemeClr val="accent6"/>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5" y="4694960"/>
            <a:ext cx="4571230" cy="701387"/>
          </a:xfrm>
        </p:spPr>
        <p:txBody>
          <a:bodyPr>
            <a:noAutofit/>
          </a:bodyPr>
          <a:lstStyle>
            <a:lvl1pPr marL="0" indent="0" algn="l">
              <a:buNone/>
              <a:defRPr sz="2201" b="1">
                <a:solidFill>
                  <a:schemeClr val="bg1"/>
                </a:solidFill>
              </a:defRPr>
            </a:lvl1pPr>
            <a:lvl2pPr marL="457187" indent="0" algn="ctr">
              <a:buNone/>
              <a:defRPr sz="2000"/>
            </a:lvl2pPr>
            <a:lvl3pPr marL="914373" indent="0" algn="ctr">
              <a:buNone/>
              <a:defRPr sz="1801"/>
            </a:lvl3pPr>
            <a:lvl4pPr marL="1371560" indent="0" algn="ctr">
              <a:buNone/>
              <a:defRPr sz="1600"/>
            </a:lvl4pPr>
            <a:lvl5pPr marL="1828745" indent="0" algn="ctr">
              <a:buNone/>
              <a:defRPr sz="1600"/>
            </a:lvl5pPr>
            <a:lvl6pPr marL="2285932" indent="0" algn="ctr">
              <a:buNone/>
              <a:defRPr sz="1600"/>
            </a:lvl6pPr>
            <a:lvl7pPr marL="2743118" indent="0" algn="ctr">
              <a:buNone/>
              <a:defRPr sz="1600"/>
            </a:lvl7pPr>
            <a:lvl8pPr marL="3200305" indent="0" algn="ctr">
              <a:buNone/>
              <a:defRPr sz="1600"/>
            </a:lvl8pPr>
            <a:lvl9pPr marL="3657491" indent="0" algn="ctr">
              <a:buNone/>
              <a:defRPr sz="1600"/>
            </a:lvl9pPr>
          </a:lstStyle>
          <a:p>
            <a:r>
              <a:rPr lang="en-US"/>
              <a:t>Subtitle goes here</a:t>
            </a:r>
          </a:p>
        </p:txBody>
      </p:sp>
      <p:sp>
        <p:nvSpPr>
          <p:cNvPr id="7" name="Picture Placeholder 4">
            <a:extLst>
              <a:ext uri="{FF2B5EF4-FFF2-40B4-BE49-F238E27FC236}">
                <a16:creationId xmlns:a16="http://schemas.microsoft.com/office/drawing/2014/main" id="{1D73FFCD-5ECE-43DC-9566-8C5193E0D60D}"/>
              </a:ext>
            </a:extLst>
          </p:cNvPr>
          <p:cNvSpPr>
            <a:spLocks noGrp="1"/>
          </p:cNvSpPr>
          <p:nvPr>
            <p:ph type="pic" sz="quarter" idx="10" hasCustomPrompt="1"/>
          </p:nvPr>
        </p:nvSpPr>
        <p:spPr>
          <a:xfrm>
            <a:off x="7541232"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4003276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defTabSz="914373" rtl="0" eaLnBrk="1" latinLnBrk="0" hangingPunct="1">
              <a:lnSpc>
                <a:spcPct val="90000"/>
              </a:lnSpc>
              <a:spcBef>
                <a:spcPct val="0"/>
              </a:spcBef>
              <a:buNone/>
              <a:defRPr lang="en-US" sz="3401" b="1" kern="1200" dirty="0">
                <a:solidFill>
                  <a:srgbClr val="FFD833"/>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5" y="4694960"/>
            <a:ext cx="4571230" cy="701387"/>
          </a:xfrm>
        </p:spPr>
        <p:txBody>
          <a:bodyPr>
            <a:noAutofit/>
          </a:bodyPr>
          <a:lstStyle>
            <a:lvl1pPr marL="0" indent="0" algn="l">
              <a:buNone/>
              <a:defRPr sz="2201" b="1">
                <a:solidFill>
                  <a:schemeClr val="bg1"/>
                </a:solidFill>
              </a:defRPr>
            </a:lvl1pPr>
            <a:lvl2pPr marL="457187" indent="0" algn="ctr">
              <a:buNone/>
              <a:defRPr sz="2000"/>
            </a:lvl2pPr>
            <a:lvl3pPr marL="914373" indent="0" algn="ctr">
              <a:buNone/>
              <a:defRPr sz="1801"/>
            </a:lvl3pPr>
            <a:lvl4pPr marL="1371560" indent="0" algn="ctr">
              <a:buNone/>
              <a:defRPr sz="1600"/>
            </a:lvl4pPr>
            <a:lvl5pPr marL="1828745" indent="0" algn="ctr">
              <a:buNone/>
              <a:defRPr sz="1600"/>
            </a:lvl5pPr>
            <a:lvl6pPr marL="2285932" indent="0" algn="ctr">
              <a:buNone/>
              <a:defRPr sz="1600"/>
            </a:lvl6pPr>
            <a:lvl7pPr marL="2743118" indent="0" algn="ctr">
              <a:buNone/>
              <a:defRPr sz="1600"/>
            </a:lvl7pPr>
            <a:lvl8pPr marL="3200305" indent="0" algn="ctr">
              <a:buNone/>
              <a:defRPr sz="1600"/>
            </a:lvl8pPr>
            <a:lvl9pPr marL="3657491" indent="0" algn="ctr">
              <a:buNone/>
              <a:defRPr sz="1600"/>
            </a:lvl9pPr>
          </a:lstStyle>
          <a:p>
            <a:r>
              <a:rPr lang="en-US"/>
              <a:t>Subtitle goes here</a:t>
            </a:r>
          </a:p>
        </p:txBody>
      </p:sp>
      <p:sp>
        <p:nvSpPr>
          <p:cNvPr id="6" name="Picture Placeholder 4">
            <a:extLst>
              <a:ext uri="{FF2B5EF4-FFF2-40B4-BE49-F238E27FC236}">
                <a16:creationId xmlns:a16="http://schemas.microsoft.com/office/drawing/2014/main" id="{82A8006A-558A-441B-9621-2CA77E1432F5}"/>
              </a:ext>
            </a:extLst>
          </p:cNvPr>
          <p:cNvSpPr>
            <a:spLocks noGrp="1"/>
          </p:cNvSpPr>
          <p:nvPr>
            <p:ph type="pic" sz="quarter" idx="10" hasCustomPrompt="1"/>
          </p:nvPr>
        </p:nvSpPr>
        <p:spPr>
          <a:xfrm>
            <a:off x="7541232"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3487512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Section Divider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defTabSz="914373" rtl="0" eaLnBrk="1" latinLnBrk="0" hangingPunct="1">
              <a:lnSpc>
                <a:spcPct val="90000"/>
              </a:lnSpc>
              <a:spcBef>
                <a:spcPct val="0"/>
              </a:spcBef>
              <a:buNone/>
              <a:defRPr lang="en-US" sz="3401" b="1" kern="1200" dirty="0">
                <a:solidFill>
                  <a:srgbClr val="01B0FF"/>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5" y="4694960"/>
            <a:ext cx="4571230" cy="701387"/>
          </a:xfrm>
        </p:spPr>
        <p:txBody>
          <a:bodyPr>
            <a:noAutofit/>
          </a:bodyPr>
          <a:lstStyle>
            <a:lvl1pPr marL="0" indent="0" algn="l">
              <a:buNone/>
              <a:defRPr sz="2201" b="1">
                <a:solidFill>
                  <a:schemeClr val="bg1"/>
                </a:solidFill>
              </a:defRPr>
            </a:lvl1pPr>
            <a:lvl2pPr marL="457187" indent="0" algn="ctr">
              <a:buNone/>
              <a:defRPr sz="2000"/>
            </a:lvl2pPr>
            <a:lvl3pPr marL="914373" indent="0" algn="ctr">
              <a:buNone/>
              <a:defRPr sz="1801"/>
            </a:lvl3pPr>
            <a:lvl4pPr marL="1371560" indent="0" algn="ctr">
              <a:buNone/>
              <a:defRPr sz="1600"/>
            </a:lvl4pPr>
            <a:lvl5pPr marL="1828745" indent="0" algn="ctr">
              <a:buNone/>
              <a:defRPr sz="1600"/>
            </a:lvl5pPr>
            <a:lvl6pPr marL="2285932" indent="0" algn="ctr">
              <a:buNone/>
              <a:defRPr sz="1600"/>
            </a:lvl6pPr>
            <a:lvl7pPr marL="2743118" indent="0" algn="ctr">
              <a:buNone/>
              <a:defRPr sz="1600"/>
            </a:lvl7pPr>
            <a:lvl8pPr marL="3200305" indent="0" algn="ctr">
              <a:buNone/>
              <a:defRPr sz="1600"/>
            </a:lvl8pPr>
            <a:lvl9pPr marL="3657491" indent="0" algn="ctr">
              <a:buNone/>
              <a:defRPr sz="1600"/>
            </a:lvl9pPr>
          </a:lstStyle>
          <a:p>
            <a:r>
              <a:rPr lang="en-US"/>
              <a:t>Subtitle goes here</a:t>
            </a:r>
          </a:p>
        </p:txBody>
      </p:sp>
      <p:sp>
        <p:nvSpPr>
          <p:cNvPr id="8" name="Picture Placeholder 4">
            <a:extLst>
              <a:ext uri="{FF2B5EF4-FFF2-40B4-BE49-F238E27FC236}">
                <a16:creationId xmlns:a16="http://schemas.microsoft.com/office/drawing/2014/main" id="{077CD7B6-9158-4358-BF2A-D8A2C0283F5B}"/>
              </a:ext>
            </a:extLst>
          </p:cNvPr>
          <p:cNvSpPr>
            <a:spLocks noGrp="1"/>
          </p:cNvSpPr>
          <p:nvPr>
            <p:ph type="pic" sz="quarter" idx="10" hasCustomPrompt="1"/>
          </p:nvPr>
        </p:nvSpPr>
        <p:spPr>
          <a:xfrm>
            <a:off x="7541232"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18425044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Shape, rectangle&#10;&#10;Description automatically generated with medium confidence">
            <a:extLst>
              <a:ext uri="{FF2B5EF4-FFF2-40B4-BE49-F238E27FC236}">
                <a16:creationId xmlns:a16="http://schemas.microsoft.com/office/drawing/2014/main" id="{A13EA1EF-D87A-4147-B5B8-12532404E75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659525153"/>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C47D1B1-38E7-86CF-7C72-E8EA4EC31052}"/>
              </a:ext>
            </a:extLst>
          </p:cNvPr>
          <p:cNvSpPr>
            <a:spLocks noGrp="1"/>
          </p:cNvSpPr>
          <p:nvPr>
            <p:ph type="dt" sz="half" idx="10"/>
          </p:nvPr>
        </p:nvSpPr>
        <p:spPr>
          <a:xfrm>
            <a:off x="280062" y="6196013"/>
            <a:ext cx="2743200" cy="365125"/>
          </a:xfrm>
        </p:spPr>
        <p:txBody>
          <a:bodyPr/>
          <a:lstStyle>
            <a:lvl1pPr>
              <a:defRPr sz="1200" b="1">
                <a:solidFill>
                  <a:schemeClr val="tx1"/>
                </a:solidFill>
              </a:defRPr>
            </a:lvl1pPr>
          </a:lstStyle>
          <a:p>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3C2B1A1-946D-5277-9901-AAC39771C3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8962" y="347360"/>
            <a:ext cx="4939638" cy="655172"/>
          </a:xfrm>
          <a:prstGeom prst="rect">
            <a:avLst/>
          </a:prstGeom>
        </p:spPr>
      </p:pic>
      <p:sp>
        <p:nvSpPr>
          <p:cNvPr id="6" name="Title 1">
            <a:extLst>
              <a:ext uri="{FF2B5EF4-FFF2-40B4-BE49-F238E27FC236}">
                <a16:creationId xmlns:a16="http://schemas.microsoft.com/office/drawing/2014/main" id="{6381A3E8-FE9E-625E-3D8B-7CDB35CFC43D}"/>
              </a:ext>
            </a:extLst>
          </p:cNvPr>
          <p:cNvSpPr>
            <a:spLocks noGrp="1"/>
          </p:cNvSpPr>
          <p:nvPr>
            <p:ph type="ctrTitle" hasCustomPrompt="1"/>
          </p:nvPr>
        </p:nvSpPr>
        <p:spPr>
          <a:xfrm>
            <a:off x="280062" y="1192409"/>
            <a:ext cx="5486399" cy="2387600"/>
          </a:xfrm>
        </p:spPr>
        <p:txBody>
          <a:bodyPr anchor="b">
            <a:noAutofit/>
          </a:bodyPr>
          <a:lstStyle>
            <a:lvl1pPr algn="l">
              <a:defRPr sz="4000" b="1">
                <a:solidFill>
                  <a:schemeClr val="bg1"/>
                </a:solidFill>
              </a:defRPr>
            </a:lvl1pPr>
          </a:lstStyle>
          <a:p>
            <a:r>
              <a:rPr lang="en-GB"/>
              <a:t>Presentation </a:t>
            </a:r>
            <a:br>
              <a:rPr lang="en-GB"/>
            </a:br>
            <a:r>
              <a:rPr lang="en-GB"/>
              <a:t>title to go here</a:t>
            </a:r>
            <a:endParaRPr lang="en-US"/>
          </a:p>
        </p:txBody>
      </p:sp>
      <p:sp>
        <p:nvSpPr>
          <p:cNvPr id="7" name="Text Placeholder 4">
            <a:extLst>
              <a:ext uri="{FF2B5EF4-FFF2-40B4-BE49-F238E27FC236}">
                <a16:creationId xmlns:a16="http://schemas.microsoft.com/office/drawing/2014/main" id="{3E6E51CD-B6A9-B444-59FF-8CBAEA3ED9EF}"/>
              </a:ext>
            </a:extLst>
          </p:cNvPr>
          <p:cNvSpPr>
            <a:spLocks noGrp="1"/>
          </p:cNvSpPr>
          <p:nvPr>
            <p:ph type="body" sz="quarter" idx="14" hasCustomPrompt="1"/>
          </p:nvPr>
        </p:nvSpPr>
        <p:spPr>
          <a:xfrm>
            <a:off x="280062" y="5320212"/>
            <a:ext cx="5507963" cy="690757"/>
          </a:xfrm>
        </p:spPr>
        <p:txBody>
          <a:bodyPr/>
          <a:lstStyle>
            <a:lvl1pPr>
              <a:defRPr b="1">
                <a:solidFill>
                  <a:schemeClr val="bg1"/>
                </a:solidFill>
              </a:defRPr>
            </a:lvl1pPr>
          </a:lstStyle>
          <a:p>
            <a:pPr lvl="0"/>
            <a:r>
              <a:rPr lang="en-GB"/>
              <a:t>Name of presenter</a:t>
            </a:r>
            <a:endParaRPr lang="en-US"/>
          </a:p>
        </p:txBody>
      </p:sp>
      <p:sp>
        <p:nvSpPr>
          <p:cNvPr id="10" name="Text Placeholder 4">
            <a:extLst>
              <a:ext uri="{FF2B5EF4-FFF2-40B4-BE49-F238E27FC236}">
                <a16:creationId xmlns:a16="http://schemas.microsoft.com/office/drawing/2014/main" id="{F7D5BE4B-C931-1EAB-1F79-50273F23B0E2}"/>
              </a:ext>
            </a:extLst>
          </p:cNvPr>
          <p:cNvSpPr>
            <a:spLocks noGrp="1"/>
          </p:cNvSpPr>
          <p:nvPr>
            <p:ph type="body" sz="quarter" idx="15" hasCustomPrompt="1"/>
          </p:nvPr>
        </p:nvSpPr>
        <p:spPr>
          <a:xfrm>
            <a:off x="280062" y="3786345"/>
            <a:ext cx="5507963" cy="852562"/>
          </a:xfrm>
        </p:spPr>
        <p:txBody>
          <a:bodyPr/>
          <a:lstStyle>
            <a:lvl1pPr>
              <a:defRPr sz="2000" b="1">
                <a:solidFill>
                  <a:schemeClr val="bg1"/>
                </a:solidFill>
              </a:defRPr>
            </a:lvl1pPr>
          </a:lstStyle>
          <a:p>
            <a:pPr lvl="0"/>
            <a:r>
              <a:rPr lang="en-GB"/>
              <a:t>Subtitle, if required, to go here</a:t>
            </a:r>
            <a:endParaRPr lang="en-US"/>
          </a:p>
        </p:txBody>
      </p:sp>
      <p:grpSp>
        <p:nvGrpSpPr>
          <p:cNvPr id="2" name="Group 1">
            <a:extLst>
              <a:ext uri="{FF2B5EF4-FFF2-40B4-BE49-F238E27FC236}">
                <a16:creationId xmlns:a16="http://schemas.microsoft.com/office/drawing/2014/main" id="{319D9DF5-D107-DC89-725E-A874A00FAF7E}"/>
              </a:ext>
            </a:extLst>
          </p:cNvPr>
          <p:cNvGrpSpPr/>
          <p:nvPr userDrawn="1"/>
        </p:nvGrpSpPr>
        <p:grpSpPr>
          <a:xfrm>
            <a:off x="12692725" y="0"/>
            <a:ext cx="3220260" cy="6858000"/>
            <a:chOff x="12692725" y="0"/>
            <a:chExt cx="3220260" cy="6858000"/>
          </a:xfrm>
        </p:grpSpPr>
        <p:sp>
          <p:nvSpPr>
            <p:cNvPr id="11" name="Rectangle 10">
              <a:extLst>
                <a:ext uri="{FF2B5EF4-FFF2-40B4-BE49-F238E27FC236}">
                  <a16:creationId xmlns:a16="http://schemas.microsoft.com/office/drawing/2014/main" id="{59D37AA0-E7DC-C2C3-EDF7-F1A268DDB7E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360AAC-0E1B-4702-3C72-7A3A21E7655E}"/>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3" name="TextBox 12">
              <a:extLst>
                <a:ext uri="{FF2B5EF4-FFF2-40B4-BE49-F238E27FC236}">
                  <a16:creationId xmlns:a16="http://schemas.microsoft.com/office/drawing/2014/main" id="{B480ECC9-F534-1043-58C4-6B6B0B6B5C00}"/>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4" name="TextBox 13">
              <a:extLst>
                <a:ext uri="{FF2B5EF4-FFF2-40B4-BE49-F238E27FC236}">
                  <a16:creationId xmlns:a16="http://schemas.microsoft.com/office/drawing/2014/main" id="{962074BA-CDE4-A7FC-C543-6678FD51E270}"/>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5" name="TextBox 14">
              <a:extLst>
                <a:ext uri="{FF2B5EF4-FFF2-40B4-BE49-F238E27FC236}">
                  <a16:creationId xmlns:a16="http://schemas.microsoft.com/office/drawing/2014/main" id="{564DD404-A471-EB84-E382-63CAB9B311FB}"/>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6" name="TextBox 15">
              <a:extLst>
                <a:ext uri="{FF2B5EF4-FFF2-40B4-BE49-F238E27FC236}">
                  <a16:creationId xmlns:a16="http://schemas.microsoft.com/office/drawing/2014/main" id="{9BC8A295-B09E-50E4-079F-08399E207DE9}"/>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1941259B-4265-8EB1-668D-F94045122586}"/>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8" name="TextBox 17">
              <a:extLst>
                <a:ext uri="{FF2B5EF4-FFF2-40B4-BE49-F238E27FC236}">
                  <a16:creationId xmlns:a16="http://schemas.microsoft.com/office/drawing/2014/main" id="{6D495F2A-EDA5-CE06-7662-3F190D2D65D1}"/>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Tree>
    <p:extLst>
      <p:ext uri="{BB962C8B-B14F-4D97-AF65-F5344CB8AC3E}">
        <p14:creationId xmlns:p14="http://schemas.microsoft.com/office/powerpoint/2010/main" val="18653225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pic>
        <p:nvPicPr>
          <p:cNvPr id="7" name="Picture 6" descr="Shape, rectangle&#10;&#10;Description automatically generated with medium confidence">
            <a:extLst>
              <a:ext uri="{FF2B5EF4-FFF2-40B4-BE49-F238E27FC236}">
                <a16:creationId xmlns:a16="http://schemas.microsoft.com/office/drawing/2014/main" id="{B8CB80DE-FADD-4AAE-824E-30910C3867D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2" name="Title 1"/>
          <p:cNvSpPr>
            <a:spLocks noGrp="1"/>
          </p:cNvSpPr>
          <p:nvPr>
            <p:ph type="title"/>
          </p:nvPr>
        </p:nvSpPr>
        <p:spPr>
          <a:xfrm>
            <a:off x="658817" y="325971"/>
            <a:ext cx="10874373" cy="617007"/>
          </a:xfrm>
        </p:spPr>
        <p:txBody>
          <a:bodyPr/>
          <a:lstStyle/>
          <a:p>
            <a:r>
              <a:rPr lang="en-US"/>
              <a:t>Click to edit Master title style</a:t>
            </a:r>
          </a:p>
        </p:txBody>
      </p:sp>
      <p:sp>
        <p:nvSpPr>
          <p:cNvPr id="3" name="Content Placeholder 2"/>
          <p:cNvSpPr>
            <a:spLocks noGrp="1"/>
          </p:cNvSpPr>
          <p:nvPr>
            <p:ph idx="1"/>
          </p:nvPr>
        </p:nvSpPr>
        <p:spPr>
          <a:xfrm>
            <a:off x="658813" y="1192360"/>
            <a:ext cx="5292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11" name="Content Placeholder 10">
            <a:extLst>
              <a:ext uri="{FF2B5EF4-FFF2-40B4-BE49-F238E27FC236}">
                <a16:creationId xmlns:a16="http://schemas.microsoft.com/office/drawing/2014/main" id="{580C99D6-4E84-4D6B-9A42-7E820A62C90D}"/>
              </a:ext>
            </a:extLst>
          </p:cNvPr>
          <p:cNvSpPr>
            <a:spLocks noGrp="1"/>
          </p:cNvSpPr>
          <p:nvPr>
            <p:ph sz="quarter" idx="14"/>
          </p:nvPr>
        </p:nvSpPr>
        <p:spPr>
          <a:xfrm>
            <a:off x="6240400" y="1192357"/>
            <a:ext cx="5292000" cy="470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3254706"/>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pic>
        <p:nvPicPr>
          <p:cNvPr id="8" name="Picture 7" descr="Shape, rectangle&#10;&#10;Description automatically generated with medium confidence">
            <a:extLst>
              <a:ext uri="{FF2B5EF4-FFF2-40B4-BE49-F238E27FC236}">
                <a16:creationId xmlns:a16="http://schemas.microsoft.com/office/drawing/2014/main" id="{95AC7CEE-FF1B-4C1F-9056-1035ED5917C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2" name="Title 1"/>
          <p:cNvSpPr>
            <a:spLocks noGrp="1"/>
          </p:cNvSpPr>
          <p:nvPr>
            <p:ph type="title"/>
          </p:nvPr>
        </p:nvSpPr>
        <p:spPr>
          <a:xfrm>
            <a:off x="658817" y="325971"/>
            <a:ext cx="10874373" cy="617007"/>
          </a:xfrm>
        </p:spPr>
        <p:txBody>
          <a:bodyPr/>
          <a:lstStyle/>
          <a:p>
            <a:r>
              <a:rPr lang="en-US"/>
              <a:t>Click to edit Master title style</a:t>
            </a:r>
          </a:p>
        </p:txBody>
      </p:sp>
      <p:sp>
        <p:nvSpPr>
          <p:cNvPr id="3" name="Content Placeholder 2"/>
          <p:cNvSpPr>
            <a:spLocks noGrp="1"/>
          </p:cNvSpPr>
          <p:nvPr>
            <p:ph idx="1"/>
          </p:nvPr>
        </p:nvSpPr>
        <p:spPr>
          <a:xfrm>
            <a:off x="658814" y="1192360"/>
            <a:ext cx="5292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algn="l"/>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6240400" y="1192212"/>
            <a:ext cx="5292000" cy="4708800"/>
          </a:xfrm>
          <a:prstGeom prst="roundRect">
            <a:avLst>
              <a:gd name="adj" fmla="val 2593"/>
            </a:avLst>
          </a:prstGeo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3080537679"/>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arge Content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92A74C-A82A-4069-B24E-9D9AC7EC1EB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Content Placeholder 2"/>
          <p:cNvSpPr>
            <a:spLocks noGrp="1"/>
          </p:cNvSpPr>
          <p:nvPr>
            <p:ph idx="1"/>
          </p:nvPr>
        </p:nvSpPr>
        <p:spPr>
          <a:xfrm>
            <a:off x="658817" y="1192360"/>
            <a:ext cx="10874373" cy="4709679"/>
          </a:xfrm>
        </p:spPr>
        <p:txBody>
          <a:bodyPr/>
          <a:lstStyle>
            <a:lvl1pPr>
              <a:defRPr sz="3200" b="0">
                <a:solidFill>
                  <a:schemeClr val="accent1"/>
                </a:solidFill>
              </a:defRPr>
            </a:lvl1pPr>
          </a:lstStyle>
          <a:p>
            <a:pPr lvl="0"/>
            <a:r>
              <a:rPr lang="en-US"/>
              <a:t>Click to edit Master text styles</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92928923"/>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callout ">
    <p:spTree>
      <p:nvGrpSpPr>
        <p:cNvPr id="1" name=""/>
        <p:cNvGrpSpPr/>
        <p:nvPr/>
      </p:nvGrpSpPr>
      <p:grpSpPr>
        <a:xfrm>
          <a:off x="0" y="0"/>
          <a:ext cx="0" cy="0"/>
          <a:chOff x="0" y="0"/>
          <a:chExt cx="0" cy="0"/>
        </a:xfrm>
      </p:grpSpPr>
      <p:pic>
        <p:nvPicPr>
          <p:cNvPr id="7" name="Picture 6" descr="A green circle with a green center&#10;&#10;Description automatically generated with low confidence">
            <a:extLst>
              <a:ext uri="{FF2B5EF4-FFF2-40B4-BE49-F238E27FC236}">
                <a16:creationId xmlns:a16="http://schemas.microsoft.com/office/drawing/2014/main" id="{4AA7E80B-F3A4-4A0B-AB65-B83757ED26B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1739400573"/>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pic>
        <p:nvPicPr>
          <p:cNvPr id="8" name="Picture 7" descr="Shape, rectangle&#10;&#10;Description automatically generated with medium confidence">
            <a:extLst>
              <a:ext uri="{FF2B5EF4-FFF2-40B4-BE49-F238E27FC236}">
                <a16:creationId xmlns:a16="http://schemas.microsoft.com/office/drawing/2014/main" id="{6EFF333E-9739-4947-BD45-9DD2DCE3C9E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658815" y="1192212"/>
            <a:ext cx="10874377" cy="4708800"/>
          </a:xfrm>
          <a:prstGeom prst="roundRect">
            <a:avLst>
              <a:gd name="adj" fmla="val 1931"/>
            </a:avLst>
          </a:prstGeom>
        </p:spPr>
        <p:txBody>
          <a:bodyPr anchor="ctr"/>
          <a:lstStyle>
            <a:lvl1pPr algn="ctr">
              <a:defRPr/>
            </a:lvl1pPr>
          </a:lstStyle>
          <a:p>
            <a:r>
              <a:rPr lang="en-US"/>
              <a:t>Click icon to add picture</a:t>
            </a:r>
            <a:endParaRPr lang="en-GB"/>
          </a:p>
        </p:txBody>
      </p:sp>
      <p:sp>
        <p:nvSpPr>
          <p:cNvPr id="2" name="Title 1"/>
          <p:cNvSpPr>
            <a:spLocks noGrp="1"/>
          </p:cNvSpPr>
          <p:nvPr>
            <p:ph type="title"/>
          </p:nvPr>
        </p:nvSpPr>
        <p:spPr>
          <a:xfrm>
            <a:off x="658815" y="325971"/>
            <a:ext cx="10874375" cy="617007"/>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pPr algn="l"/>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1274469995"/>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8" name="Picture 7" descr="Shape, rectangle&#10;&#10;Description automatically generated with medium confidence">
            <a:extLst>
              <a:ext uri="{FF2B5EF4-FFF2-40B4-BE49-F238E27FC236}">
                <a16:creationId xmlns:a16="http://schemas.microsoft.com/office/drawing/2014/main" id="{0C1CF1EA-8B88-499A-B6ED-3DC18CD17E7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248356" y="186267"/>
            <a:ext cx="11684000" cy="6002866"/>
          </a:xfrm>
          <a:prstGeom prst="roundRect">
            <a:avLst>
              <a:gd name="adj" fmla="val 1061"/>
            </a:avLst>
          </a:prstGeom>
        </p:spPr>
        <p:txBody>
          <a:bodyPr anchor="ctr"/>
          <a:lstStyle>
            <a:lvl1pPr algn="ctr">
              <a:defRPr/>
            </a:lvl1pPr>
          </a:lstStyle>
          <a:p>
            <a:r>
              <a:rPr lang="en-US"/>
              <a:t>Click icon to add picture</a:t>
            </a:r>
            <a:endParaRPr lang="en-GB"/>
          </a:p>
        </p:txBody>
      </p:sp>
      <p:sp>
        <p:nvSpPr>
          <p:cNvPr id="5" name="Footer Placeholder 4"/>
          <p:cNvSpPr>
            <a:spLocks noGrp="1"/>
          </p:cNvSpPr>
          <p:nvPr>
            <p:ph type="ftr" sz="quarter" idx="11"/>
          </p:nvPr>
        </p:nvSpPr>
        <p:spPr/>
        <p:txBody>
          <a:bodyPr/>
          <a:lstStyle/>
          <a:p>
            <a:pPr algn="l"/>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311088379"/>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Content and Emphsis Box">
    <p:spTree>
      <p:nvGrpSpPr>
        <p:cNvPr id="1" name=""/>
        <p:cNvGrpSpPr/>
        <p:nvPr/>
      </p:nvGrpSpPr>
      <p:grpSpPr>
        <a:xfrm>
          <a:off x="0" y="0"/>
          <a:ext cx="0" cy="0"/>
          <a:chOff x="0" y="0"/>
          <a:chExt cx="0" cy="0"/>
        </a:xfrm>
      </p:grpSpPr>
      <p:pic>
        <p:nvPicPr>
          <p:cNvPr id="7" name="Picture 6" descr="Shape, rectangle&#10;&#10;Description automatically generated with medium confidence">
            <a:extLst>
              <a:ext uri="{FF2B5EF4-FFF2-40B4-BE49-F238E27FC236}">
                <a16:creationId xmlns:a16="http://schemas.microsoft.com/office/drawing/2014/main" id="{CED8DB6A-88A6-4FBE-A800-70DFC5DE500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2" name="Title 1"/>
          <p:cNvSpPr>
            <a:spLocks noGrp="1"/>
          </p:cNvSpPr>
          <p:nvPr>
            <p:ph type="title"/>
          </p:nvPr>
        </p:nvSpPr>
        <p:spPr>
          <a:xfrm>
            <a:off x="658815" y="325971"/>
            <a:ext cx="10874375" cy="617007"/>
          </a:xfrm>
        </p:spPr>
        <p:txBody>
          <a:bodyPr/>
          <a:lstStyle/>
          <a:p>
            <a:r>
              <a:rPr lang="en-US"/>
              <a:t>Click to edit Master title style</a:t>
            </a:r>
          </a:p>
        </p:txBody>
      </p:sp>
      <p:sp>
        <p:nvSpPr>
          <p:cNvPr id="3" name="Content Placeholder 2"/>
          <p:cNvSpPr>
            <a:spLocks noGrp="1"/>
          </p:cNvSpPr>
          <p:nvPr>
            <p:ph idx="1"/>
          </p:nvPr>
        </p:nvSpPr>
        <p:spPr>
          <a:xfrm>
            <a:off x="658813" y="1192360"/>
            <a:ext cx="5292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10" name="Text Placeholder 9">
            <a:extLst>
              <a:ext uri="{FF2B5EF4-FFF2-40B4-BE49-F238E27FC236}">
                <a16:creationId xmlns:a16="http://schemas.microsoft.com/office/drawing/2014/main" id="{9FDCC8C0-FC45-4B5F-8B7C-835B8D162770}"/>
              </a:ext>
            </a:extLst>
          </p:cNvPr>
          <p:cNvSpPr>
            <a:spLocks noGrp="1"/>
          </p:cNvSpPr>
          <p:nvPr>
            <p:ph type="body" sz="quarter" idx="13"/>
          </p:nvPr>
        </p:nvSpPr>
        <p:spPr>
          <a:xfrm>
            <a:off x="6241188" y="1268941"/>
            <a:ext cx="5292000" cy="4159250"/>
          </a:xfrm>
          <a:prstGeom prst="roundRect">
            <a:avLst>
              <a:gd name="adj" fmla="val 1978"/>
            </a:avLst>
          </a:prstGeom>
          <a:solidFill>
            <a:schemeClr val="accent2"/>
          </a:solidFill>
        </p:spPr>
        <p:txBody>
          <a:bodyPr lIns="360000" tIns="360000" rIns="360000" bIns="36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2857401"/>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0B21DD1-BD2F-44E3-BCD6-E156B0A02A86}"/>
              </a:ext>
            </a:extLst>
          </p:cNvPr>
          <p:cNvSpPr>
            <a:spLocks noGrp="1"/>
          </p:cNvSpPr>
          <p:nvPr>
            <p:ph type="pic" sz="quarter" idx="12" hasCustomPrompt="1"/>
          </p:nvPr>
        </p:nvSpPr>
        <p:spPr>
          <a:xfrm>
            <a:off x="7541232"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
        <p:nvSpPr>
          <p:cNvPr id="9" name="Text Placeholder 8">
            <a:extLst>
              <a:ext uri="{FF2B5EF4-FFF2-40B4-BE49-F238E27FC236}">
                <a16:creationId xmlns:a16="http://schemas.microsoft.com/office/drawing/2014/main" id="{490AAC64-DBDA-4D68-8363-F93BF69D3546}"/>
              </a:ext>
            </a:extLst>
          </p:cNvPr>
          <p:cNvSpPr>
            <a:spLocks noGrp="1"/>
          </p:cNvSpPr>
          <p:nvPr>
            <p:ph type="body" sz="quarter" idx="10"/>
          </p:nvPr>
        </p:nvSpPr>
        <p:spPr>
          <a:xfrm>
            <a:off x="658815" y="5113339"/>
            <a:ext cx="6479116" cy="1330325"/>
          </a:xfrm>
        </p:spPr>
        <p:txBody>
          <a:bodyPr/>
          <a:lstStyle>
            <a:lvl1pPr>
              <a:defRPr sz="1401">
                <a:solidFill>
                  <a:schemeClr val="bg1"/>
                </a:solidFill>
              </a:defRPr>
            </a:lvl1pPr>
            <a:lvl2pPr>
              <a:defRPr sz="1401">
                <a:solidFill>
                  <a:schemeClr val="bg1"/>
                </a:solidFill>
              </a:defRPr>
            </a:lvl2pPr>
            <a:lvl3pPr>
              <a:defRPr sz="1401">
                <a:solidFill>
                  <a:schemeClr val="bg1"/>
                </a:solidFill>
              </a:defRPr>
            </a:lvl3pPr>
            <a:lvl4pPr>
              <a:defRPr sz="1401">
                <a:solidFill>
                  <a:schemeClr val="bg1"/>
                </a:solidFill>
              </a:defRPr>
            </a:lvl4pPr>
            <a:lvl5pPr>
              <a:defRPr sz="140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87642915"/>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990" y="2534032"/>
            <a:ext cx="9799012" cy="941796"/>
          </a:xfrm>
        </p:spPr>
        <p:txBody>
          <a:bodyPr anchor="t">
            <a:noAutofit/>
          </a:bodyPr>
          <a:lstStyle>
            <a:lvl1pPr algn="l">
              <a:defRPr sz="3400" b="1">
                <a:solidFill>
                  <a:schemeClr val="accent2"/>
                </a:solidFill>
              </a:defRPr>
            </a:lvl1pPr>
          </a:lstStyle>
          <a:p>
            <a:r>
              <a:rPr lang="en-US" dirty="0"/>
              <a:t>Presentation title goes here </a:t>
            </a:r>
            <a:br>
              <a:rPr lang="en-US" dirty="0"/>
            </a:br>
            <a:r>
              <a:rPr lang="en-US" dirty="0"/>
              <a:t>On two lines if needed </a:t>
            </a:r>
          </a:p>
        </p:txBody>
      </p:sp>
      <p:sp>
        <p:nvSpPr>
          <p:cNvPr id="3" name="Subtitle 2"/>
          <p:cNvSpPr>
            <a:spLocks noGrp="1"/>
          </p:cNvSpPr>
          <p:nvPr>
            <p:ph type="subTitle" idx="1" hasCustomPrompt="1"/>
          </p:nvPr>
        </p:nvSpPr>
        <p:spPr>
          <a:xfrm>
            <a:off x="868990"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dirty="0"/>
              <a:t>Subtitle goes here</a:t>
            </a:r>
          </a:p>
        </p:txBody>
      </p:sp>
      <p:sp>
        <p:nvSpPr>
          <p:cNvPr id="12" name="Picture Placeholder 11">
            <a:extLst>
              <a:ext uri="{FF2B5EF4-FFF2-40B4-BE49-F238E27FC236}">
                <a16:creationId xmlns:a16="http://schemas.microsoft.com/office/drawing/2014/main" id="{91E7F76F-5475-4B43-8DB6-4D30364FF28C}"/>
              </a:ext>
            </a:extLst>
          </p:cNvPr>
          <p:cNvSpPr>
            <a:spLocks noGrp="1"/>
          </p:cNvSpPr>
          <p:nvPr>
            <p:ph type="pic" sz="quarter" idx="10"/>
          </p:nvPr>
        </p:nvSpPr>
        <p:spPr>
          <a:xfrm>
            <a:off x="5200075" y="4281056"/>
            <a:ext cx="6797961" cy="2438400"/>
          </a:xfrm>
          <a:custGeom>
            <a:avLst/>
            <a:gdLst>
              <a:gd name="connsiteX0" fmla="*/ 0 w 4971719"/>
              <a:gd name="connsiteY0" fmla="*/ 0 h 2397669"/>
              <a:gd name="connsiteX1" fmla="*/ 4971719 w 4971719"/>
              <a:gd name="connsiteY1" fmla="*/ 0 h 2397669"/>
              <a:gd name="connsiteX2" fmla="*/ 4971719 w 4971719"/>
              <a:gd name="connsiteY2" fmla="*/ 2397669 h 2397669"/>
              <a:gd name="connsiteX3" fmla="*/ 0 w 4971719"/>
              <a:gd name="connsiteY3" fmla="*/ 2397669 h 2397669"/>
              <a:gd name="connsiteX4" fmla="*/ 0 w 4971719"/>
              <a:gd name="connsiteY4" fmla="*/ 0 h 2397669"/>
              <a:gd name="connsiteX0" fmla="*/ 1049867 w 4971719"/>
              <a:gd name="connsiteY0" fmla="*/ 0 h 2410369"/>
              <a:gd name="connsiteX1" fmla="*/ 4971719 w 4971719"/>
              <a:gd name="connsiteY1" fmla="*/ 12700 h 2410369"/>
              <a:gd name="connsiteX2" fmla="*/ 4971719 w 4971719"/>
              <a:gd name="connsiteY2" fmla="*/ 2410369 h 2410369"/>
              <a:gd name="connsiteX3" fmla="*/ 0 w 4971719"/>
              <a:gd name="connsiteY3" fmla="*/ 2410369 h 2410369"/>
              <a:gd name="connsiteX4" fmla="*/ 1049867 w 4971719"/>
              <a:gd name="connsiteY4" fmla="*/ 0 h 2410369"/>
              <a:gd name="connsiteX0" fmla="*/ 1270001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270001 w 4971719"/>
              <a:gd name="connsiteY4" fmla="*/ 0 h 2401903"/>
              <a:gd name="connsiteX0" fmla="*/ 1481668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481668 w 4971719"/>
              <a:gd name="connsiteY4" fmla="*/ 0 h 2401903"/>
              <a:gd name="connsiteX0" fmla="*/ 1350435 w 4971719"/>
              <a:gd name="connsiteY0" fmla="*/ 8466 h 2397669"/>
              <a:gd name="connsiteX1" fmla="*/ 4971719 w 4971719"/>
              <a:gd name="connsiteY1" fmla="*/ 0 h 2397669"/>
              <a:gd name="connsiteX2" fmla="*/ 4971719 w 4971719"/>
              <a:gd name="connsiteY2" fmla="*/ 2397669 h 2397669"/>
              <a:gd name="connsiteX3" fmla="*/ 0 w 4971719"/>
              <a:gd name="connsiteY3" fmla="*/ 2397669 h 2397669"/>
              <a:gd name="connsiteX4" fmla="*/ 1350435 w 4971719"/>
              <a:gd name="connsiteY4" fmla="*/ 8466 h 2397669"/>
              <a:gd name="connsiteX0" fmla="*/ 1375835 w 4997119"/>
              <a:gd name="connsiteY0" fmla="*/ 8466 h 2397669"/>
              <a:gd name="connsiteX1" fmla="*/ 4997119 w 4997119"/>
              <a:gd name="connsiteY1" fmla="*/ 0 h 2397669"/>
              <a:gd name="connsiteX2" fmla="*/ 4997119 w 4997119"/>
              <a:gd name="connsiteY2" fmla="*/ 2397669 h 2397669"/>
              <a:gd name="connsiteX3" fmla="*/ 0 w 4997119"/>
              <a:gd name="connsiteY3" fmla="*/ 2393436 h 2397669"/>
              <a:gd name="connsiteX4" fmla="*/ 1375835 w 4997119"/>
              <a:gd name="connsiteY4" fmla="*/ 8466 h 23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119" h="2397669">
                <a:moveTo>
                  <a:pt x="1375835" y="8466"/>
                </a:moveTo>
                <a:lnTo>
                  <a:pt x="4997119" y="0"/>
                </a:lnTo>
                <a:lnTo>
                  <a:pt x="4997119" y="2397669"/>
                </a:lnTo>
                <a:lnTo>
                  <a:pt x="0" y="2393436"/>
                </a:lnTo>
                <a:lnTo>
                  <a:pt x="1375835" y="8466"/>
                </a:lnTo>
                <a:close/>
              </a:path>
            </a:pathLst>
          </a:custGeom>
          <a:solidFill>
            <a:srgbClr val="626262"/>
          </a:solidFill>
          <a:ln>
            <a:noFill/>
          </a:ln>
        </p:spPr>
        <p:txBody>
          <a:bodyPr anchor="ctr"/>
          <a:lstStyle>
            <a:lvl1pPr algn="ctr">
              <a:defRPr/>
            </a:lvl1pPr>
          </a:lstStyle>
          <a:p>
            <a:r>
              <a:rPr lang="en-US"/>
              <a:t>Click icon to add picture</a:t>
            </a:r>
            <a:endParaRPr lang="en-GB" dirty="0"/>
          </a:p>
        </p:txBody>
      </p:sp>
    </p:spTree>
    <p:extLst>
      <p:ext uri="{BB962C8B-B14F-4D97-AF65-F5344CB8AC3E}">
        <p14:creationId xmlns:p14="http://schemas.microsoft.com/office/powerpoint/2010/main" val="34832112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990" y="2534032"/>
            <a:ext cx="9799012" cy="941796"/>
          </a:xfrm>
        </p:spPr>
        <p:txBody>
          <a:bodyPr anchor="t">
            <a:noAutofit/>
          </a:bodyPr>
          <a:lstStyle>
            <a:lvl1pPr algn="l">
              <a:defRPr sz="3400" b="1">
                <a:solidFill>
                  <a:schemeClr val="accent2"/>
                </a:solidFill>
              </a:defRPr>
            </a:lvl1pPr>
          </a:lstStyle>
          <a:p>
            <a:r>
              <a:rPr lang="en-US" dirty="0"/>
              <a:t>Presentation title goes here </a:t>
            </a:r>
            <a:br>
              <a:rPr lang="en-US" dirty="0"/>
            </a:br>
            <a:r>
              <a:rPr lang="en-US" dirty="0"/>
              <a:t>On two lines if needed </a:t>
            </a:r>
          </a:p>
        </p:txBody>
      </p:sp>
      <p:sp>
        <p:nvSpPr>
          <p:cNvPr id="3" name="Subtitle 2"/>
          <p:cNvSpPr>
            <a:spLocks noGrp="1"/>
          </p:cNvSpPr>
          <p:nvPr>
            <p:ph type="subTitle" idx="1" hasCustomPrompt="1"/>
          </p:nvPr>
        </p:nvSpPr>
        <p:spPr>
          <a:xfrm>
            <a:off x="868990"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dirty="0"/>
              <a:t>Subtitle goes here</a:t>
            </a:r>
          </a:p>
        </p:txBody>
      </p:sp>
      <p:pic>
        <p:nvPicPr>
          <p:cNvPr id="7" name="Picture 4">
            <a:extLst>
              <a:ext uri="{FF2B5EF4-FFF2-40B4-BE49-F238E27FC236}">
                <a16:creationId xmlns:a16="http://schemas.microsoft.com/office/drawing/2014/main" id="{C8C9F3A8-7B5E-475F-91A5-90E18D967CB0}"/>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63601" y="645104"/>
            <a:ext cx="3715924" cy="34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11">
            <a:extLst>
              <a:ext uri="{FF2B5EF4-FFF2-40B4-BE49-F238E27FC236}">
                <a16:creationId xmlns:a16="http://schemas.microsoft.com/office/drawing/2014/main" id="{B9E5CB74-2A60-4285-8D35-9709078A2E07}"/>
              </a:ext>
            </a:extLst>
          </p:cNvPr>
          <p:cNvSpPr>
            <a:spLocks noGrp="1"/>
          </p:cNvSpPr>
          <p:nvPr>
            <p:ph type="pic" sz="quarter" idx="10"/>
          </p:nvPr>
        </p:nvSpPr>
        <p:spPr>
          <a:xfrm>
            <a:off x="5200075" y="4281056"/>
            <a:ext cx="6797961" cy="2438400"/>
          </a:xfrm>
          <a:custGeom>
            <a:avLst/>
            <a:gdLst>
              <a:gd name="connsiteX0" fmla="*/ 0 w 4971719"/>
              <a:gd name="connsiteY0" fmla="*/ 0 h 2397669"/>
              <a:gd name="connsiteX1" fmla="*/ 4971719 w 4971719"/>
              <a:gd name="connsiteY1" fmla="*/ 0 h 2397669"/>
              <a:gd name="connsiteX2" fmla="*/ 4971719 w 4971719"/>
              <a:gd name="connsiteY2" fmla="*/ 2397669 h 2397669"/>
              <a:gd name="connsiteX3" fmla="*/ 0 w 4971719"/>
              <a:gd name="connsiteY3" fmla="*/ 2397669 h 2397669"/>
              <a:gd name="connsiteX4" fmla="*/ 0 w 4971719"/>
              <a:gd name="connsiteY4" fmla="*/ 0 h 2397669"/>
              <a:gd name="connsiteX0" fmla="*/ 1049867 w 4971719"/>
              <a:gd name="connsiteY0" fmla="*/ 0 h 2410369"/>
              <a:gd name="connsiteX1" fmla="*/ 4971719 w 4971719"/>
              <a:gd name="connsiteY1" fmla="*/ 12700 h 2410369"/>
              <a:gd name="connsiteX2" fmla="*/ 4971719 w 4971719"/>
              <a:gd name="connsiteY2" fmla="*/ 2410369 h 2410369"/>
              <a:gd name="connsiteX3" fmla="*/ 0 w 4971719"/>
              <a:gd name="connsiteY3" fmla="*/ 2410369 h 2410369"/>
              <a:gd name="connsiteX4" fmla="*/ 1049867 w 4971719"/>
              <a:gd name="connsiteY4" fmla="*/ 0 h 2410369"/>
              <a:gd name="connsiteX0" fmla="*/ 1270001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270001 w 4971719"/>
              <a:gd name="connsiteY4" fmla="*/ 0 h 2401903"/>
              <a:gd name="connsiteX0" fmla="*/ 1481668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481668 w 4971719"/>
              <a:gd name="connsiteY4" fmla="*/ 0 h 2401903"/>
              <a:gd name="connsiteX0" fmla="*/ 1350435 w 4971719"/>
              <a:gd name="connsiteY0" fmla="*/ 8466 h 2397669"/>
              <a:gd name="connsiteX1" fmla="*/ 4971719 w 4971719"/>
              <a:gd name="connsiteY1" fmla="*/ 0 h 2397669"/>
              <a:gd name="connsiteX2" fmla="*/ 4971719 w 4971719"/>
              <a:gd name="connsiteY2" fmla="*/ 2397669 h 2397669"/>
              <a:gd name="connsiteX3" fmla="*/ 0 w 4971719"/>
              <a:gd name="connsiteY3" fmla="*/ 2397669 h 2397669"/>
              <a:gd name="connsiteX4" fmla="*/ 1350435 w 4971719"/>
              <a:gd name="connsiteY4" fmla="*/ 8466 h 2397669"/>
              <a:gd name="connsiteX0" fmla="*/ 1375835 w 4997119"/>
              <a:gd name="connsiteY0" fmla="*/ 8466 h 2397669"/>
              <a:gd name="connsiteX1" fmla="*/ 4997119 w 4997119"/>
              <a:gd name="connsiteY1" fmla="*/ 0 h 2397669"/>
              <a:gd name="connsiteX2" fmla="*/ 4997119 w 4997119"/>
              <a:gd name="connsiteY2" fmla="*/ 2397669 h 2397669"/>
              <a:gd name="connsiteX3" fmla="*/ 0 w 4997119"/>
              <a:gd name="connsiteY3" fmla="*/ 2393436 h 2397669"/>
              <a:gd name="connsiteX4" fmla="*/ 1375835 w 4997119"/>
              <a:gd name="connsiteY4" fmla="*/ 8466 h 23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119" h="2397669">
                <a:moveTo>
                  <a:pt x="1375835" y="8466"/>
                </a:moveTo>
                <a:lnTo>
                  <a:pt x="4997119" y="0"/>
                </a:lnTo>
                <a:lnTo>
                  <a:pt x="4997119" y="2397669"/>
                </a:lnTo>
                <a:lnTo>
                  <a:pt x="0" y="2393436"/>
                </a:lnTo>
                <a:lnTo>
                  <a:pt x="1375835" y="8466"/>
                </a:lnTo>
                <a:close/>
              </a:path>
            </a:pathLst>
          </a:custGeom>
          <a:solidFill>
            <a:srgbClr val="626262"/>
          </a:solidFill>
          <a:ln>
            <a:noFill/>
          </a:ln>
        </p:spPr>
        <p:txBody>
          <a:bodyPr anchor="ctr"/>
          <a:lstStyle>
            <a:lvl1pPr algn="ctr">
              <a:defRPr/>
            </a:lvl1pPr>
          </a:lstStyle>
          <a:p>
            <a:r>
              <a:rPr lang="en-US"/>
              <a:t>Click icon to add picture</a:t>
            </a:r>
            <a:endParaRPr lang="en-GB" dirty="0"/>
          </a:p>
        </p:txBody>
      </p:sp>
    </p:spTree>
    <p:extLst>
      <p:ext uri="{BB962C8B-B14F-4D97-AF65-F5344CB8AC3E}">
        <p14:creationId xmlns:p14="http://schemas.microsoft.com/office/powerpoint/2010/main" val="2713754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neutr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02C8E62-3A30-2B8E-38B8-7CB06567F7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8961" y="345379"/>
            <a:ext cx="4939639" cy="662154"/>
          </a:xfrm>
          <a:prstGeom prst="rect">
            <a:avLst/>
          </a:prstGeom>
        </p:spPr>
      </p:pic>
      <p:sp>
        <p:nvSpPr>
          <p:cNvPr id="4" name="Date Placeholder 3">
            <a:extLst>
              <a:ext uri="{FF2B5EF4-FFF2-40B4-BE49-F238E27FC236}">
                <a16:creationId xmlns:a16="http://schemas.microsoft.com/office/drawing/2014/main" id="{9C47D1B1-38E7-86CF-7C72-E8EA4EC31052}"/>
              </a:ext>
            </a:extLst>
          </p:cNvPr>
          <p:cNvSpPr>
            <a:spLocks noGrp="1"/>
          </p:cNvSpPr>
          <p:nvPr>
            <p:ph type="dt" sz="half" idx="10"/>
          </p:nvPr>
        </p:nvSpPr>
        <p:spPr>
          <a:xfrm>
            <a:off x="280062" y="6196013"/>
            <a:ext cx="2743200" cy="365125"/>
          </a:xfrm>
        </p:spPr>
        <p:txBody>
          <a:bodyPr/>
          <a:lstStyle>
            <a:lvl1pPr>
              <a:defRPr sz="1200" b="1">
                <a:solidFill>
                  <a:schemeClr val="tx1"/>
                </a:solidFill>
              </a:defRPr>
            </a:lvl1pPr>
          </a:lstStyle>
          <a:p>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rgbClr val="107B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07B53"/>
              </a:solidFill>
            </a:endParaRPr>
          </a:p>
        </p:txBody>
      </p:sp>
      <p:sp>
        <p:nvSpPr>
          <p:cNvPr id="6" name="Title 1">
            <a:extLst>
              <a:ext uri="{FF2B5EF4-FFF2-40B4-BE49-F238E27FC236}">
                <a16:creationId xmlns:a16="http://schemas.microsoft.com/office/drawing/2014/main" id="{6381A3E8-FE9E-625E-3D8B-7CDB35CFC43D}"/>
              </a:ext>
            </a:extLst>
          </p:cNvPr>
          <p:cNvSpPr>
            <a:spLocks noGrp="1"/>
          </p:cNvSpPr>
          <p:nvPr>
            <p:ph type="ctrTitle" hasCustomPrompt="1"/>
          </p:nvPr>
        </p:nvSpPr>
        <p:spPr>
          <a:xfrm>
            <a:off x="280062" y="1192409"/>
            <a:ext cx="5486399" cy="2387600"/>
          </a:xfrm>
        </p:spPr>
        <p:txBody>
          <a:bodyPr anchor="b">
            <a:noAutofit/>
          </a:bodyPr>
          <a:lstStyle>
            <a:lvl1pPr algn="l">
              <a:defRPr sz="4000" b="1">
                <a:solidFill>
                  <a:schemeClr val="tx1"/>
                </a:solidFill>
              </a:defRPr>
            </a:lvl1pPr>
          </a:lstStyle>
          <a:p>
            <a:r>
              <a:rPr lang="en-GB"/>
              <a:t>Presentation </a:t>
            </a:r>
            <a:br>
              <a:rPr lang="en-GB"/>
            </a:br>
            <a:r>
              <a:rPr lang="en-GB"/>
              <a:t>title to go here</a:t>
            </a:r>
            <a:endParaRPr lang="en-US"/>
          </a:p>
        </p:txBody>
      </p:sp>
      <p:sp>
        <p:nvSpPr>
          <p:cNvPr id="7" name="Text Placeholder 4">
            <a:extLst>
              <a:ext uri="{FF2B5EF4-FFF2-40B4-BE49-F238E27FC236}">
                <a16:creationId xmlns:a16="http://schemas.microsoft.com/office/drawing/2014/main" id="{3E6E51CD-B6A9-B444-59FF-8CBAEA3ED9EF}"/>
              </a:ext>
            </a:extLst>
          </p:cNvPr>
          <p:cNvSpPr>
            <a:spLocks noGrp="1"/>
          </p:cNvSpPr>
          <p:nvPr>
            <p:ph type="body" sz="quarter" idx="14" hasCustomPrompt="1"/>
          </p:nvPr>
        </p:nvSpPr>
        <p:spPr>
          <a:xfrm>
            <a:off x="280062" y="5320212"/>
            <a:ext cx="5507963" cy="690757"/>
          </a:xfrm>
        </p:spPr>
        <p:txBody>
          <a:bodyPr/>
          <a:lstStyle>
            <a:lvl1pPr>
              <a:defRPr>
                <a:solidFill>
                  <a:schemeClr val="tx1"/>
                </a:solidFill>
              </a:defRPr>
            </a:lvl1pPr>
          </a:lstStyle>
          <a:p>
            <a:pPr lvl="0"/>
            <a:r>
              <a:rPr lang="en-GB"/>
              <a:t>Name of presenter</a:t>
            </a:r>
            <a:endParaRPr lang="en-US"/>
          </a:p>
        </p:txBody>
      </p:sp>
      <p:sp>
        <p:nvSpPr>
          <p:cNvPr id="10" name="Text Placeholder 4">
            <a:extLst>
              <a:ext uri="{FF2B5EF4-FFF2-40B4-BE49-F238E27FC236}">
                <a16:creationId xmlns:a16="http://schemas.microsoft.com/office/drawing/2014/main" id="{F7D5BE4B-C931-1EAB-1F79-50273F23B0E2}"/>
              </a:ext>
            </a:extLst>
          </p:cNvPr>
          <p:cNvSpPr>
            <a:spLocks noGrp="1"/>
          </p:cNvSpPr>
          <p:nvPr>
            <p:ph type="body" sz="quarter" idx="15" hasCustomPrompt="1"/>
          </p:nvPr>
        </p:nvSpPr>
        <p:spPr>
          <a:xfrm>
            <a:off x="280062" y="3786345"/>
            <a:ext cx="5507963" cy="852562"/>
          </a:xfrm>
        </p:spPr>
        <p:txBody>
          <a:bodyPr/>
          <a:lstStyle>
            <a:lvl1pPr>
              <a:defRPr sz="2000" b="1">
                <a:solidFill>
                  <a:schemeClr val="tx1"/>
                </a:solidFill>
              </a:defRPr>
            </a:lvl1pPr>
          </a:lstStyle>
          <a:p>
            <a:pPr lvl="0"/>
            <a:r>
              <a:rPr lang="en-GB"/>
              <a:t>Subtitle, if required, to go here</a:t>
            </a:r>
            <a:endParaRPr lang="en-US"/>
          </a:p>
        </p:txBody>
      </p:sp>
      <p:grpSp>
        <p:nvGrpSpPr>
          <p:cNvPr id="2" name="Group 1">
            <a:extLst>
              <a:ext uri="{FF2B5EF4-FFF2-40B4-BE49-F238E27FC236}">
                <a16:creationId xmlns:a16="http://schemas.microsoft.com/office/drawing/2014/main" id="{4AE0F899-787E-15DF-C227-C901FD9CE73A}"/>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8C4E9CD1-AB89-6D8E-E466-346646923B1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B197F3-4C89-5BB4-E974-996515A4FAA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2" name="TextBox 11">
              <a:extLst>
                <a:ext uri="{FF2B5EF4-FFF2-40B4-BE49-F238E27FC236}">
                  <a16:creationId xmlns:a16="http://schemas.microsoft.com/office/drawing/2014/main" id="{AFAF3A90-BD00-3949-2720-70F430A4CDC9}"/>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3" name="TextBox 12">
              <a:extLst>
                <a:ext uri="{FF2B5EF4-FFF2-40B4-BE49-F238E27FC236}">
                  <a16:creationId xmlns:a16="http://schemas.microsoft.com/office/drawing/2014/main" id="{CADFC0D4-C7EC-ECCE-1CBE-154A8F34D538}"/>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4" name="TextBox 13">
              <a:extLst>
                <a:ext uri="{FF2B5EF4-FFF2-40B4-BE49-F238E27FC236}">
                  <a16:creationId xmlns:a16="http://schemas.microsoft.com/office/drawing/2014/main" id="{6637A442-7068-8236-D31C-83E909587784}"/>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5" name="TextBox 14">
              <a:extLst>
                <a:ext uri="{FF2B5EF4-FFF2-40B4-BE49-F238E27FC236}">
                  <a16:creationId xmlns:a16="http://schemas.microsoft.com/office/drawing/2014/main" id="{D4DF337B-EFE5-D8DF-EB36-64FEB7C11A74}"/>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7DCAE523-0386-072D-3741-2C0D3506D19F}"/>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7" name="TextBox 16">
              <a:extLst>
                <a:ext uri="{FF2B5EF4-FFF2-40B4-BE49-F238E27FC236}">
                  <a16:creationId xmlns:a16="http://schemas.microsoft.com/office/drawing/2014/main" id="{35EB2303-0588-ECCB-3B1D-CABC03BB4566}"/>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Tree>
    <p:extLst>
      <p:ext uri="{BB962C8B-B14F-4D97-AF65-F5344CB8AC3E}">
        <p14:creationId xmlns:p14="http://schemas.microsoft.com/office/powerpoint/2010/main" val="17657341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990" y="2534032"/>
            <a:ext cx="9799012" cy="941796"/>
          </a:xfrm>
        </p:spPr>
        <p:txBody>
          <a:bodyPr anchor="t">
            <a:noAutofit/>
          </a:bodyPr>
          <a:lstStyle>
            <a:lvl1pPr algn="l">
              <a:defRPr sz="3400" b="1">
                <a:solidFill>
                  <a:schemeClr val="accent2"/>
                </a:solidFill>
              </a:defRPr>
            </a:lvl1pPr>
          </a:lstStyle>
          <a:p>
            <a:r>
              <a:rPr lang="en-US" dirty="0"/>
              <a:t>Presentation title goes here </a:t>
            </a:r>
            <a:br>
              <a:rPr lang="en-US" dirty="0"/>
            </a:br>
            <a:r>
              <a:rPr lang="en-US" dirty="0"/>
              <a:t>on two lines if needed </a:t>
            </a:r>
          </a:p>
        </p:txBody>
      </p:sp>
      <p:sp>
        <p:nvSpPr>
          <p:cNvPr id="3" name="Subtitle 2"/>
          <p:cNvSpPr>
            <a:spLocks noGrp="1"/>
          </p:cNvSpPr>
          <p:nvPr>
            <p:ph type="subTitle" idx="1" hasCustomPrompt="1"/>
          </p:nvPr>
        </p:nvSpPr>
        <p:spPr>
          <a:xfrm>
            <a:off x="868990"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dirty="0"/>
              <a:t>Subtitle goes here</a:t>
            </a:r>
          </a:p>
        </p:txBody>
      </p:sp>
      <p:sp>
        <p:nvSpPr>
          <p:cNvPr id="7" name="Picture Placeholder 4">
            <a:extLst>
              <a:ext uri="{FF2B5EF4-FFF2-40B4-BE49-F238E27FC236}">
                <a16:creationId xmlns:a16="http://schemas.microsoft.com/office/drawing/2014/main" id="{7AF9E434-000E-41DA-8FD0-F473AE06C750}"/>
              </a:ext>
            </a:extLst>
          </p:cNvPr>
          <p:cNvSpPr>
            <a:spLocks noGrp="1"/>
          </p:cNvSpPr>
          <p:nvPr>
            <p:ph type="pic" sz="quarter" idx="10" hasCustomPrompt="1"/>
          </p:nvPr>
        </p:nvSpPr>
        <p:spPr>
          <a:xfrm>
            <a:off x="7536874" y="4267201"/>
            <a:ext cx="4475739" cy="2451572"/>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810" h="2385251">
                <a:moveTo>
                  <a:pt x="1369613" y="1976"/>
                </a:moveTo>
                <a:lnTo>
                  <a:pt x="3270547" y="0"/>
                </a:lnTo>
                <a:cubicBezTo>
                  <a:pt x="3269293" y="781638"/>
                  <a:pt x="3273844" y="1603613"/>
                  <a:pt x="3272590" y="2385251"/>
                </a:cubicBezTo>
                <a:lnTo>
                  <a:pt x="0" y="2374819"/>
                </a:lnTo>
                <a:lnTo>
                  <a:pt x="1369613" y="1976"/>
                </a:lnTo>
                <a:close/>
              </a:path>
            </a:pathLst>
          </a:custGeom>
          <a:solidFill>
            <a:srgbClr val="626262"/>
          </a:solidFill>
        </p:spPr>
        <p:txBody>
          <a:bodyPr lIns="972000" rIns="180000" anchor="ctr"/>
          <a:lstStyle>
            <a:lvl1pPr algn="ctr">
              <a:defRPr sz="1600"/>
            </a:lvl1pPr>
          </a:lstStyle>
          <a:p>
            <a:r>
              <a:rPr lang="en-GB" dirty="0"/>
              <a:t>Optional image </a:t>
            </a:r>
            <a:br>
              <a:rPr lang="en-GB" dirty="0"/>
            </a:br>
            <a:r>
              <a:rPr lang="en-GB" dirty="0"/>
              <a:t>goes here</a:t>
            </a:r>
          </a:p>
        </p:txBody>
      </p:sp>
    </p:spTree>
    <p:extLst>
      <p:ext uri="{BB962C8B-B14F-4D97-AF65-F5344CB8AC3E}">
        <p14:creationId xmlns:p14="http://schemas.microsoft.com/office/powerpoint/2010/main" val="20791876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990" y="2534032"/>
            <a:ext cx="9799012" cy="941796"/>
          </a:xfrm>
        </p:spPr>
        <p:txBody>
          <a:bodyPr anchor="t">
            <a:noAutofit/>
          </a:bodyPr>
          <a:lstStyle>
            <a:lvl1pPr algn="l">
              <a:defRPr sz="3400" b="1">
                <a:solidFill>
                  <a:schemeClr val="accent2"/>
                </a:solidFill>
              </a:defRPr>
            </a:lvl1pPr>
          </a:lstStyle>
          <a:p>
            <a:r>
              <a:rPr lang="en-US" dirty="0"/>
              <a:t>Section title goes here </a:t>
            </a:r>
          </a:p>
        </p:txBody>
      </p:sp>
      <p:sp>
        <p:nvSpPr>
          <p:cNvPr id="3" name="Subtitle 2"/>
          <p:cNvSpPr>
            <a:spLocks noGrp="1"/>
          </p:cNvSpPr>
          <p:nvPr>
            <p:ph type="subTitle" idx="1" hasCustomPrompt="1"/>
          </p:nvPr>
        </p:nvSpPr>
        <p:spPr>
          <a:xfrm>
            <a:off x="868990"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dirty="0"/>
              <a:t>Subtitle goes here</a:t>
            </a:r>
          </a:p>
        </p:txBody>
      </p:sp>
      <p:sp>
        <p:nvSpPr>
          <p:cNvPr id="5" name="Picture Placeholder 4">
            <a:extLst>
              <a:ext uri="{FF2B5EF4-FFF2-40B4-BE49-F238E27FC236}">
                <a16:creationId xmlns:a16="http://schemas.microsoft.com/office/drawing/2014/main" id="{806117E1-D13A-4C49-AF32-000CAA68065C}"/>
              </a:ext>
            </a:extLst>
          </p:cNvPr>
          <p:cNvSpPr>
            <a:spLocks noGrp="1"/>
          </p:cNvSpPr>
          <p:nvPr>
            <p:ph type="pic" sz="quarter" idx="10" hasCustomPrompt="1"/>
          </p:nvPr>
        </p:nvSpPr>
        <p:spPr>
          <a:xfrm>
            <a:off x="7536874" y="4267201"/>
            <a:ext cx="4475739" cy="2451572"/>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810" h="2385251">
                <a:moveTo>
                  <a:pt x="1369613" y="1976"/>
                </a:moveTo>
                <a:lnTo>
                  <a:pt x="3270547" y="0"/>
                </a:lnTo>
                <a:cubicBezTo>
                  <a:pt x="3269293" y="781638"/>
                  <a:pt x="3273844" y="1603613"/>
                  <a:pt x="3272590" y="2385251"/>
                </a:cubicBezTo>
                <a:lnTo>
                  <a:pt x="0" y="2374819"/>
                </a:lnTo>
                <a:lnTo>
                  <a:pt x="1369613" y="1976"/>
                </a:lnTo>
                <a:close/>
              </a:path>
            </a:pathLst>
          </a:custGeom>
          <a:solidFill>
            <a:srgbClr val="626262"/>
          </a:solidFill>
        </p:spPr>
        <p:txBody>
          <a:bodyPr lIns="972000" rIns="180000" anchor="ctr"/>
          <a:lstStyle>
            <a:lvl1pPr algn="ctr">
              <a:defRPr sz="1600"/>
            </a:lvl1pPr>
          </a:lstStyle>
          <a:p>
            <a:r>
              <a:rPr lang="en-GB" dirty="0"/>
              <a:t>Optional image </a:t>
            </a:r>
            <a:br>
              <a:rPr lang="en-GB" dirty="0"/>
            </a:br>
            <a:r>
              <a:rPr lang="en-GB" dirty="0"/>
              <a:t>goes here</a:t>
            </a:r>
          </a:p>
        </p:txBody>
      </p:sp>
    </p:spTree>
    <p:extLst>
      <p:ext uri="{BB962C8B-B14F-4D97-AF65-F5344CB8AC3E}">
        <p14:creationId xmlns:p14="http://schemas.microsoft.com/office/powerpoint/2010/main" val="7143796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990" y="2534032"/>
            <a:ext cx="9799012" cy="941796"/>
          </a:xfrm>
        </p:spPr>
        <p:txBody>
          <a:bodyPr anchor="t">
            <a:noAutofit/>
          </a:bodyPr>
          <a:lstStyle>
            <a:lvl1pPr algn="l">
              <a:defRPr sz="3400" b="1">
                <a:solidFill>
                  <a:schemeClr val="accent4"/>
                </a:solidFill>
              </a:defRPr>
            </a:lvl1pPr>
          </a:lstStyle>
          <a:p>
            <a:r>
              <a:rPr lang="en-US" dirty="0"/>
              <a:t>Section title goes here </a:t>
            </a:r>
          </a:p>
        </p:txBody>
      </p:sp>
      <p:sp>
        <p:nvSpPr>
          <p:cNvPr id="3" name="Subtitle 2"/>
          <p:cNvSpPr>
            <a:spLocks noGrp="1"/>
          </p:cNvSpPr>
          <p:nvPr>
            <p:ph type="subTitle" idx="1" hasCustomPrompt="1"/>
          </p:nvPr>
        </p:nvSpPr>
        <p:spPr>
          <a:xfrm>
            <a:off x="868990"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dirty="0"/>
              <a:t>Subtitle goes here</a:t>
            </a:r>
          </a:p>
        </p:txBody>
      </p:sp>
      <p:sp>
        <p:nvSpPr>
          <p:cNvPr id="9" name="Picture Placeholder 4">
            <a:extLst>
              <a:ext uri="{FF2B5EF4-FFF2-40B4-BE49-F238E27FC236}">
                <a16:creationId xmlns:a16="http://schemas.microsoft.com/office/drawing/2014/main" id="{D5BAA2B2-0389-4BA6-9B60-F96418EF338F}"/>
              </a:ext>
            </a:extLst>
          </p:cNvPr>
          <p:cNvSpPr>
            <a:spLocks noGrp="1"/>
          </p:cNvSpPr>
          <p:nvPr>
            <p:ph type="pic" sz="quarter" idx="10" hasCustomPrompt="1"/>
          </p:nvPr>
        </p:nvSpPr>
        <p:spPr>
          <a:xfrm>
            <a:off x="7536874" y="4267201"/>
            <a:ext cx="4475739" cy="2451572"/>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810" h="2385251">
                <a:moveTo>
                  <a:pt x="1369613" y="1976"/>
                </a:moveTo>
                <a:lnTo>
                  <a:pt x="3270547" y="0"/>
                </a:lnTo>
                <a:cubicBezTo>
                  <a:pt x="3269293" y="781638"/>
                  <a:pt x="3273844" y="1603613"/>
                  <a:pt x="3272590" y="2385251"/>
                </a:cubicBezTo>
                <a:lnTo>
                  <a:pt x="0" y="2374819"/>
                </a:lnTo>
                <a:lnTo>
                  <a:pt x="1369613" y="1976"/>
                </a:lnTo>
                <a:close/>
              </a:path>
            </a:pathLst>
          </a:custGeom>
          <a:solidFill>
            <a:srgbClr val="626262"/>
          </a:solidFill>
        </p:spPr>
        <p:txBody>
          <a:bodyPr lIns="972000" rIns="180000" anchor="ctr"/>
          <a:lstStyle>
            <a:lvl1pPr algn="ctr">
              <a:defRPr sz="1600"/>
            </a:lvl1pPr>
          </a:lstStyle>
          <a:p>
            <a:r>
              <a:rPr lang="en-GB" dirty="0"/>
              <a:t>Optional image </a:t>
            </a:r>
            <a:br>
              <a:rPr lang="en-GB" dirty="0"/>
            </a:br>
            <a:r>
              <a:rPr lang="en-GB" dirty="0"/>
              <a:t>goes here</a:t>
            </a:r>
          </a:p>
        </p:txBody>
      </p:sp>
    </p:spTree>
    <p:extLst>
      <p:ext uri="{BB962C8B-B14F-4D97-AF65-F5344CB8AC3E}">
        <p14:creationId xmlns:p14="http://schemas.microsoft.com/office/powerpoint/2010/main" val="33005438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990" y="2534032"/>
            <a:ext cx="9799012" cy="941796"/>
          </a:xfrm>
        </p:spPr>
        <p:txBody>
          <a:bodyPr anchor="t">
            <a:noAutofit/>
          </a:bodyPr>
          <a:lstStyle>
            <a:lvl1pPr algn="l">
              <a:defRPr sz="3400" b="1">
                <a:solidFill>
                  <a:schemeClr val="accent6"/>
                </a:solidFill>
              </a:defRPr>
            </a:lvl1pPr>
          </a:lstStyle>
          <a:p>
            <a:r>
              <a:rPr lang="en-US" dirty="0"/>
              <a:t>Section title goes here </a:t>
            </a:r>
          </a:p>
        </p:txBody>
      </p:sp>
      <p:sp>
        <p:nvSpPr>
          <p:cNvPr id="3" name="Subtitle 2"/>
          <p:cNvSpPr>
            <a:spLocks noGrp="1"/>
          </p:cNvSpPr>
          <p:nvPr>
            <p:ph type="subTitle" idx="1" hasCustomPrompt="1"/>
          </p:nvPr>
        </p:nvSpPr>
        <p:spPr>
          <a:xfrm>
            <a:off x="868990"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dirty="0"/>
              <a:t>Subtitle goes here</a:t>
            </a:r>
          </a:p>
        </p:txBody>
      </p:sp>
      <p:sp>
        <p:nvSpPr>
          <p:cNvPr id="7" name="Picture Placeholder 4">
            <a:extLst>
              <a:ext uri="{FF2B5EF4-FFF2-40B4-BE49-F238E27FC236}">
                <a16:creationId xmlns:a16="http://schemas.microsoft.com/office/drawing/2014/main" id="{B6B4F43E-2794-4059-A3D4-5B0015FEA5FE}"/>
              </a:ext>
            </a:extLst>
          </p:cNvPr>
          <p:cNvSpPr>
            <a:spLocks noGrp="1"/>
          </p:cNvSpPr>
          <p:nvPr>
            <p:ph type="pic" sz="quarter" idx="10" hasCustomPrompt="1"/>
          </p:nvPr>
        </p:nvSpPr>
        <p:spPr>
          <a:xfrm>
            <a:off x="7536874" y="4267201"/>
            <a:ext cx="4475739" cy="2451572"/>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810" h="2385251">
                <a:moveTo>
                  <a:pt x="1369613" y="1976"/>
                </a:moveTo>
                <a:lnTo>
                  <a:pt x="3270547" y="0"/>
                </a:lnTo>
                <a:cubicBezTo>
                  <a:pt x="3269293" y="781638"/>
                  <a:pt x="3273844" y="1603613"/>
                  <a:pt x="3272590" y="2385251"/>
                </a:cubicBezTo>
                <a:lnTo>
                  <a:pt x="0" y="2374819"/>
                </a:lnTo>
                <a:lnTo>
                  <a:pt x="1369613" y="1976"/>
                </a:lnTo>
                <a:close/>
              </a:path>
            </a:pathLst>
          </a:custGeom>
          <a:solidFill>
            <a:srgbClr val="626262"/>
          </a:solidFill>
        </p:spPr>
        <p:txBody>
          <a:bodyPr lIns="972000" rIns="180000" anchor="ctr"/>
          <a:lstStyle>
            <a:lvl1pPr algn="ctr">
              <a:defRPr sz="1600"/>
            </a:lvl1pPr>
          </a:lstStyle>
          <a:p>
            <a:r>
              <a:rPr lang="en-GB" dirty="0"/>
              <a:t>Optional image </a:t>
            </a:r>
            <a:br>
              <a:rPr lang="en-GB" dirty="0"/>
            </a:br>
            <a:r>
              <a:rPr lang="en-GB" dirty="0"/>
              <a:t>goes here</a:t>
            </a:r>
          </a:p>
        </p:txBody>
      </p:sp>
    </p:spTree>
    <p:extLst>
      <p:ext uri="{BB962C8B-B14F-4D97-AF65-F5344CB8AC3E}">
        <p14:creationId xmlns:p14="http://schemas.microsoft.com/office/powerpoint/2010/main" val="27262450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990" y="2534032"/>
            <a:ext cx="9799012" cy="941796"/>
          </a:xfrm>
        </p:spPr>
        <p:txBody>
          <a:bodyPr anchor="t">
            <a:noAutofit/>
          </a:bodyPr>
          <a:lstStyle>
            <a:lvl1pPr algn="l">
              <a:defRPr sz="3400" b="1">
                <a:solidFill>
                  <a:srgbClr val="FFD833"/>
                </a:solidFill>
              </a:defRPr>
            </a:lvl1pPr>
          </a:lstStyle>
          <a:p>
            <a:r>
              <a:rPr lang="en-US" dirty="0"/>
              <a:t>Section title goes here </a:t>
            </a:r>
          </a:p>
        </p:txBody>
      </p:sp>
      <p:sp>
        <p:nvSpPr>
          <p:cNvPr id="3" name="Subtitle 2"/>
          <p:cNvSpPr>
            <a:spLocks noGrp="1"/>
          </p:cNvSpPr>
          <p:nvPr>
            <p:ph type="subTitle" idx="1" hasCustomPrompt="1"/>
          </p:nvPr>
        </p:nvSpPr>
        <p:spPr>
          <a:xfrm>
            <a:off x="868990"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dirty="0"/>
              <a:t>Subtitle goes here</a:t>
            </a:r>
          </a:p>
        </p:txBody>
      </p:sp>
      <p:sp>
        <p:nvSpPr>
          <p:cNvPr id="7" name="Picture Placeholder 4">
            <a:extLst>
              <a:ext uri="{FF2B5EF4-FFF2-40B4-BE49-F238E27FC236}">
                <a16:creationId xmlns:a16="http://schemas.microsoft.com/office/drawing/2014/main" id="{9F4B6F1E-0185-44E4-A16C-8BB053394532}"/>
              </a:ext>
            </a:extLst>
          </p:cNvPr>
          <p:cNvSpPr>
            <a:spLocks noGrp="1"/>
          </p:cNvSpPr>
          <p:nvPr>
            <p:ph type="pic" sz="quarter" idx="10" hasCustomPrompt="1"/>
          </p:nvPr>
        </p:nvSpPr>
        <p:spPr>
          <a:xfrm>
            <a:off x="7536874" y="4267201"/>
            <a:ext cx="4475739" cy="2451572"/>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810" h="2385251">
                <a:moveTo>
                  <a:pt x="1369613" y="1976"/>
                </a:moveTo>
                <a:lnTo>
                  <a:pt x="3270547" y="0"/>
                </a:lnTo>
                <a:cubicBezTo>
                  <a:pt x="3269293" y="781638"/>
                  <a:pt x="3273844" y="1603613"/>
                  <a:pt x="3272590" y="2385251"/>
                </a:cubicBezTo>
                <a:lnTo>
                  <a:pt x="0" y="2374819"/>
                </a:lnTo>
                <a:lnTo>
                  <a:pt x="1369613" y="1976"/>
                </a:lnTo>
                <a:close/>
              </a:path>
            </a:pathLst>
          </a:custGeom>
          <a:solidFill>
            <a:srgbClr val="626262"/>
          </a:solidFill>
        </p:spPr>
        <p:txBody>
          <a:bodyPr lIns="972000" rIns="180000" anchor="ctr"/>
          <a:lstStyle>
            <a:lvl1pPr algn="ctr">
              <a:defRPr sz="1600"/>
            </a:lvl1pPr>
          </a:lstStyle>
          <a:p>
            <a:r>
              <a:rPr lang="en-GB" dirty="0"/>
              <a:t>Optional image </a:t>
            </a:r>
            <a:br>
              <a:rPr lang="en-GB" dirty="0"/>
            </a:br>
            <a:r>
              <a:rPr lang="en-GB" dirty="0"/>
              <a:t>goes here</a:t>
            </a:r>
          </a:p>
        </p:txBody>
      </p:sp>
    </p:spTree>
    <p:extLst>
      <p:ext uri="{BB962C8B-B14F-4D97-AF65-F5344CB8AC3E}">
        <p14:creationId xmlns:p14="http://schemas.microsoft.com/office/powerpoint/2010/main" val="19882740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Divider 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990" y="2534032"/>
            <a:ext cx="9799012" cy="941796"/>
          </a:xfrm>
        </p:spPr>
        <p:txBody>
          <a:bodyPr anchor="t">
            <a:noAutofit/>
          </a:bodyPr>
          <a:lstStyle>
            <a:lvl1pPr algn="l">
              <a:defRPr sz="3400" b="1">
                <a:solidFill>
                  <a:srgbClr val="01B0FF"/>
                </a:solidFill>
              </a:defRPr>
            </a:lvl1pPr>
          </a:lstStyle>
          <a:p>
            <a:r>
              <a:rPr lang="en-US" dirty="0"/>
              <a:t>Section title goes here </a:t>
            </a:r>
          </a:p>
        </p:txBody>
      </p:sp>
      <p:sp>
        <p:nvSpPr>
          <p:cNvPr id="3" name="Subtitle 2"/>
          <p:cNvSpPr>
            <a:spLocks noGrp="1"/>
          </p:cNvSpPr>
          <p:nvPr>
            <p:ph type="subTitle" idx="1" hasCustomPrompt="1"/>
          </p:nvPr>
        </p:nvSpPr>
        <p:spPr>
          <a:xfrm>
            <a:off x="868990"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dirty="0"/>
              <a:t>Subtitle goes here</a:t>
            </a:r>
          </a:p>
        </p:txBody>
      </p:sp>
      <p:sp>
        <p:nvSpPr>
          <p:cNvPr id="7" name="Picture Placeholder 4">
            <a:extLst>
              <a:ext uri="{FF2B5EF4-FFF2-40B4-BE49-F238E27FC236}">
                <a16:creationId xmlns:a16="http://schemas.microsoft.com/office/drawing/2014/main" id="{0308D951-BC81-4A99-A9E0-F48D4EE6977C}"/>
              </a:ext>
            </a:extLst>
          </p:cNvPr>
          <p:cNvSpPr>
            <a:spLocks noGrp="1"/>
          </p:cNvSpPr>
          <p:nvPr>
            <p:ph type="pic" sz="quarter" idx="10" hasCustomPrompt="1"/>
          </p:nvPr>
        </p:nvSpPr>
        <p:spPr>
          <a:xfrm>
            <a:off x="7536874" y="4267201"/>
            <a:ext cx="4475739" cy="2451572"/>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810" h="2385251">
                <a:moveTo>
                  <a:pt x="1369613" y="1976"/>
                </a:moveTo>
                <a:lnTo>
                  <a:pt x="3270547" y="0"/>
                </a:lnTo>
                <a:cubicBezTo>
                  <a:pt x="3269293" y="781638"/>
                  <a:pt x="3273844" y="1603613"/>
                  <a:pt x="3272590" y="2385251"/>
                </a:cubicBezTo>
                <a:lnTo>
                  <a:pt x="0" y="2374819"/>
                </a:lnTo>
                <a:lnTo>
                  <a:pt x="1369613" y="1976"/>
                </a:lnTo>
                <a:close/>
              </a:path>
            </a:pathLst>
          </a:custGeom>
          <a:solidFill>
            <a:srgbClr val="626262"/>
          </a:solidFill>
        </p:spPr>
        <p:txBody>
          <a:bodyPr lIns="972000" rIns="180000" anchor="ctr"/>
          <a:lstStyle>
            <a:lvl1pPr algn="ctr">
              <a:defRPr sz="1600"/>
            </a:lvl1pPr>
          </a:lstStyle>
          <a:p>
            <a:r>
              <a:rPr lang="en-GB" dirty="0"/>
              <a:t>Optional image </a:t>
            </a:r>
            <a:br>
              <a:rPr lang="en-GB" dirty="0"/>
            </a:br>
            <a:r>
              <a:rPr lang="en-GB" dirty="0"/>
              <a:t>goes here</a:t>
            </a:r>
          </a:p>
        </p:txBody>
      </p:sp>
    </p:spTree>
    <p:extLst>
      <p:ext uri="{BB962C8B-B14F-4D97-AF65-F5344CB8AC3E}">
        <p14:creationId xmlns:p14="http://schemas.microsoft.com/office/powerpoint/2010/main" val="11574321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617876-5DB5-4D9A-BEC4-0ED1E04CFF4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9" y="0"/>
            <a:ext cx="12190645"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lgn="l">
              <a:defRPr/>
            </a:lvl1pPr>
          </a:lstStyle>
          <a:p>
            <a:r>
              <a:rPr lang="en-GB" dirty="0"/>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2198626033"/>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460637-5872-4AE0-A891-45FAF4FF84D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9" y="0"/>
            <a:ext cx="12190645" cy="6858000"/>
          </a:xfrm>
          <a:prstGeom prst="rect">
            <a:avLst/>
          </a:prstGeom>
        </p:spPr>
      </p:pic>
      <p:sp>
        <p:nvSpPr>
          <p:cNvPr id="2" name="Title 1"/>
          <p:cNvSpPr>
            <a:spLocks noGrp="1"/>
          </p:cNvSpPr>
          <p:nvPr>
            <p:ph type="title"/>
          </p:nvPr>
        </p:nvSpPr>
        <p:spPr>
          <a:xfrm>
            <a:off x="869245" y="325969"/>
            <a:ext cx="10459156" cy="617007"/>
          </a:xfrm>
        </p:spPr>
        <p:txBody>
          <a:bodyPr/>
          <a:lstStyle/>
          <a:p>
            <a:r>
              <a:rPr lang="en-US"/>
              <a:t>Click to edit Master title style</a:t>
            </a:r>
            <a:endParaRPr lang="en-US" dirty="0"/>
          </a:p>
        </p:txBody>
      </p:sp>
      <p:sp>
        <p:nvSpPr>
          <p:cNvPr id="3" name="Content Placeholder 2"/>
          <p:cNvSpPr>
            <a:spLocks noGrp="1"/>
          </p:cNvSpPr>
          <p:nvPr>
            <p:ph idx="1"/>
          </p:nvPr>
        </p:nvSpPr>
        <p:spPr>
          <a:xfrm>
            <a:off x="869244" y="1192359"/>
            <a:ext cx="5088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lgn="l">
              <a:defRPr/>
            </a:lvl1pPr>
          </a:lstStyle>
          <a:p>
            <a:r>
              <a:rPr lang="en-GB" dirty="0"/>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11" name="Content Placeholder 10">
            <a:extLst>
              <a:ext uri="{FF2B5EF4-FFF2-40B4-BE49-F238E27FC236}">
                <a16:creationId xmlns:a16="http://schemas.microsoft.com/office/drawing/2014/main" id="{580C99D6-4E84-4D6B-9A42-7E820A62C90D}"/>
              </a:ext>
            </a:extLst>
          </p:cNvPr>
          <p:cNvSpPr>
            <a:spLocks noGrp="1"/>
          </p:cNvSpPr>
          <p:nvPr>
            <p:ph sz="quarter" idx="14"/>
          </p:nvPr>
        </p:nvSpPr>
        <p:spPr>
          <a:xfrm>
            <a:off x="6240400" y="1192357"/>
            <a:ext cx="5088000" cy="470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28982546"/>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9FD74A-5816-42E1-AEBC-32AD89F3EF1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9" y="0"/>
            <a:ext cx="12190645" cy="6858000"/>
          </a:xfrm>
          <a:prstGeom prst="rect">
            <a:avLst/>
          </a:prstGeom>
        </p:spPr>
      </p:pic>
      <p:sp>
        <p:nvSpPr>
          <p:cNvPr id="2" name="Title 1"/>
          <p:cNvSpPr>
            <a:spLocks noGrp="1"/>
          </p:cNvSpPr>
          <p:nvPr>
            <p:ph type="title"/>
          </p:nvPr>
        </p:nvSpPr>
        <p:spPr>
          <a:xfrm>
            <a:off x="869245" y="325969"/>
            <a:ext cx="10459156" cy="617007"/>
          </a:xfrm>
        </p:spPr>
        <p:txBody>
          <a:bodyPr/>
          <a:lstStyle/>
          <a:p>
            <a:r>
              <a:rPr lang="en-US"/>
              <a:t>Click to edit Master title style</a:t>
            </a:r>
            <a:endParaRPr lang="en-US" dirty="0"/>
          </a:p>
        </p:txBody>
      </p:sp>
      <p:sp>
        <p:nvSpPr>
          <p:cNvPr id="3" name="Content Placeholder 2"/>
          <p:cNvSpPr>
            <a:spLocks noGrp="1"/>
          </p:cNvSpPr>
          <p:nvPr>
            <p:ph idx="1"/>
          </p:nvPr>
        </p:nvSpPr>
        <p:spPr>
          <a:xfrm>
            <a:off x="869244" y="1192359"/>
            <a:ext cx="5088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lgn="l"/>
            <a:r>
              <a:rPr lang="en-GB" dirty="0"/>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6240400" y="1192212"/>
            <a:ext cx="5088000" cy="4708800"/>
          </a:xfrm>
          <a:prstGeom prst="roundRect">
            <a:avLst>
              <a:gd name="adj" fmla="val 2593"/>
            </a:avLst>
          </a:prstGeom>
        </p:spPr>
        <p:txBody>
          <a:bodyPr anchor="ctr"/>
          <a:lstStyle>
            <a:lvl1pPr algn="ctr">
              <a:defRPr/>
            </a:lvl1pPr>
          </a:lstStyle>
          <a:p>
            <a:r>
              <a:rPr lang="en-US"/>
              <a:t>Click icon to add picture</a:t>
            </a:r>
            <a:endParaRPr lang="en-GB" dirty="0"/>
          </a:p>
        </p:txBody>
      </p:sp>
    </p:spTree>
    <p:extLst>
      <p:ext uri="{BB962C8B-B14F-4D97-AF65-F5344CB8AC3E}">
        <p14:creationId xmlns:p14="http://schemas.microsoft.com/office/powerpoint/2010/main" val="443726085"/>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Large Content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259F17-426D-48C2-BA97-9E3133EC8DF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9" y="0"/>
            <a:ext cx="12190645" cy="6858000"/>
          </a:xfrm>
          <a:prstGeom prst="rect">
            <a:avLst/>
          </a:prstGeom>
        </p:spPr>
      </p:pic>
      <p:sp>
        <p:nvSpPr>
          <p:cNvPr id="3" name="Content Placeholder 2"/>
          <p:cNvSpPr>
            <a:spLocks noGrp="1"/>
          </p:cNvSpPr>
          <p:nvPr>
            <p:ph idx="1"/>
          </p:nvPr>
        </p:nvSpPr>
        <p:spPr>
          <a:xfrm>
            <a:off x="869245" y="1192359"/>
            <a:ext cx="10459157" cy="4709679"/>
          </a:xfrm>
        </p:spPr>
        <p:txBody>
          <a:bodyPr/>
          <a:lstStyle>
            <a:lvl1pPr>
              <a:defRPr sz="3200" b="0">
                <a:solidFill>
                  <a:schemeClr val="accent1"/>
                </a:solidFill>
              </a:defRPr>
            </a:lvl1pPr>
          </a:lstStyle>
          <a:p>
            <a:pPr lvl="0"/>
            <a:r>
              <a:rPr lang="en-US"/>
              <a:t>Click to edit Master text styles</a:t>
            </a:r>
          </a:p>
        </p:txBody>
      </p:sp>
      <p:sp>
        <p:nvSpPr>
          <p:cNvPr id="5" name="Footer Placeholder 4"/>
          <p:cNvSpPr>
            <a:spLocks noGrp="1"/>
          </p:cNvSpPr>
          <p:nvPr>
            <p:ph type="ftr" sz="quarter" idx="11"/>
          </p:nvPr>
        </p:nvSpPr>
        <p:spPr/>
        <p:txBody>
          <a:bodyPr/>
          <a:lstStyle>
            <a:lvl1pPr algn="l">
              <a:defRPr/>
            </a:lvl1pPr>
          </a:lstStyle>
          <a:p>
            <a:r>
              <a:rPr lang="en-GB" dirty="0"/>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2455807670"/>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DD1DD1A4-B3E1-AD88-9073-FD6257AB8694}"/>
              </a:ext>
            </a:extLst>
          </p:cNvPr>
          <p:cNvSpPr>
            <a:spLocks noGrp="1"/>
          </p:cNvSpPr>
          <p:nvPr>
            <p:ph type="body" sz="quarter" idx="15" hasCustomPrompt="1"/>
          </p:nvPr>
        </p:nvSpPr>
        <p:spPr>
          <a:xfrm>
            <a:off x="2694706" y="493712"/>
            <a:ext cx="8456514" cy="365125"/>
          </a:xfrm>
        </p:spPr>
        <p:txBody>
          <a:bodyPr anchor="ctr">
            <a:noAutofit/>
          </a:bodyPr>
          <a:lstStyle>
            <a:lvl1pPr>
              <a:defRPr sz="2800" b="1"/>
            </a:lvl1pPr>
            <a:lvl2pPr>
              <a:defRPr sz="1100"/>
            </a:lvl2pPr>
            <a:lvl3pPr>
              <a:defRPr sz="1100"/>
            </a:lvl3pPr>
            <a:lvl4pPr>
              <a:defRPr sz="1100"/>
            </a:lvl4pPr>
            <a:lvl5pPr>
              <a:defRPr sz="1100"/>
            </a:lvl5pPr>
          </a:lstStyle>
          <a:p>
            <a:pPr lvl="0"/>
            <a:r>
              <a:rPr lang="en-GB"/>
              <a:t>Contents</a:t>
            </a:r>
            <a:endParaRPr lang="en-US"/>
          </a:p>
        </p:txBody>
      </p:sp>
      <p:sp>
        <p:nvSpPr>
          <p:cNvPr id="7" name="Text Placeholder 12">
            <a:extLst>
              <a:ext uri="{FF2B5EF4-FFF2-40B4-BE49-F238E27FC236}">
                <a16:creationId xmlns:a16="http://schemas.microsoft.com/office/drawing/2014/main" id="{96782039-08E6-7CCA-84D4-D6C91775649A}"/>
              </a:ext>
            </a:extLst>
          </p:cNvPr>
          <p:cNvSpPr>
            <a:spLocks noGrp="1"/>
          </p:cNvSpPr>
          <p:nvPr>
            <p:ph type="body" sz="quarter" idx="16" hasCustomPrompt="1"/>
          </p:nvPr>
        </p:nvSpPr>
        <p:spPr>
          <a:xfrm>
            <a:off x="2694706" y="4273822"/>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0" name="Text Placeholder 12">
            <a:extLst>
              <a:ext uri="{FF2B5EF4-FFF2-40B4-BE49-F238E27FC236}">
                <a16:creationId xmlns:a16="http://schemas.microsoft.com/office/drawing/2014/main" id="{6DEFC381-5607-4380-4293-3EA203D4FF3E}"/>
              </a:ext>
            </a:extLst>
          </p:cNvPr>
          <p:cNvSpPr>
            <a:spLocks noGrp="1"/>
          </p:cNvSpPr>
          <p:nvPr>
            <p:ph type="body" sz="quarter" idx="17" hasCustomPrompt="1"/>
          </p:nvPr>
        </p:nvSpPr>
        <p:spPr>
          <a:xfrm>
            <a:off x="2694706" y="4832468"/>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2" name="Text Placeholder 12">
            <a:extLst>
              <a:ext uri="{FF2B5EF4-FFF2-40B4-BE49-F238E27FC236}">
                <a16:creationId xmlns:a16="http://schemas.microsoft.com/office/drawing/2014/main" id="{5DA48729-ED08-D211-3FFB-1A2FDD852EA8}"/>
              </a:ext>
            </a:extLst>
          </p:cNvPr>
          <p:cNvSpPr>
            <a:spLocks noGrp="1"/>
          </p:cNvSpPr>
          <p:nvPr>
            <p:ph type="body" sz="quarter" idx="18" hasCustomPrompt="1"/>
          </p:nvPr>
        </p:nvSpPr>
        <p:spPr>
          <a:xfrm>
            <a:off x="2694706" y="5391114"/>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4" name="Text Placeholder 12">
            <a:extLst>
              <a:ext uri="{FF2B5EF4-FFF2-40B4-BE49-F238E27FC236}">
                <a16:creationId xmlns:a16="http://schemas.microsoft.com/office/drawing/2014/main" id="{93BD3D28-B247-260B-DCEF-1507FCA7A405}"/>
              </a:ext>
            </a:extLst>
          </p:cNvPr>
          <p:cNvSpPr>
            <a:spLocks noGrp="1"/>
          </p:cNvSpPr>
          <p:nvPr>
            <p:ph type="body" sz="quarter" idx="19" hasCustomPrompt="1"/>
          </p:nvPr>
        </p:nvSpPr>
        <p:spPr>
          <a:xfrm>
            <a:off x="2694706" y="5949759"/>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5" name="Text Placeholder 12">
            <a:extLst>
              <a:ext uri="{FF2B5EF4-FFF2-40B4-BE49-F238E27FC236}">
                <a16:creationId xmlns:a16="http://schemas.microsoft.com/office/drawing/2014/main" id="{AA6CDED7-3FC0-97A2-0666-4CF1EF171738}"/>
              </a:ext>
            </a:extLst>
          </p:cNvPr>
          <p:cNvSpPr>
            <a:spLocks noGrp="1"/>
          </p:cNvSpPr>
          <p:nvPr>
            <p:ph type="body" sz="quarter" idx="20" hasCustomPrompt="1"/>
          </p:nvPr>
        </p:nvSpPr>
        <p:spPr>
          <a:xfrm>
            <a:off x="2694706" y="3156530"/>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6" name="Text Placeholder 12">
            <a:extLst>
              <a:ext uri="{FF2B5EF4-FFF2-40B4-BE49-F238E27FC236}">
                <a16:creationId xmlns:a16="http://schemas.microsoft.com/office/drawing/2014/main" id="{C1DE403B-A8CD-3E0B-BB9A-0EBB31BBF6A8}"/>
              </a:ext>
            </a:extLst>
          </p:cNvPr>
          <p:cNvSpPr>
            <a:spLocks noGrp="1"/>
          </p:cNvSpPr>
          <p:nvPr>
            <p:ph type="body" sz="quarter" idx="21" hasCustomPrompt="1"/>
          </p:nvPr>
        </p:nvSpPr>
        <p:spPr>
          <a:xfrm>
            <a:off x="2694706" y="3715176"/>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7" name="Text Placeholder 12">
            <a:extLst>
              <a:ext uri="{FF2B5EF4-FFF2-40B4-BE49-F238E27FC236}">
                <a16:creationId xmlns:a16="http://schemas.microsoft.com/office/drawing/2014/main" id="{3379BA20-1DD1-AAC0-1F80-50C3CC2AB29F}"/>
              </a:ext>
            </a:extLst>
          </p:cNvPr>
          <p:cNvSpPr>
            <a:spLocks noGrp="1"/>
          </p:cNvSpPr>
          <p:nvPr>
            <p:ph type="body" sz="quarter" idx="22" hasCustomPrompt="1"/>
          </p:nvPr>
        </p:nvSpPr>
        <p:spPr>
          <a:xfrm>
            <a:off x="2694706" y="2039238"/>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8" name="Text Placeholder 12">
            <a:extLst>
              <a:ext uri="{FF2B5EF4-FFF2-40B4-BE49-F238E27FC236}">
                <a16:creationId xmlns:a16="http://schemas.microsoft.com/office/drawing/2014/main" id="{A88D3C02-F2D2-D069-8929-BB016F8CC8D5}"/>
              </a:ext>
            </a:extLst>
          </p:cNvPr>
          <p:cNvSpPr>
            <a:spLocks noGrp="1"/>
          </p:cNvSpPr>
          <p:nvPr>
            <p:ph type="body" sz="quarter" idx="23" hasCustomPrompt="1"/>
          </p:nvPr>
        </p:nvSpPr>
        <p:spPr>
          <a:xfrm>
            <a:off x="2694706" y="2597884"/>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27" name="Text Placeholder 12">
            <a:extLst>
              <a:ext uri="{FF2B5EF4-FFF2-40B4-BE49-F238E27FC236}">
                <a16:creationId xmlns:a16="http://schemas.microsoft.com/office/drawing/2014/main" id="{7B4FC0D9-DD0D-F8FE-B8F5-A28F32503840}"/>
              </a:ext>
            </a:extLst>
          </p:cNvPr>
          <p:cNvSpPr>
            <a:spLocks noGrp="1"/>
          </p:cNvSpPr>
          <p:nvPr>
            <p:ph type="body" sz="quarter" idx="32" hasCustomPrompt="1"/>
          </p:nvPr>
        </p:nvSpPr>
        <p:spPr>
          <a:xfrm>
            <a:off x="2791981" y="6406958"/>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8" name="Text Placeholder 12">
            <a:extLst>
              <a:ext uri="{FF2B5EF4-FFF2-40B4-BE49-F238E27FC236}">
                <a16:creationId xmlns:a16="http://schemas.microsoft.com/office/drawing/2014/main" id="{1826C4EA-F7AA-5C85-963C-5EA041B33CD9}"/>
              </a:ext>
            </a:extLst>
          </p:cNvPr>
          <p:cNvSpPr>
            <a:spLocks noGrp="1"/>
          </p:cNvSpPr>
          <p:nvPr>
            <p:ph type="body" sz="quarter" idx="33" hasCustomPrompt="1"/>
          </p:nvPr>
        </p:nvSpPr>
        <p:spPr>
          <a:xfrm>
            <a:off x="2791981" y="5852484"/>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9" name="Text Placeholder 12">
            <a:extLst>
              <a:ext uri="{FF2B5EF4-FFF2-40B4-BE49-F238E27FC236}">
                <a16:creationId xmlns:a16="http://schemas.microsoft.com/office/drawing/2014/main" id="{8138619B-0DB6-27C2-ABC2-2D91001C957F}"/>
              </a:ext>
            </a:extLst>
          </p:cNvPr>
          <p:cNvSpPr>
            <a:spLocks noGrp="1"/>
          </p:cNvSpPr>
          <p:nvPr>
            <p:ph type="body" sz="quarter" idx="34" hasCustomPrompt="1"/>
          </p:nvPr>
        </p:nvSpPr>
        <p:spPr>
          <a:xfrm>
            <a:off x="2791981" y="5298007"/>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0" name="Text Placeholder 12">
            <a:extLst>
              <a:ext uri="{FF2B5EF4-FFF2-40B4-BE49-F238E27FC236}">
                <a16:creationId xmlns:a16="http://schemas.microsoft.com/office/drawing/2014/main" id="{0DFB4900-5910-D730-66FD-93A7827F1271}"/>
              </a:ext>
            </a:extLst>
          </p:cNvPr>
          <p:cNvSpPr>
            <a:spLocks noGrp="1"/>
          </p:cNvSpPr>
          <p:nvPr>
            <p:ph type="body" sz="quarter" idx="35" hasCustomPrompt="1"/>
          </p:nvPr>
        </p:nvSpPr>
        <p:spPr>
          <a:xfrm>
            <a:off x="2791981" y="4743530"/>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1" name="Text Placeholder 12">
            <a:extLst>
              <a:ext uri="{FF2B5EF4-FFF2-40B4-BE49-F238E27FC236}">
                <a16:creationId xmlns:a16="http://schemas.microsoft.com/office/drawing/2014/main" id="{087E38B1-BD6C-9DC6-F649-7F1AF7A2170A}"/>
              </a:ext>
            </a:extLst>
          </p:cNvPr>
          <p:cNvSpPr>
            <a:spLocks noGrp="1"/>
          </p:cNvSpPr>
          <p:nvPr>
            <p:ph type="body" sz="quarter" idx="36" hasCustomPrompt="1"/>
          </p:nvPr>
        </p:nvSpPr>
        <p:spPr>
          <a:xfrm>
            <a:off x="2791981" y="4189053"/>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2" name="Text Placeholder 12">
            <a:extLst>
              <a:ext uri="{FF2B5EF4-FFF2-40B4-BE49-F238E27FC236}">
                <a16:creationId xmlns:a16="http://schemas.microsoft.com/office/drawing/2014/main" id="{736D4CD5-1ECA-7987-1979-2DEF19065645}"/>
              </a:ext>
            </a:extLst>
          </p:cNvPr>
          <p:cNvSpPr>
            <a:spLocks noGrp="1"/>
          </p:cNvSpPr>
          <p:nvPr>
            <p:ph type="body" sz="quarter" idx="37" hasCustomPrompt="1"/>
          </p:nvPr>
        </p:nvSpPr>
        <p:spPr>
          <a:xfrm>
            <a:off x="2791981" y="3634576"/>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3" name="Text Placeholder 12">
            <a:extLst>
              <a:ext uri="{FF2B5EF4-FFF2-40B4-BE49-F238E27FC236}">
                <a16:creationId xmlns:a16="http://schemas.microsoft.com/office/drawing/2014/main" id="{AE01CBB2-6638-73FC-7E06-7C71F6C9420D}"/>
              </a:ext>
            </a:extLst>
          </p:cNvPr>
          <p:cNvSpPr>
            <a:spLocks noGrp="1"/>
          </p:cNvSpPr>
          <p:nvPr>
            <p:ph type="body" sz="quarter" idx="38" hasCustomPrompt="1"/>
          </p:nvPr>
        </p:nvSpPr>
        <p:spPr>
          <a:xfrm>
            <a:off x="2791981" y="3080099"/>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4" name="Text Placeholder 12">
            <a:extLst>
              <a:ext uri="{FF2B5EF4-FFF2-40B4-BE49-F238E27FC236}">
                <a16:creationId xmlns:a16="http://schemas.microsoft.com/office/drawing/2014/main" id="{FE36E75A-7A55-0FD2-FF07-E316EDF09378}"/>
              </a:ext>
            </a:extLst>
          </p:cNvPr>
          <p:cNvSpPr>
            <a:spLocks noGrp="1"/>
          </p:cNvSpPr>
          <p:nvPr>
            <p:ph type="body" sz="quarter" idx="39" hasCustomPrompt="1"/>
          </p:nvPr>
        </p:nvSpPr>
        <p:spPr>
          <a:xfrm>
            <a:off x="2791981" y="2525622"/>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grpSp>
        <p:nvGrpSpPr>
          <p:cNvPr id="56" name="Group 55">
            <a:extLst>
              <a:ext uri="{FF2B5EF4-FFF2-40B4-BE49-F238E27FC236}">
                <a16:creationId xmlns:a16="http://schemas.microsoft.com/office/drawing/2014/main" id="{529495CB-C633-1456-5207-0539BA8AC0B0}"/>
              </a:ext>
            </a:extLst>
          </p:cNvPr>
          <p:cNvGrpSpPr/>
          <p:nvPr userDrawn="1"/>
        </p:nvGrpSpPr>
        <p:grpSpPr>
          <a:xfrm>
            <a:off x="432970" y="432789"/>
            <a:ext cx="408619" cy="404022"/>
            <a:chOff x="432970" y="432789"/>
            <a:chExt cx="408619" cy="404022"/>
          </a:xfrm>
          <a:solidFill>
            <a:schemeClr val="bg1"/>
          </a:solidFill>
        </p:grpSpPr>
        <p:sp>
          <p:nvSpPr>
            <p:cNvPr id="51" name="Freeform 50">
              <a:extLst>
                <a:ext uri="{FF2B5EF4-FFF2-40B4-BE49-F238E27FC236}">
                  <a16:creationId xmlns:a16="http://schemas.microsoft.com/office/drawing/2014/main" id="{C6D6B701-B9AA-8CE0-8340-84D8DA96B810}"/>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EB8041-0370-4F74-F0C1-5AB698CA9C17}"/>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A62DB57-F90A-E039-B423-F55626784E88}"/>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18FEAABD-6C4A-C83B-2980-EB95128271B4}"/>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FF671F7C-4C55-31E9-2BB7-C250DEE68590}"/>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822EF1-56CB-F809-7D93-1C77483193A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Page title</a:t>
              </a:r>
            </a:p>
          </p:txBody>
        </p:sp>
        <p:sp>
          <p:nvSpPr>
            <p:cNvPr id="6" name="TextBox 5">
              <a:extLst>
                <a:ext uri="{FF2B5EF4-FFF2-40B4-BE49-F238E27FC236}">
                  <a16:creationId xmlns:a16="http://schemas.microsoft.com/office/drawing/2014/main" id="{D350988B-E9A0-F593-C0D3-E417B7F45798}"/>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Populate the page title with what suits your needs; for example ‘Contents’, ‘Agenda’, ‘Overview’, etc.</a:t>
              </a:r>
              <a:endParaRPr lang="en-GB" sz="1050" b="0" i="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F57C0F2-DACE-1C6A-7784-B88B4B735AB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38" name="TextBox 37">
              <a:extLst>
                <a:ext uri="{FF2B5EF4-FFF2-40B4-BE49-F238E27FC236}">
                  <a16:creationId xmlns:a16="http://schemas.microsoft.com/office/drawing/2014/main" id="{2CE09A84-0794-0A6A-22A1-BD7AF2EB4537}"/>
                </a:ext>
              </a:extLst>
            </p:cNvPr>
            <p:cNvSpPr txBox="1"/>
            <p:nvPr userDrawn="1"/>
          </p:nvSpPr>
          <p:spPr>
            <a:xfrm>
              <a:off x="12803737" y="152894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Adding &amp; deleting fields</a:t>
              </a:r>
            </a:p>
          </p:txBody>
        </p:sp>
        <p:sp>
          <p:nvSpPr>
            <p:cNvPr id="39" name="TextBox 38">
              <a:extLst>
                <a:ext uri="{FF2B5EF4-FFF2-40B4-BE49-F238E27FC236}">
                  <a16:creationId xmlns:a16="http://schemas.microsoft.com/office/drawing/2014/main" id="{381E5D9C-0356-C45F-D47F-A7AB6FB6A25C}"/>
                </a:ext>
              </a:extLst>
            </p:cNvPr>
            <p:cNvSpPr txBox="1"/>
            <p:nvPr userDrawn="1"/>
          </p:nvSpPr>
          <p:spPr>
            <a:xfrm>
              <a:off x="12803736" y="180594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the names of your chapter / divider slides into the text placeholders provided, along with the correlating page number.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all the fields available, for example you only require 4, simply populate the bottom 4 placeholders and delete the other 4 text boxes &amp; lines above.</a:t>
              </a:r>
            </a:p>
          </p:txBody>
        </p:sp>
      </p:grpSp>
    </p:spTree>
    <p:extLst>
      <p:ext uri="{BB962C8B-B14F-4D97-AF65-F5344CB8AC3E}">
        <p14:creationId xmlns:p14="http://schemas.microsoft.com/office/powerpoint/2010/main" val="18045959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callou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156BFE-BF38-466E-96C2-3746B07D589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9" y="0"/>
            <a:ext cx="12190645" cy="6858000"/>
          </a:xfrm>
          <a:prstGeom prst="rect">
            <a:avLst/>
          </a:prstGeom>
        </p:spPr>
      </p:pic>
      <p:sp>
        <p:nvSpPr>
          <p:cNvPr id="5" name="Footer Placeholder 4"/>
          <p:cNvSpPr>
            <a:spLocks noGrp="1"/>
          </p:cNvSpPr>
          <p:nvPr>
            <p:ph type="ftr" sz="quarter" idx="11"/>
          </p:nvPr>
        </p:nvSpPr>
        <p:spPr/>
        <p:txBody>
          <a:bodyPr/>
          <a:lstStyle>
            <a:lvl1pPr algn="l">
              <a:defRPr/>
            </a:lvl1pPr>
          </a:lstStyle>
          <a:p>
            <a:r>
              <a:rPr lang="en-GB"/>
              <a:t>Footer text here</a:t>
            </a:r>
            <a:endParaRPr lang="en-GB" dirty="0"/>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4116243697"/>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F301DF-F196-4375-8595-7C101A54147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9" y="0"/>
            <a:ext cx="12190645" cy="6858000"/>
          </a:xfrm>
          <a:prstGeom prst="rect">
            <a:avLst/>
          </a:prstGeom>
        </p:spPr>
      </p:pic>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869245" y="1192212"/>
            <a:ext cx="10459156" cy="4708800"/>
          </a:xfrm>
          <a:prstGeom prst="roundRect">
            <a:avLst>
              <a:gd name="adj" fmla="val 1931"/>
            </a:avLst>
          </a:prstGeom>
        </p:spPr>
        <p:txBody>
          <a:bodyPr anchor="ctr"/>
          <a:lstStyle>
            <a:lvl1pPr algn="ctr">
              <a:defRPr/>
            </a:lvl1pPr>
          </a:lstStyle>
          <a:p>
            <a:r>
              <a:rPr lang="en-US"/>
              <a:t>Click icon to add picture</a:t>
            </a:r>
            <a:endParaRPr lang="en-GB" dirty="0"/>
          </a:p>
        </p:txBody>
      </p:sp>
      <p:sp>
        <p:nvSpPr>
          <p:cNvPr id="2" name="Title 1"/>
          <p:cNvSpPr>
            <a:spLocks noGrp="1"/>
          </p:cNvSpPr>
          <p:nvPr>
            <p:ph type="title"/>
          </p:nvPr>
        </p:nvSpPr>
        <p:spPr>
          <a:xfrm>
            <a:off x="869245" y="325969"/>
            <a:ext cx="10459156" cy="617007"/>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pPr algn="l"/>
            <a:r>
              <a:rPr lang="en-GB" dirty="0"/>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893728119"/>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3DA63F-D868-4CCE-AF7B-1B2BFBE2759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9" y="0"/>
            <a:ext cx="12190645" cy="6858000"/>
          </a:xfrm>
          <a:prstGeom prst="rect">
            <a:avLst/>
          </a:prstGeom>
        </p:spPr>
      </p:pic>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248356" y="186267"/>
            <a:ext cx="11684000" cy="6002866"/>
          </a:xfrm>
          <a:prstGeom prst="roundRect">
            <a:avLst>
              <a:gd name="adj" fmla="val 1061"/>
            </a:avLst>
          </a:prstGeom>
        </p:spPr>
        <p:txBody>
          <a:bodyPr anchor="ctr"/>
          <a:lstStyle>
            <a:lvl1pPr algn="ctr">
              <a:defRPr/>
            </a:lvl1pPr>
          </a:lstStyle>
          <a:p>
            <a:r>
              <a:rPr lang="en-US"/>
              <a:t>Click icon to add picture</a:t>
            </a:r>
            <a:endParaRPr lang="en-GB" dirty="0"/>
          </a:p>
        </p:txBody>
      </p:sp>
      <p:sp>
        <p:nvSpPr>
          <p:cNvPr id="5" name="Footer Placeholder 4"/>
          <p:cNvSpPr>
            <a:spLocks noGrp="1"/>
          </p:cNvSpPr>
          <p:nvPr>
            <p:ph type="ftr" sz="quarter" idx="11"/>
          </p:nvPr>
        </p:nvSpPr>
        <p:spPr/>
        <p:txBody>
          <a:bodyPr/>
          <a:lstStyle/>
          <a:p>
            <a:pPr algn="l"/>
            <a:r>
              <a:rPr lang="en-GB" dirty="0"/>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1350058587"/>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Content and Emphsis Box">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992A8B-1D59-4E8E-A8A5-9D993B0E3A3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9" y="0"/>
            <a:ext cx="12190645" cy="6858000"/>
          </a:xfrm>
          <a:prstGeom prst="rect">
            <a:avLst/>
          </a:prstGeom>
        </p:spPr>
      </p:pic>
      <p:sp>
        <p:nvSpPr>
          <p:cNvPr id="2" name="Title 1"/>
          <p:cNvSpPr>
            <a:spLocks noGrp="1"/>
          </p:cNvSpPr>
          <p:nvPr>
            <p:ph type="title"/>
          </p:nvPr>
        </p:nvSpPr>
        <p:spPr>
          <a:xfrm>
            <a:off x="869245" y="325969"/>
            <a:ext cx="10459156" cy="617007"/>
          </a:xfrm>
        </p:spPr>
        <p:txBody>
          <a:bodyPr/>
          <a:lstStyle/>
          <a:p>
            <a:r>
              <a:rPr lang="en-US"/>
              <a:t>Click to edit Master title style</a:t>
            </a:r>
            <a:endParaRPr lang="en-US" dirty="0"/>
          </a:p>
        </p:txBody>
      </p:sp>
      <p:sp>
        <p:nvSpPr>
          <p:cNvPr id="3" name="Content Placeholder 2"/>
          <p:cNvSpPr>
            <a:spLocks noGrp="1"/>
          </p:cNvSpPr>
          <p:nvPr>
            <p:ph idx="1"/>
          </p:nvPr>
        </p:nvSpPr>
        <p:spPr>
          <a:xfrm>
            <a:off x="869244" y="1192359"/>
            <a:ext cx="5088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lgn="l">
              <a:defRPr/>
            </a:lvl1pPr>
          </a:lstStyle>
          <a:p>
            <a:r>
              <a:rPr lang="en-GB" dirty="0"/>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10" name="Text Placeholder 9">
            <a:extLst>
              <a:ext uri="{FF2B5EF4-FFF2-40B4-BE49-F238E27FC236}">
                <a16:creationId xmlns:a16="http://schemas.microsoft.com/office/drawing/2014/main" id="{9FDCC8C0-FC45-4B5F-8B7C-835B8D162770}"/>
              </a:ext>
            </a:extLst>
          </p:cNvPr>
          <p:cNvSpPr>
            <a:spLocks noGrp="1"/>
          </p:cNvSpPr>
          <p:nvPr>
            <p:ph type="body" sz="quarter" idx="13"/>
          </p:nvPr>
        </p:nvSpPr>
        <p:spPr>
          <a:xfrm>
            <a:off x="6333068" y="1268941"/>
            <a:ext cx="4995333" cy="4159250"/>
          </a:xfrm>
          <a:prstGeom prst="roundRect">
            <a:avLst>
              <a:gd name="adj" fmla="val 1978"/>
            </a:avLst>
          </a:prstGeom>
          <a:solidFill>
            <a:schemeClr val="accent2"/>
          </a:solidFill>
        </p:spPr>
        <p:txBody>
          <a:bodyPr lIns="288000" tIns="324000" rIns="288000" bIns="324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16018041"/>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90AAC64-DBDA-4D68-8363-F93BF69D3546}"/>
              </a:ext>
            </a:extLst>
          </p:cNvPr>
          <p:cNvSpPr>
            <a:spLocks noGrp="1"/>
          </p:cNvSpPr>
          <p:nvPr>
            <p:ph type="body" sz="quarter" idx="10"/>
          </p:nvPr>
        </p:nvSpPr>
        <p:spPr>
          <a:xfrm>
            <a:off x="802218" y="5113339"/>
            <a:ext cx="6479116" cy="1330325"/>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4">
            <a:extLst>
              <a:ext uri="{FF2B5EF4-FFF2-40B4-BE49-F238E27FC236}">
                <a16:creationId xmlns:a16="http://schemas.microsoft.com/office/drawing/2014/main" id="{C32B9CEE-BCD0-45E3-8A67-C1D1D2863D50}"/>
              </a:ext>
            </a:extLst>
          </p:cNvPr>
          <p:cNvSpPr>
            <a:spLocks noGrp="1"/>
          </p:cNvSpPr>
          <p:nvPr>
            <p:ph type="pic" sz="quarter" idx="11" hasCustomPrompt="1"/>
          </p:nvPr>
        </p:nvSpPr>
        <p:spPr>
          <a:xfrm>
            <a:off x="7536874" y="4267201"/>
            <a:ext cx="4475739" cy="2451572"/>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810" h="2385251">
                <a:moveTo>
                  <a:pt x="1369613" y="1976"/>
                </a:moveTo>
                <a:lnTo>
                  <a:pt x="3270547" y="0"/>
                </a:lnTo>
                <a:cubicBezTo>
                  <a:pt x="3269293" y="781638"/>
                  <a:pt x="3273844" y="1603613"/>
                  <a:pt x="3272590" y="2385251"/>
                </a:cubicBezTo>
                <a:lnTo>
                  <a:pt x="0" y="2374819"/>
                </a:lnTo>
                <a:lnTo>
                  <a:pt x="1369613" y="1976"/>
                </a:lnTo>
                <a:close/>
              </a:path>
            </a:pathLst>
          </a:custGeom>
          <a:solidFill>
            <a:srgbClr val="626262"/>
          </a:solidFill>
        </p:spPr>
        <p:txBody>
          <a:bodyPr lIns="972000" rIns="180000" anchor="ctr"/>
          <a:lstStyle>
            <a:lvl1pPr algn="ctr">
              <a:defRPr sz="1600"/>
            </a:lvl1pPr>
          </a:lstStyle>
          <a:p>
            <a:r>
              <a:rPr lang="en-GB" dirty="0"/>
              <a:t>Optional image </a:t>
            </a:r>
            <a:br>
              <a:rPr lang="en-GB" dirty="0"/>
            </a:br>
            <a:r>
              <a:rPr lang="en-GB" dirty="0"/>
              <a:t>goes here</a:t>
            </a:r>
          </a:p>
        </p:txBody>
      </p:sp>
    </p:spTree>
    <p:extLst>
      <p:ext uri="{BB962C8B-B14F-4D97-AF65-F5344CB8AC3E}">
        <p14:creationId xmlns:p14="http://schemas.microsoft.com/office/powerpoint/2010/main" val="666945585"/>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5" y="2534032"/>
            <a:ext cx="9787515" cy="941796"/>
          </a:xfrm>
        </p:spPr>
        <p:txBody>
          <a:bodyPr anchor="t">
            <a:noAutofit/>
          </a:bodyPr>
          <a:lstStyle>
            <a:lvl1pPr algn="l">
              <a:defRPr sz="3401" b="1">
                <a:solidFill>
                  <a:schemeClr val="accent2"/>
                </a:solidFill>
              </a:defRPr>
            </a:lvl1pPr>
          </a:lstStyle>
          <a:p>
            <a:r>
              <a:rPr lang="en-US"/>
              <a:t>Presentation title goes here </a:t>
            </a:r>
            <a:br>
              <a:rPr lang="en-US"/>
            </a:br>
            <a:r>
              <a:rPr lang="en-US"/>
              <a:t>On two lines if needed </a:t>
            </a:r>
          </a:p>
        </p:txBody>
      </p:sp>
      <p:sp>
        <p:nvSpPr>
          <p:cNvPr id="3" name="Subtitle 2"/>
          <p:cNvSpPr>
            <a:spLocks noGrp="1"/>
          </p:cNvSpPr>
          <p:nvPr>
            <p:ph type="subTitle" idx="1" hasCustomPrompt="1"/>
          </p:nvPr>
        </p:nvSpPr>
        <p:spPr>
          <a:xfrm>
            <a:off x="652679" y="4694961"/>
            <a:ext cx="4565866" cy="701387"/>
          </a:xfrm>
        </p:spPr>
        <p:txBody>
          <a:bodyPr>
            <a:noAutofit/>
          </a:bodyPr>
          <a:lstStyle>
            <a:lvl1pPr marL="0" indent="0" algn="l">
              <a:buNone/>
              <a:defRPr sz="2201" b="1">
                <a:solidFill>
                  <a:schemeClr val="bg1"/>
                </a:solidFill>
              </a:defRPr>
            </a:lvl1pPr>
            <a:lvl2pPr marL="457167" indent="0" algn="ctr">
              <a:buNone/>
              <a:defRPr sz="2000"/>
            </a:lvl2pPr>
            <a:lvl3pPr marL="914333" indent="0" algn="ctr">
              <a:buNone/>
              <a:defRPr sz="1801"/>
            </a:lvl3pPr>
            <a:lvl4pPr marL="1371500" indent="0" algn="ctr">
              <a:buNone/>
              <a:defRPr sz="1600"/>
            </a:lvl4pPr>
            <a:lvl5pPr marL="1828665" indent="0" algn="ctr">
              <a:buNone/>
              <a:defRPr sz="1600"/>
            </a:lvl5pPr>
            <a:lvl6pPr marL="2285832" indent="0" algn="ctr">
              <a:buNone/>
              <a:defRPr sz="1600"/>
            </a:lvl6pPr>
            <a:lvl7pPr marL="2742998" indent="0" algn="ctr">
              <a:buNone/>
              <a:defRPr sz="1600"/>
            </a:lvl7pPr>
            <a:lvl8pPr marL="3200165" indent="0" algn="ctr">
              <a:buNone/>
              <a:defRPr sz="1600"/>
            </a:lvl8pPr>
            <a:lvl9pPr marL="3657331" indent="0" algn="ctr">
              <a:buNone/>
              <a:defRPr sz="1600"/>
            </a:lvl9pPr>
          </a:lstStyle>
          <a:p>
            <a:r>
              <a:rPr lang="en-US"/>
              <a:t>Subtitle goes here</a:t>
            </a:r>
          </a:p>
        </p:txBody>
      </p:sp>
      <p:sp>
        <p:nvSpPr>
          <p:cNvPr id="12" name="Picture Placeholder 11">
            <a:extLst>
              <a:ext uri="{FF2B5EF4-FFF2-40B4-BE49-F238E27FC236}">
                <a16:creationId xmlns:a16="http://schemas.microsoft.com/office/drawing/2014/main" id="{91E7F76F-5475-4B43-8DB6-4D30364FF28C}"/>
              </a:ext>
            </a:extLst>
          </p:cNvPr>
          <p:cNvSpPr>
            <a:spLocks noGrp="1"/>
          </p:cNvSpPr>
          <p:nvPr>
            <p:ph type="pic" sz="quarter" idx="10"/>
          </p:nvPr>
        </p:nvSpPr>
        <p:spPr>
          <a:xfrm>
            <a:off x="5448927" y="4234722"/>
            <a:ext cx="6618156" cy="2488368"/>
          </a:xfrm>
          <a:custGeom>
            <a:avLst/>
            <a:gdLst>
              <a:gd name="connsiteX0" fmla="*/ 0 w 4971719"/>
              <a:gd name="connsiteY0" fmla="*/ 0 h 2397669"/>
              <a:gd name="connsiteX1" fmla="*/ 4971719 w 4971719"/>
              <a:gd name="connsiteY1" fmla="*/ 0 h 2397669"/>
              <a:gd name="connsiteX2" fmla="*/ 4971719 w 4971719"/>
              <a:gd name="connsiteY2" fmla="*/ 2397669 h 2397669"/>
              <a:gd name="connsiteX3" fmla="*/ 0 w 4971719"/>
              <a:gd name="connsiteY3" fmla="*/ 2397669 h 2397669"/>
              <a:gd name="connsiteX4" fmla="*/ 0 w 4971719"/>
              <a:gd name="connsiteY4" fmla="*/ 0 h 2397669"/>
              <a:gd name="connsiteX0" fmla="*/ 1049867 w 4971719"/>
              <a:gd name="connsiteY0" fmla="*/ 0 h 2410369"/>
              <a:gd name="connsiteX1" fmla="*/ 4971719 w 4971719"/>
              <a:gd name="connsiteY1" fmla="*/ 12700 h 2410369"/>
              <a:gd name="connsiteX2" fmla="*/ 4971719 w 4971719"/>
              <a:gd name="connsiteY2" fmla="*/ 2410369 h 2410369"/>
              <a:gd name="connsiteX3" fmla="*/ 0 w 4971719"/>
              <a:gd name="connsiteY3" fmla="*/ 2410369 h 2410369"/>
              <a:gd name="connsiteX4" fmla="*/ 1049867 w 4971719"/>
              <a:gd name="connsiteY4" fmla="*/ 0 h 2410369"/>
              <a:gd name="connsiteX0" fmla="*/ 1270001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270001 w 4971719"/>
              <a:gd name="connsiteY4" fmla="*/ 0 h 2401903"/>
              <a:gd name="connsiteX0" fmla="*/ 1481668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481668 w 4971719"/>
              <a:gd name="connsiteY4" fmla="*/ 0 h 2401903"/>
              <a:gd name="connsiteX0" fmla="*/ 1350435 w 4971719"/>
              <a:gd name="connsiteY0" fmla="*/ 8466 h 2397669"/>
              <a:gd name="connsiteX1" fmla="*/ 4971719 w 4971719"/>
              <a:gd name="connsiteY1" fmla="*/ 0 h 2397669"/>
              <a:gd name="connsiteX2" fmla="*/ 4971719 w 4971719"/>
              <a:gd name="connsiteY2" fmla="*/ 2397669 h 2397669"/>
              <a:gd name="connsiteX3" fmla="*/ 0 w 4971719"/>
              <a:gd name="connsiteY3" fmla="*/ 2397669 h 2397669"/>
              <a:gd name="connsiteX4" fmla="*/ 1350435 w 4971719"/>
              <a:gd name="connsiteY4" fmla="*/ 8466 h 2397669"/>
              <a:gd name="connsiteX0" fmla="*/ 1375835 w 4997119"/>
              <a:gd name="connsiteY0" fmla="*/ 8466 h 2397669"/>
              <a:gd name="connsiteX1" fmla="*/ 4997119 w 4997119"/>
              <a:gd name="connsiteY1" fmla="*/ 0 h 2397669"/>
              <a:gd name="connsiteX2" fmla="*/ 4997119 w 4997119"/>
              <a:gd name="connsiteY2" fmla="*/ 2397669 h 2397669"/>
              <a:gd name="connsiteX3" fmla="*/ 0 w 4997119"/>
              <a:gd name="connsiteY3" fmla="*/ 2393436 h 2397669"/>
              <a:gd name="connsiteX4" fmla="*/ 1375835 w 4997119"/>
              <a:gd name="connsiteY4" fmla="*/ 8466 h 2397669"/>
              <a:gd name="connsiteX0" fmla="*/ 1168402 w 4997119"/>
              <a:gd name="connsiteY0" fmla="*/ 14111 h 2397669"/>
              <a:gd name="connsiteX1" fmla="*/ 4997119 w 4997119"/>
              <a:gd name="connsiteY1" fmla="*/ 0 h 2397669"/>
              <a:gd name="connsiteX2" fmla="*/ 4997119 w 4997119"/>
              <a:gd name="connsiteY2" fmla="*/ 2397669 h 2397669"/>
              <a:gd name="connsiteX3" fmla="*/ 0 w 4997119"/>
              <a:gd name="connsiteY3" fmla="*/ 2393436 h 2397669"/>
              <a:gd name="connsiteX4" fmla="*/ 1168402 w 4997119"/>
              <a:gd name="connsiteY4" fmla="*/ 14111 h 2397669"/>
              <a:gd name="connsiteX0" fmla="*/ 1079502 w 4908219"/>
              <a:gd name="connsiteY0" fmla="*/ 14111 h 2399080"/>
              <a:gd name="connsiteX1" fmla="*/ 4908219 w 4908219"/>
              <a:gd name="connsiteY1" fmla="*/ 0 h 2399080"/>
              <a:gd name="connsiteX2" fmla="*/ 4908219 w 4908219"/>
              <a:gd name="connsiteY2" fmla="*/ 2397669 h 2399080"/>
              <a:gd name="connsiteX3" fmla="*/ 0 w 4908219"/>
              <a:gd name="connsiteY3" fmla="*/ 2399080 h 2399080"/>
              <a:gd name="connsiteX4" fmla="*/ 1079502 w 4908219"/>
              <a:gd name="connsiteY4" fmla="*/ 14111 h 2399080"/>
              <a:gd name="connsiteX0" fmla="*/ 1041402 w 4870119"/>
              <a:gd name="connsiteY0" fmla="*/ 14111 h 2397669"/>
              <a:gd name="connsiteX1" fmla="*/ 4870119 w 4870119"/>
              <a:gd name="connsiteY1" fmla="*/ 0 h 2397669"/>
              <a:gd name="connsiteX2" fmla="*/ 4870119 w 4870119"/>
              <a:gd name="connsiteY2" fmla="*/ 2397669 h 2397669"/>
              <a:gd name="connsiteX3" fmla="*/ 0 w 4870119"/>
              <a:gd name="connsiteY3" fmla="*/ 2387791 h 2397669"/>
              <a:gd name="connsiteX4" fmla="*/ 1041402 w 4870119"/>
              <a:gd name="connsiteY4" fmla="*/ 14111 h 2397669"/>
              <a:gd name="connsiteX0" fmla="*/ 977902 w 4806619"/>
              <a:gd name="connsiteY0" fmla="*/ 14111 h 2397669"/>
              <a:gd name="connsiteX1" fmla="*/ 4806619 w 4806619"/>
              <a:gd name="connsiteY1" fmla="*/ 0 h 2397669"/>
              <a:gd name="connsiteX2" fmla="*/ 4806619 w 4806619"/>
              <a:gd name="connsiteY2" fmla="*/ 2397669 h 2397669"/>
              <a:gd name="connsiteX3" fmla="*/ 0 w 4806619"/>
              <a:gd name="connsiteY3" fmla="*/ 2370858 h 2397669"/>
              <a:gd name="connsiteX4" fmla="*/ 977902 w 4806619"/>
              <a:gd name="connsiteY4" fmla="*/ 14111 h 2397669"/>
              <a:gd name="connsiteX0" fmla="*/ 1020235 w 4848952"/>
              <a:gd name="connsiteY0" fmla="*/ 14111 h 2397669"/>
              <a:gd name="connsiteX1" fmla="*/ 4848952 w 4848952"/>
              <a:gd name="connsiteY1" fmla="*/ 0 h 2397669"/>
              <a:gd name="connsiteX2" fmla="*/ 4848952 w 4848952"/>
              <a:gd name="connsiteY2" fmla="*/ 2397669 h 2397669"/>
              <a:gd name="connsiteX3" fmla="*/ 0 w 4848952"/>
              <a:gd name="connsiteY3" fmla="*/ 2393436 h 2397669"/>
              <a:gd name="connsiteX4" fmla="*/ 1020235 w 4848952"/>
              <a:gd name="connsiteY4" fmla="*/ 14111 h 2397669"/>
              <a:gd name="connsiteX0" fmla="*/ 1020235 w 4878585"/>
              <a:gd name="connsiteY0" fmla="*/ 14111 h 2397669"/>
              <a:gd name="connsiteX1" fmla="*/ 4878585 w 4878585"/>
              <a:gd name="connsiteY1" fmla="*/ 0 h 2397669"/>
              <a:gd name="connsiteX2" fmla="*/ 4848952 w 4878585"/>
              <a:gd name="connsiteY2" fmla="*/ 2397669 h 2397669"/>
              <a:gd name="connsiteX3" fmla="*/ 0 w 4878585"/>
              <a:gd name="connsiteY3" fmla="*/ 2393436 h 2397669"/>
              <a:gd name="connsiteX4" fmla="*/ 1020235 w 4878585"/>
              <a:gd name="connsiteY4" fmla="*/ 14111 h 2397669"/>
              <a:gd name="connsiteX0" fmla="*/ 1020235 w 4878585"/>
              <a:gd name="connsiteY0" fmla="*/ 14111 h 2393436"/>
              <a:gd name="connsiteX1" fmla="*/ 4878585 w 4878585"/>
              <a:gd name="connsiteY1" fmla="*/ 0 h 2393436"/>
              <a:gd name="connsiteX2" fmla="*/ 4874353 w 4878585"/>
              <a:gd name="connsiteY2" fmla="*/ 2386380 h 2393436"/>
              <a:gd name="connsiteX3" fmla="*/ 0 w 4878585"/>
              <a:gd name="connsiteY3" fmla="*/ 2393436 h 2393436"/>
              <a:gd name="connsiteX4" fmla="*/ 1020235 w 4878585"/>
              <a:gd name="connsiteY4" fmla="*/ 14111 h 239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8585" h="2393436">
                <a:moveTo>
                  <a:pt x="1020235" y="14111"/>
                </a:moveTo>
                <a:lnTo>
                  <a:pt x="4878585" y="0"/>
                </a:lnTo>
                <a:cubicBezTo>
                  <a:pt x="4877174" y="795460"/>
                  <a:pt x="4875764" y="1590920"/>
                  <a:pt x="4874353" y="2386380"/>
                </a:cubicBezTo>
                <a:lnTo>
                  <a:pt x="0" y="2393436"/>
                </a:lnTo>
                <a:lnTo>
                  <a:pt x="1020235" y="14111"/>
                </a:lnTo>
                <a:close/>
              </a:path>
            </a:pathLst>
          </a:custGeom>
          <a:solidFill>
            <a:schemeClr val="bg2">
              <a:lumMod val="95000"/>
            </a:schemeClr>
          </a:solidFill>
          <a:ln>
            <a:noFill/>
          </a:ln>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22569246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a:defRPr sz="3401" b="1">
                <a:solidFill>
                  <a:schemeClr val="accent2"/>
                </a:solidFill>
              </a:defRPr>
            </a:lvl1pPr>
          </a:lstStyle>
          <a:p>
            <a:r>
              <a:rPr lang="en-US"/>
              <a:t>Presentation title goes here </a:t>
            </a:r>
            <a:br>
              <a:rPr lang="en-US"/>
            </a:br>
            <a:r>
              <a:rPr lang="en-US"/>
              <a:t>On two lines if needed </a:t>
            </a:r>
          </a:p>
        </p:txBody>
      </p:sp>
      <p:sp>
        <p:nvSpPr>
          <p:cNvPr id="3" name="Subtitle 2"/>
          <p:cNvSpPr>
            <a:spLocks noGrp="1"/>
          </p:cNvSpPr>
          <p:nvPr>
            <p:ph type="subTitle" idx="1" hasCustomPrompt="1"/>
          </p:nvPr>
        </p:nvSpPr>
        <p:spPr>
          <a:xfrm>
            <a:off x="658815" y="4694961"/>
            <a:ext cx="4571230" cy="701387"/>
          </a:xfrm>
        </p:spPr>
        <p:txBody>
          <a:bodyPr>
            <a:noAutofit/>
          </a:bodyPr>
          <a:lstStyle>
            <a:lvl1pPr marL="0" indent="0" algn="l">
              <a:buNone/>
              <a:defRPr sz="2201" b="1">
                <a:solidFill>
                  <a:schemeClr val="bg1"/>
                </a:solidFill>
              </a:defRPr>
            </a:lvl1pPr>
            <a:lvl2pPr marL="457167" indent="0" algn="ctr">
              <a:buNone/>
              <a:defRPr sz="2000"/>
            </a:lvl2pPr>
            <a:lvl3pPr marL="914333" indent="0" algn="ctr">
              <a:buNone/>
              <a:defRPr sz="1801"/>
            </a:lvl3pPr>
            <a:lvl4pPr marL="1371500" indent="0" algn="ctr">
              <a:buNone/>
              <a:defRPr sz="1600"/>
            </a:lvl4pPr>
            <a:lvl5pPr marL="1828665" indent="0" algn="ctr">
              <a:buNone/>
              <a:defRPr sz="1600"/>
            </a:lvl5pPr>
            <a:lvl6pPr marL="2285832" indent="0" algn="ctr">
              <a:buNone/>
              <a:defRPr sz="1600"/>
            </a:lvl6pPr>
            <a:lvl7pPr marL="2742998" indent="0" algn="ctr">
              <a:buNone/>
              <a:defRPr sz="1600"/>
            </a:lvl7pPr>
            <a:lvl8pPr marL="3200165" indent="0" algn="ctr">
              <a:buNone/>
              <a:defRPr sz="1600"/>
            </a:lvl8pPr>
            <a:lvl9pPr marL="3657331" indent="0" algn="ctr">
              <a:buNone/>
              <a:defRPr sz="1600"/>
            </a:lvl9pPr>
          </a:lstStyle>
          <a:p>
            <a:r>
              <a:rPr lang="en-US"/>
              <a:t>Subtitle goes here</a:t>
            </a:r>
          </a:p>
        </p:txBody>
      </p:sp>
      <p:sp>
        <p:nvSpPr>
          <p:cNvPr id="8" name="Picture Placeholder 11">
            <a:extLst>
              <a:ext uri="{FF2B5EF4-FFF2-40B4-BE49-F238E27FC236}">
                <a16:creationId xmlns:a16="http://schemas.microsoft.com/office/drawing/2014/main" id="{09576150-8687-4F1E-84DC-CA88D18BD0DE}"/>
              </a:ext>
            </a:extLst>
          </p:cNvPr>
          <p:cNvSpPr>
            <a:spLocks noGrp="1"/>
          </p:cNvSpPr>
          <p:nvPr>
            <p:ph type="pic" sz="quarter" idx="10"/>
          </p:nvPr>
        </p:nvSpPr>
        <p:spPr>
          <a:xfrm>
            <a:off x="5448927" y="4234722"/>
            <a:ext cx="6618156" cy="2488368"/>
          </a:xfrm>
          <a:custGeom>
            <a:avLst/>
            <a:gdLst>
              <a:gd name="connsiteX0" fmla="*/ 0 w 4971719"/>
              <a:gd name="connsiteY0" fmla="*/ 0 h 2397669"/>
              <a:gd name="connsiteX1" fmla="*/ 4971719 w 4971719"/>
              <a:gd name="connsiteY1" fmla="*/ 0 h 2397669"/>
              <a:gd name="connsiteX2" fmla="*/ 4971719 w 4971719"/>
              <a:gd name="connsiteY2" fmla="*/ 2397669 h 2397669"/>
              <a:gd name="connsiteX3" fmla="*/ 0 w 4971719"/>
              <a:gd name="connsiteY3" fmla="*/ 2397669 h 2397669"/>
              <a:gd name="connsiteX4" fmla="*/ 0 w 4971719"/>
              <a:gd name="connsiteY4" fmla="*/ 0 h 2397669"/>
              <a:gd name="connsiteX0" fmla="*/ 1049867 w 4971719"/>
              <a:gd name="connsiteY0" fmla="*/ 0 h 2410369"/>
              <a:gd name="connsiteX1" fmla="*/ 4971719 w 4971719"/>
              <a:gd name="connsiteY1" fmla="*/ 12700 h 2410369"/>
              <a:gd name="connsiteX2" fmla="*/ 4971719 w 4971719"/>
              <a:gd name="connsiteY2" fmla="*/ 2410369 h 2410369"/>
              <a:gd name="connsiteX3" fmla="*/ 0 w 4971719"/>
              <a:gd name="connsiteY3" fmla="*/ 2410369 h 2410369"/>
              <a:gd name="connsiteX4" fmla="*/ 1049867 w 4971719"/>
              <a:gd name="connsiteY4" fmla="*/ 0 h 2410369"/>
              <a:gd name="connsiteX0" fmla="*/ 1270001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270001 w 4971719"/>
              <a:gd name="connsiteY4" fmla="*/ 0 h 2401903"/>
              <a:gd name="connsiteX0" fmla="*/ 1481668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481668 w 4971719"/>
              <a:gd name="connsiteY4" fmla="*/ 0 h 2401903"/>
              <a:gd name="connsiteX0" fmla="*/ 1350435 w 4971719"/>
              <a:gd name="connsiteY0" fmla="*/ 8466 h 2397669"/>
              <a:gd name="connsiteX1" fmla="*/ 4971719 w 4971719"/>
              <a:gd name="connsiteY1" fmla="*/ 0 h 2397669"/>
              <a:gd name="connsiteX2" fmla="*/ 4971719 w 4971719"/>
              <a:gd name="connsiteY2" fmla="*/ 2397669 h 2397669"/>
              <a:gd name="connsiteX3" fmla="*/ 0 w 4971719"/>
              <a:gd name="connsiteY3" fmla="*/ 2397669 h 2397669"/>
              <a:gd name="connsiteX4" fmla="*/ 1350435 w 4971719"/>
              <a:gd name="connsiteY4" fmla="*/ 8466 h 2397669"/>
              <a:gd name="connsiteX0" fmla="*/ 1375835 w 4997119"/>
              <a:gd name="connsiteY0" fmla="*/ 8466 h 2397669"/>
              <a:gd name="connsiteX1" fmla="*/ 4997119 w 4997119"/>
              <a:gd name="connsiteY1" fmla="*/ 0 h 2397669"/>
              <a:gd name="connsiteX2" fmla="*/ 4997119 w 4997119"/>
              <a:gd name="connsiteY2" fmla="*/ 2397669 h 2397669"/>
              <a:gd name="connsiteX3" fmla="*/ 0 w 4997119"/>
              <a:gd name="connsiteY3" fmla="*/ 2393436 h 2397669"/>
              <a:gd name="connsiteX4" fmla="*/ 1375835 w 4997119"/>
              <a:gd name="connsiteY4" fmla="*/ 8466 h 2397669"/>
              <a:gd name="connsiteX0" fmla="*/ 1168402 w 4997119"/>
              <a:gd name="connsiteY0" fmla="*/ 14111 h 2397669"/>
              <a:gd name="connsiteX1" fmla="*/ 4997119 w 4997119"/>
              <a:gd name="connsiteY1" fmla="*/ 0 h 2397669"/>
              <a:gd name="connsiteX2" fmla="*/ 4997119 w 4997119"/>
              <a:gd name="connsiteY2" fmla="*/ 2397669 h 2397669"/>
              <a:gd name="connsiteX3" fmla="*/ 0 w 4997119"/>
              <a:gd name="connsiteY3" fmla="*/ 2393436 h 2397669"/>
              <a:gd name="connsiteX4" fmla="*/ 1168402 w 4997119"/>
              <a:gd name="connsiteY4" fmla="*/ 14111 h 2397669"/>
              <a:gd name="connsiteX0" fmla="*/ 1079502 w 4908219"/>
              <a:gd name="connsiteY0" fmla="*/ 14111 h 2399080"/>
              <a:gd name="connsiteX1" fmla="*/ 4908219 w 4908219"/>
              <a:gd name="connsiteY1" fmla="*/ 0 h 2399080"/>
              <a:gd name="connsiteX2" fmla="*/ 4908219 w 4908219"/>
              <a:gd name="connsiteY2" fmla="*/ 2397669 h 2399080"/>
              <a:gd name="connsiteX3" fmla="*/ 0 w 4908219"/>
              <a:gd name="connsiteY3" fmla="*/ 2399080 h 2399080"/>
              <a:gd name="connsiteX4" fmla="*/ 1079502 w 4908219"/>
              <a:gd name="connsiteY4" fmla="*/ 14111 h 2399080"/>
              <a:gd name="connsiteX0" fmla="*/ 1041402 w 4870119"/>
              <a:gd name="connsiteY0" fmla="*/ 14111 h 2397669"/>
              <a:gd name="connsiteX1" fmla="*/ 4870119 w 4870119"/>
              <a:gd name="connsiteY1" fmla="*/ 0 h 2397669"/>
              <a:gd name="connsiteX2" fmla="*/ 4870119 w 4870119"/>
              <a:gd name="connsiteY2" fmla="*/ 2397669 h 2397669"/>
              <a:gd name="connsiteX3" fmla="*/ 0 w 4870119"/>
              <a:gd name="connsiteY3" fmla="*/ 2387791 h 2397669"/>
              <a:gd name="connsiteX4" fmla="*/ 1041402 w 4870119"/>
              <a:gd name="connsiteY4" fmla="*/ 14111 h 2397669"/>
              <a:gd name="connsiteX0" fmla="*/ 977902 w 4806619"/>
              <a:gd name="connsiteY0" fmla="*/ 14111 h 2397669"/>
              <a:gd name="connsiteX1" fmla="*/ 4806619 w 4806619"/>
              <a:gd name="connsiteY1" fmla="*/ 0 h 2397669"/>
              <a:gd name="connsiteX2" fmla="*/ 4806619 w 4806619"/>
              <a:gd name="connsiteY2" fmla="*/ 2397669 h 2397669"/>
              <a:gd name="connsiteX3" fmla="*/ 0 w 4806619"/>
              <a:gd name="connsiteY3" fmla="*/ 2370858 h 2397669"/>
              <a:gd name="connsiteX4" fmla="*/ 977902 w 4806619"/>
              <a:gd name="connsiteY4" fmla="*/ 14111 h 2397669"/>
              <a:gd name="connsiteX0" fmla="*/ 1020235 w 4848952"/>
              <a:gd name="connsiteY0" fmla="*/ 14111 h 2397669"/>
              <a:gd name="connsiteX1" fmla="*/ 4848952 w 4848952"/>
              <a:gd name="connsiteY1" fmla="*/ 0 h 2397669"/>
              <a:gd name="connsiteX2" fmla="*/ 4848952 w 4848952"/>
              <a:gd name="connsiteY2" fmla="*/ 2397669 h 2397669"/>
              <a:gd name="connsiteX3" fmla="*/ 0 w 4848952"/>
              <a:gd name="connsiteY3" fmla="*/ 2393436 h 2397669"/>
              <a:gd name="connsiteX4" fmla="*/ 1020235 w 4848952"/>
              <a:gd name="connsiteY4" fmla="*/ 14111 h 2397669"/>
              <a:gd name="connsiteX0" fmla="*/ 1020235 w 4878585"/>
              <a:gd name="connsiteY0" fmla="*/ 14111 h 2397669"/>
              <a:gd name="connsiteX1" fmla="*/ 4878585 w 4878585"/>
              <a:gd name="connsiteY1" fmla="*/ 0 h 2397669"/>
              <a:gd name="connsiteX2" fmla="*/ 4848952 w 4878585"/>
              <a:gd name="connsiteY2" fmla="*/ 2397669 h 2397669"/>
              <a:gd name="connsiteX3" fmla="*/ 0 w 4878585"/>
              <a:gd name="connsiteY3" fmla="*/ 2393436 h 2397669"/>
              <a:gd name="connsiteX4" fmla="*/ 1020235 w 4878585"/>
              <a:gd name="connsiteY4" fmla="*/ 14111 h 2397669"/>
              <a:gd name="connsiteX0" fmla="*/ 1020235 w 4878585"/>
              <a:gd name="connsiteY0" fmla="*/ 14111 h 2393436"/>
              <a:gd name="connsiteX1" fmla="*/ 4878585 w 4878585"/>
              <a:gd name="connsiteY1" fmla="*/ 0 h 2393436"/>
              <a:gd name="connsiteX2" fmla="*/ 4874353 w 4878585"/>
              <a:gd name="connsiteY2" fmla="*/ 2386380 h 2393436"/>
              <a:gd name="connsiteX3" fmla="*/ 0 w 4878585"/>
              <a:gd name="connsiteY3" fmla="*/ 2393436 h 2393436"/>
              <a:gd name="connsiteX4" fmla="*/ 1020235 w 4878585"/>
              <a:gd name="connsiteY4" fmla="*/ 14111 h 239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8585" h="2393436">
                <a:moveTo>
                  <a:pt x="1020235" y="14111"/>
                </a:moveTo>
                <a:lnTo>
                  <a:pt x="4878585" y="0"/>
                </a:lnTo>
                <a:cubicBezTo>
                  <a:pt x="4877174" y="795460"/>
                  <a:pt x="4875764" y="1590920"/>
                  <a:pt x="4874353" y="2386380"/>
                </a:cubicBezTo>
                <a:lnTo>
                  <a:pt x="0" y="2393436"/>
                </a:lnTo>
                <a:lnTo>
                  <a:pt x="1020235" y="14111"/>
                </a:lnTo>
                <a:close/>
              </a:path>
            </a:pathLst>
          </a:custGeom>
          <a:solidFill>
            <a:schemeClr val="bg2">
              <a:lumMod val="95000"/>
            </a:schemeClr>
          </a:solidFill>
          <a:ln>
            <a:noFill/>
          </a:ln>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23495563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a:defRPr sz="3401" b="1">
                <a:solidFill>
                  <a:schemeClr val="accent2"/>
                </a:solidFill>
              </a:defRPr>
            </a:lvl1pPr>
          </a:lstStyle>
          <a:p>
            <a:r>
              <a:rPr lang="en-US"/>
              <a:t>Presentation title goes here </a:t>
            </a:r>
            <a:br>
              <a:rPr lang="en-US"/>
            </a:br>
            <a:r>
              <a:rPr lang="en-US"/>
              <a:t>on two lines if needed </a:t>
            </a:r>
          </a:p>
        </p:txBody>
      </p:sp>
      <p:sp>
        <p:nvSpPr>
          <p:cNvPr id="3" name="Subtitle 2"/>
          <p:cNvSpPr>
            <a:spLocks noGrp="1"/>
          </p:cNvSpPr>
          <p:nvPr>
            <p:ph type="subTitle" idx="1" hasCustomPrompt="1"/>
          </p:nvPr>
        </p:nvSpPr>
        <p:spPr>
          <a:xfrm>
            <a:off x="658815" y="4694961"/>
            <a:ext cx="4571230" cy="701387"/>
          </a:xfrm>
        </p:spPr>
        <p:txBody>
          <a:bodyPr>
            <a:noAutofit/>
          </a:bodyPr>
          <a:lstStyle>
            <a:lvl1pPr marL="0" indent="0" algn="l">
              <a:buNone/>
              <a:defRPr sz="2201" b="1">
                <a:solidFill>
                  <a:schemeClr val="bg1"/>
                </a:solidFill>
              </a:defRPr>
            </a:lvl1pPr>
            <a:lvl2pPr marL="457167" indent="0" algn="ctr">
              <a:buNone/>
              <a:defRPr sz="2000"/>
            </a:lvl2pPr>
            <a:lvl3pPr marL="914333" indent="0" algn="ctr">
              <a:buNone/>
              <a:defRPr sz="1801"/>
            </a:lvl3pPr>
            <a:lvl4pPr marL="1371500" indent="0" algn="ctr">
              <a:buNone/>
              <a:defRPr sz="1600"/>
            </a:lvl4pPr>
            <a:lvl5pPr marL="1828665" indent="0" algn="ctr">
              <a:buNone/>
              <a:defRPr sz="1600"/>
            </a:lvl5pPr>
            <a:lvl6pPr marL="2285832" indent="0" algn="ctr">
              <a:buNone/>
              <a:defRPr sz="1600"/>
            </a:lvl6pPr>
            <a:lvl7pPr marL="2742998" indent="0" algn="ctr">
              <a:buNone/>
              <a:defRPr sz="1600"/>
            </a:lvl7pPr>
            <a:lvl8pPr marL="3200165" indent="0" algn="ctr">
              <a:buNone/>
              <a:defRPr sz="1600"/>
            </a:lvl8pPr>
            <a:lvl9pPr marL="3657331" indent="0" algn="ctr">
              <a:buNone/>
              <a:defRPr sz="1600"/>
            </a:lvl9pPr>
          </a:lstStyle>
          <a:p>
            <a:r>
              <a:rPr lang="en-US"/>
              <a:t>Subtitle goes here</a:t>
            </a:r>
          </a:p>
        </p:txBody>
      </p:sp>
      <p:sp>
        <p:nvSpPr>
          <p:cNvPr id="7" name="Picture Placeholder 4">
            <a:extLst>
              <a:ext uri="{FF2B5EF4-FFF2-40B4-BE49-F238E27FC236}">
                <a16:creationId xmlns:a16="http://schemas.microsoft.com/office/drawing/2014/main" id="{E4096EB1-E5F7-41E8-B6C5-6E1D6A963E27}"/>
              </a:ext>
            </a:extLst>
          </p:cNvPr>
          <p:cNvSpPr>
            <a:spLocks noGrp="1"/>
          </p:cNvSpPr>
          <p:nvPr>
            <p:ph type="pic" sz="quarter" idx="10" hasCustomPrompt="1"/>
          </p:nvPr>
        </p:nvSpPr>
        <p:spPr>
          <a:xfrm>
            <a:off x="7541233"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18911506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06117E1-D13A-4C49-AF32-000CAA68065C}"/>
              </a:ext>
            </a:extLst>
          </p:cNvPr>
          <p:cNvSpPr>
            <a:spLocks noGrp="1"/>
          </p:cNvSpPr>
          <p:nvPr>
            <p:ph type="pic" sz="quarter" idx="10" hasCustomPrompt="1"/>
          </p:nvPr>
        </p:nvSpPr>
        <p:spPr>
          <a:xfrm>
            <a:off x="7541233"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
        <p:nvSpPr>
          <p:cNvPr id="2" name="Title 1"/>
          <p:cNvSpPr>
            <a:spLocks noGrp="1"/>
          </p:cNvSpPr>
          <p:nvPr>
            <p:ph type="ctrTitle" hasCustomPrompt="1"/>
          </p:nvPr>
        </p:nvSpPr>
        <p:spPr>
          <a:xfrm>
            <a:off x="658812" y="2534032"/>
            <a:ext cx="9799012" cy="941796"/>
          </a:xfrm>
        </p:spPr>
        <p:txBody>
          <a:bodyPr anchor="t">
            <a:noAutofit/>
          </a:bodyPr>
          <a:lstStyle>
            <a:lvl1pPr algn="l">
              <a:defRPr sz="3401" b="1">
                <a:solidFill>
                  <a:schemeClr val="accent2"/>
                </a:solidFill>
              </a:defRPr>
            </a:lvl1pPr>
          </a:lstStyle>
          <a:p>
            <a:r>
              <a:rPr lang="en-US"/>
              <a:t>Section title goes here </a:t>
            </a:r>
          </a:p>
        </p:txBody>
      </p:sp>
      <p:sp>
        <p:nvSpPr>
          <p:cNvPr id="3" name="Subtitle 2"/>
          <p:cNvSpPr>
            <a:spLocks noGrp="1"/>
          </p:cNvSpPr>
          <p:nvPr>
            <p:ph type="subTitle" idx="1" hasCustomPrompt="1"/>
          </p:nvPr>
        </p:nvSpPr>
        <p:spPr>
          <a:xfrm>
            <a:off x="658815" y="4694961"/>
            <a:ext cx="4571230" cy="701387"/>
          </a:xfrm>
        </p:spPr>
        <p:txBody>
          <a:bodyPr>
            <a:noAutofit/>
          </a:bodyPr>
          <a:lstStyle>
            <a:lvl1pPr marL="0" indent="0" algn="l">
              <a:buNone/>
              <a:defRPr sz="2201" b="1">
                <a:solidFill>
                  <a:schemeClr val="bg1"/>
                </a:solidFill>
              </a:defRPr>
            </a:lvl1pPr>
            <a:lvl2pPr marL="457167" indent="0" algn="ctr">
              <a:buNone/>
              <a:defRPr sz="2000"/>
            </a:lvl2pPr>
            <a:lvl3pPr marL="914333" indent="0" algn="ctr">
              <a:buNone/>
              <a:defRPr sz="1801"/>
            </a:lvl3pPr>
            <a:lvl4pPr marL="1371500" indent="0" algn="ctr">
              <a:buNone/>
              <a:defRPr sz="1600"/>
            </a:lvl4pPr>
            <a:lvl5pPr marL="1828665" indent="0" algn="ctr">
              <a:buNone/>
              <a:defRPr sz="1600"/>
            </a:lvl5pPr>
            <a:lvl6pPr marL="2285832" indent="0" algn="ctr">
              <a:buNone/>
              <a:defRPr sz="1600"/>
            </a:lvl6pPr>
            <a:lvl7pPr marL="2742998" indent="0" algn="ctr">
              <a:buNone/>
              <a:defRPr sz="1600"/>
            </a:lvl7pPr>
            <a:lvl8pPr marL="3200165" indent="0" algn="ctr">
              <a:buNone/>
              <a:defRPr sz="1600"/>
            </a:lvl8pPr>
            <a:lvl9pPr marL="3657331" indent="0" algn="ctr">
              <a:buNone/>
              <a:defRPr sz="1600"/>
            </a:lvl9pPr>
          </a:lstStyle>
          <a:p>
            <a:r>
              <a:rPr lang="en-US"/>
              <a:t>Subtitle goes here</a:t>
            </a:r>
          </a:p>
        </p:txBody>
      </p:sp>
    </p:spTree>
    <p:extLst>
      <p:ext uri="{BB962C8B-B14F-4D97-AF65-F5344CB8AC3E}">
        <p14:creationId xmlns:p14="http://schemas.microsoft.com/office/powerpoint/2010/main" val="42242775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defTabSz="914333" rtl="0" eaLnBrk="1" latinLnBrk="0" hangingPunct="1">
              <a:lnSpc>
                <a:spcPct val="90000"/>
              </a:lnSpc>
              <a:spcBef>
                <a:spcPct val="0"/>
              </a:spcBef>
              <a:buNone/>
              <a:defRPr lang="en-US" sz="3401" b="1" kern="1200" dirty="0">
                <a:solidFill>
                  <a:schemeClr val="accent4"/>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5" y="4694961"/>
            <a:ext cx="4571230" cy="701387"/>
          </a:xfrm>
        </p:spPr>
        <p:txBody>
          <a:bodyPr>
            <a:noAutofit/>
          </a:bodyPr>
          <a:lstStyle>
            <a:lvl1pPr marL="0" indent="0" algn="l">
              <a:buNone/>
              <a:defRPr sz="2201" b="1">
                <a:solidFill>
                  <a:schemeClr val="bg1"/>
                </a:solidFill>
              </a:defRPr>
            </a:lvl1pPr>
            <a:lvl2pPr marL="457167" indent="0" algn="ctr">
              <a:buNone/>
              <a:defRPr sz="2000"/>
            </a:lvl2pPr>
            <a:lvl3pPr marL="914333" indent="0" algn="ctr">
              <a:buNone/>
              <a:defRPr sz="1801"/>
            </a:lvl3pPr>
            <a:lvl4pPr marL="1371500" indent="0" algn="ctr">
              <a:buNone/>
              <a:defRPr sz="1600"/>
            </a:lvl4pPr>
            <a:lvl5pPr marL="1828665" indent="0" algn="ctr">
              <a:buNone/>
              <a:defRPr sz="1600"/>
            </a:lvl5pPr>
            <a:lvl6pPr marL="2285832" indent="0" algn="ctr">
              <a:buNone/>
              <a:defRPr sz="1600"/>
            </a:lvl6pPr>
            <a:lvl7pPr marL="2742998" indent="0" algn="ctr">
              <a:buNone/>
              <a:defRPr sz="1600"/>
            </a:lvl7pPr>
            <a:lvl8pPr marL="3200165" indent="0" algn="ctr">
              <a:buNone/>
              <a:defRPr sz="1600"/>
            </a:lvl8pPr>
            <a:lvl9pPr marL="3657331" indent="0" algn="ctr">
              <a:buNone/>
              <a:defRPr sz="1600"/>
            </a:lvl9pPr>
          </a:lstStyle>
          <a:p>
            <a:r>
              <a:rPr lang="en-US"/>
              <a:t>Subtitle goes here</a:t>
            </a:r>
          </a:p>
        </p:txBody>
      </p:sp>
      <p:sp>
        <p:nvSpPr>
          <p:cNvPr id="9" name="Picture Placeholder 4">
            <a:extLst>
              <a:ext uri="{FF2B5EF4-FFF2-40B4-BE49-F238E27FC236}">
                <a16:creationId xmlns:a16="http://schemas.microsoft.com/office/drawing/2014/main" id="{DDEBB5D6-8863-4684-BB3C-CECAFA14A8D2}"/>
              </a:ext>
            </a:extLst>
          </p:cNvPr>
          <p:cNvSpPr>
            <a:spLocks noGrp="1"/>
          </p:cNvSpPr>
          <p:nvPr>
            <p:ph type="pic" sz="quarter" idx="10" hasCustomPrompt="1"/>
          </p:nvPr>
        </p:nvSpPr>
        <p:spPr>
          <a:xfrm>
            <a:off x="7541233"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49018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
    <p:bg>
      <p:bgPr>
        <a:solidFill>
          <a:srgbClr val="FFFFFF"/>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BE040D1-633A-C9A9-0918-866B3AA060A8}"/>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4" name="Footer Placeholder 4">
            <a:extLst>
              <a:ext uri="{FF2B5EF4-FFF2-40B4-BE49-F238E27FC236}">
                <a16:creationId xmlns:a16="http://schemas.microsoft.com/office/drawing/2014/main" id="{642BCD2B-968B-89F9-EE6E-2D3E6456F4DD}"/>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6" name="Rectangle 5">
            <a:extLst>
              <a:ext uri="{FF2B5EF4-FFF2-40B4-BE49-F238E27FC236}">
                <a16:creationId xmlns:a16="http://schemas.microsoft.com/office/drawing/2014/main" id="{94731024-AFF6-56D4-C26A-8047B50A42FF}"/>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8">
            <a:extLst>
              <a:ext uri="{FF2B5EF4-FFF2-40B4-BE49-F238E27FC236}">
                <a16:creationId xmlns:a16="http://schemas.microsoft.com/office/drawing/2014/main" id="{C156E772-C6F9-9BBD-6DFC-3AD17BFFA155}"/>
              </a:ext>
            </a:extLst>
          </p:cNvPr>
          <p:cNvSpPr>
            <a:spLocks noGrp="1" noRot="1" noMove="1" noResize="1" noEditPoints="1" noAdjustHandles="1" noChangeArrowheads="1" noChangeShapeType="1"/>
          </p:cNvSpPr>
          <p:nvPr>
            <p:ph type="body" sz="quarter" idx="13"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Insert purpose of this slide pack </a:t>
            </a:r>
          </a:p>
        </p:txBody>
      </p:sp>
      <p:sp>
        <p:nvSpPr>
          <p:cNvPr id="7" name="Title Placeholder 2">
            <a:extLst>
              <a:ext uri="{FF2B5EF4-FFF2-40B4-BE49-F238E27FC236}">
                <a16:creationId xmlns:a16="http://schemas.microsoft.com/office/drawing/2014/main" id="{C3738235-D9CB-90F0-F068-84EC4DA07FB4}"/>
              </a:ext>
            </a:extLst>
          </p:cNvPr>
          <p:cNvSpPr>
            <a:spLocks noGrp="1" noRot="1" noMove="1" noResize="1" noEditPoints="1" noAdjustHandles="1" noChangeArrowheads="1" noChangeShapeType="1"/>
          </p:cNvSpPr>
          <p:nvPr>
            <p:ph type="title" hasCustomPrompt="1"/>
          </p:nvPr>
        </p:nvSpPr>
        <p:spPr>
          <a:xfrm>
            <a:off x="4105656" y="504000"/>
            <a:ext cx="7618405"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Introduction</a:t>
            </a:r>
            <a:endParaRPr lang="en-GB"/>
          </a:p>
        </p:txBody>
      </p:sp>
    </p:spTree>
    <p:extLst>
      <p:ext uri="{BB962C8B-B14F-4D97-AF65-F5344CB8AC3E}">
        <p14:creationId xmlns:p14="http://schemas.microsoft.com/office/powerpoint/2010/main" val="1944849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s – 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DD1DD1A4-B3E1-AD88-9073-FD6257AB8694}"/>
              </a:ext>
            </a:extLst>
          </p:cNvPr>
          <p:cNvSpPr>
            <a:spLocks noGrp="1"/>
          </p:cNvSpPr>
          <p:nvPr>
            <p:ph type="body" sz="quarter" idx="15" hasCustomPrompt="1"/>
          </p:nvPr>
        </p:nvSpPr>
        <p:spPr>
          <a:xfrm>
            <a:off x="2694705" y="493712"/>
            <a:ext cx="8445361" cy="365125"/>
          </a:xfrm>
        </p:spPr>
        <p:txBody>
          <a:bodyPr anchor="ctr">
            <a:noAutofit/>
          </a:bodyPr>
          <a:lstStyle>
            <a:lvl1pPr>
              <a:defRPr sz="2800" b="1"/>
            </a:lvl1pPr>
            <a:lvl2pPr>
              <a:defRPr sz="1100"/>
            </a:lvl2pPr>
            <a:lvl3pPr>
              <a:defRPr sz="1100"/>
            </a:lvl3pPr>
            <a:lvl4pPr>
              <a:defRPr sz="1100"/>
            </a:lvl4pPr>
            <a:lvl5pPr>
              <a:defRPr sz="1100"/>
            </a:lvl5pPr>
          </a:lstStyle>
          <a:p>
            <a:pPr lvl="0"/>
            <a:r>
              <a:rPr lang="en-GB"/>
              <a:t>Contents</a:t>
            </a:r>
            <a:endParaRPr lang="en-US"/>
          </a:p>
        </p:txBody>
      </p:sp>
      <p:sp>
        <p:nvSpPr>
          <p:cNvPr id="7" name="Text Placeholder 12">
            <a:extLst>
              <a:ext uri="{FF2B5EF4-FFF2-40B4-BE49-F238E27FC236}">
                <a16:creationId xmlns:a16="http://schemas.microsoft.com/office/drawing/2014/main" id="{96782039-08E6-7CCA-84D4-D6C91775649A}"/>
              </a:ext>
            </a:extLst>
          </p:cNvPr>
          <p:cNvSpPr>
            <a:spLocks noGrp="1"/>
          </p:cNvSpPr>
          <p:nvPr>
            <p:ph type="body" sz="quarter" idx="16" hasCustomPrompt="1"/>
          </p:nvPr>
        </p:nvSpPr>
        <p:spPr>
          <a:xfrm>
            <a:off x="2694706" y="4273822"/>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0" name="Text Placeholder 12">
            <a:extLst>
              <a:ext uri="{FF2B5EF4-FFF2-40B4-BE49-F238E27FC236}">
                <a16:creationId xmlns:a16="http://schemas.microsoft.com/office/drawing/2014/main" id="{6DEFC381-5607-4380-4293-3EA203D4FF3E}"/>
              </a:ext>
            </a:extLst>
          </p:cNvPr>
          <p:cNvSpPr>
            <a:spLocks noGrp="1"/>
          </p:cNvSpPr>
          <p:nvPr>
            <p:ph type="body" sz="quarter" idx="17" hasCustomPrompt="1"/>
          </p:nvPr>
        </p:nvSpPr>
        <p:spPr>
          <a:xfrm>
            <a:off x="2694706" y="4832468"/>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2" name="Text Placeholder 12">
            <a:extLst>
              <a:ext uri="{FF2B5EF4-FFF2-40B4-BE49-F238E27FC236}">
                <a16:creationId xmlns:a16="http://schemas.microsoft.com/office/drawing/2014/main" id="{5DA48729-ED08-D211-3FFB-1A2FDD852EA8}"/>
              </a:ext>
            </a:extLst>
          </p:cNvPr>
          <p:cNvSpPr>
            <a:spLocks noGrp="1"/>
          </p:cNvSpPr>
          <p:nvPr>
            <p:ph type="body" sz="quarter" idx="18" hasCustomPrompt="1"/>
          </p:nvPr>
        </p:nvSpPr>
        <p:spPr>
          <a:xfrm>
            <a:off x="2694706" y="5391114"/>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4" name="Text Placeholder 12">
            <a:extLst>
              <a:ext uri="{FF2B5EF4-FFF2-40B4-BE49-F238E27FC236}">
                <a16:creationId xmlns:a16="http://schemas.microsoft.com/office/drawing/2014/main" id="{93BD3D28-B247-260B-DCEF-1507FCA7A405}"/>
              </a:ext>
            </a:extLst>
          </p:cNvPr>
          <p:cNvSpPr>
            <a:spLocks noGrp="1"/>
          </p:cNvSpPr>
          <p:nvPr>
            <p:ph type="body" sz="quarter" idx="19" hasCustomPrompt="1"/>
          </p:nvPr>
        </p:nvSpPr>
        <p:spPr>
          <a:xfrm>
            <a:off x="2694706" y="5949759"/>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5" name="Text Placeholder 12">
            <a:extLst>
              <a:ext uri="{FF2B5EF4-FFF2-40B4-BE49-F238E27FC236}">
                <a16:creationId xmlns:a16="http://schemas.microsoft.com/office/drawing/2014/main" id="{AA6CDED7-3FC0-97A2-0666-4CF1EF171738}"/>
              </a:ext>
            </a:extLst>
          </p:cNvPr>
          <p:cNvSpPr>
            <a:spLocks noGrp="1"/>
          </p:cNvSpPr>
          <p:nvPr>
            <p:ph type="body" sz="quarter" idx="20" hasCustomPrompt="1"/>
          </p:nvPr>
        </p:nvSpPr>
        <p:spPr>
          <a:xfrm>
            <a:off x="2694706" y="3156530"/>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6" name="Text Placeholder 12">
            <a:extLst>
              <a:ext uri="{FF2B5EF4-FFF2-40B4-BE49-F238E27FC236}">
                <a16:creationId xmlns:a16="http://schemas.microsoft.com/office/drawing/2014/main" id="{C1DE403B-A8CD-3E0B-BB9A-0EBB31BBF6A8}"/>
              </a:ext>
            </a:extLst>
          </p:cNvPr>
          <p:cNvSpPr>
            <a:spLocks noGrp="1"/>
          </p:cNvSpPr>
          <p:nvPr>
            <p:ph type="body" sz="quarter" idx="21" hasCustomPrompt="1"/>
          </p:nvPr>
        </p:nvSpPr>
        <p:spPr>
          <a:xfrm>
            <a:off x="2694706" y="3715176"/>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7" name="Text Placeholder 12">
            <a:extLst>
              <a:ext uri="{FF2B5EF4-FFF2-40B4-BE49-F238E27FC236}">
                <a16:creationId xmlns:a16="http://schemas.microsoft.com/office/drawing/2014/main" id="{3379BA20-1DD1-AAC0-1F80-50C3CC2AB29F}"/>
              </a:ext>
            </a:extLst>
          </p:cNvPr>
          <p:cNvSpPr>
            <a:spLocks noGrp="1"/>
          </p:cNvSpPr>
          <p:nvPr>
            <p:ph type="body" sz="quarter" idx="22" hasCustomPrompt="1"/>
          </p:nvPr>
        </p:nvSpPr>
        <p:spPr>
          <a:xfrm>
            <a:off x="2694706" y="2039238"/>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8" name="Text Placeholder 12">
            <a:extLst>
              <a:ext uri="{FF2B5EF4-FFF2-40B4-BE49-F238E27FC236}">
                <a16:creationId xmlns:a16="http://schemas.microsoft.com/office/drawing/2014/main" id="{A88D3C02-F2D2-D069-8929-BB016F8CC8D5}"/>
              </a:ext>
            </a:extLst>
          </p:cNvPr>
          <p:cNvSpPr>
            <a:spLocks noGrp="1"/>
          </p:cNvSpPr>
          <p:nvPr>
            <p:ph type="body" sz="quarter" idx="23" hasCustomPrompt="1"/>
          </p:nvPr>
        </p:nvSpPr>
        <p:spPr>
          <a:xfrm>
            <a:off x="2694706" y="2597884"/>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27" name="Text Placeholder 12">
            <a:extLst>
              <a:ext uri="{FF2B5EF4-FFF2-40B4-BE49-F238E27FC236}">
                <a16:creationId xmlns:a16="http://schemas.microsoft.com/office/drawing/2014/main" id="{7B4FC0D9-DD0D-F8FE-B8F5-A28F32503840}"/>
              </a:ext>
            </a:extLst>
          </p:cNvPr>
          <p:cNvSpPr>
            <a:spLocks noGrp="1"/>
          </p:cNvSpPr>
          <p:nvPr>
            <p:ph type="body" sz="quarter" idx="32" hasCustomPrompt="1"/>
          </p:nvPr>
        </p:nvSpPr>
        <p:spPr>
          <a:xfrm>
            <a:off x="2791981" y="6406958"/>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8" name="Text Placeholder 12">
            <a:extLst>
              <a:ext uri="{FF2B5EF4-FFF2-40B4-BE49-F238E27FC236}">
                <a16:creationId xmlns:a16="http://schemas.microsoft.com/office/drawing/2014/main" id="{1826C4EA-F7AA-5C85-963C-5EA041B33CD9}"/>
              </a:ext>
            </a:extLst>
          </p:cNvPr>
          <p:cNvSpPr>
            <a:spLocks noGrp="1"/>
          </p:cNvSpPr>
          <p:nvPr>
            <p:ph type="body" sz="quarter" idx="33" hasCustomPrompt="1"/>
          </p:nvPr>
        </p:nvSpPr>
        <p:spPr>
          <a:xfrm>
            <a:off x="2791981" y="5852484"/>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9" name="Text Placeholder 12">
            <a:extLst>
              <a:ext uri="{FF2B5EF4-FFF2-40B4-BE49-F238E27FC236}">
                <a16:creationId xmlns:a16="http://schemas.microsoft.com/office/drawing/2014/main" id="{8138619B-0DB6-27C2-ABC2-2D91001C957F}"/>
              </a:ext>
            </a:extLst>
          </p:cNvPr>
          <p:cNvSpPr>
            <a:spLocks noGrp="1"/>
          </p:cNvSpPr>
          <p:nvPr>
            <p:ph type="body" sz="quarter" idx="34" hasCustomPrompt="1"/>
          </p:nvPr>
        </p:nvSpPr>
        <p:spPr>
          <a:xfrm>
            <a:off x="2791981" y="5298007"/>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0" name="Text Placeholder 12">
            <a:extLst>
              <a:ext uri="{FF2B5EF4-FFF2-40B4-BE49-F238E27FC236}">
                <a16:creationId xmlns:a16="http://schemas.microsoft.com/office/drawing/2014/main" id="{0DFB4900-5910-D730-66FD-93A7827F1271}"/>
              </a:ext>
            </a:extLst>
          </p:cNvPr>
          <p:cNvSpPr>
            <a:spLocks noGrp="1"/>
          </p:cNvSpPr>
          <p:nvPr>
            <p:ph type="body" sz="quarter" idx="35" hasCustomPrompt="1"/>
          </p:nvPr>
        </p:nvSpPr>
        <p:spPr>
          <a:xfrm>
            <a:off x="2791981" y="4743530"/>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1" name="Text Placeholder 12">
            <a:extLst>
              <a:ext uri="{FF2B5EF4-FFF2-40B4-BE49-F238E27FC236}">
                <a16:creationId xmlns:a16="http://schemas.microsoft.com/office/drawing/2014/main" id="{087E38B1-BD6C-9DC6-F649-7F1AF7A2170A}"/>
              </a:ext>
            </a:extLst>
          </p:cNvPr>
          <p:cNvSpPr>
            <a:spLocks noGrp="1"/>
          </p:cNvSpPr>
          <p:nvPr>
            <p:ph type="body" sz="quarter" idx="36" hasCustomPrompt="1"/>
          </p:nvPr>
        </p:nvSpPr>
        <p:spPr>
          <a:xfrm>
            <a:off x="2791981" y="4189053"/>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2" name="Text Placeholder 12">
            <a:extLst>
              <a:ext uri="{FF2B5EF4-FFF2-40B4-BE49-F238E27FC236}">
                <a16:creationId xmlns:a16="http://schemas.microsoft.com/office/drawing/2014/main" id="{736D4CD5-1ECA-7987-1979-2DEF19065645}"/>
              </a:ext>
            </a:extLst>
          </p:cNvPr>
          <p:cNvSpPr>
            <a:spLocks noGrp="1"/>
          </p:cNvSpPr>
          <p:nvPr>
            <p:ph type="body" sz="quarter" idx="37" hasCustomPrompt="1"/>
          </p:nvPr>
        </p:nvSpPr>
        <p:spPr>
          <a:xfrm>
            <a:off x="2791981" y="3634576"/>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3" name="Text Placeholder 12">
            <a:extLst>
              <a:ext uri="{FF2B5EF4-FFF2-40B4-BE49-F238E27FC236}">
                <a16:creationId xmlns:a16="http://schemas.microsoft.com/office/drawing/2014/main" id="{AE01CBB2-6638-73FC-7E06-7C71F6C9420D}"/>
              </a:ext>
            </a:extLst>
          </p:cNvPr>
          <p:cNvSpPr>
            <a:spLocks noGrp="1"/>
          </p:cNvSpPr>
          <p:nvPr>
            <p:ph type="body" sz="quarter" idx="38" hasCustomPrompt="1"/>
          </p:nvPr>
        </p:nvSpPr>
        <p:spPr>
          <a:xfrm>
            <a:off x="2791981" y="3080099"/>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4" name="Text Placeholder 12">
            <a:extLst>
              <a:ext uri="{FF2B5EF4-FFF2-40B4-BE49-F238E27FC236}">
                <a16:creationId xmlns:a16="http://schemas.microsoft.com/office/drawing/2014/main" id="{FE36E75A-7A55-0FD2-FF07-E316EDF09378}"/>
              </a:ext>
            </a:extLst>
          </p:cNvPr>
          <p:cNvSpPr>
            <a:spLocks noGrp="1"/>
          </p:cNvSpPr>
          <p:nvPr>
            <p:ph type="body" sz="quarter" idx="39" hasCustomPrompt="1"/>
          </p:nvPr>
        </p:nvSpPr>
        <p:spPr>
          <a:xfrm>
            <a:off x="2791981" y="2525622"/>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grpSp>
        <p:nvGrpSpPr>
          <p:cNvPr id="56" name="Group 55">
            <a:extLst>
              <a:ext uri="{FF2B5EF4-FFF2-40B4-BE49-F238E27FC236}">
                <a16:creationId xmlns:a16="http://schemas.microsoft.com/office/drawing/2014/main" id="{529495CB-C633-1456-5207-0539BA8AC0B0}"/>
              </a:ext>
            </a:extLst>
          </p:cNvPr>
          <p:cNvGrpSpPr/>
          <p:nvPr userDrawn="1"/>
        </p:nvGrpSpPr>
        <p:grpSpPr>
          <a:xfrm>
            <a:off x="432970" y="432789"/>
            <a:ext cx="408619" cy="404022"/>
            <a:chOff x="432970" y="432789"/>
            <a:chExt cx="408619" cy="404022"/>
          </a:xfrm>
          <a:solidFill>
            <a:schemeClr val="tx1"/>
          </a:solidFill>
        </p:grpSpPr>
        <p:sp>
          <p:nvSpPr>
            <p:cNvPr id="51" name="Freeform 50">
              <a:extLst>
                <a:ext uri="{FF2B5EF4-FFF2-40B4-BE49-F238E27FC236}">
                  <a16:creationId xmlns:a16="http://schemas.microsoft.com/office/drawing/2014/main" id="{C6D6B701-B9AA-8CE0-8340-84D8DA96B810}"/>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EB8041-0370-4F74-F0C1-5AB698CA9C17}"/>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A62DB57-F90A-E039-B423-F55626784E88}"/>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FFA63EFA-01B2-1711-5255-8EAA738E9A65}"/>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2130EB07-8900-BF9A-65DB-F23AF41DFAF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58E540-090F-D1B4-B2D5-4E44E7A934F9}"/>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Page title</a:t>
              </a:r>
            </a:p>
          </p:txBody>
        </p:sp>
        <p:sp>
          <p:nvSpPr>
            <p:cNvPr id="6" name="TextBox 5">
              <a:extLst>
                <a:ext uri="{FF2B5EF4-FFF2-40B4-BE49-F238E27FC236}">
                  <a16:creationId xmlns:a16="http://schemas.microsoft.com/office/drawing/2014/main" id="{F9C837F2-C202-AA4D-42F9-3B666ACF23B6}"/>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Populate the page title with what suits your needs; for example ‘Contents’, ‘Agenda’, ‘Overview’, etc.</a:t>
              </a:r>
              <a:endParaRPr lang="en-GB" sz="1050" b="0" i="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3DA9AD2-3A4C-8C9D-2341-0B63A6FAEC0C}"/>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3" name="TextBox 12">
              <a:extLst>
                <a:ext uri="{FF2B5EF4-FFF2-40B4-BE49-F238E27FC236}">
                  <a16:creationId xmlns:a16="http://schemas.microsoft.com/office/drawing/2014/main" id="{FF2DF368-3B3D-435A-D695-4CBDE0D7E48D}"/>
                </a:ext>
              </a:extLst>
            </p:cNvPr>
            <p:cNvSpPr txBox="1"/>
            <p:nvPr userDrawn="1"/>
          </p:nvSpPr>
          <p:spPr>
            <a:xfrm>
              <a:off x="12803737" y="152894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Adding &amp; deleting fields</a:t>
              </a:r>
            </a:p>
          </p:txBody>
        </p:sp>
        <p:sp>
          <p:nvSpPr>
            <p:cNvPr id="35" name="TextBox 34">
              <a:extLst>
                <a:ext uri="{FF2B5EF4-FFF2-40B4-BE49-F238E27FC236}">
                  <a16:creationId xmlns:a16="http://schemas.microsoft.com/office/drawing/2014/main" id="{F89166FD-694D-C05E-F073-E80E18C0B805}"/>
                </a:ext>
              </a:extLst>
            </p:cNvPr>
            <p:cNvSpPr txBox="1"/>
            <p:nvPr userDrawn="1"/>
          </p:nvSpPr>
          <p:spPr>
            <a:xfrm>
              <a:off x="12803736" y="180594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the names of your chapter / divider slides into the text placeholders provided, along with the correlating page number.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all the fields available, for example you only require 4, simply populate the bottom 4 placeholders and delete the other 4 text boxes &amp; lines above.</a:t>
              </a:r>
            </a:p>
          </p:txBody>
        </p:sp>
      </p:grpSp>
    </p:spTree>
    <p:extLst>
      <p:ext uri="{BB962C8B-B14F-4D97-AF65-F5344CB8AC3E}">
        <p14:creationId xmlns:p14="http://schemas.microsoft.com/office/powerpoint/2010/main" val="19241452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defTabSz="914333" rtl="0" eaLnBrk="1" latinLnBrk="0" hangingPunct="1">
              <a:lnSpc>
                <a:spcPct val="90000"/>
              </a:lnSpc>
              <a:spcBef>
                <a:spcPct val="0"/>
              </a:spcBef>
              <a:buNone/>
              <a:defRPr lang="en-US" sz="3401" b="1" kern="1200" dirty="0">
                <a:solidFill>
                  <a:schemeClr val="accent6"/>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5" y="4694961"/>
            <a:ext cx="4571230" cy="701387"/>
          </a:xfrm>
        </p:spPr>
        <p:txBody>
          <a:bodyPr>
            <a:noAutofit/>
          </a:bodyPr>
          <a:lstStyle>
            <a:lvl1pPr marL="0" indent="0" algn="l">
              <a:buNone/>
              <a:defRPr sz="2201" b="1">
                <a:solidFill>
                  <a:schemeClr val="bg1"/>
                </a:solidFill>
              </a:defRPr>
            </a:lvl1pPr>
            <a:lvl2pPr marL="457167" indent="0" algn="ctr">
              <a:buNone/>
              <a:defRPr sz="2000"/>
            </a:lvl2pPr>
            <a:lvl3pPr marL="914333" indent="0" algn="ctr">
              <a:buNone/>
              <a:defRPr sz="1801"/>
            </a:lvl3pPr>
            <a:lvl4pPr marL="1371500" indent="0" algn="ctr">
              <a:buNone/>
              <a:defRPr sz="1600"/>
            </a:lvl4pPr>
            <a:lvl5pPr marL="1828665" indent="0" algn="ctr">
              <a:buNone/>
              <a:defRPr sz="1600"/>
            </a:lvl5pPr>
            <a:lvl6pPr marL="2285832" indent="0" algn="ctr">
              <a:buNone/>
              <a:defRPr sz="1600"/>
            </a:lvl6pPr>
            <a:lvl7pPr marL="2742998" indent="0" algn="ctr">
              <a:buNone/>
              <a:defRPr sz="1600"/>
            </a:lvl7pPr>
            <a:lvl8pPr marL="3200165" indent="0" algn="ctr">
              <a:buNone/>
              <a:defRPr sz="1600"/>
            </a:lvl8pPr>
            <a:lvl9pPr marL="3657331" indent="0" algn="ctr">
              <a:buNone/>
              <a:defRPr sz="1600"/>
            </a:lvl9pPr>
          </a:lstStyle>
          <a:p>
            <a:r>
              <a:rPr lang="en-US"/>
              <a:t>Subtitle goes here</a:t>
            </a:r>
          </a:p>
        </p:txBody>
      </p:sp>
      <p:sp>
        <p:nvSpPr>
          <p:cNvPr id="7" name="Picture Placeholder 4">
            <a:extLst>
              <a:ext uri="{FF2B5EF4-FFF2-40B4-BE49-F238E27FC236}">
                <a16:creationId xmlns:a16="http://schemas.microsoft.com/office/drawing/2014/main" id="{1D73FFCD-5ECE-43DC-9566-8C5193E0D60D}"/>
              </a:ext>
            </a:extLst>
          </p:cNvPr>
          <p:cNvSpPr>
            <a:spLocks noGrp="1"/>
          </p:cNvSpPr>
          <p:nvPr>
            <p:ph type="pic" sz="quarter" idx="10" hasCustomPrompt="1"/>
          </p:nvPr>
        </p:nvSpPr>
        <p:spPr>
          <a:xfrm>
            <a:off x="7541233"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19673086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defTabSz="914333" rtl="0" eaLnBrk="1" latinLnBrk="0" hangingPunct="1">
              <a:lnSpc>
                <a:spcPct val="90000"/>
              </a:lnSpc>
              <a:spcBef>
                <a:spcPct val="0"/>
              </a:spcBef>
              <a:buNone/>
              <a:defRPr lang="en-US" sz="3401" b="1" kern="1200" dirty="0">
                <a:solidFill>
                  <a:srgbClr val="FFD833"/>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5" y="4694961"/>
            <a:ext cx="4571230" cy="701387"/>
          </a:xfrm>
        </p:spPr>
        <p:txBody>
          <a:bodyPr>
            <a:noAutofit/>
          </a:bodyPr>
          <a:lstStyle>
            <a:lvl1pPr marL="0" indent="0" algn="l">
              <a:buNone/>
              <a:defRPr sz="2201" b="1">
                <a:solidFill>
                  <a:schemeClr val="bg1"/>
                </a:solidFill>
              </a:defRPr>
            </a:lvl1pPr>
            <a:lvl2pPr marL="457167" indent="0" algn="ctr">
              <a:buNone/>
              <a:defRPr sz="2000"/>
            </a:lvl2pPr>
            <a:lvl3pPr marL="914333" indent="0" algn="ctr">
              <a:buNone/>
              <a:defRPr sz="1801"/>
            </a:lvl3pPr>
            <a:lvl4pPr marL="1371500" indent="0" algn="ctr">
              <a:buNone/>
              <a:defRPr sz="1600"/>
            </a:lvl4pPr>
            <a:lvl5pPr marL="1828665" indent="0" algn="ctr">
              <a:buNone/>
              <a:defRPr sz="1600"/>
            </a:lvl5pPr>
            <a:lvl6pPr marL="2285832" indent="0" algn="ctr">
              <a:buNone/>
              <a:defRPr sz="1600"/>
            </a:lvl6pPr>
            <a:lvl7pPr marL="2742998" indent="0" algn="ctr">
              <a:buNone/>
              <a:defRPr sz="1600"/>
            </a:lvl7pPr>
            <a:lvl8pPr marL="3200165" indent="0" algn="ctr">
              <a:buNone/>
              <a:defRPr sz="1600"/>
            </a:lvl8pPr>
            <a:lvl9pPr marL="3657331" indent="0" algn="ctr">
              <a:buNone/>
              <a:defRPr sz="1600"/>
            </a:lvl9pPr>
          </a:lstStyle>
          <a:p>
            <a:r>
              <a:rPr lang="en-US"/>
              <a:t>Subtitle goes here</a:t>
            </a:r>
          </a:p>
        </p:txBody>
      </p:sp>
      <p:sp>
        <p:nvSpPr>
          <p:cNvPr id="6" name="Picture Placeholder 4">
            <a:extLst>
              <a:ext uri="{FF2B5EF4-FFF2-40B4-BE49-F238E27FC236}">
                <a16:creationId xmlns:a16="http://schemas.microsoft.com/office/drawing/2014/main" id="{82A8006A-558A-441B-9621-2CA77E1432F5}"/>
              </a:ext>
            </a:extLst>
          </p:cNvPr>
          <p:cNvSpPr>
            <a:spLocks noGrp="1"/>
          </p:cNvSpPr>
          <p:nvPr>
            <p:ph type="pic" sz="quarter" idx="10" hasCustomPrompt="1"/>
          </p:nvPr>
        </p:nvSpPr>
        <p:spPr>
          <a:xfrm>
            <a:off x="7541233"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23174240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Section Divider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2534032"/>
            <a:ext cx="9799012" cy="941796"/>
          </a:xfrm>
        </p:spPr>
        <p:txBody>
          <a:bodyPr anchor="t">
            <a:noAutofit/>
          </a:bodyPr>
          <a:lstStyle>
            <a:lvl1pPr algn="l" defTabSz="914333" rtl="0" eaLnBrk="1" latinLnBrk="0" hangingPunct="1">
              <a:lnSpc>
                <a:spcPct val="90000"/>
              </a:lnSpc>
              <a:spcBef>
                <a:spcPct val="0"/>
              </a:spcBef>
              <a:buNone/>
              <a:defRPr lang="en-US" sz="3401" b="1" kern="1200" dirty="0">
                <a:solidFill>
                  <a:srgbClr val="01B0FF"/>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5" y="4694961"/>
            <a:ext cx="4571230" cy="701387"/>
          </a:xfrm>
        </p:spPr>
        <p:txBody>
          <a:bodyPr>
            <a:noAutofit/>
          </a:bodyPr>
          <a:lstStyle>
            <a:lvl1pPr marL="0" indent="0" algn="l">
              <a:buNone/>
              <a:defRPr sz="2201" b="1">
                <a:solidFill>
                  <a:schemeClr val="bg1"/>
                </a:solidFill>
              </a:defRPr>
            </a:lvl1pPr>
            <a:lvl2pPr marL="457167" indent="0" algn="ctr">
              <a:buNone/>
              <a:defRPr sz="2000"/>
            </a:lvl2pPr>
            <a:lvl3pPr marL="914333" indent="0" algn="ctr">
              <a:buNone/>
              <a:defRPr sz="1801"/>
            </a:lvl3pPr>
            <a:lvl4pPr marL="1371500" indent="0" algn="ctr">
              <a:buNone/>
              <a:defRPr sz="1600"/>
            </a:lvl4pPr>
            <a:lvl5pPr marL="1828665" indent="0" algn="ctr">
              <a:buNone/>
              <a:defRPr sz="1600"/>
            </a:lvl5pPr>
            <a:lvl6pPr marL="2285832" indent="0" algn="ctr">
              <a:buNone/>
              <a:defRPr sz="1600"/>
            </a:lvl6pPr>
            <a:lvl7pPr marL="2742998" indent="0" algn="ctr">
              <a:buNone/>
              <a:defRPr sz="1600"/>
            </a:lvl7pPr>
            <a:lvl8pPr marL="3200165" indent="0" algn="ctr">
              <a:buNone/>
              <a:defRPr sz="1600"/>
            </a:lvl8pPr>
            <a:lvl9pPr marL="3657331" indent="0" algn="ctr">
              <a:buNone/>
              <a:defRPr sz="1600"/>
            </a:lvl9pPr>
          </a:lstStyle>
          <a:p>
            <a:r>
              <a:rPr lang="en-US"/>
              <a:t>Subtitle goes here</a:t>
            </a:r>
          </a:p>
        </p:txBody>
      </p:sp>
      <p:sp>
        <p:nvSpPr>
          <p:cNvPr id="8" name="Picture Placeholder 4">
            <a:extLst>
              <a:ext uri="{FF2B5EF4-FFF2-40B4-BE49-F238E27FC236}">
                <a16:creationId xmlns:a16="http://schemas.microsoft.com/office/drawing/2014/main" id="{077CD7B6-9158-4358-BF2A-D8A2C0283F5B}"/>
              </a:ext>
            </a:extLst>
          </p:cNvPr>
          <p:cNvSpPr>
            <a:spLocks noGrp="1"/>
          </p:cNvSpPr>
          <p:nvPr>
            <p:ph type="pic" sz="quarter" idx="10" hasCustomPrompt="1"/>
          </p:nvPr>
        </p:nvSpPr>
        <p:spPr>
          <a:xfrm>
            <a:off x="7541233"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25009247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Shape, rectangle&#10;&#10;Description automatically generated with medium confidence">
            <a:extLst>
              <a:ext uri="{FF2B5EF4-FFF2-40B4-BE49-F238E27FC236}">
                <a16:creationId xmlns:a16="http://schemas.microsoft.com/office/drawing/2014/main" id="{A13EA1EF-D87A-4147-B5B8-12532404E75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1"/>
            <a:ext cx="12192000" cy="6857143"/>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1126725134"/>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pic>
        <p:nvPicPr>
          <p:cNvPr id="7" name="Picture 6" descr="Shape, rectangle&#10;&#10;Description automatically generated with medium confidence">
            <a:extLst>
              <a:ext uri="{FF2B5EF4-FFF2-40B4-BE49-F238E27FC236}">
                <a16:creationId xmlns:a16="http://schemas.microsoft.com/office/drawing/2014/main" id="{B8CB80DE-FADD-4AAE-824E-30910C3867D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1"/>
            <a:ext cx="12192000" cy="6857143"/>
          </a:xfrm>
          <a:prstGeom prst="rect">
            <a:avLst/>
          </a:prstGeom>
        </p:spPr>
      </p:pic>
      <p:sp>
        <p:nvSpPr>
          <p:cNvPr id="2" name="Title 1"/>
          <p:cNvSpPr>
            <a:spLocks noGrp="1"/>
          </p:cNvSpPr>
          <p:nvPr>
            <p:ph type="title"/>
          </p:nvPr>
        </p:nvSpPr>
        <p:spPr>
          <a:xfrm>
            <a:off x="658818" y="325972"/>
            <a:ext cx="10874373" cy="617007"/>
          </a:xfrm>
        </p:spPr>
        <p:txBody>
          <a:bodyPr/>
          <a:lstStyle/>
          <a:p>
            <a:r>
              <a:rPr lang="en-US"/>
              <a:t>Click to edit Master title style</a:t>
            </a:r>
          </a:p>
        </p:txBody>
      </p:sp>
      <p:sp>
        <p:nvSpPr>
          <p:cNvPr id="3" name="Content Placeholder 2"/>
          <p:cNvSpPr>
            <a:spLocks noGrp="1"/>
          </p:cNvSpPr>
          <p:nvPr>
            <p:ph idx="1"/>
          </p:nvPr>
        </p:nvSpPr>
        <p:spPr>
          <a:xfrm>
            <a:off x="658813" y="1192361"/>
            <a:ext cx="5292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11" name="Content Placeholder 10">
            <a:extLst>
              <a:ext uri="{FF2B5EF4-FFF2-40B4-BE49-F238E27FC236}">
                <a16:creationId xmlns:a16="http://schemas.microsoft.com/office/drawing/2014/main" id="{580C99D6-4E84-4D6B-9A42-7E820A62C90D}"/>
              </a:ext>
            </a:extLst>
          </p:cNvPr>
          <p:cNvSpPr>
            <a:spLocks noGrp="1"/>
          </p:cNvSpPr>
          <p:nvPr>
            <p:ph sz="quarter" idx="14"/>
          </p:nvPr>
        </p:nvSpPr>
        <p:spPr>
          <a:xfrm>
            <a:off x="6240400" y="1192357"/>
            <a:ext cx="5292000" cy="470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08820642"/>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pic>
        <p:nvPicPr>
          <p:cNvPr id="8" name="Picture 7" descr="Shape, rectangle&#10;&#10;Description automatically generated with medium confidence">
            <a:extLst>
              <a:ext uri="{FF2B5EF4-FFF2-40B4-BE49-F238E27FC236}">
                <a16:creationId xmlns:a16="http://schemas.microsoft.com/office/drawing/2014/main" id="{95AC7CEE-FF1B-4C1F-9056-1035ED5917C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1"/>
            <a:ext cx="12192000" cy="6857143"/>
          </a:xfrm>
          <a:prstGeom prst="rect">
            <a:avLst/>
          </a:prstGeom>
        </p:spPr>
      </p:pic>
      <p:sp>
        <p:nvSpPr>
          <p:cNvPr id="2" name="Title 1"/>
          <p:cNvSpPr>
            <a:spLocks noGrp="1"/>
          </p:cNvSpPr>
          <p:nvPr>
            <p:ph type="title"/>
          </p:nvPr>
        </p:nvSpPr>
        <p:spPr>
          <a:xfrm>
            <a:off x="658818" y="325972"/>
            <a:ext cx="10874373" cy="617007"/>
          </a:xfrm>
        </p:spPr>
        <p:txBody>
          <a:bodyPr/>
          <a:lstStyle/>
          <a:p>
            <a:r>
              <a:rPr lang="en-US"/>
              <a:t>Click to edit Master title style</a:t>
            </a:r>
          </a:p>
        </p:txBody>
      </p:sp>
      <p:sp>
        <p:nvSpPr>
          <p:cNvPr id="3" name="Content Placeholder 2"/>
          <p:cNvSpPr>
            <a:spLocks noGrp="1"/>
          </p:cNvSpPr>
          <p:nvPr>
            <p:ph idx="1"/>
          </p:nvPr>
        </p:nvSpPr>
        <p:spPr>
          <a:xfrm>
            <a:off x="658814" y="1192361"/>
            <a:ext cx="5292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algn="l"/>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6240400" y="1192212"/>
            <a:ext cx="5292000" cy="4708800"/>
          </a:xfrm>
          <a:prstGeom prst="roundRect">
            <a:avLst>
              <a:gd name="adj" fmla="val 2593"/>
            </a:avLst>
          </a:prstGeo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2973393010"/>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Large Content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92A74C-A82A-4069-B24E-9D9AC7EC1EB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1"/>
            <a:ext cx="12192000" cy="6857143"/>
          </a:xfrm>
          <a:prstGeom prst="rect">
            <a:avLst/>
          </a:prstGeom>
        </p:spPr>
      </p:pic>
      <p:sp>
        <p:nvSpPr>
          <p:cNvPr id="3" name="Content Placeholder 2"/>
          <p:cNvSpPr>
            <a:spLocks noGrp="1"/>
          </p:cNvSpPr>
          <p:nvPr>
            <p:ph idx="1"/>
          </p:nvPr>
        </p:nvSpPr>
        <p:spPr>
          <a:xfrm>
            <a:off x="658818" y="1192361"/>
            <a:ext cx="10874373" cy="4709679"/>
          </a:xfrm>
        </p:spPr>
        <p:txBody>
          <a:bodyPr/>
          <a:lstStyle>
            <a:lvl1pPr>
              <a:defRPr sz="3200" b="0">
                <a:solidFill>
                  <a:schemeClr val="accent1"/>
                </a:solidFill>
              </a:defRPr>
            </a:lvl1pPr>
          </a:lstStyle>
          <a:p>
            <a:pPr lvl="0"/>
            <a:r>
              <a:rPr lang="en-US"/>
              <a:t>Click to edit Master text styles</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2763895543"/>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callout ">
    <p:spTree>
      <p:nvGrpSpPr>
        <p:cNvPr id="1" name=""/>
        <p:cNvGrpSpPr/>
        <p:nvPr/>
      </p:nvGrpSpPr>
      <p:grpSpPr>
        <a:xfrm>
          <a:off x="0" y="0"/>
          <a:ext cx="0" cy="0"/>
          <a:chOff x="0" y="0"/>
          <a:chExt cx="0" cy="0"/>
        </a:xfrm>
      </p:grpSpPr>
      <p:pic>
        <p:nvPicPr>
          <p:cNvPr id="7" name="Picture 6" descr="A green circle with a green center&#10;&#10;Description automatically generated with low confidence">
            <a:extLst>
              <a:ext uri="{FF2B5EF4-FFF2-40B4-BE49-F238E27FC236}">
                <a16:creationId xmlns:a16="http://schemas.microsoft.com/office/drawing/2014/main" id="{4AA7E80B-F3A4-4A0B-AB65-B83757ED26B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1"/>
            <a:ext cx="12192000" cy="6857143"/>
          </a:xfrm>
          <a:prstGeom prst="rect">
            <a:avLst/>
          </a:prstGeom>
        </p:spPr>
      </p:pic>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3381563473"/>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pic>
        <p:nvPicPr>
          <p:cNvPr id="8" name="Picture 7" descr="Shape, rectangle&#10;&#10;Description automatically generated with medium confidence">
            <a:extLst>
              <a:ext uri="{FF2B5EF4-FFF2-40B4-BE49-F238E27FC236}">
                <a16:creationId xmlns:a16="http://schemas.microsoft.com/office/drawing/2014/main" id="{6EFF333E-9739-4947-BD45-9DD2DCE3C9E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1"/>
            <a:ext cx="12192000" cy="6857143"/>
          </a:xfrm>
          <a:prstGeom prst="rect">
            <a:avLst/>
          </a:prstGeom>
        </p:spPr>
      </p:pic>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658815" y="1192212"/>
            <a:ext cx="10874377" cy="4708800"/>
          </a:xfrm>
          <a:prstGeom prst="roundRect">
            <a:avLst>
              <a:gd name="adj" fmla="val 1931"/>
            </a:avLst>
          </a:prstGeom>
        </p:spPr>
        <p:txBody>
          <a:bodyPr anchor="ctr"/>
          <a:lstStyle>
            <a:lvl1pPr algn="ctr">
              <a:defRPr/>
            </a:lvl1pPr>
          </a:lstStyle>
          <a:p>
            <a:r>
              <a:rPr lang="en-US"/>
              <a:t>Click icon to add picture</a:t>
            </a:r>
            <a:endParaRPr lang="en-GB"/>
          </a:p>
        </p:txBody>
      </p:sp>
      <p:sp>
        <p:nvSpPr>
          <p:cNvPr id="2" name="Title 1"/>
          <p:cNvSpPr>
            <a:spLocks noGrp="1"/>
          </p:cNvSpPr>
          <p:nvPr>
            <p:ph type="title"/>
          </p:nvPr>
        </p:nvSpPr>
        <p:spPr>
          <a:xfrm>
            <a:off x="658816" y="325972"/>
            <a:ext cx="10874375" cy="617007"/>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pPr algn="l"/>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796670156"/>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8" name="Picture 7" descr="Shape, rectangle&#10;&#10;Description automatically generated with medium confidence">
            <a:extLst>
              <a:ext uri="{FF2B5EF4-FFF2-40B4-BE49-F238E27FC236}">
                <a16:creationId xmlns:a16="http://schemas.microsoft.com/office/drawing/2014/main" id="{0C1CF1EA-8B88-499A-B6ED-3DC18CD17E7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1"/>
            <a:ext cx="12192000" cy="6857143"/>
          </a:xfrm>
          <a:prstGeom prst="rect">
            <a:avLst/>
          </a:prstGeom>
        </p:spPr>
      </p:pic>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248356" y="186267"/>
            <a:ext cx="11684000" cy="6002866"/>
          </a:xfrm>
          <a:prstGeom prst="roundRect">
            <a:avLst>
              <a:gd name="adj" fmla="val 1061"/>
            </a:avLst>
          </a:prstGeom>
        </p:spPr>
        <p:txBody>
          <a:bodyPr anchor="ctr"/>
          <a:lstStyle>
            <a:lvl1pPr algn="ctr">
              <a:defRPr/>
            </a:lvl1pPr>
          </a:lstStyle>
          <a:p>
            <a:r>
              <a:rPr lang="en-US"/>
              <a:t>Click icon to add picture</a:t>
            </a:r>
            <a:endParaRPr lang="en-GB"/>
          </a:p>
        </p:txBody>
      </p:sp>
      <p:sp>
        <p:nvSpPr>
          <p:cNvPr id="5" name="Footer Placeholder 4"/>
          <p:cNvSpPr>
            <a:spLocks noGrp="1"/>
          </p:cNvSpPr>
          <p:nvPr>
            <p:ph type="ftr" sz="quarter" idx="11"/>
          </p:nvPr>
        </p:nvSpPr>
        <p:spPr/>
        <p:txBody>
          <a:bodyPr/>
          <a:lstStyle/>
          <a:p>
            <a:pPr algn="l"/>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2296485356"/>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s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DD1DD1A4-B3E1-AD88-9073-FD6257AB8694}"/>
              </a:ext>
            </a:extLst>
          </p:cNvPr>
          <p:cNvSpPr>
            <a:spLocks noGrp="1"/>
          </p:cNvSpPr>
          <p:nvPr>
            <p:ph type="body" sz="quarter" idx="15" hasCustomPrompt="1"/>
          </p:nvPr>
        </p:nvSpPr>
        <p:spPr>
          <a:xfrm>
            <a:off x="2694705" y="493712"/>
            <a:ext cx="8456513" cy="365125"/>
          </a:xfrm>
        </p:spPr>
        <p:txBody>
          <a:bodyPr anchor="ctr">
            <a:noAutofit/>
          </a:bodyPr>
          <a:lstStyle>
            <a:lvl1pPr>
              <a:defRPr sz="2800" b="1"/>
            </a:lvl1pPr>
            <a:lvl2pPr>
              <a:defRPr sz="1100"/>
            </a:lvl2pPr>
            <a:lvl3pPr>
              <a:defRPr sz="1100"/>
            </a:lvl3pPr>
            <a:lvl4pPr>
              <a:defRPr sz="1100"/>
            </a:lvl4pPr>
            <a:lvl5pPr>
              <a:defRPr sz="1100"/>
            </a:lvl5pPr>
          </a:lstStyle>
          <a:p>
            <a:pPr lvl="0"/>
            <a:r>
              <a:rPr lang="en-GB"/>
              <a:t>Contents</a:t>
            </a:r>
            <a:endParaRPr lang="en-US"/>
          </a:p>
        </p:txBody>
      </p:sp>
      <p:sp>
        <p:nvSpPr>
          <p:cNvPr id="7" name="Text Placeholder 12">
            <a:extLst>
              <a:ext uri="{FF2B5EF4-FFF2-40B4-BE49-F238E27FC236}">
                <a16:creationId xmlns:a16="http://schemas.microsoft.com/office/drawing/2014/main" id="{96782039-08E6-7CCA-84D4-D6C91775649A}"/>
              </a:ext>
            </a:extLst>
          </p:cNvPr>
          <p:cNvSpPr>
            <a:spLocks noGrp="1"/>
          </p:cNvSpPr>
          <p:nvPr>
            <p:ph type="body" sz="quarter" idx="16" hasCustomPrompt="1"/>
          </p:nvPr>
        </p:nvSpPr>
        <p:spPr>
          <a:xfrm>
            <a:off x="2694706" y="4273822"/>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0" name="Text Placeholder 12">
            <a:extLst>
              <a:ext uri="{FF2B5EF4-FFF2-40B4-BE49-F238E27FC236}">
                <a16:creationId xmlns:a16="http://schemas.microsoft.com/office/drawing/2014/main" id="{6DEFC381-5607-4380-4293-3EA203D4FF3E}"/>
              </a:ext>
            </a:extLst>
          </p:cNvPr>
          <p:cNvSpPr>
            <a:spLocks noGrp="1"/>
          </p:cNvSpPr>
          <p:nvPr>
            <p:ph type="body" sz="quarter" idx="17" hasCustomPrompt="1"/>
          </p:nvPr>
        </p:nvSpPr>
        <p:spPr>
          <a:xfrm>
            <a:off x="2694706" y="4832468"/>
            <a:ext cx="845651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2" name="Text Placeholder 12">
            <a:extLst>
              <a:ext uri="{FF2B5EF4-FFF2-40B4-BE49-F238E27FC236}">
                <a16:creationId xmlns:a16="http://schemas.microsoft.com/office/drawing/2014/main" id="{5DA48729-ED08-D211-3FFB-1A2FDD852EA8}"/>
              </a:ext>
            </a:extLst>
          </p:cNvPr>
          <p:cNvSpPr>
            <a:spLocks noGrp="1"/>
          </p:cNvSpPr>
          <p:nvPr>
            <p:ph type="body" sz="quarter" idx="18" hasCustomPrompt="1"/>
          </p:nvPr>
        </p:nvSpPr>
        <p:spPr>
          <a:xfrm>
            <a:off x="2694706" y="5391114"/>
            <a:ext cx="845651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4" name="Text Placeholder 12">
            <a:extLst>
              <a:ext uri="{FF2B5EF4-FFF2-40B4-BE49-F238E27FC236}">
                <a16:creationId xmlns:a16="http://schemas.microsoft.com/office/drawing/2014/main" id="{93BD3D28-B247-260B-DCEF-1507FCA7A405}"/>
              </a:ext>
            </a:extLst>
          </p:cNvPr>
          <p:cNvSpPr>
            <a:spLocks noGrp="1"/>
          </p:cNvSpPr>
          <p:nvPr>
            <p:ph type="body" sz="quarter" idx="19" hasCustomPrompt="1"/>
          </p:nvPr>
        </p:nvSpPr>
        <p:spPr>
          <a:xfrm>
            <a:off x="2694706" y="5949759"/>
            <a:ext cx="845651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5" name="Text Placeholder 12">
            <a:extLst>
              <a:ext uri="{FF2B5EF4-FFF2-40B4-BE49-F238E27FC236}">
                <a16:creationId xmlns:a16="http://schemas.microsoft.com/office/drawing/2014/main" id="{AA6CDED7-3FC0-97A2-0666-4CF1EF171738}"/>
              </a:ext>
            </a:extLst>
          </p:cNvPr>
          <p:cNvSpPr>
            <a:spLocks noGrp="1"/>
          </p:cNvSpPr>
          <p:nvPr>
            <p:ph type="body" sz="quarter" idx="20" hasCustomPrompt="1"/>
          </p:nvPr>
        </p:nvSpPr>
        <p:spPr>
          <a:xfrm>
            <a:off x="2694706" y="3156530"/>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6" name="Text Placeholder 12">
            <a:extLst>
              <a:ext uri="{FF2B5EF4-FFF2-40B4-BE49-F238E27FC236}">
                <a16:creationId xmlns:a16="http://schemas.microsoft.com/office/drawing/2014/main" id="{C1DE403B-A8CD-3E0B-BB9A-0EBB31BBF6A8}"/>
              </a:ext>
            </a:extLst>
          </p:cNvPr>
          <p:cNvSpPr>
            <a:spLocks noGrp="1"/>
          </p:cNvSpPr>
          <p:nvPr>
            <p:ph type="body" sz="quarter" idx="21" hasCustomPrompt="1"/>
          </p:nvPr>
        </p:nvSpPr>
        <p:spPr>
          <a:xfrm>
            <a:off x="2694706" y="3715176"/>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7" name="Text Placeholder 12">
            <a:extLst>
              <a:ext uri="{FF2B5EF4-FFF2-40B4-BE49-F238E27FC236}">
                <a16:creationId xmlns:a16="http://schemas.microsoft.com/office/drawing/2014/main" id="{3379BA20-1DD1-AAC0-1F80-50C3CC2AB29F}"/>
              </a:ext>
            </a:extLst>
          </p:cNvPr>
          <p:cNvSpPr>
            <a:spLocks noGrp="1"/>
          </p:cNvSpPr>
          <p:nvPr>
            <p:ph type="body" sz="quarter" idx="22" hasCustomPrompt="1"/>
          </p:nvPr>
        </p:nvSpPr>
        <p:spPr>
          <a:xfrm>
            <a:off x="2694706" y="2039238"/>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8" name="Text Placeholder 12">
            <a:extLst>
              <a:ext uri="{FF2B5EF4-FFF2-40B4-BE49-F238E27FC236}">
                <a16:creationId xmlns:a16="http://schemas.microsoft.com/office/drawing/2014/main" id="{A88D3C02-F2D2-D069-8929-BB016F8CC8D5}"/>
              </a:ext>
            </a:extLst>
          </p:cNvPr>
          <p:cNvSpPr>
            <a:spLocks noGrp="1"/>
          </p:cNvSpPr>
          <p:nvPr>
            <p:ph type="body" sz="quarter" idx="23" hasCustomPrompt="1"/>
          </p:nvPr>
        </p:nvSpPr>
        <p:spPr>
          <a:xfrm>
            <a:off x="2694706" y="2597884"/>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27" name="Text Placeholder 12">
            <a:extLst>
              <a:ext uri="{FF2B5EF4-FFF2-40B4-BE49-F238E27FC236}">
                <a16:creationId xmlns:a16="http://schemas.microsoft.com/office/drawing/2014/main" id="{7B4FC0D9-DD0D-F8FE-B8F5-A28F32503840}"/>
              </a:ext>
            </a:extLst>
          </p:cNvPr>
          <p:cNvSpPr>
            <a:spLocks noGrp="1"/>
          </p:cNvSpPr>
          <p:nvPr>
            <p:ph type="body" sz="quarter" idx="32" hasCustomPrompt="1"/>
          </p:nvPr>
        </p:nvSpPr>
        <p:spPr>
          <a:xfrm>
            <a:off x="2791981" y="6406958"/>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8" name="Text Placeholder 12">
            <a:extLst>
              <a:ext uri="{FF2B5EF4-FFF2-40B4-BE49-F238E27FC236}">
                <a16:creationId xmlns:a16="http://schemas.microsoft.com/office/drawing/2014/main" id="{1826C4EA-F7AA-5C85-963C-5EA041B33CD9}"/>
              </a:ext>
            </a:extLst>
          </p:cNvPr>
          <p:cNvSpPr>
            <a:spLocks noGrp="1"/>
          </p:cNvSpPr>
          <p:nvPr>
            <p:ph type="body" sz="quarter" idx="33" hasCustomPrompt="1"/>
          </p:nvPr>
        </p:nvSpPr>
        <p:spPr>
          <a:xfrm>
            <a:off x="2791981" y="5852484"/>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9" name="Text Placeholder 12">
            <a:extLst>
              <a:ext uri="{FF2B5EF4-FFF2-40B4-BE49-F238E27FC236}">
                <a16:creationId xmlns:a16="http://schemas.microsoft.com/office/drawing/2014/main" id="{8138619B-0DB6-27C2-ABC2-2D91001C957F}"/>
              </a:ext>
            </a:extLst>
          </p:cNvPr>
          <p:cNvSpPr>
            <a:spLocks noGrp="1"/>
          </p:cNvSpPr>
          <p:nvPr>
            <p:ph type="body" sz="quarter" idx="34" hasCustomPrompt="1"/>
          </p:nvPr>
        </p:nvSpPr>
        <p:spPr>
          <a:xfrm>
            <a:off x="2791981" y="5298007"/>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0" name="Text Placeholder 12">
            <a:extLst>
              <a:ext uri="{FF2B5EF4-FFF2-40B4-BE49-F238E27FC236}">
                <a16:creationId xmlns:a16="http://schemas.microsoft.com/office/drawing/2014/main" id="{0DFB4900-5910-D730-66FD-93A7827F1271}"/>
              </a:ext>
            </a:extLst>
          </p:cNvPr>
          <p:cNvSpPr>
            <a:spLocks noGrp="1"/>
          </p:cNvSpPr>
          <p:nvPr>
            <p:ph type="body" sz="quarter" idx="35" hasCustomPrompt="1"/>
          </p:nvPr>
        </p:nvSpPr>
        <p:spPr>
          <a:xfrm>
            <a:off x="2791981" y="4743530"/>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1" name="Text Placeholder 12">
            <a:extLst>
              <a:ext uri="{FF2B5EF4-FFF2-40B4-BE49-F238E27FC236}">
                <a16:creationId xmlns:a16="http://schemas.microsoft.com/office/drawing/2014/main" id="{087E38B1-BD6C-9DC6-F649-7F1AF7A2170A}"/>
              </a:ext>
            </a:extLst>
          </p:cNvPr>
          <p:cNvSpPr>
            <a:spLocks noGrp="1"/>
          </p:cNvSpPr>
          <p:nvPr>
            <p:ph type="body" sz="quarter" idx="36" hasCustomPrompt="1"/>
          </p:nvPr>
        </p:nvSpPr>
        <p:spPr>
          <a:xfrm>
            <a:off x="2791981" y="4189053"/>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2" name="Text Placeholder 12">
            <a:extLst>
              <a:ext uri="{FF2B5EF4-FFF2-40B4-BE49-F238E27FC236}">
                <a16:creationId xmlns:a16="http://schemas.microsoft.com/office/drawing/2014/main" id="{736D4CD5-1ECA-7987-1979-2DEF19065645}"/>
              </a:ext>
            </a:extLst>
          </p:cNvPr>
          <p:cNvSpPr>
            <a:spLocks noGrp="1"/>
          </p:cNvSpPr>
          <p:nvPr>
            <p:ph type="body" sz="quarter" idx="37" hasCustomPrompt="1"/>
          </p:nvPr>
        </p:nvSpPr>
        <p:spPr>
          <a:xfrm>
            <a:off x="2791981" y="3634576"/>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3" name="Text Placeholder 12">
            <a:extLst>
              <a:ext uri="{FF2B5EF4-FFF2-40B4-BE49-F238E27FC236}">
                <a16:creationId xmlns:a16="http://schemas.microsoft.com/office/drawing/2014/main" id="{AE01CBB2-6638-73FC-7E06-7C71F6C9420D}"/>
              </a:ext>
            </a:extLst>
          </p:cNvPr>
          <p:cNvSpPr>
            <a:spLocks noGrp="1"/>
          </p:cNvSpPr>
          <p:nvPr>
            <p:ph type="body" sz="quarter" idx="38" hasCustomPrompt="1"/>
          </p:nvPr>
        </p:nvSpPr>
        <p:spPr>
          <a:xfrm>
            <a:off x="2791981" y="3080099"/>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4" name="Text Placeholder 12">
            <a:extLst>
              <a:ext uri="{FF2B5EF4-FFF2-40B4-BE49-F238E27FC236}">
                <a16:creationId xmlns:a16="http://schemas.microsoft.com/office/drawing/2014/main" id="{FE36E75A-7A55-0FD2-FF07-E316EDF09378}"/>
              </a:ext>
            </a:extLst>
          </p:cNvPr>
          <p:cNvSpPr>
            <a:spLocks noGrp="1"/>
          </p:cNvSpPr>
          <p:nvPr>
            <p:ph type="body" sz="quarter" idx="39" hasCustomPrompt="1"/>
          </p:nvPr>
        </p:nvSpPr>
        <p:spPr>
          <a:xfrm>
            <a:off x="2791981" y="2525622"/>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grpSp>
        <p:nvGrpSpPr>
          <p:cNvPr id="56" name="Group 55">
            <a:extLst>
              <a:ext uri="{FF2B5EF4-FFF2-40B4-BE49-F238E27FC236}">
                <a16:creationId xmlns:a16="http://schemas.microsoft.com/office/drawing/2014/main" id="{529495CB-C633-1456-5207-0539BA8AC0B0}"/>
              </a:ext>
            </a:extLst>
          </p:cNvPr>
          <p:cNvGrpSpPr/>
          <p:nvPr userDrawn="1"/>
        </p:nvGrpSpPr>
        <p:grpSpPr>
          <a:xfrm>
            <a:off x="432970" y="432789"/>
            <a:ext cx="408619" cy="404022"/>
            <a:chOff x="432970" y="432789"/>
            <a:chExt cx="408619" cy="404022"/>
          </a:xfrm>
          <a:solidFill>
            <a:schemeClr val="tx1"/>
          </a:solidFill>
        </p:grpSpPr>
        <p:sp>
          <p:nvSpPr>
            <p:cNvPr id="51" name="Freeform 50">
              <a:extLst>
                <a:ext uri="{FF2B5EF4-FFF2-40B4-BE49-F238E27FC236}">
                  <a16:creationId xmlns:a16="http://schemas.microsoft.com/office/drawing/2014/main" id="{C6D6B701-B9AA-8CE0-8340-84D8DA96B810}"/>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EB8041-0370-4F74-F0C1-5AB698CA9C17}"/>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A62DB57-F90A-E039-B423-F55626784E88}"/>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1209FAEB-92D5-149C-51A5-FD09BBA08334}"/>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177D3453-62FB-E867-CD1B-E116A4E3863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3CAE54-D587-AAD5-9902-E2A74081057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Page title</a:t>
              </a:r>
            </a:p>
          </p:txBody>
        </p:sp>
        <p:sp>
          <p:nvSpPr>
            <p:cNvPr id="6" name="TextBox 5">
              <a:extLst>
                <a:ext uri="{FF2B5EF4-FFF2-40B4-BE49-F238E27FC236}">
                  <a16:creationId xmlns:a16="http://schemas.microsoft.com/office/drawing/2014/main" id="{C13DEEEC-0D3C-09E5-4D24-28170BD0C79B}"/>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Populate the page title with what suits your needs; for example ‘Contents’, ‘Agenda’, ‘Overview’, etc.</a:t>
              </a:r>
              <a:endParaRPr lang="en-GB" sz="1050" b="0" i="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314AF10-0704-641D-42BD-056A578DCE8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3" name="TextBox 12">
              <a:extLst>
                <a:ext uri="{FF2B5EF4-FFF2-40B4-BE49-F238E27FC236}">
                  <a16:creationId xmlns:a16="http://schemas.microsoft.com/office/drawing/2014/main" id="{FFB93683-C299-706A-46E6-4CB225826FDE}"/>
                </a:ext>
              </a:extLst>
            </p:cNvPr>
            <p:cNvSpPr txBox="1"/>
            <p:nvPr userDrawn="1"/>
          </p:nvSpPr>
          <p:spPr>
            <a:xfrm>
              <a:off x="12803737" y="152894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Adding &amp; deleting fields</a:t>
              </a:r>
            </a:p>
          </p:txBody>
        </p:sp>
        <p:sp>
          <p:nvSpPr>
            <p:cNvPr id="35" name="TextBox 34">
              <a:extLst>
                <a:ext uri="{FF2B5EF4-FFF2-40B4-BE49-F238E27FC236}">
                  <a16:creationId xmlns:a16="http://schemas.microsoft.com/office/drawing/2014/main" id="{D366EBA7-3B88-A405-6D45-AABAF63AB774}"/>
                </a:ext>
              </a:extLst>
            </p:cNvPr>
            <p:cNvSpPr txBox="1"/>
            <p:nvPr userDrawn="1"/>
          </p:nvSpPr>
          <p:spPr>
            <a:xfrm>
              <a:off x="12803736" y="180594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the names of your chapter / divider slides into the text placeholders provided, along with the correlating page number.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all the fields available, for example you only require 4, simply populate the bottom 4 placeholders and delete the other 4 text boxes &amp; lines above.</a:t>
              </a:r>
            </a:p>
          </p:txBody>
        </p:sp>
      </p:grpSp>
    </p:spTree>
    <p:extLst>
      <p:ext uri="{BB962C8B-B14F-4D97-AF65-F5344CB8AC3E}">
        <p14:creationId xmlns:p14="http://schemas.microsoft.com/office/powerpoint/2010/main" val="59061103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Content and Emphsis Box">
    <p:spTree>
      <p:nvGrpSpPr>
        <p:cNvPr id="1" name=""/>
        <p:cNvGrpSpPr/>
        <p:nvPr/>
      </p:nvGrpSpPr>
      <p:grpSpPr>
        <a:xfrm>
          <a:off x="0" y="0"/>
          <a:ext cx="0" cy="0"/>
          <a:chOff x="0" y="0"/>
          <a:chExt cx="0" cy="0"/>
        </a:xfrm>
      </p:grpSpPr>
      <p:pic>
        <p:nvPicPr>
          <p:cNvPr id="7" name="Picture 6" descr="Shape, rectangle&#10;&#10;Description automatically generated with medium confidence">
            <a:extLst>
              <a:ext uri="{FF2B5EF4-FFF2-40B4-BE49-F238E27FC236}">
                <a16:creationId xmlns:a16="http://schemas.microsoft.com/office/drawing/2014/main" id="{CED8DB6A-88A6-4FBE-A800-70DFC5DE500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31"/>
            <a:ext cx="12192000" cy="6857143"/>
          </a:xfrm>
          <a:prstGeom prst="rect">
            <a:avLst/>
          </a:prstGeom>
        </p:spPr>
      </p:pic>
      <p:sp>
        <p:nvSpPr>
          <p:cNvPr id="2" name="Title 1"/>
          <p:cNvSpPr>
            <a:spLocks noGrp="1"/>
          </p:cNvSpPr>
          <p:nvPr>
            <p:ph type="title"/>
          </p:nvPr>
        </p:nvSpPr>
        <p:spPr>
          <a:xfrm>
            <a:off x="658816" y="325972"/>
            <a:ext cx="10874375" cy="617007"/>
          </a:xfrm>
        </p:spPr>
        <p:txBody>
          <a:bodyPr/>
          <a:lstStyle/>
          <a:p>
            <a:r>
              <a:rPr lang="en-US"/>
              <a:t>Click to edit Master title style</a:t>
            </a:r>
          </a:p>
        </p:txBody>
      </p:sp>
      <p:sp>
        <p:nvSpPr>
          <p:cNvPr id="3" name="Content Placeholder 2"/>
          <p:cNvSpPr>
            <a:spLocks noGrp="1"/>
          </p:cNvSpPr>
          <p:nvPr>
            <p:ph idx="1"/>
          </p:nvPr>
        </p:nvSpPr>
        <p:spPr>
          <a:xfrm>
            <a:off x="658813" y="1192361"/>
            <a:ext cx="5292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10" name="Text Placeholder 9">
            <a:extLst>
              <a:ext uri="{FF2B5EF4-FFF2-40B4-BE49-F238E27FC236}">
                <a16:creationId xmlns:a16="http://schemas.microsoft.com/office/drawing/2014/main" id="{9FDCC8C0-FC45-4B5F-8B7C-835B8D162770}"/>
              </a:ext>
            </a:extLst>
          </p:cNvPr>
          <p:cNvSpPr>
            <a:spLocks noGrp="1"/>
          </p:cNvSpPr>
          <p:nvPr>
            <p:ph type="body" sz="quarter" idx="13"/>
          </p:nvPr>
        </p:nvSpPr>
        <p:spPr>
          <a:xfrm>
            <a:off x="6241188" y="1268941"/>
            <a:ext cx="5292000" cy="4159250"/>
          </a:xfrm>
          <a:prstGeom prst="roundRect">
            <a:avLst>
              <a:gd name="adj" fmla="val 1978"/>
            </a:avLst>
          </a:prstGeom>
          <a:solidFill>
            <a:schemeClr val="accent2"/>
          </a:solidFill>
        </p:spPr>
        <p:txBody>
          <a:bodyPr lIns="360000" tIns="360000" rIns="360000" bIns="36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39907845"/>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0B21DD1-BD2F-44E3-BCD6-E156B0A02A86}"/>
              </a:ext>
            </a:extLst>
          </p:cNvPr>
          <p:cNvSpPr>
            <a:spLocks noGrp="1"/>
          </p:cNvSpPr>
          <p:nvPr>
            <p:ph type="pic" sz="quarter" idx="12" hasCustomPrompt="1"/>
          </p:nvPr>
        </p:nvSpPr>
        <p:spPr>
          <a:xfrm>
            <a:off x="7541233" y="4253503"/>
            <a:ext cx="4499193"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
        <p:nvSpPr>
          <p:cNvPr id="9" name="Text Placeholder 8">
            <a:extLst>
              <a:ext uri="{FF2B5EF4-FFF2-40B4-BE49-F238E27FC236}">
                <a16:creationId xmlns:a16="http://schemas.microsoft.com/office/drawing/2014/main" id="{490AAC64-DBDA-4D68-8363-F93BF69D3546}"/>
              </a:ext>
            </a:extLst>
          </p:cNvPr>
          <p:cNvSpPr>
            <a:spLocks noGrp="1"/>
          </p:cNvSpPr>
          <p:nvPr>
            <p:ph type="body" sz="quarter" idx="10"/>
          </p:nvPr>
        </p:nvSpPr>
        <p:spPr>
          <a:xfrm>
            <a:off x="658815" y="5113339"/>
            <a:ext cx="6479116" cy="1330325"/>
          </a:xfrm>
        </p:spPr>
        <p:txBody>
          <a:bodyPr/>
          <a:lstStyle>
            <a:lvl1pPr>
              <a:defRPr sz="1401">
                <a:solidFill>
                  <a:schemeClr val="bg1"/>
                </a:solidFill>
              </a:defRPr>
            </a:lvl1pPr>
            <a:lvl2pPr>
              <a:defRPr sz="1401">
                <a:solidFill>
                  <a:schemeClr val="bg1"/>
                </a:solidFill>
              </a:defRPr>
            </a:lvl2pPr>
            <a:lvl3pPr>
              <a:defRPr sz="1401">
                <a:solidFill>
                  <a:schemeClr val="bg1"/>
                </a:solidFill>
              </a:defRPr>
            </a:lvl3pPr>
            <a:lvl4pPr>
              <a:defRPr sz="1401">
                <a:solidFill>
                  <a:schemeClr val="bg1"/>
                </a:solidFill>
              </a:defRPr>
            </a:lvl4pPr>
            <a:lvl5pPr>
              <a:defRPr sz="140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64592261"/>
      </p:ext>
    </p:extLst>
  </p:cSld>
  <p:clrMapOvr>
    <a:masterClrMapping/>
  </p:clrMapOvr>
  <p:extLst>
    <p:ext uri="{DCECCB84-F9BA-43D5-87BE-67443E8EF086}">
      <p15:sldGuideLst xmlns:p15="http://schemas.microsoft.com/office/powerpoint/2012/main">
        <p15:guide id="1" orient="horz" pos="6743">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C7A097-A678-EFC6-461E-AE627909876C}"/>
              </a:ext>
            </a:extLst>
          </p:cNvPr>
          <p:cNvSpPr>
            <a:spLocks noGrp="1"/>
          </p:cNvSpPr>
          <p:nvPr>
            <p:ph type="ftr" sz="quarter" idx="10"/>
          </p:nvPr>
        </p:nvSpPr>
        <p:spPr/>
        <p:txBody>
          <a:bodyPr/>
          <a:lstStyle/>
          <a:p>
            <a:pPr algn="l"/>
            <a:r>
              <a:rPr lang="en-GB"/>
              <a:t>Optional footer text </a:t>
            </a:r>
          </a:p>
        </p:txBody>
      </p:sp>
      <p:sp>
        <p:nvSpPr>
          <p:cNvPr id="3" name="Slide Number Placeholder 2">
            <a:extLst>
              <a:ext uri="{FF2B5EF4-FFF2-40B4-BE49-F238E27FC236}">
                <a16:creationId xmlns:a16="http://schemas.microsoft.com/office/drawing/2014/main" id="{862CD9BB-549D-FABA-5E4C-0773FD2B1397}"/>
              </a:ext>
            </a:extLst>
          </p:cNvPr>
          <p:cNvSpPr>
            <a:spLocks noGrp="1"/>
          </p:cNvSpPr>
          <p:nvPr>
            <p:ph type="sldNum" sz="quarter" idx="11"/>
          </p:nvPr>
        </p:nvSpPr>
        <p:spPr/>
        <p:txBody>
          <a:bodyPr/>
          <a:lstStyle/>
          <a:p>
            <a:fld id="{28351FCA-8A65-4C5C-8CFE-7293A31DEDE2}" type="slidenum">
              <a:rPr lang="en-GB" smtClean="0"/>
              <a:pPr/>
              <a:t>‹#›</a:t>
            </a:fld>
            <a:endParaRPr lang="en-GB"/>
          </a:p>
        </p:txBody>
      </p:sp>
    </p:spTree>
    <p:extLst>
      <p:ext uri="{BB962C8B-B14F-4D97-AF65-F5344CB8AC3E}">
        <p14:creationId xmlns:p14="http://schemas.microsoft.com/office/powerpoint/2010/main" val="13407597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2534032"/>
            <a:ext cx="9787514" cy="941796"/>
          </a:xfrm>
        </p:spPr>
        <p:txBody>
          <a:bodyPr anchor="t">
            <a:noAutofit/>
          </a:bodyPr>
          <a:lstStyle>
            <a:lvl1pPr algn="l">
              <a:defRPr sz="3400" b="1">
                <a:solidFill>
                  <a:schemeClr val="accent2"/>
                </a:solidFill>
              </a:defRPr>
            </a:lvl1pPr>
          </a:lstStyle>
          <a:p>
            <a:r>
              <a:rPr lang="en-US"/>
              <a:t>Presentation title goes here </a:t>
            </a:r>
            <a:br>
              <a:rPr lang="en-US"/>
            </a:br>
            <a:r>
              <a:rPr lang="en-US"/>
              <a:t>On two lines if needed </a:t>
            </a:r>
          </a:p>
        </p:txBody>
      </p:sp>
      <p:sp>
        <p:nvSpPr>
          <p:cNvPr id="3" name="Subtitle 2"/>
          <p:cNvSpPr>
            <a:spLocks noGrp="1"/>
          </p:cNvSpPr>
          <p:nvPr>
            <p:ph type="subTitle" idx="1" hasCustomPrompt="1"/>
          </p:nvPr>
        </p:nvSpPr>
        <p:spPr>
          <a:xfrm>
            <a:off x="652680" y="4694959"/>
            <a:ext cx="4565867"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a:t>Subtitle goes here</a:t>
            </a:r>
          </a:p>
        </p:txBody>
      </p:sp>
      <p:sp>
        <p:nvSpPr>
          <p:cNvPr id="12" name="Picture Placeholder 11">
            <a:extLst>
              <a:ext uri="{FF2B5EF4-FFF2-40B4-BE49-F238E27FC236}">
                <a16:creationId xmlns:a16="http://schemas.microsoft.com/office/drawing/2014/main" id="{91E7F76F-5475-4B43-8DB6-4D30364FF28C}"/>
              </a:ext>
            </a:extLst>
          </p:cNvPr>
          <p:cNvSpPr>
            <a:spLocks noGrp="1"/>
          </p:cNvSpPr>
          <p:nvPr>
            <p:ph type="pic" sz="quarter" idx="10"/>
          </p:nvPr>
        </p:nvSpPr>
        <p:spPr>
          <a:xfrm>
            <a:off x="5448926" y="4234721"/>
            <a:ext cx="6618156" cy="2488368"/>
          </a:xfrm>
          <a:custGeom>
            <a:avLst/>
            <a:gdLst>
              <a:gd name="connsiteX0" fmla="*/ 0 w 4971719"/>
              <a:gd name="connsiteY0" fmla="*/ 0 h 2397669"/>
              <a:gd name="connsiteX1" fmla="*/ 4971719 w 4971719"/>
              <a:gd name="connsiteY1" fmla="*/ 0 h 2397669"/>
              <a:gd name="connsiteX2" fmla="*/ 4971719 w 4971719"/>
              <a:gd name="connsiteY2" fmla="*/ 2397669 h 2397669"/>
              <a:gd name="connsiteX3" fmla="*/ 0 w 4971719"/>
              <a:gd name="connsiteY3" fmla="*/ 2397669 h 2397669"/>
              <a:gd name="connsiteX4" fmla="*/ 0 w 4971719"/>
              <a:gd name="connsiteY4" fmla="*/ 0 h 2397669"/>
              <a:gd name="connsiteX0" fmla="*/ 1049867 w 4971719"/>
              <a:gd name="connsiteY0" fmla="*/ 0 h 2410369"/>
              <a:gd name="connsiteX1" fmla="*/ 4971719 w 4971719"/>
              <a:gd name="connsiteY1" fmla="*/ 12700 h 2410369"/>
              <a:gd name="connsiteX2" fmla="*/ 4971719 w 4971719"/>
              <a:gd name="connsiteY2" fmla="*/ 2410369 h 2410369"/>
              <a:gd name="connsiteX3" fmla="*/ 0 w 4971719"/>
              <a:gd name="connsiteY3" fmla="*/ 2410369 h 2410369"/>
              <a:gd name="connsiteX4" fmla="*/ 1049867 w 4971719"/>
              <a:gd name="connsiteY4" fmla="*/ 0 h 2410369"/>
              <a:gd name="connsiteX0" fmla="*/ 1270001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270001 w 4971719"/>
              <a:gd name="connsiteY4" fmla="*/ 0 h 2401903"/>
              <a:gd name="connsiteX0" fmla="*/ 1481668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481668 w 4971719"/>
              <a:gd name="connsiteY4" fmla="*/ 0 h 2401903"/>
              <a:gd name="connsiteX0" fmla="*/ 1350435 w 4971719"/>
              <a:gd name="connsiteY0" fmla="*/ 8466 h 2397669"/>
              <a:gd name="connsiteX1" fmla="*/ 4971719 w 4971719"/>
              <a:gd name="connsiteY1" fmla="*/ 0 h 2397669"/>
              <a:gd name="connsiteX2" fmla="*/ 4971719 w 4971719"/>
              <a:gd name="connsiteY2" fmla="*/ 2397669 h 2397669"/>
              <a:gd name="connsiteX3" fmla="*/ 0 w 4971719"/>
              <a:gd name="connsiteY3" fmla="*/ 2397669 h 2397669"/>
              <a:gd name="connsiteX4" fmla="*/ 1350435 w 4971719"/>
              <a:gd name="connsiteY4" fmla="*/ 8466 h 2397669"/>
              <a:gd name="connsiteX0" fmla="*/ 1375835 w 4997119"/>
              <a:gd name="connsiteY0" fmla="*/ 8466 h 2397669"/>
              <a:gd name="connsiteX1" fmla="*/ 4997119 w 4997119"/>
              <a:gd name="connsiteY1" fmla="*/ 0 h 2397669"/>
              <a:gd name="connsiteX2" fmla="*/ 4997119 w 4997119"/>
              <a:gd name="connsiteY2" fmla="*/ 2397669 h 2397669"/>
              <a:gd name="connsiteX3" fmla="*/ 0 w 4997119"/>
              <a:gd name="connsiteY3" fmla="*/ 2393436 h 2397669"/>
              <a:gd name="connsiteX4" fmla="*/ 1375835 w 4997119"/>
              <a:gd name="connsiteY4" fmla="*/ 8466 h 2397669"/>
              <a:gd name="connsiteX0" fmla="*/ 1168402 w 4997119"/>
              <a:gd name="connsiteY0" fmla="*/ 14111 h 2397669"/>
              <a:gd name="connsiteX1" fmla="*/ 4997119 w 4997119"/>
              <a:gd name="connsiteY1" fmla="*/ 0 h 2397669"/>
              <a:gd name="connsiteX2" fmla="*/ 4997119 w 4997119"/>
              <a:gd name="connsiteY2" fmla="*/ 2397669 h 2397669"/>
              <a:gd name="connsiteX3" fmla="*/ 0 w 4997119"/>
              <a:gd name="connsiteY3" fmla="*/ 2393436 h 2397669"/>
              <a:gd name="connsiteX4" fmla="*/ 1168402 w 4997119"/>
              <a:gd name="connsiteY4" fmla="*/ 14111 h 2397669"/>
              <a:gd name="connsiteX0" fmla="*/ 1079502 w 4908219"/>
              <a:gd name="connsiteY0" fmla="*/ 14111 h 2399080"/>
              <a:gd name="connsiteX1" fmla="*/ 4908219 w 4908219"/>
              <a:gd name="connsiteY1" fmla="*/ 0 h 2399080"/>
              <a:gd name="connsiteX2" fmla="*/ 4908219 w 4908219"/>
              <a:gd name="connsiteY2" fmla="*/ 2397669 h 2399080"/>
              <a:gd name="connsiteX3" fmla="*/ 0 w 4908219"/>
              <a:gd name="connsiteY3" fmla="*/ 2399080 h 2399080"/>
              <a:gd name="connsiteX4" fmla="*/ 1079502 w 4908219"/>
              <a:gd name="connsiteY4" fmla="*/ 14111 h 2399080"/>
              <a:gd name="connsiteX0" fmla="*/ 1041402 w 4870119"/>
              <a:gd name="connsiteY0" fmla="*/ 14111 h 2397669"/>
              <a:gd name="connsiteX1" fmla="*/ 4870119 w 4870119"/>
              <a:gd name="connsiteY1" fmla="*/ 0 h 2397669"/>
              <a:gd name="connsiteX2" fmla="*/ 4870119 w 4870119"/>
              <a:gd name="connsiteY2" fmla="*/ 2397669 h 2397669"/>
              <a:gd name="connsiteX3" fmla="*/ 0 w 4870119"/>
              <a:gd name="connsiteY3" fmla="*/ 2387791 h 2397669"/>
              <a:gd name="connsiteX4" fmla="*/ 1041402 w 4870119"/>
              <a:gd name="connsiteY4" fmla="*/ 14111 h 2397669"/>
              <a:gd name="connsiteX0" fmla="*/ 977902 w 4806619"/>
              <a:gd name="connsiteY0" fmla="*/ 14111 h 2397669"/>
              <a:gd name="connsiteX1" fmla="*/ 4806619 w 4806619"/>
              <a:gd name="connsiteY1" fmla="*/ 0 h 2397669"/>
              <a:gd name="connsiteX2" fmla="*/ 4806619 w 4806619"/>
              <a:gd name="connsiteY2" fmla="*/ 2397669 h 2397669"/>
              <a:gd name="connsiteX3" fmla="*/ 0 w 4806619"/>
              <a:gd name="connsiteY3" fmla="*/ 2370858 h 2397669"/>
              <a:gd name="connsiteX4" fmla="*/ 977902 w 4806619"/>
              <a:gd name="connsiteY4" fmla="*/ 14111 h 2397669"/>
              <a:gd name="connsiteX0" fmla="*/ 1020235 w 4848952"/>
              <a:gd name="connsiteY0" fmla="*/ 14111 h 2397669"/>
              <a:gd name="connsiteX1" fmla="*/ 4848952 w 4848952"/>
              <a:gd name="connsiteY1" fmla="*/ 0 h 2397669"/>
              <a:gd name="connsiteX2" fmla="*/ 4848952 w 4848952"/>
              <a:gd name="connsiteY2" fmla="*/ 2397669 h 2397669"/>
              <a:gd name="connsiteX3" fmla="*/ 0 w 4848952"/>
              <a:gd name="connsiteY3" fmla="*/ 2393436 h 2397669"/>
              <a:gd name="connsiteX4" fmla="*/ 1020235 w 4848952"/>
              <a:gd name="connsiteY4" fmla="*/ 14111 h 2397669"/>
              <a:gd name="connsiteX0" fmla="*/ 1020235 w 4878585"/>
              <a:gd name="connsiteY0" fmla="*/ 14111 h 2397669"/>
              <a:gd name="connsiteX1" fmla="*/ 4878585 w 4878585"/>
              <a:gd name="connsiteY1" fmla="*/ 0 h 2397669"/>
              <a:gd name="connsiteX2" fmla="*/ 4848952 w 4878585"/>
              <a:gd name="connsiteY2" fmla="*/ 2397669 h 2397669"/>
              <a:gd name="connsiteX3" fmla="*/ 0 w 4878585"/>
              <a:gd name="connsiteY3" fmla="*/ 2393436 h 2397669"/>
              <a:gd name="connsiteX4" fmla="*/ 1020235 w 4878585"/>
              <a:gd name="connsiteY4" fmla="*/ 14111 h 2397669"/>
              <a:gd name="connsiteX0" fmla="*/ 1020235 w 4878585"/>
              <a:gd name="connsiteY0" fmla="*/ 14111 h 2393436"/>
              <a:gd name="connsiteX1" fmla="*/ 4878585 w 4878585"/>
              <a:gd name="connsiteY1" fmla="*/ 0 h 2393436"/>
              <a:gd name="connsiteX2" fmla="*/ 4874353 w 4878585"/>
              <a:gd name="connsiteY2" fmla="*/ 2386380 h 2393436"/>
              <a:gd name="connsiteX3" fmla="*/ 0 w 4878585"/>
              <a:gd name="connsiteY3" fmla="*/ 2393436 h 2393436"/>
              <a:gd name="connsiteX4" fmla="*/ 1020235 w 4878585"/>
              <a:gd name="connsiteY4" fmla="*/ 14111 h 239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8585" h="2393436">
                <a:moveTo>
                  <a:pt x="1020235" y="14111"/>
                </a:moveTo>
                <a:lnTo>
                  <a:pt x="4878585" y="0"/>
                </a:lnTo>
                <a:cubicBezTo>
                  <a:pt x="4877174" y="795460"/>
                  <a:pt x="4875764" y="1590920"/>
                  <a:pt x="4874353" y="2386380"/>
                </a:cubicBezTo>
                <a:lnTo>
                  <a:pt x="0" y="2393436"/>
                </a:lnTo>
                <a:lnTo>
                  <a:pt x="1020235" y="14111"/>
                </a:lnTo>
                <a:close/>
              </a:path>
            </a:pathLst>
          </a:custGeom>
          <a:solidFill>
            <a:schemeClr val="bg2">
              <a:lumMod val="95000"/>
            </a:schemeClr>
          </a:solidFill>
          <a:ln>
            <a:noFill/>
          </a:ln>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30204964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2534032"/>
            <a:ext cx="9799012" cy="941796"/>
          </a:xfrm>
        </p:spPr>
        <p:txBody>
          <a:bodyPr anchor="t">
            <a:noAutofit/>
          </a:bodyPr>
          <a:lstStyle>
            <a:lvl1pPr algn="l">
              <a:defRPr sz="3400" b="1">
                <a:solidFill>
                  <a:schemeClr val="accent2"/>
                </a:solidFill>
              </a:defRPr>
            </a:lvl1pPr>
          </a:lstStyle>
          <a:p>
            <a:r>
              <a:rPr lang="en-US"/>
              <a:t>Presentation title goes here </a:t>
            </a:r>
            <a:br>
              <a:rPr lang="en-US"/>
            </a:br>
            <a:r>
              <a:rPr lang="en-US"/>
              <a:t>On two lines if needed </a:t>
            </a:r>
          </a:p>
        </p:txBody>
      </p:sp>
      <p:sp>
        <p:nvSpPr>
          <p:cNvPr id="3" name="Subtitle 2"/>
          <p:cNvSpPr>
            <a:spLocks noGrp="1"/>
          </p:cNvSpPr>
          <p:nvPr>
            <p:ph type="subTitle" idx="1" hasCustomPrompt="1"/>
          </p:nvPr>
        </p:nvSpPr>
        <p:spPr>
          <a:xfrm>
            <a:off x="658814"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a:t>Subtitle goes here</a:t>
            </a:r>
          </a:p>
        </p:txBody>
      </p:sp>
      <p:sp>
        <p:nvSpPr>
          <p:cNvPr id="8" name="Picture Placeholder 11">
            <a:extLst>
              <a:ext uri="{FF2B5EF4-FFF2-40B4-BE49-F238E27FC236}">
                <a16:creationId xmlns:a16="http://schemas.microsoft.com/office/drawing/2014/main" id="{09576150-8687-4F1E-84DC-CA88D18BD0DE}"/>
              </a:ext>
            </a:extLst>
          </p:cNvPr>
          <p:cNvSpPr>
            <a:spLocks noGrp="1"/>
          </p:cNvSpPr>
          <p:nvPr>
            <p:ph type="pic" sz="quarter" idx="10"/>
          </p:nvPr>
        </p:nvSpPr>
        <p:spPr>
          <a:xfrm>
            <a:off x="5448926" y="4234721"/>
            <a:ext cx="6618156" cy="2488368"/>
          </a:xfrm>
          <a:custGeom>
            <a:avLst/>
            <a:gdLst>
              <a:gd name="connsiteX0" fmla="*/ 0 w 4971719"/>
              <a:gd name="connsiteY0" fmla="*/ 0 h 2397669"/>
              <a:gd name="connsiteX1" fmla="*/ 4971719 w 4971719"/>
              <a:gd name="connsiteY1" fmla="*/ 0 h 2397669"/>
              <a:gd name="connsiteX2" fmla="*/ 4971719 w 4971719"/>
              <a:gd name="connsiteY2" fmla="*/ 2397669 h 2397669"/>
              <a:gd name="connsiteX3" fmla="*/ 0 w 4971719"/>
              <a:gd name="connsiteY3" fmla="*/ 2397669 h 2397669"/>
              <a:gd name="connsiteX4" fmla="*/ 0 w 4971719"/>
              <a:gd name="connsiteY4" fmla="*/ 0 h 2397669"/>
              <a:gd name="connsiteX0" fmla="*/ 1049867 w 4971719"/>
              <a:gd name="connsiteY0" fmla="*/ 0 h 2410369"/>
              <a:gd name="connsiteX1" fmla="*/ 4971719 w 4971719"/>
              <a:gd name="connsiteY1" fmla="*/ 12700 h 2410369"/>
              <a:gd name="connsiteX2" fmla="*/ 4971719 w 4971719"/>
              <a:gd name="connsiteY2" fmla="*/ 2410369 h 2410369"/>
              <a:gd name="connsiteX3" fmla="*/ 0 w 4971719"/>
              <a:gd name="connsiteY3" fmla="*/ 2410369 h 2410369"/>
              <a:gd name="connsiteX4" fmla="*/ 1049867 w 4971719"/>
              <a:gd name="connsiteY4" fmla="*/ 0 h 2410369"/>
              <a:gd name="connsiteX0" fmla="*/ 1270001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270001 w 4971719"/>
              <a:gd name="connsiteY4" fmla="*/ 0 h 2401903"/>
              <a:gd name="connsiteX0" fmla="*/ 1481668 w 4971719"/>
              <a:gd name="connsiteY0" fmla="*/ 0 h 2401903"/>
              <a:gd name="connsiteX1" fmla="*/ 4971719 w 4971719"/>
              <a:gd name="connsiteY1" fmla="*/ 4234 h 2401903"/>
              <a:gd name="connsiteX2" fmla="*/ 4971719 w 4971719"/>
              <a:gd name="connsiteY2" fmla="*/ 2401903 h 2401903"/>
              <a:gd name="connsiteX3" fmla="*/ 0 w 4971719"/>
              <a:gd name="connsiteY3" fmla="*/ 2401903 h 2401903"/>
              <a:gd name="connsiteX4" fmla="*/ 1481668 w 4971719"/>
              <a:gd name="connsiteY4" fmla="*/ 0 h 2401903"/>
              <a:gd name="connsiteX0" fmla="*/ 1350435 w 4971719"/>
              <a:gd name="connsiteY0" fmla="*/ 8466 h 2397669"/>
              <a:gd name="connsiteX1" fmla="*/ 4971719 w 4971719"/>
              <a:gd name="connsiteY1" fmla="*/ 0 h 2397669"/>
              <a:gd name="connsiteX2" fmla="*/ 4971719 w 4971719"/>
              <a:gd name="connsiteY2" fmla="*/ 2397669 h 2397669"/>
              <a:gd name="connsiteX3" fmla="*/ 0 w 4971719"/>
              <a:gd name="connsiteY3" fmla="*/ 2397669 h 2397669"/>
              <a:gd name="connsiteX4" fmla="*/ 1350435 w 4971719"/>
              <a:gd name="connsiteY4" fmla="*/ 8466 h 2397669"/>
              <a:gd name="connsiteX0" fmla="*/ 1375835 w 4997119"/>
              <a:gd name="connsiteY0" fmla="*/ 8466 h 2397669"/>
              <a:gd name="connsiteX1" fmla="*/ 4997119 w 4997119"/>
              <a:gd name="connsiteY1" fmla="*/ 0 h 2397669"/>
              <a:gd name="connsiteX2" fmla="*/ 4997119 w 4997119"/>
              <a:gd name="connsiteY2" fmla="*/ 2397669 h 2397669"/>
              <a:gd name="connsiteX3" fmla="*/ 0 w 4997119"/>
              <a:gd name="connsiteY3" fmla="*/ 2393436 h 2397669"/>
              <a:gd name="connsiteX4" fmla="*/ 1375835 w 4997119"/>
              <a:gd name="connsiteY4" fmla="*/ 8466 h 2397669"/>
              <a:gd name="connsiteX0" fmla="*/ 1168402 w 4997119"/>
              <a:gd name="connsiteY0" fmla="*/ 14111 h 2397669"/>
              <a:gd name="connsiteX1" fmla="*/ 4997119 w 4997119"/>
              <a:gd name="connsiteY1" fmla="*/ 0 h 2397669"/>
              <a:gd name="connsiteX2" fmla="*/ 4997119 w 4997119"/>
              <a:gd name="connsiteY2" fmla="*/ 2397669 h 2397669"/>
              <a:gd name="connsiteX3" fmla="*/ 0 w 4997119"/>
              <a:gd name="connsiteY3" fmla="*/ 2393436 h 2397669"/>
              <a:gd name="connsiteX4" fmla="*/ 1168402 w 4997119"/>
              <a:gd name="connsiteY4" fmla="*/ 14111 h 2397669"/>
              <a:gd name="connsiteX0" fmla="*/ 1079502 w 4908219"/>
              <a:gd name="connsiteY0" fmla="*/ 14111 h 2399080"/>
              <a:gd name="connsiteX1" fmla="*/ 4908219 w 4908219"/>
              <a:gd name="connsiteY1" fmla="*/ 0 h 2399080"/>
              <a:gd name="connsiteX2" fmla="*/ 4908219 w 4908219"/>
              <a:gd name="connsiteY2" fmla="*/ 2397669 h 2399080"/>
              <a:gd name="connsiteX3" fmla="*/ 0 w 4908219"/>
              <a:gd name="connsiteY3" fmla="*/ 2399080 h 2399080"/>
              <a:gd name="connsiteX4" fmla="*/ 1079502 w 4908219"/>
              <a:gd name="connsiteY4" fmla="*/ 14111 h 2399080"/>
              <a:gd name="connsiteX0" fmla="*/ 1041402 w 4870119"/>
              <a:gd name="connsiteY0" fmla="*/ 14111 h 2397669"/>
              <a:gd name="connsiteX1" fmla="*/ 4870119 w 4870119"/>
              <a:gd name="connsiteY1" fmla="*/ 0 h 2397669"/>
              <a:gd name="connsiteX2" fmla="*/ 4870119 w 4870119"/>
              <a:gd name="connsiteY2" fmla="*/ 2397669 h 2397669"/>
              <a:gd name="connsiteX3" fmla="*/ 0 w 4870119"/>
              <a:gd name="connsiteY3" fmla="*/ 2387791 h 2397669"/>
              <a:gd name="connsiteX4" fmla="*/ 1041402 w 4870119"/>
              <a:gd name="connsiteY4" fmla="*/ 14111 h 2397669"/>
              <a:gd name="connsiteX0" fmla="*/ 977902 w 4806619"/>
              <a:gd name="connsiteY0" fmla="*/ 14111 h 2397669"/>
              <a:gd name="connsiteX1" fmla="*/ 4806619 w 4806619"/>
              <a:gd name="connsiteY1" fmla="*/ 0 h 2397669"/>
              <a:gd name="connsiteX2" fmla="*/ 4806619 w 4806619"/>
              <a:gd name="connsiteY2" fmla="*/ 2397669 h 2397669"/>
              <a:gd name="connsiteX3" fmla="*/ 0 w 4806619"/>
              <a:gd name="connsiteY3" fmla="*/ 2370858 h 2397669"/>
              <a:gd name="connsiteX4" fmla="*/ 977902 w 4806619"/>
              <a:gd name="connsiteY4" fmla="*/ 14111 h 2397669"/>
              <a:gd name="connsiteX0" fmla="*/ 1020235 w 4848952"/>
              <a:gd name="connsiteY0" fmla="*/ 14111 h 2397669"/>
              <a:gd name="connsiteX1" fmla="*/ 4848952 w 4848952"/>
              <a:gd name="connsiteY1" fmla="*/ 0 h 2397669"/>
              <a:gd name="connsiteX2" fmla="*/ 4848952 w 4848952"/>
              <a:gd name="connsiteY2" fmla="*/ 2397669 h 2397669"/>
              <a:gd name="connsiteX3" fmla="*/ 0 w 4848952"/>
              <a:gd name="connsiteY3" fmla="*/ 2393436 h 2397669"/>
              <a:gd name="connsiteX4" fmla="*/ 1020235 w 4848952"/>
              <a:gd name="connsiteY4" fmla="*/ 14111 h 2397669"/>
              <a:gd name="connsiteX0" fmla="*/ 1020235 w 4878585"/>
              <a:gd name="connsiteY0" fmla="*/ 14111 h 2397669"/>
              <a:gd name="connsiteX1" fmla="*/ 4878585 w 4878585"/>
              <a:gd name="connsiteY1" fmla="*/ 0 h 2397669"/>
              <a:gd name="connsiteX2" fmla="*/ 4848952 w 4878585"/>
              <a:gd name="connsiteY2" fmla="*/ 2397669 h 2397669"/>
              <a:gd name="connsiteX3" fmla="*/ 0 w 4878585"/>
              <a:gd name="connsiteY3" fmla="*/ 2393436 h 2397669"/>
              <a:gd name="connsiteX4" fmla="*/ 1020235 w 4878585"/>
              <a:gd name="connsiteY4" fmla="*/ 14111 h 2397669"/>
              <a:gd name="connsiteX0" fmla="*/ 1020235 w 4878585"/>
              <a:gd name="connsiteY0" fmla="*/ 14111 h 2393436"/>
              <a:gd name="connsiteX1" fmla="*/ 4878585 w 4878585"/>
              <a:gd name="connsiteY1" fmla="*/ 0 h 2393436"/>
              <a:gd name="connsiteX2" fmla="*/ 4874353 w 4878585"/>
              <a:gd name="connsiteY2" fmla="*/ 2386380 h 2393436"/>
              <a:gd name="connsiteX3" fmla="*/ 0 w 4878585"/>
              <a:gd name="connsiteY3" fmla="*/ 2393436 h 2393436"/>
              <a:gd name="connsiteX4" fmla="*/ 1020235 w 4878585"/>
              <a:gd name="connsiteY4" fmla="*/ 14111 h 239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8585" h="2393436">
                <a:moveTo>
                  <a:pt x="1020235" y="14111"/>
                </a:moveTo>
                <a:lnTo>
                  <a:pt x="4878585" y="0"/>
                </a:lnTo>
                <a:cubicBezTo>
                  <a:pt x="4877174" y="795460"/>
                  <a:pt x="4875764" y="1590920"/>
                  <a:pt x="4874353" y="2386380"/>
                </a:cubicBezTo>
                <a:lnTo>
                  <a:pt x="0" y="2393436"/>
                </a:lnTo>
                <a:lnTo>
                  <a:pt x="1020235" y="14111"/>
                </a:lnTo>
                <a:close/>
              </a:path>
            </a:pathLst>
          </a:custGeom>
          <a:solidFill>
            <a:schemeClr val="bg2">
              <a:lumMod val="95000"/>
            </a:schemeClr>
          </a:solidFill>
          <a:ln>
            <a:noFill/>
          </a:ln>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2338403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2534032"/>
            <a:ext cx="9799012" cy="941796"/>
          </a:xfrm>
        </p:spPr>
        <p:txBody>
          <a:bodyPr anchor="t">
            <a:noAutofit/>
          </a:bodyPr>
          <a:lstStyle>
            <a:lvl1pPr algn="l">
              <a:defRPr sz="3400" b="1">
                <a:solidFill>
                  <a:schemeClr val="accent2"/>
                </a:solidFill>
              </a:defRPr>
            </a:lvl1pPr>
          </a:lstStyle>
          <a:p>
            <a:r>
              <a:rPr lang="en-US"/>
              <a:t>Presentation title goes here </a:t>
            </a:r>
            <a:br>
              <a:rPr lang="en-US"/>
            </a:br>
            <a:r>
              <a:rPr lang="en-US"/>
              <a:t>on two lines if needed </a:t>
            </a:r>
          </a:p>
        </p:txBody>
      </p:sp>
      <p:sp>
        <p:nvSpPr>
          <p:cNvPr id="3" name="Subtitle 2"/>
          <p:cNvSpPr>
            <a:spLocks noGrp="1"/>
          </p:cNvSpPr>
          <p:nvPr>
            <p:ph type="subTitle" idx="1" hasCustomPrompt="1"/>
          </p:nvPr>
        </p:nvSpPr>
        <p:spPr>
          <a:xfrm>
            <a:off x="658814"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a:t>Subtitle goes here</a:t>
            </a:r>
          </a:p>
        </p:txBody>
      </p:sp>
      <p:sp>
        <p:nvSpPr>
          <p:cNvPr id="7" name="Picture Placeholder 4">
            <a:extLst>
              <a:ext uri="{FF2B5EF4-FFF2-40B4-BE49-F238E27FC236}">
                <a16:creationId xmlns:a16="http://schemas.microsoft.com/office/drawing/2014/main" id="{E4096EB1-E5F7-41E8-B6C5-6E1D6A963E27}"/>
              </a:ext>
            </a:extLst>
          </p:cNvPr>
          <p:cNvSpPr>
            <a:spLocks noGrp="1"/>
          </p:cNvSpPr>
          <p:nvPr>
            <p:ph type="pic" sz="quarter" idx="10" hasCustomPrompt="1"/>
          </p:nvPr>
        </p:nvSpPr>
        <p:spPr>
          <a:xfrm>
            <a:off x="7541232" y="4253502"/>
            <a:ext cx="4499192"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30882773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06117E1-D13A-4C49-AF32-000CAA68065C}"/>
              </a:ext>
            </a:extLst>
          </p:cNvPr>
          <p:cNvSpPr>
            <a:spLocks noGrp="1"/>
          </p:cNvSpPr>
          <p:nvPr>
            <p:ph type="pic" sz="quarter" idx="10" hasCustomPrompt="1"/>
          </p:nvPr>
        </p:nvSpPr>
        <p:spPr>
          <a:xfrm>
            <a:off x="7541232" y="4253502"/>
            <a:ext cx="4499192"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
        <p:nvSpPr>
          <p:cNvPr id="2" name="Title 1"/>
          <p:cNvSpPr>
            <a:spLocks noGrp="1"/>
          </p:cNvSpPr>
          <p:nvPr>
            <p:ph type="ctrTitle" hasCustomPrompt="1"/>
          </p:nvPr>
        </p:nvSpPr>
        <p:spPr>
          <a:xfrm>
            <a:off x="658813" y="2534032"/>
            <a:ext cx="9799012" cy="941796"/>
          </a:xfrm>
        </p:spPr>
        <p:txBody>
          <a:bodyPr anchor="t">
            <a:noAutofit/>
          </a:bodyPr>
          <a:lstStyle>
            <a:lvl1pPr algn="l">
              <a:defRPr sz="3400" b="1">
                <a:solidFill>
                  <a:schemeClr val="accent2"/>
                </a:solidFill>
              </a:defRPr>
            </a:lvl1pPr>
          </a:lstStyle>
          <a:p>
            <a:r>
              <a:rPr lang="en-US"/>
              <a:t>Section title goes here </a:t>
            </a:r>
          </a:p>
        </p:txBody>
      </p:sp>
      <p:sp>
        <p:nvSpPr>
          <p:cNvPr id="3" name="Subtitle 2"/>
          <p:cNvSpPr>
            <a:spLocks noGrp="1"/>
          </p:cNvSpPr>
          <p:nvPr>
            <p:ph type="subTitle" idx="1" hasCustomPrompt="1"/>
          </p:nvPr>
        </p:nvSpPr>
        <p:spPr>
          <a:xfrm>
            <a:off x="658814"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a:t>Subtitle goes here</a:t>
            </a:r>
          </a:p>
        </p:txBody>
      </p:sp>
    </p:spTree>
    <p:extLst>
      <p:ext uri="{BB962C8B-B14F-4D97-AF65-F5344CB8AC3E}">
        <p14:creationId xmlns:p14="http://schemas.microsoft.com/office/powerpoint/2010/main" val="7987208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2534032"/>
            <a:ext cx="9799012" cy="941796"/>
          </a:xfrm>
        </p:spPr>
        <p:txBody>
          <a:bodyPr anchor="t">
            <a:noAutofit/>
          </a:bodyPr>
          <a:lstStyle>
            <a:lvl1pPr algn="l" defTabSz="914360" rtl="0" eaLnBrk="1" latinLnBrk="0" hangingPunct="1">
              <a:lnSpc>
                <a:spcPct val="90000"/>
              </a:lnSpc>
              <a:spcBef>
                <a:spcPct val="0"/>
              </a:spcBef>
              <a:buNone/>
              <a:defRPr lang="en-US" sz="3400" b="1" kern="1200" dirty="0">
                <a:solidFill>
                  <a:schemeClr val="accent4"/>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4"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a:t>Subtitle goes here</a:t>
            </a:r>
          </a:p>
        </p:txBody>
      </p:sp>
      <p:sp>
        <p:nvSpPr>
          <p:cNvPr id="9" name="Picture Placeholder 4">
            <a:extLst>
              <a:ext uri="{FF2B5EF4-FFF2-40B4-BE49-F238E27FC236}">
                <a16:creationId xmlns:a16="http://schemas.microsoft.com/office/drawing/2014/main" id="{DDEBB5D6-8863-4684-BB3C-CECAFA14A8D2}"/>
              </a:ext>
            </a:extLst>
          </p:cNvPr>
          <p:cNvSpPr>
            <a:spLocks noGrp="1"/>
          </p:cNvSpPr>
          <p:nvPr>
            <p:ph type="pic" sz="quarter" idx="10" hasCustomPrompt="1"/>
          </p:nvPr>
        </p:nvSpPr>
        <p:spPr>
          <a:xfrm>
            <a:off x="7541232" y="4253502"/>
            <a:ext cx="4499192"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23677904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2534032"/>
            <a:ext cx="9799012" cy="941796"/>
          </a:xfrm>
        </p:spPr>
        <p:txBody>
          <a:bodyPr anchor="t">
            <a:noAutofit/>
          </a:bodyPr>
          <a:lstStyle>
            <a:lvl1pPr algn="l" defTabSz="914360" rtl="0" eaLnBrk="1" latinLnBrk="0" hangingPunct="1">
              <a:lnSpc>
                <a:spcPct val="90000"/>
              </a:lnSpc>
              <a:spcBef>
                <a:spcPct val="0"/>
              </a:spcBef>
              <a:buNone/>
              <a:defRPr lang="en-US" sz="3400" b="1" kern="1200" dirty="0">
                <a:solidFill>
                  <a:schemeClr val="accent6"/>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4"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a:t>Subtitle goes here</a:t>
            </a:r>
          </a:p>
        </p:txBody>
      </p:sp>
      <p:sp>
        <p:nvSpPr>
          <p:cNvPr id="7" name="Picture Placeholder 4">
            <a:extLst>
              <a:ext uri="{FF2B5EF4-FFF2-40B4-BE49-F238E27FC236}">
                <a16:creationId xmlns:a16="http://schemas.microsoft.com/office/drawing/2014/main" id="{1D73FFCD-5ECE-43DC-9566-8C5193E0D60D}"/>
              </a:ext>
            </a:extLst>
          </p:cNvPr>
          <p:cNvSpPr>
            <a:spLocks noGrp="1"/>
          </p:cNvSpPr>
          <p:nvPr>
            <p:ph type="pic" sz="quarter" idx="10" hasCustomPrompt="1"/>
          </p:nvPr>
        </p:nvSpPr>
        <p:spPr>
          <a:xfrm>
            <a:off x="7541232" y="4253502"/>
            <a:ext cx="4499192"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6735155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2534032"/>
            <a:ext cx="9799012" cy="941796"/>
          </a:xfrm>
        </p:spPr>
        <p:txBody>
          <a:bodyPr anchor="t">
            <a:noAutofit/>
          </a:bodyPr>
          <a:lstStyle>
            <a:lvl1pPr algn="l" defTabSz="914360" rtl="0" eaLnBrk="1" latinLnBrk="0" hangingPunct="1">
              <a:lnSpc>
                <a:spcPct val="90000"/>
              </a:lnSpc>
              <a:spcBef>
                <a:spcPct val="0"/>
              </a:spcBef>
              <a:buNone/>
              <a:defRPr lang="en-US" sz="3400" b="1" kern="1200" dirty="0">
                <a:solidFill>
                  <a:srgbClr val="FFD833"/>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4"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a:t>Subtitle goes here</a:t>
            </a:r>
          </a:p>
        </p:txBody>
      </p:sp>
      <p:sp>
        <p:nvSpPr>
          <p:cNvPr id="6" name="Picture Placeholder 4">
            <a:extLst>
              <a:ext uri="{FF2B5EF4-FFF2-40B4-BE49-F238E27FC236}">
                <a16:creationId xmlns:a16="http://schemas.microsoft.com/office/drawing/2014/main" id="{82A8006A-558A-441B-9621-2CA77E1432F5}"/>
              </a:ext>
            </a:extLst>
          </p:cNvPr>
          <p:cNvSpPr>
            <a:spLocks noGrp="1"/>
          </p:cNvSpPr>
          <p:nvPr>
            <p:ph type="pic" sz="quarter" idx="10" hasCustomPrompt="1"/>
          </p:nvPr>
        </p:nvSpPr>
        <p:spPr>
          <a:xfrm>
            <a:off x="7541232" y="4253502"/>
            <a:ext cx="4499192"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2962657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and image –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2371725" y="0"/>
            <a:ext cx="9556750" cy="6858000"/>
          </a:xfrm>
          <a:solidFill>
            <a:schemeClr val="bg1">
              <a:lumMod val="95000"/>
            </a:schemeClr>
          </a:solidFill>
        </p:spPr>
        <p:txBody>
          <a:bodyPr tIns="2628000">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B7764CC-7A93-6D50-4D3C-01262BB4E2D8}"/>
              </a:ext>
            </a:extLst>
          </p:cNvPr>
          <p:cNvGrpSpPr/>
          <p:nvPr userDrawn="1"/>
        </p:nvGrpSpPr>
        <p:grpSpPr>
          <a:xfrm>
            <a:off x="432970" y="432789"/>
            <a:ext cx="408619" cy="404022"/>
            <a:chOff x="432970" y="432789"/>
            <a:chExt cx="408619" cy="404022"/>
          </a:xfrm>
          <a:solidFill>
            <a:schemeClr val="tx1"/>
          </a:solidFill>
        </p:grpSpPr>
        <p:sp>
          <p:nvSpPr>
            <p:cNvPr id="26" name="Freeform 25">
              <a:extLst>
                <a:ext uri="{FF2B5EF4-FFF2-40B4-BE49-F238E27FC236}">
                  <a16:creationId xmlns:a16="http://schemas.microsoft.com/office/drawing/2014/main" id="{ECAF8C6E-4A9C-AE75-1DA3-FDB62D45D022}"/>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F8526F6-BF74-7FC5-4D37-33B8E32F6D33}"/>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7FE27D4-AE5E-41B7-5F7D-67A42760E487}"/>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45A7F281-A035-7D2E-47F5-C3CB203CAC4E}"/>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F3A59610-CB0A-FBF3-0CB8-A7F924B49A9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6AADB3-8110-224C-B540-29EF81D1737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37950810-9558-B37E-E2B2-CEA60BF2977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AAF76F2B-F1F3-B4CE-067A-1BE062BEC45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037AD66D-09B2-3428-3348-494E7FECB3C8}"/>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2" name="TextBox 11">
              <a:extLst>
                <a:ext uri="{FF2B5EF4-FFF2-40B4-BE49-F238E27FC236}">
                  <a16:creationId xmlns:a16="http://schemas.microsoft.com/office/drawing/2014/main" id="{37B51FD6-8788-9A02-69CF-82BC704F3270}"/>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533F63F0-A656-2497-F900-16BA2370F88F}"/>
                </a:ext>
              </a:extLst>
            </p:cNvPr>
            <p:cNvSpPr txBox="1"/>
            <p:nvPr userDrawn="1"/>
          </p:nvSpPr>
          <p:spPr>
            <a:xfrm>
              <a:off x="12803737" y="4873214"/>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17" name="TextBox 16">
              <a:extLst>
                <a:ext uri="{FF2B5EF4-FFF2-40B4-BE49-F238E27FC236}">
                  <a16:creationId xmlns:a16="http://schemas.microsoft.com/office/drawing/2014/main" id="{96DCBF38-9997-8EC6-25E9-0B22D13BB6DF}"/>
                </a:ext>
              </a:extLst>
            </p:cNvPr>
            <p:cNvSpPr txBox="1"/>
            <p:nvPr userDrawn="1"/>
          </p:nvSpPr>
          <p:spPr>
            <a:xfrm>
              <a:off x="12803736" y="5150213"/>
              <a:ext cx="2822257"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your image in the placeholder, you may find that the slide title disappears. Simply right click on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title should reappear.</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chapter / divider number in the placeholder provided in the bottom left.</a:t>
              </a:r>
            </a:p>
          </p:txBody>
        </p:sp>
      </p:grpSp>
    </p:spTree>
    <p:extLst>
      <p:ext uri="{BB962C8B-B14F-4D97-AF65-F5344CB8AC3E}">
        <p14:creationId xmlns:p14="http://schemas.microsoft.com/office/powerpoint/2010/main" val="22423600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_Section Divider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2534032"/>
            <a:ext cx="9799012" cy="941796"/>
          </a:xfrm>
        </p:spPr>
        <p:txBody>
          <a:bodyPr anchor="t">
            <a:noAutofit/>
          </a:bodyPr>
          <a:lstStyle>
            <a:lvl1pPr algn="l" defTabSz="914360" rtl="0" eaLnBrk="1" latinLnBrk="0" hangingPunct="1">
              <a:lnSpc>
                <a:spcPct val="90000"/>
              </a:lnSpc>
              <a:spcBef>
                <a:spcPct val="0"/>
              </a:spcBef>
              <a:buNone/>
              <a:defRPr lang="en-US" sz="3400" b="1" kern="1200" dirty="0">
                <a:solidFill>
                  <a:srgbClr val="01B0FF"/>
                </a:solidFill>
                <a:latin typeface="+mj-lt"/>
                <a:ea typeface="+mj-ea"/>
                <a:cs typeface="+mj-cs"/>
              </a:defRPr>
            </a:lvl1pPr>
          </a:lstStyle>
          <a:p>
            <a:r>
              <a:rPr lang="en-US"/>
              <a:t>Section title goes here </a:t>
            </a:r>
          </a:p>
        </p:txBody>
      </p:sp>
      <p:sp>
        <p:nvSpPr>
          <p:cNvPr id="3" name="Subtitle 2"/>
          <p:cNvSpPr>
            <a:spLocks noGrp="1"/>
          </p:cNvSpPr>
          <p:nvPr>
            <p:ph type="subTitle" idx="1" hasCustomPrompt="1"/>
          </p:nvPr>
        </p:nvSpPr>
        <p:spPr>
          <a:xfrm>
            <a:off x="658814" y="4694959"/>
            <a:ext cx="4571231" cy="701387"/>
          </a:xfrm>
        </p:spPr>
        <p:txBody>
          <a:bodyPr>
            <a:noAutofit/>
          </a:bodyPr>
          <a:lstStyle>
            <a:lvl1pPr marL="0" indent="0" algn="l">
              <a:buNone/>
              <a:defRPr sz="2200" b="1">
                <a:solidFill>
                  <a:schemeClr val="bg1"/>
                </a:solidFill>
              </a:defRPr>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a:t>Subtitle goes here</a:t>
            </a:r>
          </a:p>
        </p:txBody>
      </p:sp>
      <p:sp>
        <p:nvSpPr>
          <p:cNvPr id="8" name="Picture Placeholder 4">
            <a:extLst>
              <a:ext uri="{FF2B5EF4-FFF2-40B4-BE49-F238E27FC236}">
                <a16:creationId xmlns:a16="http://schemas.microsoft.com/office/drawing/2014/main" id="{077CD7B6-9158-4358-BF2A-D8A2C0283F5B}"/>
              </a:ext>
            </a:extLst>
          </p:cNvPr>
          <p:cNvSpPr>
            <a:spLocks noGrp="1"/>
          </p:cNvSpPr>
          <p:nvPr>
            <p:ph type="pic" sz="quarter" idx="10" hasCustomPrompt="1"/>
          </p:nvPr>
        </p:nvSpPr>
        <p:spPr>
          <a:xfrm>
            <a:off x="7541232" y="4253502"/>
            <a:ext cx="4499192"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Tree>
    <p:extLst>
      <p:ext uri="{BB962C8B-B14F-4D97-AF65-F5344CB8AC3E}">
        <p14:creationId xmlns:p14="http://schemas.microsoft.com/office/powerpoint/2010/main" val="3135873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3A6550-5E8F-DA03-9BBD-928405E40A44}"/>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262" r="250"/>
          <a:stretch/>
        </p:blipFill>
        <p:spPr>
          <a:xfrm>
            <a:off x="0" y="6356206"/>
            <a:ext cx="12192000" cy="510608"/>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3397833496"/>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2F6FDE2-9918-2CDD-E4F4-187ADC7B65FA}"/>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262" r="250"/>
          <a:stretch/>
        </p:blipFill>
        <p:spPr>
          <a:xfrm>
            <a:off x="0" y="6356206"/>
            <a:ext cx="12192000" cy="510608"/>
          </a:xfrm>
          <a:prstGeom prst="rect">
            <a:avLst/>
          </a:prstGeom>
        </p:spPr>
      </p:pic>
      <p:sp>
        <p:nvSpPr>
          <p:cNvPr id="2" name="Title 1"/>
          <p:cNvSpPr>
            <a:spLocks noGrp="1"/>
          </p:cNvSpPr>
          <p:nvPr>
            <p:ph type="title"/>
          </p:nvPr>
        </p:nvSpPr>
        <p:spPr>
          <a:xfrm>
            <a:off x="658814" y="325969"/>
            <a:ext cx="10874374" cy="617007"/>
          </a:xfrm>
        </p:spPr>
        <p:txBody>
          <a:bodyPr/>
          <a:lstStyle/>
          <a:p>
            <a:r>
              <a:rPr lang="en-US"/>
              <a:t>Click to edit Master title style</a:t>
            </a:r>
          </a:p>
        </p:txBody>
      </p:sp>
      <p:sp>
        <p:nvSpPr>
          <p:cNvPr id="3" name="Content Placeholder 2"/>
          <p:cNvSpPr>
            <a:spLocks noGrp="1"/>
          </p:cNvSpPr>
          <p:nvPr>
            <p:ph idx="1"/>
          </p:nvPr>
        </p:nvSpPr>
        <p:spPr>
          <a:xfrm>
            <a:off x="658813" y="1192359"/>
            <a:ext cx="5292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11" name="Content Placeholder 10">
            <a:extLst>
              <a:ext uri="{FF2B5EF4-FFF2-40B4-BE49-F238E27FC236}">
                <a16:creationId xmlns:a16="http://schemas.microsoft.com/office/drawing/2014/main" id="{580C99D6-4E84-4D6B-9A42-7E820A62C90D}"/>
              </a:ext>
            </a:extLst>
          </p:cNvPr>
          <p:cNvSpPr>
            <a:spLocks noGrp="1"/>
          </p:cNvSpPr>
          <p:nvPr>
            <p:ph sz="quarter" idx="14"/>
          </p:nvPr>
        </p:nvSpPr>
        <p:spPr>
          <a:xfrm>
            <a:off x="6240400" y="1192357"/>
            <a:ext cx="5292000" cy="470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3780722"/>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7A65B4D-9006-CFE4-B6EE-6D251B46ACE6}"/>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262" r="250"/>
          <a:stretch/>
        </p:blipFill>
        <p:spPr>
          <a:xfrm>
            <a:off x="0" y="6356206"/>
            <a:ext cx="12192000" cy="510608"/>
          </a:xfrm>
          <a:prstGeom prst="rect">
            <a:avLst/>
          </a:prstGeom>
        </p:spPr>
      </p:pic>
      <p:sp>
        <p:nvSpPr>
          <p:cNvPr id="2" name="Title 1"/>
          <p:cNvSpPr>
            <a:spLocks noGrp="1"/>
          </p:cNvSpPr>
          <p:nvPr>
            <p:ph type="title"/>
          </p:nvPr>
        </p:nvSpPr>
        <p:spPr>
          <a:xfrm>
            <a:off x="658814" y="325969"/>
            <a:ext cx="10874374" cy="617007"/>
          </a:xfrm>
        </p:spPr>
        <p:txBody>
          <a:bodyPr/>
          <a:lstStyle/>
          <a:p>
            <a:r>
              <a:rPr lang="en-US"/>
              <a:t>Click to edit Master title style</a:t>
            </a:r>
          </a:p>
        </p:txBody>
      </p:sp>
      <p:sp>
        <p:nvSpPr>
          <p:cNvPr id="3" name="Content Placeholder 2"/>
          <p:cNvSpPr>
            <a:spLocks noGrp="1"/>
          </p:cNvSpPr>
          <p:nvPr>
            <p:ph idx="1"/>
          </p:nvPr>
        </p:nvSpPr>
        <p:spPr>
          <a:xfrm>
            <a:off x="658814" y="1192359"/>
            <a:ext cx="5292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algn="l"/>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6240400" y="1192212"/>
            <a:ext cx="5292000" cy="4708800"/>
          </a:xfrm>
          <a:prstGeom prst="roundRect">
            <a:avLst>
              <a:gd name="adj" fmla="val 2593"/>
            </a:avLst>
          </a:prstGeo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258340659"/>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Large Content ">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3CB7148-360F-9CDA-8318-780452D76355}"/>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262" r="250"/>
          <a:stretch/>
        </p:blipFill>
        <p:spPr>
          <a:xfrm>
            <a:off x="0" y="6356206"/>
            <a:ext cx="12192000" cy="510608"/>
          </a:xfrm>
          <a:prstGeom prst="rect">
            <a:avLst/>
          </a:prstGeom>
        </p:spPr>
      </p:pic>
      <p:sp>
        <p:nvSpPr>
          <p:cNvPr id="3" name="Content Placeholder 2"/>
          <p:cNvSpPr>
            <a:spLocks noGrp="1"/>
          </p:cNvSpPr>
          <p:nvPr>
            <p:ph idx="1"/>
          </p:nvPr>
        </p:nvSpPr>
        <p:spPr>
          <a:xfrm>
            <a:off x="658814" y="1192359"/>
            <a:ext cx="10874374" cy="4709679"/>
          </a:xfrm>
        </p:spPr>
        <p:txBody>
          <a:bodyPr/>
          <a:lstStyle>
            <a:lvl1pPr>
              <a:defRPr sz="3200" b="0">
                <a:solidFill>
                  <a:schemeClr val="accent1"/>
                </a:solidFill>
              </a:defRPr>
            </a:lvl1pPr>
          </a:lstStyle>
          <a:p>
            <a:pPr lvl="0"/>
            <a:r>
              <a:rPr lang="en-US"/>
              <a:t>Click to edit Master text styles</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1781236974"/>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arge Content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92A74C-A82A-4069-B24E-9D9AC7EC1E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9"/>
            <a:ext cx="12192000" cy="6857143"/>
          </a:xfrm>
          <a:prstGeom prst="rect">
            <a:avLst/>
          </a:prstGeom>
        </p:spPr>
      </p:pic>
      <p:sp>
        <p:nvSpPr>
          <p:cNvPr id="3" name="Content Placeholder 2"/>
          <p:cNvSpPr>
            <a:spLocks noGrp="1"/>
          </p:cNvSpPr>
          <p:nvPr>
            <p:ph idx="1"/>
          </p:nvPr>
        </p:nvSpPr>
        <p:spPr>
          <a:xfrm>
            <a:off x="658814" y="1192359"/>
            <a:ext cx="10874374" cy="4709679"/>
          </a:xfrm>
        </p:spPr>
        <p:txBody>
          <a:bodyPr/>
          <a:lstStyle>
            <a:lvl1pPr>
              <a:defRPr sz="3200" b="0">
                <a:solidFill>
                  <a:schemeClr val="accent1"/>
                </a:solidFill>
              </a:defRPr>
            </a:lvl1pPr>
          </a:lstStyle>
          <a:p>
            <a:pPr lvl="0"/>
            <a:r>
              <a:rPr lang="en-US"/>
              <a:t>Click to edit Master text styles</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3384979794"/>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 callout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A7E80B-F3A4-4A0B-AB65-B83757ED26B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112" y="858"/>
            <a:ext cx="12177778" cy="6857143"/>
          </a:xfrm>
          <a:prstGeom prst="rect">
            <a:avLst/>
          </a:prstGeom>
        </p:spPr>
      </p:pic>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4127672392"/>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1C9895F-E64A-ECAE-6C2A-495BA1788EB0}"/>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262" r="250"/>
          <a:stretch/>
        </p:blipFill>
        <p:spPr>
          <a:xfrm>
            <a:off x="0" y="6356206"/>
            <a:ext cx="12192000" cy="510608"/>
          </a:xfrm>
          <a:prstGeom prst="rect">
            <a:avLst/>
          </a:prstGeom>
        </p:spPr>
      </p:pic>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658812" y="1192212"/>
            <a:ext cx="10874376" cy="4708800"/>
          </a:xfrm>
          <a:prstGeom prst="roundRect">
            <a:avLst>
              <a:gd name="adj" fmla="val 1931"/>
            </a:avLst>
          </a:prstGeom>
        </p:spPr>
        <p:txBody>
          <a:bodyPr anchor="ctr"/>
          <a:lstStyle>
            <a:lvl1pPr algn="ctr">
              <a:defRPr/>
            </a:lvl1pPr>
          </a:lstStyle>
          <a:p>
            <a:r>
              <a:rPr lang="en-US"/>
              <a:t>Click icon to add picture</a:t>
            </a:r>
            <a:endParaRPr lang="en-GB"/>
          </a:p>
        </p:txBody>
      </p:sp>
      <p:sp>
        <p:nvSpPr>
          <p:cNvPr id="2" name="Title 1"/>
          <p:cNvSpPr>
            <a:spLocks noGrp="1"/>
          </p:cNvSpPr>
          <p:nvPr>
            <p:ph type="title"/>
          </p:nvPr>
        </p:nvSpPr>
        <p:spPr>
          <a:xfrm>
            <a:off x="658813" y="325969"/>
            <a:ext cx="10874375" cy="617007"/>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pPr algn="l"/>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1006937344"/>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9CCA3E2-62B1-0AC4-566C-1622DFB29438}"/>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262" r="250"/>
          <a:stretch/>
        </p:blipFill>
        <p:spPr>
          <a:xfrm>
            <a:off x="0" y="6356206"/>
            <a:ext cx="12192000" cy="510608"/>
          </a:xfrm>
          <a:prstGeom prst="rect">
            <a:avLst/>
          </a:prstGeom>
        </p:spPr>
      </p:pic>
      <p:sp>
        <p:nvSpPr>
          <p:cNvPr id="7" name="Picture Placeholder 6">
            <a:extLst>
              <a:ext uri="{FF2B5EF4-FFF2-40B4-BE49-F238E27FC236}">
                <a16:creationId xmlns:a16="http://schemas.microsoft.com/office/drawing/2014/main" id="{003A199F-7FC3-4E79-A302-C0617F6454AC}"/>
              </a:ext>
            </a:extLst>
          </p:cNvPr>
          <p:cNvSpPr>
            <a:spLocks noGrp="1"/>
          </p:cNvSpPr>
          <p:nvPr>
            <p:ph type="pic" sz="quarter" idx="14"/>
          </p:nvPr>
        </p:nvSpPr>
        <p:spPr>
          <a:xfrm>
            <a:off x="248356" y="186267"/>
            <a:ext cx="11684000" cy="6002866"/>
          </a:xfrm>
          <a:prstGeom prst="roundRect">
            <a:avLst>
              <a:gd name="adj" fmla="val 1061"/>
            </a:avLst>
          </a:prstGeom>
        </p:spPr>
        <p:txBody>
          <a:bodyPr anchor="ctr"/>
          <a:lstStyle>
            <a:lvl1pPr algn="ctr">
              <a:defRPr/>
            </a:lvl1pPr>
          </a:lstStyle>
          <a:p>
            <a:r>
              <a:rPr lang="en-US"/>
              <a:t>Click icon to add picture</a:t>
            </a:r>
            <a:endParaRPr lang="en-GB"/>
          </a:p>
        </p:txBody>
      </p:sp>
      <p:sp>
        <p:nvSpPr>
          <p:cNvPr id="5" name="Footer Placeholder 4"/>
          <p:cNvSpPr>
            <a:spLocks noGrp="1"/>
          </p:cNvSpPr>
          <p:nvPr>
            <p:ph type="ftr" sz="quarter" idx="11"/>
          </p:nvPr>
        </p:nvSpPr>
        <p:spPr/>
        <p:txBody>
          <a:bodyPr/>
          <a:lstStyle/>
          <a:p>
            <a:pPr algn="l"/>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Tree>
    <p:extLst>
      <p:ext uri="{BB962C8B-B14F-4D97-AF65-F5344CB8AC3E}">
        <p14:creationId xmlns:p14="http://schemas.microsoft.com/office/powerpoint/2010/main" val="553228235"/>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Content and Emphsis Box">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593D2E5-9067-F655-0B05-76645782ACC9}"/>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262" r="250"/>
          <a:stretch/>
        </p:blipFill>
        <p:spPr>
          <a:xfrm>
            <a:off x="0" y="6356206"/>
            <a:ext cx="12192000" cy="510608"/>
          </a:xfrm>
          <a:prstGeom prst="rect">
            <a:avLst/>
          </a:prstGeom>
        </p:spPr>
      </p:pic>
      <p:sp>
        <p:nvSpPr>
          <p:cNvPr id="2" name="Title 1"/>
          <p:cNvSpPr>
            <a:spLocks noGrp="1"/>
          </p:cNvSpPr>
          <p:nvPr>
            <p:ph type="title"/>
          </p:nvPr>
        </p:nvSpPr>
        <p:spPr>
          <a:xfrm>
            <a:off x="658813" y="325969"/>
            <a:ext cx="10874375" cy="617007"/>
          </a:xfrm>
        </p:spPr>
        <p:txBody>
          <a:bodyPr/>
          <a:lstStyle/>
          <a:p>
            <a:r>
              <a:rPr lang="en-US"/>
              <a:t>Click to edit Master title style</a:t>
            </a:r>
          </a:p>
        </p:txBody>
      </p:sp>
      <p:sp>
        <p:nvSpPr>
          <p:cNvPr id="3" name="Content Placeholder 2"/>
          <p:cNvSpPr>
            <a:spLocks noGrp="1"/>
          </p:cNvSpPr>
          <p:nvPr>
            <p:ph idx="1"/>
          </p:nvPr>
        </p:nvSpPr>
        <p:spPr>
          <a:xfrm>
            <a:off x="658813" y="1192359"/>
            <a:ext cx="5292000" cy="4709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r>
              <a:rPr lang="en-GB"/>
              <a:t>Footer text here</a:t>
            </a:r>
          </a:p>
        </p:txBody>
      </p:sp>
      <p:sp>
        <p:nvSpPr>
          <p:cNvPr id="6" name="Slide Number Placeholder 5"/>
          <p:cNvSpPr>
            <a:spLocks noGrp="1"/>
          </p:cNvSpPr>
          <p:nvPr>
            <p:ph type="sldNum" sz="quarter" idx="12"/>
          </p:nvPr>
        </p:nvSpPr>
        <p:spPr/>
        <p:txBody>
          <a:bodyPr/>
          <a:lstStyle/>
          <a:p>
            <a:fld id="{28351FCA-8A65-4C5C-8CFE-7293A31DEDE2}" type="slidenum">
              <a:rPr lang="en-GB" smtClean="0"/>
              <a:t>‹#›</a:t>
            </a:fld>
            <a:endParaRPr lang="en-GB"/>
          </a:p>
        </p:txBody>
      </p:sp>
      <p:sp>
        <p:nvSpPr>
          <p:cNvPr id="10" name="Text Placeholder 9">
            <a:extLst>
              <a:ext uri="{FF2B5EF4-FFF2-40B4-BE49-F238E27FC236}">
                <a16:creationId xmlns:a16="http://schemas.microsoft.com/office/drawing/2014/main" id="{9FDCC8C0-FC45-4B5F-8B7C-835B8D162770}"/>
              </a:ext>
            </a:extLst>
          </p:cNvPr>
          <p:cNvSpPr>
            <a:spLocks noGrp="1"/>
          </p:cNvSpPr>
          <p:nvPr>
            <p:ph type="body" sz="quarter" idx="13"/>
          </p:nvPr>
        </p:nvSpPr>
        <p:spPr>
          <a:xfrm>
            <a:off x="6241187" y="1268941"/>
            <a:ext cx="5292000" cy="4159250"/>
          </a:xfrm>
          <a:prstGeom prst="roundRect">
            <a:avLst>
              <a:gd name="adj" fmla="val 1978"/>
            </a:avLst>
          </a:prstGeom>
          <a:solidFill>
            <a:schemeClr val="accent2"/>
          </a:solidFill>
        </p:spPr>
        <p:txBody>
          <a:bodyPr lIns="360000" tIns="360000" rIns="360000" bIns="36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9860487"/>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and image – re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2371725" y="0"/>
            <a:ext cx="9556750" cy="6858000"/>
          </a:xfrm>
          <a:solidFill>
            <a:schemeClr val="bg1">
              <a:lumMod val="95000"/>
            </a:schemeClr>
          </a:solidFill>
        </p:spPr>
        <p:txBody>
          <a:bodyPr tIns="2628000">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B7764CC-7A93-6D50-4D3C-01262BB4E2D8}"/>
              </a:ext>
            </a:extLst>
          </p:cNvPr>
          <p:cNvGrpSpPr/>
          <p:nvPr userDrawn="1"/>
        </p:nvGrpSpPr>
        <p:grpSpPr>
          <a:xfrm>
            <a:off x="432970" y="432789"/>
            <a:ext cx="408619" cy="404022"/>
            <a:chOff x="432970" y="432789"/>
            <a:chExt cx="408619" cy="404022"/>
          </a:xfrm>
          <a:solidFill>
            <a:schemeClr val="tx1"/>
          </a:solidFill>
        </p:grpSpPr>
        <p:sp>
          <p:nvSpPr>
            <p:cNvPr id="26" name="Freeform 25">
              <a:extLst>
                <a:ext uri="{FF2B5EF4-FFF2-40B4-BE49-F238E27FC236}">
                  <a16:creationId xmlns:a16="http://schemas.microsoft.com/office/drawing/2014/main" id="{ECAF8C6E-4A9C-AE75-1DA3-FDB62D45D022}"/>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F8526F6-BF74-7FC5-4D37-33B8E32F6D33}"/>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7FE27D4-AE5E-41B7-5F7D-67A42760E487}"/>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277F4472-9BD3-80B3-8643-71D7C5B0FC8B}"/>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A39A47D6-C99C-1BB4-E016-CD663B24609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217E9E-11AB-F149-C3E6-60BEAD195A52}"/>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FA510E50-6827-775D-C9A3-DF4E9EDBCAFE}"/>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5E460080-BDD4-985F-563D-30F13B074F8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4778D6BD-32E4-65AD-D90F-06DD2D056FA9}"/>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2" name="TextBox 11">
              <a:extLst>
                <a:ext uri="{FF2B5EF4-FFF2-40B4-BE49-F238E27FC236}">
                  <a16:creationId xmlns:a16="http://schemas.microsoft.com/office/drawing/2014/main" id="{8BBCBB27-7913-1461-F5C4-A592F444E06D}"/>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DA067FD7-ABBC-F89C-F5B7-E75D4175535F}"/>
                </a:ext>
              </a:extLst>
            </p:cNvPr>
            <p:cNvSpPr txBox="1"/>
            <p:nvPr userDrawn="1"/>
          </p:nvSpPr>
          <p:spPr>
            <a:xfrm>
              <a:off x="12803737" y="4873214"/>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15" name="TextBox 14">
              <a:extLst>
                <a:ext uri="{FF2B5EF4-FFF2-40B4-BE49-F238E27FC236}">
                  <a16:creationId xmlns:a16="http://schemas.microsoft.com/office/drawing/2014/main" id="{0F70B189-E6DE-A4F5-5194-C5B6E54B1738}"/>
                </a:ext>
              </a:extLst>
            </p:cNvPr>
            <p:cNvSpPr txBox="1"/>
            <p:nvPr userDrawn="1"/>
          </p:nvSpPr>
          <p:spPr>
            <a:xfrm>
              <a:off x="12803736" y="5150213"/>
              <a:ext cx="2822257"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your image in the placeholder, you may find that the slide title disappears. Simply right click on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title should reappear.</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chapter / divider number in the placeholder provided in the bottom left.</a:t>
              </a:r>
            </a:p>
          </p:txBody>
        </p:sp>
      </p:grpSp>
    </p:spTree>
    <p:extLst>
      <p:ext uri="{BB962C8B-B14F-4D97-AF65-F5344CB8AC3E}">
        <p14:creationId xmlns:p14="http://schemas.microsoft.com/office/powerpoint/2010/main" val="33329368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0B21DD1-BD2F-44E3-BCD6-E156B0A02A86}"/>
              </a:ext>
            </a:extLst>
          </p:cNvPr>
          <p:cNvSpPr>
            <a:spLocks noGrp="1"/>
          </p:cNvSpPr>
          <p:nvPr>
            <p:ph type="pic" sz="quarter" idx="12" hasCustomPrompt="1"/>
          </p:nvPr>
        </p:nvSpPr>
        <p:spPr>
          <a:xfrm>
            <a:off x="7541232" y="4253502"/>
            <a:ext cx="4499192" cy="2453746"/>
          </a:xfrm>
          <a:custGeom>
            <a:avLst/>
            <a:gdLst>
              <a:gd name="connsiteX0" fmla="*/ 0 w 3303587"/>
              <a:gd name="connsiteY0" fmla="*/ 0 h 2333625"/>
              <a:gd name="connsiteX1" fmla="*/ 3303587 w 3303587"/>
              <a:gd name="connsiteY1" fmla="*/ 0 h 2333625"/>
              <a:gd name="connsiteX2" fmla="*/ 3303587 w 3303587"/>
              <a:gd name="connsiteY2" fmla="*/ 2333625 h 2333625"/>
              <a:gd name="connsiteX3" fmla="*/ 0 w 3303587"/>
              <a:gd name="connsiteY3" fmla="*/ 2333625 h 2333625"/>
              <a:gd name="connsiteX4" fmla="*/ 0 w 3303587"/>
              <a:gd name="connsiteY4" fmla="*/ 0 h 2333625"/>
              <a:gd name="connsiteX0" fmla="*/ 1406237 w 3303587"/>
              <a:gd name="connsiteY0" fmla="*/ 13854 h 2333625"/>
              <a:gd name="connsiteX1" fmla="*/ 3303587 w 3303587"/>
              <a:gd name="connsiteY1" fmla="*/ 0 h 2333625"/>
              <a:gd name="connsiteX2" fmla="*/ 3303587 w 3303587"/>
              <a:gd name="connsiteY2" fmla="*/ 2333625 h 2333625"/>
              <a:gd name="connsiteX3" fmla="*/ 0 w 3303587"/>
              <a:gd name="connsiteY3" fmla="*/ 2333625 h 2333625"/>
              <a:gd name="connsiteX4" fmla="*/ 1406237 w 3303587"/>
              <a:gd name="connsiteY4" fmla="*/ 13854 h 2333625"/>
              <a:gd name="connsiteX0" fmla="*/ 1364673 w 3262023"/>
              <a:gd name="connsiteY0" fmla="*/ 13854 h 2347479"/>
              <a:gd name="connsiteX1" fmla="*/ 3262023 w 3262023"/>
              <a:gd name="connsiteY1" fmla="*/ 0 h 2347479"/>
              <a:gd name="connsiteX2" fmla="*/ 3262023 w 3262023"/>
              <a:gd name="connsiteY2" fmla="*/ 2333625 h 2347479"/>
              <a:gd name="connsiteX3" fmla="*/ 0 w 3262023"/>
              <a:gd name="connsiteY3" fmla="*/ 2347479 h 2347479"/>
              <a:gd name="connsiteX4" fmla="*/ 1364673 w 3262023"/>
              <a:gd name="connsiteY4" fmla="*/ 13854 h 2347479"/>
              <a:gd name="connsiteX0" fmla="*/ 1391014 w 3262023"/>
              <a:gd name="connsiteY0" fmla="*/ 0 h 2367492"/>
              <a:gd name="connsiteX1" fmla="*/ 3262023 w 3262023"/>
              <a:gd name="connsiteY1" fmla="*/ 20013 h 2367492"/>
              <a:gd name="connsiteX2" fmla="*/ 3262023 w 3262023"/>
              <a:gd name="connsiteY2" fmla="*/ 2353638 h 2367492"/>
              <a:gd name="connsiteX3" fmla="*/ 0 w 3262023"/>
              <a:gd name="connsiteY3" fmla="*/ 2367492 h 2367492"/>
              <a:gd name="connsiteX4" fmla="*/ 1391014 w 3262023"/>
              <a:gd name="connsiteY4" fmla="*/ 0 h 2367492"/>
              <a:gd name="connsiteX0" fmla="*/ 1375963 w 3262023"/>
              <a:gd name="connsiteY0" fmla="*/ 0 h 2359966"/>
              <a:gd name="connsiteX1" fmla="*/ 3262023 w 3262023"/>
              <a:gd name="connsiteY1" fmla="*/ 12487 h 2359966"/>
              <a:gd name="connsiteX2" fmla="*/ 3262023 w 3262023"/>
              <a:gd name="connsiteY2" fmla="*/ 2346112 h 2359966"/>
              <a:gd name="connsiteX3" fmla="*/ 0 w 3262023"/>
              <a:gd name="connsiteY3" fmla="*/ 2359966 h 2359966"/>
              <a:gd name="connsiteX4" fmla="*/ 1375963 w 3262023"/>
              <a:gd name="connsiteY4" fmla="*/ 0 h 2359966"/>
              <a:gd name="connsiteX0" fmla="*/ 1375963 w 3265786"/>
              <a:gd name="connsiteY0" fmla="*/ 0 h 2359966"/>
              <a:gd name="connsiteX1" fmla="*/ 3265786 w 3265786"/>
              <a:gd name="connsiteY1" fmla="*/ 1199 h 2359966"/>
              <a:gd name="connsiteX2" fmla="*/ 3262023 w 3265786"/>
              <a:gd name="connsiteY2" fmla="*/ 2346112 h 2359966"/>
              <a:gd name="connsiteX3" fmla="*/ 0 w 3265786"/>
              <a:gd name="connsiteY3" fmla="*/ 2359966 h 2359966"/>
              <a:gd name="connsiteX4" fmla="*/ 1375963 w 3265786"/>
              <a:gd name="connsiteY4" fmla="*/ 0 h 2359966"/>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59966 h 2372453"/>
              <a:gd name="connsiteX4" fmla="*/ 1375963 w 3265786"/>
              <a:gd name="connsiteY4" fmla="*/ 0 h 2372453"/>
              <a:gd name="connsiteX0" fmla="*/ 1375963 w 3265786"/>
              <a:gd name="connsiteY0" fmla="*/ 0 h 2372453"/>
              <a:gd name="connsiteX1" fmla="*/ 3265786 w 3265786"/>
              <a:gd name="connsiteY1" fmla="*/ 1199 h 2372453"/>
              <a:gd name="connsiteX2" fmla="*/ 3258260 w 3265786"/>
              <a:gd name="connsiteY2" fmla="*/ 2372453 h 2372453"/>
              <a:gd name="connsiteX3" fmla="*/ 0 w 3265786"/>
              <a:gd name="connsiteY3" fmla="*/ 2371255 h 2372453"/>
              <a:gd name="connsiteX4" fmla="*/ 1375963 w 3265786"/>
              <a:gd name="connsiteY4" fmla="*/ 0 h 2372453"/>
              <a:gd name="connsiteX0" fmla="*/ 1369613 w 3265786"/>
              <a:gd name="connsiteY0" fmla="*/ 0 h 2374041"/>
              <a:gd name="connsiteX1" fmla="*/ 3265786 w 3265786"/>
              <a:gd name="connsiteY1" fmla="*/ 2787 h 2374041"/>
              <a:gd name="connsiteX2" fmla="*/ 3258260 w 3265786"/>
              <a:gd name="connsiteY2" fmla="*/ 2374041 h 2374041"/>
              <a:gd name="connsiteX3" fmla="*/ 0 w 3265786"/>
              <a:gd name="connsiteY3" fmla="*/ 2372843 h 2374041"/>
              <a:gd name="connsiteX4" fmla="*/ 1369613 w 3265786"/>
              <a:gd name="connsiteY4" fmla="*/ 0 h 2374041"/>
              <a:gd name="connsiteX0" fmla="*/ 1369613 w 3268961"/>
              <a:gd name="connsiteY0" fmla="*/ 5151 h 2379192"/>
              <a:gd name="connsiteX1" fmla="*/ 3268961 w 3268961"/>
              <a:gd name="connsiteY1" fmla="*/ 0 h 2379192"/>
              <a:gd name="connsiteX2" fmla="*/ 3258260 w 3268961"/>
              <a:gd name="connsiteY2" fmla="*/ 2379192 h 2379192"/>
              <a:gd name="connsiteX3" fmla="*/ 0 w 3268961"/>
              <a:gd name="connsiteY3" fmla="*/ 2377994 h 2379192"/>
              <a:gd name="connsiteX4" fmla="*/ 1369613 w 3268961"/>
              <a:gd name="connsiteY4" fmla="*/ 5151 h 2379192"/>
              <a:gd name="connsiteX0" fmla="*/ 1369613 w 3264198"/>
              <a:gd name="connsiteY0" fmla="*/ 389 h 2374430"/>
              <a:gd name="connsiteX1" fmla="*/ 3264198 w 3264198"/>
              <a:gd name="connsiteY1" fmla="*/ 0 h 2374430"/>
              <a:gd name="connsiteX2" fmla="*/ 3258260 w 3264198"/>
              <a:gd name="connsiteY2" fmla="*/ 2374430 h 2374430"/>
              <a:gd name="connsiteX3" fmla="*/ 0 w 3264198"/>
              <a:gd name="connsiteY3" fmla="*/ 2373232 h 2374430"/>
              <a:gd name="connsiteX4" fmla="*/ 1369613 w 3264198"/>
              <a:gd name="connsiteY4" fmla="*/ 389 h 2374430"/>
              <a:gd name="connsiteX0" fmla="*/ 1369613 w 3266420"/>
              <a:gd name="connsiteY0" fmla="*/ 389 h 2374430"/>
              <a:gd name="connsiteX1" fmla="*/ 3264198 w 3266420"/>
              <a:gd name="connsiteY1" fmla="*/ 0 h 2374430"/>
              <a:gd name="connsiteX2" fmla="*/ 3266198 w 3266420"/>
              <a:gd name="connsiteY2" fmla="*/ 2374430 h 2374430"/>
              <a:gd name="connsiteX3" fmla="*/ 0 w 3266420"/>
              <a:gd name="connsiteY3" fmla="*/ 2373232 h 2374430"/>
              <a:gd name="connsiteX4" fmla="*/ 1369613 w 3266420"/>
              <a:gd name="connsiteY4" fmla="*/ 389 h 2374430"/>
              <a:gd name="connsiteX0" fmla="*/ 1369613 w 3275310"/>
              <a:gd name="connsiteY0" fmla="*/ 1976 h 2376017"/>
              <a:gd name="connsiteX1" fmla="*/ 3275310 w 3275310"/>
              <a:gd name="connsiteY1" fmla="*/ 0 h 2376017"/>
              <a:gd name="connsiteX2" fmla="*/ 3266198 w 3275310"/>
              <a:gd name="connsiteY2" fmla="*/ 2376017 h 2376017"/>
              <a:gd name="connsiteX3" fmla="*/ 0 w 3275310"/>
              <a:gd name="connsiteY3" fmla="*/ 2374819 h 2376017"/>
              <a:gd name="connsiteX4" fmla="*/ 1369613 w 3275310"/>
              <a:gd name="connsiteY4" fmla="*/ 1976 h 2376017"/>
              <a:gd name="connsiteX0" fmla="*/ 1369613 w 3270547"/>
              <a:gd name="connsiteY0" fmla="*/ 1976 h 2376017"/>
              <a:gd name="connsiteX1" fmla="*/ 3270547 w 3270547"/>
              <a:gd name="connsiteY1" fmla="*/ 0 h 2376017"/>
              <a:gd name="connsiteX2" fmla="*/ 3266198 w 3270547"/>
              <a:gd name="connsiteY2" fmla="*/ 2376017 h 2376017"/>
              <a:gd name="connsiteX3" fmla="*/ 0 w 3270547"/>
              <a:gd name="connsiteY3" fmla="*/ 2374819 h 2376017"/>
              <a:gd name="connsiteX4" fmla="*/ 1369613 w 3270547"/>
              <a:gd name="connsiteY4" fmla="*/ 1976 h 2376017"/>
              <a:gd name="connsiteX0" fmla="*/ 1369613 w 3275829"/>
              <a:gd name="connsiteY0" fmla="*/ 1976 h 2374819"/>
              <a:gd name="connsiteX1" fmla="*/ 3270547 w 3275829"/>
              <a:gd name="connsiteY1" fmla="*/ 0 h 2374819"/>
              <a:gd name="connsiteX2" fmla="*/ 3275690 w 3275829"/>
              <a:gd name="connsiteY2" fmla="*/ 2372853 h 2374819"/>
              <a:gd name="connsiteX3" fmla="*/ 0 w 3275829"/>
              <a:gd name="connsiteY3" fmla="*/ 2374819 h 2374819"/>
              <a:gd name="connsiteX4" fmla="*/ 1369613 w 3275829"/>
              <a:gd name="connsiteY4" fmla="*/ 1976 h 2374819"/>
              <a:gd name="connsiteX0" fmla="*/ 1369613 w 3272810"/>
              <a:gd name="connsiteY0" fmla="*/ 1976 h 2385251"/>
              <a:gd name="connsiteX1" fmla="*/ 3270547 w 3272810"/>
              <a:gd name="connsiteY1" fmla="*/ 0 h 2385251"/>
              <a:gd name="connsiteX2" fmla="*/ 3272590 w 3272810"/>
              <a:gd name="connsiteY2" fmla="*/ 2385251 h 2385251"/>
              <a:gd name="connsiteX3" fmla="*/ 0 w 3272810"/>
              <a:gd name="connsiteY3" fmla="*/ 2374819 h 2385251"/>
              <a:gd name="connsiteX4" fmla="*/ 1369613 w 3272810"/>
              <a:gd name="connsiteY4" fmla="*/ 1976 h 2385251"/>
              <a:gd name="connsiteX0" fmla="*/ 1031780 w 3272810"/>
              <a:gd name="connsiteY0" fmla="*/ 0 h 2387779"/>
              <a:gd name="connsiteX1" fmla="*/ 3270547 w 3272810"/>
              <a:gd name="connsiteY1" fmla="*/ 2528 h 2387779"/>
              <a:gd name="connsiteX2" fmla="*/ 3272590 w 3272810"/>
              <a:gd name="connsiteY2" fmla="*/ 2387779 h 2387779"/>
              <a:gd name="connsiteX3" fmla="*/ 0 w 3272810"/>
              <a:gd name="connsiteY3" fmla="*/ 2377347 h 2387779"/>
              <a:gd name="connsiteX4" fmla="*/ 1031780 w 3272810"/>
              <a:gd name="connsiteY4" fmla="*/ 0 h 2387779"/>
              <a:gd name="connsiteX0" fmla="*/ 1031780 w 3317844"/>
              <a:gd name="connsiteY0" fmla="*/ 0 h 2387779"/>
              <a:gd name="connsiteX1" fmla="*/ 3317844 w 3317844"/>
              <a:gd name="connsiteY1" fmla="*/ 2528 h 2387779"/>
              <a:gd name="connsiteX2" fmla="*/ 3272590 w 3317844"/>
              <a:gd name="connsiteY2" fmla="*/ 2387779 h 2387779"/>
              <a:gd name="connsiteX3" fmla="*/ 0 w 3317844"/>
              <a:gd name="connsiteY3" fmla="*/ 2377347 h 2387779"/>
              <a:gd name="connsiteX4" fmla="*/ 1031780 w 3317844"/>
              <a:gd name="connsiteY4" fmla="*/ 0 h 2387779"/>
              <a:gd name="connsiteX0" fmla="*/ 1031780 w 3323399"/>
              <a:gd name="connsiteY0" fmla="*/ 0 h 2383275"/>
              <a:gd name="connsiteX1" fmla="*/ 3317844 w 3323399"/>
              <a:gd name="connsiteY1" fmla="*/ 2528 h 2383275"/>
              <a:gd name="connsiteX2" fmla="*/ 3323265 w 3323399"/>
              <a:gd name="connsiteY2" fmla="*/ 2383275 h 2383275"/>
              <a:gd name="connsiteX3" fmla="*/ 0 w 3323399"/>
              <a:gd name="connsiteY3" fmla="*/ 2377347 h 2383275"/>
              <a:gd name="connsiteX4" fmla="*/ 1031780 w 3323399"/>
              <a:gd name="connsiteY4" fmla="*/ 0 h 23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99" h="2383275">
                <a:moveTo>
                  <a:pt x="1031780" y="0"/>
                </a:moveTo>
                <a:lnTo>
                  <a:pt x="3317844" y="2528"/>
                </a:lnTo>
                <a:cubicBezTo>
                  <a:pt x="3316590" y="784166"/>
                  <a:pt x="3324519" y="1601637"/>
                  <a:pt x="3323265" y="2383275"/>
                </a:cubicBezTo>
                <a:lnTo>
                  <a:pt x="0" y="2377347"/>
                </a:lnTo>
                <a:lnTo>
                  <a:pt x="1031780" y="0"/>
                </a:lnTo>
                <a:close/>
              </a:path>
            </a:pathLst>
          </a:custGeom>
          <a:solidFill>
            <a:srgbClr val="626262"/>
          </a:solidFill>
        </p:spPr>
        <p:txBody>
          <a:bodyPr lIns="972000" rIns="180000" anchor="ctr"/>
          <a:lstStyle>
            <a:lvl1pPr algn="ctr">
              <a:defRPr sz="1600"/>
            </a:lvl1pPr>
          </a:lstStyle>
          <a:p>
            <a:r>
              <a:rPr lang="en-GB"/>
              <a:t>Optional image </a:t>
            </a:r>
            <a:br>
              <a:rPr lang="en-GB"/>
            </a:br>
            <a:r>
              <a:rPr lang="en-GB"/>
              <a:t>goes here</a:t>
            </a:r>
          </a:p>
        </p:txBody>
      </p:sp>
      <p:sp>
        <p:nvSpPr>
          <p:cNvPr id="9" name="Text Placeholder 8">
            <a:extLst>
              <a:ext uri="{FF2B5EF4-FFF2-40B4-BE49-F238E27FC236}">
                <a16:creationId xmlns:a16="http://schemas.microsoft.com/office/drawing/2014/main" id="{490AAC64-DBDA-4D68-8363-F93BF69D3546}"/>
              </a:ext>
            </a:extLst>
          </p:cNvPr>
          <p:cNvSpPr>
            <a:spLocks noGrp="1"/>
          </p:cNvSpPr>
          <p:nvPr>
            <p:ph type="body" sz="quarter" idx="10"/>
          </p:nvPr>
        </p:nvSpPr>
        <p:spPr>
          <a:xfrm>
            <a:off x="658813" y="5113339"/>
            <a:ext cx="6479116" cy="1330325"/>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97999039"/>
      </p:ext>
    </p:extLst>
  </p:cSld>
  <p:clrMapOvr>
    <a:masterClrMapping/>
  </p:clrMapOvr>
  <p:extLst>
    <p:ext uri="{DCECCB84-F9BA-43D5-87BE-67443E8EF086}">
      <p15:sldGuideLst xmlns:p15="http://schemas.microsoft.com/office/powerpoint/2012/main">
        <p15:guide id="1" orient="horz" pos="3793">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2F56A3-E9AE-CAF8-35DE-CC7E51A3B9FE}"/>
              </a:ext>
            </a:extLst>
          </p:cNvPr>
          <p:cNvSpPr>
            <a:spLocks noGrp="1"/>
          </p:cNvSpPr>
          <p:nvPr>
            <p:ph type="ftr" sz="quarter" idx="10"/>
          </p:nvPr>
        </p:nvSpPr>
        <p:spPr/>
        <p:txBody>
          <a:bodyPr/>
          <a:lstStyle/>
          <a:p>
            <a:pPr algn="l"/>
            <a:r>
              <a:rPr lang="en-GB"/>
              <a:t>Footer text here</a:t>
            </a:r>
          </a:p>
        </p:txBody>
      </p:sp>
      <p:sp>
        <p:nvSpPr>
          <p:cNvPr id="3" name="Slide Number Placeholder 2">
            <a:extLst>
              <a:ext uri="{FF2B5EF4-FFF2-40B4-BE49-F238E27FC236}">
                <a16:creationId xmlns:a16="http://schemas.microsoft.com/office/drawing/2014/main" id="{E998AB2E-86BF-E6EB-48D6-5F9110B7649F}"/>
              </a:ext>
            </a:extLst>
          </p:cNvPr>
          <p:cNvSpPr>
            <a:spLocks noGrp="1"/>
          </p:cNvSpPr>
          <p:nvPr>
            <p:ph type="sldNum" sz="quarter" idx="11"/>
          </p:nvPr>
        </p:nvSpPr>
        <p:spPr/>
        <p:txBody>
          <a:bodyPr/>
          <a:lstStyle/>
          <a:p>
            <a:fld id="{28351FCA-8A65-4C5C-8CFE-7293A31DEDE2}" type="slidenum">
              <a:rPr lang="en-GB" smtClean="0"/>
              <a:pPr/>
              <a:t>‹#›</a:t>
            </a:fld>
            <a:endParaRPr lang="en-GB"/>
          </a:p>
        </p:txBody>
      </p:sp>
    </p:spTree>
    <p:extLst>
      <p:ext uri="{BB962C8B-B14F-4D97-AF65-F5344CB8AC3E}">
        <p14:creationId xmlns:p14="http://schemas.microsoft.com/office/powerpoint/2010/main" val="27011551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3933-8ACA-02C7-7534-83A8DAD761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CBC018-7465-69DD-D361-00D58C479570}"/>
              </a:ext>
            </a:extLst>
          </p:cNvPr>
          <p:cNvSpPr>
            <a:spLocks noGrp="1"/>
          </p:cNvSpPr>
          <p:nvPr>
            <p:ph type="subTitle" idx="1"/>
          </p:nvPr>
        </p:nvSpPr>
        <p:spPr>
          <a:xfrm>
            <a:off x="1524000" y="3602038"/>
            <a:ext cx="9144000" cy="1655762"/>
          </a:xfrm>
        </p:spPr>
        <p:txBody>
          <a:bodyPr/>
          <a:lstStyle>
            <a:lvl1pPr marL="0" indent="0" algn="ctr">
              <a:buNone/>
              <a:defRPr sz="2400"/>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800D91A-F4EF-BF46-8F04-9BE9B641B1E6}"/>
              </a:ext>
            </a:extLst>
          </p:cNvPr>
          <p:cNvSpPr>
            <a:spLocks noGrp="1"/>
          </p:cNvSpPr>
          <p:nvPr>
            <p:ph type="dt" sz="half" idx="10"/>
          </p:nvPr>
        </p:nvSpPr>
        <p:spPr/>
        <p:txBody>
          <a:bodyPr/>
          <a:lstStyle/>
          <a:p>
            <a:fld id="{1EEDCDB1-ED44-4464-B0D3-C15306D24F23}" type="datetimeFigureOut">
              <a:rPr lang="en-GB" smtClean="0"/>
              <a:t>25/02/2026</a:t>
            </a:fld>
            <a:endParaRPr lang="en-GB"/>
          </a:p>
        </p:txBody>
      </p:sp>
      <p:sp>
        <p:nvSpPr>
          <p:cNvPr id="5" name="Footer Placeholder 4">
            <a:extLst>
              <a:ext uri="{FF2B5EF4-FFF2-40B4-BE49-F238E27FC236}">
                <a16:creationId xmlns:a16="http://schemas.microsoft.com/office/drawing/2014/main" id="{44F4497B-2F15-3236-5613-9C8E4A1CB7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68066F-EE09-E98D-93EE-96F8AC2701B5}"/>
              </a:ext>
            </a:extLst>
          </p:cNvPr>
          <p:cNvSpPr>
            <a:spLocks noGrp="1"/>
          </p:cNvSpPr>
          <p:nvPr>
            <p:ph type="sldNum" sz="quarter" idx="12"/>
          </p:nvPr>
        </p:nvSpPr>
        <p:spPr/>
        <p:txBody>
          <a:bodyPr/>
          <a:lstStyle/>
          <a:p>
            <a:fld id="{3EF1F503-E213-42D3-AD4E-22169D38EEEB}" type="slidenum">
              <a:rPr lang="en-GB" smtClean="0"/>
              <a:t>‹#›</a:t>
            </a:fld>
            <a:endParaRPr lang="en-GB"/>
          </a:p>
        </p:txBody>
      </p:sp>
    </p:spTree>
    <p:extLst>
      <p:ext uri="{BB962C8B-B14F-4D97-AF65-F5344CB8AC3E}">
        <p14:creationId xmlns:p14="http://schemas.microsoft.com/office/powerpoint/2010/main" val="35945167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F25D-D9B7-808F-B2B0-4417CB1777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160DB7-DC6E-2401-2C78-CB49C77F1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FCAF02-1127-B10B-4C87-4468676D205D}"/>
              </a:ext>
            </a:extLst>
          </p:cNvPr>
          <p:cNvSpPr>
            <a:spLocks noGrp="1"/>
          </p:cNvSpPr>
          <p:nvPr>
            <p:ph type="dt" sz="half" idx="10"/>
          </p:nvPr>
        </p:nvSpPr>
        <p:spPr/>
        <p:txBody>
          <a:bodyPr/>
          <a:lstStyle/>
          <a:p>
            <a:fld id="{1EEDCDB1-ED44-4464-B0D3-C15306D24F23}" type="datetimeFigureOut">
              <a:rPr lang="en-GB" smtClean="0"/>
              <a:t>25/02/2026</a:t>
            </a:fld>
            <a:endParaRPr lang="en-GB"/>
          </a:p>
        </p:txBody>
      </p:sp>
      <p:sp>
        <p:nvSpPr>
          <p:cNvPr id="5" name="Footer Placeholder 4">
            <a:extLst>
              <a:ext uri="{FF2B5EF4-FFF2-40B4-BE49-F238E27FC236}">
                <a16:creationId xmlns:a16="http://schemas.microsoft.com/office/drawing/2014/main" id="{64CBEBB2-534B-3FFF-CDE3-93A5692F02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A3B676-4C39-7038-ACEF-1F5968818EB4}"/>
              </a:ext>
            </a:extLst>
          </p:cNvPr>
          <p:cNvSpPr>
            <a:spLocks noGrp="1"/>
          </p:cNvSpPr>
          <p:nvPr>
            <p:ph type="sldNum" sz="quarter" idx="12"/>
          </p:nvPr>
        </p:nvSpPr>
        <p:spPr/>
        <p:txBody>
          <a:bodyPr/>
          <a:lstStyle/>
          <a:p>
            <a:fld id="{3EF1F503-E213-42D3-AD4E-22169D38EEEB}" type="slidenum">
              <a:rPr lang="en-GB" smtClean="0"/>
              <a:t>‹#›</a:t>
            </a:fld>
            <a:endParaRPr lang="en-GB"/>
          </a:p>
        </p:txBody>
      </p:sp>
    </p:spTree>
    <p:extLst>
      <p:ext uri="{BB962C8B-B14F-4D97-AF65-F5344CB8AC3E}">
        <p14:creationId xmlns:p14="http://schemas.microsoft.com/office/powerpoint/2010/main" val="10088510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CA9D-EAA0-9719-17E8-31B1A7C598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29934B-1B14-D1B2-BBE6-185D90689155}"/>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180" indent="0">
              <a:buNone/>
              <a:defRPr sz="2000">
                <a:solidFill>
                  <a:schemeClr val="tx1">
                    <a:tint val="82000"/>
                  </a:schemeClr>
                </a:solidFill>
              </a:defRPr>
            </a:lvl2pPr>
            <a:lvl3pPr marL="914360" indent="0">
              <a:buNone/>
              <a:defRPr sz="1800">
                <a:solidFill>
                  <a:schemeClr val="tx1">
                    <a:tint val="82000"/>
                  </a:schemeClr>
                </a:solidFill>
              </a:defRPr>
            </a:lvl3pPr>
            <a:lvl4pPr marL="1371540" indent="0">
              <a:buNone/>
              <a:defRPr sz="1600">
                <a:solidFill>
                  <a:schemeClr val="tx1">
                    <a:tint val="82000"/>
                  </a:schemeClr>
                </a:solidFill>
              </a:defRPr>
            </a:lvl4pPr>
            <a:lvl5pPr marL="1828720" indent="0">
              <a:buNone/>
              <a:defRPr sz="1600">
                <a:solidFill>
                  <a:schemeClr val="tx1">
                    <a:tint val="82000"/>
                  </a:schemeClr>
                </a:solidFill>
              </a:defRPr>
            </a:lvl5pPr>
            <a:lvl6pPr marL="2285900" indent="0">
              <a:buNone/>
              <a:defRPr sz="1600">
                <a:solidFill>
                  <a:schemeClr val="tx1">
                    <a:tint val="82000"/>
                  </a:schemeClr>
                </a:solidFill>
              </a:defRPr>
            </a:lvl6pPr>
            <a:lvl7pPr marL="2743080" indent="0">
              <a:buNone/>
              <a:defRPr sz="1600">
                <a:solidFill>
                  <a:schemeClr val="tx1">
                    <a:tint val="82000"/>
                  </a:schemeClr>
                </a:solidFill>
              </a:defRPr>
            </a:lvl7pPr>
            <a:lvl8pPr marL="3200260" indent="0">
              <a:buNone/>
              <a:defRPr sz="1600">
                <a:solidFill>
                  <a:schemeClr val="tx1">
                    <a:tint val="82000"/>
                  </a:schemeClr>
                </a:solidFill>
              </a:defRPr>
            </a:lvl8pPr>
            <a:lvl9pPr marL="365744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EE1640-4F58-C8D1-FE2B-7ACCA7C50BA7}"/>
              </a:ext>
            </a:extLst>
          </p:cNvPr>
          <p:cNvSpPr>
            <a:spLocks noGrp="1"/>
          </p:cNvSpPr>
          <p:nvPr>
            <p:ph type="dt" sz="half" idx="10"/>
          </p:nvPr>
        </p:nvSpPr>
        <p:spPr/>
        <p:txBody>
          <a:bodyPr/>
          <a:lstStyle/>
          <a:p>
            <a:fld id="{1EEDCDB1-ED44-4464-B0D3-C15306D24F23}" type="datetimeFigureOut">
              <a:rPr lang="en-GB" smtClean="0"/>
              <a:t>25/02/2026</a:t>
            </a:fld>
            <a:endParaRPr lang="en-GB"/>
          </a:p>
        </p:txBody>
      </p:sp>
      <p:sp>
        <p:nvSpPr>
          <p:cNvPr id="5" name="Footer Placeholder 4">
            <a:extLst>
              <a:ext uri="{FF2B5EF4-FFF2-40B4-BE49-F238E27FC236}">
                <a16:creationId xmlns:a16="http://schemas.microsoft.com/office/drawing/2014/main" id="{1A009F8B-828F-99A2-24AE-B5C73ED366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E6DDB8-DC92-F882-40CE-0E0EFE5C9DDE}"/>
              </a:ext>
            </a:extLst>
          </p:cNvPr>
          <p:cNvSpPr>
            <a:spLocks noGrp="1"/>
          </p:cNvSpPr>
          <p:nvPr>
            <p:ph type="sldNum" sz="quarter" idx="12"/>
          </p:nvPr>
        </p:nvSpPr>
        <p:spPr/>
        <p:txBody>
          <a:bodyPr/>
          <a:lstStyle/>
          <a:p>
            <a:fld id="{3EF1F503-E213-42D3-AD4E-22169D38EEEB}" type="slidenum">
              <a:rPr lang="en-GB" smtClean="0"/>
              <a:t>‹#›</a:t>
            </a:fld>
            <a:endParaRPr lang="en-GB"/>
          </a:p>
        </p:txBody>
      </p:sp>
    </p:spTree>
    <p:extLst>
      <p:ext uri="{BB962C8B-B14F-4D97-AF65-F5344CB8AC3E}">
        <p14:creationId xmlns:p14="http://schemas.microsoft.com/office/powerpoint/2010/main" val="22927340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8496-F4CC-6DB9-33A3-088042B160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8F4D41-F4ED-B72B-78B9-DB6A12B300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615C54B-FDA8-D3F9-9469-93257FF9AF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44FAB5-A005-4E0D-78A8-320DE880BE96}"/>
              </a:ext>
            </a:extLst>
          </p:cNvPr>
          <p:cNvSpPr>
            <a:spLocks noGrp="1"/>
          </p:cNvSpPr>
          <p:nvPr>
            <p:ph type="dt" sz="half" idx="10"/>
          </p:nvPr>
        </p:nvSpPr>
        <p:spPr/>
        <p:txBody>
          <a:bodyPr/>
          <a:lstStyle/>
          <a:p>
            <a:fld id="{1EEDCDB1-ED44-4464-B0D3-C15306D24F23}" type="datetimeFigureOut">
              <a:rPr lang="en-GB" smtClean="0"/>
              <a:t>25/02/2026</a:t>
            </a:fld>
            <a:endParaRPr lang="en-GB"/>
          </a:p>
        </p:txBody>
      </p:sp>
      <p:sp>
        <p:nvSpPr>
          <p:cNvPr id="6" name="Footer Placeholder 5">
            <a:extLst>
              <a:ext uri="{FF2B5EF4-FFF2-40B4-BE49-F238E27FC236}">
                <a16:creationId xmlns:a16="http://schemas.microsoft.com/office/drawing/2014/main" id="{3D0393A0-6DCD-7290-FF36-2EA20D0555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E1EFDB-827E-B8BB-524A-E3A5995192B8}"/>
              </a:ext>
            </a:extLst>
          </p:cNvPr>
          <p:cNvSpPr>
            <a:spLocks noGrp="1"/>
          </p:cNvSpPr>
          <p:nvPr>
            <p:ph type="sldNum" sz="quarter" idx="12"/>
          </p:nvPr>
        </p:nvSpPr>
        <p:spPr/>
        <p:txBody>
          <a:bodyPr/>
          <a:lstStyle/>
          <a:p>
            <a:fld id="{3EF1F503-E213-42D3-AD4E-22169D38EEEB}" type="slidenum">
              <a:rPr lang="en-GB" smtClean="0"/>
              <a:t>‹#›</a:t>
            </a:fld>
            <a:endParaRPr lang="en-GB"/>
          </a:p>
        </p:txBody>
      </p:sp>
    </p:spTree>
    <p:extLst>
      <p:ext uri="{BB962C8B-B14F-4D97-AF65-F5344CB8AC3E}">
        <p14:creationId xmlns:p14="http://schemas.microsoft.com/office/powerpoint/2010/main" val="37277780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6C0E-8D01-7CDB-1809-AEE39DC12BA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350AB1-EBE3-C77C-9ABE-6816C66D878A}"/>
              </a:ext>
            </a:extLst>
          </p:cNvPr>
          <p:cNvSpPr>
            <a:spLocks noGrp="1"/>
          </p:cNvSpPr>
          <p:nvPr>
            <p:ph type="body" idx="1"/>
          </p:nvPr>
        </p:nvSpPr>
        <p:spPr>
          <a:xfrm>
            <a:off x="839789" y="1681163"/>
            <a:ext cx="5157787" cy="823912"/>
          </a:xfrm>
        </p:spPr>
        <p:txBody>
          <a:bodyPr anchor="b"/>
          <a:lstStyle>
            <a:lvl1pPr marL="0" indent="0">
              <a:buNone/>
              <a:defRPr sz="2400" b="1"/>
            </a:lvl1pPr>
            <a:lvl2pPr marL="457180" indent="0">
              <a:buNone/>
              <a:defRPr sz="2000" b="1"/>
            </a:lvl2pPr>
            <a:lvl3pPr marL="914360" indent="0">
              <a:buNone/>
              <a:defRPr sz="1800" b="1"/>
            </a:lvl3pPr>
            <a:lvl4pPr marL="1371540" indent="0">
              <a:buNone/>
              <a:defRPr sz="1600" b="1"/>
            </a:lvl4pPr>
            <a:lvl5pPr marL="1828720" indent="0">
              <a:buNone/>
              <a:defRPr sz="1600" b="1"/>
            </a:lvl5pPr>
            <a:lvl6pPr marL="2285900" indent="0">
              <a:buNone/>
              <a:defRPr sz="1600" b="1"/>
            </a:lvl6pPr>
            <a:lvl7pPr marL="2743080" indent="0">
              <a:buNone/>
              <a:defRPr sz="1600" b="1"/>
            </a:lvl7pPr>
            <a:lvl8pPr marL="3200260" indent="0">
              <a:buNone/>
              <a:defRPr sz="1600" b="1"/>
            </a:lvl8pPr>
            <a:lvl9pPr marL="365744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1CB87-D11A-6619-9F41-855BF35F856C}"/>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DF2A49-728B-60AB-2298-97F46309CC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0" indent="0">
              <a:buNone/>
              <a:defRPr sz="2000" b="1"/>
            </a:lvl2pPr>
            <a:lvl3pPr marL="914360" indent="0">
              <a:buNone/>
              <a:defRPr sz="1800" b="1"/>
            </a:lvl3pPr>
            <a:lvl4pPr marL="1371540" indent="0">
              <a:buNone/>
              <a:defRPr sz="1600" b="1"/>
            </a:lvl4pPr>
            <a:lvl5pPr marL="1828720" indent="0">
              <a:buNone/>
              <a:defRPr sz="1600" b="1"/>
            </a:lvl5pPr>
            <a:lvl6pPr marL="2285900" indent="0">
              <a:buNone/>
              <a:defRPr sz="1600" b="1"/>
            </a:lvl6pPr>
            <a:lvl7pPr marL="2743080" indent="0">
              <a:buNone/>
              <a:defRPr sz="1600" b="1"/>
            </a:lvl7pPr>
            <a:lvl8pPr marL="3200260" indent="0">
              <a:buNone/>
              <a:defRPr sz="1600" b="1"/>
            </a:lvl8pPr>
            <a:lvl9pPr marL="365744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C519B2-35C4-257A-5706-B4006F30A00E}"/>
              </a:ext>
            </a:extLst>
          </p:cNvPr>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6EC876-BA6C-8B13-75C1-8ABB1427AB5B}"/>
              </a:ext>
            </a:extLst>
          </p:cNvPr>
          <p:cNvSpPr>
            <a:spLocks noGrp="1"/>
          </p:cNvSpPr>
          <p:nvPr>
            <p:ph type="dt" sz="half" idx="10"/>
          </p:nvPr>
        </p:nvSpPr>
        <p:spPr/>
        <p:txBody>
          <a:bodyPr/>
          <a:lstStyle/>
          <a:p>
            <a:fld id="{1EEDCDB1-ED44-4464-B0D3-C15306D24F23}" type="datetimeFigureOut">
              <a:rPr lang="en-GB" smtClean="0"/>
              <a:t>25/02/2026</a:t>
            </a:fld>
            <a:endParaRPr lang="en-GB"/>
          </a:p>
        </p:txBody>
      </p:sp>
      <p:sp>
        <p:nvSpPr>
          <p:cNvPr id="8" name="Footer Placeholder 7">
            <a:extLst>
              <a:ext uri="{FF2B5EF4-FFF2-40B4-BE49-F238E27FC236}">
                <a16:creationId xmlns:a16="http://schemas.microsoft.com/office/drawing/2014/main" id="{6C023D6A-BAFF-206C-66A2-668D7AB5E4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3FC98A2-6743-C8B3-BD6F-E640EF86CC8D}"/>
              </a:ext>
            </a:extLst>
          </p:cNvPr>
          <p:cNvSpPr>
            <a:spLocks noGrp="1"/>
          </p:cNvSpPr>
          <p:nvPr>
            <p:ph type="sldNum" sz="quarter" idx="12"/>
          </p:nvPr>
        </p:nvSpPr>
        <p:spPr/>
        <p:txBody>
          <a:bodyPr/>
          <a:lstStyle/>
          <a:p>
            <a:fld id="{3EF1F503-E213-42D3-AD4E-22169D38EEEB}" type="slidenum">
              <a:rPr lang="en-GB" smtClean="0"/>
              <a:t>‹#›</a:t>
            </a:fld>
            <a:endParaRPr lang="en-GB"/>
          </a:p>
        </p:txBody>
      </p:sp>
    </p:spTree>
    <p:extLst>
      <p:ext uri="{BB962C8B-B14F-4D97-AF65-F5344CB8AC3E}">
        <p14:creationId xmlns:p14="http://schemas.microsoft.com/office/powerpoint/2010/main" val="10961031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1E6C-C3A2-CE7E-EA7C-B79886FE31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C3E486-EEA0-4D31-D092-89EE7261DA90}"/>
              </a:ext>
            </a:extLst>
          </p:cNvPr>
          <p:cNvSpPr>
            <a:spLocks noGrp="1"/>
          </p:cNvSpPr>
          <p:nvPr>
            <p:ph type="dt" sz="half" idx="10"/>
          </p:nvPr>
        </p:nvSpPr>
        <p:spPr/>
        <p:txBody>
          <a:bodyPr/>
          <a:lstStyle/>
          <a:p>
            <a:fld id="{1EEDCDB1-ED44-4464-B0D3-C15306D24F23}" type="datetimeFigureOut">
              <a:rPr lang="en-GB" smtClean="0"/>
              <a:t>25/02/2026</a:t>
            </a:fld>
            <a:endParaRPr lang="en-GB"/>
          </a:p>
        </p:txBody>
      </p:sp>
      <p:sp>
        <p:nvSpPr>
          <p:cNvPr id="4" name="Footer Placeholder 3">
            <a:extLst>
              <a:ext uri="{FF2B5EF4-FFF2-40B4-BE49-F238E27FC236}">
                <a16:creationId xmlns:a16="http://schemas.microsoft.com/office/drawing/2014/main" id="{7EADA568-8E6B-459C-3301-7B00BD1735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3CF5E8-DDAA-21B0-B91A-4A6FF35F59F7}"/>
              </a:ext>
            </a:extLst>
          </p:cNvPr>
          <p:cNvSpPr>
            <a:spLocks noGrp="1"/>
          </p:cNvSpPr>
          <p:nvPr>
            <p:ph type="sldNum" sz="quarter" idx="12"/>
          </p:nvPr>
        </p:nvSpPr>
        <p:spPr/>
        <p:txBody>
          <a:bodyPr/>
          <a:lstStyle/>
          <a:p>
            <a:fld id="{3EF1F503-E213-42D3-AD4E-22169D38EEEB}" type="slidenum">
              <a:rPr lang="en-GB" smtClean="0"/>
              <a:t>‹#›</a:t>
            </a:fld>
            <a:endParaRPr lang="en-GB"/>
          </a:p>
        </p:txBody>
      </p:sp>
    </p:spTree>
    <p:extLst>
      <p:ext uri="{BB962C8B-B14F-4D97-AF65-F5344CB8AC3E}">
        <p14:creationId xmlns:p14="http://schemas.microsoft.com/office/powerpoint/2010/main" val="25298308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FE7FBC-28D0-8F89-84B4-E1B7D6740543}"/>
              </a:ext>
            </a:extLst>
          </p:cNvPr>
          <p:cNvSpPr>
            <a:spLocks noGrp="1"/>
          </p:cNvSpPr>
          <p:nvPr>
            <p:ph type="dt" sz="half" idx="10"/>
          </p:nvPr>
        </p:nvSpPr>
        <p:spPr/>
        <p:txBody>
          <a:bodyPr/>
          <a:lstStyle/>
          <a:p>
            <a:fld id="{1EEDCDB1-ED44-4464-B0D3-C15306D24F23}" type="datetimeFigureOut">
              <a:rPr lang="en-GB" smtClean="0"/>
              <a:t>25/02/2026</a:t>
            </a:fld>
            <a:endParaRPr lang="en-GB"/>
          </a:p>
        </p:txBody>
      </p:sp>
      <p:sp>
        <p:nvSpPr>
          <p:cNvPr id="3" name="Footer Placeholder 2">
            <a:extLst>
              <a:ext uri="{FF2B5EF4-FFF2-40B4-BE49-F238E27FC236}">
                <a16:creationId xmlns:a16="http://schemas.microsoft.com/office/drawing/2014/main" id="{311F0EB4-F99E-01D1-3621-30A7500C755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9FE8F3-4C4C-8142-95AA-5FB3BC6DB537}"/>
              </a:ext>
            </a:extLst>
          </p:cNvPr>
          <p:cNvSpPr>
            <a:spLocks noGrp="1"/>
          </p:cNvSpPr>
          <p:nvPr>
            <p:ph type="sldNum" sz="quarter" idx="12"/>
          </p:nvPr>
        </p:nvSpPr>
        <p:spPr/>
        <p:txBody>
          <a:bodyPr/>
          <a:lstStyle/>
          <a:p>
            <a:fld id="{3EF1F503-E213-42D3-AD4E-22169D38EEEB}" type="slidenum">
              <a:rPr lang="en-GB" smtClean="0"/>
              <a:t>‹#›</a:t>
            </a:fld>
            <a:endParaRPr lang="en-GB"/>
          </a:p>
        </p:txBody>
      </p:sp>
    </p:spTree>
    <p:extLst>
      <p:ext uri="{BB962C8B-B14F-4D97-AF65-F5344CB8AC3E}">
        <p14:creationId xmlns:p14="http://schemas.microsoft.com/office/powerpoint/2010/main" val="6717537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687DB-44AE-B07F-1102-72633D52A93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148EB9-4362-58B2-5DA1-F3FBF68892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B6BCA-B4C6-DBFC-DF83-B6A891DF9959}"/>
              </a:ext>
            </a:extLst>
          </p:cNvPr>
          <p:cNvSpPr>
            <a:spLocks noGrp="1"/>
          </p:cNvSpPr>
          <p:nvPr>
            <p:ph type="body" sz="half" idx="2"/>
          </p:nvPr>
        </p:nvSpPr>
        <p:spPr>
          <a:xfrm>
            <a:off x="839789" y="2057400"/>
            <a:ext cx="3932237" cy="3811588"/>
          </a:xfrm>
        </p:spPr>
        <p:txBody>
          <a:bodyPr/>
          <a:lstStyle>
            <a:lvl1pPr marL="0" indent="0">
              <a:buNone/>
              <a:defRPr sz="1600"/>
            </a:lvl1pPr>
            <a:lvl2pPr marL="457180" indent="0">
              <a:buNone/>
              <a:defRPr sz="1400"/>
            </a:lvl2pPr>
            <a:lvl3pPr marL="914360" indent="0">
              <a:buNone/>
              <a:defRPr sz="1200"/>
            </a:lvl3pPr>
            <a:lvl4pPr marL="1371540" indent="0">
              <a:buNone/>
              <a:defRPr sz="1000"/>
            </a:lvl4pPr>
            <a:lvl5pPr marL="1828720" indent="0">
              <a:buNone/>
              <a:defRPr sz="1000"/>
            </a:lvl5pPr>
            <a:lvl6pPr marL="2285900" indent="0">
              <a:buNone/>
              <a:defRPr sz="1000"/>
            </a:lvl6pPr>
            <a:lvl7pPr marL="2743080" indent="0">
              <a:buNone/>
              <a:defRPr sz="1000"/>
            </a:lvl7pPr>
            <a:lvl8pPr marL="3200260" indent="0">
              <a:buNone/>
              <a:defRPr sz="1000"/>
            </a:lvl8pPr>
            <a:lvl9pPr marL="365744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C4CF1-A1D4-6736-DF48-9063DA442F7D}"/>
              </a:ext>
            </a:extLst>
          </p:cNvPr>
          <p:cNvSpPr>
            <a:spLocks noGrp="1"/>
          </p:cNvSpPr>
          <p:nvPr>
            <p:ph type="dt" sz="half" idx="10"/>
          </p:nvPr>
        </p:nvSpPr>
        <p:spPr/>
        <p:txBody>
          <a:bodyPr/>
          <a:lstStyle/>
          <a:p>
            <a:fld id="{1EEDCDB1-ED44-4464-B0D3-C15306D24F23}" type="datetimeFigureOut">
              <a:rPr lang="en-GB" smtClean="0"/>
              <a:t>25/02/2026</a:t>
            </a:fld>
            <a:endParaRPr lang="en-GB"/>
          </a:p>
        </p:txBody>
      </p:sp>
      <p:sp>
        <p:nvSpPr>
          <p:cNvPr id="6" name="Footer Placeholder 5">
            <a:extLst>
              <a:ext uri="{FF2B5EF4-FFF2-40B4-BE49-F238E27FC236}">
                <a16:creationId xmlns:a16="http://schemas.microsoft.com/office/drawing/2014/main" id="{9AEFCAD9-3DA7-100C-CEEC-4D277F3998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5FA1DD-B9C8-1A7B-99E8-26243609B640}"/>
              </a:ext>
            </a:extLst>
          </p:cNvPr>
          <p:cNvSpPr>
            <a:spLocks noGrp="1"/>
          </p:cNvSpPr>
          <p:nvPr>
            <p:ph type="sldNum" sz="quarter" idx="12"/>
          </p:nvPr>
        </p:nvSpPr>
        <p:spPr/>
        <p:txBody>
          <a:bodyPr/>
          <a:lstStyle/>
          <a:p>
            <a:fld id="{3EF1F503-E213-42D3-AD4E-22169D38EEEB}" type="slidenum">
              <a:rPr lang="en-GB" smtClean="0"/>
              <a:t>‹#›</a:t>
            </a:fld>
            <a:endParaRPr lang="en-GB"/>
          </a:p>
        </p:txBody>
      </p:sp>
    </p:spTree>
    <p:extLst>
      <p:ext uri="{BB962C8B-B14F-4D97-AF65-F5344CB8AC3E}">
        <p14:creationId xmlns:p14="http://schemas.microsoft.com/office/powerpoint/2010/main" val="415682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and image –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2371725" y="0"/>
            <a:ext cx="9556750" cy="6858000"/>
          </a:xfrm>
          <a:solidFill>
            <a:schemeClr val="bg1">
              <a:lumMod val="95000"/>
            </a:schemeClr>
          </a:solidFill>
        </p:spPr>
        <p:txBody>
          <a:bodyPr tIns="2628000">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B7764CC-7A93-6D50-4D3C-01262BB4E2D8}"/>
              </a:ext>
            </a:extLst>
          </p:cNvPr>
          <p:cNvGrpSpPr/>
          <p:nvPr userDrawn="1"/>
        </p:nvGrpSpPr>
        <p:grpSpPr>
          <a:xfrm>
            <a:off x="432970" y="432789"/>
            <a:ext cx="408619" cy="404022"/>
            <a:chOff x="432970" y="432789"/>
            <a:chExt cx="408619" cy="404022"/>
          </a:xfrm>
          <a:solidFill>
            <a:schemeClr val="tx1"/>
          </a:solidFill>
        </p:grpSpPr>
        <p:sp>
          <p:nvSpPr>
            <p:cNvPr id="26" name="Freeform 25">
              <a:extLst>
                <a:ext uri="{FF2B5EF4-FFF2-40B4-BE49-F238E27FC236}">
                  <a16:creationId xmlns:a16="http://schemas.microsoft.com/office/drawing/2014/main" id="{ECAF8C6E-4A9C-AE75-1DA3-FDB62D45D022}"/>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F8526F6-BF74-7FC5-4D37-33B8E32F6D33}"/>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7FE27D4-AE5E-41B7-5F7D-67A42760E487}"/>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B3A6A769-CA0C-8588-4457-2065386D4CA8}"/>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91F7E439-D9C9-C61B-AEE5-26F9F09225B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2F04A7-B268-00B4-5B76-97EED2C7327B}"/>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EB55C015-B01F-ED4A-4CA7-AEADCD58C867}"/>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2230F5E0-E52D-070F-E6C5-CAA40F92EB1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FACD63EF-9A82-17B8-5673-2E491852D75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2" name="TextBox 11">
              <a:extLst>
                <a:ext uri="{FF2B5EF4-FFF2-40B4-BE49-F238E27FC236}">
                  <a16:creationId xmlns:a16="http://schemas.microsoft.com/office/drawing/2014/main" id="{6F9710D5-96E8-F31B-95CC-AF3154905096}"/>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48A6A4E3-5C3F-89B1-3806-7F00F6340ABF}"/>
                </a:ext>
              </a:extLst>
            </p:cNvPr>
            <p:cNvSpPr txBox="1"/>
            <p:nvPr userDrawn="1"/>
          </p:nvSpPr>
          <p:spPr>
            <a:xfrm>
              <a:off x="12803737" y="4873214"/>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15" name="TextBox 14">
              <a:extLst>
                <a:ext uri="{FF2B5EF4-FFF2-40B4-BE49-F238E27FC236}">
                  <a16:creationId xmlns:a16="http://schemas.microsoft.com/office/drawing/2014/main" id="{2AFB2BA1-727F-F57F-878E-1730AF1FA1CC}"/>
                </a:ext>
              </a:extLst>
            </p:cNvPr>
            <p:cNvSpPr txBox="1"/>
            <p:nvPr userDrawn="1"/>
          </p:nvSpPr>
          <p:spPr>
            <a:xfrm>
              <a:off x="12803736" y="5150213"/>
              <a:ext cx="2822257"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your image in the placeholder, you may find that the slide title disappears. Simply right click on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title should reappear.</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chapter / divider number in the placeholder provided in the bottom left.</a:t>
              </a:r>
            </a:p>
          </p:txBody>
        </p:sp>
      </p:grpSp>
    </p:spTree>
    <p:extLst>
      <p:ext uri="{BB962C8B-B14F-4D97-AF65-F5344CB8AC3E}">
        <p14:creationId xmlns:p14="http://schemas.microsoft.com/office/powerpoint/2010/main" val="30102919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3748-BA9B-6E7A-3028-5EE9D0A4C06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6369BF8-63CC-BA86-B80A-A7DDA35FC10A}"/>
              </a:ext>
            </a:extLst>
          </p:cNvPr>
          <p:cNvSpPr>
            <a:spLocks noGrp="1"/>
          </p:cNvSpPr>
          <p:nvPr>
            <p:ph type="pic" idx="1"/>
          </p:nvPr>
        </p:nvSpPr>
        <p:spPr>
          <a:xfrm>
            <a:off x="5183188" y="987425"/>
            <a:ext cx="6172200" cy="4873625"/>
          </a:xfrm>
        </p:spPr>
        <p:txBody>
          <a:bodyPr/>
          <a:lstStyle>
            <a:lvl1pPr marL="0" indent="0">
              <a:buNone/>
              <a:defRPr sz="3200"/>
            </a:lvl1pPr>
            <a:lvl2pPr marL="457180" indent="0">
              <a:buNone/>
              <a:defRPr sz="2800"/>
            </a:lvl2pPr>
            <a:lvl3pPr marL="914360" indent="0">
              <a:buNone/>
              <a:defRPr sz="2400"/>
            </a:lvl3pPr>
            <a:lvl4pPr marL="1371540" indent="0">
              <a:buNone/>
              <a:defRPr sz="2000"/>
            </a:lvl4pPr>
            <a:lvl5pPr marL="1828720" indent="0">
              <a:buNone/>
              <a:defRPr sz="2000"/>
            </a:lvl5pPr>
            <a:lvl6pPr marL="2285900" indent="0">
              <a:buNone/>
              <a:defRPr sz="2000"/>
            </a:lvl6pPr>
            <a:lvl7pPr marL="2743080" indent="0">
              <a:buNone/>
              <a:defRPr sz="2000"/>
            </a:lvl7pPr>
            <a:lvl8pPr marL="3200260" indent="0">
              <a:buNone/>
              <a:defRPr sz="2000"/>
            </a:lvl8pPr>
            <a:lvl9pPr marL="3657440" indent="0">
              <a:buNone/>
              <a:defRPr sz="2000"/>
            </a:lvl9pPr>
          </a:lstStyle>
          <a:p>
            <a:endParaRPr lang="en-GB"/>
          </a:p>
        </p:txBody>
      </p:sp>
      <p:sp>
        <p:nvSpPr>
          <p:cNvPr id="4" name="Text Placeholder 3">
            <a:extLst>
              <a:ext uri="{FF2B5EF4-FFF2-40B4-BE49-F238E27FC236}">
                <a16:creationId xmlns:a16="http://schemas.microsoft.com/office/drawing/2014/main" id="{45DA2F37-1E89-E753-7889-AB76C9625E09}"/>
              </a:ext>
            </a:extLst>
          </p:cNvPr>
          <p:cNvSpPr>
            <a:spLocks noGrp="1"/>
          </p:cNvSpPr>
          <p:nvPr>
            <p:ph type="body" sz="half" idx="2"/>
          </p:nvPr>
        </p:nvSpPr>
        <p:spPr>
          <a:xfrm>
            <a:off x="839789" y="2057400"/>
            <a:ext cx="3932237" cy="3811588"/>
          </a:xfrm>
        </p:spPr>
        <p:txBody>
          <a:bodyPr/>
          <a:lstStyle>
            <a:lvl1pPr marL="0" indent="0">
              <a:buNone/>
              <a:defRPr sz="1600"/>
            </a:lvl1pPr>
            <a:lvl2pPr marL="457180" indent="0">
              <a:buNone/>
              <a:defRPr sz="1400"/>
            </a:lvl2pPr>
            <a:lvl3pPr marL="914360" indent="0">
              <a:buNone/>
              <a:defRPr sz="1200"/>
            </a:lvl3pPr>
            <a:lvl4pPr marL="1371540" indent="0">
              <a:buNone/>
              <a:defRPr sz="1000"/>
            </a:lvl4pPr>
            <a:lvl5pPr marL="1828720" indent="0">
              <a:buNone/>
              <a:defRPr sz="1000"/>
            </a:lvl5pPr>
            <a:lvl6pPr marL="2285900" indent="0">
              <a:buNone/>
              <a:defRPr sz="1000"/>
            </a:lvl6pPr>
            <a:lvl7pPr marL="2743080" indent="0">
              <a:buNone/>
              <a:defRPr sz="1000"/>
            </a:lvl7pPr>
            <a:lvl8pPr marL="3200260" indent="0">
              <a:buNone/>
              <a:defRPr sz="1000"/>
            </a:lvl8pPr>
            <a:lvl9pPr marL="365744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52CE3-69CE-2E2B-831D-338A3D41B08D}"/>
              </a:ext>
            </a:extLst>
          </p:cNvPr>
          <p:cNvSpPr>
            <a:spLocks noGrp="1"/>
          </p:cNvSpPr>
          <p:nvPr>
            <p:ph type="dt" sz="half" idx="10"/>
          </p:nvPr>
        </p:nvSpPr>
        <p:spPr/>
        <p:txBody>
          <a:bodyPr/>
          <a:lstStyle/>
          <a:p>
            <a:fld id="{1EEDCDB1-ED44-4464-B0D3-C15306D24F23}" type="datetimeFigureOut">
              <a:rPr lang="en-GB" smtClean="0"/>
              <a:t>25/02/2026</a:t>
            </a:fld>
            <a:endParaRPr lang="en-GB"/>
          </a:p>
        </p:txBody>
      </p:sp>
      <p:sp>
        <p:nvSpPr>
          <p:cNvPr id="6" name="Footer Placeholder 5">
            <a:extLst>
              <a:ext uri="{FF2B5EF4-FFF2-40B4-BE49-F238E27FC236}">
                <a16:creationId xmlns:a16="http://schemas.microsoft.com/office/drawing/2014/main" id="{40ACBDD2-1F6F-A9BE-0AC5-305D63C3DF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C2F02D-855A-7A3C-A707-4EF434553CB9}"/>
              </a:ext>
            </a:extLst>
          </p:cNvPr>
          <p:cNvSpPr>
            <a:spLocks noGrp="1"/>
          </p:cNvSpPr>
          <p:nvPr>
            <p:ph type="sldNum" sz="quarter" idx="12"/>
          </p:nvPr>
        </p:nvSpPr>
        <p:spPr/>
        <p:txBody>
          <a:bodyPr/>
          <a:lstStyle/>
          <a:p>
            <a:fld id="{3EF1F503-E213-42D3-AD4E-22169D38EEEB}" type="slidenum">
              <a:rPr lang="en-GB" smtClean="0"/>
              <a:t>‹#›</a:t>
            </a:fld>
            <a:endParaRPr lang="en-GB"/>
          </a:p>
        </p:txBody>
      </p:sp>
    </p:spTree>
    <p:extLst>
      <p:ext uri="{BB962C8B-B14F-4D97-AF65-F5344CB8AC3E}">
        <p14:creationId xmlns:p14="http://schemas.microsoft.com/office/powerpoint/2010/main" val="6040970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A184F-ECD3-CFF9-E46F-186F584C83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B6192B-91F6-60BC-59A7-5065DC977F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5945A-EC65-BA9D-8FD0-C11A6E97DEAA}"/>
              </a:ext>
            </a:extLst>
          </p:cNvPr>
          <p:cNvSpPr>
            <a:spLocks noGrp="1"/>
          </p:cNvSpPr>
          <p:nvPr>
            <p:ph type="dt" sz="half" idx="10"/>
          </p:nvPr>
        </p:nvSpPr>
        <p:spPr/>
        <p:txBody>
          <a:bodyPr/>
          <a:lstStyle/>
          <a:p>
            <a:fld id="{1EEDCDB1-ED44-4464-B0D3-C15306D24F23}" type="datetimeFigureOut">
              <a:rPr lang="en-GB" smtClean="0"/>
              <a:t>25/02/2026</a:t>
            </a:fld>
            <a:endParaRPr lang="en-GB"/>
          </a:p>
        </p:txBody>
      </p:sp>
      <p:sp>
        <p:nvSpPr>
          <p:cNvPr id="5" name="Footer Placeholder 4">
            <a:extLst>
              <a:ext uri="{FF2B5EF4-FFF2-40B4-BE49-F238E27FC236}">
                <a16:creationId xmlns:a16="http://schemas.microsoft.com/office/drawing/2014/main" id="{43A0E8FC-1741-9FFD-895C-10F29DDEF9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DE6B9-16B3-7771-8744-4B87CDCD7CD6}"/>
              </a:ext>
            </a:extLst>
          </p:cNvPr>
          <p:cNvSpPr>
            <a:spLocks noGrp="1"/>
          </p:cNvSpPr>
          <p:nvPr>
            <p:ph type="sldNum" sz="quarter" idx="12"/>
          </p:nvPr>
        </p:nvSpPr>
        <p:spPr/>
        <p:txBody>
          <a:bodyPr/>
          <a:lstStyle/>
          <a:p>
            <a:fld id="{3EF1F503-E213-42D3-AD4E-22169D38EEEB}" type="slidenum">
              <a:rPr lang="en-GB" smtClean="0"/>
              <a:t>‹#›</a:t>
            </a:fld>
            <a:endParaRPr lang="en-GB"/>
          </a:p>
        </p:txBody>
      </p:sp>
    </p:spTree>
    <p:extLst>
      <p:ext uri="{BB962C8B-B14F-4D97-AF65-F5344CB8AC3E}">
        <p14:creationId xmlns:p14="http://schemas.microsoft.com/office/powerpoint/2010/main" val="16520659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DB9B1-E136-54D8-C086-EEC6459629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457BC8-8F9D-7D9C-DF68-63667D6068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E071D7-68D8-28E1-9DA0-BE0EA1EE49B3}"/>
              </a:ext>
            </a:extLst>
          </p:cNvPr>
          <p:cNvSpPr>
            <a:spLocks noGrp="1"/>
          </p:cNvSpPr>
          <p:nvPr>
            <p:ph type="dt" sz="half" idx="10"/>
          </p:nvPr>
        </p:nvSpPr>
        <p:spPr/>
        <p:txBody>
          <a:bodyPr/>
          <a:lstStyle/>
          <a:p>
            <a:fld id="{1EEDCDB1-ED44-4464-B0D3-C15306D24F23}" type="datetimeFigureOut">
              <a:rPr lang="en-GB" smtClean="0"/>
              <a:t>25/02/2026</a:t>
            </a:fld>
            <a:endParaRPr lang="en-GB"/>
          </a:p>
        </p:txBody>
      </p:sp>
      <p:sp>
        <p:nvSpPr>
          <p:cNvPr id="5" name="Footer Placeholder 4">
            <a:extLst>
              <a:ext uri="{FF2B5EF4-FFF2-40B4-BE49-F238E27FC236}">
                <a16:creationId xmlns:a16="http://schemas.microsoft.com/office/drawing/2014/main" id="{E7B1671F-3131-8838-7D27-3B68BF35B6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FCC74A-A55A-9F99-886E-47AE65725ED1}"/>
              </a:ext>
            </a:extLst>
          </p:cNvPr>
          <p:cNvSpPr>
            <a:spLocks noGrp="1"/>
          </p:cNvSpPr>
          <p:nvPr>
            <p:ph type="sldNum" sz="quarter" idx="12"/>
          </p:nvPr>
        </p:nvSpPr>
        <p:spPr/>
        <p:txBody>
          <a:bodyPr/>
          <a:lstStyle/>
          <a:p>
            <a:fld id="{3EF1F503-E213-42D3-AD4E-22169D38EEEB}" type="slidenum">
              <a:rPr lang="en-GB" smtClean="0"/>
              <a:t>‹#›</a:t>
            </a:fld>
            <a:endParaRPr lang="en-GB"/>
          </a:p>
        </p:txBody>
      </p:sp>
    </p:spTree>
    <p:extLst>
      <p:ext uri="{BB962C8B-B14F-4D97-AF65-F5344CB8AC3E}">
        <p14:creationId xmlns:p14="http://schemas.microsoft.com/office/powerpoint/2010/main" val="767544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Rur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9314E6-D0AA-9796-40EF-4F58487C7C0D}"/>
              </a:ext>
            </a:extLst>
          </p:cNvPr>
          <p:cNvSpPr/>
          <p:nvPr userDrawn="1"/>
        </p:nvSpPr>
        <p:spPr>
          <a:xfrm>
            <a:off x="2371410" y="0"/>
            <a:ext cx="955706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2692400" y="996122"/>
            <a:ext cx="8851900" cy="1289878"/>
          </a:xfrm>
        </p:spPr>
        <p:txBody>
          <a:bodyPr anchor="t">
            <a:noAutofit/>
          </a:bodyPr>
          <a:lstStyle>
            <a:lvl1pPr algn="l">
              <a:defRPr sz="6600" b="1" i="0">
                <a:solidFill>
                  <a:schemeClr val="bg1"/>
                </a:solidFill>
                <a:latin typeface="Arial" panose="020B0604020202020204" pitchFamily="34" charset="0"/>
                <a:cs typeface="Arial" panose="020B0604020202020204" pitchFamily="34" charset="0"/>
              </a:defRPr>
            </a:lvl1pPr>
          </a:lstStyle>
          <a:p>
            <a:r>
              <a:rPr lang="en-GB"/>
              <a:t>Add title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E8F0442-334B-0482-8B8C-6E57938CE36C}"/>
              </a:ext>
            </a:extLst>
          </p:cNvPr>
          <p:cNvGrpSpPr/>
          <p:nvPr userDrawn="1"/>
        </p:nvGrpSpPr>
        <p:grpSpPr>
          <a:xfrm>
            <a:off x="432970" y="432789"/>
            <a:ext cx="408619" cy="404022"/>
            <a:chOff x="432970" y="432789"/>
            <a:chExt cx="408619" cy="404022"/>
          </a:xfrm>
          <a:solidFill>
            <a:schemeClr val="tx1"/>
          </a:solidFill>
        </p:grpSpPr>
        <p:sp>
          <p:nvSpPr>
            <p:cNvPr id="16" name="Freeform 15">
              <a:extLst>
                <a:ext uri="{FF2B5EF4-FFF2-40B4-BE49-F238E27FC236}">
                  <a16:creationId xmlns:a16="http://schemas.microsoft.com/office/drawing/2014/main" id="{2FDA6DFF-D549-A0CF-9B36-BE971772B6E9}"/>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4F988BD-FB77-ED87-63E2-9BF446AFE1DF}"/>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381C85B-F7E6-995A-DC95-72297CD7CB6C}"/>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pic>
        <p:nvPicPr>
          <p:cNvPr id="10" name="Graphic 9">
            <a:extLst>
              <a:ext uri="{FF2B5EF4-FFF2-40B4-BE49-F238E27FC236}">
                <a16:creationId xmlns:a16="http://schemas.microsoft.com/office/drawing/2014/main" id="{274FDE67-B583-4160-7D92-BF70CC7B75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38253" y="2782006"/>
            <a:ext cx="3510675" cy="3510675"/>
          </a:xfrm>
          <a:prstGeom prst="rect">
            <a:avLst/>
          </a:prstGeom>
        </p:spPr>
      </p:pic>
      <p:pic>
        <p:nvPicPr>
          <p:cNvPr id="12" name="Graphic 11">
            <a:extLst>
              <a:ext uri="{FF2B5EF4-FFF2-40B4-BE49-F238E27FC236}">
                <a16:creationId xmlns:a16="http://schemas.microsoft.com/office/drawing/2014/main" id="{23DBACB8-DA6B-F5BF-EACC-D9C08C9D0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7954665" y="2782006"/>
            <a:ext cx="3677849" cy="3510675"/>
          </a:xfrm>
          <a:prstGeom prst="rect">
            <a:avLst/>
          </a:prstGeom>
        </p:spPr>
      </p:pic>
      <p:grpSp>
        <p:nvGrpSpPr>
          <p:cNvPr id="4" name="Group 3">
            <a:extLst>
              <a:ext uri="{FF2B5EF4-FFF2-40B4-BE49-F238E27FC236}">
                <a16:creationId xmlns:a16="http://schemas.microsoft.com/office/drawing/2014/main" id="{4361382D-B1BF-1E02-496D-395B34A80F5B}"/>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BE1A9080-A21F-2F70-4540-E143CD9E826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611254-1698-9F62-2551-33D0A923CFFE}"/>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Images-less divider slide</a:t>
              </a:r>
            </a:p>
          </p:txBody>
        </p:sp>
        <p:sp>
          <p:nvSpPr>
            <p:cNvPr id="7" name="TextBox 6">
              <a:extLst>
                <a:ext uri="{FF2B5EF4-FFF2-40B4-BE49-F238E27FC236}">
                  <a16:creationId xmlns:a16="http://schemas.microsoft.com/office/drawing/2014/main" id="{1CA5346A-62AD-B249-43AB-7F3F852C261F}"/>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divider / chapter slide without an image placeholder, including the ‘Rural’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brand graphic.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17600E7-6A38-30AD-EE11-AC9BD20B9CC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20" name="TextBox 19">
              <a:extLst>
                <a:ext uri="{FF2B5EF4-FFF2-40B4-BE49-F238E27FC236}">
                  <a16:creationId xmlns:a16="http://schemas.microsoft.com/office/drawing/2014/main" id="{BC2EBD99-2B57-E1D0-7358-224A48696E22}"/>
                </a:ext>
              </a:extLst>
            </p:cNvPr>
            <p:cNvSpPr txBox="1"/>
            <p:nvPr userDrawn="1"/>
          </p:nvSpPr>
          <p:spPr>
            <a:xfrm>
              <a:off x="12803737" y="1584230"/>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21" name="TextBox 20">
              <a:extLst>
                <a:ext uri="{FF2B5EF4-FFF2-40B4-BE49-F238E27FC236}">
                  <a16:creationId xmlns:a16="http://schemas.microsoft.com/office/drawing/2014/main" id="{07F26026-C44B-71B9-1900-CE4A29428786}"/>
                </a:ext>
              </a:extLst>
            </p:cNvPr>
            <p:cNvSpPr txBox="1"/>
            <p:nvPr userDrawn="1"/>
          </p:nvSpPr>
          <p:spPr>
            <a:xfrm>
              <a:off x="12803736" y="1861229"/>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page title &amp; chapter / divider number in the placeholders provided.</a:t>
              </a:r>
            </a:p>
          </p:txBody>
        </p:sp>
      </p:grpSp>
    </p:spTree>
    <p:extLst>
      <p:ext uri="{BB962C8B-B14F-4D97-AF65-F5344CB8AC3E}">
        <p14:creationId xmlns:p14="http://schemas.microsoft.com/office/powerpoint/2010/main" val="67308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 Urb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9314E6-D0AA-9796-40EF-4F58487C7C0D}"/>
              </a:ext>
            </a:extLst>
          </p:cNvPr>
          <p:cNvSpPr/>
          <p:nvPr userDrawn="1"/>
        </p:nvSpPr>
        <p:spPr>
          <a:xfrm>
            <a:off x="2371410" y="0"/>
            <a:ext cx="955706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2692400" y="996122"/>
            <a:ext cx="8851900" cy="1289878"/>
          </a:xfrm>
        </p:spPr>
        <p:txBody>
          <a:bodyPr anchor="t">
            <a:noAutofit/>
          </a:bodyPr>
          <a:lstStyle>
            <a:lvl1pPr algn="l">
              <a:defRPr sz="6600" b="1" i="0">
                <a:solidFill>
                  <a:schemeClr val="bg1"/>
                </a:solidFill>
                <a:latin typeface="Arial" panose="020B0604020202020204" pitchFamily="34" charset="0"/>
                <a:cs typeface="Arial" panose="020B0604020202020204" pitchFamily="34" charset="0"/>
              </a:defRPr>
            </a:lvl1pPr>
          </a:lstStyle>
          <a:p>
            <a:r>
              <a:rPr lang="en-GB"/>
              <a:t>Add title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AA31DA3-5A5B-27B1-6B91-9D13E71EB6F9}"/>
              </a:ext>
            </a:extLst>
          </p:cNvPr>
          <p:cNvGrpSpPr/>
          <p:nvPr userDrawn="1"/>
        </p:nvGrpSpPr>
        <p:grpSpPr>
          <a:xfrm>
            <a:off x="432970" y="432789"/>
            <a:ext cx="408619" cy="404022"/>
            <a:chOff x="432970" y="432789"/>
            <a:chExt cx="408619" cy="404022"/>
          </a:xfrm>
          <a:solidFill>
            <a:schemeClr val="tx1"/>
          </a:solidFill>
        </p:grpSpPr>
        <p:sp>
          <p:nvSpPr>
            <p:cNvPr id="24" name="Freeform 23">
              <a:extLst>
                <a:ext uri="{FF2B5EF4-FFF2-40B4-BE49-F238E27FC236}">
                  <a16:creationId xmlns:a16="http://schemas.microsoft.com/office/drawing/2014/main" id="{FEBB66F2-EE3A-D89A-2399-182DCC36A6ED}"/>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C73D1D8-A1D2-6CFA-64B1-7E63D979730E}"/>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4E8C724-0FC2-A39E-E157-8E3A80EFDA2A}"/>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pic>
        <p:nvPicPr>
          <p:cNvPr id="5" name="Graphic 4">
            <a:extLst>
              <a:ext uri="{FF2B5EF4-FFF2-40B4-BE49-F238E27FC236}">
                <a16:creationId xmlns:a16="http://schemas.microsoft.com/office/drawing/2014/main" id="{0868E6B1-5D32-AE70-4B31-515202CB80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50793" y="2782006"/>
            <a:ext cx="3885594" cy="3510675"/>
          </a:xfrm>
          <a:prstGeom prst="rect">
            <a:avLst/>
          </a:prstGeom>
        </p:spPr>
      </p:pic>
      <p:grpSp>
        <p:nvGrpSpPr>
          <p:cNvPr id="4" name="Group 3">
            <a:extLst>
              <a:ext uri="{FF2B5EF4-FFF2-40B4-BE49-F238E27FC236}">
                <a16:creationId xmlns:a16="http://schemas.microsoft.com/office/drawing/2014/main" id="{D4902908-C9DB-CD49-FBBB-F2FBB045D456}"/>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ED0F204A-9355-C776-774D-EDBB63F4D5E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9E69AB-2D00-6770-7E6A-FF38E419E16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Images-less divider slide</a:t>
              </a:r>
            </a:p>
          </p:txBody>
        </p:sp>
        <p:sp>
          <p:nvSpPr>
            <p:cNvPr id="10" name="TextBox 9">
              <a:extLst>
                <a:ext uri="{FF2B5EF4-FFF2-40B4-BE49-F238E27FC236}">
                  <a16:creationId xmlns:a16="http://schemas.microsoft.com/office/drawing/2014/main" id="{D4F67477-EAD4-91BC-84B4-22684039C970}"/>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divider / chapter slide without an image placeholder, including the ‘Urban’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brand graphic.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071A40-AC51-01B2-A4A2-48D86CC148C8}"/>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3" name="TextBox 12">
              <a:extLst>
                <a:ext uri="{FF2B5EF4-FFF2-40B4-BE49-F238E27FC236}">
                  <a16:creationId xmlns:a16="http://schemas.microsoft.com/office/drawing/2014/main" id="{CF7BBEF1-318D-082B-DE3C-6683859BFBF0}"/>
                </a:ext>
              </a:extLst>
            </p:cNvPr>
            <p:cNvSpPr txBox="1"/>
            <p:nvPr userDrawn="1"/>
          </p:nvSpPr>
          <p:spPr>
            <a:xfrm>
              <a:off x="12803737" y="1584230"/>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14" name="TextBox 13">
              <a:extLst>
                <a:ext uri="{FF2B5EF4-FFF2-40B4-BE49-F238E27FC236}">
                  <a16:creationId xmlns:a16="http://schemas.microsoft.com/office/drawing/2014/main" id="{20DCF3FE-BA53-735B-95ED-7246A89DC724}"/>
                </a:ext>
              </a:extLst>
            </p:cNvPr>
            <p:cNvSpPr txBox="1"/>
            <p:nvPr userDrawn="1"/>
          </p:nvSpPr>
          <p:spPr>
            <a:xfrm>
              <a:off x="12803736" y="1861229"/>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page title &amp; chapter / divider number in the placeholders provided.</a:t>
              </a:r>
            </a:p>
          </p:txBody>
        </p:sp>
      </p:grpSp>
    </p:spTree>
    <p:extLst>
      <p:ext uri="{BB962C8B-B14F-4D97-AF65-F5344CB8AC3E}">
        <p14:creationId xmlns:p14="http://schemas.microsoft.com/office/powerpoint/2010/main" val="3681236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 Marine and waterway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9314E6-D0AA-9796-40EF-4F58487C7C0D}"/>
              </a:ext>
            </a:extLst>
          </p:cNvPr>
          <p:cNvSpPr/>
          <p:nvPr userDrawn="1"/>
        </p:nvSpPr>
        <p:spPr>
          <a:xfrm>
            <a:off x="2371410" y="0"/>
            <a:ext cx="955706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2692400" y="996122"/>
            <a:ext cx="8851900" cy="1289878"/>
          </a:xfrm>
        </p:spPr>
        <p:txBody>
          <a:bodyPr anchor="t">
            <a:noAutofit/>
          </a:bodyPr>
          <a:lstStyle>
            <a:lvl1pPr algn="l">
              <a:defRPr sz="6600" b="1" i="0">
                <a:solidFill>
                  <a:schemeClr val="bg1"/>
                </a:solidFill>
                <a:latin typeface="Arial" panose="020B0604020202020204" pitchFamily="34" charset="0"/>
                <a:cs typeface="Arial" panose="020B0604020202020204" pitchFamily="34" charset="0"/>
              </a:defRPr>
            </a:lvl1pPr>
          </a:lstStyle>
          <a:p>
            <a:r>
              <a:rPr lang="en-GB"/>
              <a:t>Add title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43E99AE-8D15-A921-6A2F-A946CBFB4472}"/>
              </a:ext>
            </a:extLst>
          </p:cNvPr>
          <p:cNvGrpSpPr/>
          <p:nvPr userDrawn="1"/>
        </p:nvGrpSpPr>
        <p:grpSpPr>
          <a:xfrm>
            <a:off x="432970" y="432789"/>
            <a:ext cx="408619" cy="404022"/>
            <a:chOff x="432970" y="432789"/>
            <a:chExt cx="408619" cy="404022"/>
          </a:xfrm>
          <a:solidFill>
            <a:schemeClr val="tx1"/>
          </a:solidFill>
        </p:grpSpPr>
        <p:sp>
          <p:nvSpPr>
            <p:cNvPr id="23" name="Freeform 22">
              <a:extLst>
                <a:ext uri="{FF2B5EF4-FFF2-40B4-BE49-F238E27FC236}">
                  <a16:creationId xmlns:a16="http://schemas.microsoft.com/office/drawing/2014/main" id="{D114AB55-1AA2-4FDE-D1B5-F7F698EB53DC}"/>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6EFA6E5-D646-45CF-F2C1-0C8A575095F8}"/>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04E085A-9DA9-3424-82D3-D80740B56A50}"/>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pic>
        <p:nvPicPr>
          <p:cNvPr id="4" name="Graphic 3">
            <a:extLst>
              <a:ext uri="{FF2B5EF4-FFF2-40B4-BE49-F238E27FC236}">
                <a16:creationId xmlns:a16="http://schemas.microsoft.com/office/drawing/2014/main" id="{F5897CD9-5E7D-D34F-1355-8FE495A2CB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54666" y="2782006"/>
            <a:ext cx="3677849" cy="3510675"/>
          </a:xfrm>
          <a:prstGeom prst="rect">
            <a:avLst/>
          </a:prstGeom>
        </p:spPr>
      </p:pic>
      <p:grpSp>
        <p:nvGrpSpPr>
          <p:cNvPr id="5" name="Group 4">
            <a:extLst>
              <a:ext uri="{FF2B5EF4-FFF2-40B4-BE49-F238E27FC236}">
                <a16:creationId xmlns:a16="http://schemas.microsoft.com/office/drawing/2014/main" id="{31B54804-A26B-2CCC-FA58-A46BE2B62320}"/>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25375C52-E6CC-02FA-1DA3-0E69579C9DC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BC0C30-1AAD-E1DC-6ABB-E6EF156B6871}"/>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Images-less divider slide</a:t>
              </a:r>
            </a:p>
          </p:txBody>
        </p:sp>
        <p:sp>
          <p:nvSpPr>
            <p:cNvPr id="10" name="TextBox 9">
              <a:extLst>
                <a:ext uri="{FF2B5EF4-FFF2-40B4-BE49-F238E27FC236}">
                  <a16:creationId xmlns:a16="http://schemas.microsoft.com/office/drawing/2014/main" id="{CD09A305-9FF8-621F-027B-92D5A25BEAA1}"/>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divider / chapter slide without an image placeholder, including the ‘Coastal’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brand graphic.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61CBAB2-F4CA-07F0-9F9F-C529BF59D55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3" name="TextBox 12">
              <a:extLst>
                <a:ext uri="{FF2B5EF4-FFF2-40B4-BE49-F238E27FC236}">
                  <a16:creationId xmlns:a16="http://schemas.microsoft.com/office/drawing/2014/main" id="{9E445AE0-8894-DAB9-5560-C5ECC65EC7ED}"/>
                </a:ext>
              </a:extLst>
            </p:cNvPr>
            <p:cNvSpPr txBox="1"/>
            <p:nvPr userDrawn="1"/>
          </p:nvSpPr>
          <p:spPr>
            <a:xfrm>
              <a:off x="12803737" y="1584230"/>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14" name="TextBox 13">
              <a:extLst>
                <a:ext uri="{FF2B5EF4-FFF2-40B4-BE49-F238E27FC236}">
                  <a16:creationId xmlns:a16="http://schemas.microsoft.com/office/drawing/2014/main" id="{36156300-8EEE-F3A2-A1DF-89C9A2BD915F}"/>
                </a:ext>
              </a:extLst>
            </p:cNvPr>
            <p:cNvSpPr txBox="1"/>
            <p:nvPr userDrawn="1"/>
          </p:nvSpPr>
          <p:spPr>
            <a:xfrm>
              <a:off x="12803736" y="1861229"/>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page title &amp; chapter / divider number in the placeholders provided.</a:t>
              </a:r>
            </a:p>
          </p:txBody>
        </p:sp>
      </p:grpSp>
    </p:spTree>
    <p:extLst>
      <p:ext uri="{BB962C8B-B14F-4D97-AF65-F5344CB8AC3E}">
        <p14:creationId xmlns:p14="http://schemas.microsoft.com/office/powerpoint/2010/main" val="2037360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1E26A-01DA-B78E-8463-1BBB36388BB7}"/>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794A28-69CE-C251-A6C1-85FF642A6319}"/>
              </a:ext>
            </a:extLst>
          </p:cNvPr>
          <p:cNvSpPr/>
          <p:nvPr userDrawn="1"/>
        </p:nvSpPr>
        <p:spPr>
          <a:xfrm>
            <a:off x="10776182" y="0"/>
            <a:ext cx="115229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0DDF8D9A-14A1-5028-EC5B-FEEF2FFB1D55}"/>
              </a:ext>
            </a:extLst>
          </p:cNvPr>
          <p:cNvSpPr>
            <a:spLocks noGrp="1"/>
          </p:cNvSpPr>
          <p:nvPr>
            <p:ph type="body" sz="quarter" idx="15" hasCustomPrompt="1"/>
          </p:nvPr>
        </p:nvSpPr>
        <p:spPr>
          <a:xfrm>
            <a:off x="1941513" y="4895219"/>
            <a:ext cx="2801937" cy="642938"/>
          </a:xfrm>
        </p:spPr>
        <p:txBody>
          <a:bodyPr>
            <a:normAutofit/>
          </a:bodyPr>
          <a:lstStyle>
            <a:lvl1pPr>
              <a:defRPr sz="1400"/>
            </a:lvl1pPr>
          </a:lstStyle>
          <a:p>
            <a:pPr lvl="0"/>
            <a:r>
              <a:rPr lang="en-GB"/>
              <a:t>Insert name here</a:t>
            </a: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1941479" y="1636857"/>
            <a:ext cx="8028451" cy="3136391"/>
          </a:xfrm>
        </p:spPr>
        <p:txBody>
          <a:bodyPr anchor="t">
            <a:noAutofit/>
          </a:bodyPr>
          <a:lstStyle>
            <a:lvl1pPr>
              <a:lnSpc>
                <a:spcPct val="90000"/>
              </a:lnSpc>
              <a:defRPr sz="4800" b="1" i="0">
                <a:latin typeface="Arial" panose="020B0604020202020204" pitchFamily="34" charset="0"/>
                <a:cs typeface="Arial" panose="020B0604020202020204" pitchFamily="34" charset="0"/>
              </a:defRPr>
            </a:lvl1pPr>
          </a:lstStyle>
          <a:p>
            <a:r>
              <a:rPr lang="en-GB" b="1"/>
              <a:t>Insert your quote </a:t>
            </a:r>
            <a:br>
              <a:rPr lang="en-GB" b="1"/>
            </a:br>
            <a:r>
              <a:rPr lang="en-GB" b="1"/>
              <a:t>here; there is space for </a:t>
            </a:r>
            <a:br>
              <a:rPr lang="en-GB" b="1"/>
            </a:br>
            <a:r>
              <a:rPr lang="en-GB" b="1"/>
              <a:t>several lines of text, </a:t>
            </a:r>
            <a:br>
              <a:rPr lang="en-GB" b="1"/>
            </a:br>
            <a:r>
              <a:rPr lang="en-GB" b="1"/>
              <a:t>top aligned.</a:t>
            </a:r>
            <a:endParaRPr lang="en-US" b="1"/>
          </a:p>
        </p:txBody>
      </p:sp>
      <p:pic>
        <p:nvPicPr>
          <p:cNvPr id="31" name="Graphic 30">
            <a:extLst>
              <a:ext uri="{FF2B5EF4-FFF2-40B4-BE49-F238E27FC236}">
                <a16:creationId xmlns:a16="http://schemas.microsoft.com/office/drawing/2014/main" id="{BC344E03-B5D3-B17F-3734-92EAEEC2B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pic>
        <p:nvPicPr>
          <p:cNvPr id="2" name="Graphic 1">
            <a:extLst>
              <a:ext uri="{FF2B5EF4-FFF2-40B4-BE49-F238E27FC236}">
                <a16:creationId xmlns:a16="http://schemas.microsoft.com/office/drawing/2014/main" id="{D9C5116D-5BAE-BA6B-F8B5-B4FF06DA4C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7666" y="1486672"/>
            <a:ext cx="635431" cy="480448"/>
          </a:xfrm>
          <a:prstGeom prst="rect">
            <a:avLst/>
          </a:prstGeom>
        </p:spPr>
      </p:pic>
      <p:grpSp>
        <p:nvGrpSpPr>
          <p:cNvPr id="5" name="Group 4">
            <a:extLst>
              <a:ext uri="{FF2B5EF4-FFF2-40B4-BE49-F238E27FC236}">
                <a16:creationId xmlns:a16="http://schemas.microsoft.com/office/drawing/2014/main" id="{447DED1A-0B0A-9320-9C02-FF75076B3B48}"/>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3C9869BD-316F-FB7D-0769-F426F7E09EE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3568BD-092D-AE40-C979-118D85EAC7B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Quote slide</a:t>
              </a:r>
            </a:p>
          </p:txBody>
        </p:sp>
        <p:sp>
          <p:nvSpPr>
            <p:cNvPr id="8" name="TextBox 7">
              <a:extLst>
                <a:ext uri="{FF2B5EF4-FFF2-40B4-BE49-F238E27FC236}">
                  <a16:creationId xmlns:a16="http://schemas.microsoft.com/office/drawing/2014/main" id="{D2639403-793F-1968-BDBD-E26922242C61}"/>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quote. Simply add your text into the placeholders provided, and re-adjust the text size / position of both text boxes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6DC9762-5F70-A25F-E8C1-7FF9F0EC63BD}"/>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1878786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1E26A-01DA-B78E-8463-1BBB36388BB7}"/>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794A28-69CE-C251-A6C1-85FF642A6319}"/>
              </a:ext>
            </a:extLst>
          </p:cNvPr>
          <p:cNvSpPr/>
          <p:nvPr userDrawn="1"/>
        </p:nvSpPr>
        <p:spPr>
          <a:xfrm>
            <a:off x="10776182" y="0"/>
            <a:ext cx="115229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0DDF8D9A-14A1-5028-EC5B-FEEF2FFB1D55}"/>
              </a:ext>
            </a:extLst>
          </p:cNvPr>
          <p:cNvSpPr>
            <a:spLocks noGrp="1"/>
          </p:cNvSpPr>
          <p:nvPr>
            <p:ph type="body" sz="quarter" idx="15" hasCustomPrompt="1"/>
          </p:nvPr>
        </p:nvSpPr>
        <p:spPr>
          <a:xfrm>
            <a:off x="1941513" y="4895219"/>
            <a:ext cx="2801937" cy="642938"/>
          </a:xfrm>
        </p:spPr>
        <p:txBody>
          <a:bodyPr>
            <a:normAutofit/>
          </a:bodyPr>
          <a:lstStyle>
            <a:lvl1pPr>
              <a:defRPr sz="1400"/>
            </a:lvl1pPr>
          </a:lstStyle>
          <a:p>
            <a:pPr lvl="0"/>
            <a:r>
              <a:rPr lang="en-GB"/>
              <a:t>Insert name here</a:t>
            </a: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1941479" y="1636857"/>
            <a:ext cx="8028451" cy="3136391"/>
          </a:xfrm>
        </p:spPr>
        <p:txBody>
          <a:bodyPr anchor="t">
            <a:noAutofit/>
          </a:bodyPr>
          <a:lstStyle>
            <a:lvl1pPr>
              <a:lnSpc>
                <a:spcPct val="90000"/>
              </a:lnSpc>
              <a:defRPr sz="4800" b="1" i="0">
                <a:latin typeface="Arial" panose="020B0604020202020204" pitchFamily="34" charset="0"/>
                <a:cs typeface="Arial" panose="020B0604020202020204" pitchFamily="34" charset="0"/>
              </a:defRPr>
            </a:lvl1pPr>
          </a:lstStyle>
          <a:p>
            <a:r>
              <a:rPr lang="en-GB" b="1"/>
              <a:t>Insert your quote </a:t>
            </a:r>
            <a:br>
              <a:rPr lang="en-GB" b="1"/>
            </a:br>
            <a:r>
              <a:rPr lang="en-GB" b="1"/>
              <a:t>here; there is space for </a:t>
            </a:r>
            <a:br>
              <a:rPr lang="en-GB" b="1"/>
            </a:br>
            <a:r>
              <a:rPr lang="en-GB" b="1"/>
              <a:t>several lines of text, </a:t>
            </a:r>
            <a:br>
              <a:rPr lang="en-GB" b="1"/>
            </a:br>
            <a:r>
              <a:rPr lang="en-GB" b="1"/>
              <a:t>top aligned.</a:t>
            </a:r>
            <a:endParaRPr lang="en-US" b="1"/>
          </a:p>
        </p:txBody>
      </p:sp>
      <p:pic>
        <p:nvPicPr>
          <p:cNvPr id="31" name="Graphic 30">
            <a:extLst>
              <a:ext uri="{FF2B5EF4-FFF2-40B4-BE49-F238E27FC236}">
                <a16:creationId xmlns:a16="http://schemas.microsoft.com/office/drawing/2014/main" id="{BC344E03-B5D3-B17F-3734-92EAEEC2B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pic>
        <p:nvPicPr>
          <p:cNvPr id="2" name="Graphic 1">
            <a:extLst>
              <a:ext uri="{FF2B5EF4-FFF2-40B4-BE49-F238E27FC236}">
                <a16:creationId xmlns:a16="http://schemas.microsoft.com/office/drawing/2014/main" id="{D9C5116D-5BAE-BA6B-F8B5-B4FF06DA4C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7666" y="1486672"/>
            <a:ext cx="635431" cy="480448"/>
          </a:xfrm>
          <a:prstGeom prst="rect">
            <a:avLst/>
          </a:prstGeom>
        </p:spPr>
      </p:pic>
      <p:grpSp>
        <p:nvGrpSpPr>
          <p:cNvPr id="5" name="Group 4">
            <a:extLst>
              <a:ext uri="{FF2B5EF4-FFF2-40B4-BE49-F238E27FC236}">
                <a16:creationId xmlns:a16="http://schemas.microsoft.com/office/drawing/2014/main" id="{8E79BF6C-DE74-98BA-F711-E8DC04D87E6E}"/>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8A681E58-7964-4D6B-AC16-53A0E6BA2CC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0DD2800-9DD2-97C6-9859-41A40E9BD6E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Quote slide</a:t>
              </a:r>
            </a:p>
          </p:txBody>
        </p:sp>
        <p:sp>
          <p:nvSpPr>
            <p:cNvPr id="8" name="TextBox 7">
              <a:extLst>
                <a:ext uri="{FF2B5EF4-FFF2-40B4-BE49-F238E27FC236}">
                  <a16:creationId xmlns:a16="http://schemas.microsoft.com/office/drawing/2014/main" id="{250F32FB-31D9-CFF5-A0F2-6094D77A6CD6}"/>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quote. Simply add your text into the placeholders provided, and re-adjust the text size / position of both text boxes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FCB1DC5-2133-86E3-AA34-E4279C4671B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380157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introduction and contents slide">
    <p:bg>
      <p:bgPr>
        <a:solidFill>
          <a:srgbClr val="FFFFFF"/>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BE040D1-633A-C9A9-0918-866B3AA060A8}"/>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4" name="Footer Placeholder 4">
            <a:extLst>
              <a:ext uri="{FF2B5EF4-FFF2-40B4-BE49-F238E27FC236}">
                <a16:creationId xmlns:a16="http://schemas.microsoft.com/office/drawing/2014/main" id="{642BCD2B-968B-89F9-EE6E-2D3E6456F4DD}"/>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27" name="Text Placeholder 7">
            <a:extLst>
              <a:ext uri="{FF2B5EF4-FFF2-40B4-BE49-F238E27FC236}">
                <a16:creationId xmlns:a16="http://schemas.microsoft.com/office/drawing/2014/main" id="{888B257E-221F-C7E4-8377-2FFFAA4DD003}"/>
              </a:ext>
            </a:extLst>
          </p:cNvPr>
          <p:cNvSpPr>
            <a:spLocks noGrp="1"/>
          </p:cNvSpPr>
          <p:nvPr>
            <p:ph type="body" sz="quarter" idx="24"/>
          </p:nvPr>
        </p:nvSpPr>
        <p:spPr>
          <a:xfrm>
            <a:off x="5243332" y="4716495"/>
            <a:ext cx="5988265" cy="1051200"/>
          </a:xfrm>
          <a:prstGeom prst="rect">
            <a:avLst/>
          </a:prstGeom>
          <a:solidFill>
            <a:schemeClr val="bg2">
              <a:lumMod val="20000"/>
              <a:lumOff val="80000"/>
            </a:schemeClr>
          </a:solidFill>
        </p:spPr>
        <p:txBody>
          <a:bodyPr wrap="square" lIns="72000" tIns="0" rIns="0" bIns="0" anchor="ctr" anchorCtr="0">
            <a:noAutofit/>
          </a:bodyPr>
          <a:lstStyle>
            <a:lvl1pPr marL="0" indent="0" algn="ctr">
              <a:lnSpc>
                <a:spcPct val="100000"/>
              </a:lnSpc>
              <a:spcBef>
                <a:spcPts val="0"/>
              </a:spcBef>
              <a:spcAft>
                <a:spcPts val="800"/>
              </a:spcAft>
              <a:buNone/>
              <a:defRPr lang="en-US" sz="1400" kern="1200" dirty="0">
                <a:solidFill>
                  <a:schemeClr val="tx1"/>
                </a:solidFill>
                <a:latin typeface="+mn-lt"/>
                <a:ea typeface="+mn-ea"/>
                <a:cs typeface="+mn-cs"/>
              </a:defRPr>
            </a:lvl1pPr>
          </a:lstStyle>
          <a:p>
            <a:pPr lvl="0"/>
            <a:r>
              <a:rPr lang="en-GB"/>
              <a:t>Click to edit Master text styles</a:t>
            </a:r>
          </a:p>
        </p:txBody>
      </p:sp>
      <p:sp>
        <p:nvSpPr>
          <p:cNvPr id="30" name="Text Placeholder 8">
            <a:extLst>
              <a:ext uri="{FF2B5EF4-FFF2-40B4-BE49-F238E27FC236}">
                <a16:creationId xmlns:a16="http://schemas.microsoft.com/office/drawing/2014/main" id="{E3D03C26-BDAD-233F-6E47-52C4A9DC2F54}"/>
              </a:ext>
            </a:extLst>
          </p:cNvPr>
          <p:cNvSpPr>
            <a:spLocks noGrp="1"/>
          </p:cNvSpPr>
          <p:nvPr>
            <p:ph type="body" sz="quarter" idx="26" hasCustomPrompt="1"/>
          </p:nvPr>
        </p:nvSpPr>
        <p:spPr>
          <a:xfrm>
            <a:off x="2953708" y="4716997"/>
            <a:ext cx="2466000" cy="1050196"/>
          </a:xfrm>
          <a:prstGeom prst="roundRect">
            <a:avLst/>
          </a:prstGeom>
          <a:solidFill>
            <a:schemeClr val="bg1"/>
          </a:solidFill>
          <a:ln w="28575">
            <a:solidFill>
              <a:schemeClr val="tx2"/>
            </a:solidFill>
          </a:ln>
        </p:spPr>
        <p:txBody>
          <a:bodyPr wrap="square" lIns="0" tIns="0" rIns="0" bIns="0" anchor="ctr" anchorCtr="0">
            <a:noAutofit/>
          </a:bodyPr>
          <a:lstStyle>
            <a:lvl1pPr marL="0" indent="0" algn="ctr">
              <a:buNone/>
              <a:defRPr lang="en-US" sz="1600" b="1" i="0" kern="1200" dirty="0">
                <a:solidFill>
                  <a:schemeClr val="tx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a:t>
            </a:r>
            <a:r>
              <a:rPr lang="en-GB" err="1"/>
              <a:t>secion</a:t>
            </a:r>
            <a:r>
              <a:rPr lang="en-GB"/>
              <a:t> heading</a:t>
            </a:r>
            <a:endParaRPr lang="en-US"/>
          </a:p>
        </p:txBody>
      </p:sp>
      <p:sp>
        <p:nvSpPr>
          <p:cNvPr id="29" name="Text Placeholder 7">
            <a:extLst>
              <a:ext uri="{FF2B5EF4-FFF2-40B4-BE49-F238E27FC236}">
                <a16:creationId xmlns:a16="http://schemas.microsoft.com/office/drawing/2014/main" id="{366B3FBE-753B-F4BF-482C-F5ADAB07EE7D}"/>
              </a:ext>
            </a:extLst>
          </p:cNvPr>
          <p:cNvSpPr>
            <a:spLocks noGrp="1"/>
          </p:cNvSpPr>
          <p:nvPr>
            <p:ph type="body" sz="quarter" idx="25" hasCustomPrompt="1"/>
          </p:nvPr>
        </p:nvSpPr>
        <p:spPr>
          <a:xfrm>
            <a:off x="1337115" y="4716997"/>
            <a:ext cx="1346400" cy="1050196"/>
          </a:xfrm>
          <a:prstGeom prst="roundRect">
            <a:avLst/>
          </a:prstGeom>
          <a:solidFill>
            <a:schemeClr val="tx2"/>
          </a:solidFill>
        </p:spPr>
        <p:txBody>
          <a:bodyPr wrap="square" lIns="0" tIns="0" rIns="0" bIns="0" anchor="ctr" anchorCtr="0">
            <a:noAutofit/>
          </a:bodyPr>
          <a:lstStyle>
            <a:lvl1pPr marL="0" indent="0" algn="ctr">
              <a:buNone/>
              <a:defRPr lang="en-US" sz="1600" b="1" i="0" kern="1200" dirty="0">
                <a:solidFill>
                  <a:schemeClr val="lt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Part No.</a:t>
            </a:r>
            <a:endParaRPr lang="en-US"/>
          </a:p>
        </p:txBody>
      </p:sp>
      <p:sp>
        <p:nvSpPr>
          <p:cNvPr id="23" name="Text Placeholder 6">
            <a:extLst>
              <a:ext uri="{FF2B5EF4-FFF2-40B4-BE49-F238E27FC236}">
                <a16:creationId xmlns:a16="http://schemas.microsoft.com/office/drawing/2014/main" id="{D1E4DE86-D338-B2CF-6889-F27AF587367A}"/>
              </a:ext>
            </a:extLst>
          </p:cNvPr>
          <p:cNvSpPr>
            <a:spLocks noGrp="1"/>
          </p:cNvSpPr>
          <p:nvPr>
            <p:ph type="body" sz="quarter" idx="21"/>
          </p:nvPr>
        </p:nvSpPr>
        <p:spPr>
          <a:xfrm>
            <a:off x="5243332" y="3339108"/>
            <a:ext cx="5988265" cy="1051200"/>
          </a:xfrm>
          <a:prstGeom prst="rect">
            <a:avLst/>
          </a:prstGeom>
          <a:solidFill>
            <a:schemeClr val="bg2">
              <a:lumMod val="20000"/>
              <a:lumOff val="80000"/>
            </a:schemeClr>
          </a:solidFill>
        </p:spPr>
        <p:txBody>
          <a:bodyPr wrap="square" lIns="72000" tIns="0" rIns="0" bIns="0" anchor="ctr" anchorCtr="0">
            <a:noAutofit/>
          </a:bodyPr>
          <a:lstStyle>
            <a:lvl1pPr marL="0" indent="0" algn="ctr">
              <a:lnSpc>
                <a:spcPct val="100000"/>
              </a:lnSpc>
              <a:spcBef>
                <a:spcPts val="0"/>
              </a:spcBef>
              <a:spcAft>
                <a:spcPts val="800"/>
              </a:spcAft>
              <a:buNone/>
              <a:defRPr lang="en-US" sz="1400" kern="1200" dirty="0">
                <a:solidFill>
                  <a:schemeClr val="tx1"/>
                </a:solidFill>
                <a:latin typeface="+mn-lt"/>
                <a:ea typeface="+mn-ea"/>
                <a:cs typeface="+mn-cs"/>
              </a:defRPr>
            </a:lvl1pPr>
          </a:lstStyle>
          <a:p>
            <a:pPr lvl="0"/>
            <a:r>
              <a:rPr lang="en-GB"/>
              <a:t>Click to edit Master text styles</a:t>
            </a:r>
          </a:p>
        </p:txBody>
      </p:sp>
      <p:sp>
        <p:nvSpPr>
          <p:cNvPr id="26" name="Text Placeholder 5">
            <a:extLst>
              <a:ext uri="{FF2B5EF4-FFF2-40B4-BE49-F238E27FC236}">
                <a16:creationId xmlns:a16="http://schemas.microsoft.com/office/drawing/2014/main" id="{3A29D465-4204-0B59-6152-9B9A0EE1857E}"/>
              </a:ext>
            </a:extLst>
          </p:cNvPr>
          <p:cNvSpPr>
            <a:spLocks noGrp="1"/>
          </p:cNvSpPr>
          <p:nvPr>
            <p:ph type="body" sz="quarter" idx="23" hasCustomPrompt="1"/>
          </p:nvPr>
        </p:nvSpPr>
        <p:spPr>
          <a:xfrm>
            <a:off x="2953708" y="3339610"/>
            <a:ext cx="2466000" cy="1050196"/>
          </a:xfrm>
          <a:prstGeom prst="roundRect">
            <a:avLst/>
          </a:prstGeom>
          <a:solidFill>
            <a:schemeClr val="bg1"/>
          </a:solidFill>
          <a:ln w="28575">
            <a:solidFill>
              <a:schemeClr val="tx2"/>
            </a:solidFill>
          </a:ln>
        </p:spPr>
        <p:txBody>
          <a:bodyPr wrap="square" lIns="0" tIns="0" rIns="0" bIns="0" anchor="ctr" anchorCtr="0">
            <a:noAutofit/>
          </a:bodyPr>
          <a:lstStyle>
            <a:lvl1pPr marL="0" indent="0" algn="ctr">
              <a:buNone/>
              <a:defRPr lang="en-US" sz="1600" b="1" i="0" kern="1200" dirty="0">
                <a:solidFill>
                  <a:schemeClr val="tx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a:t>
            </a:r>
            <a:r>
              <a:rPr lang="en-GB" err="1"/>
              <a:t>secion</a:t>
            </a:r>
            <a:r>
              <a:rPr lang="en-GB"/>
              <a:t> heading</a:t>
            </a:r>
            <a:endParaRPr lang="en-US"/>
          </a:p>
        </p:txBody>
      </p:sp>
      <p:sp>
        <p:nvSpPr>
          <p:cNvPr id="25" name="Text Placeholder 4">
            <a:extLst>
              <a:ext uri="{FF2B5EF4-FFF2-40B4-BE49-F238E27FC236}">
                <a16:creationId xmlns:a16="http://schemas.microsoft.com/office/drawing/2014/main" id="{1A551F4B-755B-AEAC-9FC8-30FF456B009A}"/>
              </a:ext>
            </a:extLst>
          </p:cNvPr>
          <p:cNvSpPr>
            <a:spLocks noGrp="1"/>
          </p:cNvSpPr>
          <p:nvPr>
            <p:ph type="body" sz="quarter" idx="22" hasCustomPrompt="1"/>
          </p:nvPr>
        </p:nvSpPr>
        <p:spPr>
          <a:xfrm>
            <a:off x="1337115" y="3339610"/>
            <a:ext cx="1346400" cy="1050196"/>
          </a:xfrm>
          <a:prstGeom prst="roundRect">
            <a:avLst/>
          </a:prstGeom>
          <a:solidFill>
            <a:schemeClr val="tx2"/>
          </a:solidFill>
        </p:spPr>
        <p:txBody>
          <a:bodyPr wrap="square" lIns="0" tIns="0" rIns="0" bIns="0" anchor="ctr" anchorCtr="0">
            <a:noAutofit/>
          </a:bodyPr>
          <a:lstStyle>
            <a:lvl1pPr marL="0" indent="0" algn="ctr">
              <a:buNone/>
              <a:defRPr lang="en-US" sz="1600" b="1" i="0" kern="1200" dirty="0">
                <a:solidFill>
                  <a:schemeClr val="lt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Part No.</a:t>
            </a:r>
            <a:endParaRPr lang="en-US"/>
          </a:p>
        </p:txBody>
      </p:sp>
      <p:sp>
        <p:nvSpPr>
          <p:cNvPr id="18" name="Text Placeholder 3">
            <a:extLst>
              <a:ext uri="{FF2B5EF4-FFF2-40B4-BE49-F238E27FC236}">
                <a16:creationId xmlns:a16="http://schemas.microsoft.com/office/drawing/2014/main" id="{077C276A-D67C-742F-A2B7-5D007EA59BD1}"/>
              </a:ext>
            </a:extLst>
          </p:cNvPr>
          <p:cNvSpPr>
            <a:spLocks noGrp="1"/>
          </p:cNvSpPr>
          <p:nvPr>
            <p:ph type="body" sz="quarter" idx="14"/>
          </p:nvPr>
        </p:nvSpPr>
        <p:spPr>
          <a:xfrm>
            <a:off x="5243332" y="1950146"/>
            <a:ext cx="5988265" cy="1051200"/>
          </a:xfrm>
          <a:prstGeom prst="rect">
            <a:avLst/>
          </a:prstGeom>
          <a:solidFill>
            <a:schemeClr val="bg2">
              <a:lumMod val="20000"/>
              <a:lumOff val="80000"/>
            </a:schemeClr>
          </a:solidFill>
        </p:spPr>
        <p:txBody>
          <a:bodyPr wrap="square" lIns="72000" tIns="0" rIns="0" bIns="0" anchor="ctr" anchorCtr="0">
            <a:noAutofit/>
          </a:bodyPr>
          <a:lstStyle>
            <a:lvl1pPr marL="0" indent="0" algn="ctr">
              <a:lnSpc>
                <a:spcPct val="100000"/>
              </a:lnSpc>
              <a:spcBef>
                <a:spcPts val="0"/>
              </a:spcBef>
              <a:spcAft>
                <a:spcPts val="800"/>
              </a:spcAft>
              <a:buNone/>
              <a:defRPr lang="en-US" sz="1400" kern="1200" dirty="0">
                <a:solidFill>
                  <a:schemeClr val="tx1"/>
                </a:solidFill>
                <a:latin typeface="+mn-lt"/>
                <a:ea typeface="+mn-ea"/>
                <a:cs typeface="+mn-cs"/>
              </a:defRPr>
            </a:lvl1pPr>
          </a:lstStyle>
          <a:p>
            <a:pPr lvl="0"/>
            <a:r>
              <a:rPr lang="en-GB"/>
              <a:t>Click to edit Master text styles</a:t>
            </a:r>
          </a:p>
        </p:txBody>
      </p:sp>
      <p:sp>
        <p:nvSpPr>
          <p:cNvPr id="17" name="Text Placeholder 2">
            <a:extLst>
              <a:ext uri="{FF2B5EF4-FFF2-40B4-BE49-F238E27FC236}">
                <a16:creationId xmlns:a16="http://schemas.microsoft.com/office/drawing/2014/main" id="{4ABE0792-97BC-2357-08BF-2774805C38ED}"/>
              </a:ext>
            </a:extLst>
          </p:cNvPr>
          <p:cNvSpPr>
            <a:spLocks noGrp="1"/>
          </p:cNvSpPr>
          <p:nvPr>
            <p:ph type="body" sz="quarter" idx="20" hasCustomPrompt="1"/>
          </p:nvPr>
        </p:nvSpPr>
        <p:spPr>
          <a:xfrm>
            <a:off x="2953708" y="1950648"/>
            <a:ext cx="2466000" cy="1050196"/>
          </a:xfrm>
          <a:prstGeom prst="roundRect">
            <a:avLst/>
          </a:prstGeom>
          <a:solidFill>
            <a:schemeClr val="bg1"/>
          </a:solidFill>
          <a:ln w="28575">
            <a:solidFill>
              <a:schemeClr val="tx2"/>
            </a:solidFill>
          </a:ln>
        </p:spPr>
        <p:txBody>
          <a:bodyPr wrap="square" lIns="0" tIns="0" rIns="0" bIns="0" anchor="ctr" anchorCtr="0">
            <a:noAutofit/>
          </a:bodyPr>
          <a:lstStyle>
            <a:lvl1pPr marL="0" indent="0" algn="ctr">
              <a:buNone/>
              <a:defRPr lang="en-US" sz="1600" b="1" i="0" kern="1200" dirty="0">
                <a:solidFill>
                  <a:schemeClr val="tx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a:t>
            </a:r>
            <a:r>
              <a:rPr lang="en-GB" err="1"/>
              <a:t>secion</a:t>
            </a:r>
            <a:r>
              <a:rPr lang="en-GB"/>
              <a:t> heading</a:t>
            </a:r>
            <a:endParaRPr lang="en-US"/>
          </a:p>
        </p:txBody>
      </p:sp>
      <p:sp>
        <p:nvSpPr>
          <p:cNvPr id="2" name="Text Placeholder 1">
            <a:extLst>
              <a:ext uri="{FF2B5EF4-FFF2-40B4-BE49-F238E27FC236}">
                <a16:creationId xmlns:a16="http://schemas.microsoft.com/office/drawing/2014/main" id="{638F259D-179D-20A7-83BD-C20522D6451A}"/>
              </a:ext>
            </a:extLst>
          </p:cNvPr>
          <p:cNvSpPr>
            <a:spLocks noGrp="1"/>
          </p:cNvSpPr>
          <p:nvPr>
            <p:ph type="body" sz="quarter" idx="19" hasCustomPrompt="1"/>
          </p:nvPr>
        </p:nvSpPr>
        <p:spPr>
          <a:xfrm>
            <a:off x="1337115" y="1950648"/>
            <a:ext cx="1346400" cy="1050196"/>
          </a:xfrm>
          <a:prstGeom prst="roundRect">
            <a:avLst/>
          </a:prstGeom>
          <a:solidFill>
            <a:schemeClr val="tx2"/>
          </a:solidFill>
        </p:spPr>
        <p:txBody>
          <a:bodyPr wrap="square" lIns="0" tIns="0" rIns="0" bIns="0" anchor="ctr" anchorCtr="0">
            <a:noAutofit/>
          </a:bodyPr>
          <a:lstStyle>
            <a:lvl1pPr marL="0" indent="0" algn="ctr">
              <a:buNone/>
              <a:defRPr lang="en-US" sz="1600" b="1" i="0" kern="1200" dirty="0">
                <a:solidFill>
                  <a:schemeClr val="lt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Part No.</a:t>
            </a:r>
            <a:endParaRPr lang="en-US"/>
          </a:p>
        </p:txBody>
      </p:sp>
      <p:sp>
        <p:nvSpPr>
          <p:cNvPr id="6" name="Rectangle 5">
            <a:extLst>
              <a:ext uri="{FF2B5EF4-FFF2-40B4-BE49-F238E27FC236}">
                <a16:creationId xmlns:a16="http://schemas.microsoft.com/office/drawing/2014/main" id="{94731024-AFF6-56D4-C26A-8047B50A42FF}"/>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8">
            <a:extLst>
              <a:ext uri="{FF2B5EF4-FFF2-40B4-BE49-F238E27FC236}">
                <a16:creationId xmlns:a16="http://schemas.microsoft.com/office/drawing/2014/main" id="{C156E772-C6F9-9BBD-6DFC-3AD17BFFA155}"/>
              </a:ext>
            </a:extLst>
          </p:cNvPr>
          <p:cNvSpPr>
            <a:spLocks noGrp="1" noRot="1" noMove="1" noResize="1" noEditPoints="1" noAdjustHandles="1" noChangeArrowheads="1" noChangeShapeType="1"/>
          </p:cNvSpPr>
          <p:nvPr>
            <p:ph type="body" sz="quarter" idx="13"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Insert purpose of this slide pack </a:t>
            </a:r>
          </a:p>
        </p:txBody>
      </p:sp>
      <p:sp>
        <p:nvSpPr>
          <p:cNvPr id="7" name="Title Placeholder 2">
            <a:extLst>
              <a:ext uri="{FF2B5EF4-FFF2-40B4-BE49-F238E27FC236}">
                <a16:creationId xmlns:a16="http://schemas.microsoft.com/office/drawing/2014/main" id="{C3738235-D9CB-90F0-F068-84EC4DA07FB4}"/>
              </a:ext>
            </a:extLst>
          </p:cNvPr>
          <p:cNvSpPr>
            <a:spLocks noGrp="1" noRot="1" noMove="1" noResize="1" noEditPoints="1" noAdjustHandles="1" noChangeArrowheads="1" noChangeShapeType="1"/>
          </p:cNvSpPr>
          <p:nvPr>
            <p:ph type="title" hasCustomPrompt="1"/>
          </p:nvPr>
        </p:nvSpPr>
        <p:spPr>
          <a:xfrm>
            <a:off x="4105656" y="504000"/>
            <a:ext cx="7618405"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Introduction</a:t>
            </a:r>
            <a:endParaRPr lang="en-GB"/>
          </a:p>
        </p:txBody>
      </p:sp>
    </p:spTree>
    <p:extLst>
      <p:ext uri="{BB962C8B-B14F-4D97-AF65-F5344CB8AC3E}">
        <p14:creationId xmlns:p14="http://schemas.microsoft.com/office/powerpoint/2010/main" val="972840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1E26A-01DA-B78E-8463-1BBB36388BB7}"/>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794A28-69CE-C251-A6C1-85FF642A6319}"/>
              </a:ext>
            </a:extLst>
          </p:cNvPr>
          <p:cNvSpPr/>
          <p:nvPr userDrawn="1"/>
        </p:nvSpPr>
        <p:spPr>
          <a:xfrm>
            <a:off x="10776182" y="0"/>
            <a:ext cx="115229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0DDF8D9A-14A1-5028-EC5B-FEEF2FFB1D55}"/>
              </a:ext>
            </a:extLst>
          </p:cNvPr>
          <p:cNvSpPr>
            <a:spLocks noGrp="1"/>
          </p:cNvSpPr>
          <p:nvPr>
            <p:ph type="body" sz="quarter" idx="15" hasCustomPrompt="1"/>
          </p:nvPr>
        </p:nvSpPr>
        <p:spPr>
          <a:xfrm>
            <a:off x="1941513" y="4895219"/>
            <a:ext cx="2801937" cy="642938"/>
          </a:xfrm>
        </p:spPr>
        <p:txBody>
          <a:bodyPr>
            <a:normAutofit/>
          </a:bodyPr>
          <a:lstStyle>
            <a:lvl1pPr>
              <a:defRPr sz="1400"/>
            </a:lvl1pPr>
          </a:lstStyle>
          <a:p>
            <a:pPr lvl="0"/>
            <a:r>
              <a:rPr lang="en-GB"/>
              <a:t>Insert name here</a:t>
            </a: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1941479" y="1636857"/>
            <a:ext cx="8028451" cy="3136391"/>
          </a:xfrm>
        </p:spPr>
        <p:txBody>
          <a:bodyPr anchor="t">
            <a:noAutofit/>
          </a:bodyPr>
          <a:lstStyle>
            <a:lvl1pPr>
              <a:lnSpc>
                <a:spcPct val="90000"/>
              </a:lnSpc>
              <a:defRPr sz="4800" b="1" i="0">
                <a:latin typeface="Arial" panose="020B0604020202020204" pitchFamily="34" charset="0"/>
                <a:cs typeface="Arial" panose="020B0604020202020204" pitchFamily="34" charset="0"/>
              </a:defRPr>
            </a:lvl1pPr>
          </a:lstStyle>
          <a:p>
            <a:r>
              <a:rPr lang="en-GB" b="1"/>
              <a:t>Insert your quote </a:t>
            </a:r>
            <a:br>
              <a:rPr lang="en-GB" b="1"/>
            </a:br>
            <a:r>
              <a:rPr lang="en-GB" b="1"/>
              <a:t>here; there is space for </a:t>
            </a:r>
            <a:br>
              <a:rPr lang="en-GB" b="1"/>
            </a:br>
            <a:r>
              <a:rPr lang="en-GB" b="1"/>
              <a:t>several lines of text, </a:t>
            </a:r>
            <a:br>
              <a:rPr lang="en-GB" b="1"/>
            </a:br>
            <a:r>
              <a:rPr lang="en-GB" b="1"/>
              <a:t>top aligned.</a:t>
            </a:r>
            <a:endParaRPr lang="en-US" b="1"/>
          </a:p>
        </p:txBody>
      </p:sp>
      <p:pic>
        <p:nvPicPr>
          <p:cNvPr id="31" name="Graphic 30">
            <a:extLst>
              <a:ext uri="{FF2B5EF4-FFF2-40B4-BE49-F238E27FC236}">
                <a16:creationId xmlns:a16="http://schemas.microsoft.com/office/drawing/2014/main" id="{BC344E03-B5D3-B17F-3734-92EAEEC2B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pic>
        <p:nvPicPr>
          <p:cNvPr id="2" name="Graphic 1">
            <a:extLst>
              <a:ext uri="{FF2B5EF4-FFF2-40B4-BE49-F238E27FC236}">
                <a16:creationId xmlns:a16="http://schemas.microsoft.com/office/drawing/2014/main" id="{D9C5116D-5BAE-BA6B-F8B5-B4FF06DA4C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7666" y="1486672"/>
            <a:ext cx="635431" cy="480448"/>
          </a:xfrm>
          <a:prstGeom prst="rect">
            <a:avLst/>
          </a:prstGeom>
        </p:spPr>
      </p:pic>
      <p:grpSp>
        <p:nvGrpSpPr>
          <p:cNvPr id="5" name="Group 4">
            <a:extLst>
              <a:ext uri="{FF2B5EF4-FFF2-40B4-BE49-F238E27FC236}">
                <a16:creationId xmlns:a16="http://schemas.microsoft.com/office/drawing/2014/main" id="{6D4A73C5-80B6-6C2D-96D3-B3D2D3DFB549}"/>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A22FDE06-30EC-FF2C-B88B-F9CBC4A2E094}"/>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C315EB0-1F11-2C90-F8B8-D1445E45CD8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Quote slide</a:t>
              </a:r>
            </a:p>
          </p:txBody>
        </p:sp>
        <p:sp>
          <p:nvSpPr>
            <p:cNvPr id="8" name="TextBox 7">
              <a:extLst>
                <a:ext uri="{FF2B5EF4-FFF2-40B4-BE49-F238E27FC236}">
                  <a16:creationId xmlns:a16="http://schemas.microsoft.com/office/drawing/2014/main" id="{D8121D2D-5785-DDE0-C862-94C9E07F5F14}"/>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quote. Simply add your text into the placeholders provided, and re-adjust the text size / position of both text boxes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282A96E-80A7-E3D9-92ED-397F2DB9E2E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3619752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 green">
    <p:bg>
      <p:bgPr>
        <a:solidFill>
          <a:srgbClr val="3D49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FAE561-9594-07C2-14A3-6C79A025B75F}"/>
              </a:ext>
            </a:extLst>
          </p:cNvPr>
          <p:cNvSpPr/>
          <p:nvPr userDrawn="1"/>
        </p:nvSpPr>
        <p:spPr>
          <a:xfrm>
            <a:off x="11928475" y="0"/>
            <a:ext cx="2635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711261" y="1206230"/>
            <a:ext cx="9902025" cy="4445540"/>
          </a:xfrm>
        </p:spPr>
        <p:txBody>
          <a:bodyPr anchor="ctr">
            <a:noAutofit/>
          </a:bodyPr>
          <a:lstStyle>
            <a:lvl1pPr>
              <a:lnSpc>
                <a:spcPct val="90000"/>
              </a:lnSpc>
              <a:defRPr sz="4800">
                <a:solidFill>
                  <a:srgbClr val="C9DFD5"/>
                </a:solidFill>
              </a:defRPr>
            </a:lvl1pPr>
          </a:lstStyle>
          <a:p>
            <a:r>
              <a:rPr lang="en-GB" b="1"/>
              <a:t>Statement slide; add a bold statement to grab your audience’s attention.</a:t>
            </a:r>
            <a:endParaRPr lang="en-US" b="1"/>
          </a:p>
        </p:txBody>
      </p:sp>
      <p:sp>
        <p:nvSpPr>
          <p:cNvPr id="2" name="Rectangle 1">
            <a:extLst>
              <a:ext uri="{FF2B5EF4-FFF2-40B4-BE49-F238E27FC236}">
                <a16:creationId xmlns:a16="http://schemas.microsoft.com/office/drawing/2014/main" id="{8EE89170-150E-CC15-3044-95346B6E79A2}"/>
              </a:ext>
            </a:extLst>
          </p:cNvPr>
          <p:cNvSpPr/>
          <p:nvPr userDrawn="1"/>
        </p:nvSpPr>
        <p:spPr>
          <a:xfrm>
            <a:off x="10776182" y="0"/>
            <a:ext cx="115229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7BD099E-D9BD-546C-1012-DE878682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3" name="Group 2">
            <a:extLst>
              <a:ext uri="{FF2B5EF4-FFF2-40B4-BE49-F238E27FC236}">
                <a16:creationId xmlns:a16="http://schemas.microsoft.com/office/drawing/2014/main" id="{00087215-7715-7D5C-9067-08ED866CE8E3}"/>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D21FE5D4-9796-82CA-52FB-5B2303BC09D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9F390FD-CDE9-E47A-361C-72AD96FE3FE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Statement slide</a:t>
              </a:r>
            </a:p>
          </p:txBody>
        </p:sp>
        <p:sp>
          <p:nvSpPr>
            <p:cNvPr id="6" name="TextBox 5">
              <a:extLst>
                <a:ext uri="{FF2B5EF4-FFF2-40B4-BE49-F238E27FC236}">
                  <a16:creationId xmlns:a16="http://schemas.microsoft.com/office/drawing/2014/main" id="{52DA148B-A6DC-6F74-E166-ADB3325B980B}"/>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statement or question. Simply add your text into the placeholder provided, and re-adjust the text size / position of the text box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FC57500-68FB-6BB2-B57C-CC2339C4446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1574817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 red">
    <p:bg>
      <p:bgPr>
        <a:solidFill>
          <a:srgbClr val="4C2C37"/>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FAE561-9594-07C2-14A3-6C79A025B75F}"/>
              </a:ext>
            </a:extLst>
          </p:cNvPr>
          <p:cNvSpPr/>
          <p:nvPr userDrawn="1"/>
        </p:nvSpPr>
        <p:spPr>
          <a:xfrm>
            <a:off x="11928475" y="0"/>
            <a:ext cx="26352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711261" y="1206230"/>
            <a:ext cx="9902025" cy="4445540"/>
          </a:xfrm>
        </p:spPr>
        <p:txBody>
          <a:bodyPr anchor="ctr">
            <a:noAutofit/>
          </a:bodyPr>
          <a:lstStyle>
            <a:lvl1pPr>
              <a:lnSpc>
                <a:spcPct val="90000"/>
              </a:lnSpc>
              <a:defRPr sz="4800">
                <a:solidFill>
                  <a:srgbClr val="FFD5D1"/>
                </a:solidFill>
              </a:defRPr>
            </a:lvl1pPr>
          </a:lstStyle>
          <a:p>
            <a:r>
              <a:rPr lang="en-GB" b="1"/>
              <a:t>Statement slide; add a bold statement to grab your audience’s attention.</a:t>
            </a:r>
            <a:endParaRPr lang="en-US" b="1"/>
          </a:p>
        </p:txBody>
      </p:sp>
      <p:sp>
        <p:nvSpPr>
          <p:cNvPr id="2" name="Rectangle 1">
            <a:extLst>
              <a:ext uri="{FF2B5EF4-FFF2-40B4-BE49-F238E27FC236}">
                <a16:creationId xmlns:a16="http://schemas.microsoft.com/office/drawing/2014/main" id="{8EE89170-150E-CC15-3044-95346B6E79A2}"/>
              </a:ext>
            </a:extLst>
          </p:cNvPr>
          <p:cNvSpPr/>
          <p:nvPr userDrawn="1"/>
        </p:nvSpPr>
        <p:spPr>
          <a:xfrm>
            <a:off x="10776182" y="0"/>
            <a:ext cx="115229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7BD099E-D9BD-546C-1012-DE878682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3" name="Group 2">
            <a:extLst>
              <a:ext uri="{FF2B5EF4-FFF2-40B4-BE49-F238E27FC236}">
                <a16:creationId xmlns:a16="http://schemas.microsoft.com/office/drawing/2014/main" id="{F97D4518-82CF-4DBB-B8AD-FFC98FFF7AB3}"/>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4A6202A6-8EC3-812F-3306-689ECDA425E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69257C-EEC7-6CD1-E020-D2622AFBB83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Statement slide</a:t>
              </a:r>
            </a:p>
          </p:txBody>
        </p:sp>
        <p:sp>
          <p:nvSpPr>
            <p:cNvPr id="6" name="TextBox 5">
              <a:extLst>
                <a:ext uri="{FF2B5EF4-FFF2-40B4-BE49-F238E27FC236}">
                  <a16:creationId xmlns:a16="http://schemas.microsoft.com/office/drawing/2014/main" id="{296C20B5-688A-7DD2-2595-3059A4817BFB}"/>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statement or question. Simply add your text into the placeholder provided, and re-adjust the text size / position of the text box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76DCB01-166C-2E7D-B8CE-19D2E9B53365}"/>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358496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 blue">
    <p:bg>
      <p:bgPr>
        <a:solidFill>
          <a:srgbClr val="00425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FAE561-9594-07C2-14A3-6C79A025B75F}"/>
              </a:ext>
            </a:extLst>
          </p:cNvPr>
          <p:cNvSpPr/>
          <p:nvPr userDrawn="1"/>
        </p:nvSpPr>
        <p:spPr>
          <a:xfrm>
            <a:off x="11928475" y="0"/>
            <a:ext cx="26352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711261" y="1206230"/>
            <a:ext cx="9902025" cy="4445540"/>
          </a:xfrm>
        </p:spPr>
        <p:txBody>
          <a:bodyPr anchor="ctr">
            <a:noAutofit/>
          </a:bodyPr>
          <a:lstStyle>
            <a:lvl1pPr>
              <a:lnSpc>
                <a:spcPct val="90000"/>
              </a:lnSpc>
              <a:defRPr sz="4800">
                <a:solidFill>
                  <a:srgbClr val="D3E2FB"/>
                </a:solidFill>
              </a:defRPr>
            </a:lvl1pPr>
          </a:lstStyle>
          <a:p>
            <a:r>
              <a:rPr lang="en-GB" b="1"/>
              <a:t>Statement slide; add a bold statement to grab your audience’s attention.</a:t>
            </a:r>
            <a:endParaRPr lang="en-US" b="1"/>
          </a:p>
        </p:txBody>
      </p:sp>
      <p:sp>
        <p:nvSpPr>
          <p:cNvPr id="2" name="Rectangle 1">
            <a:extLst>
              <a:ext uri="{FF2B5EF4-FFF2-40B4-BE49-F238E27FC236}">
                <a16:creationId xmlns:a16="http://schemas.microsoft.com/office/drawing/2014/main" id="{8EE89170-150E-CC15-3044-95346B6E79A2}"/>
              </a:ext>
            </a:extLst>
          </p:cNvPr>
          <p:cNvSpPr/>
          <p:nvPr userDrawn="1"/>
        </p:nvSpPr>
        <p:spPr>
          <a:xfrm>
            <a:off x="10776182" y="0"/>
            <a:ext cx="115229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7BD099E-D9BD-546C-1012-DE878682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3" name="Group 2">
            <a:extLst>
              <a:ext uri="{FF2B5EF4-FFF2-40B4-BE49-F238E27FC236}">
                <a16:creationId xmlns:a16="http://schemas.microsoft.com/office/drawing/2014/main" id="{65B38A32-0717-7F0D-FD26-ADC8D962BE89}"/>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5D3E36DE-DCB4-AD16-35F7-917562A4C0E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2C9DFB-F9E6-4DA3-8404-1B6A57E65F3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Statement slide</a:t>
              </a:r>
            </a:p>
          </p:txBody>
        </p:sp>
        <p:sp>
          <p:nvSpPr>
            <p:cNvPr id="6" name="TextBox 5">
              <a:extLst>
                <a:ext uri="{FF2B5EF4-FFF2-40B4-BE49-F238E27FC236}">
                  <a16:creationId xmlns:a16="http://schemas.microsoft.com/office/drawing/2014/main" id="{784B549E-8CD9-BA99-3475-7B453C9942EF}"/>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statement or question. Simply add your text into the placeholder provided, and re-adjust the text size / position of the text box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0BB37C3-1CF8-460F-B997-00BED0141AF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2623302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6126-770F-EA37-99BF-9009042F7ABD}"/>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279438" y="1556951"/>
            <a:ext cx="5372062"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09B2E855-0893-54CF-F42A-A849F9A2E8A9}"/>
              </a:ext>
            </a:extLst>
          </p:cNvPr>
          <p:cNvSpPr>
            <a:spLocks noGrp="1"/>
          </p:cNvSpPr>
          <p:nvPr>
            <p:ph idx="13"/>
          </p:nvPr>
        </p:nvSpPr>
        <p:spPr>
          <a:xfrm>
            <a:off x="6111255" y="1556951"/>
            <a:ext cx="5533096"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8">
            <a:extLst>
              <a:ext uri="{FF2B5EF4-FFF2-40B4-BE49-F238E27FC236}">
                <a16:creationId xmlns:a16="http://schemas.microsoft.com/office/drawing/2014/main" id="{E242DF2C-1EB2-3B31-BD4E-FC6414FB5799}"/>
              </a:ext>
            </a:extLst>
          </p:cNvPr>
          <p:cNvSpPr>
            <a:spLocks noGrp="1"/>
          </p:cNvSpPr>
          <p:nvPr>
            <p:ph type="body" sz="quarter" idx="14" hasCustomPrompt="1"/>
          </p:nvPr>
        </p:nvSpPr>
        <p:spPr>
          <a:xfrm>
            <a:off x="279438" y="805164"/>
            <a:ext cx="11364913" cy="514350"/>
          </a:xfrm>
        </p:spPr>
        <p:txBody>
          <a:bodyPr/>
          <a:lstStyle>
            <a:lvl1pPr>
              <a:defRPr sz="2000" b="1">
                <a:solidFill>
                  <a:schemeClr val="accent1"/>
                </a:solidFill>
              </a:defRPr>
            </a:lvl1pPr>
          </a:lstStyle>
          <a:p>
            <a:pPr lvl="0"/>
            <a:r>
              <a:rPr lang="en-GB"/>
              <a:t>Click to add subtitle</a:t>
            </a:r>
            <a:endParaRPr lang="en-US"/>
          </a:p>
        </p:txBody>
      </p:sp>
      <p:pic>
        <p:nvPicPr>
          <p:cNvPr id="20" name="Graphic 19">
            <a:extLst>
              <a:ext uri="{FF2B5EF4-FFF2-40B4-BE49-F238E27FC236}">
                <a16:creationId xmlns:a16="http://schemas.microsoft.com/office/drawing/2014/main" id="{D23CA5D5-EE79-0220-DDD1-6EBFA2D26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3" name="Group 2">
            <a:extLst>
              <a:ext uri="{FF2B5EF4-FFF2-40B4-BE49-F238E27FC236}">
                <a16:creationId xmlns:a16="http://schemas.microsoft.com/office/drawing/2014/main" id="{DD8065DF-4D71-44AA-0E9F-7553CF4ED218}"/>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E61E1746-04DC-47A3-F5C8-E1C258CDE72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58018B-6262-E482-BF64-58C6414254B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2 column text slide</a:t>
              </a:r>
            </a:p>
          </p:txBody>
        </p:sp>
        <p:sp>
          <p:nvSpPr>
            <p:cNvPr id="6" name="TextBox 5">
              <a:extLst>
                <a:ext uri="{FF2B5EF4-FFF2-40B4-BE49-F238E27FC236}">
                  <a16:creationId xmlns:a16="http://schemas.microsoft.com/office/drawing/2014/main" id="{C2FA6CB4-531D-6E07-A132-D0373A4F061B}"/>
                </a:ext>
              </a:extLst>
            </p:cNvPr>
            <p:cNvSpPr txBox="1"/>
            <p:nvPr userDrawn="1"/>
          </p:nvSpPr>
          <p:spPr>
            <a:xfrm>
              <a:off x="12803736" y="792115"/>
              <a:ext cx="2933271" cy="90024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2 columns of text. </a:t>
              </a: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only require one, simply add your text and delete the other placeholder. You can then add a table / chart / graph etc. into it’s place instead. </a:t>
              </a:r>
              <a:endParaRPr lang="en-GB" sz="105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30A501F-BB5F-BB9F-8C0A-97AB8E8B60A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1398069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 – re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23CA5D5-EE79-0220-DDD1-6EBFA2D26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Title 1">
            <a:extLst>
              <a:ext uri="{FF2B5EF4-FFF2-40B4-BE49-F238E27FC236}">
                <a16:creationId xmlns:a16="http://schemas.microsoft.com/office/drawing/2014/main" id="{617CD844-E293-EBC3-0F2E-BE59A745FF55}"/>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B2280802-FABC-BF18-F008-5892D3589B31}"/>
              </a:ext>
            </a:extLst>
          </p:cNvPr>
          <p:cNvSpPr>
            <a:spLocks noGrp="1"/>
          </p:cNvSpPr>
          <p:nvPr>
            <p:ph idx="1"/>
          </p:nvPr>
        </p:nvSpPr>
        <p:spPr>
          <a:xfrm>
            <a:off x="279438" y="1556951"/>
            <a:ext cx="5372062"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a:extLst>
              <a:ext uri="{FF2B5EF4-FFF2-40B4-BE49-F238E27FC236}">
                <a16:creationId xmlns:a16="http://schemas.microsoft.com/office/drawing/2014/main" id="{E12C24DE-A2FD-C9AD-80E0-A6A47634881B}"/>
              </a:ext>
            </a:extLst>
          </p:cNvPr>
          <p:cNvSpPr>
            <a:spLocks noGrp="1"/>
          </p:cNvSpPr>
          <p:nvPr>
            <p:ph idx="13"/>
          </p:nvPr>
        </p:nvSpPr>
        <p:spPr>
          <a:xfrm>
            <a:off x="6111255" y="1556951"/>
            <a:ext cx="5533096"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18">
            <a:extLst>
              <a:ext uri="{FF2B5EF4-FFF2-40B4-BE49-F238E27FC236}">
                <a16:creationId xmlns:a16="http://schemas.microsoft.com/office/drawing/2014/main" id="{CCF0440B-DE6D-BE49-48E0-63A003C05ADA}"/>
              </a:ext>
            </a:extLst>
          </p:cNvPr>
          <p:cNvSpPr>
            <a:spLocks noGrp="1"/>
          </p:cNvSpPr>
          <p:nvPr>
            <p:ph type="body" sz="quarter" idx="14" hasCustomPrompt="1"/>
          </p:nvPr>
        </p:nvSpPr>
        <p:spPr>
          <a:xfrm>
            <a:off x="279438" y="805164"/>
            <a:ext cx="11364913" cy="514350"/>
          </a:xfrm>
        </p:spPr>
        <p:txBody>
          <a:bodyPr/>
          <a:lstStyle>
            <a:lvl1pPr>
              <a:defRPr sz="2000" b="1">
                <a:solidFill>
                  <a:schemeClr val="accent2"/>
                </a:solidFill>
              </a:defRPr>
            </a:lvl1pPr>
          </a:lstStyle>
          <a:p>
            <a:pPr lvl="0"/>
            <a:r>
              <a:rPr lang="en-GB"/>
              <a:t>Click to add subtitle</a:t>
            </a:r>
            <a:endParaRPr lang="en-US"/>
          </a:p>
        </p:txBody>
      </p:sp>
      <p:grpSp>
        <p:nvGrpSpPr>
          <p:cNvPr id="7" name="Group 6">
            <a:extLst>
              <a:ext uri="{FF2B5EF4-FFF2-40B4-BE49-F238E27FC236}">
                <a16:creationId xmlns:a16="http://schemas.microsoft.com/office/drawing/2014/main" id="{1CF1EE97-CE8E-15C7-7524-F8590DA2A297}"/>
              </a:ext>
            </a:extLst>
          </p:cNvPr>
          <p:cNvGrpSpPr/>
          <p:nvPr userDrawn="1"/>
        </p:nvGrpSpPr>
        <p:grpSpPr>
          <a:xfrm>
            <a:off x="12692725" y="0"/>
            <a:ext cx="3220260" cy="6858000"/>
            <a:chOff x="12692725" y="0"/>
            <a:chExt cx="3220260" cy="6858000"/>
          </a:xfrm>
        </p:grpSpPr>
        <p:sp>
          <p:nvSpPr>
            <p:cNvPr id="9" name="Rectangle 8">
              <a:extLst>
                <a:ext uri="{FF2B5EF4-FFF2-40B4-BE49-F238E27FC236}">
                  <a16:creationId xmlns:a16="http://schemas.microsoft.com/office/drawing/2014/main" id="{89C5D345-AFD4-E79A-B2C9-E6C6CB02895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60FF7D-4963-A97C-23C4-AB50FE4EE6C2}"/>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2 column text slide</a:t>
              </a:r>
            </a:p>
          </p:txBody>
        </p:sp>
        <p:sp>
          <p:nvSpPr>
            <p:cNvPr id="14" name="TextBox 13">
              <a:extLst>
                <a:ext uri="{FF2B5EF4-FFF2-40B4-BE49-F238E27FC236}">
                  <a16:creationId xmlns:a16="http://schemas.microsoft.com/office/drawing/2014/main" id="{6464799D-4D5B-FFA4-87D7-11E6FC7679E7}"/>
                </a:ext>
              </a:extLst>
            </p:cNvPr>
            <p:cNvSpPr txBox="1"/>
            <p:nvPr userDrawn="1"/>
          </p:nvSpPr>
          <p:spPr>
            <a:xfrm>
              <a:off x="12803736" y="792115"/>
              <a:ext cx="2933271" cy="90024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2 columns of text. </a:t>
              </a: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only require one, simply add your text and delete the other placeholder. You can then add a table / chart / graph etc. into it’s place instead. </a:t>
              </a:r>
              <a:endParaRPr lang="en-GB" sz="105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8F04C68-D5DE-3EB1-17BA-1C866FCB03F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2810093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 blu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23CA5D5-EE79-0220-DDD1-6EBFA2D26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Title 1">
            <a:extLst>
              <a:ext uri="{FF2B5EF4-FFF2-40B4-BE49-F238E27FC236}">
                <a16:creationId xmlns:a16="http://schemas.microsoft.com/office/drawing/2014/main" id="{7D4E07A1-C86A-69AC-CE9E-79D2F6236AF0}"/>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16113970-BA3B-773E-71F9-BF21EFF31D3C}"/>
              </a:ext>
            </a:extLst>
          </p:cNvPr>
          <p:cNvSpPr>
            <a:spLocks noGrp="1"/>
          </p:cNvSpPr>
          <p:nvPr>
            <p:ph idx="1"/>
          </p:nvPr>
        </p:nvSpPr>
        <p:spPr>
          <a:xfrm>
            <a:off x="279438" y="1556951"/>
            <a:ext cx="5372062"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a:extLst>
              <a:ext uri="{FF2B5EF4-FFF2-40B4-BE49-F238E27FC236}">
                <a16:creationId xmlns:a16="http://schemas.microsoft.com/office/drawing/2014/main" id="{F2E9610C-FF7D-783C-BA4A-077AAE3AC631}"/>
              </a:ext>
            </a:extLst>
          </p:cNvPr>
          <p:cNvSpPr>
            <a:spLocks noGrp="1"/>
          </p:cNvSpPr>
          <p:nvPr>
            <p:ph idx="13"/>
          </p:nvPr>
        </p:nvSpPr>
        <p:spPr>
          <a:xfrm>
            <a:off x="6111255" y="1556951"/>
            <a:ext cx="5533096"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18">
            <a:extLst>
              <a:ext uri="{FF2B5EF4-FFF2-40B4-BE49-F238E27FC236}">
                <a16:creationId xmlns:a16="http://schemas.microsoft.com/office/drawing/2014/main" id="{0129A95C-23FE-65F7-7AEE-4CCABF92BCB8}"/>
              </a:ext>
            </a:extLst>
          </p:cNvPr>
          <p:cNvSpPr>
            <a:spLocks noGrp="1"/>
          </p:cNvSpPr>
          <p:nvPr>
            <p:ph type="body" sz="quarter" idx="14" hasCustomPrompt="1"/>
          </p:nvPr>
        </p:nvSpPr>
        <p:spPr>
          <a:xfrm>
            <a:off x="279438" y="805164"/>
            <a:ext cx="11364913" cy="514350"/>
          </a:xfrm>
        </p:spPr>
        <p:txBody>
          <a:bodyPr/>
          <a:lstStyle>
            <a:lvl1pPr>
              <a:defRPr sz="2000" b="1">
                <a:solidFill>
                  <a:schemeClr val="accent3"/>
                </a:solidFill>
              </a:defRPr>
            </a:lvl1pPr>
          </a:lstStyle>
          <a:p>
            <a:pPr lvl="0"/>
            <a:r>
              <a:rPr lang="en-GB"/>
              <a:t>Click to add subtitle</a:t>
            </a:r>
            <a:endParaRPr lang="en-US"/>
          </a:p>
        </p:txBody>
      </p:sp>
      <p:grpSp>
        <p:nvGrpSpPr>
          <p:cNvPr id="7" name="Group 6">
            <a:extLst>
              <a:ext uri="{FF2B5EF4-FFF2-40B4-BE49-F238E27FC236}">
                <a16:creationId xmlns:a16="http://schemas.microsoft.com/office/drawing/2014/main" id="{3CA07DA0-C062-AEC4-4146-952E3D617C26}"/>
              </a:ext>
            </a:extLst>
          </p:cNvPr>
          <p:cNvGrpSpPr/>
          <p:nvPr userDrawn="1"/>
        </p:nvGrpSpPr>
        <p:grpSpPr>
          <a:xfrm>
            <a:off x="12692725" y="0"/>
            <a:ext cx="3220260" cy="6858000"/>
            <a:chOff x="12692725" y="0"/>
            <a:chExt cx="3220260" cy="6858000"/>
          </a:xfrm>
        </p:grpSpPr>
        <p:sp>
          <p:nvSpPr>
            <p:cNvPr id="9" name="Rectangle 8">
              <a:extLst>
                <a:ext uri="{FF2B5EF4-FFF2-40B4-BE49-F238E27FC236}">
                  <a16:creationId xmlns:a16="http://schemas.microsoft.com/office/drawing/2014/main" id="{4BD61509-36C6-1D77-623B-513C1F1A581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2772791-F6A1-901B-6708-0DFCB91D52F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2 column text slide</a:t>
              </a:r>
            </a:p>
          </p:txBody>
        </p:sp>
        <p:sp>
          <p:nvSpPr>
            <p:cNvPr id="14" name="TextBox 13">
              <a:extLst>
                <a:ext uri="{FF2B5EF4-FFF2-40B4-BE49-F238E27FC236}">
                  <a16:creationId xmlns:a16="http://schemas.microsoft.com/office/drawing/2014/main" id="{FE7C98DB-534A-4BD5-931C-3D528B7917AC}"/>
                </a:ext>
              </a:extLst>
            </p:cNvPr>
            <p:cNvSpPr txBox="1"/>
            <p:nvPr userDrawn="1"/>
          </p:nvSpPr>
          <p:spPr>
            <a:xfrm>
              <a:off x="12803736" y="792115"/>
              <a:ext cx="2933271" cy="90024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2 columns of text. </a:t>
              </a: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only require one, simply add your text and delete the other placeholder. You can then add a table / chart / graph etc. into it’s place instead. </a:t>
              </a:r>
              <a:endParaRPr lang="en-GB" sz="105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D9CE5A1-B65E-D0BB-D425-8013C89C844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35179354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AF5CF491-8C5E-60A1-88E5-D14D60EC9A7A}"/>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596AE82-68BD-ED1A-8EAA-D7FDA659BEFA}"/>
              </a:ext>
            </a:extLst>
          </p:cNvPr>
          <p:cNvSpPr>
            <a:spLocks noGrp="1"/>
          </p:cNvSpPr>
          <p:nvPr>
            <p:ph idx="1"/>
          </p:nvPr>
        </p:nvSpPr>
        <p:spPr>
          <a:xfrm>
            <a:off x="279437" y="1556951"/>
            <a:ext cx="11364287"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18">
            <a:extLst>
              <a:ext uri="{FF2B5EF4-FFF2-40B4-BE49-F238E27FC236}">
                <a16:creationId xmlns:a16="http://schemas.microsoft.com/office/drawing/2014/main" id="{A5736AD9-9EF3-ED83-FE41-C87E63EAA033}"/>
              </a:ext>
            </a:extLst>
          </p:cNvPr>
          <p:cNvSpPr>
            <a:spLocks noGrp="1"/>
          </p:cNvSpPr>
          <p:nvPr>
            <p:ph type="body" sz="quarter" idx="14" hasCustomPrompt="1"/>
          </p:nvPr>
        </p:nvSpPr>
        <p:spPr>
          <a:xfrm>
            <a:off x="279438" y="805164"/>
            <a:ext cx="11364913" cy="514350"/>
          </a:xfrm>
        </p:spPr>
        <p:txBody>
          <a:bodyPr/>
          <a:lstStyle>
            <a:lvl1pPr>
              <a:defRPr sz="2000" b="1">
                <a:solidFill>
                  <a:schemeClr val="accent1"/>
                </a:solidFill>
              </a:defRPr>
            </a:lvl1pPr>
          </a:lstStyle>
          <a:p>
            <a:pPr lvl="0"/>
            <a:r>
              <a:rPr lang="en-GB"/>
              <a:t>Click to add subtitle</a:t>
            </a:r>
            <a:endParaRPr lang="en-US"/>
          </a:p>
        </p:txBody>
      </p:sp>
      <p:grpSp>
        <p:nvGrpSpPr>
          <p:cNvPr id="7" name="Group 6">
            <a:extLst>
              <a:ext uri="{FF2B5EF4-FFF2-40B4-BE49-F238E27FC236}">
                <a16:creationId xmlns:a16="http://schemas.microsoft.com/office/drawing/2014/main" id="{E48F06E1-CD36-0C45-8223-93CDBBA5F2E2}"/>
              </a:ext>
            </a:extLst>
          </p:cNvPr>
          <p:cNvGrpSpPr/>
          <p:nvPr userDrawn="1"/>
        </p:nvGrpSpPr>
        <p:grpSpPr>
          <a:xfrm>
            <a:off x="12692725" y="0"/>
            <a:ext cx="3220260" cy="6858000"/>
            <a:chOff x="12692725" y="0"/>
            <a:chExt cx="3220260" cy="6858000"/>
          </a:xfrm>
        </p:grpSpPr>
        <p:sp>
          <p:nvSpPr>
            <p:cNvPr id="9" name="Rectangle 8">
              <a:extLst>
                <a:ext uri="{FF2B5EF4-FFF2-40B4-BE49-F238E27FC236}">
                  <a16:creationId xmlns:a16="http://schemas.microsoft.com/office/drawing/2014/main" id="{05836519-0390-6476-02CB-C522217EE283}"/>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7475C4-DDF0-220D-6033-EF73F1BE2F1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Text slide</a:t>
              </a:r>
            </a:p>
          </p:txBody>
        </p:sp>
        <p:sp>
          <p:nvSpPr>
            <p:cNvPr id="11" name="TextBox 10">
              <a:extLst>
                <a:ext uri="{FF2B5EF4-FFF2-40B4-BE49-F238E27FC236}">
                  <a16:creationId xmlns:a16="http://schemas.microsoft.com/office/drawing/2014/main" id="{5DDA8C25-B559-DB70-C457-C886B84A17FE}"/>
                </a:ext>
              </a:extLst>
            </p:cNvPr>
            <p:cNvSpPr txBox="1"/>
            <p:nvPr userDrawn="1"/>
          </p:nvSpPr>
          <p:spPr>
            <a:xfrm>
              <a:off x="12803736" y="792115"/>
              <a:ext cx="2933271" cy="1538883"/>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space for a full slide of text. It is here </a:t>
              </a:r>
              <a:r>
                <a:rPr lang="en-GB" sz="1050" err="1">
                  <a:solidFill>
                    <a:schemeClr val="tx1"/>
                  </a:solidFill>
                  <a:latin typeface="Arial" panose="020B0604020202020204" pitchFamily="34" charset="0"/>
                  <a:ea typeface="Calibri" panose="020B0606030504020204" pitchFamily="34" charset="0"/>
                  <a:cs typeface="Arial" panose="020B0604020202020204" pitchFamily="34" charset="0"/>
                </a:rPr>
                <a:t>incase</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 needed, but consider how much text you add to your slide to ensure your presentation is engaging for your audience.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size of the text box can be re-adjusted if required, allowing for space to add a table / chart / graph on the slide alongside.</a:t>
              </a:r>
            </a:p>
          </p:txBody>
        </p:sp>
        <p:sp>
          <p:nvSpPr>
            <p:cNvPr id="12" name="TextBox 11">
              <a:extLst>
                <a:ext uri="{FF2B5EF4-FFF2-40B4-BE49-F238E27FC236}">
                  <a16:creationId xmlns:a16="http://schemas.microsoft.com/office/drawing/2014/main" id="{FB417D02-4C02-F021-66E5-5C382A2F888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826634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 r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D92CC1E2-1895-F90F-712A-9E24D1339FC3}"/>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ECC023D-4FD0-6FF5-F9F0-BBBC88DAF70E}"/>
              </a:ext>
            </a:extLst>
          </p:cNvPr>
          <p:cNvSpPr>
            <a:spLocks noGrp="1"/>
          </p:cNvSpPr>
          <p:nvPr>
            <p:ph idx="1"/>
          </p:nvPr>
        </p:nvSpPr>
        <p:spPr>
          <a:xfrm>
            <a:off x="279437" y="1556951"/>
            <a:ext cx="11364287"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18">
            <a:extLst>
              <a:ext uri="{FF2B5EF4-FFF2-40B4-BE49-F238E27FC236}">
                <a16:creationId xmlns:a16="http://schemas.microsoft.com/office/drawing/2014/main" id="{80574A1D-047A-46F0-398D-76CFDA4EF7FC}"/>
              </a:ext>
            </a:extLst>
          </p:cNvPr>
          <p:cNvSpPr>
            <a:spLocks noGrp="1"/>
          </p:cNvSpPr>
          <p:nvPr>
            <p:ph type="body" sz="quarter" idx="14" hasCustomPrompt="1"/>
          </p:nvPr>
        </p:nvSpPr>
        <p:spPr>
          <a:xfrm>
            <a:off x="279438" y="805164"/>
            <a:ext cx="11364913" cy="514350"/>
          </a:xfrm>
        </p:spPr>
        <p:txBody>
          <a:bodyPr/>
          <a:lstStyle>
            <a:lvl1pPr>
              <a:defRPr sz="2000" b="1">
                <a:solidFill>
                  <a:schemeClr val="accent2"/>
                </a:solidFill>
              </a:defRPr>
            </a:lvl1pPr>
          </a:lstStyle>
          <a:p>
            <a:pPr lvl="0"/>
            <a:r>
              <a:rPr lang="en-GB"/>
              <a:t>Click to add subtitle</a:t>
            </a:r>
            <a:endParaRPr lang="en-US"/>
          </a:p>
        </p:txBody>
      </p:sp>
      <p:grpSp>
        <p:nvGrpSpPr>
          <p:cNvPr id="6" name="Group 5">
            <a:extLst>
              <a:ext uri="{FF2B5EF4-FFF2-40B4-BE49-F238E27FC236}">
                <a16:creationId xmlns:a16="http://schemas.microsoft.com/office/drawing/2014/main" id="{BEEC316F-FC4B-AAB7-A4BD-15217185A574}"/>
              </a:ext>
            </a:extLst>
          </p:cNvPr>
          <p:cNvGrpSpPr/>
          <p:nvPr userDrawn="1"/>
        </p:nvGrpSpPr>
        <p:grpSpPr>
          <a:xfrm>
            <a:off x="12692725" y="0"/>
            <a:ext cx="3220260" cy="6858000"/>
            <a:chOff x="12692725" y="0"/>
            <a:chExt cx="3220260" cy="6858000"/>
          </a:xfrm>
        </p:grpSpPr>
        <p:sp>
          <p:nvSpPr>
            <p:cNvPr id="7" name="Rectangle 6">
              <a:extLst>
                <a:ext uri="{FF2B5EF4-FFF2-40B4-BE49-F238E27FC236}">
                  <a16:creationId xmlns:a16="http://schemas.microsoft.com/office/drawing/2014/main" id="{CDC1D3A4-D558-FB08-90B9-CCC267360D4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34165F-A0D4-F53A-68CE-BEC7DD89F258}"/>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Text slide</a:t>
              </a:r>
            </a:p>
          </p:txBody>
        </p:sp>
        <p:sp>
          <p:nvSpPr>
            <p:cNvPr id="10" name="TextBox 9">
              <a:extLst>
                <a:ext uri="{FF2B5EF4-FFF2-40B4-BE49-F238E27FC236}">
                  <a16:creationId xmlns:a16="http://schemas.microsoft.com/office/drawing/2014/main" id="{6F126C08-7E62-E836-5F63-BC3F5DE88622}"/>
                </a:ext>
              </a:extLst>
            </p:cNvPr>
            <p:cNvSpPr txBox="1"/>
            <p:nvPr userDrawn="1"/>
          </p:nvSpPr>
          <p:spPr>
            <a:xfrm>
              <a:off x="12803736" y="792115"/>
              <a:ext cx="2933271" cy="1538883"/>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space for a full slide of text. It is here </a:t>
              </a:r>
              <a:r>
                <a:rPr lang="en-GB" sz="1050" err="1">
                  <a:solidFill>
                    <a:schemeClr val="tx1"/>
                  </a:solidFill>
                  <a:latin typeface="Arial" panose="020B0604020202020204" pitchFamily="34" charset="0"/>
                  <a:ea typeface="Calibri" panose="020B0606030504020204" pitchFamily="34" charset="0"/>
                  <a:cs typeface="Arial" panose="020B0604020202020204" pitchFamily="34" charset="0"/>
                </a:rPr>
                <a:t>incase</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 needed, but consider how much text you add to your slide to ensure your presentation is engaging for your audience.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size of the text box can be re-adjusted if required, allowing for space to add a table / chart / graph on the slide alongside.</a:t>
              </a:r>
            </a:p>
          </p:txBody>
        </p:sp>
        <p:sp>
          <p:nvSpPr>
            <p:cNvPr id="11" name="TextBox 10">
              <a:extLst>
                <a:ext uri="{FF2B5EF4-FFF2-40B4-BE49-F238E27FC236}">
                  <a16:creationId xmlns:a16="http://schemas.microsoft.com/office/drawing/2014/main" id="{3D723DEB-A84B-6301-A2D3-F97335B5349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3849605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AD76382B-28B3-5E72-FDE5-CC41225C003F}"/>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8F08C8F-3D1A-634A-CF3E-5B84EC9FD7C6}"/>
              </a:ext>
            </a:extLst>
          </p:cNvPr>
          <p:cNvSpPr>
            <a:spLocks noGrp="1"/>
          </p:cNvSpPr>
          <p:nvPr>
            <p:ph idx="1"/>
          </p:nvPr>
        </p:nvSpPr>
        <p:spPr>
          <a:xfrm>
            <a:off x="279437" y="1556951"/>
            <a:ext cx="11364287"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18">
            <a:extLst>
              <a:ext uri="{FF2B5EF4-FFF2-40B4-BE49-F238E27FC236}">
                <a16:creationId xmlns:a16="http://schemas.microsoft.com/office/drawing/2014/main" id="{660E19E1-CBFF-D2BF-42CC-6CEB8666C1C8}"/>
              </a:ext>
            </a:extLst>
          </p:cNvPr>
          <p:cNvSpPr>
            <a:spLocks noGrp="1"/>
          </p:cNvSpPr>
          <p:nvPr>
            <p:ph type="body" sz="quarter" idx="14" hasCustomPrompt="1"/>
          </p:nvPr>
        </p:nvSpPr>
        <p:spPr>
          <a:xfrm>
            <a:off x="279438" y="805164"/>
            <a:ext cx="11364913" cy="514350"/>
          </a:xfrm>
        </p:spPr>
        <p:txBody>
          <a:bodyPr/>
          <a:lstStyle>
            <a:lvl1pPr>
              <a:defRPr sz="2000" b="1">
                <a:solidFill>
                  <a:schemeClr val="accent3"/>
                </a:solidFill>
              </a:defRPr>
            </a:lvl1pPr>
          </a:lstStyle>
          <a:p>
            <a:pPr lvl="0"/>
            <a:r>
              <a:rPr lang="en-GB"/>
              <a:t>Click to add subtitle</a:t>
            </a:r>
            <a:endParaRPr lang="en-US"/>
          </a:p>
        </p:txBody>
      </p:sp>
      <p:grpSp>
        <p:nvGrpSpPr>
          <p:cNvPr id="6" name="Group 5">
            <a:extLst>
              <a:ext uri="{FF2B5EF4-FFF2-40B4-BE49-F238E27FC236}">
                <a16:creationId xmlns:a16="http://schemas.microsoft.com/office/drawing/2014/main" id="{B97B1A56-E4F6-FD77-505E-35517980C4A5}"/>
              </a:ext>
            </a:extLst>
          </p:cNvPr>
          <p:cNvGrpSpPr/>
          <p:nvPr userDrawn="1"/>
        </p:nvGrpSpPr>
        <p:grpSpPr>
          <a:xfrm>
            <a:off x="12692725" y="0"/>
            <a:ext cx="3220260" cy="6858000"/>
            <a:chOff x="12692725" y="0"/>
            <a:chExt cx="3220260" cy="6858000"/>
          </a:xfrm>
        </p:grpSpPr>
        <p:sp>
          <p:nvSpPr>
            <p:cNvPr id="7" name="Rectangle 6">
              <a:extLst>
                <a:ext uri="{FF2B5EF4-FFF2-40B4-BE49-F238E27FC236}">
                  <a16:creationId xmlns:a16="http://schemas.microsoft.com/office/drawing/2014/main" id="{3E354D3B-5360-C515-4CB8-CD0F4B397414}"/>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89F513-7378-B38A-7589-7C38748707A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Text slide</a:t>
              </a:r>
            </a:p>
          </p:txBody>
        </p:sp>
        <p:sp>
          <p:nvSpPr>
            <p:cNvPr id="10" name="TextBox 9">
              <a:extLst>
                <a:ext uri="{FF2B5EF4-FFF2-40B4-BE49-F238E27FC236}">
                  <a16:creationId xmlns:a16="http://schemas.microsoft.com/office/drawing/2014/main" id="{C0EF9F46-653A-CC58-1D4D-EC3BCC1F9E98}"/>
                </a:ext>
              </a:extLst>
            </p:cNvPr>
            <p:cNvSpPr txBox="1"/>
            <p:nvPr userDrawn="1"/>
          </p:nvSpPr>
          <p:spPr>
            <a:xfrm>
              <a:off x="12803736" y="792115"/>
              <a:ext cx="2933271" cy="1538883"/>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space for a full slide of text. It is here </a:t>
              </a:r>
              <a:r>
                <a:rPr lang="en-GB" sz="1050" err="1">
                  <a:solidFill>
                    <a:schemeClr val="tx1"/>
                  </a:solidFill>
                  <a:latin typeface="Arial" panose="020B0604020202020204" pitchFamily="34" charset="0"/>
                  <a:ea typeface="Calibri" panose="020B0606030504020204" pitchFamily="34" charset="0"/>
                  <a:cs typeface="Arial" panose="020B0604020202020204" pitchFamily="34" charset="0"/>
                </a:rPr>
                <a:t>incase</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 needed, but consider how much text you add to your slide to ensure your presentation is engaging for your audience.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size of the text box can be re-adjusted if required, allowing for space to add a table / chart / graph on the slide alongside.</a:t>
              </a:r>
            </a:p>
          </p:txBody>
        </p:sp>
        <p:sp>
          <p:nvSpPr>
            <p:cNvPr id="11" name="TextBox 10">
              <a:extLst>
                <a:ext uri="{FF2B5EF4-FFF2-40B4-BE49-F238E27FC236}">
                  <a16:creationId xmlns:a16="http://schemas.microsoft.com/office/drawing/2014/main" id="{DB8BC9F4-2DD0-5D57-61AB-056E4A6CE5E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3721137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8012246-FEAD-2736-1E40-E7FB72DB0613}"/>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9" name="Footer Placeholder 4">
            <a:extLst>
              <a:ext uri="{FF2B5EF4-FFF2-40B4-BE49-F238E27FC236}">
                <a16:creationId xmlns:a16="http://schemas.microsoft.com/office/drawing/2014/main" id="{5D01E8D3-6CDB-79F9-ECFF-3651A3086E98}"/>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5" name="Rectangle 4">
            <a:extLst>
              <a:ext uri="{FF2B5EF4-FFF2-40B4-BE49-F238E27FC236}">
                <a16:creationId xmlns:a16="http://schemas.microsoft.com/office/drawing/2014/main" id="{51E4AB27-3E1D-9704-CD93-9526F2836F93}"/>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8">
            <a:extLst>
              <a:ext uri="{FF2B5EF4-FFF2-40B4-BE49-F238E27FC236}">
                <a16:creationId xmlns:a16="http://schemas.microsoft.com/office/drawing/2014/main" id="{D52D4B64-9D8F-D594-4FDD-E602F723521C}"/>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6" name="Title Placeholder 2">
            <a:extLst>
              <a:ext uri="{FF2B5EF4-FFF2-40B4-BE49-F238E27FC236}">
                <a16:creationId xmlns:a16="http://schemas.microsoft.com/office/drawing/2014/main" id="{4CDB539E-2F3F-2A61-7B92-04E022F3E1FB}"/>
              </a:ext>
            </a:extLst>
          </p:cNvPr>
          <p:cNvSpPr>
            <a:spLocks noGrp="1" noRot="1" noMove="1" noResize="1" noEditPoints="1" noAdjustHandles="1" noChangeArrowheads="1" noChangeShapeType="1"/>
          </p:cNvSpPr>
          <p:nvPr>
            <p:ph type="title" hasCustomPrompt="1"/>
          </p:nvPr>
        </p:nvSpPr>
        <p:spPr>
          <a:xfrm>
            <a:off x="4114800" y="504000"/>
            <a:ext cx="7609261"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3610100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slide – gree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AF5CF491-8C5E-60A1-88E5-D14D60EC9A7A}"/>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6" name="Text Placeholder 18">
            <a:extLst>
              <a:ext uri="{FF2B5EF4-FFF2-40B4-BE49-F238E27FC236}">
                <a16:creationId xmlns:a16="http://schemas.microsoft.com/office/drawing/2014/main" id="{A5736AD9-9EF3-ED83-FE41-C87E63EAA033}"/>
              </a:ext>
            </a:extLst>
          </p:cNvPr>
          <p:cNvSpPr>
            <a:spLocks noGrp="1"/>
          </p:cNvSpPr>
          <p:nvPr>
            <p:ph type="body" sz="quarter" idx="14" hasCustomPrompt="1"/>
          </p:nvPr>
        </p:nvSpPr>
        <p:spPr>
          <a:xfrm>
            <a:off x="279438" y="805164"/>
            <a:ext cx="11364913" cy="514350"/>
          </a:xfrm>
        </p:spPr>
        <p:txBody>
          <a:bodyPr/>
          <a:lstStyle>
            <a:lvl1pPr>
              <a:defRPr sz="2000" b="1">
                <a:solidFill>
                  <a:schemeClr val="accent1"/>
                </a:solidFill>
              </a:defRPr>
            </a:lvl1pPr>
          </a:lstStyle>
          <a:p>
            <a:pPr lvl="0"/>
            <a:r>
              <a:rPr lang="en-GB"/>
              <a:t>Click to add subtitle</a:t>
            </a:r>
            <a:endParaRPr lang="en-US"/>
          </a:p>
        </p:txBody>
      </p:sp>
      <p:sp>
        <p:nvSpPr>
          <p:cNvPr id="4" name="Picture Placeholder 12">
            <a:extLst>
              <a:ext uri="{FF2B5EF4-FFF2-40B4-BE49-F238E27FC236}">
                <a16:creationId xmlns:a16="http://schemas.microsoft.com/office/drawing/2014/main" id="{50DDAAB2-BC73-3149-0259-E1D1B49EEB2B}"/>
              </a:ext>
            </a:extLst>
          </p:cNvPr>
          <p:cNvSpPr>
            <a:spLocks noGrp="1"/>
          </p:cNvSpPr>
          <p:nvPr>
            <p:ph type="pic" sz="quarter" idx="15"/>
          </p:nvPr>
        </p:nvSpPr>
        <p:spPr>
          <a:xfrm>
            <a:off x="279438" y="1557338"/>
            <a:ext cx="11364913" cy="4397375"/>
          </a:xfrm>
        </p:spPr>
        <p:txBody>
          <a:bodyPr/>
          <a:lstStyle/>
          <a:p>
            <a:r>
              <a:rPr lang="en-GB"/>
              <a:t>Click icon to add picture</a:t>
            </a:r>
          </a:p>
        </p:txBody>
      </p:sp>
      <p:grpSp>
        <p:nvGrpSpPr>
          <p:cNvPr id="13" name="Group 12">
            <a:extLst>
              <a:ext uri="{FF2B5EF4-FFF2-40B4-BE49-F238E27FC236}">
                <a16:creationId xmlns:a16="http://schemas.microsoft.com/office/drawing/2014/main" id="{347F69E2-7B9F-5B3F-12E8-82511C1DF709}"/>
              </a:ext>
            </a:extLst>
          </p:cNvPr>
          <p:cNvGrpSpPr/>
          <p:nvPr userDrawn="1"/>
        </p:nvGrpSpPr>
        <p:grpSpPr>
          <a:xfrm>
            <a:off x="12692725" y="0"/>
            <a:ext cx="3220260" cy="6858000"/>
            <a:chOff x="12692725" y="0"/>
            <a:chExt cx="3220260" cy="6858000"/>
          </a:xfrm>
        </p:grpSpPr>
        <p:sp>
          <p:nvSpPr>
            <p:cNvPr id="14" name="Rectangle 13">
              <a:extLst>
                <a:ext uri="{FF2B5EF4-FFF2-40B4-BE49-F238E27FC236}">
                  <a16:creationId xmlns:a16="http://schemas.microsoft.com/office/drawing/2014/main" id="{649BC2BB-0CCB-F6CE-1939-645F05BD8A8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C98CAB1-A7F6-3BBC-C145-32149851A6F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7" name="TextBox 16">
              <a:extLst>
                <a:ext uri="{FF2B5EF4-FFF2-40B4-BE49-F238E27FC236}">
                  <a16:creationId xmlns:a16="http://schemas.microsoft.com/office/drawing/2014/main" id="{3A302FD7-2605-E547-6F36-032EB8CDF4D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8" name="TextBox 17">
              <a:extLst>
                <a:ext uri="{FF2B5EF4-FFF2-40B4-BE49-F238E27FC236}">
                  <a16:creationId xmlns:a16="http://schemas.microsoft.com/office/drawing/2014/main" id="{5DE3A784-AABD-82D8-B152-ECFC11ABCAD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9" name="TextBox 18">
              <a:extLst>
                <a:ext uri="{FF2B5EF4-FFF2-40B4-BE49-F238E27FC236}">
                  <a16:creationId xmlns:a16="http://schemas.microsoft.com/office/drawing/2014/main" id="{1208AA21-4684-736A-FB67-868DE77CF6AA}"/>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20" name="TextBox 19">
              <a:extLst>
                <a:ext uri="{FF2B5EF4-FFF2-40B4-BE49-F238E27FC236}">
                  <a16:creationId xmlns:a16="http://schemas.microsoft.com/office/drawing/2014/main" id="{36697B2A-19CE-EF33-D189-EE0E9BDF329D}"/>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1171089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slide – r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D92CC1E2-1895-F90F-712A-9E24D1339FC3}"/>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4" name="Text Placeholder 18">
            <a:extLst>
              <a:ext uri="{FF2B5EF4-FFF2-40B4-BE49-F238E27FC236}">
                <a16:creationId xmlns:a16="http://schemas.microsoft.com/office/drawing/2014/main" id="{80574A1D-047A-46F0-398D-76CFDA4EF7FC}"/>
              </a:ext>
            </a:extLst>
          </p:cNvPr>
          <p:cNvSpPr>
            <a:spLocks noGrp="1"/>
          </p:cNvSpPr>
          <p:nvPr>
            <p:ph type="body" sz="quarter" idx="14" hasCustomPrompt="1"/>
          </p:nvPr>
        </p:nvSpPr>
        <p:spPr>
          <a:xfrm>
            <a:off x="279438" y="805164"/>
            <a:ext cx="11364913" cy="514350"/>
          </a:xfrm>
        </p:spPr>
        <p:txBody>
          <a:bodyPr/>
          <a:lstStyle>
            <a:lvl1pPr>
              <a:defRPr sz="2000" b="1">
                <a:solidFill>
                  <a:schemeClr val="accent2"/>
                </a:solidFill>
              </a:defRPr>
            </a:lvl1pPr>
          </a:lstStyle>
          <a:p>
            <a:pPr lvl="0"/>
            <a:r>
              <a:rPr lang="en-GB"/>
              <a:t>Click to add subtitle</a:t>
            </a:r>
            <a:endParaRPr lang="en-US"/>
          </a:p>
        </p:txBody>
      </p:sp>
      <p:sp>
        <p:nvSpPr>
          <p:cNvPr id="13" name="Picture Placeholder 12">
            <a:extLst>
              <a:ext uri="{FF2B5EF4-FFF2-40B4-BE49-F238E27FC236}">
                <a16:creationId xmlns:a16="http://schemas.microsoft.com/office/drawing/2014/main" id="{CB8A6344-E34F-6F42-AA04-7F318A56B2FF}"/>
              </a:ext>
            </a:extLst>
          </p:cNvPr>
          <p:cNvSpPr>
            <a:spLocks noGrp="1"/>
          </p:cNvSpPr>
          <p:nvPr>
            <p:ph type="pic" sz="quarter" idx="15"/>
          </p:nvPr>
        </p:nvSpPr>
        <p:spPr>
          <a:xfrm>
            <a:off x="279438" y="1557338"/>
            <a:ext cx="11364913" cy="4397375"/>
          </a:xfrm>
        </p:spPr>
        <p:txBody>
          <a:bodyPr/>
          <a:lstStyle/>
          <a:p>
            <a:r>
              <a:rPr lang="en-GB"/>
              <a:t>Click icon to add picture</a:t>
            </a:r>
          </a:p>
        </p:txBody>
      </p:sp>
      <p:grpSp>
        <p:nvGrpSpPr>
          <p:cNvPr id="14" name="Group 13">
            <a:extLst>
              <a:ext uri="{FF2B5EF4-FFF2-40B4-BE49-F238E27FC236}">
                <a16:creationId xmlns:a16="http://schemas.microsoft.com/office/drawing/2014/main" id="{5BA20121-D165-7965-B05C-5809C3B293B2}"/>
              </a:ext>
            </a:extLst>
          </p:cNvPr>
          <p:cNvGrpSpPr/>
          <p:nvPr userDrawn="1"/>
        </p:nvGrpSpPr>
        <p:grpSpPr>
          <a:xfrm>
            <a:off x="12692725" y="0"/>
            <a:ext cx="3220260" cy="6858000"/>
            <a:chOff x="12692725" y="0"/>
            <a:chExt cx="3220260" cy="6858000"/>
          </a:xfrm>
        </p:grpSpPr>
        <p:sp>
          <p:nvSpPr>
            <p:cNvPr id="15" name="Rectangle 14">
              <a:extLst>
                <a:ext uri="{FF2B5EF4-FFF2-40B4-BE49-F238E27FC236}">
                  <a16:creationId xmlns:a16="http://schemas.microsoft.com/office/drawing/2014/main" id="{5EE6B747-B612-5866-6062-1CE5B39A368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9468877-6FD9-FDED-AC4D-43A5662839F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8" name="TextBox 17">
              <a:extLst>
                <a:ext uri="{FF2B5EF4-FFF2-40B4-BE49-F238E27FC236}">
                  <a16:creationId xmlns:a16="http://schemas.microsoft.com/office/drawing/2014/main" id="{263D207A-4303-42AC-2B68-B317360BA26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9" name="TextBox 18">
              <a:extLst>
                <a:ext uri="{FF2B5EF4-FFF2-40B4-BE49-F238E27FC236}">
                  <a16:creationId xmlns:a16="http://schemas.microsoft.com/office/drawing/2014/main" id="{2AB4C804-B3CE-57B9-F470-B1D01AEA049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20" name="TextBox 19">
              <a:extLst>
                <a:ext uri="{FF2B5EF4-FFF2-40B4-BE49-F238E27FC236}">
                  <a16:creationId xmlns:a16="http://schemas.microsoft.com/office/drawing/2014/main" id="{79D77E76-A5B9-BFBF-9522-967C7B78FC77}"/>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21" name="TextBox 20">
              <a:extLst>
                <a:ext uri="{FF2B5EF4-FFF2-40B4-BE49-F238E27FC236}">
                  <a16:creationId xmlns:a16="http://schemas.microsoft.com/office/drawing/2014/main" id="{F51DC523-5B75-31BB-1A93-E9A3A9BAAE93}"/>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573522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slide –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AD76382B-28B3-5E72-FDE5-CC41225C003F}"/>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4" name="Text Placeholder 18">
            <a:extLst>
              <a:ext uri="{FF2B5EF4-FFF2-40B4-BE49-F238E27FC236}">
                <a16:creationId xmlns:a16="http://schemas.microsoft.com/office/drawing/2014/main" id="{660E19E1-CBFF-D2BF-42CC-6CEB8666C1C8}"/>
              </a:ext>
            </a:extLst>
          </p:cNvPr>
          <p:cNvSpPr>
            <a:spLocks noGrp="1"/>
          </p:cNvSpPr>
          <p:nvPr>
            <p:ph type="body" sz="quarter" idx="14" hasCustomPrompt="1"/>
          </p:nvPr>
        </p:nvSpPr>
        <p:spPr>
          <a:xfrm>
            <a:off x="279438" y="805164"/>
            <a:ext cx="11364913" cy="514350"/>
          </a:xfrm>
        </p:spPr>
        <p:txBody>
          <a:bodyPr/>
          <a:lstStyle>
            <a:lvl1pPr>
              <a:defRPr sz="2000" b="1">
                <a:solidFill>
                  <a:schemeClr val="accent3"/>
                </a:solidFill>
              </a:defRPr>
            </a:lvl1pPr>
          </a:lstStyle>
          <a:p>
            <a:pPr lvl="0"/>
            <a:r>
              <a:rPr lang="en-GB"/>
              <a:t>Click to add subtitle</a:t>
            </a:r>
            <a:endParaRPr lang="en-US"/>
          </a:p>
        </p:txBody>
      </p:sp>
      <p:sp>
        <p:nvSpPr>
          <p:cNvPr id="12" name="Picture Placeholder 12">
            <a:extLst>
              <a:ext uri="{FF2B5EF4-FFF2-40B4-BE49-F238E27FC236}">
                <a16:creationId xmlns:a16="http://schemas.microsoft.com/office/drawing/2014/main" id="{4A240AD7-5FBF-DDCA-3D3D-2E0B97BE6127}"/>
              </a:ext>
            </a:extLst>
          </p:cNvPr>
          <p:cNvSpPr>
            <a:spLocks noGrp="1"/>
          </p:cNvSpPr>
          <p:nvPr>
            <p:ph type="pic" sz="quarter" idx="15"/>
          </p:nvPr>
        </p:nvSpPr>
        <p:spPr>
          <a:xfrm>
            <a:off x="279438" y="1557338"/>
            <a:ext cx="11364913" cy="4397375"/>
          </a:xfrm>
        </p:spPr>
        <p:txBody>
          <a:bodyPr/>
          <a:lstStyle/>
          <a:p>
            <a:r>
              <a:rPr lang="en-GB"/>
              <a:t>Click icon to add picture</a:t>
            </a:r>
          </a:p>
        </p:txBody>
      </p:sp>
      <p:grpSp>
        <p:nvGrpSpPr>
          <p:cNvPr id="13" name="Group 12">
            <a:extLst>
              <a:ext uri="{FF2B5EF4-FFF2-40B4-BE49-F238E27FC236}">
                <a16:creationId xmlns:a16="http://schemas.microsoft.com/office/drawing/2014/main" id="{1AC29A32-ABFC-B168-D7DB-FE4C9696C91A}"/>
              </a:ext>
            </a:extLst>
          </p:cNvPr>
          <p:cNvGrpSpPr/>
          <p:nvPr userDrawn="1"/>
        </p:nvGrpSpPr>
        <p:grpSpPr>
          <a:xfrm>
            <a:off x="12692725" y="0"/>
            <a:ext cx="3220260" cy="6858000"/>
            <a:chOff x="12692725" y="0"/>
            <a:chExt cx="3220260" cy="6858000"/>
          </a:xfrm>
        </p:grpSpPr>
        <p:sp>
          <p:nvSpPr>
            <p:cNvPr id="14" name="Rectangle 13">
              <a:extLst>
                <a:ext uri="{FF2B5EF4-FFF2-40B4-BE49-F238E27FC236}">
                  <a16:creationId xmlns:a16="http://schemas.microsoft.com/office/drawing/2014/main" id="{0E797360-E207-4155-B2D6-544563B6F1E6}"/>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5D3FF2-DE3A-4175-2831-126512E36BF9}"/>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7" name="TextBox 16">
              <a:extLst>
                <a:ext uri="{FF2B5EF4-FFF2-40B4-BE49-F238E27FC236}">
                  <a16:creationId xmlns:a16="http://schemas.microsoft.com/office/drawing/2014/main" id="{57E39624-A8BA-D844-2C53-134DB9CF9C5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8" name="TextBox 17">
              <a:extLst>
                <a:ext uri="{FF2B5EF4-FFF2-40B4-BE49-F238E27FC236}">
                  <a16:creationId xmlns:a16="http://schemas.microsoft.com/office/drawing/2014/main" id="{053B7179-4623-58DE-5086-F76B4C9953A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9" name="TextBox 18">
              <a:extLst>
                <a:ext uri="{FF2B5EF4-FFF2-40B4-BE49-F238E27FC236}">
                  <a16:creationId xmlns:a16="http://schemas.microsoft.com/office/drawing/2014/main" id="{04867504-C14A-740A-A347-B2A32978187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20" name="TextBox 19">
              <a:extLst>
                <a:ext uri="{FF2B5EF4-FFF2-40B4-BE49-F238E27FC236}">
                  <a16:creationId xmlns:a16="http://schemas.microsoft.com/office/drawing/2014/main" id="{F9C12318-380E-D1C7-A68E-52630C63AF0D}"/>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751860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D2905F-F190-3F7E-0F98-804B2E7A63C1}"/>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5167955-CD77-9113-11CC-72A6E49D1C8B}"/>
              </a:ext>
            </a:extLst>
          </p:cNvPr>
          <p:cNvSpPr/>
          <p:nvPr userDrawn="1"/>
        </p:nvSpPr>
        <p:spPr>
          <a:xfrm>
            <a:off x="10776182" y="0"/>
            <a:ext cx="115229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lvl1pPr>
          </a:lstStyle>
          <a:p>
            <a:endParaRPr lang="en-US"/>
          </a:p>
        </p:txBody>
      </p:sp>
      <p:pic>
        <p:nvPicPr>
          <p:cNvPr id="14" name="Graphic 13">
            <a:extLst>
              <a:ext uri="{FF2B5EF4-FFF2-40B4-BE49-F238E27FC236}">
                <a16:creationId xmlns:a16="http://schemas.microsoft.com/office/drawing/2014/main" id="{BB1ED63A-3B31-178E-104E-F6FD21BB54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12" name="Group 11">
            <a:extLst>
              <a:ext uri="{FF2B5EF4-FFF2-40B4-BE49-F238E27FC236}">
                <a16:creationId xmlns:a16="http://schemas.microsoft.com/office/drawing/2014/main" id="{D67BD0A6-AB7E-F80A-987B-6CE0D805235B}"/>
              </a:ext>
            </a:extLst>
          </p:cNvPr>
          <p:cNvGrpSpPr/>
          <p:nvPr userDrawn="1"/>
        </p:nvGrpSpPr>
        <p:grpSpPr>
          <a:xfrm>
            <a:off x="12692725" y="0"/>
            <a:ext cx="3220260" cy="6858000"/>
            <a:chOff x="12692725" y="0"/>
            <a:chExt cx="3220260" cy="6858000"/>
          </a:xfrm>
        </p:grpSpPr>
        <p:sp>
          <p:nvSpPr>
            <p:cNvPr id="13" name="Rectangle 12">
              <a:extLst>
                <a:ext uri="{FF2B5EF4-FFF2-40B4-BE49-F238E27FC236}">
                  <a16:creationId xmlns:a16="http://schemas.microsoft.com/office/drawing/2014/main" id="{FA419DAD-F6E4-0766-F5A6-053E17B75017}"/>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E3F7B38-1685-ECD2-DF9C-EA768BA8ED2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Blank slide</a:t>
              </a:r>
            </a:p>
          </p:txBody>
        </p:sp>
        <p:sp>
          <p:nvSpPr>
            <p:cNvPr id="19" name="TextBox 18">
              <a:extLst>
                <a:ext uri="{FF2B5EF4-FFF2-40B4-BE49-F238E27FC236}">
                  <a16:creationId xmlns:a16="http://schemas.microsoft.com/office/drawing/2014/main" id="{6B853700-BE91-07B8-80B7-C573B90A81DE}"/>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adding charts / tables / graphs and any other diagram content to.</a:t>
              </a:r>
            </a:p>
          </p:txBody>
        </p:sp>
        <p:sp>
          <p:nvSpPr>
            <p:cNvPr id="20" name="TextBox 19">
              <a:extLst>
                <a:ext uri="{FF2B5EF4-FFF2-40B4-BE49-F238E27FC236}">
                  <a16:creationId xmlns:a16="http://schemas.microsoft.com/office/drawing/2014/main" id="{13B995DD-C1FB-92D4-B47D-3540616725E0}"/>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27" name="Title 1">
            <a:extLst>
              <a:ext uri="{FF2B5EF4-FFF2-40B4-BE49-F238E27FC236}">
                <a16:creationId xmlns:a16="http://schemas.microsoft.com/office/drawing/2014/main" id="{5B275562-52B7-3648-333E-3B70FD2573DD}"/>
              </a:ext>
            </a:extLst>
          </p:cNvPr>
          <p:cNvSpPr>
            <a:spLocks noGrp="1"/>
          </p:cNvSpPr>
          <p:nvPr>
            <p:ph type="title"/>
          </p:nvPr>
        </p:nvSpPr>
        <p:spPr>
          <a:xfrm>
            <a:off x="280063" y="282576"/>
            <a:ext cx="10232594" cy="514350"/>
          </a:xfrm>
        </p:spPr>
        <p:txBody>
          <a:bodyPr/>
          <a:lstStyle/>
          <a:p>
            <a:r>
              <a:rPr lang="en-GB"/>
              <a:t>Click to edit Master title style</a:t>
            </a:r>
            <a:endParaRPr lang="en-US"/>
          </a:p>
        </p:txBody>
      </p:sp>
      <p:sp>
        <p:nvSpPr>
          <p:cNvPr id="28" name="Text Placeholder 18">
            <a:extLst>
              <a:ext uri="{FF2B5EF4-FFF2-40B4-BE49-F238E27FC236}">
                <a16:creationId xmlns:a16="http://schemas.microsoft.com/office/drawing/2014/main" id="{D3D34AF6-35C0-8ACA-74C6-273FEB42D011}"/>
              </a:ext>
            </a:extLst>
          </p:cNvPr>
          <p:cNvSpPr>
            <a:spLocks noGrp="1"/>
          </p:cNvSpPr>
          <p:nvPr>
            <p:ph type="body" sz="quarter" idx="14" hasCustomPrompt="1"/>
          </p:nvPr>
        </p:nvSpPr>
        <p:spPr>
          <a:xfrm>
            <a:off x="279438" y="805164"/>
            <a:ext cx="10233157" cy="514350"/>
          </a:xfrm>
        </p:spPr>
        <p:txBody>
          <a:bodyPr/>
          <a:lstStyle>
            <a:lvl1pPr>
              <a:defRPr sz="2000" b="1">
                <a:solidFill>
                  <a:schemeClr val="accent1"/>
                </a:solidFill>
              </a:defRPr>
            </a:lvl1pPr>
          </a:lstStyle>
          <a:p>
            <a:pPr lvl="0"/>
            <a:r>
              <a:rPr lang="en-GB"/>
              <a:t>Click to add subtitle</a:t>
            </a:r>
            <a:endParaRPr lang="en-US"/>
          </a:p>
        </p:txBody>
      </p:sp>
    </p:spTree>
    <p:extLst>
      <p:ext uri="{BB962C8B-B14F-4D97-AF65-F5344CB8AC3E}">
        <p14:creationId xmlns:p14="http://schemas.microsoft.com/office/powerpoint/2010/main" val="2351314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FE8DA7-8A08-A29A-095D-DAB83026B5F4}"/>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968058-36E2-FB67-DB2E-D670EF96EED0}"/>
              </a:ext>
            </a:extLst>
          </p:cNvPr>
          <p:cNvSpPr/>
          <p:nvPr userDrawn="1"/>
        </p:nvSpPr>
        <p:spPr>
          <a:xfrm>
            <a:off x="10776182" y="0"/>
            <a:ext cx="115229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lvl1pPr>
          </a:lstStyle>
          <a:p>
            <a:endParaRPr lang="en-US"/>
          </a:p>
        </p:txBody>
      </p:sp>
      <p:pic>
        <p:nvPicPr>
          <p:cNvPr id="4" name="Graphic 3">
            <a:extLst>
              <a:ext uri="{FF2B5EF4-FFF2-40B4-BE49-F238E27FC236}">
                <a16:creationId xmlns:a16="http://schemas.microsoft.com/office/drawing/2014/main" id="{B69B6DD7-151F-FD0A-EFE3-5EB0835737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5" name="Title 1">
            <a:extLst>
              <a:ext uri="{FF2B5EF4-FFF2-40B4-BE49-F238E27FC236}">
                <a16:creationId xmlns:a16="http://schemas.microsoft.com/office/drawing/2014/main" id="{2D4B71F0-76B5-076D-D442-47C24345189F}"/>
              </a:ext>
            </a:extLst>
          </p:cNvPr>
          <p:cNvSpPr>
            <a:spLocks noGrp="1"/>
          </p:cNvSpPr>
          <p:nvPr>
            <p:ph type="title"/>
          </p:nvPr>
        </p:nvSpPr>
        <p:spPr>
          <a:xfrm>
            <a:off x="280063" y="282576"/>
            <a:ext cx="10232594" cy="514350"/>
          </a:xfrm>
        </p:spPr>
        <p:txBody>
          <a:bodyPr/>
          <a:lstStyle/>
          <a:p>
            <a:r>
              <a:rPr lang="en-GB"/>
              <a:t>Click to edit Master title style</a:t>
            </a:r>
            <a:endParaRPr lang="en-US"/>
          </a:p>
        </p:txBody>
      </p:sp>
      <p:sp>
        <p:nvSpPr>
          <p:cNvPr id="6" name="Text Placeholder 18">
            <a:extLst>
              <a:ext uri="{FF2B5EF4-FFF2-40B4-BE49-F238E27FC236}">
                <a16:creationId xmlns:a16="http://schemas.microsoft.com/office/drawing/2014/main" id="{8F89AF78-F793-6CC2-8BC0-81E8DD2097CA}"/>
              </a:ext>
            </a:extLst>
          </p:cNvPr>
          <p:cNvSpPr>
            <a:spLocks noGrp="1"/>
          </p:cNvSpPr>
          <p:nvPr>
            <p:ph type="body" sz="quarter" idx="14" hasCustomPrompt="1"/>
          </p:nvPr>
        </p:nvSpPr>
        <p:spPr>
          <a:xfrm>
            <a:off x="279438" y="805164"/>
            <a:ext cx="10233157" cy="514350"/>
          </a:xfrm>
        </p:spPr>
        <p:txBody>
          <a:bodyPr/>
          <a:lstStyle>
            <a:lvl1pPr>
              <a:defRPr sz="2000" b="1">
                <a:solidFill>
                  <a:schemeClr val="accent2"/>
                </a:solidFill>
              </a:defRPr>
            </a:lvl1pPr>
          </a:lstStyle>
          <a:p>
            <a:pPr lvl="0"/>
            <a:r>
              <a:rPr lang="en-GB"/>
              <a:t>Click to add subtitle</a:t>
            </a:r>
            <a:endParaRPr lang="en-US"/>
          </a:p>
        </p:txBody>
      </p:sp>
      <p:grpSp>
        <p:nvGrpSpPr>
          <p:cNvPr id="7" name="Group 6">
            <a:extLst>
              <a:ext uri="{FF2B5EF4-FFF2-40B4-BE49-F238E27FC236}">
                <a16:creationId xmlns:a16="http://schemas.microsoft.com/office/drawing/2014/main" id="{AC66A14B-15A9-07B3-1B54-3D78AAD3A217}"/>
              </a:ext>
            </a:extLst>
          </p:cNvPr>
          <p:cNvGrpSpPr/>
          <p:nvPr userDrawn="1"/>
        </p:nvGrpSpPr>
        <p:grpSpPr>
          <a:xfrm>
            <a:off x="12692725" y="0"/>
            <a:ext cx="3220260" cy="6858000"/>
            <a:chOff x="12692725" y="0"/>
            <a:chExt cx="3220260" cy="6858000"/>
          </a:xfrm>
        </p:grpSpPr>
        <p:sp>
          <p:nvSpPr>
            <p:cNvPr id="12" name="Rectangle 11">
              <a:extLst>
                <a:ext uri="{FF2B5EF4-FFF2-40B4-BE49-F238E27FC236}">
                  <a16:creationId xmlns:a16="http://schemas.microsoft.com/office/drawing/2014/main" id="{34A36955-A59E-CA01-76AA-8036CA09459D}"/>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0D672B-B49D-3222-3D26-7AED3B3563C8}"/>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Blank slide</a:t>
              </a:r>
            </a:p>
          </p:txBody>
        </p:sp>
        <p:sp>
          <p:nvSpPr>
            <p:cNvPr id="14" name="TextBox 13">
              <a:extLst>
                <a:ext uri="{FF2B5EF4-FFF2-40B4-BE49-F238E27FC236}">
                  <a16:creationId xmlns:a16="http://schemas.microsoft.com/office/drawing/2014/main" id="{5957040E-5846-8013-AF08-628419D8A9DC}"/>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adding charts / tables / graphs and any other diagram content to.</a:t>
              </a:r>
            </a:p>
          </p:txBody>
        </p:sp>
        <p:sp>
          <p:nvSpPr>
            <p:cNvPr id="15" name="TextBox 14">
              <a:extLst>
                <a:ext uri="{FF2B5EF4-FFF2-40B4-BE49-F238E27FC236}">
                  <a16:creationId xmlns:a16="http://schemas.microsoft.com/office/drawing/2014/main" id="{E7746553-FBA0-1991-9D3F-3D1C60FF837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1722918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D16E37-B55A-C487-8433-01E809E932D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C6D3885-20A4-F74B-A8D8-9B2465B34BBA}"/>
              </a:ext>
            </a:extLst>
          </p:cNvPr>
          <p:cNvSpPr/>
          <p:nvPr userDrawn="1"/>
        </p:nvSpPr>
        <p:spPr>
          <a:xfrm>
            <a:off x="10776182" y="0"/>
            <a:ext cx="115229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lvl1pPr>
          </a:lstStyle>
          <a:p>
            <a:endParaRPr lang="en-US"/>
          </a:p>
        </p:txBody>
      </p:sp>
      <p:pic>
        <p:nvPicPr>
          <p:cNvPr id="4" name="Graphic 3">
            <a:extLst>
              <a:ext uri="{FF2B5EF4-FFF2-40B4-BE49-F238E27FC236}">
                <a16:creationId xmlns:a16="http://schemas.microsoft.com/office/drawing/2014/main" id="{4282E8CC-C7E8-1D2A-65FF-69E14DADDD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5" name="Title 1">
            <a:extLst>
              <a:ext uri="{FF2B5EF4-FFF2-40B4-BE49-F238E27FC236}">
                <a16:creationId xmlns:a16="http://schemas.microsoft.com/office/drawing/2014/main" id="{24DA0999-5673-7077-8F7B-C2F679BE2F9E}"/>
              </a:ext>
            </a:extLst>
          </p:cNvPr>
          <p:cNvSpPr>
            <a:spLocks noGrp="1"/>
          </p:cNvSpPr>
          <p:nvPr>
            <p:ph type="title"/>
          </p:nvPr>
        </p:nvSpPr>
        <p:spPr>
          <a:xfrm>
            <a:off x="280063" y="282576"/>
            <a:ext cx="10232594" cy="514350"/>
          </a:xfrm>
        </p:spPr>
        <p:txBody>
          <a:bodyPr/>
          <a:lstStyle/>
          <a:p>
            <a:r>
              <a:rPr lang="en-GB"/>
              <a:t>Click to edit Master title style</a:t>
            </a:r>
            <a:endParaRPr lang="en-US"/>
          </a:p>
        </p:txBody>
      </p:sp>
      <p:sp>
        <p:nvSpPr>
          <p:cNvPr id="6" name="Text Placeholder 18">
            <a:extLst>
              <a:ext uri="{FF2B5EF4-FFF2-40B4-BE49-F238E27FC236}">
                <a16:creationId xmlns:a16="http://schemas.microsoft.com/office/drawing/2014/main" id="{8F49CA2A-029B-2EDF-84B7-8CC877AE8EEE}"/>
              </a:ext>
            </a:extLst>
          </p:cNvPr>
          <p:cNvSpPr>
            <a:spLocks noGrp="1"/>
          </p:cNvSpPr>
          <p:nvPr>
            <p:ph type="body" sz="quarter" idx="14" hasCustomPrompt="1"/>
          </p:nvPr>
        </p:nvSpPr>
        <p:spPr>
          <a:xfrm>
            <a:off x="279438" y="805164"/>
            <a:ext cx="10233157" cy="514350"/>
          </a:xfrm>
        </p:spPr>
        <p:txBody>
          <a:bodyPr/>
          <a:lstStyle>
            <a:lvl1pPr>
              <a:defRPr sz="2000" b="1">
                <a:solidFill>
                  <a:schemeClr val="accent3"/>
                </a:solidFill>
              </a:defRPr>
            </a:lvl1pPr>
          </a:lstStyle>
          <a:p>
            <a:pPr lvl="0"/>
            <a:r>
              <a:rPr lang="en-GB"/>
              <a:t>Click to add subtitle</a:t>
            </a:r>
            <a:endParaRPr lang="en-US"/>
          </a:p>
        </p:txBody>
      </p:sp>
      <p:grpSp>
        <p:nvGrpSpPr>
          <p:cNvPr id="7" name="Group 6">
            <a:extLst>
              <a:ext uri="{FF2B5EF4-FFF2-40B4-BE49-F238E27FC236}">
                <a16:creationId xmlns:a16="http://schemas.microsoft.com/office/drawing/2014/main" id="{A588DE20-0C9D-ACBE-F125-69458B2AC6B9}"/>
              </a:ext>
            </a:extLst>
          </p:cNvPr>
          <p:cNvGrpSpPr/>
          <p:nvPr userDrawn="1"/>
        </p:nvGrpSpPr>
        <p:grpSpPr>
          <a:xfrm>
            <a:off x="12692725" y="0"/>
            <a:ext cx="3220260" cy="6858000"/>
            <a:chOff x="12692725" y="0"/>
            <a:chExt cx="3220260" cy="6858000"/>
          </a:xfrm>
        </p:grpSpPr>
        <p:sp>
          <p:nvSpPr>
            <p:cNvPr id="12" name="Rectangle 11">
              <a:extLst>
                <a:ext uri="{FF2B5EF4-FFF2-40B4-BE49-F238E27FC236}">
                  <a16:creationId xmlns:a16="http://schemas.microsoft.com/office/drawing/2014/main" id="{81EF7009-9190-EDAE-A897-5FEDD4C1B03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4C5A1C-D075-CE93-947F-2AC225CFB9B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Blank slide</a:t>
              </a:r>
            </a:p>
          </p:txBody>
        </p:sp>
        <p:sp>
          <p:nvSpPr>
            <p:cNvPr id="14" name="TextBox 13">
              <a:extLst>
                <a:ext uri="{FF2B5EF4-FFF2-40B4-BE49-F238E27FC236}">
                  <a16:creationId xmlns:a16="http://schemas.microsoft.com/office/drawing/2014/main" id="{AC73E983-5652-A106-D777-AB9ED9D30429}"/>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adding charts / tables / graphs and any other diagram content to.</a:t>
              </a:r>
            </a:p>
          </p:txBody>
        </p:sp>
        <p:sp>
          <p:nvSpPr>
            <p:cNvPr id="15" name="TextBox 14">
              <a:extLst>
                <a:ext uri="{FF2B5EF4-FFF2-40B4-BE49-F238E27FC236}">
                  <a16:creationId xmlns:a16="http://schemas.microsoft.com/office/drawing/2014/main" id="{A0910AF0-DB5E-AA83-9E85-C07980534E9C}"/>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4168764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 slide – green">
    <p:bg>
      <p:bgPr>
        <a:solidFill>
          <a:srgbClr val="3D493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438596-9655-068B-B3C4-B1D998A02FA5}"/>
              </a:ext>
            </a:extLst>
          </p:cNvPr>
          <p:cNvSpPr/>
          <p:nvPr userDrawn="1"/>
        </p:nvSpPr>
        <p:spPr>
          <a:xfrm>
            <a:off x="10776182" y="0"/>
            <a:ext cx="115229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63FFD2-3965-F628-29A5-A56AF9BF44AD}"/>
              </a:ext>
            </a:extLst>
          </p:cNvPr>
          <p:cNvSpPr/>
          <p:nvPr userDrawn="1"/>
        </p:nvSpPr>
        <p:spPr>
          <a:xfrm>
            <a:off x="11928475" y="0"/>
            <a:ext cx="2635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solidFill>
                  <a:schemeClr val="bg1"/>
                </a:solidFill>
              </a:defRPr>
            </a:lvl1pPr>
          </a:lstStyle>
          <a:p>
            <a:endParaRPr lang="en-US"/>
          </a:p>
        </p:txBody>
      </p:sp>
      <p:pic>
        <p:nvPicPr>
          <p:cNvPr id="4" name="Graphic 3">
            <a:extLst>
              <a:ext uri="{FF2B5EF4-FFF2-40B4-BE49-F238E27FC236}">
                <a16:creationId xmlns:a16="http://schemas.microsoft.com/office/drawing/2014/main" id="{4282E8CC-C7E8-1D2A-65FF-69E14DADDD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3" name="Group 2">
            <a:extLst>
              <a:ext uri="{FF2B5EF4-FFF2-40B4-BE49-F238E27FC236}">
                <a16:creationId xmlns:a16="http://schemas.microsoft.com/office/drawing/2014/main" id="{2CA02A62-5378-7569-A156-FFF4AB1A5A0F}"/>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1B112DC3-4D1B-40D7-1D87-C7525E56219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6F1BDD-F853-E3DB-8023-3E489AE96B79}"/>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Blank slide – dark background</a:t>
              </a:r>
            </a:p>
          </p:txBody>
        </p:sp>
        <p:sp>
          <p:nvSpPr>
            <p:cNvPr id="12" name="TextBox 11">
              <a:extLst>
                <a:ext uri="{FF2B5EF4-FFF2-40B4-BE49-F238E27FC236}">
                  <a16:creationId xmlns:a16="http://schemas.microsoft.com/office/drawing/2014/main" id="{F5DE116B-DB77-135D-00BF-54BA2D8B80DC}"/>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is a blank slide if you require a dark background.</a:t>
              </a:r>
            </a:p>
          </p:txBody>
        </p:sp>
        <p:sp>
          <p:nvSpPr>
            <p:cNvPr id="13" name="TextBox 12">
              <a:extLst>
                <a:ext uri="{FF2B5EF4-FFF2-40B4-BE49-F238E27FC236}">
                  <a16:creationId xmlns:a16="http://schemas.microsoft.com/office/drawing/2014/main" id="{1D52A9A9-24E4-699A-50A5-78C0331D03B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4" name="Title 1">
            <a:extLst>
              <a:ext uri="{FF2B5EF4-FFF2-40B4-BE49-F238E27FC236}">
                <a16:creationId xmlns:a16="http://schemas.microsoft.com/office/drawing/2014/main" id="{D64DE188-D92B-6FF2-C4BC-F83F4E0773E3}"/>
              </a:ext>
            </a:extLst>
          </p:cNvPr>
          <p:cNvSpPr>
            <a:spLocks noGrp="1"/>
          </p:cNvSpPr>
          <p:nvPr>
            <p:ph type="title"/>
          </p:nvPr>
        </p:nvSpPr>
        <p:spPr>
          <a:xfrm>
            <a:off x="280063" y="282576"/>
            <a:ext cx="10232594" cy="514350"/>
          </a:xfrm>
        </p:spPr>
        <p:txBody>
          <a:bodyPr/>
          <a:lstStyle>
            <a:lvl1pPr>
              <a:defRPr>
                <a:solidFill>
                  <a:schemeClr val="bg1"/>
                </a:solidFill>
              </a:defRPr>
            </a:lvl1pPr>
          </a:lstStyle>
          <a:p>
            <a:r>
              <a:rPr lang="en-GB"/>
              <a:t>Click to edit Master title style</a:t>
            </a:r>
            <a:endParaRPr lang="en-US"/>
          </a:p>
        </p:txBody>
      </p:sp>
      <p:sp>
        <p:nvSpPr>
          <p:cNvPr id="15" name="Text Placeholder 18">
            <a:extLst>
              <a:ext uri="{FF2B5EF4-FFF2-40B4-BE49-F238E27FC236}">
                <a16:creationId xmlns:a16="http://schemas.microsoft.com/office/drawing/2014/main" id="{7B31F5BE-9A09-E255-2E7D-43AB5281822C}"/>
              </a:ext>
            </a:extLst>
          </p:cNvPr>
          <p:cNvSpPr>
            <a:spLocks noGrp="1"/>
          </p:cNvSpPr>
          <p:nvPr>
            <p:ph type="body" sz="quarter" idx="14" hasCustomPrompt="1"/>
          </p:nvPr>
        </p:nvSpPr>
        <p:spPr>
          <a:xfrm>
            <a:off x="279438" y="805164"/>
            <a:ext cx="10233157" cy="514350"/>
          </a:xfrm>
        </p:spPr>
        <p:txBody>
          <a:bodyPr/>
          <a:lstStyle>
            <a:lvl1pPr>
              <a:defRPr sz="2000" b="1">
                <a:solidFill>
                  <a:schemeClr val="accent4"/>
                </a:solidFill>
              </a:defRPr>
            </a:lvl1pPr>
          </a:lstStyle>
          <a:p>
            <a:pPr lvl="0"/>
            <a:r>
              <a:rPr lang="en-GB"/>
              <a:t>Click to add subtitle</a:t>
            </a:r>
            <a:endParaRPr lang="en-US"/>
          </a:p>
        </p:txBody>
      </p:sp>
    </p:spTree>
    <p:extLst>
      <p:ext uri="{BB962C8B-B14F-4D97-AF65-F5344CB8AC3E}">
        <p14:creationId xmlns:p14="http://schemas.microsoft.com/office/powerpoint/2010/main" val="1471824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 slide – red">
    <p:bg>
      <p:bgPr>
        <a:solidFill>
          <a:srgbClr val="4C2C3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802A8E-232D-CCED-2760-412042E9D1FE}"/>
              </a:ext>
            </a:extLst>
          </p:cNvPr>
          <p:cNvSpPr/>
          <p:nvPr userDrawn="1"/>
        </p:nvSpPr>
        <p:spPr>
          <a:xfrm>
            <a:off x="11928475" y="0"/>
            <a:ext cx="26352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67D7C3-374A-04DF-0AB2-30EAF71F5790}"/>
              </a:ext>
            </a:extLst>
          </p:cNvPr>
          <p:cNvSpPr/>
          <p:nvPr userDrawn="1"/>
        </p:nvSpPr>
        <p:spPr>
          <a:xfrm>
            <a:off x="10776182" y="0"/>
            <a:ext cx="115229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solidFill>
                  <a:schemeClr val="bg1"/>
                </a:solidFill>
              </a:defRPr>
            </a:lvl1pPr>
          </a:lstStyle>
          <a:p>
            <a:endParaRPr lang="en-US"/>
          </a:p>
        </p:txBody>
      </p:sp>
      <p:pic>
        <p:nvPicPr>
          <p:cNvPr id="4" name="Graphic 3">
            <a:extLst>
              <a:ext uri="{FF2B5EF4-FFF2-40B4-BE49-F238E27FC236}">
                <a16:creationId xmlns:a16="http://schemas.microsoft.com/office/drawing/2014/main" id="{4282E8CC-C7E8-1D2A-65FF-69E14DADDD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5" name="Group 4">
            <a:extLst>
              <a:ext uri="{FF2B5EF4-FFF2-40B4-BE49-F238E27FC236}">
                <a16:creationId xmlns:a16="http://schemas.microsoft.com/office/drawing/2014/main" id="{3FAFD184-7CCC-707F-84ED-2F9FD21E576F}"/>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9E7A5E6C-5E14-07A9-CB8E-194D4E75E44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56D866-8689-ED2B-E83C-B423D767ADB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Blank slide – dark background</a:t>
              </a:r>
            </a:p>
          </p:txBody>
        </p:sp>
        <p:sp>
          <p:nvSpPr>
            <p:cNvPr id="12" name="TextBox 11">
              <a:extLst>
                <a:ext uri="{FF2B5EF4-FFF2-40B4-BE49-F238E27FC236}">
                  <a16:creationId xmlns:a16="http://schemas.microsoft.com/office/drawing/2014/main" id="{6623D755-884E-A095-282E-4680D14C3701}"/>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is a blank slide if you require a dark background.</a:t>
              </a:r>
            </a:p>
          </p:txBody>
        </p:sp>
        <p:sp>
          <p:nvSpPr>
            <p:cNvPr id="13" name="TextBox 12">
              <a:extLst>
                <a:ext uri="{FF2B5EF4-FFF2-40B4-BE49-F238E27FC236}">
                  <a16:creationId xmlns:a16="http://schemas.microsoft.com/office/drawing/2014/main" id="{494404FC-FDC2-6ED0-28C7-7A69E0FDD64F}"/>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4" name="Title 1">
            <a:extLst>
              <a:ext uri="{FF2B5EF4-FFF2-40B4-BE49-F238E27FC236}">
                <a16:creationId xmlns:a16="http://schemas.microsoft.com/office/drawing/2014/main" id="{A7182AEA-6F9F-5A20-F38A-2D8F0FF739BE}"/>
              </a:ext>
            </a:extLst>
          </p:cNvPr>
          <p:cNvSpPr>
            <a:spLocks noGrp="1"/>
          </p:cNvSpPr>
          <p:nvPr>
            <p:ph type="title"/>
          </p:nvPr>
        </p:nvSpPr>
        <p:spPr>
          <a:xfrm>
            <a:off x="280063" y="282576"/>
            <a:ext cx="10232594" cy="514350"/>
          </a:xfrm>
        </p:spPr>
        <p:txBody>
          <a:bodyPr/>
          <a:lstStyle>
            <a:lvl1pPr>
              <a:defRPr>
                <a:solidFill>
                  <a:schemeClr val="bg1"/>
                </a:solidFill>
              </a:defRPr>
            </a:lvl1pPr>
          </a:lstStyle>
          <a:p>
            <a:r>
              <a:rPr lang="en-GB"/>
              <a:t>Click to edit Master title style</a:t>
            </a:r>
            <a:endParaRPr lang="en-US"/>
          </a:p>
        </p:txBody>
      </p:sp>
      <p:sp>
        <p:nvSpPr>
          <p:cNvPr id="15" name="Text Placeholder 18">
            <a:extLst>
              <a:ext uri="{FF2B5EF4-FFF2-40B4-BE49-F238E27FC236}">
                <a16:creationId xmlns:a16="http://schemas.microsoft.com/office/drawing/2014/main" id="{2BD33DFB-EED8-8F30-EA25-BD9C782BDC11}"/>
              </a:ext>
            </a:extLst>
          </p:cNvPr>
          <p:cNvSpPr>
            <a:spLocks noGrp="1"/>
          </p:cNvSpPr>
          <p:nvPr>
            <p:ph type="body" sz="quarter" idx="14" hasCustomPrompt="1"/>
          </p:nvPr>
        </p:nvSpPr>
        <p:spPr>
          <a:xfrm>
            <a:off x="279438" y="805164"/>
            <a:ext cx="10233157" cy="514350"/>
          </a:xfrm>
        </p:spPr>
        <p:txBody>
          <a:bodyPr/>
          <a:lstStyle>
            <a:lvl1pPr>
              <a:defRPr sz="2000" b="1">
                <a:solidFill>
                  <a:schemeClr val="accent5"/>
                </a:solidFill>
              </a:defRPr>
            </a:lvl1pPr>
          </a:lstStyle>
          <a:p>
            <a:pPr lvl="0"/>
            <a:r>
              <a:rPr lang="en-GB"/>
              <a:t>Click to add subtitle</a:t>
            </a:r>
            <a:endParaRPr lang="en-US"/>
          </a:p>
        </p:txBody>
      </p:sp>
    </p:spTree>
    <p:extLst>
      <p:ext uri="{BB962C8B-B14F-4D97-AF65-F5344CB8AC3E}">
        <p14:creationId xmlns:p14="http://schemas.microsoft.com/office/powerpoint/2010/main" val="2548801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 slide – blue">
    <p:bg>
      <p:bgPr>
        <a:solidFill>
          <a:srgbClr val="00425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A74A13-E65E-6351-9909-7BC297A5F9CC}"/>
              </a:ext>
            </a:extLst>
          </p:cNvPr>
          <p:cNvSpPr/>
          <p:nvPr userDrawn="1"/>
        </p:nvSpPr>
        <p:spPr>
          <a:xfrm>
            <a:off x="10776182" y="0"/>
            <a:ext cx="115229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6E722CA-D5DC-87A7-4C0D-A74DCD06BEAE}"/>
              </a:ext>
            </a:extLst>
          </p:cNvPr>
          <p:cNvSpPr/>
          <p:nvPr userDrawn="1"/>
        </p:nvSpPr>
        <p:spPr>
          <a:xfrm>
            <a:off x="11928475" y="0"/>
            <a:ext cx="26352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solidFill>
                  <a:schemeClr val="bg1"/>
                </a:solidFill>
              </a:defRPr>
            </a:lvl1pPr>
          </a:lstStyle>
          <a:p>
            <a:endParaRPr lang="en-US"/>
          </a:p>
        </p:txBody>
      </p:sp>
      <p:pic>
        <p:nvPicPr>
          <p:cNvPr id="4" name="Graphic 3">
            <a:extLst>
              <a:ext uri="{FF2B5EF4-FFF2-40B4-BE49-F238E27FC236}">
                <a16:creationId xmlns:a16="http://schemas.microsoft.com/office/drawing/2014/main" id="{4282E8CC-C7E8-1D2A-65FF-69E14DADDD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2" name="Group 1">
            <a:extLst>
              <a:ext uri="{FF2B5EF4-FFF2-40B4-BE49-F238E27FC236}">
                <a16:creationId xmlns:a16="http://schemas.microsoft.com/office/drawing/2014/main" id="{A3739EB6-4E81-1B7D-0C83-CE832959BAC4}"/>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F7E3B755-1563-DA6D-5D8C-DB7FE2D71920}"/>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6B6B7B9-5891-EF48-7629-B864F21491F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Blank slide – dark background</a:t>
              </a:r>
            </a:p>
          </p:txBody>
        </p:sp>
        <p:sp>
          <p:nvSpPr>
            <p:cNvPr id="12" name="TextBox 11">
              <a:extLst>
                <a:ext uri="{FF2B5EF4-FFF2-40B4-BE49-F238E27FC236}">
                  <a16:creationId xmlns:a16="http://schemas.microsoft.com/office/drawing/2014/main" id="{A12426F0-B9BF-5575-BC90-61093A1DEB56}"/>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is a blank slide if you require a dark background.</a:t>
              </a:r>
            </a:p>
          </p:txBody>
        </p:sp>
        <p:sp>
          <p:nvSpPr>
            <p:cNvPr id="13" name="TextBox 12">
              <a:extLst>
                <a:ext uri="{FF2B5EF4-FFF2-40B4-BE49-F238E27FC236}">
                  <a16:creationId xmlns:a16="http://schemas.microsoft.com/office/drawing/2014/main" id="{4D3A6579-D593-F095-6557-A58340AAF2C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4" name="Title 1">
            <a:extLst>
              <a:ext uri="{FF2B5EF4-FFF2-40B4-BE49-F238E27FC236}">
                <a16:creationId xmlns:a16="http://schemas.microsoft.com/office/drawing/2014/main" id="{4EB3646B-22B2-B05B-4E20-F15F398B4C40}"/>
              </a:ext>
            </a:extLst>
          </p:cNvPr>
          <p:cNvSpPr>
            <a:spLocks noGrp="1"/>
          </p:cNvSpPr>
          <p:nvPr>
            <p:ph type="title"/>
          </p:nvPr>
        </p:nvSpPr>
        <p:spPr>
          <a:xfrm>
            <a:off x="280063" y="282576"/>
            <a:ext cx="10232594" cy="514350"/>
          </a:xfrm>
        </p:spPr>
        <p:txBody>
          <a:bodyPr/>
          <a:lstStyle>
            <a:lvl1pPr>
              <a:defRPr>
                <a:solidFill>
                  <a:schemeClr val="bg1"/>
                </a:solidFill>
              </a:defRPr>
            </a:lvl1pPr>
          </a:lstStyle>
          <a:p>
            <a:r>
              <a:rPr lang="en-GB"/>
              <a:t>Click to edit Master title style</a:t>
            </a:r>
            <a:endParaRPr lang="en-US"/>
          </a:p>
        </p:txBody>
      </p:sp>
      <p:sp>
        <p:nvSpPr>
          <p:cNvPr id="15" name="Text Placeholder 18">
            <a:extLst>
              <a:ext uri="{FF2B5EF4-FFF2-40B4-BE49-F238E27FC236}">
                <a16:creationId xmlns:a16="http://schemas.microsoft.com/office/drawing/2014/main" id="{B7E6E47C-C59E-5C45-54E3-497B1CEF78AA}"/>
              </a:ext>
            </a:extLst>
          </p:cNvPr>
          <p:cNvSpPr>
            <a:spLocks noGrp="1"/>
          </p:cNvSpPr>
          <p:nvPr>
            <p:ph type="body" sz="quarter" idx="14" hasCustomPrompt="1"/>
          </p:nvPr>
        </p:nvSpPr>
        <p:spPr>
          <a:xfrm>
            <a:off x="279438" y="805164"/>
            <a:ext cx="10233157" cy="514350"/>
          </a:xfrm>
        </p:spPr>
        <p:txBody>
          <a:bodyPr/>
          <a:lstStyle>
            <a:lvl1pPr>
              <a:defRPr sz="2000" b="1">
                <a:solidFill>
                  <a:schemeClr val="accent6"/>
                </a:solidFill>
              </a:defRPr>
            </a:lvl1pPr>
          </a:lstStyle>
          <a:p>
            <a:pPr lvl="0"/>
            <a:r>
              <a:rPr lang="en-GB"/>
              <a:t>Click to add subtitle</a:t>
            </a:r>
            <a:endParaRPr lang="en-US"/>
          </a:p>
        </p:txBody>
      </p:sp>
    </p:spTree>
    <p:extLst>
      <p:ext uri="{BB962C8B-B14F-4D97-AF65-F5344CB8AC3E}">
        <p14:creationId xmlns:p14="http://schemas.microsoft.com/office/powerpoint/2010/main" val="2372347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points –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Title 1">
            <a:extLst>
              <a:ext uri="{FF2B5EF4-FFF2-40B4-BE49-F238E27FC236}">
                <a16:creationId xmlns:a16="http://schemas.microsoft.com/office/drawing/2014/main" id="{3CDC3F28-2CA4-6779-82B7-468D5CA9B357}"/>
              </a:ext>
            </a:extLst>
          </p:cNvPr>
          <p:cNvSpPr>
            <a:spLocks noGrp="1"/>
          </p:cNvSpPr>
          <p:nvPr>
            <p:ph type="title"/>
          </p:nvPr>
        </p:nvSpPr>
        <p:spPr>
          <a:xfrm>
            <a:off x="280063" y="282576"/>
            <a:ext cx="5523208" cy="943130"/>
          </a:xfrm>
        </p:spPr>
        <p:txBody>
          <a:bodyPr/>
          <a:lstStyle/>
          <a:p>
            <a:r>
              <a:rPr lang="en-GB"/>
              <a:t>Click to edit Master title style</a:t>
            </a:r>
            <a:endParaRPr lang="en-US"/>
          </a:p>
        </p:txBody>
      </p:sp>
      <p:sp>
        <p:nvSpPr>
          <p:cNvPr id="28" name="Text Placeholder 27">
            <a:extLst>
              <a:ext uri="{FF2B5EF4-FFF2-40B4-BE49-F238E27FC236}">
                <a16:creationId xmlns:a16="http://schemas.microsoft.com/office/drawing/2014/main" id="{1F8D7F83-C88F-53FB-220C-43EA34A8F528}"/>
              </a:ext>
            </a:extLst>
          </p:cNvPr>
          <p:cNvSpPr>
            <a:spLocks noGrp="1"/>
          </p:cNvSpPr>
          <p:nvPr>
            <p:ph type="body" sz="quarter" idx="15" hasCustomPrompt="1"/>
          </p:nvPr>
        </p:nvSpPr>
        <p:spPr>
          <a:xfrm>
            <a:off x="627781" y="1340044"/>
            <a:ext cx="696316" cy="715364"/>
          </a:xfrm>
          <a:prstGeom prst="ellipse">
            <a:avLst/>
          </a:prstGeom>
          <a:solidFill>
            <a:schemeClr val="accent4"/>
          </a:solidFill>
        </p:spPr>
        <p:txBody>
          <a:bodyPr wrap="square" lIns="0" tIns="0" rIns="0" bIns="0" anchor="ctr">
            <a:noAutofit/>
          </a:bodyPr>
          <a:lstStyle>
            <a:lvl1pPr algn="ctr">
              <a:defRPr sz="2800"/>
            </a:lvl1pPr>
          </a:lstStyle>
          <a:p>
            <a:pPr lvl="0"/>
            <a:r>
              <a:rPr lang="en-GB"/>
              <a:t>#</a:t>
            </a:r>
            <a:endParaRPr lang="en-US"/>
          </a:p>
        </p:txBody>
      </p:sp>
      <p:sp>
        <p:nvSpPr>
          <p:cNvPr id="29" name="Content Placeholder 2">
            <a:extLst>
              <a:ext uri="{FF2B5EF4-FFF2-40B4-BE49-F238E27FC236}">
                <a16:creationId xmlns:a16="http://schemas.microsoft.com/office/drawing/2014/main" id="{9B13893B-D4BF-8A98-EAEA-EE8920E380F0}"/>
              </a:ext>
            </a:extLst>
          </p:cNvPr>
          <p:cNvSpPr>
            <a:spLocks noGrp="1"/>
          </p:cNvSpPr>
          <p:nvPr>
            <p:ph idx="1"/>
          </p:nvPr>
        </p:nvSpPr>
        <p:spPr>
          <a:xfrm>
            <a:off x="1447335" y="1460210"/>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29">
            <a:extLst>
              <a:ext uri="{FF2B5EF4-FFF2-40B4-BE49-F238E27FC236}">
                <a16:creationId xmlns:a16="http://schemas.microsoft.com/office/drawing/2014/main" id="{1CEA118A-76F2-5506-4FFA-E8F2AA330648}"/>
              </a:ext>
            </a:extLst>
          </p:cNvPr>
          <p:cNvSpPr>
            <a:spLocks noGrp="1"/>
          </p:cNvSpPr>
          <p:nvPr>
            <p:ph type="body" sz="quarter" idx="16" hasCustomPrompt="1"/>
          </p:nvPr>
        </p:nvSpPr>
        <p:spPr>
          <a:xfrm>
            <a:off x="627781" y="2924399"/>
            <a:ext cx="696316" cy="715364"/>
          </a:xfrm>
          <a:prstGeom prst="ellipse">
            <a:avLst/>
          </a:prstGeom>
          <a:solidFill>
            <a:schemeClr val="accent4"/>
          </a:solidFill>
        </p:spPr>
        <p:txBody>
          <a:bodyPr wrap="square" lIns="0" tIns="0" rIns="0" bIns="0" anchor="ctr">
            <a:noAutofit/>
          </a:bodyPr>
          <a:lstStyle>
            <a:lvl1pPr algn="ctr">
              <a:defRPr sz="2800"/>
            </a:lvl1pPr>
          </a:lstStyle>
          <a:p>
            <a:pPr lvl="0"/>
            <a:r>
              <a:rPr lang="en-GB"/>
              <a:t>#</a:t>
            </a:r>
            <a:endParaRPr lang="en-US"/>
          </a:p>
        </p:txBody>
      </p:sp>
      <p:sp>
        <p:nvSpPr>
          <p:cNvPr id="31" name="Content Placeholder 2">
            <a:extLst>
              <a:ext uri="{FF2B5EF4-FFF2-40B4-BE49-F238E27FC236}">
                <a16:creationId xmlns:a16="http://schemas.microsoft.com/office/drawing/2014/main" id="{5B9D1C3E-370B-88F5-5616-4BD240856807}"/>
              </a:ext>
            </a:extLst>
          </p:cNvPr>
          <p:cNvSpPr>
            <a:spLocks noGrp="1"/>
          </p:cNvSpPr>
          <p:nvPr>
            <p:ph idx="17"/>
          </p:nvPr>
        </p:nvSpPr>
        <p:spPr>
          <a:xfrm>
            <a:off x="1447335" y="3044565"/>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31">
            <a:extLst>
              <a:ext uri="{FF2B5EF4-FFF2-40B4-BE49-F238E27FC236}">
                <a16:creationId xmlns:a16="http://schemas.microsoft.com/office/drawing/2014/main" id="{EBBC8C2F-120B-0967-B1F1-55BE1E59BE67}"/>
              </a:ext>
            </a:extLst>
          </p:cNvPr>
          <p:cNvSpPr>
            <a:spLocks noGrp="1"/>
          </p:cNvSpPr>
          <p:nvPr>
            <p:ph type="body" sz="quarter" idx="18" hasCustomPrompt="1"/>
          </p:nvPr>
        </p:nvSpPr>
        <p:spPr>
          <a:xfrm>
            <a:off x="627781" y="4496308"/>
            <a:ext cx="696316" cy="715364"/>
          </a:xfrm>
          <a:prstGeom prst="ellipse">
            <a:avLst/>
          </a:prstGeom>
          <a:solidFill>
            <a:schemeClr val="accent4"/>
          </a:solidFill>
        </p:spPr>
        <p:txBody>
          <a:bodyPr wrap="square" lIns="0" tIns="0" rIns="0" bIns="0" anchor="ctr">
            <a:noAutofit/>
          </a:bodyPr>
          <a:lstStyle>
            <a:lvl1pPr algn="ctr">
              <a:defRPr sz="2800"/>
            </a:lvl1pPr>
          </a:lstStyle>
          <a:p>
            <a:pPr lvl="0"/>
            <a:r>
              <a:rPr lang="en-GB"/>
              <a:t>#</a:t>
            </a:r>
            <a:endParaRPr lang="en-US"/>
          </a:p>
        </p:txBody>
      </p:sp>
      <p:sp>
        <p:nvSpPr>
          <p:cNvPr id="33" name="Content Placeholder 2">
            <a:extLst>
              <a:ext uri="{FF2B5EF4-FFF2-40B4-BE49-F238E27FC236}">
                <a16:creationId xmlns:a16="http://schemas.microsoft.com/office/drawing/2014/main" id="{6CD7BFFB-1807-E0D7-DF2A-EF34ECF8FF27}"/>
              </a:ext>
            </a:extLst>
          </p:cNvPr>
          <p:cNvSpPr>
            <a:spLocks noGrp="1"/>
          </p:cNvSpPr>
          <p:nvPr>
            <p:ph idx="19"/>
          </p:nvPr>
        </p:nvSpPr>
        <p:spPr>
          <a:xfrm>
            <a:off x="1447335" y="4616474"/>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Footer Placeholder 4">
            <a:extLst>
              <a:ext uri="{FF2B5EF4-FFF2-40B4-BE49-F238E27FC236}">
                <a16:creationId xmlns:a16="http://schemas.microsoft.com/office/drawing/2014/main" id="{D32AB45C-995D-750A-1C3E-06090BDC02A8}"/>
              </a:ext>
            </a:extLst>
          </p:cNvPr>
          <p:cNvSpPr>
            <a:spLocks noGrp="1"/>
          </p:cNvSpPr>
          <p:nvPr>
            <p:ph type="ftr" sz="quarter" idx="11"/>
          </p:nvPr>
        </p:nvSpPr>
        <p:spPr>
          <a:xfrm>
            <a:off x="1167319" y="6255613"/>
            <a:ext cx="4635952" cy="365125"/>
          </a:xfrm>
        </p:spPr>
        <p:txBody>
          <a:bodyPr/>
          <a:lstStyle>
            <a:lvl1pPr algn="l">
              <a:defRPr/>
            </a:lvl1pPr>
          </a:lstStyle>
          <a:p>
            <a:endParaRPr lang="en-US"/>
          </a:p>
        </p:txBody>
      </p:sp>
      <p:grpSp>
        <p:nvGrpSpPr>
          <p:cNvPr id="16" name="Group 15">
            <a:extLst>
              <a:ext uri="{FF2B5EF4-FFF2-40B4-BE49-F238E27FC236}">
                <a16:creationId xmlns:a16="http://schemas.microsoft.com/office/drawing/2014/main" id="{3518161B-FCB5-28E5-ADBF-3BA4748A1188}"/>
              </a:ext>
            </a:extLst>
          </p:cNvPr>
          <p:cNvGrpSpPr/>
          <p:nvPr userDrawn="1"/>
        </p:nvGrpSpPr>
        <p:grpSpPr>
          <a:xfrm>
            <a:off x="12692725" y="0"/>
            <a:ext cx="3220260" cy="6858000"/>
            <a:chOff x="12692725" y="0"/>
            <a:chExt cx="3220260" cy="6858000"/>
          </a:xfrm>
        </p:grpSpPr>
        <p:grpSp>
          <p:nvGrpSpPr>
            <p:cNvPr id="2" name="Group 1">
              <a:extLst>
                <a:ext uri="{FF2B5EF4-FFF2-40B4-BE49-F238E27FC236}">
                  <a16:creationId xmlns:a16="http://schemas.microsoft.com/office/drawing/2014/main" id="{0E1A23BF-EA1F-E255-385D-B2A879EE56BD}"/>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34600B54-EDFD-5EF3-90F3-E2EF236FB9F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974F54-7E7B-59B9-E38E-9FC57514AA2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3 point slide</a:t>
                </a:r>
              </a:p>
            </p:txBody>
          </p:sp>
          <p:sp>
            <p:nvSpPr>
              <p:cNvPr id="8" name="TextBox 7">
                <a:extLst>
                  <a:ext uri="{FF2B5EF4-FFF2-40B4-BE49-F238E27FC236}">
                    <a16:creationId xmlns:a16="http://schemas.microsoft.com/office/drawing/2014/main" id="{2A8F86ED-56D0-A032-961E-451B09B439FB}"/>
                  </a:ext>
                </a:extLst>
              </p:cNvPr>
              <p:cNvSpPr txBox="1"/>
              <p:nvPr userDrawn="1"/>
            </p:nvSpPr>
            <p:spPr>
              <a:xfrm>
                <a:off x="12803736" y="792115"/>
                <a:ext cx="2933271" cy="170046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highlighting numbered points. You can duplicate this slide and change the number in the shape provided if you have more than 3 points.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shapes can be moved up / down as required, to suit the amount of correlating text. Make sure to hold down ‘Shift’ as you reposition them, to ensure they stay vertically aligned. </a:t>
                </a:r>
              </a:p>
            </p:txBody>
          </p:sp>
          <p:sp>
            <p:nvSpPr>
              <p:cNvPr id="10" name="TextBox 9">
                <a:extLst>
                  <a:ext uri="{FF2B5EF4-FFF2-40B4-BE49-F238E27FC236}">
                    <a16:creationId xmlns:a16="http://schemas.microsoft.com/office/drawing/2014/main" id="{3865335F-A128-793F-E1E4-9AF3D799CF80}"/>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1" name="TextBox 10">
              <a:extLst>
                <a:ext uri="{FF2B5EF4-FFF2-40B4-BE49-F238E27FC236}">
                  <a16:creationId xmlns:a16="http://schemas.microsoft.com/office/drawing/2014/main" id="{81A48E85-3371-D506-153D-981E9CFCCF41}"/>
                </a:ext>
              </a:extLst>
            </p:cNvPr>
            <p:cNvSpPr txBox="1"/>
            <p:nvPr userDrawn="1"/>
          </p:nvSpPr>
          <p:spPr>
            <a:xfrm>
              <a:off x="12803737" y="263366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2" name="TextBox 11">
              <a:extLst>
                <a:ext uri="{FF2B5EF4-FFF2-40B4-BE49-F238E27FC236}">
                  <a16:creationId xmlns:a16="http://schemas.microsoft.com/office/drawing/2014/main" id="{CCC37F34-02CB-0C74-308D-C2FFB925C7F3}"/>
                </a:ext>
              </a:extLst>
            </p:cNvPr>
            <p:cNvSpPr txBox="1"/>
            <p:nvPr userDrawn="1"/>
          </p:nvSpPr>
          <p:spPr>
            <a:xfrm>
              <a:off x="12803736" y="291066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p:txBody>
        </p:sp>
        <p:sp>
          <p:nvSpPr>
            <p:cNvPr id="14" name="TextBox 13">
              <a:extLst>
                <a:ext uri="{FF2B5EF4-FFF2-40B4-BE49-F238E27FC236}">
                  <a16:creationId xmlns:a16="http://schemas.microsoft.com/office/drawing/2014/main" id="{764A63EA-6F92-FB7A-F660-D50AC198CAA9}"/>
                </a:ext>
              </a:extLst>
            </p:cNvPr>
            <p:cNvSpPr txBox="1"/>
            <p:nvPr userDrawn="1"/>
          </p:nvSpPr>
          <p:spPr>
            <a:xfrm>
              <a:off x="12803737" y="4447094"/>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5" name="TextBox 14">
              <a:extLst>
                <a:ext uri="{FF2B5EF4-FFF2-40B4-BE49-F238E27FC236}">
                  <a16:creationId xmlns:a16="http://schemas.microsoft.com/office/drawing/2014/main" id="{8FC6D7BE-6A3B-710B-4784-7E7064E40E9E}"/>
                </a:ext>
              </a:extLst>
            </p:cNvPr>
            <p:cNvSpPr txBox="1"/>
            <p:nvPr userDrawn="1"/>
          </p:nvSpPr>
          <p:spPr>
            <a:xfrm>
              <a:off x="12803736" y="4724093"/>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115822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ample of chart and tex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8012246-FEAD-2736-1E40-E7FB72DB0613}"/>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9" name="Footer Placeholder 4">
            <a:extLst>
              <a:ext uri="{FF2B5EF4-FFF2-40B4-BE49-F238E27FC236}">
                <a16:creationId xmlns:a16="http://schemas.microsoft.com/office/drawing/2014/main" id="{5D01E8D3-6CDB-79F9-ECFF-3651A3086E98}"/>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12" name="Text Placeholder 11">
            <a:extLst>
              <a:ext uri="{FF2B5EF4-FFF2-40B4-BE49-F238E27FC236}">
                <a16:creationId xmlns:a16="http://schemas.microsoft.com/office/drawing/2014/main" id="{15EC0B2B-C87B-0C51-9F6B-F7FFE8E2787B}"/>
              </a:ext>
            </a:extLst>
          </p:cNvPr>
          <p:cNvSpPr>
            <a:spLocks noGrp="1"/>
          </p:cNvSpPr>
          <p:nvPr>
            <p:ph type="body" sz="quarter" idx="19"/>
          </p:nvPr>
        </p:nvSpPr>
        <p:spPr>
          <a:xfrm>
            <a:off x="6631911" y="1992578"/>
            <a:ext cx="4872312" cy="646331"/>
          </a:xfrm>
          <a:prstGeom prst="rect">
            <a:avLst/>
          </a:prstGeom>
        </p:spPr>
        <p:txBody>
          <a:bodyPr lIns="0" tIns="0" rIns="0" bIns="0">
            <a:spAutoFit/>
          </a:bodyPr>
          <a:lstStyle>
            <a:lvl1pPr marL="0" indent="0">
              <a:lnSpc>
                <a:spcPct val="100000"/>
              </a:lnSpc>
              <a:spcBef>
                <a:spcPts val="0"/>
              </a:spcBef>
              <a:spcAft>
                <a:spcPts val="1200"/>
              </a:spcAft>
              <a:buNone/>
              <a:defRPr lang="en-GB" sz="1600" b="1" i="0" kern="1200" dirty="0" smtClean="0">
                <a:solidFill>
                  <a:schemeClr val="tx2"/>
                </a:solidFill>
                <a:latin typeface="Arial" panose="020B0604020202020204" pitchFamily="34" charset="0"/>
                <a:ea typeface="+mn-ea"/>
                <a:cs typeface="Arial" panose="020B0604020202020204" pitchFamily="34" charset="0"/>
              </a:defRPr>
            </a:lvl1pPr>
            <a:lvl2pPr marL="284400" indent="-284400">
              <a:lnSpc>
                <a:spcPct val="100000"/>
              </a:lnSpc>
              <a:spcBef>
                <a:spcPts val="0"/>
              </a:spcBef>
              <a:spcAft>
                <a:spcPts val="1200"/>
              </a:spcAft>
              <a:defRPr lang="en-US" sz="1600" kern="1200" dirty="0">
                <a:solidFill>
                  <a:schemeClr val="tx1"/>
                </a:solidFill>
                <a:latin typeface="+mn-lt"/>
                <a:ea typeface="+mn-ea"/>
                <a:cs typeface="+mn-cs"/>
              </a:defRPr>
            </a:lvl2pPr>
          </a:lstStyle>
          <a:p>
            <a:pPr lvl="0"/>
            <a:r>
              <a:rPr lang="en-GB"/>
              <a:t>Click to edit Master text styles</a:t>
            </a:r>
          </a:p>
          <a:p>
            <a:pPr lvl="1"/>
            <a:r>
              <a:rPr lang="en-GB"/>
              <a:t>Second level</a:t>
            </a:r>
            <a:endParaRPr lang="en-US"/>
          </a:p>
        </p:txBody>
      </p:sp>
      <p:cxnSp>
        <p:nvCxnSpPr>
          <p:cNvPr id="4" name="Straight Connector 3">
            <a:extLst>
              <a:ext uri="{FF2B5EF4-FFF2-40B4-BE49-F238E27FC236}">
                <a16:creationId xmlns:a16="http://schemas.microsoft.com/office/drawing/2014/main" id="{754B0265-450F-C335-6CC4-7D2948E79630}"/>
              </a:ext>
            </a:extLst>
          </p:cNvPr>
          <p:cNvCxnSpPr>
            <a:cxnSpLocks noGrp="1" noRot="1" noMove="1" noResize="1" noEditPoints="1" noAdjustHandles="1" noChangeArrowheads="1" noChangeShapeType="1"/>
          </p:cNvCxnSpPr>
          <p:nvPr userDrawn="1"/>
        </p:nvCxnSpPr>
        <p:spPr>
          <a:xfrm>
            <a:off x="6096000" y="1842247"/>
            <a:ext cx="0" cy="4521795"/>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14" name="Chart Placeholder 13">
            <a:extLst>
              <a:ext uri="{FF2B5EF4-FFF2-40B4-BE49-F238E27FC236}">
                <a16:creationId xmlns:a16="http://schemas.microsoft.com/office/drawing/2014/main" id="{07AA62B4-5C1B-8BFC-B491-36C0674777AF}"/>
              </a:ext>
            </a:extLst>
          </p:cNvPr>
          <p:cNvSpPr>
            <a:spLocks noGrp="1"/>
          </p:cNvSpPr>
          <p:nvPr>
            <p:ph type="chart" sz="quarter" idx="20"/>
          </p:nvPr>
        </p:nvSpPr>
        <p:spPr>
          <a:xfrm>
            <a:off x="360000" y="1836498"/>
            <a:ext cx="5374800" cy="4517502"/>
          </a:xfrm>
          <a:prstGeom prst="rect">
            <a:avLst/>
          </a:prstGeom>
        </p:spPr>
        <p:txBody>
          <a:bodyPr lIns="0" tIns="0" rIns="0" bIns="0" anchor="ctr" anchorCtr="0"/>
          <a:lstStyle>
            <a:lvl1pPr marL="0" indent="0" algn="ctr">
              <a:buNone/>
              <a:defRPr sz="1200">
                <a:solidFill>
                  <a:schemeClr val="accent5"/>
                </a:solidFill>
              </a:defRPr>
            </a:lvl1pPr>
          </a:lstStyle>
          <a:p>
            <a:endParaRPr lang="en-US"/>
          </a:p>
        </p:txBody>
      </p:sp>
      <p:sp>
        <p:nvSpPr>
          <p:cNvPr id="5" name="Rectangle 4">
            <a:extLst>
              <a:ext uri="{FF2B5EF4-FFF2-40B4-BE49-F238E27FC236}">
                <a16:creationId xmlns:a16="http://schemas.microsoft.com/office/drawing/2014/main" id="{51E4AB27-3E1D-9704-CD93-9526F2836F93}"/>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8">
            <a:extLst>
              <a:ext uri="{FF2B5EF4-FFF2-40B4-BE49-F238E27FC236}">
                <a16:creationId xmlns:a16="http://schemas.microsoft.com/office/drawing/2014/main" id="{D52D4B64-9D8F-D594-4FDD-E602F723521C}"/>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6" name="Title Placeholder 2">
            <a:extLst>
              <a:ext uri="{FF2B5EF4-FFF2-40B4-BE49-F238E27FC236}">
                <a16:creationId xmlns:a16="http://schemas.microsoft.com/office/drawing/2014/main" id="{4CDB539E-2F3F-2A61-7B92-04E022F3E1FB}"/>
              </a:ext>
            </a:extLst>
          </p:cNvPr>
          <p:cNvSpPr>
            <a:spLocks noGrp="1" noRot="1" noMove="1" noResize="1" noEditPoints="1" noAdjustHandles="1" noChangeArrowheads="1" noChangeShapeType="1"/>
          </p:cNvSpPr>
          <p:nvPr>
            <p:ph type="title" hasCustomPrompt="1"/>
          </p:nvPr>
        </p:nvSpPr>
        <p:spPr>
          <a:xfrm>
            <a:off x="4114800" y="504000"/>
            <a:ext cx="7609261"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724329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points – re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Title 1">
            <a:extLst>
              <a:ext uri="{FF2B5EF4-FFF2-40B4-BE49-F238E27FC236}">
                <a16:creationId xmlns:a16="http://schemas.microsoft.com/office/drawing/2014/main" id="{3CDC3F28-2CA4-6779-82B7-468D5CA9B357}"/>
              </a:ext>
            </a:extLst>
          </p:cNvPr>
          <p:cNvSpPr>
            <a:spLocks noGrp="1"/>
          </p:cNvSpPr>
          <p:nvPr>
            <p:ph type="title"/>
          </p:nvPr>
        </p:nvSpPr>
        <p:spPr>
          <a:xfrm>
            <a:off x="280063" y="282576"/>
            <a:ext cx="5523208" cy="943130"/>
          </a:xfrm>
        </p:spPr>
        <p:txBody>
          <a:bodyPr/>
          <a:lstStyle/>
          <a:p>
            <a:r>
              <a:rPr lang="en-GB"/>
              <a:t>Click to edit Master title style</a:t>
            </a:r>
            <a:endParaRPr lang="en-US"/>
          </a:p>
        </p:txBody>
      </p:sp>
      <p:sp>
        <p:nvSpPr>
          <p:cNvPr id="28" name="Text Placeholder 27">
            <a:extLst>
              <a:ext uri="{FF2B5EF4-FFF2-40B4-BE49-F238E27FC236}">
                <a16:creationId xmlns:a16="http://schemas.microsoft.com/office/drawing/2014/main" id="{1F8D7F83-C88F-53FB-220C-43EA34A8F528}"/>
              </a:ext>
            </a:extLst>
          </p:cNvPr>
          <p:cNvSpPr>
            <a:spLocks noGrp="1"/>
          </p:cNvSpPr>
          <p:nvPr>
            <p:ph type="body" sz="quarter" idx="15" hasCustomPrompt="1"/>
          </p:nvPr>
        </p:nvSpPr>
        <p:spPr>
          <a:xfrm>
            <a:off x="627781" y="1340044"/>
            <a:ext cx="696316" cy="715364"/>
          </a:xfrm>
          <a:prstGeom prst="ellipse">
            <a:avLst/>
          </a:prstGeom>
          <a:solidFill>
            <a:schemeClr val="accent5"/>
          </a:solidFill>
        </p:spPr>
        <p:txBody>
          <a:bodyPr wrap="square" lIns="0" tIns="0" rIns="0" bIns="0" anchor="ctr">
            <a:noAutofit/>
          </a:bodyPr>
          <a:lstStyle>
            <a:lvl1pPr algn="ctr">
              <a:defRPr sz="2800"/>
            </a:lvl1pPr>
          </a:lstStyle>
          <a:p>
            <a:pPr lvl="0"/>
            <a:r>
              <a:rPr lang="en-GB"/>
              <a:t>#</a:t>
            </a:r>
            <a:endParaRPr lang="en-US"/>
          </a:p>
        </p:txBody>
      </p:sp>
      <p:sp>
        <p:nvSpPr>
          <p:cNvPr id="29" name="Content Placeholder 2">
            <a:extLst>
              <a:ext uri="{FF2B5EF4-FFF2-40B4-BE49-F238E27FC236}">
                <a16:creationId xmlns:a16="http://schemas.microsoft.com/office/drawing/2014/main" id="{9B13893B-D4BF-8A98-EAEA-EE8920E380F0}"/>
              </a:ext>
            </a:extLst>
          </p:cNvPr>
          <p:cNvSpPr>
            <a:spLocks noGrp="1"/>
          </p:cNvSpPr>
          <p:nvPr>
            <p:ph idx="1"/>
          </p:nvPr>
        </p:nvSpPr>
        <p:spPr>
          <a:xfrm>
            <a:off x="1447335" y="1460210"/>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29">
            <a:extLst>
              <a:ext uri="{FF2B5EF4-FFF2-40B4-BE49-F238E27FC236}">
                <a16:creationId xmlns:a16="http://schemas.microsoft.com/office/drawing/2014/main" id="{1CEA118A-76F2-5506-4FFA-E8F2AA330648}"/>
              </a:ext>
            </a:extLst>
          </p:cNvPr>
          <p:cNvSpPr>
            <a:spLocks noGrp="1"/>
          </p:cNvSpPr>
          <p:nvPr>
            <p:ph type="body" sz="quarter" idx="16" hasCustomPrompt="1"/>
          </p:nvPr>
        </p:nvSpPr>
        <p:spPr>
          <a:xfrm>
            <a:off x="627781" y="2924399"/>
            <a:ext cx="696316" cy="715364"/>
          </a:xfrm>
          <a:prstGeom prst="ellipse">
            <a:avLst/>
          </a:prstGeom>
          <a:solidFill>
            <a:schemeClr val="accent5"/>
          </a:solidFill>
        </p:spPr>
        <p:txBody>
          <a:bodyPr wrap="square" lIns="0" tIns="0" rIns="0" bIns="0" anchor="ctr">
            <a:noAutofit/>
          </a:bodyPr>
          <a:lstStyle>
            <a:lvl1pPr algn="ctr">
              <a:defRPr sz="2800"/>
            </a:lvl1pPr>
          </a:lstStyle>
          <a:p>
            <a:pPr lvl="0"/>
            <a:r>
              <a:rPr lang="en-GB"/>
              <a:t>#</a:t>
            </a:r>
            <a:endParaRPr lang="en-US"/>
          </a:p>
        </p:txBody>
      </p:sp>
      <p:sp>
        <p:nvSpPr>
          <p:cNvPr id="31" name="Content Placeholder 2">
            <a:extLst>
              <a:ext uri="{FF2B5EF4-FFF2-40B4-BE49-F238E27FC236}">
                <a16:creationId xmlns:a16="http://schemas.microsoft.com/office/drawing/2014/main" id="{5B9D1C3E-370B-88F5-5616-4BD240856807}"/>
              </a:ext>
            </a:extLst>
          </p:cNvPr>
          <p:cNvSpPr>
            <a:spLocks noGrp="1"/>
          </p:cNvSpPr>
          <p:nvPr>
            <p:ph idx="17"/>
          </p:nvPr>
        </p:nvSpPr>
        <p:spPr>
          <a:xfrm>
            <a:off x="1447335" y="3044565"/>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31">
            <a:extLst>
              <a:ext uri="{FF2B5EF4-FFF2-40B4-BE49-F238E27FC236}">
                <a16:creationId xmlns:a16="http://schemas.microsoft.com/office/drawing/2014/main" id="{EBBC8C2F-120B-0967-B1F1-55BE1E59BE67}"/>
              </a:ext>
            </a:extLst>
          </p:cNvPr>
          <p:cNvSpPr>
            <a:spLocks noGrp="1"/>
          </p:cNvSpPr>
          <p:nvPr>
            <p:ph type="body" sz="quarter" idx="18" hasCustomPrompt="1"/>
          </p:nvPr>
        </p:nvSpPr>
        <p:spPr>
          <a:xfrm>
            <a:off x="627781" y="4496308"/>
            <a:ext cx="696316" cy="715364"/>
          </a:xfrm>
          <a:prstGeom prst="ellipse">
            <a:avLst/>
          </a:prstGeom>
          <a:solidFill>
            <a:schemeClr val="accent5"/>
          </a:solidFill>
        </p:spPr>
        <p:txBody>
          <a:bodyPr wrap="square" lIns="0" tIns="0" rIns="0" bIns="0" anchor="ctr">
            <a:noAutofit/>
          </a:bodyPr>
          <a:lstStyle>
            <a:lvl1pPr algn="ctr">
              <a:defRPr sz="2800"/>
            </a:lvl1pPr>
          </a:lstStyle>
          <a:p>
            <a:pPr lvl="0"/>
            <a:r>
              <a:rPr lang="en-GB"/>
              <a:t>#</a:t>
            </a:r>
            <a:endParaRPr lang="en-US"/>
          </a:p>
        </p:txBody>
      </p:sp>
      <p:sp>
        <p:nvSpPr>
          <p:cNvPr id="33" name="Content Placeholder 2">
            <a:extLst>
              <a:ext uri="{FF2B5EF4-FFF2-40B4-BE49-F238E27FC236}">
                <a16:creationId xmlns:a16="http://schemas.microsoft.com/office/drawing/2014/main" id="{6CD7BFFB-1807-E0D7-DF2A-EF34ECF8FF27}"/>
              </a:ext>
            </a:extLst>
          </p:cNvPr>
          <p:cNvSpPr>
            <a:spLocks noGrp="1"/>
          </p:cNvSpPr>
          <p:nvPr>
            <p:ph idx="19"/>
          </p:nvPr>
        </p:nvSpPr>
        <p:spPr>
          <a:xfrm>
            <a:off x="1447335" y="4616474"/>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Footer Placeholder 4">
            <a:extLst>
              <a:ext uri="{FF2B5EF4-FFF2-40B4-BE49-F238E27FC236}">
                <a16:creationId xmlns:a16="http://schemas.microsoft.com/office/drawing/2014/main" id="{D32AB45C-995D-750A-1C3E-06090BDC02A8}"/>
              </a:ext>
            </a:extLst>
          </p:cNvPr>
          <p:cNvSpPr>
            <a:spLocks noGrp="1"/>
          </p:cNvSpPr>
          <p:nvPr>
            <p:ph type="ftr" sz="quarter" idx="11"/>
          </p:nvPr>
        </p:nvSpPr>
        <p:spPr>
          <a:xfrm>
            <a:off x="1167319" y="6255613"/>
            <a:ext cx="4635952" cy="365125"/>
          </a:xfrm>
        </p:spPr>
        <p:txBody>
          <a:bodyPr/>
          <a:lstStyle>
            <a:lvl1pPr algn="l">
              <a:defRPr/>
            </a:lvl1pPr>
          </a:lstStyle>
          <a:p>
            <a:endParaRPr lang="en-US"/>
          </a:p>
        </p:txBody>
      </p:sp>
      <p:grpSp>
        <p:nvGrpSpPr>
          <p:cNvPr id="2" name="Group 1">
            <a:extLst>
              <a:ext uri="{FF2B5EF4-FFF2-40B4-BE49-F238E27FC236}">
                <a16:creationId xmlns:a16="http://schemas.microsoft.com/office/drawing/2014/main" id="{92056D36-132F-AC9D-7DBA-A21A666B76E9}"/>
              </a:ext>
            </a:extLst>
          </p:cNvPr>
          <p:cNvGrpSpPr/>
          <p:nvPr userDrawn="1"/>
        </p:nvGrpSpPr>
        <p:grpSpPr>
          <a:xfrm>
            <a:off x="12692725" y="0"/>
            <a:ext cx="3220260" cy="6858000"/>
            <a:chOff x="12692725" y="0"/>
            <a:chExt cx="3220260" cy="6858000"/>
          </a:xfrm>
        </p:grpSpPr>
        <p:grpSp>
          <p:nvGrpSpPr>
            <p:cNvPr id="4" name="Group 3">
              <a:extLst>
                <a:ext uri="{FF2B5EF4-FFF2-40B4-BE49-F238E27FC236}">
                  <a16:creationId xmlns:a16="http://schemas.microsoft.com/office/drawing/2014/main" id="{7F4E9CA3-961A-968B-09B5-3CA1B5ED55DE}"/>
                </a:ext>
              </a:extLst>
            </p:cNvPr>
            <p:cNvGrpSpPr/>
            <p:nvPr userDrawn="1"/>
          </p:nvGrpSpPr>
          <p:grpSpPr>
            <a:xfrm>
              <a:off x="12692725" y="0"/>
              <a:ext cx="3220260" cy="6858000"/>
              <a:chOff x="12692725" y="0"/>
              <a:chExt cx="3220260" cy="6858000"/>
            </a:xfrm>
          </p:grpSpPr>
          <p:sp>
            <p:nvSpPr>
              <p:cNvPr id="12" name="Rectangle 11">
                <a:extLst>
                  <a:ext uri="{FF2B5EF4-FFF2-40B4-BE49-F238E27FC236}">
                    <a16:creationId xmlns:a16="http://schemas.microsoft.com/office/drawing/2014/main" id="{9AB857A4-9214-21B1-446F-F57088DF976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2EE75B-989C-316A-782C-93667FC71E9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3 point slide</a:t>
                </a:r>
              </a:p>
            </p:txBody>
          </p:sp>
          <p:sp>
            <p:nvSpPr>
              <p:cNvPr id="15" name="TextBox 14">
                <a:extLst>
                  <a:ext uri="{FF2B5EF4-FFF2-40B4-BE49-F238E27FC236}">
                    <a16:creationId xmlns:a16="http://schemas.microsoft.com/office/drawing/2014/main" id="{EE99A314-69B2-B2E0-6503-36BF3E74C69C}"/>
                  </a:ext>
                </a:extLst>
              </p:cNvPr>
              <p:cNvSpPr txBox="1"/>
              <p:nvPr userDrawn="1"/>
            </p:nvSpPr>
            <p:spPr>
              <a:xfrm>
                <a:off x="12803736" y="792115"/>
                <a:ext cx="2933271" cy="170046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highlighting numbered points. You can duplicate this slide and change the number in the shape provided if you have more than 3 points.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shapes can be moved up / down as required, to suit the amount of correlating text. Make sure to hold down ‘Shift’ as you reposition them, to ensure they stay vertically aligned. </a:t>
                </a:r>
              </a:p>
            </p:txBody>
          </p:sp>
          <p:sp>
            <p:nvSpPr>
              <p:cNvPr id="16" name="TextBox 15">
                <a:extLst>
                  <a:ext uri="{FF2B5EF4-FFF2-40B4-BE49-F238E27FC236}">
                    <a16:creationId xmlns:a16="http://schemas.microsoft.com/office/drawing/2014/main" id="{0A7780D4-B663-F5E2-6251-AC26DFF5C128}"/>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5" name="TextBox 4">
              <a:extLst>
                <a:ext uri="{FF2B5EF4-FFF2-40B4-BE49-F238E27FC236}">
                  <a16:creationId xmlns:a16="http://schemas.microsoft.com/office/drawing/2014/main" id="{C1257EC9-A653-3749-FDE0-2342442AA3D1}"/>
                </a:ext>
              </a:extLst>
            </p:cNvPr>
            <p:cNvSpPr txBox="1"/>
            <p:nvPr userDrawn="1"/>
          </p:nvSpPr>
          <p:spPr>
            <a:xfrm>
              <a:off x="12803737" y="263366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527A896B-CC3A-19DF-AE9B-80DD1931AD8C}"/>
                </a:ext>
              </a:extLst>
            </p:cNvPr>
            <p:cNvSpPr txBox="1"/>
            <p:nvPr userDrawn="1"/>
          </p:nvSpPr>
          <p:spPr>
            <a:xfrm>
              <a:off x="12803736" y="291066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p:txBody>
        </p:sp>
        <p:sp>
          <p:nvSpPr>
            <p:cNvPr id="10" name="TextBox 9">
              <a:extLst>
                <a:ext uri="{FF2B5EF4-FFF2-40B4-BE49-F238E27FC236}">
                  <a16:creationId xmlns:a16="http://schemas.microsoft.com/office/drawing/2014/main" id="{3985A803-6592-5CE6-47C4-23AC6F6768C4}"/>
                </a:ext>
              </a:extLst>
            </p:cNvPr>
            <p:cNvSpPr txBox="1"/>
            <p:nvPr userDrawn="1"/>
          </p:nvSpPr>
          <p:spPr>
            <a:xfrm>
              <a:off x="12803737" y="4447094"/>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2B2619D7-2D29-5095-5801-C2E6A21CC540}"/>
                </a:ext>
              </a:extLst>
            </p:cNvPr>
            <p:cNvSpPr txBox="1"/>
            <p:nvPr userDrawn="1"/>
          </p:nvSpPr>
          <p:spPr>
            <a:xfrm>
              <a:off x="12803736" y="4724093"/>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558099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points –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Title 1">
            <a:extLst>
              <a:ext uri="{FF2B5EF4-FFF2-40B4-BE49-F238E27FC236}">
                <a16:creationId xmlns:a16="http://schemas.microsoft.com/office/drawing/2014/main" id="{3CDC3F28-2CA4-6779-82B7-468D5CA9B357}"/>
              </a:ext>
            </a:extLst>
          </p:cNvPr>
          <p:cNvSpPr>
            <a:spLocks noGrp="1"/>
          </p:cNvSpPr>
          <p:nvPr>
            <p:ph type="title"/>
          </p:nvPr>
        </p:nvSpPr>
        <p:spPr>
          <a:xfrm>
            <a:off x="280063" y="282576"/>
            <a:ext cx="5523208" cy="943130"/>
          </a:xfrm>
        </p:spPr>
        <p:txBody>
          <a:bodyPr/>
          <a:lstStyle/>
          <a:p>
            <a:r>
              <a:rPr lang="en-GB"/>
              <a:t>Click to edit Master title style</a:t>
            </a:r>
            <a:endParaRPr lang="en-US"/>
          </a:p>
        </p:txBody>
      </p:sp>
      <p:sp>
        <p:nvSpPr>
          <p:cNvPr id="28" name="Text Placeholder 27">
            <a:extLst>
              <a:ext uri="{FF2B5EF4-FFF2-40B4-BE49-F238E27FC236}">
                <a16:creationId xmlns:a16="http://schemas.microsoft.com/office/drawing/2014/main" id="{1F8D7F83-C88F-53FB-220C-43EA34A8F528}"/>
              </a:ext>
            </a:extLst>
          </p:cNvPr>
          <p:cNvSpPr>
            <a:spLocks noGrp="1"/>
          </p:cNvSpPr>
          <p:nvPr>
            <p:ph type="body" sz="quarter" idx="15" hasCustomPrompt="1"/>
          </p:nvPr>
        </p:nvSpPr>
        <p:spPr>
          <a:xfrm>
            <a:off x="627781" y="1340044"/>
            <a:ext cx="696316" cy="715364"/>
          </a:xfrm>
          <a:prstGeom prst="ellipse">
            <a:avLst/>
          </a:prstGeom>
          <a:solidFill>
            <a:schemeClr val="accent6"/>
          </a:solidFill>
        </p:spPr>
        <p:txBody>
          <a:bodyPr wrap="square" lIns="0" tIns="0" rIns="0" bIns="0" anchor="ctr">
            <a:noAutofit/>
          </a:bodyPr>
          <a:lstStyle>
            <a:lvl1pPr algn="ctr">
              <a:defRPr sz="2800"/>
            </a:lvl1pPr>
          </a:lstStyle>
          <a:p>
            <a:pPr lvl="0"/>
            <a:r>
              <a:rPr lang="en-GB"/>
              <a:t>#</a:t>
            </a:r>
            <a:endParaRPr lang="en-US"/>
          </a:p>
        </p:txBody>
      </p:sp>
      <p:sp>
        <p:nvSpPr>
          <p:cNvPr id="29" name="Content Placeholder 2">
            <a:extLst>
              <a:ext uri="{FF2B5EF4-FFF2-40B4-BE49-F238E27FC236}">
                <a16:creationId xmlns:a16="http://schemas.microsoft.com/office/drawing/2014/main" id="{9B13893B-D4BF-8A98-EAEA-EE8920E380F0}"/>
              </a:ext>
            </a:extLst>
          </p:cNvPr>
          <p:cNvSpPr>
            <a:spLocks noGrp="1"/>
          </p:cNvSpPr>
          <p:nvPr>
            <p:ph idx="1"/>
          </p:nvPr>
        </p:nvSpPr>
        <p:spPr>
          <a:xfrm>
            <a:off x="1447335" y="1460210"/>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29">
            <a:extLst>
              <a:ext uri="{FF2B5EF4-FFF2-40B4-BE49-F238E27FC236}">
                <a16:creationId xmlns:a16="http://schemas.microsoft.com/office/drawing/2014/main" id="{1CEA118A-76F2-5506-4FFA-E8F2AA330648}"/>
              </a:ext>
            </a:extLst>
          </p:cNvPr>
          <p:cNvSpPr>
            <a:spLocks noGrp="1"/>
          </p:cNvSpPr>
          <p:nvPr>
            <p:ph type="body" sz="quarter" idx="16" hasCustomPrompt="1"/>
          </p:nvPr>
        </p:nvSpPr>
        <p:spPr>
          <a:xfrm>
            <a:off x="627781" y="2924399"/>
            <a:ext cx="696316" cy="715364"/>
          </a:xfrm>
          <a:prstGeom prst="ellipse">
            <a:avLst/>
          </a:prstGeom>
          <a:solidFill>
            <a:schemeClr val="accent6"/>
          </a:solidFill>
        </p:spPr>
        <p:txBody>
          <a:bodyPr wrap="square" lIns="0" tIns="0" rIns="0" bIns="0" anchor="ctr">
            <a:noAutofit/>
          </a:bodyPr>
          <a:lstStyle>
            <a:lvl1pPr algn="ctr">
              <a:defRPr sz="2800"/>
            </a:lvl1pPr>
          </a:lstStyle>
          <a:p>
            <a:pPr lvl="0"/>
            <a:r>
              <a:rPr lang="en-GB"/>
              <a:t>#</a:t>
            </a:r>
            <a:endParaRPr lang="en-US"/>
          </a:p>
        </p:txBody>
      </p:sp>
      <p:sp>
        <p:nvSpPr>
          <p:cNvPr id="31" name="Content Placeholder 2">
            <a:extLst>
              <a:ext uri="{FF2B5EF4-FFF2-40B4-BE49-F238E27FC236}">
                <a16:creationId xmlns:a16="http://schemas.microsoft.com/office/drawing/2014/main" id="{5B9D1C3E-370B-88F5-5616-4BD240856807}"/>
              </a:ext>
            </a:extLst>
          </p:cNvPr>
          <p:cNvSpPr>
            <a:spLocks noGrp="1"/>
          </p:cNvSpPr>
          <p:nvPr>
            <p:ph idx="17"/>
          </p:nvPr>
        </p:nvSpPr>
        <p:spPr>
          <a:xfrm>
            <a:off x="1447335" y="3044565"/>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31">
            <a:extLst>
              <a:ext uri="{FF2B5EF4-FFF2-40B4-BE49-F238E27FC236}">
                <a16:creationId xmlns:a16="http://schemas.microsoft.com/office/drawing/2014/main" id="{EBBC8C2F-120B-0967-B1F1-55BE1E59BE67}"/>
              </a:ext>
            </a:extLst>
          </p:cNvPr>
          <p:cNvSpPr>
            <a:spLocks noGrp="1"/>
          </p:cNvSpPr>
          <p:nvPr>
            <p:ph type="body" sz="quarter" idx="18" hasCustomPrompt="1"/>
          </p:nvPr>
        </p:nvSpPr>
        <p:spPr>
          <a:xfrm>
            <a:off x="627781" y="4496308"/>
            <a:ext cx="696316" cy="715364"/>
          </a:xfrm>
          <a:prstGeom prst="ellipse">
            <a:avLst/>
          </a:prstGeom>
          <a:solidFill>
            <a:schemeClr val="accent6"/>
          </a:solidFill>
        </p:spPr>
        <p:txBody>
          <a:bodyPr wrap="square" lIns="0" tIns="0" rIns="0" bIns="0" anchor="ctr">
            <a:noAutofit/>
          </a:bodyPr>
          <a:lstStyle>
            <a:lvl1pPr algn="ctr">
              <a:defRPr sz="2800"/>
            </a:lvl1pPr>
          </a:lstStyle>
          <a:p>
            <a:pPr lvl="0"/>
            <a:r>
              <a:rPr lang="en-GB"/>
              <a:t>#</a:t>
            </a:r>
            <a:endParaRPr lang="en-US"/>
          </a:p>
        </p:txBody>
      </p:sp>
      <p:sp>
        <p:nvSpPr>
          <p:cNvPr id="33" name="Content Placeholder 2">
            <a:extLst>
              <a:ext uri="{FF2B5EF4-FFF2-40B4-BE49-F238E27FC236}">
                <a16:creationId xmlns:a16="http://schemas.microsoft.com/office/drawing/2014/main" id="{6CD7BFFB-1807-E0D7-DF2A-EF34ECF8FF27}"/>
              </a:ext>
            </a:extLst>
          </p:cNvPr>
          <p:cNvSpPr>
            <a:spLocks noGrp="1"/>
          </p:cNvSpPr>
          <p:nvPr>
            <p:ph idx="19"/>
          </p:nvPr>
        </p:nvSpPr>
        <p:spPr>
          <a:xfrm>
            <a:off x="1447335" y="4616474"/>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Footer Placeholder 4">
            <a:extLst>
              <a:ext uri="{FF2B5EF4-FFF2-40B4-BE49-F238E27FC236}">
                <a16:creationId xmlns:a16="http://schemas.microsoft.com/office/drawing/2014/main" id="{D32AB45C-995D-750A-1C3E-06090BDC02A8}"/>
              </a:ext>
            </a:extLst>
          </p:cNvPr>
          <p:cNvSpPr>
            <a:spLocks noGrp="1"/>
          </p:cNvSpPr>
          <p:nvPr>
            <p:ph type="ftr" sz="quarter" idx="11"/>
          </p:nvPr>
        </p:nvSpPr>
        <p:spPr>
          <a:xfrm>
            <a:off x="1167319" y="6255613"/>
            <a:ext cx="4635952" cy="365125"/>
          </a:xfrm>
        </p:spPr>
        <p:txBody>
          <a:bodyPr/>
          <a:lstStyle>
            <a:lvl1pPr algn="l">
              <a:defRPr/>
            </a:lvl1pPr>
          </a:lstStyle>
          <a:p>
            <a:endParaRPr lang="en-US"/>
          </a:p>
        </p:txBody>
      </p:sp>
      <p:grpSp>
        <p:nvGrpSpPr>
          <p:cNvPr id="2" name="Group 1">
            <a:extLst>
              <a:ext uri="{FF2B5EF4-FFF2-40B4-BE49-F238E27FC236}">
                <a16:creationId xmlns:a16="http://schemas.microsoft.com/office/drawing/2014/main" id="{A5CE9B15-F2D2-15BD-A31B-2C4275C58567}"/>
              </a:ext>
            </a:extLst>
          </p:cNvPr>
          <p:cNvGrpSpPr/>
          <p:nvPr userDrawn="1"/>
        </p:nvGrpSpPr>
        <p:grpSpPr>
          <a:xfrm>
            <a:off x="12692725" y="0"/>
            <a:ext cx="3220260" cy="6858000"/>
            <a:chOff x="12692725" y="0"/>
            <a:chExt cx="3220260" cy="6858000"/>
          </a:xfrm>
        </p:grpSpPr>
        <p:grpSp>
          <p:nvGrpSpPr>
            <p:cNvPr id="4" name="Group 3">
              <a:extLst>
                <a:ext uri="{FF2B5EF4-FFF2-40B4-BE49-F238E27FC236}">
                  <a16:creationId xmlns:a16="http://schemas.microsoft.com/office/drawing/2014/main" id="{DA646DE5-D959-1B03-B6AB-54AABACB9D83}"/>
                </a:ext>
              </a:extLst>
            </p:cNvPr>
            <p:cNvGrpSpPr/>
            <p:nvPr userDrawn="1"/>
          </p:nvGrpSpPr>
          <p:grpSpPr>
            <a:xfrm>
              <a:off x="12692725" y="0"/>
              <a:ext cx="3220260" cy="6858000"/>
              <a:chOff x="12692725" y="0"/>
              <a:chExt cx="3220260" cy="6858000"/>
            </a:xfrm>
          </p:grpSpPr>
          <p:sp>
            <p:nvSpPr>
              <p:cNvPr id="12" name="Rectangle 11">
                <a:extLst>
                  <a:ext uri="{FF2B5EF4-FFF2-40B4-BE49-F238E27FC236}">
                    <a16:creationId xmlns:a16="http://schemas.microsoft.com/office/drawing/2014/main" id="{81F76E72-0C8F-FBDF-4C9F-9AD2D3DAD10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2BA24C9-FD2C-DB9E-E73A-A5056416D3C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3 point slide</a:t>
                </a:r>
              </a:p>
            </p:txBody>
          </p:sp>
          <p:sp>
            <p:nvSpPr>
              <p:cNvPr id="15" name="TextBox 14">
                <a:extLst>
                  <a:ext uri="{FF2B5EF4-FFF2-40B4-BE49-F238E27FC236}">
                    <a16:creationId xmlns:a16="http://schemas.microsoft.com/office/drawing/2014/main" id="{65ECC11C-408B-B59A-19D3-2D0C42BDA1F1}"/>
                  </a:ext>
                </a:extLst>
              </p:cNvPr>
              <p:cNvSpPr txBox="1"/>
              <p:nvPr userDrawn="1"/>
            </p:nvSpPr>
            <p:spPr>
              <a:xfrm>
                <a:off x="12803736" y="792115"/>
                <a:ext cx="2933271" cy="170046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highlighting numbered points. You can duplicate this slide and change the number in the shape provided if you have more than 3 points.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shapes can be moved up / down as required, to suit the amount of correlating text. Make sure to hold down ‘Shift’ as you reposition them, to ensure they stay vertically aligned. </a:t>
                </a:r>
              </a:p>
            </p:txBody>
          </p:sp>
          <p:sp>
            <p:nvSpPr>
              <p:cNvPr id="16" name="TextBox 15">
                <a:extLst>
                  <a:ext uri="{FF2B5EF4-FFF2-40B4-BE49-F238E27FC236}">
                    <a16:creationId xmlns:a16="http://schemas.microsoft.com/office/drawing/2014/main" id="{7F92B21A-9746-E7E5-5511-74A523864B7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5" name="TextBox 4">
              <a:extLst>
                <a:ext uri="{FF2B5EF4-FFF2-40B4-BE49-F238E27FC236}">
                  <a16:creationId xmlns:a16="http://schemas.microsoft.com/office/drawing/2014/main" id="{C24337DD-5837-72EA-4E85-330A5D600249}"/>
                </a:ext>
              </a:extLst>
            </p:cNvPr>
            <p:cNvSpPr txBox="1"/>
            <p:nvPr userDrawn="1"/>
          </p:nvSpPr>
          <p:spPr>
            <a:xfrm>
              <a:off x="12803737" y="263366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61B3407E-3ED8-460D-D2F9-15188D1A2816}"/>
                </a:ext>
              </a:extLst>
            </p:cNvPr>
            <p:cNvSpPr txBox="1"/>
            <p:nvPr userDrawn="1"/>
          </p:nvSpPr>
          <p:spPr>
            <a:xfrm>
              <a:off x="12803736" y="291066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p:txBody>
        </p:sp>
        <p:sp>
          <p:nvSpPr>
            <p:cNvPr id="10" name="TextBox 9">
              <a:extLst>
                <a:ext uri="{FF2B5EF4-FFF2-40B4-BE49-F238E27FC236}">
                  <a16:creationId xmlns:a16="http://schemas.microsoft.com/office/drawing/2014/main" id="{0D3D7ACB-1EDF-F3D7-5C1B-644804A1A43E}"/>
                </a:ext>
              </a:extLst>
            </p:cNvPr>
            <p:cNvSpPr txBox="1"/>
            <p:nvPr userDrawn="1"/>
          </p:nvSpPr>
          <p:spPr>
            <a:xfrm>
              <a:off x="12803737" y="4447094"/>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B58D44AB-AE52-650D-53FF-0CBACAB6DFB9}"/>
                </a:ext>
              </a:extLst>
            </p:cNvPr>
            <p:cNvSpPr txBox="1"/>
            <p:nvPr userDrawn="1"/>
          </p:nvSpPr>
          <p:spPr>
            <a:xfrm>
              <a:off x="12803736" y="4724093"/>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1904614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imag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002E0-8064-1DC8-5D19-C0EF98FFF0CA}"/>
              </a:ext>
            </a:extLst>
          </p:cNvPr>
          <p:cNvSpPr/>
          <p:nvPr userDrawn="1"/>
        </p:nvSpPr>
        <p:spPr>
          <a:xfrm>
            <a:off x="6111254" y="0"/>
            <a:ext cx="58172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285813"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12">
            <a:extLst>
              <a:ext uri="{FF2B5EF4-FFF2-40B4-BE49-F238E27FC236}">
                <a16:creationId xmlns:a16="http://schemas.microsoft.com/office/drawing/2014/main" id="{EE4A3C61-0184-86ED-8C8E-B6D56EC11866}"/>
              </a:ext>
            </a:extLst>
          </p:cNvPr>
          <p:cNvSpPr>
            <a:spLocks noGrp="1"/>
          </p:cNvSpPr>
          <p:nvPr>
            <p:ph type="pic" sz="quarter" idx="13"/>
          </p:nvPr>
        </p:nvSpPr>
        <p:spPr>
          <a:xfrm>
            <a:off x="6398237"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7" name="Straight Connector 6">
            <a:extLst>
              <a:ext uri="{FF2B5EF4-FFF2-40B4-BE49-F238E27FC236}">
                <a16:creationId xmlns:a16="http://schemas.microsoft.com/office/drawing/2014/main" id="{8C30BDC5-20FB-3494-34FE-1196248CF60A}"/>
              </a:ext>
            </a:extLst>
          </p:cNvPr>
          <p:cNvCxnSpPr>
            <a:cxnSpLocks/>
          </p:cNvCxnSpPr>
          <p:nvPr userDrawn="1"/>
        </p:nvCxnSpPr>
        <p:spPr>
          <a:xfrm flipH="1">
            <a:off x="6398237"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675D81-E7BF-B982-8797-FF661D72F432}"/>
              </a:ext>
            </a:extLst>
          </p:cNvPr>
          <p:cNvCxnSpPr>
            <a:cxnSpLocks/>
          </p:cNvCxnSpPr>
          <p:nvPr userDrawn="1"/>
        </p:nvCxnSpPr>
        <p:spPr>
          <a:xfrm flipH="1">
            <a:off x="6398237"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0C7A0F83-83CD-E147-A84A-68A2F8E90D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4" name="Footer Placeholder 4">
            <a:extLst>
              <a:ext uri="{FF2B5EF4-FFF2-40B4-BE49-F238E27FC236}">
                <a16:creationId xmlns:a16="http://schemas.microsoft.com/office/drawing/2014/main" id="{B635B468-6071-736A-217A-F28D7413DC6E}"/>
              </a:ext>
            </a:extLst>
          </p:cNvPr>
          <p:cNvSpPr>
            <a:spLocks noGrp="1"/>
          </p:cNvSpPr>
          <p:nvPr>
            <p:ph type="ftr" sz="quarter" idx="11"/>
          </p:nvPr>
        </p:nvSpPr>
        <p:spPr>
          <a:xfrm>
            <a:off x="1167319" y="6255613"/>
            <a:ext cx="4620638" cy="365125"/>
          </a:xfrm>
        </p:spPr>
        <p:txBody>
          <a:bodyPr/>
          <a:lstStyle>
            <a:lvl1pPr algn="l">
              <a:defRPr/>
            </a:lvl1pPr>
          </a:lstStyle>
          <a:p>
            <a:endParaRPr lang="en-US"/>
          </a:p>
        </p:txBody>
      </p:sp>
      <p:sp>
        <p:nvSpPr>
          <p:cNvPr id="28" name="Title 1">
            <a:extLst>
              <a:ext uri="{FF2B5EF4-FFF2-40B4-BE49-F238E27FC236}">
                <a16:creationId xmlns:a16="http://schemas.microsoft.com/office/drawing/2014/main" id="{82E4014D-1E43-66E0-EC8B-115C9351DB31}"/>
              </a:ext>
            </a:extLst>
          </p:cNvPr>
          <p:cNvSpPr>
            <a:spLocks noGrp="1"/>
          </p:cNvSpPr>
          <p:nvPr>
            <p:ph type="title"/>
          </p:nvPr>
        </p:nvSpPr>
        <p:spPr>
          <a:xfrm>
            <a:off x="280063" y="282576"/>
            <a:ext cx="5536230" cy="943130"/>
          </a:xfrm>
        </p:spPr>
        <p:txBody>
          <a:bodyPr/>
          <a:lstStyle/>
          <a:p>
            <a:r>
              <a:rPr lang="en-GB"/>
              <a:t>Click to edit Master title style</a:t>
            </a:r>
            <a:endParaRPr lang="en-US"/>
          </a:p>
        </p:txBody>
      </p:sp>
      <p:grpSp>
        <p:nvGrpSpPr>
          <p:cNvPr id="10" name="Group 9">
            <a:extLst>
              <a:ext uri="{FF2B5EF4-FFF2-40B4-BE49-F238E27FC236}">
                <a16:creationId xmlns:a16="http://schemas.microsoft.com/office/drawing/2014/main" id="{1537E968-DC7F-5F6A-7375-05E17F246D9A}"/>
              </a:ext>
            </a:extLst>
          </p:cNvPr>
          <p:cNvGrpSpPr/>
          <p:nvPr userDrawn="1"/>
        </p:nvGrpSpPr>
        <p:grpSpPr>
          <a:xfrm>
            <a:off x="12692725" y="0"/>
            <a:ext cx="3220260" cy="6858000"/>
            <a:chOff x="12692725" y="0"/>
            <a:chExt cx="3220260" cy="6858000"/>
          </a:xfrm>
        </p:grpSpPr>
        <p:sp>
          <p:nvSpPr>
            <p:cNvPr id="13" name="Rectangle 12">
              <a:extLst>
                <a:ext uri="{FF2B5EF4-FFF2-40B4-BE49-F238E27FC236}">
                  <a16:creationId xmlns:a16="http://schemas.microsoft.com/office/drawing/2014/main" id="{CCC2A4F6-F598-72DB-19F6-CCC03EA20E20}"/>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1968C5-0AB1-1675-8A4A-985CCF7394F7}"/>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5" name="TextBox 14">
              <a:extLst>
                <a:ext uri="{FF2B5EF4-FFF2-40B4-BE49-F238E27FC236}">
                  <a16:creationId xmlns:a16="http://schemas.microsoft.com/office/drawing/2014/main" id="{34A4460F-3AE2-F705-EAC4-B5EFF512AED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6" name="TextBox 15">
              <a:extLst>
                <a:ext uri="{FF2B5EF4-FFF2-40B4-BE49-F238E27FC236}">
                  <a16:creationId xmlns:a16="http://schemas.microsoft.com/office/drawing/2014/main" id="{C5DFC460-0238-6AFF-3B77-D48B561E332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8" name="TextBox 17">
              <a:extLst>
                <a:ext uri="{FF2B5EF4-FFF2-40B4-BE49-F238E27FC236}">
                  <a16:creationId xmlns:a16="http://schemas.microsoft.com/office/drawing/2014/main" id="{17BB453C-FDD0-E70C-3E49-443B0C3BF864}"/>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9" name="TextBox 18">
              <a:extLst>
                <a:ext uri="{FF2B5EF4-FFF2-40B4-BE49-F238E27FC236}">
                  <a16:creationId xmlns:a16="http://schemas.microsoft.com/office/drawing/2014/main" id="{3A58FFD6-08E3-BD6D-90BE-30566E207ED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732172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image 1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002E0-8064-1DC8-5D19-C0EF98FFF0CA}"/>
              </a:ext>
            </a:extLst>
          </p:cNvPr>
          <p:cNvSpPr/>
          <p:nvPr userDrawn="1"/>
        </p:nvSpPr>
        <p:spPr>
          <a:xfrm>
            <a:off x="274906" y="0"/>
            <a:ext cx="58172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6511" y="0"/>
            <a:ext cx="263525" cy="6858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6386614"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12">
            <a:extLst>
              <a:ext uri="{FF2B5EF4-FFF2-40B4-BE49-F238E27FC236}">
                <a16:creationId xmlns:a16="http://schemas.microsoft.com/office/drawing/2014/main" id="{EE4A3C61-0184-86ED-8C8E-B6D56EC11866}"/>
              </a:ext>
            </a:extLst>
          </p:cNvPr>
          <p:cNvSpPr>
            <a:spLocks noGrp="1"/>
          </p:cNvSpPr>
          <p:nvPr>
            <p:ph type="pic" sz="quarter" idx="13"/>
          </p:nvPr>
        </p:nvSpPr>
        <p:spPr>
          <a:xfrm>
            <a:off x="561889"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7" name="Straight Connector 6">
            <a:extLst>
              <a:ext uri="{FF2B5EF4-FFF2-40B4-BE49-F238E27FC236}">
                <a16:creationId xmlns:a16="http://schemas.microsoft.com/office/drawing/2014/main" id="{8C30BDC5-20FB-3494-34FE-1196248CF60A}"/>
              </a:ext>
            </a:extLst>
          </p:cNvPr>
          <p:cNvCxnSpPr>
            <a:cxnSpLocks/>
          </p:cNvCxnSpPr>
          <p:nvPr userDrawn="1"/>
        </p:nvCxnSpPr>
        <p:spPr>
          <a:xfrm flipH="1">
            <a:off x="561889"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675D81-E7BF-B982-8797-FF661D72F432}"/>
              </a:ext>
            </a:extLst>
          </p:cNvPr>
          <p:cNvCxnSpPr>
            <a:cxnSpLocks/>
          </p:cNvCxnSpPr>
          <p:nvPr userDrawn="1"/>
        </p:nvCxnSpPr>
        <p:spPr>
          <a:xfrm flipH="1">
            <a:off x="561889"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Title 1">
            <a:extLst>
              <a:ext uri="{FF2B5EF4-FFF2-40B4-BE49-F238E27FC236}">
                <a16:creationId xmlns:a16="http://schemas.microsoft.com/office/drawing/2014/main" id="{82E4014D-1E43-66E0-EC8B-115C9351DB31}"/>
              </a:ext>
            </a:extLst>
          </p:cNvPr>
          <p:cNvSpPr>
            <a:spLocks noGrp="1"/>
          </p:cNvSpPr>
          <p:nvPr>
            <p:ph type="title"/>
          </p:nvPr>
        </p:nvSpPr>
        <p:spPr>
          <a:xfrm>
            <a:off x="6380864" y="282576"/>
            <a:ext cx="5536230" cy="943130"/>
          </a:xfrm>
        </p:spPr>
        <p:txBody>
          <a:bodyPr/>
          <a:lstStyle/>
          <a:p>
            <a:r>
              <a:rPr lang="en-GB"/>
              <a:t>Click to edit Master title style</a:t>
            </a:r>
            <a:endParaRPr lang="en-US"/>
          </a:p>
        </p:txBody>
      </p:sp>
      <p:grpSp>
        <p:nvGrpSpPr>
          <p:cNvPr id="10" name="Group 9">
            <a:extLst>
              <a:ext uri="{FF2B5EF4-FFF2-40B4-BE49-F238E27FC236}">
                <a16:creationId xmlns:a16="http://schemas.microsoft.com/office/drawing/2014/main" id="{1537E968-DC7F-5F6A-7375-05E17F246D9A}"/>
              </a:ext>
            </a:extLst>
          </p:cNvPr>
          <p:cNvGrpSpPr/>
          <p:nvPr userDrawn="1"/>
        </p:nvGrpSpPr>
        <p:grpSpPr>
          <a:xfrm>
            <a:off x="12692725" y="0"/>
            <a:ext cx="3220260" cy="6858000"/>
            <a:chOff x="12692725" y="0"/>
            <a:chExt cx="3220260" cy="6858000"/>
          </a:xfrm>
        </p:grpSpPr>
        <p:sp>
          <p:nvSpPr>
            <p:cNvPr id="13" name="Rectangle 12">
              <a:extLst>
                <a:ext uri="{FF2B5EF4-FFF2-40B4-BE49-F238E27FC236}">
                  <a16:creationId xmlns:a16="http://schemas.microsoft.com/office/drawing/2014/main" id="{CCC2A4F6-F598-72DB-19F6-CCC03EA20E20}"/>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1968C5-0AB1-1675-8A4A-985CCF7394F7}"/>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5" name="TextBox 14">
              <a:extLst>
                <a:ext uri="{FF2B5EF4-FFF2-40B4-BE49-F238E27FC236}">
                  <a16:creationId xmlns:a16="http://schemas.microsoft.com/office/drawing/2014/main" id="{34A4460F-3AE2-F705-EAC4-B5EFF512AED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6" name="TextBox 15">
              <a:extLst>
                <a:ext uri="{FF2B5EF4-FFF2-40B4-BE49-F238E27FC236}">
                  <a16:creationId xmlns:a16="http://schemas.microsoft.com/office/drawing/2014/main" id="{C5DFC460-0238-6AFF-3B77-D48B561E332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8" name="TextBox 17">
              <a:extLst>
                <a:ext uri="{FF2B5EF4-FFF2-40B4-BE49-F238E27FC236}">
                  <a16:creationId xmlns:a16="http://schemas.microsoft.com/office/drawing/2014/main" id="{17BB453C-FDD0-E70C-3E49-443B0C3BF864}"/>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9" name="TextBox 18">
              <a:extLst>
                <a:ext uri="{FF2B5EF4-FFF2-40B4-BE49-F238E27FC236}">
                  <a16:creationId xmlns:a16="http://schemas.microsoft.com/office/drawing/2014/main" id="{3A58FFD6-08E3-BD6D-90BE-30566E207ED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086054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image –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002E0-8064-1DC8-5D19-C0EF98FFF0CA}"/>
              </a:ext>
            </a:extLst>
          </p:cNvPr>
          <p:cNvSpPr/>
          <p:nvPr userDrawn="1"/>
        </p:nvSpPr>
        <p:spPr>
          <a:xfrm>
            <a:off x="6111254" y="0"/>
            <a:ext cx="5817219"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285813"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12">
            <a:extLst>
              <a:ext uri="{FF2B5EF4-FFF2-40B4-BE49-F238E27FC236}">
                <a16:creationId xmlns:a16="http://schemas.microsoft.com/office/drawing/2014/main" id="{EE4A3C61-0184-86ED-8C8E-B6D56EC11866}"/>
              </a:ext>
            </a:extLst>
          </p:cNvPr>
          <p:cNvSpPr>
            <a:spLocks noGrp="1"/>
          </p:cNvSpPr>
          <p:nvPr>
            <p:ph type="pic" sz="quarter" idx="13"/>
          </p:nvPr>
        </p:nvSpPr>
        <p:spPr>
          <a:xfrm>
            <a:off x="6398237"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7" name="Straight Connector 6">
            <a:extLst>
              <a:ext uri="{FF2B5EF4-FFF2-40B4-BE49-F238E27FC236}">
                <a16:creationId xmlns:a16="http://schemas.microsoft.com/office/drawing/2014/main" id="{8C30BDC5-20FB-3494-34FE-1196248CF60A}"/>
              </a:ext>
            </a:extLst>
          </p:cNvPr>
          <p:cNvCxnSpPr>
            <a:cxnSpLocks/>
          </p:cNvCxnSpPr>
          <p:nvPr userDrawn="1"/>
        </p:nvCxnSpPr>
        <p:spPr>
          <a:xfrm flipH="1">
            <a:off x="6398237"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675D81-E7BF-B982-8797-FF661D72F432}"/>
              </a:ext>
            </a:extLst>
          </p:cNvPr>
          <p:cNvCxnSpPr>
            <a:cxnSpLocks/>
          </p:cNvCxnSpPr>
          <p:nvPr userDrawn="1"/>
        </p:nvCxnSpPr>
        <p:spPr>
          <a:xfrm flipH="1">
            <a:off x="6398237"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0C7A0F83-83CD-E147-A84A-68A2F8E90D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4" name="Footer Placeholder 4">
            <a:extLst>
              <a:ext uri="{FF2B5EF4-FFF2-40B4-BE49-F238E27FC236}">
                <a16:creationId xmlns:a16="http://schemas.microsoft.com/office/drawing/2014/main" id="{B635B468-6071-736A-217A-F28D7413DC6E}"/>
              </a:ext>
            </a:extLst>
          </p:cNvPr>
          <p:cNvSpPr>
            <a:spLocks noGrp="1"/>
          </p:cNvSpPr>
          <p:nvPr>
            <p:ph type="ftr" sz="quarter" idx="11"/>
          </p:nvPr>
        </p:nvSpPr>
        <p:spPr>
          <a:xfrm>
            <a:off x="1167319" y="6255613"/>
            <a:ext cx="4620638" cy="365125"/>
          </a:xfrm>
        </p:spPr>
        <p:txBody>
          <a:bodyPr/>
          <a:lstStyle>
            <a:lvl1pPr algn="l">
              <a:defRPr/>
            </a:lvl1pPr>
          </a:lstStyle>
          <a:p>
            <a:endParaRPr lang="en-US"/>
          </a:p>
        </p:txBody>
      </p:sp>
      <p:sp>
        <p:nvSpPr>
          <p:cNvPr id="28" name="Title 1">
            <a:extLst>
              <a:ext uri="{FF2B5EF4-FFF2-40B4-BE49-F238E27FC236}">
                <a16:creationId xmlns:a16="http://schemas.microsoft.com/office/drawing/2014/main" id="{82E4014D-1E43-66E0-EC8B-115C9351DB31}"/>
              </a:ext>
            </a:extLst>
          </p:cNvPr>
          <p:cNvSpPr>
            <a:spLocks noGrp="1"/>
          </p:cNvSpPr>
          <p:nvPr>
            <p:ph type="title"/>
          </p:nvPr>
        </p:nvSpPr>
        <p:spPr>
          <a:xfrm>
            <a:off x="280063" y="282576"/>
            <a:ext cx="553623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29828616-0201-C3B3-F9B5-1826ECF467F7}"/>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65ED4F4A-0E7B-4F78-8EF4-98777A74C54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0F7DE-E1E9-C496-9DEB-39DB2EA7A5E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68A0CEE2-7A19-AAFC-B7C3-C045C8C80D4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B6633EB-8D79-D62C-7A9C-007AF7D4CB7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FE9483CF-77A7-3785-BD97-306B5FC3933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E8AA2590-4D95-042E-7879-72D9161AAC70}"/>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030092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image 1 – re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828616-0201-C3B3-F9B5-1826ECF467F7}"/>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65ED4F4A-0E7B-4F78-8EF4-98777A74C54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0F7DE-E1E9-C496-9DEB-39DB2EA7A5E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68A0CEE2-7A19-AAFC-B7C3-C045C8C80D4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B6633EB-8D79-D62C-7A9C-007AF7D4CB7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FE9483CF-77A7-3785-BD97-306B5FC3933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E8AA2590-4D95-042E-7879-72D9161AAC70}"/>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4" name="Rectangle 13">
            <a:extLst>
              <a:ext uri="{FF2B5EF4-FFF2-40B4-BE49-F238E27FC236}">
                <a16:creationId xmlns:a16="http://schemas.microsoft.com/office/drawing/2014/main" id="{5FF62B00-7D29-4725-3896-AAF11C187C6C}"/>
              </a:ext>
            </a:extLst>
          </p:cNvPr>
          <p:cNvSpPr/>
          <p:nvPr userDrawn="1"/>
        </p:nvSpPr>
        <p:spPr>
          <a:xfrm>
            <a:off x="274906" y="0"/>
            <a:ext cx="5817219"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73B20D-3C75-2DE7-79A1-D437F756D79C}"/>
              </a:ext>
            </a:extLst>
          </p:cNvPr>
          <p:cNvSpPr/>
          <p:nvPr userDrawn="1"/>
        </p:nvSpPr>
        <p:spPr>
          <a:xfrm>
            <a:off x="6511"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F0141159-9F6B-4B41-3BE2-0C1C37752525}"/>
              </a:ext>
            </a:extLst>
          </p:cNvPr>
          <p:cNvSpPr>
            <a:spLocks noGrp="1"/>
          </p:cNvSpPr>
          <p:nvPr>
            <p:ph idx="1"/>
          </p:nvPr>
        </p:nvSpPr>
        <p:spPr>
          <a:xfrm>
            <a:off x="6386614"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Picture Placeholder 12">
            <a:extLst>
              <a:ext uri="{FF2B5EF4-FFF2-40B4-BE49-F238E27FC236}">
                <a16:creationId xmlns:a16="http://schemas.microsoft.com/office/drawing/2014/main" id="{F0F4EAFE-4FA2-5F7A-F277-1E4A4356CCB8}"/>
              </a:ext>
            </a:extLst>
          </p:cNvPr>
          <p:cNvSpPr>
            <a:spLocks noGrp="1"/>
          </p:cNvSpPr>
          <p:nvPr>
            <p:ph type="pic" sz="quarter" idx="13"/>
          </p:nvPr>
        </p:nvSpPr>
        <p:spPr>
          <a:xfrm>
            <a:off x="561889"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19" name="Straight Connector 18">
            <a:extLst>
              <a:ext uri="{FF2B5EF4-FFF2-40B4-BE49-F238E27FC236}">
                <a16:creationId xmlns:a16="http://schemas.microsoft.com/office/drawing/2014/main" id="{09FE3BCD-89C4-3E6F-5874-D25590E29CA5}"/>
              </a:ext>
            </a:extLst>
          </p:cNvPr>
          <p:cNvCxnSpPr>
            <a:cxnSpLocks/>
          </p:cNvCxnSpPr>
          <p:nvPr userDrawn="1"/>
        </p:nvCxnSpPr>
        <p:spPr>
          <a:xfrm flipH="1">
            <a:off x="561889"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A1FE464-ABD0-1202-68B8-553E0AD8E895}"/>
              </a:ext>
            </a:extLst>
          </p:cNvPr>
          <p:cNvCxnSpPr>
            <a:cxnSpLocks/>
          </p:cNvCxnSpPr>
          <p:nvPr userDrawn="1"/>
        </p:nvCxnSpPr>
        <p:spPr>
          <a:xfrm flipH="1">
            <a:off x="561889"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B868A916-05BA-D8BF-A0A7-701F3AE47BFF}"/>
              </a:ext>
            </a:extLst>
          </p:cNvPr>
          <p:cNvSpPr>
            <a:spLocks noGrp="1"/>
          </p:cNvSpPr>
          <p:nvPr>
            <p:ph type="title"/>
          </p:nvPr>
        </p:nvSpPr>
        <p:spPr>
          <a:xfrm>
            <a:off x="6380864" y="282576"/>
            <a:ext cx="5536230" cy="943130"/>
          </a:xfrm>
        </p:spPr>
        <p:txBody>
          <a:bodyPr/>
          <a:lstStyle/>
          <a:p>
            <a:r>
              <a:rPr lang="en-GB"/>
              <a:t>Click to edit Master title style</a:t>
            </a:r>
            <a:endParaRPr lang="en-US"/>
          </a:p>
        </p:txBody>
      </p:sp>
    </p:spTree>
    <p:extLst>
      <p:ext uri="{BB962C8B-B14F-4D97-AF65-F5344CB8AC3E}">
        <p14:creationId xmlns:p14="http://schemas.microsoft.com/office/powerpoint/2010/main" val="3229026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imag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002E0-8064-1DC8-5D19-C0EF98FFF0CA}"/>
              </a:ext>
            </a:extLst>
          </p:cNvPr>
          <p:cNvSpPr/>
          <p:nvPr userDrawn="1"/>
        </p:nvSpPr>
        <p:spPr>
          <a:xfrm>
            <a:off x="6111254" y="0"/>
            <a:ext cx="581721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285813"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12">
            <a:extLst>
              <a:ext uri="{FF2B5EF4-FFF2-40B4-BE49-F238E27FC236}">
                <a16:creationId xmlns:a16="http://schemas.microsoft.com/office/drawing/2014/main" id="{EE4A3C61-0184-86ED-8C8E-B6D56EC11866}"/>
              </a:ext>
            </a:extLst>
          </p:cNvPr>
          <p:cNvSpPr>
            <a:spLocks noGrp="1"/>
          </p:cNvSpPr>
          <p:nvPr>
            <p:ph type="pic" sz="quarter" idx="13"/>
          </p:nvPr>
        </p:nvSpPr>
        <p:spPr>
          <a:xfrm>
            <a:off x="6398237"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7" name="Straight Connector 6">
            <a:extLst>
              <a:ext uri="{FF2B5EF4-FFF2-40B4-BE49-F238E27FC236}">
                <a16:creationId xmlns:a16="http://schemas.microsoft.com/office/drawing/2014/main" id="{8C30BDC5-20FB-3494-34FE-1196248CF60A}"/>
              </a:ext>
            </a:extLst>
          </p:cNvPr>
          <p:cNvCxnSpPr>
            <a:cxnSpLocks/>
          </p:cNvCxnSpPr>
          <p:nvPr userDrawn="1"/>
        </p:nvCxnSpPr>
        <p:spPr>
          <a:xfrm flipH="1">
            <a:off x="6398237"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675D81-E7BF-B982-8797-FF661D72F432}"/>
              </a:ext>
            </a:extLst>
          </p:cNvPr>
          <p:cNvCxnSpPr>
            <a:cxnSpLocks/>
          </p:cNvCxnSpPr>
          <p:nvPr userDrawn="1"/>
        </p:nvCxnSpPr>
        <p:spPr>
          <a:xfrm flipH="1">
            <a:off x="6398237"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0C7A0F83-83CD-E147-A84A-68A2F8E90D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4" name="Footer Placeholder 4">
            <a:extLst>
              <a:ext uri="{FF2B5EF4-FFF2-40B4-BE49-F238E27FC236}">
                <a16:creationId xmlns:a16="http://schemas.microsoft.com/office/drawing/2014/main" id="{B635B468-6071-736A-217A-F28D7413DC6E}"/>
              </a:ext>
            </a:extLst>
          </p:cNvPr>
          <p:cNvSpPr>
            <a:spLocks noGrp="1"/>
          </p:cNvSpPr>
          <p:nvPr>
            <p:ph type="ftr" sz="quarter" idx="11"/>
          </p:nvPr>
        </p:nvSpPr>
        <p:spPr>
          <a:xfrm>
            <a:off x="1167319" y="6255613"/>
            <a:ext cx="4620638" cy="365125"/>
          </a:xfrm>
        </p:spPr>
        <p:txBody>
          <a:bodyPr/>
          <a:lstStyle>
            <a:lvl1pPr algn="l">
              <a:defRPr/>
            </a:lvl1pPr>
          </a:lstStyle>
          <a:p>
            <a:endParaRPr lang="en-US"/>
          </a:p>
        </p:txBody>
      </p:sp>
      <p:sp>
        <p:nvSpPr>
          <p:cNvPr id="28" name="Title 1">
            <a:extLst>
              <a:ext uri="{FF2B5EF4-FFF2-40B4-BE49-F238E27FC236}">
                <a16:creationId xmlns:a16="http://schemas.microsoft.com/office/drawing/2014/main" id="{82E4014D-1E43-66E0-EC8B-115C9351DB31}"/>
              </a:ext>
            </a:extLst>
          </p:cNvPr>
          <p:cNvSpPr>
            <a:spLocks noGrp="1"/>
          </p:cNvSpPr>
          <p:nvPr>
            <p:ph type="title"/>
          </p:nvPr>
        </p:nvSpPr>
        <p:spPr>
          <a:xfrm>
            <a:off x="280063" y="282576"/>
            <a:ext cx="553623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402D1DC4-94CD-8121-C95A-4D2124C2D0F7}"/>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623D18B2-0406-D580-B150-6E04C6BBA6D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0F817E-8C48-CADE-8E5A-6FBAD55C660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37E504EF-B495-E6AF-247C-4977B9232478}"/>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A53845F-D262-3C01-0B94-25940B6C3B4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F3698BAD-0DC1-D64D-D61D-1E7F31C7BB3B}"/>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F4FFF452-7069-A0F7-8598-644583A18A66}"/>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1762978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image 1 –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2D1DC4-94CD-8121-C95A-4D2124C2D0F7}"/>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623D18B2-0406-D580-B150-6E04C6BBA6D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0F817E-8C48-CADE-8E5A-6FBAD55C660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37E504EF-B495-E6AF-247C-4977B9232478}"/>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A53845F-D262-3C01-0B94-25940B6C3B4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F3698BAD-0DC1-D64D-D61D-1E7F31C7BB3B}"/>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F4FFF452-7069-A0F7-8598-644583A18A66}"/>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4" name="Rectangle 13">
            <a:extLst>
              <a:ext uri="{FF2B5EF4-FFF2-40B4-BE49-F238E27FC236}">
                <a16:creationId xmlns:a16="http://schemas.microsoft.com/office/drawing/2014/main" id="{272DF5B1-5C4E-D057-71FD-A701C686E0B7}"/>
              </a:ext>
            </a:extLst>
          </p:cNvPr>
          <p:cNvSpPr/>
          <p:nvPr userDrawn="1"/>
        </p:nvSpPr>
        <p:spPr>
          <a:xfrm>
            <a:off x="274906" y="0"/>
            <a:ext cx="581721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278DEA-56A4-A946-74DF-041912D62458}"/>
              </a:ext>
            </a:extLst>
          </p:cNvPr>
          <p:cNvSpPr/>
          <p:nvPr userDrawn="1"/>
        </p:nvSpPr>
        <p:spPr>
          <a:xfrm>
            <a:off x="6511" y="0"/>
            <a:ext cx="263525" cy="6858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CEC237A-B7F8-5CDC-8C84-01A011A772B1}"/>
              </a:ext>
            </a:extLst>
          </p:cNvPr>
          <p:cNvSpPr>
            <a:spLocks noGrp="1"/>
          </p:cNvSpPr>
          <p:nvPr>
            <p:ph idx="1"/>
          </p:nvPr>
        </p:nvSpPr>
        <p:spPr>
          <a:xfrm>
            <a:off x="6386614"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Picture Placeholder 12">
            <a:extLst>
              <a:ext uri="{FF2B5EF4-FFF2-40B4-BE49-F238E27FC236}">
                <a16:creationId xmlns:a16="http://schemas.microsoft.com/office/drawing/2014/main" id="{C2A9809B-6DAE-4412-373E-1BA56B8368A3}"/>
              </a:ext>
            </a:extLst>
          </p:cNvPr>
          <p:cNvSpPr>
            <a:spLocks noGrp="1"/>
          </p:cNvSpPr>
          <p:nvPr>
            <p:ph type="pic" sz="quarter" idx="13"/>
          </p:nvPr>
        </p:nvSpPr>
        <p:spPr>
          <a:xfrm>
            <a:off x="561889"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19" name="Straight Connector 18">
            <a:extLst>
              <a:ext uri="{FF2B5EF4-FFF2-40B4-BE49-F238E27FC236}">
                <a16:creationId xmlns:a16="http://schemas.microsoft.com/office/drawing/2014/main" id="{6BE0D86A-DEDD-1854-6061-472334992549}"/>
              </a:ext>
            </a:extLst>
          </p:cNvPr>
          <p:cNvCxnSpPr>
            <a:cxnSpLocks/>
          </p:cNvCxnSpPr>
          <p:nvPr userDrawn="1"/>
        </p:nvCxnSpPr>
        <p:spPr>
          <a:xfrm flipH="1">
            <a:off x="561889"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A3C978A-2D40-6E90-E2A2-04E02F613669}"/>
              </a:ext>
            </a:extLst>
          </p:cNvPr>
          <p:cNvCxnSpPr>
            <a:cxnSpLocks/>
          </p:cNvCxnSpPr>
          <p:nvPr userDrawn="1"/>
        </p:nvCxnSpPr>
        <p:spPr>
          <a:xfrm flipH="1">
            <a:off x="561889"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7556B49E-D45C-2A0A-A7CF-C18788B817BE}"/>
              </a:ext>
            </a:extLst>
          </p:cNvPr>
          <p:cNvSpPr>
            <a:spLocks noGrp="1"/>
          </p:cNvSpPr>
          <p:nvPr>
            <p:ph type="title"/>
          </p:nvPr>
        </p:nvSpPr>
        <p:spPr>
          <a:xfrm>
            <a:off x="6380864" y="282576"/>
            <a:ext cx="5536230" cy="943130"/>
          </a:xfrm>
        </p:spPr>
        <p:txBody>
          <a:bodyPr/>
          <a:lstStyle/>
          <a:p>
            <a:r>
              <a:rPr lang="en-GB"/>
              <a:t>Click to edit Master title style</a:t>
            </a:r>
            <a:endParaRPr lang="en-US"/>
          </a:p>
        </p:txBody>
      </p:sp>
    </p:spTree>
    <p:extLst>
      <p:ext uri="{BB962C8B-B14F-4D97-AF65-F5344CB8AC3E}">
        <p14:creationId xmlns:p14="http://schemas.microsoft.com/office/powerpoint/2010/main" val="2231336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nd image – neutr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285813"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12">
            <a:extLst>
              <a:ext uri="{FF2B5EF4-FFF2-40B4-BE49-F238E27FC236}">
                <a16:creationId xmlns:a16="http://schemas.microsoft.com/office/drawing/2014/main" id="{EE4A3C61-0184-86ED-8C8E-B6D56EC11866}"/>
              </a:ext>
            </a:extLst>
          </p:cNvPr>
          <p:cNvSpPr>
            <a:spLocks noGrp="1"/>
          </p:cNvSpPr>
          <p:nvPr>
            <p:ph type="pic" sz="quarter" idx="13"/>
          </p:nvPr>
        </p:nvSpPr>
        <p:spPr>
          <a:xfrm>
            <a:off x="6398237" y="407327"/>
            <a:ext cx="5248379" cy="5760717"/>
          </a:xfrm>
          <a:solidFill>
            <a:schemeClr val="bg1">
              <a:lumMod val="95000"/>
            </a:schemeClr>
          </a:solidFill>
        </p:spPr>
        <p:txBody>
          <a:bodyPr tIns="1584000">
            <a:normAutofit/>
          </a:bodyPr>
          <a:lstStyle>
            <a:lvl1pPr marL="0" indent="0" algn="ctr">
              <a:buNone/>
              <a:defRPr sz="1200"/>
            </a:lvl1pPr>
          </a:lstStyle>
          <a:p>
            <a:r>
              <a:rPr lang="en-GB"/>
              <a:t>Click icon to add picture</a:t>
            </a:r>
            <a:endParaRPr lang="en-US"/>
          </a:p>
        </p:txBody>
      </p:sp>
      <p:cxnSp>
        <p:nvCxnSpPr>
          <p:cNvPr id="7" name="Straight Connector 6">
            <a:extLst>
              <a:ext uri="{FF2B5EF4-FFF2-40B4-BE49-F238E27FC236}">
                <a16:creationId xmlns:a16="http://schemas.microsoft.com/office/drawing/2014/main" id="{8C30BDC5-20FB-3494-34FE-1196248CF60A}"/>
              </a:ext>
            </a:extLst>
          </p:cNvPr>
          <p:cNvCxnSpPr>
            <a:cxnSpLocks/>
          </p:cNvCxnSpPr>
          <p:nvPr userDrawn="1"/>
        </p:nvCxnSpPr>
        <p:spPr>
          <a:xfrm flipH="1">
            <a:off x="6398237" y="6275522"/>
            <a:ext cx="524837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675D81-E7BF-B982-8797-FF661D72F432}"/>
              </a:ext>
            </a:extLst>
          </p:cNvPr>
          <p:cNvCxnSpPr>
            <a:cxnSpLocks/>
          </p:cNvCxnSpPr>
          <p:nvPr userDrawn="1"/>
        </p:nvCxnSpPr>
        <p:spPr>
          <a:xfrm flipH="1">
            <a:off x="6398237" y="299202"/>
            <a:ext cx="524837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0C7A0F83-83CD-E147-A84A-68A2F8E90D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4" name="Footer Placeholder 4">
            <a:extLst>
              <a:ext uri="{FF2B5EF4-FFF2-40B4-BE49-F238E27FC236}">
                <a16:creationId xmlns:a16="http://schemas.microsoft.com/office/drawing/2014/main" id="{B635B468-6071-736A-217A-F28D7413DC6E}"/>
              </a:ext>
            </a:extLst>
          </p:cNvPr>
          <p:cNvSpPr>
            <a:spLocks noGrp="1"/>
          </p:cNvSpPr>
          <p:nvPr>
            <p:ph type="ftr" sz="quarter" idx="11"/>
          </p:nvPr>
        </p:nvSpPr>
        <p:spPr>
          <a:xfrm>
            <a:off x="1167319" y="6255613"/>
            <a:ext cx="4620638" cy="365125"/>
          </a:xfrm>
        </p:spPr>
        <p:txBody>
          <a:bodyPr/>
          <a:lstStyle>
            <a:lvl1pPr algn="l">
              <a:defRPr/>
            </a:lvl1pPr>
          </a:lstStyle>
          <a:p>
            <a:endParaRPr lang="en-US"/>
          </a:p>
        </p:txBody>
      </p:sp>
      <p:sp>
        <p:nvSpPr>
          <p:cNvPr id="28" name="Title 1">
            <a:extLst>
              <a:ext uri="{FF2B5EF4-FFF2-40B4-BE49-F238E27FC236}">
                <a16:creationId xmlns:a16="http://schemas.microsoft.com/office/drawing/2014/main" id="{82E4014D-1E43-66E0-EC8B-115C9351DB31}"/>
              </a:ext>
            </a:extLst>
          </p:cNvPr>
          <p:cNvSpPr>
            <a:spLocks noGrp="1"/>
          </p:cNvSpPr>
          <p:nvPr>
            <p:ph type="title"/>
          </p:nvPr>
        </p:nvSpPr>
        <p:spPr>
          <a:xfrm>
            <a:off x="280063" y="282576"/>
            <a:ext cx="553623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269CCD81-82B6-D59E-A758-2494435A2FA3}"/>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D7CF5E79-6F61-9A93-6541-2999F09671D0}"/>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EAA643-6023-E546-B982-F7B44A15D83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274D37A2-7D15-369E-453C-16B04EF6415F}"/>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D735B390-BC5A-554B-B6CE-2D0C54558347}"/>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2F536B3D-574D-81E6-73CD-A14D9130AE19}"/>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59366B04-FA4A-44BB-BFBE-5BC22274141E}"/>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5896047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images – green">
    <p:bg>
      <p:bgPr>
        <a:solidFill>
          <a:schemeClr val="accent4"/>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4" name="Picture Placeholder 3">
            <a:extLst>
              <a:ext uri="{FF2B5EF4-FFF2-40B4-BE49-F238E27FC236}">
                <a16:creationId xmlns:a16="http://schemas.microsoft.com/office/drawing/2014/main" id="{9A4E218C-DB75-10DA-A55F-A01C9F897C98}"/>
              </a:ext>
            </a:extLst>
          </p:cNvPr>
          <p:cNvSpPr>
            <a:spLocks noGrp="1"/>
          </p:cNvSpPr>
          <p:nvPr>
            <p:ph type="pic" sz="quarter" idx="14"/>
          </p:nvPr>
        </p:nvSpPr>
        <p:spPr>
          <a:xfrm>
            <a:off x="280063" y="2305878"/>
            <a:ext cx="5478945" cy="3689569"/>
          </a:xfrm>
          <a:solidFill>
            <a:schemeClr val="bg1"/>
          </a:solidFill>
        </p:spPr>
        <p:txBody>
          <a:bodyPr/>
          <a:lstStyle/>
          <a:p>
            <a:r>
              <a:rPr lang="en-GB"/>
              <a:t>Click icon to add picture</a:t>
            </a:r>
            <a:endParaRPr lang="en-US"/>
          </a:p>
        </p:txBody>
      </p:sp>
      <p:cxnSp>
        <p:nvCxnSpPr>
          <p:cNvPr id="7" name="Straight Connector 6">
            <a:extLst>
              <a:ext uri="{FF2B5EF4-FFF2-40B4-BE49-F238E27FC236}">
                <a16:creationId xmlns:a16="http://schemas.microsoft.com/office/drawing/2014/main" id="{1E311F7C-3DF8-C51E-819C-42DB3AA309DA}"/>
              </a:ext>
            </a:extLst>
          </p:cNvPr>
          <p:cNvCxnSpPr>
            <a:cxnSpLocks/>
          </p:cNvCxnSpPr>
          <p:nvPr userDrawn="1"/>
        </p:nvCxnSpPr>
        <p:spPr>
          <a:xfrm flipH="1">
            <a:off x="267362" y="2199861"/>
            <a:ext cx="54916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Picture Placeholder 3">
            <a:extLst>
              <a:ext uri="{FF2B5EF4-FFF2-40B4-BE49-F238E27FC236}">
                <a16:creationId xmlns:a16="http://schemas.microsoft.com/office/drawing/2014/main" id="{EB34F13B-4FE3-F208-ABE4-634F166B09AB}"/>
              </a:ext>
            </a:extLst>
          </p:cNvPr>
          <p:cNvSpPr>
            <a:spLocks noGrp="1"/>
          </p:cNvSpPr>
          <p:nvPr>
            <p:ph type="pic" sz="quarter" idx="16"/>
          </p:nvPr>
        </p:nvSpPr>
        <p:spPr>
          <a:xfrm>
            <a:off x="6096000" y="2305878"/>
            <a:ext cx="5548873" cy="3689569"/>
          </a:xfrm>
          <a:solidFill>
            <a:schemeClr val="bg1"/>
          </a:solidFill>
        </p:spPr>
        <p:txBody>
          <a:bodyPr/>
          <a:lstStyle/>
          <a:p>
            <a:r>
              <a:rPr lang="en-GB"/>
              <a:t>Click icon to add picture</a:t>
            </a:r>
            <a:endParaRPr lang="en-US"/>
          </a:p>
        </p:txBody>
      </p:sp>
      <p:cxnSp>
        <p:nvCxnSpPr>
          <p:cNvPr id="19" name="Straight Connector 18">
            <a:extLst>
              <a:ext uri="{FF2B5EF4-FFF2-40B4-BE49-F238E27FC236}">
                <a16:creationId xmlns:a16="http://schemas.microsoft.com/office/drawing/2014/main" id="{5A35E322-3BD6-74B2-1D4F-D6F5CE72C78D}"/>
              </a:ext>
            </a:extLst>
          </p:cNvPr>
          <p:cNvCxnSpPr>
            <a:cxnSpLocks/>
          </p:cNvCxnSpPr>
          <p:nvPr userDrawn="1"/>
        </p:nvCxnSpPr>
        <p:spPr>
          <a:xfrm flipH="1">
            <a:off x="6096000" y="2199861"/>
            <a:ext cx="55488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 Placeholder 22">
            <a:extLst>
              <a:ext uri="{FF2B5EF4-FFF2-40B4-BE49-F238E27FC236}">
                <a16:creationId xmlns:a16="http://schemas.microsoft.com/office/drawing/2014/main" id="{9178631B-C1A8-E91B-39D6-5AB27202A806}"/>
              </a:ext>
            </a:extLst>
          </p:cNvPr>
          <p:cNvSpPr>
            <a:spLocks noGrp="1"/>
          </p:cNvSpPr>
          <p:nvPr>
            <p:ph type="body" sz="quarter" idx="17"/>
          </p:nvPr>
        </p:nvSpPr>
        <p:spPr>
          <a:xfrm>
            <a:off x="280063" y="1344422"/>
            <a:ext cx="5478945" cy="811212"/>
          </a:xfrm>
        </p:spPr>
        <p:txBody>
          <a:bodyPr/>
          <a:lstStyle>
            <a:lvl1pPr>
              <a:defRPr sz="1400" b="0"/>
            </a:lvl1pPr>
          </a:lstStyle>
          <a:p>
            <a:pPr lvl="0"/>
            <a:r>
              <a:rPr lang="en-GB"/>
              <a:t>Click to edit Master text styles</a:t>
            </a:r>
          </a:p>
        </p:txBody>
      </p:sp>
      <p:sp>
        <p:nvSpPr>
          <p:cNvPr id="24" name="Text Placeholder 22">
            <a:extLst>
              <a:ext uri="{FF2B5EF4-FFF2-40B4-BE49-F238E27FC236}">
                <a16:creationId xmlns:a16="http://schemas.microsoft.com/office/drawing/2014/main" id="{F8BAD307-1E74-2294-F63C-4774CA4FAABD}"/>
              </a:ext>
            </a:extLst>
          </p:cNvPr>
          <p:cNvSpPr>
            <a:spLocks noGrp="1"/>
          </p:cNvSpPr>
          <p:nvPr>
            <p:ph type="body" sz="quarter" idx="18"/>
          </p:nvPr>
        </p:nvSpPr>
        <p:spPr>
          <a:xfrm>
            <a:off x="6106109" y="1344422"/>
            <a:ext cx="5538764" cy="811212"/>
          </a:xfrm>
        </p:spPr>
        <p:txBody>
          <a:bodyPr/>
          <a:lstStyle>
            <a:lvl1pPr>
              <a:defRPr sz="1400" b="0"/>
            </a:lvl1pPr>
          </a:lstStyle>
          <a:p>
            <a:pPr lvl="0"/>
            <a:r>
              <a:rPr lang="en-GB"/>
              <a:t>Click to edit Master text styles</a:t>
            </a:r>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1" name="Title 1">
            <a:extLst>
              <a:ext uri="{FF2B5EF4-FFF2-40B4-BE49-F238E27FC236}">
                <a16:creationId xmlns:a16="http://schemas.microsoft.com/office/drawing/2014/main" id="{E48ACCC3-B8E4-FB87-36A7-FE7E0BFDC400}"/>
              </a:ext>
            </a:extLst>
          </p:cNvPr>
          <p:cNvSpPr>
            <a:spLocks noGrp="1"/>
          </p:cNvSpPr>
          <p:nvPr>
            <p:ph type="title"/>
          </p:nvPr>
        </p:nvSpPr>
        <p:spPr>
          <a:xfrm>
            <a:off x="280063" y="282576"/>
            <a:ext cx="1136481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4074E537-6A7C-C4D7-246F-75C49D35728C}"/>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2F501392-CEB6-CCF6-4099-52C57C7E3E8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E264E7-F2FF-876A-5FEA-EB779F08A9B8}"/>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B9EC6AF3-A0E8-217F-E312-219383EAEF2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67092B9-57EA-9201-CA6F-B524EDE5CD07}"/>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4C920F19-1B56-CE9C-6D19-0009DD538AC6}"/>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E22A9D4A-3394-2271-E05C-6BCAC807251C}"/>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116122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ample of text box, text and icon">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FBE3F79B-2FBC-6E5C-355A-DE48CE262612}"/>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29" name="Footer Placeholder 4">
            <a:extLst>
              <a:ext uri="{FF2B5EF4-FFF2-40B4-BE49-F238E27FC236}">
                <a16:creationId xmlns:a16="http://schemas.microsoft.com/office/drawing/2014/main" id="{01CF29A6-CB41-C2A9-C7BC-86F4CC1A2FF7}"/>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8" name="Text Placeholder 7">
            <a:extLst>
              <a:ext uri="{FF2B5EF4-FFF2-40B4-BE49-F238E27FC236}">
                <a16:creationId xmlns:a16="http://schemas.microsoft.com/office/drawing/2014/main" id="{6B5AE1E8-FBBF-7855-3F7B-2B916F13DE82}"/>
              </a:ext>
            </a:extLst>
          </p:cNvPr>
          <p:cNvSpPr>
            <a:spLocks noGrp="1"/>
          </p:cNvSpPr>
          <p:nvPr>
            <p:ph type="body" sz="quarter" idx="14"/>
          </p:nvPr>
        </p:nvSpPr>
        <p:spPr>
          <a:xfrm>
            <a:off x="5954400" y="1958804"/>
            <a:ext cx="5626511" cy="246221"/>
          </a:xfrm>
          <a:prstGeom prst="rect">
            <a:avLst/>
          </a:prstGeom>
        </p:spPr>
        <p:txBody>
          <a:bodyPr wrap="square" lIns="0" tIns="0" rIns="0" bIns="0">
            <a:spAutoFit/>
          </a:bodyPr>
          <a:lstStyle>
            <a:lvl1pPr marL="284400" indent="-284400">
              <a:lnSpc>
                <a:spcPct val="100000"/>
              </a:lnSpc>
              <a:spcBef>
                <a:spcPts val="0"/>
              </a:spcBef>
              <a:spcAft>
                <a:spcPts val="800"/>
              </a:spcAft>
              <a:defRPr lang="en-US" sz="1600" kern="1200" dirty="0">
                <a:solidFill>
                  <a:schemeClr val="tx1"/>
                </a:solidFill>
                <a:latin typeface="+mn-lt"/>
                <a:ea typeface="+mn-ea"/>
                <a:cs typeface="+mn-cs"/>
              </a:defRPr>
            </a:lvl1pPr>
          </a:lstStyle>
          <a:p>
            <a:pPr lvl="0"/>
            <a:r>
              <a:rPr lang="en-GB"/>
              <a:t>Click to edit Master text styles</a:t>
            </a:r>
          </a:p>
        </p:txBody>
      </p:sp>
      <p:sp>
        <p:nvSpPr>
          <p:cNvPr id="14" name="Text Placeholder 13">
            <a:extLst>
              <a:ext uri="{FF2B5EF4-FFF2-40B4-BE49-F238E27FC236}">
                <a16:creationId xmlns:a16="http://schemas.microsoft.com/office/drawing/2014/main" id="{91DD2C8F-1F4A-BD4D-2809-C9417F6087C4}"/>
              </a:ext>
            </a:extLst>
          </p:cNvPr>
          <p:cNvSpPr>
            <a:spLocks noGrp="1"/>
          </p:cNvSpPr>
          <p:nvPr>
            <p:ph type="body" sz="quarter" idx="15"/>
          </p:nvPr>
        </p:nvSpPr>
        <p:spPr>
          <a:xfrm>
            <a:off x="612000" y="3581400"/>
            <a:ext cx="5011200" cy="2671200"/>
          </a:xfrm>
          <a:prstGeom prst="rect">
            <a:avLst/>
          </a:prstGeom>
          <a:solidFill>
            <a:schemeClr val="bg2">
              <a:lumMod val="40000"/>
              <a:lumOff val="60000"/>
            </a:schemeClr>
          </a:solidFill>
        </p:spPr>
        <p:txBody>
          <a:bodyPr lIns="288000" tIns="216000" rIns="288000" bIns="72000"/>
          <a:lstStyle>
            <a:lvl1pPr marL="0" indent="0">
              <a:lnSpc>
                <a:spcPct val="100000"/>
              </a:lnSpc>
              <a:spcBef>
                <a:spcPts val="0"/>
              </a:spcBef>
              <a:spcAft>
                <a:spcPts val="600"/>
              </a:spcAft>
              <a:buNone/>
              <a:defRPr sz="1600">
                <a:solidFill>
                  <a:schemeClr val="tx1"/>
                </a:solidFill>
              </a:defRPr>
            </a:lvl1pPr>
            <a:lvl2pPr marL="284400" indent="-284400">
              <a:lnSpc>
                <a:spcPct val="100000"/>
              </a:lnSpc>
              <a:spcBef>
                <a:spcPts val="0"/>
              </a:spcBef>
              <a:spcAft>
                <a:spcPts val="600"/>
              </a:spcAft>
              <a:defRPr sz="1600">
                <a:solidFill>
                  <a:schemeClr val="tx1"/>
                </a:solidFill>
              </a:defRPr>
            </a:lvl2pPr>
            <a:lvl3pPr>
              <a:defRPr sz="1600"/>
            </a:lvl3pPr>
            <a:lvl4pPr>
              <a:defRPr sz="1600"/>
            </a:lvl4pPr>
            <a:lvl5pPr>
              <a:defRPr sz="1600"/>
            </a:lvl5pPr>
          </a:lstStyle>
          <a:p>
            <a:pPr lvl="0"/>
            <a:r>
              <a:rPr lang="en-GB"/>
              <a:t>Click to edit Master text styles</a:t>
            </a:r>
          </a:p>
          <a:p>
            <a:pPr lvl="1"/>
            <a:r>
              <a:rPr lang="en-GB"/>
              <a:t>Second level</a:t>
            </a:r>
            <a:endParaRPr lang="en-US"/>
          </a:p>
        </p:txBody>
      </p:sp>
      <p:sp>
        <p:nvSpPr>
          <p:cNvPr id="16" name="Text Placeholder 13">
            <a:extLst>
              <a:ext uri="{FF2B5EF4-FFF2-40B4-BE49-F238E27FC236}">
                <a16:creationId xmlns:a16="http://schemas.microsoft.com/office/drawing/2014/main" id="{5A9381C4-2FDD-D49A-D43E-1B2ABFA4BA2C}"/>
              </a:ext>
            </a:extLst>
          </p:cNvPr>
          <p:cNvSpPr>
            <a:spLocks noGrp="1"/>
          </p:cNvSpPr>
          <p:nvPr>
            <p:ph type="body" sz="quarter" idx="16"/>
          </p:nvPr>
        </p:nvSpPr>
        <p:spPr>
          <a:xfrm>
            <a:off x="612000" y="1810870"/>
            <a:ext cx="5011200" cy="1620000"/>
          </a:xfrm>
          <a:prstGeom prst="roundRect">
            <a:avLst/>
          </a:prstGeom>
          <a:solidFill>
            <a:schemeClr val="tx2"/>
          </a:solidFill>
        </p:spPr>
        <p:txBody>
          <a:bodyPr lIns="1368000" tIns="251999" rIns="90000" bIns="46800"/>
          <a:lstStyle>
            <a:lvl1pPr marL="0" indent="0">
              <a:lnSpc>
                <a:spcPct val="100000"/>
              </a:lnSpc>
              <a:spcBef>
                <a:spcPts val="0"/>
              </a:spcBef>
              <a:spcAft>
                <a:spcPts val="600"/>
              </a:spcAft>
              <a:buNone/>
              <a:defRPr sz="1600">
                <a:solidFill>
                  <a:schemeClr val="bg1"/>
                </a:solidFill>
              </a:defRPr>
            </a:lvl1pPr>
            <a:lvl2pPr marL="284400" indent="-284400">
              <a:lnSpc>
                <a:spcPct val="100000"/>
              </a:lnSpc>
              <a:spcBef>
                <a:spcPts val="0"/>
              </a:spcBef>
              <a:spcAft>
                <a:spcPts val="600"/>
              </a:spcAft>
              <a:defRPr sz="1600">
                <a:solidFill>
                  <a:schemeClr val="bg1"/>
                </a:solidFill>
              </a:defRPr>
            </a:lvl2pPr>
            <a:lvl3pPr>
              <a:defRPr sz="1600"/>
            </a:lvl3pPr>
            <a:lvl4pPr>
              <a:defRPr sz="1600"/>
            </a:lvl4pPr>
            <a:lvl5pPr>
              <a:defRPr sz="1600"/>
            </a:lvl5pPr>
          </a:lstStyle>
          <a:p>
            <a:pPr lvl="0"/>
            <a:r>
              <a:rPr lang="en-GB"/>
              <a:t>Click to edit Master text styles</a:t>
            </a:r>
          </a:p>
        </p:txBody>
      </p:sp>
      <p:sp>
        <p:nvSpPr>
          <p:cNvPr id="20" name="Picture Placeholder 19">
            <a:extLst>
              <a:ext uri="{FF2B5EF4-FFF2-40B4-BE49-F238E27FC236}">
                <a16:creationId xmlns:a16="http://schemas.microsoft.com/office/drawing/2014/main" id="{10D73907-34CD-8021-D089-CD58996F28C7}"/>
              </a:ext>
            </a:extLst>
          </p:cNvPr>
          <p:cNvSpPr>
            <a:spLocks noGrp="1"/>
          </p:cNvSpPr>
          <p:nvPr>
            <p:ph type="pic" sz="quarter" idx="17" hasCustomPrompt="1"/>
          </p:nvPr>
        </p:nvSpPr>
        <p:spPr>
          <a:xfrm>
            <a:off x="768149" y="2080870"/>
            <a:ext cx="1080000" cy="1080000"/>
          </a:xfrm>
          <a:prstGeom prst="ellipse">
            <a:avLst/>
          </a:prstGeom>
          <a:solidFill>
            <a:schemeClr val="bg1"/>
          </a:solid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25" name="Rectangle 24">
            <a:extLst>
              <a:ext uri="{FF2B5EF4-FFF2-40B4-BE49-F238E27FC236}">
                <a16:creationId xmlns:a16="http://schemas.microsoft.com/office/drawing/2014/main" id="{800DEA4B-763A-4416-E47F-B2403CE6C1B8}"/>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8">
            <a:extLst>
              <a:ext uri="{FF2B5EF4-FFF2-40B4-BE49-F238E27FC236}">
                <a16:creationId xmlns:a16="http://schemas.microsoft.com/office/drawing/2014/main" id="{B30A3252-52D7-59BC-0144-D2092A1458BE}"/>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26" name="Title Placeholder 2">
            <a:extLst>
              <a:ext uri="{FF2B5EF4-FFF2-40B4-BE49-F238E27FC236}">
                <a16:creationId xmlns:a16="http://schemas.microsoft.com/office/drawing/2014/main" id="{E436AFEF-FC18-66CC-3632-52F29552E38D}"/>
              </a:ext>
            </a:extLst>
          </p:cNvPr>
          <p:cNvSpPr>
            <a:spLocks noGrp="1" noRot="1" noMove="1" noResize="1" noEditPoints="1" noAdjustHandles="1" noChangeArrowheads="1" noChangeShapeType="1"/>
          </p:cNvSpPr>
          <p:nvPr>
            <p:ph type="title" hasCustomPrompt="1"/>
          </p:nvPr>
        </p:nvSpPr>
        <p:spPr>
          <a:xfrm>
            <a:off x="4105656" y="504000"/>
            <a:ext cx="7618405"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2099020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images – red">
    <p:bg>
      <p:bgPr>
        <a:solidFill>
          <a:schemeClr val="accent5"/>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4" name="Picture Placeholder 3">
            <a:extLst>
              <a:ext uri="{FF2B5EF4-FFF2-40B4-BE49-F238E27FC236}">
                <a16:creationId xmlns:a16="http://schemas.microsoft.com/office/drawing/2014/main" id="{9A4E218C-DB75-10DA-A55F-A01C9F897C98}"/>
              </a:ext>
            </a:extLst>
          </p:cNvPr>
          <p:cNvSpPr>
            <a:spLocks noGrp="1"/>
          </p:cNvSpPr>
          <p:nvPr>
            <p:ph type="pic" sz="quarter" idx="14"/>
          </p:nvPr>
        </p:nvSpPr>
        <p:spPr>
          <a:xfrm>
            <a:off x="280063" y="2305878"/>
            <a:ext cx="5478945" cy="3689569"/>
          </a:xfrm>
          <a:solidFill>
            <a:schemeClr val="bg1"/>
          </a:solidFill>
        </p:spPr>
        <p:txBody>
          <a:bodyPr/>
          <a:lstStyle/>
          <a:p>
            <a:r>
              <a:rPr lang="en-GB"/>
              <a:t>Click icon to add picture</a:t>
            </a:r>
            <a:endParaRPr lang="en-US"/>
          </a:p>
        </p:txBody>
      </p:sp>
      <p:cxnSp>
        <p:nvCxnSpPr>
          <p:cNvPr id="7" name="Straight Connector 6">
            <a:extLst>
              <a:ext uri="{FF2B5EF4-FFF2-40B4-BE49-F238E27FC236}">
                <a16:creationId xmlns:a16="http://schemas.microsoft.com/office/drawing/2014/main" id="{1E311F7C-3DF8-C51E-819C-42DB3AA309DA}"/>
              </a:ext>
            </a:extLst>
          </p:cNvPr>
          <p:cNvCxnSpPr>
            <a:cxnSpLocks/>
          </p:cNvCxnSpPr>
          <p:nvPr userDrawn="1"/>
        </p:nvCxnSpPr>
        <p:spPr>
          <a:xfrm flipH="1">
            <a:off x="267362" y="2199861"/>
            <a:ext cx="54916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Picture Placeholder 3">
            <a:extLst>
              <a:ext uri="{FF2B5EF4-FFF2-40B4-BE49-F238E27FC236}">
                <a16:creationId xmlns:a16="http://schemas.microsoft.com/office/drawing/2014/main" id="{EB34F13B-4FE3-F208-ABE4-634F166B09AB}"/>
              </a:ext>
            </a:extLst>
          </p:cNvPr>
          <p:cNvSpPr>
            <a:spLocks noGrp="1"/>
          </p:cNvSpPr>
          <p:nvPr>
            <p:ph type="pic" sz="quarter" idx="16"/>
          </p:nvPr>
        </p:nvSpPr>
        <p:spPr>
          <a:xfrm>
            <a:off x="6096000" y="2305878"/>
            <a:ext cx="5548873" cy="3689569"/>
          </a:xfrm>
          <a:solidFill>
            <a:schemeClr val="bg1"/>
          </a:solidFill>
        </p:spPr>
        <p:txBody>
          <a:bodyPr/>
          <a:lstStyle/>
          <a:p>
            <a:r>
              <a:rPr lang="en-GB"/>
              <a:t>Click icon to add picture</a:t>
            </a:r>
            <a:endParaRPr lang="en-US"/>
          </a:p>
        </p:txBody>
      </p:sp>
      <p:cxnSp>
        <p:nvCxnSpPr>
          <p:cNvPr id="19" name="Straight Connector 18">
            <a:extLst>
              <a:ext uri="{FF2B5EF4-FFF2-40B4-BE49-F238E27FC236}">
                <a16:creationId xmlns:a16="http://schemas.microsoft.com/office/drawing/2014/main" id="{5A35E322-3BD6-74B2-1D4F-D6F5CE72C78D}"/>
              </a:ext>
            </a:extLst>
          </p:cNvPr>
          <p:cNvCxnSpPr>
            <a:cxnSpLocks/>
          </p:cNvCxnSpPr>
          <p:nvPr userDrawn="1"/>
        </p:nvCxnSpPr>
        <p:spPr>
          <a:xfrm flipH="1">
            <a:off x="6096000" y="2199861"/>
            <a:ext cx="55488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 Placeholder 22">
            <a:extLst>
              <a:ext uri="{FF2B5EF4-FFF2-40B4-BE49-F238E27FC236}">
                <a16:creationId xmlns:a16="http://schemas.microsoft.com/office/drawing/2014/main" id="{9178631B-C1A8-E91B-39D6-5AB27202A806}"/>
              </a:ext>
            </a:extLst>
          </p:cNvPr>
          <p:cNvSpPr>
            <a:spLocks noGrp="1"/>
          </p:cNvSpPr>
          <p:nvPr>
            <p:ph type="body" sz="quarter" idx="17"/>
          </p:nvPr>
        </p:nvSpPr>
        <p:spPr>
          <a:xfrm>
            <a:off x="280063" y="1344422"/>
            <a:ext cx="5478945" cy="811212"/>
          </a:xfrm>
        </p:spPr>
        <p:txBody>
          <a:bodyPr/>
          <a:lstStyle>
            <a:lvl1pPr>
              <a:defRPr sz="1400" b="0"/>
            </a:lvl1pPr>
          </a:lstStyle>
          <a:p>
            <a:pPr lvl="0"/>
            <a:r>
              <a:rPr lang="en-GB"/>
              <a:t>Click to edit Master text styles</a:t>
            </a:r>
          </a:p>
        </p:txBody>
      </p:sp>
      <p:sp>
        <p:nvSpPr>
          <p:cNvPr id="24" name="Text Placeholder 22">
            <a:extLst>
              <a:ext uri="{FF2B5EF4-FFF2-40B4-BE49-F238E27FC236}">
                <a16:creationId xmlns:a16="http://schemas.microsoft.com/office/drawing/2014/main" id="{F8BAD307-1E74-2294-F63C-4774CA4FAABD}"/>
              </a:ext>
            </a:extLst>
          </p:cNvPr>
          <p:cNvSpPr>
            <a:spLocks noGrp="1"/>
          </p:cNvSpPr>
          <p:nvPr>
            <p:ph type="body" sz="quarter" idx="18"/>
          </p:nvPr>
        </p:nvSpPr>
        <p:spPr>
          <a:xfrm>
            <a:off x="6106109" y="1344422"/>
            <a:ext cx="5538764" cy="811212"/>
          </a:xfrm>
        </p:spPr>
        <p:txBody>
          <a:bodyPr/>
          <a:lstStyle>
            <a:lvl1pPr>
              <a:defRPr sz="1400" b="0"/>
            </a:lvl1pPr>
          </a:lstStyle>
          <a:p>
            <a:pPr lvl="0"/>
            <a:r>
              <a:rPr lang="en-GB"/>
              <a:t>Click to edit Master text styles</a:t>
            </a:r>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1" name="Title 1">
            <a:extLst>
              <a:ext uri="{FF2B5EF4-FFF2-40B4-BE49-F238E27FC236}">
                <a16:creationId xmlns:a16="http://schemas.microsoft.com/office/drawing/2014/main" id="{E48ACCC3-B8E4-FB87-36A7-FE7E0BFDC400}"/>
              </a:ext>
            </a:extLst>
          </p:cNvPr>
          <p:cNvSpPr>
            <a:spLocks noGrp="1"/>
          </p:cNvSpPr>
          <p:nvPr>
            <p:ph type="title"/>
          </p:nvPr>
        </p:nvSpPr>
        <p:spPr>
          <a:xfrm>
            <a:off x="280063" y="282576"/>
            <a:ext cx="1136481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B859DC41-C940-FAC7-393C-E167A7A02D40}"/>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93F75A88-B342-535F-257A-0594522A6202}"/>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1B1687-BBB7-928A-E415-53258E1C8231}"/>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A822E80D-4094-340A-CD00-10565FD90706}"/>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8754FC0-5E1C-1E38-CF62-BC1F349C87FD}"/>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274CE454-FAAE-CCC7-FFB6-062FAF8594F9}"/>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68146991-EECC-E0E7-7541-4A8526776075}"/>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816760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images – coastal">
    <p:bg>
      <p:bgPr>
        <a:solidFill>
          <a:schemeClr val="accent6"/>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4" name="Picture Placeholder 3">
            <a:extLst>
              <a:ext uri="{FF2B5EF4-FFF2-40B4-BE49-F238E27FC236}">
                <a16:creationId xmlns:a16="http://schemas.microsoft.com/office/drawing/2014/main" id="{9A4E218C-DB75-10DA-A55F-A01C9F897C98}"/>
              </a:ext>
            </a:extLst>
          </p:cNvPr>
          <p:cNvSpPr>
            <a:spLocks noGrp="1"/>
          </p:cNvSpPr>
          <p:nvPr>
            <p:ph type="pic" sz="quarter" idx="14"/>
          </p:nvPr>
        </p:nvSpPr>
        <p:spPr>
          <a:xfrm>
            <a:off x="280063" y="2305878"/>
            <a:ext cx="5478945" cy="3689569"/>
          </a:xfrm>
          <a:solidFill>
            <a:schemeClr val="bg1"/>
          </a:solidFill>
        </p:spPr>
        <p:txBody>
          <a:bodyPr/>
          <a:lstStyle/>
          <a:p>
            <a:r>
              <a:rPr lang="en-GB"/>
              <a:t>Click icon to add picture</a:t>
            </a:r>
            <a:endParaRPr lang="en-US"/>
          </a:p>
        </p:txBody>
      </p:sp>
      <p:cxnSp>
        <p:nvCxnSpPr>
          <p:cNvPr id="7" name="Straight Connector 6">
            <a:extLst>
              <a:ext uri="{FF2B5EF4-FFF2-40B4-BE49-F238E27FC236}">
                <a16:creationId xmlns:a16="http://schemas.microsoft.com/office/drawing/2014/main" id="{1E311F7C-3DF8-C51E-819C-42DB3AA309DA}"/>
              </a:ext>
            </a:extLst>
          </p:cNvPr>
          <p:cNvCxnSpPr>
            <a:cxnSpLocks/>
          </p:cNvCxnSpPr>
          <p:nvPr userDrawn="1"/>
        </p:nvCxnSpPr>
        <p:spPr>
          <a:xfrm flipH="1">
            <a:off x="267362" y="2199861"/>
            <a:ext cx="54916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Picture Placeholder 3">
            <a:extLst>
              <a:ext uri="{FF2B5EF4-FFF2-40B4-BE49-F238E27FC236}">
                <a16:creationId xmlns:a16="http://schemas.microsoft.com/office/drawing/2014/main" id="{EB34F13B-4FE3-F208-ABE4-634F166B09AB}"/>
              </a:ext>
            </a:extLst>
          </p:cNvPr>
          <p:cNvSpPr>
            <a:spLocks noGrp="1"/>
          </p:cNvSpPr>
          <p:nvPr>
            <p:ph type="pic" sz="quarter" idx="16"/>
          </p:nvPr>
        </p:nvSpPr>
        <p:spPr>
          <a:xfrm>
            <a:off x="6096000" y="2305878"/>
            <a:ext cx="5548873" cy="3689569"/>
          </a:xfrm>
          <a:solidFill>
            <a:schemeClr val="bg1"/>
          </a:solidFill>
        </p:spPr>
        <p:txBody>
          <a:bodyPr/>
          <a:lstStyle/>
          <a:p>
            <a:r>
              <a:rPr lang="en-GB"/>
              <a:t>Click icon to add picture</a:t>
            </a:r>
            <a:endParaRPr lang="en-US"/>
          </a:p>
        </p:txBody>
      </p:sp>
      <p:cxnSp>
        <p:nvCxnSpPr>
          <p:cNvPr id="19" name="Straight Connector 18">
            <a:extLst>
              <a:ext uri="{FF2B5EF4-FFF2-40B4-BE49-F238E27FC236}">
                <a16:creationId xmlns:a16="http://schemas.microsoft.com/office/drawing/2014/main" id="{5A35E322-3BD6-74B2-1D4F-D6F5CE72C78D}"/>
              </a:ext>
            </a:extLst>
          </p:cNvPr>
          <p:cNvCxnSpPr>
            <a:cxnSpLocks/>
          </p:cNvCxnSpPr>
          <p:nvPr userDrawn="1"/>
        </p:nvCxnSpPr>
        <p:spPr>
          <a:xfrm flipH="1">
            <a:off x="6096000" y="2199861"/>
            <a:ext cx="55488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 Placeholder 22">
            <a:extLst>
              <a:ext uri="{FF2B5EF4-FFF2-40B4-BE49-F238E27FC236}">
                <a16:creationId xmlns:a16="http://schemas.microsoft.com/office/drawing/2014/main" id="{9178631B-C1A8-E91B-39D6-5AB27202A806}"/>
              </a:ext>
            </a:extLst>
          </p:cNvPr>
          <p:cNvSpPr>
            <a:spLocks noGrp="1"/>
          </p:cNvSpPr>
          <p:nvPr>
            <p:ph type="body" sz="quarter" idx="17"/>
          </p:nvPr>
        </p:nvSpPr>
        <p:spPr>
          <a:xfrm>
            <a:off x="280063" y="1344422"/>
            <a:ext cx="5478945" cy="811212"/>
          </a:xfrm>
        </p:spPr>
        <p:txBody>
          <a:bodyPr/>
          <a:lstStyle>
            <a:lvl1pPr>
              <a:defRPr sz="1400" b="0"/>
            </a:lvl1pPr>
          </a:lstStyle>
          <a:p>
            <a:pPr lvl="0"/>
            <a:r>
              <a:rPr lang="en-GB"/>
              <a:t>Click to edit Master text styles</a:t>
            </a:r>
          </a:p>
        </p:txBody>
      </p:sp>
      <p:sp>
        <p:nvSpPr>
          <p:cNvPr id="24" name="Text Placeholder 22">
            <a:extLst>
              <a:ext uri="{FF2B5EF4-FFF2-40B4-BE49-F238E27FC236}">
                <a16:creationId xmlns:a16="http://schemas.microsoft.com/office/drawing/2014/main" id="{F8BAD307-1E74-2294-F63C-4774CA4FAABD}"/>
              </a:ext>
            </a:extLst>
          </p:cNvPr>
          <p:cNvSpPr>
            <a:spLocks noGrp="1"/>
          </p:cNvSpPr>
          <p:nvPr>
            <p:ph type="body" sz="quarter" idx="18"/>
          </p:nvPr>
        </p:nvSpPr>
        <p:spPr>
          <a:xfrm>
            <a:off x="6106109" y="1344422"/>
            <a:ext cx="5538764" cy="811212"/>
          </a:xfrm>
        </p:spPr>
        <p:txBody>
          <a:bodyPr/>
          <a:lstStyle>
            <a:lvl1pPr>
              <a:defRPr sz="1400" b="0"/>
            </a:lvl1pPr>
          </a:lstStyle>
          <a:p>
            <a:pPr lvl="0"/>
            <a:r>
              <a:rPr lang="en-GB"/>
              <a:t>Click to edit Master text styles</a:t>
            </a:r>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1" name="Title 1">
            <a:extLst>
              <a:ext uri="{FF2B5EF4-FFF2-40B4-BE49-F238E27FC236}">
                <a16:creationId xmlns:a16="http://schemas.microsoft.com/office/drawing/2014/main" id="{E48ACCC3-B8E4-FB87-36A7-FE7E0BFDC400}"/>
              </a:ext>
            </a:extLst>
          </p:cNvPr>
          <p:cNvSpPr>
            <a:spLocks noGrp="1"/>
          </p:cNvSpPr>
          <p:nvPr>
            <p:ph type="title"/>
          </p:nvPr>
        </p:nvSpPr>
        <p:spPr>
          <a:xfrm>
            <a:off x="280063" y="282576"/>
            <a:ext cx="1136481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80BFA5D6-6246-D1FB-F882-7A72071CBA6B}"/>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6FB06307-3AC2-0775-1E0C-0153B42753E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BE9EEB-5F10-8E20-B3FF-0ABA311D6121}"/>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69B54E81-0052-2866-255A-BC88499E5E6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DBA72032-1AE9-E162-2853-4251598E6D88}"/>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DA12A350-C981-5721-A8E8-32FEC0900187}"/>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177226ED-5A18-0FF7-B923-76108EC7A421}"/>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371325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images – neutral">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4" name="Picture Placeholder 3">
            <a:extLst>
              <a:ext uri="{FF2B5EF4-FFF2-40B4-BE49-F238E27FC236}">
                <a16:creationId xmlns:a16="http://schemas.microsoft.com/office/drawing/2014/main" id="{9A4E218C-DB75-10DA-A55F-A01C9F897C98}"/>
              </a:ext>
            </a:extLst>
          </p:cNvPr>
          <p:cNvSpPr>
            <a:spLocks noGrp="1"/>
          </p:cNvSpPr>
          <p:nvPr>
            <p:ph type="pic" sz="quarter" idx="14"/>
          </p:nvPr>
        </p:nvSpPr>
        <p:spPr>
          <a:xfrm>
            <a:off x="280063" y="2305878"/>
            <a:ext cx="5478945" cy="3689569"/>
          </a:xfrm>
          <a:solidFill>
            <a:schemeClr val="bg2"/>
          </a:solidFill>
        </p:spPr>
        <p:txBody>
          <a:bodyPr/>
          <a:lstStyle/>
          <a:p>
            <a:r>
              <a:rPr lang="en-GB"/>
              <a:t>Click icon to add picture</a:t>
            </a:r>
            <a:endParaRPr lang="en-US"/>
          </a:p>
        </p:txBody>
      </p:sp>
      <p:cxnSp>
        <p:nvCxnSpPr>
          <p:cNvPr id="7" name="Straight Connector 6">
            <a:extLst>
              <a:ext uri="{FF2B5EF4-FFF2-40B4-BE49-F238E27FC236}">
                <a16:creationId xmlns:a16="http://schemas.microsoft.com/office/drawing/2014/main" id="{1E311F7C-3DF8-C51E-819C-42DB3AA309DA}"/>
              </a:ext>
            </a:extLst>
          </p:cNvPr>
          <p:cNvCxnSpPr>
            <a:cxnSpLocks/>
          </p:cNvCxnSpPr>
          <p:nvPr userDrawn="1"/>
        </p:nvCxnSpPr>
        <p:spPr>
          <a:xfrm flipH="1">
            <a:off x="267362" y="2199861"/>
            <a:ext cx="54916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Picture Placeholder 3">
            <a:extLst>
              <a:ext uri="{FF2B5EF4-FFF2-40B4-BE49-F238E27FC236}">
                <a16:creationId xmlns:a16="http://schemas.microsoft.com/office/drawing/2014/main" id="{EB34F13B-4FE3-F208-ABE4-634F166B09AB}"/>
              </a:ext>
            </a:extLst>
          </p:cNvPr>
          <p:cNvSpPr>
            <a:spLocks noGrp="1"/>
          </p:cNvSpPr>
          <p:nvPr>
            <p:ph type="pic" sz="quarter" idx="16"/>
          </p:nvPr>
        </p:nvSpPr>
        <p:spPr>
          <a:xfrm>
            <a:off x="6096000" y="2305878"/>
            <a:ext cx="5548873" cy="3689569"/>
          </a:xfrm>
          <a:solidFill>
            <a:schemeClr val="bg2"/>
          </a:solidFill>
        </p:spPr>
        <p:txBody>
          <a:bodyPr/>
          <a:lstStyle/>
          <a:p>
            <a:r>
              <a:rPr lang="en-GB"/>
              <a:t>Click icon to add picture</a:t>
            </a:r>
            <a:endParaRPr lang="en-US"/>
          </a:p>
        </p:txBody>
      </p:sp>
      <p:cxnSp>
        <p:nvCxnSpPr>
          <p:cNvPr id="19" name="Straight Connector 18">
            <a:extLst>
              <a:ext uri="{FF2B5EF4-FFF2-40B4-BE49-F238E27FC236}">
                <a16:creationId xmlns:a16="http://schemas.microsoft.com/office/drawing/2014/main" id="{5A35E322-3BD6-74B2-1D4F-D6F5CE72C78D}"/>
              </a:ext>
            </a:extLst>
          </p:cNvPr>
          <p:cNvCxnSpPr>
            <a:cxnSpLocks/>
          </p:cNvCxnSpPr>
          <p:nvPr userDrawn="1"/>
        </p:nvCxnSpPr>
        <p:spPr>
          <a:xfrm flipH="1">
            <a:off x="6096000" y="2199861"/>
            <a:ext cx="55488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 Placeholder 22">
            <a:extLst>
              <a:ext uri="{FF2B5EF4-FFF2-40B4-BE49-F238E27FC236}">
                <a16:creationId xmlns:a16="http://schemas.microsoft.com/office/drawing/2014/main" id="{9178631B-C1A8-E91B-39D6-5AB27202A806}"/>
              </a:ext>
            </a:extLst>
          </p:cNvPr>
          <p:cNvSpPr>
            <a:spLocks noGrp="1"/>
          </p:cNvSpPr>
          <p:nvPr>
            <p:ph type="body" sz="quarter" idx="17"/>
          </p:nvPr>
        </p:nvSpPr>
        <p:spPr>
          <a:xfrm>
            <a:off x="280063" y="1344422"/>
            <a:ext cx="5478945" cy="811212"/>
          </a:xfrm>
        </p:spPr>
        <p:txBody>
          <a:bodyPr/>
          <a:lstStyle>
            <a:lvl1pPr>
              <a:defRPr sz="1400" b="0"/>
            </a:lvl1pPr>
          </a:lstStyle>
          <a:p>
            <a:pPr lvl="0"/>
            <a:r>
              <a:rPr lang="en-GB"/>
              <a:t>Click to edit Master text styles</a:t>
            </a:r>
          </a:p>
        </p:txBody>
      </p:sp>
      <p:sp>
        <p:nvSpPr>
          <p:cNvPr id="24" name="Text Placeholder 22">
            <a:extLst>
              <a:ext uri="{FF2B5EF4-FFF2-40B4-BE49-F238E27FC236}">
                <a16:creationId xmlns:a16="http://schemas.microsoft.com/office/drawing/2014/main" id="{F8BAD307-1E74-2294-F63C-4774CA4FAABD}"/>
              </a:ext>
            </a:extLst>
          </p:cNvPr>
          <p:cNvSpPr>
            <a:spLocks noGrp="1"/>
          </p:cNvSpPr>
          <p:nvPr>
            <p:ph type="body" sz="quarter" idx="18"/>
          </p:nvPr>
        </p:nvSpPr>
        <p:spPr>
          <a:xfrm>
            <a:off x="6106109" y="1344422"/>
            <a:ext cx="5538764" cy="811212"/>
          </a:xfrm>
        </p:spPr>
        <p:txBody>
          <a:bodyPr/>
          <a:lstStyle>
            <a:lvl1pPr>
              <a:defRPr sz="1400" b="0"/>
            </a:lvl1pPr>
          </a:lstStyle>
          <a:p>
            <a:pPr lvl="0"/>
            <a:r>
              <a:rPr lang="en-GB"/>
              <a:t>Click to edit Master text styles</a:t>
            </a:r>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1" name="Title 1">
            <a:extLst>
              <a:ext uri="{FF2B5EF4-FFF2-40B4-BE49-F238E27FC236}">
                <a16:creationId xmlns:a16="http://schemas.microsoft.com/office/drawing/2014/main" id="{E48ACCC3-B8E4-FB87-36A7-FE7E0BFDC400}"/>
              </a:ext>
            </a:extLst>
          </p:cNvPr>
          <p:cNvSpPr>
            <a:spLocks noGrp="1"/>
          </p:cNvSpPr>
          <p:nvPr>
            <p:ph type="title"/>
          </p:nvPr>
        </p:nvSpPr>
        <p:spPr>
          <a:xfrm>
            <a:off x="280063" y="282576"/>
            <a:ext cx="1136481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04D00D44-5257-A62A-168F-A4543D9C43C5}"/>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A6754FD6-0901-996D-B560-FA156E507417}"/>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7DEF2F-AD04-6896-7CFF-CF51C1BC858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95160D0B-C233-5D8A-4648-6E38B471008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C8A5FB23-8F18-EAEA-0616-0FEE056A2BE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EA862A91-EB18-9134-8313-25A12C19C9A4}"/>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5759658B-E748-7952-BA54-0F8D4018B6DD}"/>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1520463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and text – green">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812800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7" name="Picture Placeholder 3">
            <a:extLst>
              <a:ext uri="{FF2B5EF4-FFF2-40B4-BE49-F238E27FC236}">
                <a16:creationId xmlns:a16="http://schemas.microsoft.com/office/drawing/2014/main" id="{8FB782FF-BE41-E82F-35A4-23BDF2875DF6}"/>
              </a:ext>
            </a:extLst>
          </p:cNvPr>
          <p:cNvSpPr>
            <a:spLocks noGrp="1"/>
          </p:cNvSpPr>
          <p:nvPr>
            <p:ph type="pic" sz="quarter" idx="22"/>
          </p:nvPr>
        </p:nvSpPr>
        <p:spPr>
          <a:xfrm>
            <a:off x="4063999" y="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8" name="Picture Placeholder 3">
            <a:extLst>
              <a:ext uri="{FF2B5EF4-FFF2-40B4-BE49-F238E27FC236}">
                <a16:creationId xmlns:a16="http://schemas.microsoft.com/office/drawing/2014/main" id="{1B23DA78-9BB4-EF31-BAA6-167141A06B2C}"/>
              </a:ext>
            </a:extLst>
          </p:cNvPr>
          <p:cNvSpPr>
            <a:spLocks noGrp="1"/>
          </p:cNvSpPr>
          <p:nvPr>
            <p:ph type="pic" sz="quarter" idx="23"/>
          </p:nvPr>
        </p:nvSpPr>
        <p:spPr>
          <a:xfrm>
            <a:off x="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8128000" y="0"/>
            <a:ext cx="4064000" cy="3429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F6EF96-F093-5B9B-F032-7791129BF15F}"/>
              </a:ext>
            </a:extLst>
          </p:cNvPr>
          <p:cNvSpPr/>
          <p:nvPr userDrawn="1"/>
        </p:nvSpPr>
        <p:spPr>
          <a:xfrm>
            <a:off x="4063999" y="3429000"/>
            <a:ext cx="4064000" cy="3429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4F621E-2758-A342-5657-ADEB5F8BCA62}"/>
              </a:ext>
            </a:extLst>
          </p:cNvPr>
          <p:cNvSpPr/>
          <p:nvPr userDrawn="1"/>
        </p:nvSpPr>
        <p:spPr>
          <a:xfrm>
            <a:off x="-1" y="0"/>
            <a:ext cx="4064000" cy="3429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EDD49A3D-C8C0-8A0C-C4C0-E907AC4DB80F}"/>
              </a:ext>
            </a:extLst>
          </p:cNvPr>
          <p:cNvSpPr>
            <a:spLocks noGrp="1"/>
          </p:cNvSpPr>
          <p:nvPr>
            <p:ph type="body" sz="quarter" idx="24" hasCustomPrompt="1"/>
          </p:nvPr>
        </p:nvSpPr>
        <p:spPr>
          <a:xfrm>
            <a:off x="249238"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6" name="Text Placeholder 10">
            <a:extLst>
              <a:ext uri="{FF2B5EF4-FFF2-40B4-BE49-F238E27FC236}">
                <a16:creationId xmlns:a16="http://schemas.microsoft.com/office/drawing/2014/main" id="{A924BF6D-38E3-A03C-B4C3-FAA3281E5BE0}"/>
              </a:ext>
            </a:extLst>
          </p:cNvPr>
          <p:cNvSpPr>
            <a:spLocks noGrp="1"/>
          </p:cNvSpPr>
          <p:nvPr>
            <p:ph type="body" sz="quarter" idx="26" hasCustomPrompt="1"/>
          </p:nvPr>
        </p:nvSpPr>
        <p:spPr>
          <a:xfrm>
            <a:off x="8378099"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9" name="Text Placeholder 10">
            <a:extLst>
              <a:ext uri="{FF2B5EF4-FFF2-40B4-BE49-F238E27FC236}">
                <a16:creationId xmlns:a16="http://schemas.microsoft.com/office/drawing/2014/main" id="{5CF358F3-0E3C-8666-DB3F-5C6E4271B988}"/>
              </a:ext>
            </a:extLst>
          </p:cNvPr>
          <p:cNvSpPr>
            <a:spLocks noGrp="1"/>
          </p:cNvSpPr>
          <p:nvPr>
            <p:ph type="body" sz="quarter" idx="28" hasCustomPrompt="1"/>
          </p:nvPr>
        </p:nvSpPr>
        <p:spPr>
          <a:xfrm>
            <a:off x="4308626" y="3655662"/>
            <a:ext cx="3571875" cy="534369"/>
          </a:xfrm>
        </p:spPr>
        <p:txBody>
          <a:bodyPr anchor="b"/>
          <a:lstStyle>
            <a:lvl1pPr>
              <a:defRPr b="1">
                <a:solidFill>
                  <a:schemeClr val="tx1"/>
                </a:solidFill>
              </a:defRPr>
            </a:lvl1pPr>
          </a:lstStyle>
          <a:p>
            <a:pPr lvl="0"/>
            <a:r>
              <a:rPr lang="en-GB"/>
              <a:t>Click to add title</a:t>
            </a:r>
            <a:endParaRPr lang="en-US"/>
          </a:p>
        </p:txBody>
      </p:sp>
      <p:sp>
        <p:nvSpPr>
          <p:cNvPr id="21" name="Text Placeholder 20">
            <a:extLst>
              <a:ext uri="{FF2B5EF4-FFF2-40B4-BE49-F238E27FC236}">
                <a16:creationId xmlns:a16="http://schemas.microsoft.com/office/drawing/2014/main" id="{C5AB63C3-21E2-D362-1607-9AFC9B9FE58A}"/>
              </a:ext>
            </a:extLst>
          </p:cNvPr>
          <p:cNvSpPr>
            <a:spLocks noGrp="1"/>
          </p:cNvSpPr>
          <p:nvPr>
            <p:ph type="body" sz="quarter" idx="29"/>
          </p:nvPr>
        </p:nvSpPr>
        <p:spPr>
          <a:xfrm>
            <a:off x="246061"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20">
            <a:extLst>
              <a:ext uri="{FF2B5EF4-FFF2-40B4-BE49-F238E27FC236}">
                <a16:creationId xmlns:a16="http://schemas.microsoft.com/office/drawing/2014/main" id="{BCD01F5F-38F2-3D4E-863A-C810251FC5A3}"/>
              </a:ext>
            </a:extLst>
          </p:cNvPr>
          <p:cNvSpPr>
            <a:spLocks noGrp="1"/>
          </p:cNvSpPr>
          <p:nvPr>
            <p:ph type="body" sz="quarter" idx="30"/>
          </p:nvPr>
        </p:nvSpPr>
        <p:spPr>
          <a:xfrm>
            <a:off x="8374064"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0">
            <a:extLst>
              <a:ext uri="{FF2B5EF4-FFF2-40B4-BE49-F238E27FC236}">
                <a16:creationId xmlns:a16="http://schemas.microsoft.com/office/drawing/2014/main" id="{8DA46C4C-E826-0736-31DC-B394EE7BC32D}"/>
              </a:ext>
            </a:extLst>
          </p:cNvPr>
          <p:cNvSpPr>
            <a:spLocks noGrp="1"/>
          </p:cNvSpPr>
          <p:nvPr>
            <p:ph type="body" sz="quarter" idx="31"/>
          </p:nvPr>
        </p:nvSpPr>
        <p:spPr>
          <a:xfrm>
            <a:off x="4308626" y="4301238"/>
            <a:ext cx="3571875" cy="2308790"/>
          </a:xfrm>
        </p:spPr>
        <p:txBody>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27">
            <a:extLst>
              <a:ext uri="{FF2B5EF4-FFF2-40B4-BE49-F238E27FC236}">
                <a16:creationId xmlns:a16="http://schemas.microsoft.com/office/drawing/2014/main" id="{28983EFF-15E1-2FA0-AADD-37DB76BF3575}"/>
              </a:ext>
            </a:extLst>
          </p:cNvPr>
          <p:cNvSpPr>
            <a:spLocks noGrp="1"/>
          </p:cNvSpPr>
          <p:nvPr>
            <p:ph type="body" sz="quarter" idx="32" hasCustomPrompt="1"/>
          </p:nvPr>
        </p:nvSpPr>
        <p:spPr>
          <a:xfrm>
            <a:off x="1783554" y="3355383"/>
            <a:ext cx="496887" cy="195665"/>
          </a:xfrm>
          <a:prstGeom prst="flowChartMerge">
            <a:avLst/>
          </a:prstGeom>
          <a:solidFill>
            <a:schemeClr val="accent1"/>
          </a:solidFill>
        </p:spPr>
        <p:txBody>
          <a:bodyPr/>
          <a:lstStyle/>
          <a:p>
            <a:pPr lvl="0"/>
            <a:r>
              <a:rPr lang="en-GB"/>
              <a:t> </a:t>
            </a:r>
            <a:endParaRPr lang="en-US"/>
          </a:p>
        </p:txBody>
      </p:sp>
      <p:sp>
        <p:nvSpPr>
          <p:cNvPr id="30" name="Text Placeholder 27">
            <a:extLst>
              <a:ext uri="{FF2B5EF4-FFF2-40B4-BE49-F238E27FC236}">
                <a16:creationId xmlns:a16="http://schemas.microsoft.com/office/drawing/2014/main" id="{A6B7FE7E-9906-FD99-C0B6-350005D737B2}"/>
              </a:ext>
            </a:extLst>
          </p:cNvPr>
          <p:cNvSpPr>
            <a:spLocks noGrp="1"/>
          </p:cNvSpPr>
          <p:nvPr>
            <p:ph type="body" sz="quarter" idx="33" hasCustomPrompt="1"/>
          </p:nvPr>
        </p:nvSpPr>
        <p:spPr>
          <a:xfrm rot="10800000">
            <a:off x="5847554" y="3306561"/>
            <a:ext cx="496887" cy="195665"/>
          </a:xfrm>
          <a:prstGeom prst="flowChartMerge">
            <a:avLst/>
          </a:prstGeom>
          <a:solidFill>
            <a:schemeClr val="accent4"/>
          </a:solidFill>
        </p:spPr>
        <p:txBody>
          <a:bodyPr/>
          <a:lstStyle/>
          <a:p>
            <a:pPr lvl="0"/>
            <a:r>
              <a:rPr lang="en-GB"/>
              <a:t> </a:t>
            </a:r>
            <a:endParaRPr lang="en-US"/>
          </a:p>
        </p:txBody>
      </p:sp>
      <p:sp>
        <p:nvSpPr>
          <p:cNvPr id="31" name="Text Placeholder 27">
            <a:extLst>
              <a:ext uri="{FF2B5EF4-FFF2-40B4-BE49-F238E27FC236}">
                <a16:creationId xmlns:a16="http://schemas.microsoft.com/office/drawing/2014/main" id="{4DB7D2E4-6D99-7331-8ED0-A7F2D789CF4F}"/>
              </a:ext>
            </a:extLst>
          </p:cNvPr>
          <p:cNvSpPr>
            <a:spLocks noGrp="1"/>
          </p:cNvSpPr>
          <p:nvPr>
            <p:ph type="body" sz="quarter" idx="34" hasCustomPrompt="1"/>
          </p:nvPr>
        </p:nvSpPr>
        <p:spPr>
          <a:xfrm>
            <a:off x="9911559" y="3355383"/>
            <a:ext cx="496887" cy="195665"/>
          </a:xfrm>
          <a:prstGeom prst="flowChartMerge">
            <a:avLst/>
          </a:prstGeom>
          <a:solidFill>
            <a:srgbClr val="3D4933"/>
          </a:solidFill>
        </p:spPr>
        <p:txBody>
          <a:bodyPr/>
          <a:lstStyle/>
          <a:p>
            <a:pPr lvl="0"/>
            <a:r>
              <a:rPr lang="en-GB"/>
              <a:t> </a:t>
            </a:r>
            <a:endParaRPr lang="en-US"/>
          </a:p>
        </p:txBody>
      </p:sp>
      <p:grpSp>
        <p:nvGrpSpPr>
          <p:cNvPr id="2" name="Group 1">
            <a:extLst>
              <a:ext uri="{FF2B5EF4-FFF2-40B4-BE49-F238E27FC236}">
                <a16:creationId xmlns:a16="http://schemas.microsoft.com/office/drawing/2014/main" id="{C1A5D00D-37DB-B1E8-B4A5-27F30C6A4D5A}"/>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1BDF0AE9-579D-BA6A-B9EC-A67E051BA012}"/>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639037B-6EB4-A9ED-04FB-C279E0B5D83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9" name="TextBox 8">
              <a:extLst>
                <a:ext uri="{FF2B5EF4-FFF2-40B4-BE49-F238E27FC236}">
                  <a16:creationId xmlns:a16="http://schemas.microsoft.com/office/drawing/2014/main" id="{579111F9-2742-D3C2-7BBF-8F54A4D21EE8}"/>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0" name="TextBox 9">
              <a:extLst>
                <a:ext uri="{FF2B5EF4-FFF2-40B4-BE49-F238E27FC236}">
                  <a16:creationId xmlns:a16="http://schemas.microsoft.com/office/drawing/2014/main" id="{AC207A79-7C0B-FA5C-E279-52C94D9434D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2" name="TextBox 11">
              <a:extLst>
                <a:ext uri="{FF2B5EF4-FFF2-40B4-BE49-F238E27FC236}">
                  <a16:creationId xmlns:a16="http://schemas.microsoft.com/office/drawing/2014/main" id="{B079AA04-7AAE-5A75-222F-B941A06131AC}"/>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69CED413-7EEA-1F16-2E9F-42E87E8F8CE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1A985E12-EC20-B60B-0991-6994D4AD7C93}"/>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'Send to back’</a:t>
              </a:r>
            </a:p>
          </p:txBody>
        </p:sp>
        <p:sp>
          <p:nvSpPr>
            <p:cNvPr id="17" name="TextBox 16">
              <a:extLst>
                <a:ext uri="{FF2B5EF4-FFF2-40B4-BE49-F238E27FC236}">
                  <a16:creationId xmlns:a16="http://schemas.microsoft.com/office/drawing/2014/main" id="{4D665846-8785-A703-25B8-EAC35B880C94}"/>
                </a:ext>
              </a:extLst>
            </p:cNvPr>
            <p:cNvSpPr txBox="1"/>
            <p:nvPr userDrawn="1"/>
          </p:nvSpPr>
          <p:spPr>
            <a:xfrm>
              <a:off x="12803736" y="5177171"/>
              <a:ext cx="2933271" cy="1223412"/>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the image in one of the placeholders, you may find the image sometimes chooses to sit on top of the little arrow shape. Simply right click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image will reset to sit behind the shape.</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14729177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and text – red">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812800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7" name="Picture Placeholder 3">
            <a:extLst>
              <a:ext uri="{FF2B5EF4-FFF2-40B4-BE49-F238E27FC236}">
                <a16:creationId xmlns:a16="http://schemas.microsoft.com/office/drawing/2014/main" id="{8FB782FF-BE41-E82F-35A4-23BDF2875DF6}"/>
              </a:ext>
            </a:extLst>
          </p:cNvPr>
          <p:cNvSpPr>
            <a:spLocks noGrp="1"/>
          </p:cNvSpPr>
          <p:nvPr>
            <p:ph type="pic" sz="quarter" idx="22"/>
          </p:nvPr>
        </p:nvSpPr>
        <p:spPr>
          <a:xfrm>
            <a:off x="4063999" y="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8" name="Picture Placeholder 3">
            <a:extLst>
              <a:ext uri="{FF2B5EF4-FFF2-40B4-BE49-F238E27FC236}">
                <a16:creationId xmlns:a16="http://schemas.microsoft.com/office/drawing/2014/main" id="{1B23DA78-9BB4-EF31-BAA6-167141A06B2C}"/>
              </a:ext>
            </a:extLst>
          </p:cNvPr>
          <p:cNvSpPr>
            <a:spLocks noGrp="1"/>
          </p:cNvSpPr>
          <p:nvPr>
            <p:ph type="pic" sz="quarter" idx="23"/>
          </p:nvPr>
        </p:nvSpPr>
        <p:spPr>
          <a:xfrm>
            <a:off x="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8128000" y="0"/>
            <a:ext cx="4064000" cy="3429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F6EF96-F093-5B9B-F032-7791129BF15F}"/>
              </a:ext>
            </a:extLst>
          </p:cNvPr>
          <p:cNvSpPr/>
          <p:nvPr userDrawn="1"/>
        </p:nvSpPr>
        <p:spPr>
          <a:xfrm>
            <a:off x="4063999" y="3429000"/>
            <a:ext cx="4064000" cy="3429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4F621E-2758-A342-5657-ADEB5F8BCA62}"/>
              </a:ext>
            </a:extLst>
          </p:cNvPr>
          <p:cNvSpPr/>
          <p:nvPr userDrawn="1"/>
        </p:nvSpPr>
        <p:spPr>
          <a:xfrm>
            <a:off x="-1" y="0"/>
            <a:ext cx="4064000" cy="3429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EDD49A3D-C8C0-8A0C-C4C0-E907AC4DB80F}"/>
              </a:ext>
            </a:extLst>
          </p:cNvPr>
          <p:cNvSpPr>
            <a:spLocks noGrp="1"/>
          </p:cNvSpPr>
          <p:nvPr>
            <p:ph type="body" sz="quarter" idx="24" hasCustomPrompt="1"/>
          </p:nvPr>
        </p:nvSpPr>
        <p:spPr>
          <a:xfrm>
            <a:off x="249238"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6" name="Text Placeholder 10">
            <a:extLst>
              <a:ext uri="{FF2B5EF4-FFF2-40B4-BE49-F238E27FC236}">
                <a16:creationId xmlns:a16="http://schemas.microsoft.com/office/drawing/2014/main" id="{A924BF6D-38E3-A03C-B4C3-FAA3281E5BE0}"/>
              </a:ext>
            </a:extLst>
          </p:cNvPr>
          <p:cNvSpPr>
            <a:spLocks noGrp="1"/>
          </p:cNvSpPr>
          <p:nvPr>
            <p:ph type="body" sz="quarter" idx="26" hasCustomPrompt="1"/>
          </p:nvPr>
        </p:nvSpPr>
        <p:spPr>
          <a:xfrm>
            <a:off x="8378099"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9" name="Text Placeholder 10">
            <a:extLst>
              <a:ext uri="{FF2B5EF4-FFF2-40B4-BE49-F238E27FC236}">
                <a16:creationId xmlns:a16="http://schemas.microsoft.com/office/drawing/2014/main" id="{5CF358F3-0E3C-8666-DB3F-5C6E4271B988}"/>
              </a:ext>
            </a:extLst>
          </p:cNvPr>
          <p:cNvSpPr>
            <a:spLocks noGrp="1"/>
          </p:cNvSpPr>
          <p:nvPr>
            <p:ph type="body" sz="quarter" idx="28" hasCustomPrompt="1"/>
          </p:nvPr>
        </p:nvSpPr>
        <p:spPr>
          <a:xfrm>
            <a:off x="4308626" y="3655662"/>
            <a:ext cx="3571875" cy="534369"/>
          </a:xfrm>
        </p:spPr>
        <p:txBody>
          <a:bodyPr anchor="b"/>
          <a:lstStyle>
            <a:lvl1pPr>
              <a:defRPr b="1">
                <a:solidFill>
                  <a:schemeClr val="tx1"/>
                </a:solidFill>
              </a:defRPr>
            </a:lvl1pPr>
          </a:lstStyle>
          <a:p>
            <a:pPr lvl="0"/>
            <a:r>
              <a:rPr lang="en-GB"/>
              <a:t>Click to add title</a:t>
            </a:r>
            <a:endParaRPr lang="en-US"/>
          </a:p>
        </p:txBody>
      </p:sp>
      <p:sp>
        <p:nvSpPr>
          <p:cNvPr id="21" name="Text Placeholder 20">
            <a:extLst>
              <a:ext uri="{FF2B5EF4-FFF2-40B4-BE49-F238E27FC236}">
                <a16:creationId xmlns:a16="http://schemas.microsoft.com/office/drawing/2014/main" id="{C5AB63C3-21E2-D362-1607-9AFC9B9FE58A}"/>
              </a:ext>
            </a:extLst>
          </p:cNvPr>
          <p:cNvSpPr>
            <a:spLocks noGrp="1"/>
          </p:cNvSpPr>
          <p:nvPr>
            <p:ph type="body" sz="quarter" idx="29"/>
          </p:nvPr>
        </p:nvSpPr>
        <p:spPr>
          <a:xfrm>
            <a:off x="246061"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20">
            <a:extLst>
              <a:ext uri="{FF2B5EF4-FFF2-40B4-BE49-F238E27FC236}">
                <a16:creationId xmlns:a16="http://schemas.microsoft.com/office/drawing/2014/main" id="{BCD01F5F-38F2-3D4E-863A-C810251FC5A3}"/>
              </a:ext>
            </a:extLst>
          </p:cNvPr>
          <p:cNvSpPr>
            <a:spLocks noGrp="1"/>
          </p:cNvSpPr>
          <p:nvPr>
            <p:ph type="body" sz="quarter" idx="30"/>
          </p:nvPr>
        </p:nvSpPr>
        <p:spPr>
          <a:xfrm>
            <a:off x="8374064"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0">
            <a:extLst>
              <a:ext uri="{FF2B5EF4-FFF2-40B4-BE49-F238E27FC236}">
                <a16:creationId xmlns:a16="http://schemas.microsoft.com/office/drawing/2014/main" id="{8DA46C4C-E826-0736-31DC-B394EE7BC32D}"/>
              </a:ext>
            </a:extLst>
          </p:cNvPr>
          <p:cNvSpPr>
            <a:spLocks noGrp="1"/>
          </p:cNvSpPr>
          <p:nvPr>
            <p:ph type="body" sz="quarter" idx="31"/>
          </p:nvPr>
        </p:nvSpPr>
        <p:spPr>
          <a:xfrm>
            <a:off x="4308626" y="4301238"/>
            <a:ext cx="3571875" cy="2308790"/>
          </a:xfrm>
        </p:spPr>
        <p:txBody>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27">
            <a:extLst>
              <a:ext uri="{FF2B5EF4-FFF2-40B4-BE49-F238E27FC236}">
                <a16:creationId xmlns:a16="http://schemas.microsoft.com/office/drawing/2014/main" id="{28983EFF-15E1-2FA0-AADD-37DB76BF3575}"/>
              </a:ext>
            </a:extLst>
          </p:cNvPr>
          <p:cNvSpPr>
            <a:spLocks noGrp="1"/>
          </p:cNvSpPr>
          <p:nvPr>
            <p:ph type="body" sz="quarter" idx="32" hasCustomPrompt="1"/>
          </p:nvPr>
        </p:nvSpPr>
        <p:spPr>
          <a:xfrm>
            <a:off x="1783554" y="3355383"/>
            <a:ext cx="496887" cy="195665"/>
          </a:xfrm>
          <a:prstGeom prst="flowChartMerge">
            <a:avLst/>
          </a:prstGeom>
          <a:solidFill>
            <a:schemeClr val="accent2"/>
          </a:solidFill>
        </p:spPr>
        <p:txBody>
          <a:bodyPr/>
          <a:lstStyle/>
          <a:p>
            <a:pPr lvl="0"/>
            <a:r>
              <a:rPr lang="en-GB"/>
              <a:t> </a:t>
            </a:r>
            <a:endParaRPr lang="en-US"/>
          </a:p>
        </p:txBody>
      </p:sp>
      <p:sp>
        <p:nvSpPr>
          <p:cNvPr id="30" name="Text Placeholder 27">
            <a:extLst>
              <a:ext uri="{FF2B5EF4-FFF2-40B4-BE49-F238E27FC236}">
                <a16:creationId xmlns:a16="http://schemas.microsoft.com/office/drawing/2014/main" id="{A6B7FE7E-9906-FD99-C0B6-350005D737B2}"/>
              </a:ext>
            </a:extLst>
          </p:cNvPr>
          <p:cNvSpPr>
            <a:spLocks noGrp="1"/>
          </p:cNvSpPr>
          <p:nvPr>
            <p:ph type="body" sz="quarter" idx="33" hasCustomPrompt="1"/>
          </p:nvPr>
        </p:nvSpPr>
        <p:spPr>
          <a:xfrm rot="10800000">
            <a:off x="5847554" y="3306561"/>
            <a:ext cx="496887" cy="195665"/>
          </a:xfrm>
          <a:prstGeom prst="flowChartMerge">
            <a:avLst/>
          </a:prstGeom>
          <a:solidFill>
            <a:schemeClr val="accent5"/>
          </a:solidFill>
        </p:spPr>
        <p:txBody>
          <a:bodyPr/>
          <a:lstStyle/>
          <a:p>
            <a:pPr lvl="0"/>
            <a:r>
              <a:rPr lang="en-GB"/>
              <a:t> </a:t>
            </a:r>
            <a:endParaRPr lang="en-US"/>
          </a:p>
        </p:txBody>
      </p:sp>
      <p:sp>
        <p:nvSpPr>
          <p:cNvPr id="31" name="Text Placeholder 27">
            <a:extLst>
              <a:ext uri="{FF2B5EF4-FFF2-40B4-BE49-F238E27FC236}">
                <a16:creationId xmlns:a16="http://schemas.microsoft.com/office/drawing/2014/main" id="{4DB7D2E4-6D99-7331-8ED0-A7F2D789CF4F}"/>
              </a:ext>
            </a:extLst>
          </p:cNvPr>
          <p:cNvSpPr>
            <a:spLocks noGrp="1"/>
          </p:cNvSpPr>
          <p:nvPr>
            <p:ph type="body" sz="quarter" idx="34" hasCustomPrompt="1"/>
          </p:nvPr>
        </p:nvSpPr>
        <p:spPr>
          <a:xfrm>
            <a:off x="9911559" y="3355383"/>
            <a:ext cx="496887" cy="195665"/>
          </a:xfrm>
          <a:prstGeom prst="flowChartMerge">
            <a:avLst/>
          </a:prstGeom>
          <a:solidFill>
            <a:srgbClr val="4C2C37"/>
          </a:solidFill>
        </p:spPr>
        <p:txBody>
          <a:bodyPr/>
          <a:lstStyle/>
          <a:p>
            <a:pPr lvl="0"/>
            <a:r>
              <a:rPr lang="en-GB"/>
              <a:t> </a:t>
            </a:r>
            <a:endParaRPr lang="en-US"/>
          </a:p>
        </p:txBody>
      </p:sp>
      <p:grpSp>
        <p:nvGrpSpPr>
          <p:cNvPr id="2" name="Group 1">
            <a:extLst>
              <a:ext uri="{FF2B5EF4-FFF2-40B4-BE49-F238E27FC236}">
                <a16:creationId xmlns:a16="http://schemas.microsoft.com/office/drawing/2014/main" id="{54E6FB63-E7A2-67A0-C859-56D3D9517714}"/>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EF02A648-42A7-D1E7-8014-561742B3B384}"/>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9B86B3-C658-F182-7B36-4EBBF6A16B4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9" name="TextBox 8">
              <a:extLst>
                <a:ext uri="{FF2B5EF4-FFF2-40B4-BE49-F238E27FC236}">
                  <a16:creationId xmlns:a16="http://schemas.microsoft.com/office/drawing/2014/main" id="{FFD50620-4802-450D-5520-EDE2D243C79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0" name="TextBox 9">
              <a:extLst>
                <a:ext uri="{FF2B5EF4-FFF2-40B4-BE49-F238E27FC236}">
                  <a16:creationId xmlns:a16="http://schemas.microsoft.com/office/drawing/2014/main" id="{1FBDA6F7-3C58-9759-CFBF-E1DC59F6741D}"/>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2" name="TextBox 11">
              <a:extLst>
                <a:ext uri="{FF2B5EF4-FFF2-40B4-BE49-F238E27FC236}">
                  <a16:creationId xmlns:a16="http://schemas.microsoft.com/office/drawing/2014/main" id="{EDC7BAF5-1D0C-46A0-9283-73691868F02B}"/>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05B4F88B-71EA-1FF2-EBBA-C029F7380735}"/>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CC72C3F7-C9D4-035B-A5F5-FC7571003C1D}"/>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'Send to back’</a:t>
              </a:r>
            </a:p>
          </p:txBody>
        </p:sp>
        <p:sp>
          <p:nvSpPr>
            <p:cNvPr id="17" name="TextBox 16">
              <a:extLst>
                <a:ext uri="{FF2B5EF4-FFF2-40B4-BE49-F238E27FC236}">
                  <a16:creationId xmlns:a16="http://schemas.microsoft.com/office/drawing/2014/main" id="{85159944-D3CD-13CA-4302-2B224DC6B80F}"/>
                </a:ext>
              </a:extLst>
            </p:cNvPr>
            <p:cNvSpPr txBox="1"/>
            <p:nvPr userDrawn="1"/>
          </p:nvSpPr>
          <p:spPr>
            <a:xfrm>
              <a:off x="12803736" y="5177171"/>
              <a:ext cx="2933271" cy="1223412"/>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the image in one of the placeholders, you may find the image sometimes chooses to sit on top of the little arrow shape. Simply right click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image will reset to sit behind the shape.</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19833365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and text – blue">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812800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7" name="Picture Placeholder 3">
            <a:extLst>
              <a:ext uri="{FF2B5EF4-FFF2-40B4-BE49-F238E27FC236}">
                <a16:creationId xmlns:a16="http://schemas.microsoft.com/office/drawing/2014/main" id="{8FB782FF-BE41-E82F-35A4-23BDF2875DF6}"/>
              </a:ext>
            </a:extLst>
          </p:cNvPr>
          <p:cNvSpPr>
            <a:spLocks noGrp="1"/>
          </p:cNvSpPr>
          <p:nvPr>
            <p:ph type="pic" sz="quarter" idx="22"/>
          </p:nvPr>
        </p:nvSpPr>
        <p:spPr>
          <a:xfrm>
            <a:off x="4063999" y="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8" name="Picture Placeholder 3">
            <a:extLst>
              <a:ext uri="{FF2B5EF4-FFF2-40B4-BE49-F238E27FC236}">
                <a16:creationId xmlns:a16="http://schemas.microsoft.com/office/drawing/2014/main" id="{1B23DA78-9BB4-EF31-BAA6-167141A06B2C}"/>
              </a:ext>
            </a:extLst>
          </p:cNvPr>
          <p:cNvSpPr>
            <a:spLocks noGrp="1"/>
          </p:cNvSpPr>
          <p:nvPr>
            <p:ph type="pic" sz="quarter" idx="23"/>
          </p:nvPr>
        </p:nvSpPr>
        <p:spPr>
          <a:xfrm>
            <a:off x="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8128000" y="0"/>
            <a:ext cx="4064000" cy="3429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F6EF96-F093-5B9B-F032-7791129BF15F}"/>
              </a:ext>
            </a:extLst>
          </p:cNvPr>
          <p:cNvSpPr/>
          <p:nvPr userDrawn="1"/>
        </p:nvSpPr>
        <p:spPr>
          <a:xfrm>
            <a:off x="4063999" y="3429000"/>
            <a:ext cx="4064000" cy="3429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4F621E-2758-A342-5657-ADEB5F8BCA62}"/>
              </a:ext>
            </a:extLst>
          </p:cNvPr>
          <p:cNvSpPr/>
          <p:nvPr userDrawn="1"/>
        </p:nvSpPr>
        <p:spPr>
          <a:xfrm>
            <a:off x="-1" y="0"/>
            <a:ext cx="4064000" cy="3429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EDD49A3D-C8C0-8A0C-C4C0-E907AC4DB80F}"/>
              </a:ext>
            </a:extLst>
          </p:cNvPr>
          <p:cNvSpPr>
            <a:spLocks noGrp="1"/>
          </p:cNvSpPr>
          <p:nvPr>
            <p:ph type="body" sz="quarter" idx="24" hasCustomPrompt="1"/>
          </p:nvPr>
        </p:nvSpPr>
        <p:spPr>
          <a:xfrm>
            <a:off x="249238"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6" name="Text Placeholder 10">
            <a:extLst>
              <a:ext uri="{FF2B5EF4-FFF2-40B4-BE49-F238E27FC236}">
                <a16:creationId xmlns:a16="http://schemas.microsoft.com/office/drawing/2014/main" id="{A924BF6D-38E3-A03C-B4C3-FAA3281E5BE0}"/>
              </a:ext>
            </a:extLst>
          </p:cNvPr>
          <p:cNvSpPr>
            <a:spLocks noGrp="1"/>
          </p:cNvSpPr>
          <p:nvPr>
            <p:ph type="body" sz="quarter" idx="26" hasCustomPrompt="1"/>
          </p:nvPr>
        </p:nvSpPr>
        <p:spPr>
          <a:xfrm>
            <a:off x="8378099"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9" name="Text Placeholder 10">
            <a:extLst>
              <a:ext uri="{FF2B5EF4-FFF2-40B4-BE49-F238E27FC236}">
                <a16:creationId xmlns:a16="http://schemas.microsoft.com/office/drawing/2014/main" id="{5CF358F3-0E3C-8666-DB3F-5C6E4271B988}"/>
              </a:ext>
            </a:extLst>
          </p:cNvPr>
          <p:cNvSpPr>
            <a:spLocks noGrp="1"/>
          </p:cNvSpPr>
          <p:nvPr>
            <p:ph type="body" sz="quarter" idx="28" hasCustomPrompt="1"/>
          </p:nvPr>
        </p:nvSpPr>
        <p:spPr>
          <a:xfrm>
            <a:off x="4308626" y="3655662"/>
            <a:ext cx="3571875" cy="534369"/>
          </a:xfrm>
        </p:spPr>
        <p:txBody>
          <a:bodyPr anchor="b"/>
          <a:lstStyle>
            <a:lvl1pPr>
              <a:defRPr b="1">
                <a:solidFill>
                  <a:schemeClr val="tx1"/>
                </a:solidFill>
              </a:defRPr>
            </a:lvl1pPr>
          </a:lstStyle>
          <a:p>
            <a:pPr lvl="0"/>
            <a:r>
              <a:rPr lang="en-GB"/>
              <a:t>Click to add title</a:t>
            </a:r>
            <a:endParaRPr lang="en-US"/>
          </a:p>
        </p:txBody>
      </p:sp>
      <p:sp>
        <p:nvSpPr>
          <p:cNvPr id="21" name="Text Placeholder 20">
            <a:extLst>
              <a:ext uri="{FF2B5EF4-FFF2-40B4-BE49-F238E27FC236}">
                <a16:creationId xmlns:a16="http://schemas.microsoft.com/office/drawing/2014/main" id="{C5AB63C3-21E2-D362-1607-9AFC9B9FE58A}"/>
              </a:ext>
            </a:extLst>
          </p:cNvPr>
          <p:cNvSpPr>
            <a:spLocks noGrp="1"/>
          </p:cNvSpPr>
          <p:nvPr>
            <p:ph type="body" sz="quarter" idx="29"/>
          </p:nvPr>
        </p:nvSpPr>
        <p:spPr>
          <a:xfrm>
            <a:off x="246061"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20">
            <a:extLst>
              <a:ext uri="{FF2B5EF4-FFF2-40B4-BE49-F238E27FC236}">
                <a16:creationId xmlns:a16="http://schemas.microsoft.com/office/drawing/2014/main" id="{BCD01F5F-38F2-3D4E-863A-C810251FC5A3}"/>
              </a:ext>
            </a:extLst>
          </p:cNvPr>
          <p:cNvSpPr>
            <a:spLocks noGrp="1"/>
          </p:cNvSpPr>
          <p:nvPr>
            <p:ph type="body" sz="quarter" idx="30"/>
          </p:nvPr>
        </p:nvSpPr>
        <p:spPr>
          <a:xfrm>
            <a:off x="8374064"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0">
            <a:extLst>
              <a:ext uri="{FF2B5EF4-FFF2-40B4-BE49-F238E27FC236}">
                <a16:creationId xmlns:a16="http://schemas.microsoft.com/office/drawing/2014/main" id="{8DA46C4C-E826-0736-31DC-B394EE7BC32D}"/>
              </a:ext>
            </a:extLst>
          </p:cNvPr>
          <p:cNvSpPr>
            <a:spLocks noGrp="1"/>
          </p:cNvSpPr>
          <p:nvPr>
            <p:ph type="body" sz="quarter" idx="31"/>
          </p:nvPr>
        </p:nvSpPr>
        <p:spPr>
          <a:xfrm>
            <a:off x="4308626" y="4301238"/>
            <a:ext cx="3571875" cy="2308790"/>
          </a:xfrm>
        </p:spPr>
        <p:txBody>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27">
            <a:extLst>
              <a:ext uri="{FF2B5EF4-FFF2-40B4-BE49-F238E27FC236}">
                <a16:creationId xmlns:a16="http://schemas.microsoft.com/office/drawing/2014/main" id="{28983EFF-15E1-2FA0-AADD-37DB76BF3575}"/>
              </a:ext>
            </a:extLst>
          </p:cNvPr>
          <p:cNvSpPr>
            <a:spLocks noGrp="1"/>
          </p:cNvSpPr>
          <p:nvPr>
            <p:ph type="body" sz="quarter" idx="32" hasCustomPrompt="1"/>
          </p:nvPr>
        </p:nvSpPr>
        <p:spPr>
          <a:xfrm>
            <a:off x="1783554" y="3355383"/>
            <a:ext cx="496887" cy="195665"/>
          </a:xfrm>
          <a:prstGeom prst="flowChartMerge">
            <a:avLst/>
          </a:prstGeom>
          <a:solidFill>
            <a:schemeClr val="accent3"/>
          </a:solidFill>
        </p:spPr>
        <p:txBody>
          <a:bodyPr/>
          <a:lstStyle/>
          <a:p>
            <a:pPr lvl="0"/>
            <a:r>
              <a:rPr lang="en-GB"/>
              <a:t> </a:t>
            </a:r>
            <a:endParaRPr lang="en-US"/>
          </a:p>
        </p:txBody>
      </p:sp>
      <p:sp>
        <p:nvSpPr>
          <p:cNvPr id="30" name="Text Placeholder 27">
            <a:extLst>
              <a:ext uri="{FF2B5EF4-FFF2-40B4-BE49-F238E27FC236}">
                <a16:creationId xmlns:a16="http://schemas.microsoft.com/office/drawing/2014/main" id="{A6B7FE7E-9906-FD99-C0B6-350005D737B2}"/>
              </a:ext>
            </a:extLst>
          </p:cNvPr>
          <p:cNvSpPr>
            <a:spLocks noGrp="1"/>
          </p:cNvSpPr>
          <p:nvPr>
            <p:ph type="body" sz="quarter" idx="33" hasCustomPrompt="1"/>
          </p:nvPr>
        </p:nvSpPr>
        <p:spPr>
          <a:xfrm rot="10800000">
            <a:off x="5847554" y="3306561"/>
            <a:ext cx="496887" cy="195665"/>
          </a:xfrm>
          <a:prstGeom prst="flowChartMerge">
            <a:avLst/>
          </a:prstGeom>
          <a:solidFill>
            <a:schemeClr val="accent6"/>
          </a:solidFill>
        </p:spPr>
        <p:txBody>
          <a:bodyPr/>
          <a:lstStyle/>
          <a:p>
            <a:pPr lvl="0"/>
            <a:r>
              <a:rPr lang="en-GB"/>
              <a:t> </a:t>
            </a:r>
            <a:endParaRPr lang="en-US"/>
          </a:p>
        </p:txBody>
      </p:sp>
      <p:sp>
        <p:nvSpPr>
          <p:cNvPr id="31" name="Text Placeholder 27">
            <a:extLst>
              <a:ext uri="{FF2B5EF4-FFF2-40B4-BE49-F238E27FC236}">
                <a16:creationId xmlns:a16="http://schemas.microsoft.com/office/drawing/2014/main" id="{4DB7D2E4-6D99-7331-8ED0-A7F2D789CF4F}"/>
              </a:ext>
            </a:extLst>
          </p:cNvPr>
          <p:cNvSpPr>
            <a:spLocks noGrp="1"/>
          </p:cNvSpPr>
          <p:nvPr>
            <p:ph type="body" sz="quarter" idx="34" hasCustomPrompt="1"/>
          </p:nvPr>
        </p:nvSpPr>
        <p:spPr>
          <a:xfrm>
            <a:off x="9911559" y="3355383"/>
            <a:ext cx="496887" cy="195665"/>
          </a:xfrm>
          <a:prstGeom prst="flowChartMerge">
            <a:avLst/>
          </a:prstGeom>
          <a:solidFill>
            <a:srgbClr val="004258"/>
          </a:solidFill>
        </p:spPr>
        <p:txBody>
          <a:bodyPr/>
          <a:lstStyle/>
          <a:p>
            <a:pPr lvl="0"/>
            <a:r>
              <a:rPr lang="en-GB"/>
              <a:t> </a:t>
            </a:r>
            <a:endParaRPr lang="en-US"/>
          </a:p>
        </p:txBody>
      </p:sp>
      <p:grpSp>
        <p:nvGrpSpPr>
          <p:cNvPr id="2" name="Group 1">
            <a:extLst>
              <a:ext uri="{FF2B5EF4-FFF2-40B4-BE49-F238E27FC236}">
                <a16:creationId xmlns:a16="http://schemas.microsoft.com/office/drawing/2014/main" id="{90B5F3A7-17AF-CEAE-D5F2-DF4B888BC497}"/>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1234EC91-BE09-5771-1E2C-CEA8434FF4CD}"/>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F81D1A-319F-9538-E455-B0E298CF649E}"/>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9" name="TextBox 8">
              <a:extLst>
                <a:ext uri="{FF2B5EF4-FFF2-40B4-BE49-F238E27FC236}">
                  <a16:creationId xmlns:a16="http://schemas.microsoft.com/office/drawing/2014/main" id="{43DDBD29-7E1D-2DB5-E991-06F1E215B396}"/>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0" name="TextBox 9">
              <a:extLst>
                <a:ext uri="{FF2B5EF4-FFF2-40B4-BE49-F238E27FC236}">
                  <a16:creationId xmlns:a16="http://schemas.microsoft.com/office/drawing/2014/main" id="{369619A5-61C1-24AD-A4F6-03EB58DEDFB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2" name="TextBox 11">
              <a:extLst>
                <a:ext uri="{FF2B5EF4-FFF2-40B4-BE49-F238E27FC236}">
                  <a16:creationId xmlns:a16="http://schemas.microsoft.com/office/drawing/2014/main" id="{10B8D55C-4BE0-AD8A-600B-D45FAD52BB7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68F4DD61-D269-ED28-C7D3-79A7A450F4FA}"/>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903F0B98-9546-E094-AF1E-CE56192BDD89}"/>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'Send to back’</a:t>
              </a:r>
            </a:p>
          </p:txBody>
        </p:sp>
        <p:sp>
          <p:nvSpPr>
            <p:cNvPr id="17" name="TextBox 16">
              <a:extLst>
                <a:ext uri="{FF2B5EF4-FFF2-40B4-BE49-F238E27FC236}">
                  <a16:creationId xmlns:a16="http://schemas.microsoft.com/office/drawing/2014/main" id="{64B28C63-44C3-DB11-C75B-EDE51D21551C}"/>
                </a:ext>
              </a:extLst>
            </p:cNvPr>
            <p:cNvSpPr txBox="1"/>
            <p:nvPr userDrawn="1"/>
          </p:nvSpPr>
          <p:spPr>
            <a:xfrm>
              <a:off x="12803736" y="5177171"/>
              <a:ext cx="2933271" cy="1223412"/>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the image in one of the placeholders, you may find the image sometimes chooses to sit on top of the little arrow shape. Simply right click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image will reset to sit behind the shape.</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2268077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image – green">
    <p:bg>
      <p:bgPr>
        <a:solidFill>
          <a:schemeClr val="accent4"/>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5158F849-9625-BB4B-303E-CD4D35FA597A}"/>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7281333" y="221324"/>
            <a:ext cx="4380473" cy="6400799"/>
          </a:xfrm>
          <a:solidFill>
            <a:schemeClr val="bg1"/>
          </a:solidFill>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5EB42C8A-8029-7034-DD80-9D7052FB673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218086C2-D5F6-08CA-3343-6AECB310C9AC}"/>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514DB387-5369-83AB-4476-0AF69003651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8DAAE27-79DB-530A-CBBC-330FE66A7462}"/>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6AF5686E-18BC-F826-EA27-5F5686377DB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6" name="TextBox 5">
              <a:extLst>
                <a:ext uri="{FF2B5EF4-FFF2-40B4-BE49-F238E27FC236}">
                  <a16:creationId xmlns:a16="http://schemas.microsoft.com/office/drawing/2014/main" id="{1D49B833-CDCF-0274-6044-3A49F8117B28}"/>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7" name="TextBox 6">
              <a:extLst>
                <a:ext uri="{FF2B5EF4-FFF2-40B4-BE49-F238E27FC236}">
                  <a16:creationId xmlns:a16="http://schemas.microsoft.com/office/drawing/2014/main" id="{BEF5D42C-85DE-39F7-635B-E5E708633637}"/>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8" name="TextBox 7">
              <a:extLst>
                <a:ext uri="{FF2B5EF4-FFF2-40B4-BE49-F238E27FC236}">
                  <a16:creationId xmlns:a16="http://schemas.microsoft.com/office/drawing/2014/main" id="{15C93230-4EB3-69E0-3CBF-14BE2DE894EC}"/>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4044984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image – red">
    <p:bg>
      <p:bgPr>
        <a:solidFill>
          <a:schemeClr val="accent5"/>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5158F849-9625-BB4B-303E-CD4D35FA597A}"/>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7281333" y="221324"/>
            <a:ext cx="4380473" cy="6400799"/>
          </a:xfrm>
          <a:solidFill>
            <a:schemeClr val="bg1"/>
          </a:solidFill>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5EB42C8A-8029-7034-DD80-9D7052FB673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66D72E32-2914-7962-0A41-CA2BABECFC16}"/>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F3FCE847-FDEF-D8CA-B2E8-4F29547FA34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F299EE-2966-E449-575E-40D645B11B3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74E3E21A-6770-FEFB-0F22-6F0B3FCE99D4}"/>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6" name="TextBox 5">
              <a:extLst>
                <a:ext uri="{FF2B5EF4-FFF2-40B4-BE49-F238E27FC236}">
                  <a16:creationId xmlns:a16="http://schemas.microsoft.com/office/drawing/2014/main" id="{BF75743E-0604-B89B-6BB5-6BAFB576FDB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7" name="TextBox 6">
              <a:extLst>
                <a:ext uri="{FF2B5EF4-FFF2-40B4-BE49-F238E27FC236}">
                  <a16:creationId xmlns:a16="http://schemas.microsoft.com/office/drawing/2014/main" id="{21EBC862-5D24-B587-E9F6-C1E8FB3912DD}"/>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8" name="TextBox 7">
              <a:extLst>
                <a:ext uri="{FF2B5EF4-FFF2-40B4-BE49-F238E27FC236}">
                  <a16:creationId xmlns:a16="http://schemas.microsoft.com/office/drawing/2014/main" id="{D5C799C5-33D6-E88E-C7D2-A19E55E7E0EE}"/>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796076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image – blue">
    <p:bg>
      <p:bgPr>
        <a:solidFill>
          <a:schemeClr val="accent6"/>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5158F849-9625-BB4B-303E-CD4D35FA597A}"/>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7281333" y="221324"/>
            <a:ext cx="4380473" cy="6400799"/>
          </a:xfrm>
          <a:solidFill>
            <a:schemeClr val="bg1"/>
          </a:solidFill>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5EB42C8A-8029-7034-DD80-9D7052FB673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8380DB8E-1380-3B5F-9B6F-910EE09405C3}"/>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7ABB8A3D-8283-9F96-7C64-FAB1875545C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B2C09C-D6A8-E54A-B527-62644F8234E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BEF2B292-824D-6204-FA6D-B838AB97C3C4}"/>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6" name="TextBox 5">
              <a:extLst>
                <a:ext uri="{FF2B5EF4-FFF2-40B4-BE49-F238E27FC236}">
                  <a16:creationId xmlns:a16="http://schemas.microsoft.com/office/drawing/2014/main" id="{2E6A09CD-2CC8-D8C4-CCB6-E2B59FEBC8B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7" name="TextBox 6">
              <a:extLst>
                <a:ext uri="{FF2B5EF4-FFF2-40B4-BE49-F238E27FC236}">
                  <a16:creationId xmlns:a16="http://schemas.microsoft.com/office/drawing/2014/main" id="{74FDE2BD-5DF8-2117-21DB-CAD589F9EE49}"/>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8" name="TextBox 7">
              <a:extLst>
                <a:ext uri="{FF2B5EF4-FFF2-40B4-BE49-F238E27FC236}">
                  <a16:creationId xmlns:a16="http://schemas.microsoft.com/office/drawing/2014/main" id="{BADB2DD1-AD98-42E2-FF9D-3D81415D2229}"/>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4822007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image – neutral">
    <p:bg>
      <p:bgPr>
        <a:solidFill>
          <a:schemeClr val="bg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5158F849-9625-BB4B-303E-CD4D35FA597A}"/>
              </a:ext>
            </a:extLst>
          </p:cNvPr>
          <p:cNvSpPr>
            <a:spLocks noGrp="1"/>
          </p:cNvSpPr>
          <p:nvPr>
            <p:ph type="pic" sz="quarter" idx="20"/>
          </p:nvPr>
        </p:nvSpPr>
        <p:spPr>
          <a:xfrm>
            <a:off x="2785534" y="221324"/>
            <a:ext cx="4380473" cy="6400799"/>
          </a:xfrm>
          <a:solidFill>
            <a:schemeClr val="bg2"/>
          </a:solidFill>
        </p:spPr>
        <p:txBody>
          <a:body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7281333" y="221324"/>
            <a:ext cx="4380473" cy="6400799"/>
          </a:xfrm>
          <a:solidFill>
            <a:schemeClr val="bg2"/>
          </a:solidFill>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5EB42C8A-8029-7034-DD80-9D7052FB673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6B4DD996-F6E7-A61F-1FDC-3A2A74607DBF}"/>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A19E82A6-9623-00A6-BA67-12EECF5944D2}"/>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C03A93-62AC-2C61-C915-7B4C5089E235}"/>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53361E9D-3187-B1C1-FBAC-832EE627E35F}"/>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6" name="TextBox 5">
              <a:extLst>
                <a:ext uri="{FF2B5EF4-FFF2-40B4-BE49-F238E27FC236}">
                  <a16:creationId xmlns:a16="http://schemas.microsoft.com/office/drawing/2014/main" id="{34BDCA19-0CBA-BEAC-0E4E-95163E1118E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7" name="TextBox 6">
              <a:extLst>
                <a:ext uri="{FF2B5EF4-FFF2-40B4-BE49-F238E27FC236}">
                  <a16:creationId xmlns:a16="http://schemas.microsoft.com/office/drawing/2014/main" id="{743CB018-C0B8-1929-D39A-289014DC14A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8" name="TextBox 7">
              <a:extLst>
                <a:ext uri="{FF2B5EF4-FFF2-40B4-BE49-F238E27FC236}">
                  <a16:creationId xmlns:a16="http://schemas.microsoft.com/office/drawing/2014/main" id="{BC050D69-6BBA-D644-DEF6-B165384AE6AB}"/>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11670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ample of grouping multiple information 1">
    <p:spTree>
      <p:nvGrpSpPr>
        <p:cNvPr id="1" name=""/>
        <p:cNvGrpSpPr/>
        <p:nvPr/>
      </p:nvGrpSpPr>
      <p:grpSpPr>
        <a:xfrm>
          <a:off x="0" y="0"/>
          <a:ext cx="0" cy="0"/>
          <a:chOff x="0" y="0"/>
          <a:chExt cx="0" cy="0"/>
        </a:xfrm>
      </p:grpSpPr>
      <p:sp>
        <p:nvSpPr>
          <p:cNvPr id="41" name="Slide Number Placeholder 5">
            <a:extLst>
              <a:ext uri="{FF2B5EF4-FFF2-40B4-BE49-F238E27FC236}">
                <a16:creationId xmlns:a16="http://schemas.microsoft.com/office/drawing/2014/main" id="{DC0B72B6-605B-094B-0AF4-DAB1832690FB}"/>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40" name="Footer Placeholder 4">
            <a:extLst>
              <a:ext uri="{FF2B5EF4-FFF2-40B4-BE49-F238E27FC236}">
                <a16:creationId xmlns:a16="http://schemas.microsoft.com/office/drawing/2014/main" id="{DBA4A6F6-191C-3E83-B9AA-E3B3064E30C3}"/>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36" name="Text Placeholder 8">
            <a:extLst>
              <a:ext uri="{FF2B5EF4-FFF2-40B4-BE49-F238E27FC236}">
                <a16:creationId xmlns:a16="http://schemas.microsoft.com/office/drawing/2014/main" id="{3A19F4D1-0FD2-4233-4831-CFE344BADEDA}"/>
              </a:ext>
            </a:extLst>
          </p:cNvPr>
          <p:cNvSpPr>
            <a:spLocks noGrp="1"/>
          </p:cNvSpPr>
          <p:nvPr>
            <p:ph type="body" sz="quarter" idx="26"/>
          </p:nvPr>
        </p:nvSpPr>
        <p:spPr>
          <a:xfrm>
            <a:off x="6716183" y="4756320"/>
            <a:ext cx="4514400" cy="215444"/>
          </a:xfrm>
          <a:prstGeom prst="rect">
            <a:avLst/>
          </a:prstGeom>
        </p:spPr>
        <p:txBody>
          <a:bodyPr wrap="square" lIns="0" tIns="0" rIns="0" bIns="0">
            <a:spAutoFit/>
          </a:bodyPr>
          <a:lstStyle>
            <a:lvl1pPr marL="284400" indent="-284400">
              <a:lnSpc>
                <a:spcPct val="100000"/>
              </a:lnSpc>
              <a:spcBef>
                <a:spcPts val="0"/>
              </a:spcBef>
              <a:spcAft>
                <a:spcPts val="600"/>
              </a:spcAft>
              <a:defRPr lang="en-GB" sz="1400" kern="1200" dirty="0" smtClean="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35" name="Text Placeholder 7">
            <a:extLst>
              <a:ext uri="{FF2B5EF4-FFF2-40B4-BE49-F238E27FC236}">
                <a16:creationId xmlns:a16="http://schemas.microsoft.com/office/drawing/2014/main" id="{06355359-FD37-A2D4-F1DB-FB7D7696E471}"/>
              </a:ext>
            </a:extLst>
          </p:cNvPr>
          <p:cNvSpPr>
            <a:spLocks noGrp="1"/>
          </p:cNvSpPr>
          <p:nvPr>
            <p:ph type="body" sz="quarter" idx="25" hasCustomPrompt="1"/>
          </p:nvPr>
        </p:nvSpPr>
        <p:spPr>
          <a:xfrm>
            <a:off x="6716183" y="4453856"/>
            <a:ext cx="4514400" cy="221599"/>
          </a:xfrm>
          <a:prstGeom prst="rect">
            <a:avLst/>
          </a:prstGeom>
        </p:spPr>
        <p:txBody>
          <a:bodyPr wrap="square" lIns="0" tIns="0" rIns="0" bIns="0">
            <a:spAutoFit/>
          </a:bodyPr>
          <a:lstStyle>
            <a:lvl1pPr marL="0" indent="0">
              <a:buNone/>
              <a:defRPr lang="en-GB" sz="1600" b="1" kern="1200" dirty="0" smtClean="0">
                <a:solidFill>
                  <a:schemeClr val="tx2"/>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header</a:t>
            </a:r>
            <a:endParaRPr lang="en-US"/>
          </a:p>
        </p:txBody>
      </p:sp>
      <p:sp>
        <p:nvSpPr>
          <p:cNvPr id="34" name="Rectangle: Rounded Corners 4">
            <a:extLst>
              <a:ext uri="{FF2B5EF4-FFF2-40B4-BE49-F238E27FC236}">
                <a16:creationId xmlns:a16="http://schemas.microsoft.com/office/drawing/2014/main" id="{EF14570C-57AA-FADD-0C3C-13828D0387FC}"/>
              </a:ext>
            </a:extLst>
          </p:cNvPr>
          <p:cNvSpPr/>
          <p:nvPr userDrawn="1"/>
        </p:nvSpPr>
        <p:spPr>
          <a:xfrm>
            <a:off x="6393600" y="4227338"/>
            <a:ext cx="5148000" cy="205200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6">
            <a:extLst>
              <a:ext uri="{FF2B5EF4-FFF2-40B4-BE49-F238E27FC236}">
                <a16:creationId xmlns:a16="http://schemas.microsoft.com/office/drawing/2014/main" id="{0C8CFDB4-BA55-3B38-87C1-145124EF5599}"/>
              </a:ext>
            </a:extLst>
          </p:cNvPr>
          <p:cNvSpPr>
            <a:spLocks noGrp="1"/>
          </p:cNvSpPr>
          <p:nvPr>
            <p:ph type="body" sz="quarter" idx="24"/>
          </p:nvPr>
        </p:nvSpPr>
        <p:spPr>
          <a:xfrm>
            <a:off x="900000" y="4756320"/>
            <a:ext cx="4514400" cy="215444"/>
          </a:xfrm>
          <a:prstGeom prst="rect">
            <a:avLst/>
          </a:prstGeom>
        </p:spPr>
        <p:txBody>
          <a:bodyPr wrap="square" lIns="0" tIns="0" rIns="0" bIns="0">
            <a:spAutoFit/>
          </a:bodyPr>
          <a:lstStyle>
            <a:lvl1pPr marL="284400" indent="-284400">
              <a:lnSpc>
                <a:spcPct val="100000"/>
              </a:lnSpc>
              <a:spcBef>
                <a:spcPts val="0"/>
              </a:spcBef>
              <a:spcAft>
                <a:spcPts val="600"/>
              </a:spcAft>
              <a:defRPr lang="en-GB" sz="1400" kern="1200" dirty="0" smtClean="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32" name="Text Placeholder 5">
            <a:extLst>
              <a:ext uri="{FF2B5EF4-FFF2-40B4-BE49-F238E27FC236}">
                <a16:creationId xmlns:a16="http://schemas.microsoft.com/office/drawing/2014/main" id="{60A22822-4F89-6D2F-2D52-A25ED2032D12}"/>
              </a:ext>
            </a:extLst>
          </p:cNvPr>
          <p:cNvSpPr>
            <a:spLocks noGrp="1"/>
          </p:cNvSpPr>
          <p:nvPr>
            <p:ph type="body" sz="quarter" idx="23" hasCustomPrompt="1"/>
          </p:nvPr>
        </p:nvSpPr>
        <p:spPr>
          <a:xfrm>
            <a:off x="900000" y="4453856"/>
            <a:ext cx="4514400" cy="221599"/>
          </a:xfrm>
          <a:prstGeom prst="rect">
            <a:avLst/>
          </a:prstGeom>
        </p:spPr>
        <p:txBody>
          <a:bodyPr wrap="square" lIns="0" tIns="0" rIns="0" bIns="0">
            <a:spAutoFit/>
          </a:bodyPr>
          <a:lstStyle>
            <a:lvl1pPr marL="0" indent="0">
              <a:buNone/>
              <a:defRPr lang="en-GB" sz="1600" b="1" kern="1200" dirty="0" smtClean="0">
                <a:solidFill>
                  <a:schemeClr val="tx2"/>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header</a:t>
            </a:r>
            <a:endParaRPr lang="en-US"/>
          </a:p>
        </p:txBody>
      </p:sp>
      <p:sp>
        <p:nvSpPr>
          <p:cNvPr id="31" name="Rectangle: Rounded Corners 3">
            <a:extLst>
              <a:ext uri="{FF2B5EF4-FFF2-40B4-BE49-F238E27FC236}">
                <a16:creationId xmlns:a16="http://schemas.microsoft.com/office/drawing/2014/main" id="{12ADCB45-D977-07A6-FDA2-6EF04EE05353}"/>
              </a:ext>
            </a:extLst>
          </p:cNvPr>
          <p:cNvSpPr/>
          <p:nvPr userDrawn="1"/>
        </p:nvSpPr>
        <p:spPr>
          <a:xfrm>
            <a:off x="576000" y="4227338"/>
            <a:ext cx="5148000" cy="205200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4">
            <a:extLst>
              <a:ext uri="{FF2B5EF4-FFF2-40B4-BE49-F238E27FC236}">
                <a16:creationId xmlns:a16="http://schemas.microsoft.com/office/drawing/2014/main" id="{49814ED8-F60A-01A4-09E8-A01B54A61BF5}"/>
              </a:ext>
            </a:extLst>
          </p:cNvPr>
          <p:cNvSpPr>
            <a:spLocks noGrp="1"/>
          </p:cNvSpPr>
          <p:nvPr>
            <p:ph type="body" sz="quarter" idx="22"/>
          </p:nvPr>
        </p:nvSpPr>
        <p:spPr>
          <a:xfrm>
            <a:off x="6716183" y="2387874"/>
            <a:ext cx="4514400" cy="215444"/>
          </a:xfrm>
          <a:prstGeom prst="rect">
            <a:avLst/>
          </a:prstGeom>
        </p:spPr>
        <p:txBody>
          <a:bodyPr wrap="square" lIns="0" tIns="0" rIns="0" bIns="0">
            <a:spAutoFit/>
          </a:bodyPr>
          <a:lstStyle>
            <a:lvl1pPr marL="284400" indent="-284400">
              <a:lnSpc>
                <a:spcPct val="100000"/>
              </a:lnSpc>
              <a:spcBef>
                <a:spcPts val="0"/>
              </a:spcBef>
              <a:spcAft>
                <a:spcPts val="600"/>
              </a:spcAft>
              <a:defRPr lang="en-GB" sz="1400" kern="1200" dirty="0" smtClean="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28" name="Text Placeholder 3">
            <a:extLst>
              <a:ext uri="{FF2B5EF4-FFF2-40B4-BE49-F238E27FC236}">
                <a16:creationId xmlns:a16="http://schemas.microsoft.com/office/drawing/2014/main" id="{B9BF4D4C-D0EE-7FF2-5452-838C9B636F41}"/>
              </a:ext>
            </a:extLst>
          </p:cNvPr>
          <p:cNvSpPr>
            <a:spLocks noGrp="1"/>
          </p:cNvSpPr>
          <p:nvPr>
            <p:ph type="body" sz="quarter" idx="21" hasCustomPrompt="1"/>
          </p:nvPr>
        </p:nvSpPr>
        <p:spPr>
          <a:xfrm>
            <a:off x="6716183" y="2085410"/>
            <a:ext cx="4514400" cy="221599"/>
          </a:xfrm>
          <a:prstGeom prst="rect">
            <a:avLst/>
          </a:prstGeom>
        </p:spPr>
        <p:txBody>
          <a:bodyPr wrap="square" lIns="0" tIns="0" rIns="0" bIns="0">
            <a:spAutoFit/>
          </a:bodyPr>
          <a:lstStyle>
            <a:lvl1pPr marL="0" indent="0">
              <a:buNone/>
              <a:defRPr lang="en-GB" sz="1600" b="1" kern="1200" dirty="0" smtClean="0">
                <a:solidFill>
                  <a:schemeClr val="tx2"/>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header</a:t>
            </a:r>
            <a:endParaRPr lang="en-US"/>
          </a:p>
        </p:txBody>
      </p:sp>
      <p:sp>
        <p:nvSpPr>
          <p:cNvPr id="27" name="Rectangle: Rounded Corners 2">
            <a:extLst>
              <a:ext uri="{FF2B5EF4-FFF2-40B4-BE49-F238E27FC236}">
                <a16:creationId xmlns:a16="http://schemas.microsoft.com/office/drawing/2014/main" id="{A7802BF0-16BB-D154-0547-16D7919BF06E}"/>
              </a:ext>
            </a:extLst>
          </p:cNvPr>
          <p:cNvSpPr/>
          <p:nvPr userDrawn="1"/>
        </p:nvSpPr>
        <p:spPr>
          <a:xfrm>
            <a:off x="6393600" y="1858892"/>
            <a:ext cx="5148000" cy="205200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2">
            <a:extLst>
              <a:ext uri="{FF2B5EF4-FFF2-40B4-BE49-F238E27FC236}">
                <a16:creationId xmlns:a16="http://schemas.microsoft.com/office/drawing/2014/main" id="{0DDF0EAE-985C-CC15-F982-4D4F4C119B8B}"/>
              </a:ext>
            </a:extLst>
          </p:cNvPr>
          <p:cNvSpPr>
            <a:spLocks noGrp="1"/>
          </p:cNvSpPr>
          <p:nvPr>
            <p:ph type="body" sz="quarter" idx="20"/>
          </p:nvPr>
        </p:nvSpPr>
        <p:spPr>
          <a:xfrm>
            <a:off x="900000" y="2387874"/>
            <a:ext cx="4514400" cy="215444"/>
          </a:xfrm>
          <a:prstGeom prst="rect">
            <a:avLst/>
          </a:prstGeom>
        </p:spPr>
        <p:txBody>
          <a:bodyPr wrap="square" lIns="0" tIns="0" rIns="0" bIns="0">
            <a:spAutoFit/>
          </a:bodyPr>
          <a:lstStyle>
            <a:lvl1pPr marL="284400" indent="-284400">
              <a:lnSpc>
                <a:spcPct val="100000"/>
              </a:lnSpc>
              <a:spcBef>
                <a:spcPts val="0"/>
              </a:spcBef>
              <a:spcAft>
                <a:spcPts val="600"/>
              </a:spcAft>
              <a:defRPr lang="en-GB" sz="1400" kern="1200" dirty="0" smtClean="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24" name="Text Placeholder 1">
            <a:extLst>
              <a:ext uri="{FF2B5EF4-FFF2-40B4-BE49-F238E27FC236}">
                <a16:creationId xmlns:a16="http://schemas.microsoft.com/office/drawing/2014/main" id="{6750055F-362E-44AC-5356-F05F20770110}"/>
              </a:ext>
            </a:extLst>
          </p:cNvPr>
          <p:cNvSpPr>
            <a:spLocks noGrp="1"/>
          </p:cNvSpPr>
          <p:nvPr>
            <p:ph type="body" sz="quarter" idx="19" hasCustomPrompt="1"/>
          </p:nvPr>
        </p:nvSpPr>
        <p:spPr>
          <a:xfrm>
            <a:off x="900000" y="2085410"/>
            <a:ext cx="4514400" cy="221599"/>
          </a:xfrm>
          <a:prstGeom prst="rect">
            <a:avLst/>
          </a:prstGeom>
        </p:spPr>
        <p:txBody>
          <a:bodyPr wrap="square" lIns="0" tIns="0" rIns="0" bIns="0">
            <a:spAutoFit/>
          </a:bodyPr>
          <a:lstStyle>
            <a:lvl1pPr marL="0" indent="0">
              <a:buNone/>
              <a:defRPr lang="en-GB" sz="1600" b="1" kern="1200" dirty="0" smtClean="0">
                <a:solidFill>
                  <a:schemeClr val="tx2"/>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header</a:t>
            </a:r>
            <a:endParaRPr lang="en-US"/>
          </a:p>
        </p:txBody>
      </p:sp>
      <p:sp>
        <p:nvSpPr>
          <p:cNvPr id="23" name="Rectangle: Rounded Corners 1">
            <a:extLst>
              <a:ext uri="{FF2B5EF4-FFF2-40B4-BE49-F238E27FC236}">
                <a16:creationId xmlns:a16="http://schemas.microsoft.com/office/drawing/2014/main" id="{F69F61DD-59F1-C0BB-C9E0-F02EB6017E0C}"/>
              </a:ext>
            </a:extLst>
          </p:cNvPr>
          <p:cNvSpPr/>
          <p:nvPr userDrawn="1"/>
        </p:nvSpPr>
        <p:spPr>
          <a:xfrm>
            <a:off x="576000" y="1858892"/>
            <a:ext cx="5148000" cy="205200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99C4B612-4C7F-2115-6CD8-9B5093A637CF}"/>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 Placeholder 8">
            <a:extLst>
              <a:ext uri="{FF2B5EF4-FFF2-40B4-BE49-F238E27FC236}">
                <a16:creationId xmlns:a16="http://schemas.microsoft.com/office/drawing/2014/main" id="{D1B96993-1626-44FD-6192-C83FAB0E9745}"/>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38" name="Title Placeholder 2">
            <a:extLst>
              <a:ext uri="{FF2B5EF4-FFF2-40B4-BE49-F238E27FC236}">
                <a16:creationId xmlns:a16="http://schemas.microsoft.com/office/drawing/2014/main" id="{C6055F86-BEA3-116C-FBED-721EE9794F38}"/>
              </a:ext>
            </a:extLst>
          </p:cNvPr>
          <p:cNvSpPr>
            <a:spLocks noGrp="1" noRot="1" noMove="1" noResize="1" noEditPoints="1" noAdjustHandles="1" noChangeArrowheads="1" noChangeShapeType="1"/>
          </p:cNvSpPr>
          <p:nvPr>
            <p:ph type="title" hasCustomPrompt="1"/>
          </p:nvPr>
        </p:nvSpPr>
        <p:spPr>
          <a:xfrm>
            <a:off x="4109014" y="504000"/>
            <a:ext cx="7615048"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24815729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image – green">
    <p:bg>
      <p:bgPr>
        <a:solidFill>
          <a:schemeClr val="accent4"/>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6" name="Picture Placeholder 3">
            <a:extLst>
              <a:ext uri="{FF2B5EF4-FFF2-40B4-BE49-F238E27FC236}">
                <a16:creationId xmlns:a16="http://schemas.microsoft.com/office/drawing/2014/main" id="{68E71E54-6540-C829-DADC-B2AB52853269}"/>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7" name="Picture Placeholder 3">
            <a:extLst>
              <a:ext uri="{FF2B5EF4-FFF2-40B4-BE49-F238E27FC236}">
                <a16:creationId xmlns:a16="http://schemas.microsoft.com/office/drawing/2014/main" id="{85DF61A0-A4C4-26A8-CDEC-ED9F488B5A8A}"/>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1" name="Picture Placeholder 3">
            <a:extLst>
              <a:ext uri="{FF2B5EF4-FFF2-40B4-BE49-F238E27FC236}">
                <a16:creationId xmlns:a16="http://schemas.microsoft.com/office/drawing/2014/main" id="{3489707B-6B3C-D2F0-6F9A-02414A1C23C6}"/>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sp>
        <p:nvSpPr>
          <p:cNvPr id="12" name="Content Placeholder 2">
            <a:extLst>
              <a:ext uri="{FF2B5EF4-FFF2-40B4-BE49-F238E27FC236}">
                <a16:creationId xmlns:a16="http://schemas.microsoft.com/office/drawing/2014/main" id="{3470F46D-3A6C-8341-CFA7-5901A5A98EC7}"/>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DA2ECC1F-8325-7765-DFC6-80527C677064}"/>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DA0A9447-7543-E2A4-278C-ED3B2989C51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56D269-0046-AECD-5FAB-E732DE603B9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A6BBD950-A196-2162-9B39-D156A27E2515}"/>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BD54CD26-A58B-507B-870F-F74ED86844F9}"/>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37FCB3D4-E85E-4FC2-AD2F-4D2376FC8501}"/>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93513012-431B-DE17-6284-23E8D3A9BB67}"/>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4038009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image – red">
    <p:bg>
      <p:bgPr>
        <a:solidFill>
          <a:schemeClr val="accent5"/>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6" name="Picture Placeholder 3">
            <a:extLst>
              <a:ext uri="{FF2B5EF4-FFF2-40B4-BE49-F238E27FC236}">
                <a16:creationId xmlns:a16="http://schemas.microsoft.com/office/drawing/2014/main" id="{68E71E54-6540-C829-DADC-B2AB52853269}"/>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7" name="Picture Placeholder 3">
            <a:extLst>
              <a:ext uri="{FF2B5EF4-FFF2-40B4-BE49-F238E27FC236}">
                <a16:creationId xmlns:a16="http://schemas.microsoft.com/office/drawing/2014/main" id="{85DF61A0-A4C4-26A8-CDEC-ED9F488B5A8A}"/>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1" name="Picture Placeholder 3">
            <a:extLst>
              <a:ext uri="{FF2B5EF4-FFF2-40B4-BE49-F238E27FC236}">
                <a16:creationId xmlns:a16="http://schemas.microsoft.com/office/drawing/2014/main" id="{3489707B-6B3C-D2F0-6F9A-02414A1C23C6}"/>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sp>
        <p:nvSpPr>
          <p:cNvPr id="12" name="Content Placeholder 2">
            <a:extLst>
              <a:ext uri="{FF2B5EF4-FFF2-40B4-BE49-F238E27FC236}">
                <a16:creationId xmlns:a16="http://schemas.microsoft.com/office/drawing/2014/main" id="{3470F46D-3A6C-8341-CFA7-5901A5A98EC7}"/>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70EE8685-3896-B4F9-5307-8AC01E4C3FD2}"/>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D3283811-FD4F-50D4-B44E-833CE8CC0A1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AF77598-7F53-795D-3DCC-FF29E1FE7E51}"/>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DDAD58B2-0E74-4B9B-0751-3AB1D51AE624}"/>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854D223A-E2AC-2827-5B4A-DCC2F3B618ED}"/>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803F8DF2-408B-1814-AAF2-736DDF474528}"/>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0C3277BB-5E94-7BFE-7513-8F31A909DE04}"/>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7604121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image – blue">
    <p:bg>
      <p:bgPr>
        <a:solidFill>
          <a:schemeClr val="accent6"/>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6" name="Picture Placeholder 3">
            <a:extLst>
              <a:ext uri="{FF2B5EF4-FFF2-40B4-BE49-F238E27FC236}">
                <a16:creationId xmlns:a16="http://schemas.microsoft.com/office/drawing/2014/main" id="{68E71E54-6540-C829-DADC-B2AB52853269}"/>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7" name="Picture Placeholder 3">
            <a:extLst>
              <a:ext uri="{FF2B5EF4-FFF2-40B4-BE49-F238E27FC236}">
                <a16:creationId xmlns:a16="http://schemas.microsoft.com/office/drawing/2014/main" id="{85DF61A0-A4C4-26A8-CDEC-ED9F488B5A8A}"/>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1" name="Picture Placeholder 3">
            <a:extLst>
              <a:ext uri="{FF2B5EF4-FFF2-40B4-BE49-F238E27FC236}">
                <a16:creationId xmlns:a16="http://schemas.microsoft.com/office/drawing/2014/main" id="{3489707B-6B3C-D2F0-6F9A-02414A1C23C6}"/>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sp>
        <p:nvSpPr>
          <p:cNvPr id="12" name="Content Placeholder 2">
            <a:extLst>
              <a:ext uri="{FF2B5EF4-FFF2-40B4-BE49-F238E27FC236}">
                <a16:creationId xmlns:a16="http://schemas.microsoft.com/office/drawing/2014/main" id="{3470F46D-3A6C-8341-CFA7-5901A5A98EC7}"/>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93A18CAB-9D69-153F-9118-1C4EF3E19797}"/>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A6B4E6E9-E9A8-68C7-3AE1-FE1A8231D96D}"/>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28A50A-166F-2862-CA0D-7C19A9E2D692}"/>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179577CB-883C-7E8B-3217-3C3D48CCFFD5}"/>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F220DD0E-4917-6BFA-72A1-01B6D13DFF5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D4A618B2-175F-2113-A77D-D6BC0B6A1EED}"/>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9974D1C8-E467-B93F-08C8-DEC106CE75AA}"/>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3404087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image – neutral">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6" name="Picture Placeholder 3">
            <a:extLst>
              <a:ext uri="{FF2B5EF4-FFF2-40B4-BE49-F238E27FC236}">
                <a16:creationId xmlns:a16="http://schemas.microsoft.com/office/drawing/2014/main" id="{68E71E54-6540-C829-DADC-B2AB52853269}"/>
              </a:ext>
            </a:extLst>
          </p:cNvPr>
          <p:cNvSpPr>
            <a:spLocks noGrp="1"/>
          </p:cNvSpPr>
          <p:nvPr>
            <p:ph type="pic" sz="quarter" idx="20"/>
          </p:nvPr>
        </p:nvSpPr>
        <p:spPr>
          <a:xfrm>
            <a:off x="2785534" y="221324"/>
            <a:ext cx="4380473" cy="6400799"/>
          </a:xfrm>
          <a:solidFill>
            <a:schemeClr val="bg2"/>
          </a:solidFill>
        </p:spPr>
        <p:txBody>
          <a:bodyPr/>
          <a:lstStyle/>
          <a:p>
            <a:r>
              <a:rPr lang="en-GB"/>
              <a:t>Click icon to add picture</a:t>
            </a:r>
            <a:endParaRPr lang="en-US"/>
          </a:p>
        </p:txBody>
      </p:sp>
      <p:sp>
        <p:nvSpPr>
          <p:cNvPr id="7" name="Picture Placeholder 3">
            <a:extLst>
              <a:ext uri="{FF2B5EF4-FFF2-40B4-BE49-F238E27FC236}">
                <a16:creationId xmlns:a16="http://schemas.microsoft.com/office/drawing/2014/main" id="{85DF61A0-A4C4-26A8-CDEC-ED9F488B5A8A}"/>
              </a:ext>
            </a:extLst>
          </p:cNvPr>
          <p:cNvSpPr>
            <a:spLocks noGrp="1"/>
          </p:cNvSpPr>
          <p:nvPr>
            <p:ph type="pic" sz="quarter" idx="19"/>
          </p:nvPr>
        </p:nvSpPr>
        <p:spPr>
          <a:xfrm>
            <a:off x="7281333" y="221324"/>
            <a:ext cx="4380473" cy="3149599"/>
          </a:xfrm>
          <a:solidFill>
            <a:schemeClr val="bg2"/>
          </a:solidFill>
        </p:spPr>
        <p:txBody>
          <a:bodyPr/>
          <a:lstStyle/>
          <a:p>
            <a:r>
              <a:rPr lang="en-GB"/>
              <a:t>Click icon to add picture</a:t>
            </a:r>
            <a:endParaRPr lang="en-US"/>
          </a:p>
        </p:txBody>
      </p:sp>
      <p:sp>
        <p:nvSpPr>
          <p:cNvPr id="11" name="Picture Placeholder 3">
            <a:extLst>
              <a:ext uri="{FF2B5EF4-FFF2-40B4-BE49-F238E27FC236}">
                <a16:creationId xmlns:a16="http://schemas.microsoft.com/office/drawing/2014/main" id="{3489707B-6B3C-D2F0-6F9A-02414A1C23C6}"/>
              </a:ext>
            </a:extLst>
          </p:cNvPr>
          <p:cNvSpPr>
            <a:spLocks noGrp="1"/>
          </p:cNvSpPr>
          <p:nvPr>
            <p:ph type="pic" sz="quarter" idx="21"/>
          </p:nvPr>
        </p:nvSpPr>
        <p:spPr>
          <a:xfrm>
            <a:off x="7281333" y="3472524"/>
            <a:ext cx="4380473" cy="3149599"/>
          </a:xfrm>
          <a:solidFill>
            <a:schemeClr val="bg2"/>
          </a:solidFill>
        </p:spPr>
        <p:txBody>
          <a:bodyPr/>
          <a:lstStyle/>
          <a:p>
            <a:r>
              <a:rPr lang="en-GB"/>
              <a:t>Click icon to add picture</a:t>
            </a:r>
            <a:endParaRPr lang="en-US"/>
          </a:p>
        </p:txBody>
      </p:sp>
      <p:sp>
        <p:nvSpPr>
          <p:cNvPr id="12" name="Content Placeholder 2">
            <a:extLst>
              <a:ext uri="{FF2B5EF4-FFF2-40B4-BE49-F238E27FC236}">
                <a16:creationId xmlns:a16="http://schemas.microsoft.com/office/drawing/2014/main" id="{3470F46D-3A6C-8341-CFA7-5901A5A98EC7}"/>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829E344C-447D-C083-4EAB-2CD057D4D1FB}"/>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2D908A1C-E7AE-5A7A-790E-1890BB248B1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6A1424-6E3C-FFBC-8E4E-E641E83AE62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EDE1E5BB-855E-8835-A6F0-62AD005979A3}"/>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14D6C74F-02B5-D04B-6D45-9273247A610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D3A08693-4BA7-61B6-3D28-9D72868970EE}"/>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27E7C2BF-6C31-9FFD-86FC-72932073F7C2}"/>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6978146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3 image – neutral">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3">
            <a:extLst>
              <a:ext uri="{FF2B5EF4-FFF2-40B4-BE49-F238E27FC236}">
                <a16:creationId xmlns:a16="http://schemas.microsoft.com/office/drawing/2014/main" id="{68E71E54-6540-C829-DADC-B2AB52853269}"/>
              </a:ext>
            </a:extLst>
          </p:cNvPr>
          <p:cNvSpPr>
            <a:spLocks noGrp="1"/>
          </p:cNvSpPr>
          <p:nvPr>
            <p:ph type="pic" sz="quarter" idx="20"/>
          </p:nvPr>
        </p:nvSpPr>
        <p:spPr>
          <a:xfrm>
            <a:off x="252291" y="221324"/>
            <a:ext cx="4380473" cy="6400799"/>
          </a:xfrm>
          <a:solidFill>
            <a:schemeClr val="bg2"/>
          </a:solidFill>
        </p:spPr>
        <p:txBody>
          <a:bodyPr/>
          <a:lstStyle/>
          <a:p>
            <a:r>
              <a:rPr lang="en-GB"/>
              <a:t>Click icon to add picture</a:t>
            </a:r>
            <a:endParaRPr lang="en-US"/>
          </a:p>
        </p:txBody>
      </p:sp>
      <p:sp>
        <p:nvSpPr>
          <p:cNvPr id="7" name="Picture Placeholder 3">
            <a:extLst>
              <a:ext uri="{FF2B5EF4-FFF2-40B4-BE49-F238E27FC236}">
                <a16:creationId xmlns:a16="http://schemas.microsoft.com/office/drawing/2014/main" id="{85DF61A0-A4C4-26A8-CDEC-ED9F488B5A8A}"/>
              </a:ext>
            </a:extLst>
          </p:cNvPr>
          <p:cNvSpPr>
            <a:spLocks noGrp="1"/>
          </p:cNvSpPr>
          <p:nvPr>
            <p:ph type="pic" sz="quarter" idx="19"/>
          </p:nvPr>
        </p:nvSpPr>
        <p:spPr>
          <a:xfrm>
            <a:off x="4748090" y="221324"/>
            <a:ext cx="4380473" cy="3149599"/>
          </a:xfrm>
          <a:solidFill>
            <a:schemeClr val="bg2"/>
          </a:solidFill>
        </p:spPr>
        <p:txBody>
          <a:bodyPr/>
          <a:lstStyle/>
          <a:p>
            <a:r>
              <a:rPr lang="en-GB"/>
              <a:t>Click icon to add picture</a:t>
            </a:r>
            <a:endParaRPr lang="en-US"/>
          </a:p>
        </p:txBody>
      </p:sp>
      <p:sp>
        <p:nvSpPr>
          <p:cNvPr id="11" name="Picture Placeholder 3">
            <a:extLst>
              <a:ext uri="{FF2B5EF4-FFF2-40B4-BE49-F238E27FC236}">
                <a16:creationId xmlns:a16="http://schemas.microsoft.com/office/drawing/2014/main" id="{3489707B-6B3C-D2F0-6F9A-02414A1C23C6}"/>
              </a:ext>
            </a:extLst>
          </p:cNvPr>
          <p:cNvSpPr>
            <a:spLocks noGrp="1"/>
          </p:cNvSpPr>
          <p:nvPr>
            <p:ph type="pic" sz="quarter" idx="21"/>
          </p:nvPr>
        </p:nvSpPr>
        <p:spPr>
          <a:xfrm>
            <a:off x="4748090" y="3472524"/>
            <a:ext cx="4380473" cy="3149599"/>
          </a:xfrm>
          <a:solidFill>
            <a:schemeClr val="bg2"/>
          </a:solidFill>
        </p:spPr>
        <p:txBody>
          <a:bodyPr/>
          <a:lstStyle/>
          <a:p>
            <a:r>
              <a:rPr lang="en-GB"/>
              <a:t>Click icon to add picture</a:t>
            </a:r>
            <a:endParaRPr lang="en-US"/>
          </a:p>
        </p:txBody>
      </p:sp>
      <p:sp>
        <p:nvSpPr>
          <p:cNvPr id="12" name="Content Placeholder 2">
            <a:extLst>
              <a:ext uri="{FF2B5EF4-FFF2-40B4-BE49-F238E27FC236}">
                <a16:creationId xmlns:a16="http://schemas.microsoft.com/office/drawing/2014/main" id="{3470F46D-3A6C-8341-CFA7-5901A5A98EC7}"/>
              </a:ext>
            </a:extLst>
          </p:cNvPr>
          <p:cNvSpPr>
            <a:spLocks noGrp="1"/>
          </p:cNvSpPr>
          <p:nvPr>
            <p:ph idx="1"/>
          </p:nvPr>
        </p:nvSpPr>
        <p:spPr>
          <a:xfrm>
            <a:off x="9436588"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829E344C-447D-C083-4EAB-2CD057D4D1FB}"/>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2D908A1C-E7AE-5A7A-790E-1890BB248B1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6A1424-6E3C-FFBC-8E4E-E641E83AE62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EDE1E5BB-855E-8835-A6F0-62AD005979A3}"/>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14D6C74F-02B5-D04B-6D45-9273247A610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D3A08693-4BA7-61B6-3D28-9D72868970EE}"/>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27E7C2BF-6C31-9FFD-86FC-72932073F7C2}"/>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pic>
        <p:nvPicPr>
          <p:cNvPr id="13" name="Graphic 12">
            <a:extLst>
              <a:ext uri="{FF2B5EF4-FFF2-40B4-BE49-F238E27FC236}">
                <a16:creationId xmlns:a16="http://schemas.microsoft.com/office/drawing/2014/main" id="{A236FADF-EC4F-9203-1930-7AA5ABD416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1206" y="6139509"/>
            <a:ext cx="440279" cy="440279"/>
          </a:xfrm>
          <a:prstGeom prst="rect">
            <a:avLst/>
          </a:prstGeom>
        </p:spPr>
      </p:pic>
    </p:spTree>
    <p:extLst>
      <p:ext uri="{BB962C8B-B14F-4D97-AF65-F5344CB8AC3E}">
        <p14:creationId xmlns:p14="http://schemas.microsoft.com/office/powerpoint/2010/main" val="3140409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image – green">
    <p:bg>
      <p:bgPr>
        <a:solidFill>
          <a:schemeClr val="accent4"/>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9" name="Picture Placeholder 3">
            <a:extLst>
              <a:ext uri="{FF2B5EF4-FFF2-40B4-BE49-F238E27FC236}">
                <a16:creationId xmlns:a16="http://schemas.microsoft.com/office/drawing/2014/main" id="{2FF279F2-BB2E-D8C4-5C55-6919F8C58E7A}"/>
              </a:ext>
            </a:extLst>
          </p:cNvPr>
          <p:cNvSpPr>
            <a:spLocks noGrp="1"/>
          </p:cNvSpPr>
          <p:nvPr>
            <p:ph type="pic" sz="quarter" idx="17"/>
          </p:nvPr>
        </p:nvSpPr>
        <p:spPr>
          <a:xfrm>
            <a:off x="2785534" y="221324"/>
            <a:ext cx="4380473" cy="3149599"/>
          </a:xfrm>
          <a:solidFill>
            <a:schemeClr val="bg1"/>
          </a:solidFill>
        </p:spPr>
        <p:txBody>
          <a:bodyPr/>
          <a:lstStyle/>
          <a:p>
            <a:r>
              <a:rPr lang="en-GB"/>
              <a:t>Click icon to add picture</a:t>
            </a:r>
            <a:endParaRPr lang="en-US"/>
          </a:p>
        </p:txBody>
      </p:sp>
      <p:sp>
        <p:nvSpPr>
          <p:cNvPr id="10" name="Content Placeholder 2">
            <a:extLst>
              <a:ext uri="{FF2B5EF4-FFF2-40B4-BE49-F238E27FC236}">
                <a16:creationId xmlns:a16="http://schemas.microsoft.com/office/drawing/2014/main" id="{CD33738D-579F-0481-65A1-264EA047D25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3">
            <a:extLst>
              <a:ext uri="{FF2B5EF4-FFF2-40B4-BE49-F238E27FC236}">
                <a16:creationId xmlns:a16="http://schemas.microsoft.com/office/drawing/2014/main" id="{DC8652DC-22F5-2A9D-F1C1-B6F1DEDD722B}"/>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2" name="Picture Placeholder 3">
            <a:extLst>
              <a:ext uri="{FF2B5EF4-FFF2-40B4-BE49-F238E27FC236}">
                <a16:creationId xmlns:a16="http://schemas.microsoft.com/office/drawing/2014/main" id="{A38E3A1B-D40D-D0FB-D581-B3395F9245F9}"/>
              </a:ext>
            </a:extLst>
          </p:cNvPr>
          <p:cNvSpPr>
            <a:spLocks noGrp="1"/>
          </p:cNvSpPr>
          <p:nvPr>
            <p:ph type="pic" sz="quarter" idx="20"/>
          </p:nvPr>
        </p:nvSpPr>
        <p:spPr>
          <a:xfrm>
            <a:off x="2785534" y="3472524"/>
            <a:ext cx="4380473" cy="3149599"/>
          </a:xfrm>
          <a:solidFill>
            <a:schemeClr val="bg1"/>
          </a:solidFill>
        </p:spPr>
        <p:txBody>
          <a:bodyPr/>
          <a:lstStyle/>
          <a:p>
            <a:r>
              <a:rPr lang="en-GB"/>
              <a:t>Click icon to add picture</a:t>
            </a:r>
            <a:endParaRPr lang="en-US"/>
          </a:p>
        </p:txBody>
      </p:sp>
      <p:sp>
        <p:nvSpPr>
          <p:cNvPr id="13" name="Picture Placeholder 3">
            <a:extLst>
              <a:ext uri="{FF2B5EF4-FFF2-40B4-BE49-F238E27FC236}">
                <a16:creationId xmlns:a16="http://schemas.microsoft.com/office/drawing/2014/main" id="{CE2C5D5D-5E6B-14B4-FB7A-BD7B192494B9}"/>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CE3BBEBC-EEBF-7C1B-43F5-542946C59AA2}"/>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63613CF0-220B-0DA3-6340-123004A5AFE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AC119A-4226-B5E4-A24C-D19B8B01FEC9}"/>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E927F43B-85AC-9DAD-B036-1DC61D00924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4284BE29-ED47-5ABF-3FD2-10A737D6F5E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0A53D3D1-9C4E-C7AB-36FF-59B4CEED88B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4A6DD31F-FB01-B8A2-F3A9-3DD1ECA121A4}"/>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1081898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4 image – green">
    <p:bg>
      <p:bgPr>
        <a:solidFill>
          <a:schemeClr val="accent4"/>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E3BBEBC-EEBF-7C1B-43F5-542946C59AA2}"/>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63613CF0-220B-0DA3-6340-123004A5AFE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AC119A-4226-B5E4-A24C-D19B8B01FEC9}"/>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E927F43B-85AC-9DAD-B036-1DC61D00924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4284BE29-ED47-5ABF-3FD2-10A737D6F5E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0A53D3D1-9C4E-C7AB-36FF-59B4CEED88B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4A6DD31F-FB01-B8A2-F3A9-3DD1ECA121A4}"/>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4" name="Picture Placeholder 3">
            <a:extLst>
              <a:ext uri="{FF2B5EF4-FFF2-40B4-BE49-F238E27FC236}">
                <a16:creationId xmlns:a16="http://schemas.microsoft.com/office/drawing/2014/main" id="{F557CECE-0AD9-9EBD-8D2A-FA9216FDF12D}"/>
              </a:ext>
            </a:extLst>
          </p:cNvPr>
          <p:cNvSpPr>
            <a:spLocks noGrp="1"/>
          </p:cNvSpPr>
          <p:nvPr>
            <p:ph type="pic" sz="quarter" idx="20"/>
          </p:nvPr>
        </p:nvSpPr>
        <p:spPr>
          <a:xfrm>
            <a:off x="252291" y="221324"/>
            <a:ext cx="4380473" cy="6400799"/>
          </a:xfrm>
          <a:solidFill>
            <a:schemeClr val="bg2"/>
          </a:solidFill>
        </p:spPr>
        <p:txBody>
          <a:bodyPr/>
          <a:lstStyle/>
          <a:p>
            <a:r>
              <a:rPr lang="en-GB"/>
              <a:t>Click icon to add picture</a:t>
            </a:r>
            <a:endParaRPr lang="en-US"/>
          </a:p>
        </p:txBody>
      </p:sp>
      <p:sp>
        <p:nvSpPr>
          <p:cNvPr id="15" name="Picture Placeholder 3">
            <a:extLst>
              <a:ext uri="{FF2B5EF4-FFF2-40B4-BE49-F238E27FC236}">
                <a16:creationId xmlns:a16="http://schemas.microsoft.com/office/drawing/2014/main" id="{C6C66D9F-7D6E-8C17-C927-20D4AD5984B4}"/>
              </a:ext>
            </a:extLst>
          </p:cNvPr>
          <p:cNvSpPr>
            <a:spLocks noGrp="1"/>
          </p:cNvSpPr>
          <p:nvPr>
            <p:ph type="pic" sz="quarter" idx="19"/>
          </p:nvPr>
        </p:nvSpPr>
        <p:spPr>
          <a:xfrm>
            <a:off x="4748090" y="221324"/>
            <a:ext cx="4380473" cy="3149599"/>
          </a:xfrm>
          <a:solidFill>
            <a:schemeClr val="bg2"/>
          </a:solidFill>
        </p:spPr>
        <p:txBody>
          <a:bodyPr/>
          <a:lstStyle/>
          <a:p>
            <a:r>
              <a:rPr lang="en-GB"/>
              <a:t>Click icon to add picture</a:t>
            </a:r>
            <a:endParaRPr lang="en-US"/>
          </a:p>
        </p:txBody>
      </p:sp>
      <p:sp>
        <p:nvSpPr>
          <p:cNvPr id="16" name="Picture Placeholder 3">
            <a:extLst>
              <a:ext uri="{FF2B5EF4-FFF2-40B4-BE49-F238E27FC236}">
                <a16:creationId xmlns:a16="http://schemas.microsoft.com/office/drawing/2014/main" id="{52955410-090C-EB75-B95E-4BE1B414A067}"/>
              </a:ext>
            </a:extLst>
          </p:cNvPr>
          <p:cNvSpPr>
            <a:spLocks noGrp="1"/>
          </p:cNvSpPr>
          <p:nvPr>
            <p:ph type="pic" sz="quarter" idx="21"/>
          </p:nvPr>
        </p:nvSpPr>
        <p:spPr>
          <a:xfrm>
            <a:off x="4748090" y="3472524"/>
            <a:ext cx="4380473" cy="3149599"/>
          </a:xfrm>
          <a:solidFill>
            <a:schemeClr val="bg2"/>
          </a:solidFill>
        </p:spPr>
        <p:txBody>
          <a:bodyPr/>
          <a:lstStyle/>
          <a:p>
            <a:r>
              <a:rPr lang="en-GB"/>
              <a:t>Click icon to add picture</a:t>
            </a:r>
            <a:endParaRPr lang="en-US"/>
          </a:p>
        </p:txBody>
      </p:sp>
      <p:sp>
        <p:nvSpPr>
          <p:cNvPr id="17" name="Content Placeholder 2">
            <a:extLst>
              <a:ext uri="{FF2B5EF4-FFF2-40B4-BE49-F238E27FC236}">
                <a16:creationId xmlns:a16="http://schemas.microsoft.com/office/drawing/2014/main" id="{05C19A61-1186-F65D-DBF3-8B09A7D6B464}"/>
              </a:ext>
            </a:extLst>
          </p:cNvPr>
          <p:cNvSpPr>
            <a:spLocks noGrp="1"/>
          </p:cNvSpPr>
          <p:nvPr>
            <p:ph idx="1"/>
          </p:nvPr>
        </p:nvSpPr>
        <p:spPr>
          <a:xfrm>
            <a:off x="9436588"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Graphic 17">
            <a:extLst>
              <a:ext uri="{FF2B5EF4-FFF2-40B4-BE49-F238E27FC236}">
                <a16:creationId xmlns:a16="http://schemas.microsoft.com/office/drawing/2014/main" id="{EEC34BC3-6556-54FE-F89F-75711BB76A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1206" y="6139509"/>
            <a:ext cx="440279" cy="440279"/>
          </a:xfrm>
          <a:prstGeom prst="rect">
            <a:avLst/>
          </a:prstGeom>
        </p:spPr>
      </p:pic>
    </p:spTree>
    <p:extLst>
      <p:ext uri="{BB962C8B-B14F-4D97-AF65-F5344CB8AC3E}">
        <p14:creationId xmlns:p14="http://schemas.microsoft.com/office/powerpoint/2010/main" val="22985486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image – red">
    <p:bg>
      <p:bgPr>
        <a:solidFill>
          <a:schemeClr val="accent5"/>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9" name="Picture Placeholder 3">
            <a:extLst>
              <a:ext uri="{FF2B5EF4-FFF2-40B4-BE49-F238E27FC236}">
                <a16:creationId xmlns:a16="http://schemas.microsoft.com/office/drawing/2014/main" id="{2FF279F2-BB2E-D8C4-5C55-6919F8C58E7A}"/>
              </a:ext>
            </a:extLst>
          </p:cNvPr>
          <p:cNvSpPr>
            <a:spLocks noGrp="1"/>
          </p:cNvSpPr>
          <p:nvPr>
            <p:ph type="pic" sz="quarter" idx="17"/>
          </p:nvPr>
        </p:nvSpPr>
        <p:spPr>
          <a:xfrm>
            <a:off x="2785534" y="221324"/>
            <a:ext cx="4380473" cy="3149599"/>
          </a:xfrm>
          <a:solidFill>
            <a:schemeClr val="bg1"/>
          </a:solidFill>
        </p:spPr>
        <p:txBody>
          <a:bodyPr/>
          <a:lstStyle/>
          <a:p>
            <a:r>
              <a:rPr lang="en-GB"/>
              <a:t>Click icon to add picture</a:t>
            </a:r>
            <a:endParaRPr lang="en-US"/>
          </a:p>
        </p:txBody>
      </p:sp>
      <p:sp>
        <p:nvSpPr>
          <p:cNvPr id="10" name="Content Placeholder 2">
            <a:extLst>
              <a:ext uri="{FF2B5EF4-FFF2-40B4-BE49-F238E27FC236}">
                <a16:creationId xmlns:a16="http://schemas.microsoft.com/office/drawing/2014/main" id="{CD33738D-579F-0481-65A1-264EA047D25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3">
            <a:extLst>
              <a:ext uri="{FF2B5EF4-FFF2-40B4-BE49-F238E27FC236}">
                <a16:creationId xmlns:a16="http://schemas.microsoft.com/office/drawing/2014/main" id="{DC8652DC-22F5-2A9D-F1C1-B6F1DEDD722B}"/>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2" name="Picture Placeholder 3">
            <a:extLst>
              <a:ext uri="{FF2B5EF4-FFF2-40B4-BE49-F238E27FC236}">
                <a16:creationId xmlns:a16="http://schemas.microsoft.com/office/drawing/2014/main" id="{A38E3A1B-D40D-D0FB-D581-B3395F9245F9}"/>
              </a:ext>
            </a:extLst>
          </p:cNvPr>
          <p:cNvSpPr>
            <a:spLocks noGrp="1"/>
          </p:cNvSpPr>
          <p:nvPr>
            <p:ph type="pic" sz="quarter" idx="20"/>
          </p:nvPr>
        </p:nvSpPr>
        <p:spPr>
          <a:xfrm>
            <a:off x="2785534" y="3472524"/>
            <a:ext cx="4380473" cy="3149599"/>
          </a:xfrm>
          <a:solidFill>
            <a:schemeClr val="bg1"/>
          </a:solidFill>
        </p:spPr>
        <p:txBody>
          <a:bodyPr/>
          <a:lstStyle/>
          <a:p>
            <a:r>
              <a:rPr lang="en-GB"/>
              <a:t>Click icon to add picture</a:t>
            </a:r>
            <a:endParaRPr lang="en-US"/>
          </a:p>
        </p:txBody>
      </p:sp>
      <p:sp>
        <p:nvSpPr>
          <p:cNvPr id="13" name="Picture Placeholder 3">
            <a:extLst>
              <a:ext uri="{FF2B5EF4-FFF2-40B4-BE49-F238E27FC236}">
                <a16:creationId xmlns:a16="http://schemas.microsoft.com/office/drawing/2014/main" id="{CE2C5D5D-5E6B-14B4-FB7A-BD7B192494B9}"/>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C2E405E8-D37A-76E0-8203-2EAC3E92DC80}"/>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D2113A19-0C53-81D5-A91A-20047A0F8E1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C0BAF76-7257-8B1E-2B46-982C7124C1B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8ED3094A-CFC5-48BD-A4F5-FAF8125821F4}"/>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4C1031E4-FE42-9AFC-BC03-930EA40D566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F01BB474-DBF9-9461-5787-AC82F39621BA}"/>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B082C8A9-15A9-EB21-3E33-AED338D28662}"/>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526533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4 image – red">
    <p:bg>
      <p:bgPr>
        <a:solidFill>
          <a:schemeClr val="accent5"/>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2E405E8-D37A-76E0-8203-2EAC3E92DC80}"/>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D2113A19-0C53-81D5-A91A-20047A0F8E1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C0BAF76-7257-8B1E-2B46-982C7124C1B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8ED3094A-CFC5-48BD-A4F5-FAF8125821F4}"/>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4C1031E4-FE42-9AFC-BC03-930EA40D566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F01BB474-DBF9-9461-5787-AC82F39621BA}"/>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B082C8A9-15A9-EB21-3E33-AED338D28662}"/>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4" name="Picture Placeholder 3">
            <a:extLst>
              <a:ext uri="{FF2B5EF4-FFF2-40B4-BE49-F238E27FC236}">
                <a16:creationId xmlns:a16="http://schemas.microsoft.com/office/drawing/2014/main" id="{7C26FB3A-284F-6247-339F-A8A510DFB1F0}"/>
              </a:ext>
            </a:extLst>
          </p:cNvPr>
          <p:cNvSpPr>
            <a:spLocks noGrp="1"/>
          </p:cNvSpPr>
          <p:nvPr>
            <p:ph type="pic" sz="quarter" idx="20"/>
          </p:nvPr>
        </p:nvSpPr>
        <p:spPr>
          <a:xfrm>
            <a:off x="252291" y="221324"/>
            <a:ext cx="4380473" cy="6400799"/>
          </a:xfrm>
          <a:solidFill>
            <a:schemeClr val="bg2"/>
          </a:solidFill>
        </p:spPr>
        <p:txBody>
          <a:bodyPr/>
          <a:lstStyle/>
          <a:p>
            <a:r>
              <a:rPr lang="en-GB"/>
              <a:t>Click icon to add picture</a:t>
            </a:r>
            <a:endParaRPr lang="en-US"/>
          </a:p>
        </p:txBody>
      </p:sp>
      <p:sp>
        <p:nvSpPr>
          <p:cNvPr id="15" name="Picture Placeholder 3">
            <a:extLst>
              <a:ext uri="{FF2B5EF4-FFF2-40B4-BE49-F238E27FC236}">
                <a16:creationId xmlns:a16="http://schemas.microsoft.com/office/drawing/2014/main" id="{8A8C5C65-E74B-68E4-3CBB-6024B2FEA861}"/>
              </a:ext>
            </a:extLst>
          </p:cNvPr>
          <p:cNvSpPr>
            <a:spLocks noGrp="1"/>
          </p:cNvSpPr>
          <p:nvPr>
            <p:ph type="pic" sz="quarter" idx="19"/>
          </p:nvPr>
        </p:nvSpPr>
        <p:spPr>
          <a:xfrm>
            <a:off x="4748090" y="221324"/>
            <a:ext cx="4380473" cy="3149599"/>
          </a:xfrm>
          <a:solidFill>
            <a:schemeClr val="bg2"/>
          </a:solidFill>
        </p:spPr>
        <p:txBody>
          <a:bodyPr/>
          <a:lstStyle/>
          <a:p>
            <a:r>
              <a:rPr lang="en-GB"/>
              <a:t>Click icon to add picture</a:t>
            </a:r>
            <a:endParaRPr lang="en-US"/>
          </a:p>
        </p:txBody>
      </p:sp>
      <p:sp>
        <p:nvSpPr>
          <p:cNvPr id="16" name="Picture Placeholder 3">
            <a:extLst>
              <a:ext uri="{FF2B5EF4-FFF2-40B4-BE49-F238E27FC236}">
                <a16:creationId xmlns:a16="http://schemas.microsoft.com/office/drawing/2014/main" id="{F1CBF736-FD91-D40B-F2F2-FC7A8834138D}"/>
              </a:ext>
            </a:extLst>
          </p:cNvPr>
          <p:cNvSpPr>
            <a:spLocks noGrp="1"/>
          </p:cNvSpPr>
          <p:nvPr>
            <p:ph type="pic" sz="quarter" idx="21"/>
          </p:nvPr>
        </p:nvSpPr>
        <p:spPr>
          <a:xfrm>
            <a:off x="4748090" y="3472524"/>
            <a:ext cx="4380473" cy="3149599"/>
          </a:xfrm>
          <a:solidFill>
            <a:schemeClr val="bg2"/>
          </a:solidFill>
        </p:spPr>
        <p:txBody>
          <a:bodyPr/>
          <a:lstStyle/>
          <a:p>
            <a:r>
              <a:rPr lang="en-GB"/>
              <a:t>Click icon to add picture</a:t>
            </a:r>
            <a:endParaRPr lang="en-US"/>
          </a:p>
        </p:txBody>
      </p:sp>
      <p:sp>
        <p:nvSpPr>
          <p:cNvPr id="17" name="Content Placeholder 2">
            <a:extLst>
              <a:ext uri="{FF2B5EF4-FFF2-40B4-BE49-F238E27FC236}">
                <a16:creationId xmlns:a16="http://schemas.microsoft.com/office/drawing/2014/main" id="{6D433849-74F6-F121-9066-2CFC7CE4EB41}"/>
              </a:ext>
            </a:extLst>
          </p:cNvPr>
          <p:cNvSpPr>
            <a:spLocks noGrp="1"/>
          </p:cNvSpPr>
          <p:nvPr>
            <p:ph idx="1"/>
          </p:nvPr>
        </p:nvSpPr>
        <p:spPr>
          <a:xfrm>
            <a:off x="9436588"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Graphic 17">
            <a:extLst>
              <a:ext uri="{FF2B5EF4-FFF2-40B4-BE49-F238E27FC236}">
                <a16:creationId xmlns:a16="http://schemas.microsoft.com/office/drawing/2014/main" id="{E733E3CD-89F4-6D56-0B67-E971F2828A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1206" y="6139509"/>
            <a:ext cx="440279" cy="440279"/>
          </a:xfrm>
          <a:prstGeom prst="rect">
            <a:avLst/>
          </a:prstGeom>
        </p:spPr>
      </p:pic>
    </p:spTree>
    <p:extLst>
      <p:ext uri="{BB962C8B-B14F-4D97-AF65-F5344CB8AC3E}">
        <p14:creationId xmlns:p14="http://schemas.microsoft.com/office/powerpoint/2010/main" val="31045964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image – blue">
    <p:bg>
      <p:bgPr>
        <a:solidFill>
          <a:schemeClr val="accent6"/>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9" name="Picture Placeholder 3">
            <a:extLst>
              <a:ext uri="{FF2B5EF4-FFF2-40B4-BE49-F238E27FC236}">
                <a16:creationId xmlns:a16="http://schemas.microsoft.com/office/drawing/2014/main" id="{2FF279F2-BB2E-D8C4-5C55-6919F8C58E7A}"/>
              </a:ext>
            </a:extLst>
          </p:cNvPr>
          <p:cNvSpPr>
            <a:spLocks noGrp="1"/>
          </p:cNvSpPr>
          <p:nvPr>
            <p:ph type="pic" sz="quarter" idx="17"/>
          </p:nvPr>
        </p:nvSpPr>
        <p:spPr>
          <a:xfrm>
            <a:off x="2785534" y="221324"/>
            <a:ext cx="4380473" cy="3149599"/>
          </a:xfrm>
          <a:solidFill>
            <a:schemeClr val="bg1"/>
          </a:solidFill>
        </p:spPr>
        <p:txBody>
          <a:bodyPr/>
          <a:lstStyle/>
          <a:p>
            <a:r>
              <a:rPr lang="en-GB"/>
              <a:t>Click icon to add picture</a:t>
            </a:r>
            <a:endParaRPr lang="en-US"/>
          </a:p>
        </p:txBody>
      </p:sp>
      <p:sp>
        <p:nvSpPr>
          <p:cNvPr id="10" name="Content Placeholder 2">
            <a:extLst>
              <a:ext uri="{FF2B5EF4-FFF2-40B4-BE49-F238E27FC236}">
                <a16:creationId xmlns:a16="http://schemas.microsoft.com/office/drawing/2014/main" id="{CD33738D-579F-0481-65A1-264EA047D25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3">
            <a:extLst>
              <a:ext uri="{FF2B5EF4-FFF2-40B4-BE49-F238E27FC236}">
                <a16:creationId xmlns:a16="http://schemas.microsoft.com/office/drawing/2014/main" id="{DC8652DC-22F5-2A9D-F1C1-B6F1DEDD722B}"/>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2" name="Picture Placeholder 3">
            <a:extLst>
              <a:ext uri="{FF2B5EF4-FFF2-40B4-BE49-F238E27FC236}">
                <a16:creationId xmlns:a16="http://schemas.microsoft.com/office/drawing/2014/main" id="{A38E3A1B-D40D-D0FB-D581-B3395F9245F9}"/>
              </a:ext>
            </a:extLst>
          </p:cNvPr>
          <p:cNvSpPr>
            <a:spLocks noGrp="1"/>
          </p:cNvSpPr>
          <p:nvPr>
            <p:ph type="pic" sz="quarter" idx="20"/>
          </p:nvPr>
        </p:nvSpPr>
        <p:spPr>
          <a:xfrm>
            <a:off x="2785534" y="3472524"/>
            <a:ext cx="4380473" cy="3149599"/>
          </a:xfrm>
          <a:solidFill>
            <a:schemeClr val="bg1"/>
          </a:solidFill>
        </p:spPr>
        <p:txBody>
          <a:bodyPr/>
          <a:lstStyle/>
          <a:p>
            <a:r>
              <a:rPr lang="en-GB"/>
              <a:t>Click icon to add picture</a:t>
            </a:r>
            <a:endParaRPr lang="en-US"/>
          </a:p>
        </p:txBody>
      </p:sp>
      <p:sp>
        <p:nvSpPr>
          <p:cNvPr id="13" name="Picture Placeholder 3">
            <a:extLst>
              <a:ext uri="{FF2B5EF4-FFF2-40B4-BE49-F238E27FC236}">
                <a16:creationId xmlns:a16="http://schemas.microsoft.com/office/drawing/2014/main" id="{CE2C5D5D-5E6B-14B4-FB7A-BD7B192494B9}"/>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6A7D2069-5098-B66A-9E14-25C6F11BB58A}"/>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8BDD5BFB-9ADE-DABA-CAF7-E5ACFA84AECD}"/>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E7FFE4-9BE5-D25E-AAB3-87EB2A1BD9A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2CC0AE64-40C7-A75F-BD0B-46F061851980}"/>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90D455B9-5CEE-B9EC-C3AE-5D491978E84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E0CC75B8-AD96-E095-9445-461CC2451281}"/>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A85B2325-2F04-3BFE-002B-32ABCE972479}"/>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022313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le of grouping multiple information 2">
    <p:spTree>
      <p:nvGrpSpPr>
        <p:cNvPr id="1" name=""/>
        <p:cNvGrpSpPr/>
        <p:nvPr/>
      </p:nvGrpSpPr>
      <p:grpSpPr>
        <a:xfrm>
          <a:off x="0" y="0"/>
          <a:ext cx="0" cy="0"/>
          <a:chOff x="0" y="0"/>
          <a:chExt cx="0" cy="0"/>
        </a:xfrm>
      </p:grpSpPr>
      <p:sp>
        <p:nvSpPr>
          <p:cNvPr id="40" name="Slide Number Placeholder 5">
            <a:extLst>
              <a:ext uri="{FF2B5EF4-FFF2-40B4-BE49-F238E27FC236}">
                <a16:creationId xmlns:a16="http://schemas.microsoft.com/office/drawing/2014/main" id="{836D8CF6-69B5-F29F-B657-A7A1E845F3D2}"/>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39" name="Footer Placeholder 4">
            <a:extLst>
              <a:ext uri="{FF2B5EF4-FFF2-40B4-BE49-F238E27FC236}">
                <a16:creationId xmlns:a16="http://schemas.microsoft.com/office/drawing/2014/main" id="{451DE942-8D92-123B-659F-FAB2FFEB950A}"/>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19" name="Rectangle: Rounded Corners 5">
            <a:extLst>
              <a:ext uri="{FF2B5EF4-FFF2-40B4-BE49-F238E27FC236}">
                <a16:creationId xmlns:a16="http://schemas.microsoft.com/office/drawing/2014/main" id="{CE067A2C-46F7-2825-434F-CEE7DFAE41D1}"/>
              </a:ext>
            </a:extLst>
          </p:cNvPr>
          <p:cNvSpPr/>
          <p:nvPr userDrawn="1"/>
        </p:nvSpPr>
        <p:spPr>
          <a:xfrm>
            <a:off x="6485450" y="1858891"/>
            <a:ext cx="5078543" cy="4397187"/>
          </a:xfrm>
          <a:prstGeom prst="round2SameRect">
            <a:avLst>
              <a:gd name="adj1" fmla="val 0"/>
              <a:gd name="adj2" fmla="val 9213"/>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6" name="Text Placeholder 4">
            <a:extLst>
              <a:ext uri="{FF2B5EF4-FFF2-40B4-BE49-F238E27FC236}">
                <a16:creationId xmlns:a16="http://schemas.microsoft.com/office/drawing/2014/main" id="{196DEA97-70B7-4002-C04D-03B6F8474C8F}"/>
              </a:ext>
            </a:extLst>
          </p:cNvPr>
          <p:cNvSpPr>
            <a:spLocks noGrp="1"/>
          </p:cNvSpPr>
          <p:nvPr>
            <p:ph type="body" sz="quarter" idx="22"/>
          </p:nvPr>
        </p:nvSpPr>
        <p:spPr>
          <a:xfrm>
            <a:off x="6807497" y="2574322"/>
            <a:ext cx="4434448" cy="246221"/>
          </a:xfrm>
          <a:prstGeom prst="rect">
            <a:avLst/>
          </a:prstGeom>
        </p:spPr>
        <p:txBody>
          <a:bodyPr wrap="square" lIns="0" tIns="0" rIns="0" bIns="0">
            <a:spAutoFit/>
          </a:bodyPr>
          <a:lstStyle>
            <a:lvl1pPr marL="284400" indent="-284400">
              <a:lnSpc>
                <a:spcPct val="100000"/>
              </a:lnSpc>
              <a:spcBef>
                <a:spcPts val="0"/>
              </a:spcBef>
              <a:spcAft>
                <a:spcPts val="1200"/>
              </a:spcAft>
              <a:defRPr lang="en-US" sz="16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20" name="Text Placeholder 3">
            <a:extLst>
              <a:ext uri="{FF2B5EF4-FFF2-40B4-BE49-F238E27FC236}">
                <a16:creationId xmlns:a16="http://schemas.microsoft.com/office/drawing/2014/main" id="{96BBDDA6-345B-B843-B5D2-3FD422F0B78E}"/>
              </a:ext>
            </a:extLst>
          </p:cNvPr>
          <p:cNvSpPr>
            <a:spLocks noGrp="1"/>
          </p:cNvSpPr>
          <p:nvPr>
            <p:ph type="body" sz="quarter" idx="21" hasCustomPrompt="1"/>
          </p:nvPr>
        </p:nvSpPr>
        <p:spPr>
          <a:xfrm>
            <a:off x="6475921" y="1794286"/>
            <a:ext cx="5097600" cy="558000"/>
          </a:xfrm>
          <a:prstGeom prst="roundRect">
            <a:avLst/>
          </a:prstGeom>
          <a:solidFill>
            <a:schemeClr val="tx2"/>
          </a:solidFill>
        </p:spPr>
        <p:txBody>
          <a:bodyPr wrap="square" lIns="0" tIns="0" rIns="0" bIns="0" anchor="ctr" anchorCtr="0">
            <a:noAutofit/>
          </a:bodyPr>
          <a:lstStyle>
            <a:lvl1pPr marL="0" indent="0" algn="ctr">
              <a:buNone/>
              <a:defRPr lang="en-US" sz="1800" kern="1200" dirty="0">
                <a:solidFill>
                  <a:schemeClr val="lt1"/>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sub-header</a:t>
            </a:r>
            <a:endParaRPr lang="en-US"/>
          </a:p>
        </p:txBody>
      </p:sp>
      <p:sp>
        <p:nvSpPr>
          <p:cNvPr id="23" name="Rectangle: Rounded Corners 1">
            <a:extLst>
              <a:ext uri="{FF2B5EF4-FFF2-40B4-BE49-F238E27FC236}">
                <a16:creationId xmlns:a16="http://schemas.microsoft.com/office/drawing/2014/main" id="{F69F61DD-59F1-C0BB-C9E0-F02EB6017E0C}"/>
              </a:ext>
            </a:extLst>
          </p:cNvPr>
          <p:cNvSpPr/>
          <p:nvPr userDrawn="1"/>
        </p:nvSpPr>
        <p:spPr>
          <a:xfrm>
            <a:off x="651810" y="1858891"/>
            <a:ext cx="5078543" cy="4397187"/>
          </a:xfrm>
          <a:prstGeom prst="round2SameRect">
            <a:avLst>
              <a:gd name="adj1" fmla="val 0"/>
              <a:gd name="adj2" fmla="val 9213"/>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5" name="Text Placeholder 2">
            <a:extLst>
              <a:ext uri="{FF2B5EF4-FFF2-40B4-BE49-F238E27FC236}">
                <a16:creationId xmlns:a16="http://schemas.microsoft.com/office/drawing/2014/main" id="{0DDF0EAE-985C-CC15-F982-4D4F4C119B8B}"/>
              </a:ext>
            </a:extLst>
          </p:cNvPr>
          <p:cNvSpPr>
            <a:spLocks noGrp="1"/>
          </p:cNvSpPr>
          <p:nvPr>
            <p:ph type="body" sz="quarter" idx="20"/>
          </p:nvPr>
        </p:nvSpPr>
        <p:spPr>
          <a:xfrm>
            <a:off x="973857" y="2574322"/>
            <a:ext cx="4434448" cy="246221"/>
          </a:xfrm>
          <a:prstGeom prst="rect">
            <a:avLst/>
          </a:prstGeom>
        </p:spPr>
        <p:txBody>
          <a:bodyPr wrap="square" lIns="0" tIns="0" rIns="0" bIns="0">
            <a:spAutoFit/>
          </a:bodyPr>
          <a:lstStyle>
            <a:lvl1pPr marL="284400" indent="-284400">
              <a:lnSpc>
                <a:spcPct val="100000"/>
              </a:lnSpc>
              <a:spcBef>
                <a:spcPts val="0"/>
              </a:spcBef>
              <a:spcAft>
                <a:spcPts val="1200"/>
              </a:spcAft>
              <a:defRPr lang="en-US" sz="16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24" name="Text Placeholder 1">
            <a:extLst>
              <a:ext uri="{FF2B5EF4-FFF2-40B4-BE49-F238E27FC236}">
                <a16:creationId xmlns:a16="http://schemas.microsoft.com/office/drawing/2014/main" id="{6750055F-362E-44AC-5356-F05F20770110}"/>
              </a:ext>
            </a:extLst>
          </p:cNvPr>
          <p:cNvSpPr>
            <a:spLocks noGrp="1"/>
          </p:cNvSpPr>
          <p:nvPr>
            <p:ph type="body" sz="quarter" idx="19" hasCustomPrompt="1"/>
          </p:nvPr>
        </p:nvSpPr>
        <p:spPr>
          <a:xfrm>
            <a:off x="642281" y="1794286"/>
            <a:ext cx="5097600" cy="558000"/>
          </a:xfrm>
          <a:prstGeom prst="roundRect">
            <a:avLst/>
          </a:prstGeom>
          <a:solidFill>
            <a:schemeClr val="tx2"/>
          </a:solidFill>
        </p:spPr>
        <p:txBody>
          <a:bodyPr wrap="square" lIns="0" tIns="0" rIns="0" bIns="0" anchor="ctr" anchorCtr="0">
            <a:noAutofit/>
          </a:bodyPr>
          <a:lstStyle>
            <a:lvl1pPr marL="0" indent="0" algn="ctr">
              <a:buNone/>
              <a:defRPr lang="en-US" sz="1800" kern="1200" dirty="0">
                <a:solidFill>
                  <a:schemeClr val="lt1"/>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sub-header</a:t>
            </a:r>
            <a:endParaRPr lang="en-US"/>
          </a:p>
        </p:txBody>
      </p:sp>
      <p:sp>
        <p:nvSpPr>
          <p:cNvPr id="30" name="Rectangle 29">
            <a:extLst>
              <a:ext uri="{FF2B5EF4-FFF2-40B4-BE49-F238E27FC236}">
                <a16:creationId xmlns:a16="http://schemas.microsoft.com/office/drawing/2014/main" id="{B9F0512B-71BC-CC69-CBD8-A5AC0FEAA900}"/>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Placeholder 8">
            <a:extLst>
              <a:ext uri="{FF2B5EF4-FFF2-40B4-BE49-F238E27FC236}">
                <a16:creationId xmlns:a16="http://schemas.microsoft.com/office/drawing/2014/main" id="{771ED409-3394-EB5B-CCFA-36A4897129A8}"/>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37" name="Title Placeholder 2">
            <a:extLst>
              <a:ext uri="{FF2B5EF4-FFF2-40B4-BE49-F238E27FC236}">
                <a16:creationId xmlns:a16="http://schemas.microsoft.com/office/drawing/2014/main" id="{2A82B2AA-3882-11C8-4928-8012D82E77CC}"/>
              </a:ext>
            </a:extLst>
          </p:cNvPr>
          <p:cNvSpPr>
            <a:spLocks noGrp="1" noRot="1" noMove="1" noResize="1" noEditPoints="1" noAdjustHandles="1" noChangeArrowheads="1" noChangeShapeType="1"/>
          </p:cNvSpPr>
          <p:nvPr>
            <p:ph type="title" hasCustomPrompt="1"/>
          </p:nvPr>
        </p:nvSpPr>
        <p:spPr>
          <a:xfrm>
            <a:off x="4109014" y="504000"/>
            <a:ext cx="7615048"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2180590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4 image – blue">
    <p:bg>
      <p:bgPr>
        <a:solidFill>
          <a:schemeClr val="accent6"/>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A7D2069-5098-B66A-9E14-25C6F11BB58A}"/>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8BDD5BFB-9ADE-DABA-CAF7-E5ACFA84AECD}"/>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E7FFE4-9BE5-D25E-AAB3-87EB2A1BD9A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2CC0AE64-40C7-A75F-BD0B-46F061851980}"/>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90D455B9-5CEE-B9EC-C3AE-5D491978E84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E0CC75B8-AD96-E095-9445-461CC2451281}"/>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A85B2325-2F04-3BFE-002B-32ABCE972479}"/>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4" name="Picture Placeholder 3">
            <a:extLst>
              <a:ext uri="{FF2B5EF4-FFF2-40B4-BE49-F238E27FC236}">
                <a16:creationId xmlns:a16="http://schemas.microsoft.com/office/drawing/2014/main" id="{F802DD1B-7E4E-EF83-CCFD-64470007B253}"/>
              </a:ext>
            </a:extLst>
          </p:cNvPr>
          <p:cNvSpPr>
            <a:spLocks noGrp="1"/>
          </p:cNvSpPr>
          <p:nvPr>
            <p:ph type="pic" sz="quarter" idx="20"/>
          </p:nvPr>
        </p:nvSpPr>
        <p:spPr>
          <a:xfrm>
            <a:off x="252291" y="221324"/>
            <a:ext cx="4380473" cy="6400799"/>
          </a:xfrm>
          <a:solidFill>
            <a:schemeClr val="bg2"/>
          </a:solidFill>
        </p:spPr>
        <p:txBody>
          <a:bodyPr/>
          <a:lstStyle/>
          <a:p>
            <a:r>
              <a:rPr lang="en-GB"/>
              <a:t>Click icon to add picture</a:t>
            </a:r>
            <a:endParaRPr lang="en-US"/>
          </a:p>
        </p:txBody>
      </p:sp>
      <p:sp>
        <p:nvSpPr>
          <p:cNvPr id="15" name="Picture Placeholder 3">
            <a:extLst>
              <a:ext uri="{FF2B5EF4-FFF2-40B4-BE49-F238E27FC236}">
                <a16:creationId xmlns:a16="http://schemas.microsoft.com/office/drawing/2014/main" id="{9ECD6621-8073-8CAC-7BEA-D3D18B270C4B}"/>
              </a:ext>
            </a:extLst>
          </p:cNvPr>
          <p:cNvSpPr>
            <a:spLocks noGrp="1"/>
          </p:cNvSpPr>
          <p:nvPr>
            <p:ph type="pic" sz="quarter" idx="19"/>
          </p:nvPr>
        </p:nvSpPr>
        <p:spPr>
          <a:xfrm>
            <a:off x="4748090" y="221324"/>
            <a:ext cx="4380473" cy="3149599"/>
          </a:xfrm>
          <a:solidFill>
            <a:schemeClr val="bg2"/>
          </a:solidFill>
        </p:spPr>
        <p:txBody>
          <a:bodyPr/>
          <a:lstStyle/>
          <a:p>
            <a:r>
              <a:rPr lang="en-GB"/>
              <a:t>Click icon to add picture</a:t>
            </a:r>
            <a:endParaRPr lang="en-US"/>
          </a:p>
        </p:txBody>
      </p:sp>
      <p:sp>
        <p:nvSpPr>
          <p:cNvPr id="16" name="Picture Placeholder 3">
            <a:extLst>
              <a:ext uri="{FF2B5EF4-FFF2-40B4-BE49-F238E27FC236}">
                <a16:creationId xmlns:a16="http://schemas.microsoft.com/office/drawing/2014/main" id="{A68110E8-92A3-CBFD-96C5-FB57768D6C6C}"/>
              </a:ext>
            </a:extLst>
          </p:cNvPr>
          <p:cNvSpPr>
            <a:spLocks noGrp="1"/>
          </p:cNvSpPr>
          <p:nvPr>
            <p:ph type="pic" sz="quarter" idx="21"/>
          </p:nvPr>
        </p:nvSpPr>
        <p:spPr>
          <a:xfrm>
            <a:off x="4748090" y="3472524"/>
            <a:ext cx="4380473" cy="3149599"/>
          </a:xfrm>
          <a:solidFill>
            <a:schemeClr val="bg2"/>
          </a:solidFill>
        </p:spPr>
        <p:txBody>
          <a:bodyPr/>
          <a:lstStyle/>
          <a:p>
            <a:r>
              <a:rPr lang="en-GB"/>
              <a:t>Click icon to add picture</a:t>
            </a:r>
            <a:endParaRPr lang="en-US"/>
          </a:p>
        </p:txBody>
      </p:sp>
      <p:sp>
        <p:nvSpPr>
          <p:cNvPr id="17" name="Content Placeholder 2">
            <a:extLst>
              <a:ext uri="{FF2B5EF4-FFF2-40B4-BE49-F238E27FC236}">
                <a16:creationId xmlns:a16="http://schemas.microsoft.com/office/drawing/2014/main" id="{FD07D2C9-4AF9-1006-FB49-9FE73CCEF695}"/>
              </a:ext>
            </a:extLst>
          </p:cNvPr>
          <p:cNvSpPr>
            <a:spLocks noGrp="1"/>
          </p:cNvSpPr>
          <p:nvPr>
            <p:ph idx="1"/>
          </p:nvPr>
        </p:nvSpPr>
        <p:spPr>
          <a:xfrm>
            <a:off x="9436588"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Graphic 17">
            <a:extLst>
              <a:ext uri="{FF2B5EF4-FFF2-40B4-BE49-F238E27FC236}">
                <a16:creationId xmlns:a16="http://schemas.microsoft.com/office/drawing/2014/main" id="{7AE3F06C-67B4-7984-207E-0768F37744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1206" y="6139509"/>
            <a:ext cx="440279" cy="440279"/>
          </a:xfrm>
          <a:prstGeom prst="rect">
            <a:avLst/>
          </a:prstGeom>
        </p:spPr>
      </p:pic>
    </p:spTree>
    <p:extLst>
      <p:ext uri="{BB962C8B-B14F-4D97-AF65-F5344CB8AC3E}">
        <p14:creationId xmlns:p14="http://schemas.microsoft.com/office/powerpoint/2010/main" val="2728180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image – neutral">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9" name="Picture Placeholder 3">
            <a:extLst>
              <a:ext uri="{FF2B5EF4-FFF2-40B4-BE49-F238E27FC236}">
                <a16:creationId xmlns:a16="http://schemas.microsoft.com/office/drawing/2014/main" id="{2FF279F2-BB2E-D8C4-5C55-6919F8C58E7A}"/>
              </a:ext>
            </a:extLst>
          </p:cNvPr>
          <p:cNvSpPr>
            <a:spLocks noGrp="1"/>
          </p:cNvSpPr>
          <p:nvPr>
            <p:ph type="pic" sz="quarter" idx="17"/>
          </p:nvPr>
        </p:nvSpPr>
        <p:spPr>
          <a:xfrm>
            <a:off x="2785534" y="221324"/>
            <a:ext cx="4380473" cy="3149599"/>
          </a:xfrm>
          <a:solidFill>
            <a:schemeClr val="bg2"/>
          </a:solidFill>
        </p:spPr>
        <p:txBody>
          <a:bodyPr/>
          <a:lstStyle/>
          <a:p>
            <a:r>
              <a:rPr lang="en-GB"/>
              <a:t>Click icon to add picture</a:t>
            </a:r>
            <a:endParaRPr lang="en-US"/>
          </a:p>
        </p:txBody>
      </p:sp>
      <p:sp>
        <p:nvSpPr>
          <p:cNvPr id="10" name="Content Placeholder 2">
            <a:extLst>
              <a:ext uri="{FF2B5EF4-FFF2-40B4-BE49-F238E27FC236}">
                <a16:creationId xmlns:a16="http://schemas.microsoft.com/office/drawing/2014/main" id="{CD33738D-579F-0481-65A1-264EA047D25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3">
            <a:extLst>
              <a:ext uri="{FF2B5EF4-FFF2-40B4-BE49-F238E27FC236}">
                <a16:creationId xmlns:a16="http://schemas.microsoft.com/office/drawing/2014/main" id="{DC8652DC-22F5-2A9D-F1C1-B6F1DEDD722B}"/>
              </a:ext>
            </a:extLst>
          </p:cNvPr>
          <p:cNvSpPr>
            <a:spLocks noGrp="1"/>
          </p:cNvSpPr>
          <p:nvPr>
            <p:ph type="pic" sz="quarter" idx="19"/>
          </p:nvPr>
        </p:nvSpPr>
        <p:spPr>
          <a:xfrm>
            <a:off x="7281333" y="221324"/>
            <a:ext cx="4380473" cy="3149599"/>
          </a:xfrm>
          <a:solidFill>
            <a:schemeClr val="bg2"/>
          </a:solidFill>
        </p:spPr>
        <p:txBody>
          <a:bodyPr/>
          <a:lstStyle/>
          <a:p>
            <a:r>
              <a:rPr lang="en-GB"/>
              <a:t>Click icon to add picture</a:t>
            </a:r>
            <a:endParaRPr lang="en-US"/>
          </a:p>
        </p:txBody>
      </p:sp>
      <p:sp>
        <p:nvSpPr>
          <p:cNvPr id="12" name="Picture Placeholder 3">
            <a:extLst>
              <a:ext uri="{FF2B5EF4-FFF2-40B4-BE49-F238E27FC236}">
                <a16:creationId xmlns:a16="http://schemas.microsoft.com/office/drawing/2014/main" id="{A38E3A1B-D40D-D0FB-D581-B3395F9245F9}"/>
              </a:ext>
            </a:extLst>
          </p:cNvPr>
          <p:cNvSpPr>
            <a:spLocks noGrp="1"/>
          </p:cNvSpPr>
          <p:nvPr>
            <p:ph type="pic" sz="quarter" idx="20"/>
          </p:nvPr>
        </p:nvSpPr>
        <p:spPr>
          <a:xfrm>
            <a:off x="2785534" y="3472524"/>
            <a:ext cx="4380473" cy="3149599"/>
          </a:xfrm>
          <a:solidFill>
            <a:schemeClr val="bg2"/>
          </a:solidFill>
        </p:spPr>
        <p:txBody>
          <a:bodyPr/>
          <a:lstStyle/>
          <a:p>
            <a:r>
              <a:rPr lang="en-GB"/>
              <a:t>Click icon to add picture</a:t>
            </a:r>
            <a:endParaRPr lang="en-US"/>
          </a:p>
        </p:txBody>
      </p:sp>
      <p:sp>
        <p:nvSpPr>
          <p:cNvPr id="13" name="Picture Placeholder 3">
            <a:extLst>
              <a:ext uri="{FF2B5EF4-FFF2-40B4-BE49-F238E27FC236}">
                <a16:creationId xmlns:a16="http://schemas.microsoft.com/office/drawing/2014/main" id="{CE2C5D5D-5E6B-14B4-FB7A-BD7B192494B9}"/>
              </a:ext>
            </a:extLst>
          </p:cNvPr>
          <p:cNvSpPr>
            <a:spLocks noGrp="1"/>
          </p:cNvSpPr>
          <p:nvPr>
            <p:ph type="pic" sz="quarter" idx="21"/>
          </p:nvPr>
        </p:nvSpPr>
        <p:spPr>
          <a:xfrm>
            <a:off x="7281333" y="3472524"/>
            <a:ext cx="4380473" cy="3149599"/>
          </a:xfrm>
          <a:solidFill>
            <a:schemeClr val="bg2"/>
          </a:solidFill>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D0CB440D-59D4-7909-F85E-5F7CD60DB372}"/>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EEFEE44D-672F-C92B-E20F-699CD06AB12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62E044-8082-4B35-9869-049D933A615B}"/>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92B8B429-5466-0295-1A2C-5E3ECC213842}"/>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7853028D-4B8E-F63A-2E5F-36F275EDFE2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CA5510E7-80A1-AF9F-934F-7DA67EC19BC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AE4662D4-1914-D9B6-6AD2-C510E0807647}"/>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4018850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and statement –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4043363" y="0"/>
            <a:ext cx="7885112"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404336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381662" y="369730"/>
            <a:ext cx="3412125" cy="5125137"/>
          </a:xfrm>
        </p:spPr>
        <p:txBody>
          <a:bodyPr anchor="t">
            <a:noAutofit/>
          </a:bodyPr>
          <a:lstStyle>
            <a:lvl1pPr algn="l">
              <a:defRPr sz="3600" b="0" i="0">
                <a:solidFill>
                  <a:schemeClr val="tx1"/>
                </a:solidFill>
                <a:latin typeface="Arial" panose="020B0604020202020204" pitchFamily="34" charset="0"/>
                <a:cs typeface="Arial" panose="020B0604020202020204" pitchFamily="34" charset="0"/>
              </a:defRPr>
            </a:lvl1pPr>
          </a:lstStyle>
          <a:p>
            <a:r>
              <a:rPr lang="en-GB"/>
              <a:t>Insert text here; e.g. a question or statement</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Footer Placeholder 4">
            <a:extLst>
              <a:ext uri="{FF2B5EF4-FFF2-40B4-BE49-F238E27FC236}">
                <a16:creationId xmlns:a16="http://schemas.microsoft.com/office/drawing/2014/main" id="{E473212F-E144-4A9C-B038-5F258B62DD6A}"/>
              </a:ext>
            </a:extLst>
          </p:cNvPr>
          <p:cNvSpPr>
            <a:spLocks noGrp="1"/>
          </p:cNvSpPr>
          <p:nvPr>
            <p:ph type="ftr" sz="quarter" idx="11"/>
          </p:nvPr>
        </p:nvSpPr>
        <p:spPr>
          <a:xfrm>
            <a:off x="1167319" y="6019801"/>
            <a:ext cx="2626468" cy="600938"/>
          </a:xfrm>
        </p:spPr>
        <p:txBody>
          <a:bodyPr/>
          <a:lstStyle>
            <a:lvl1pPr algn="l">
              <a:defRPr/>
            </a:lvl1pPr>
          </a:lstStyle>
          <a:p>
            <a:endParaRPr lang="en-US"/>
          </a:p>
        </p:txBody>
      </p:sp>
      <p:grpSp>
        <p:nvGrpSpPr>
          <p:cNvPr id="4" name="Group 3">
            <a:extLst>
              <a:ext uri="{FF2B5EF4-FFF2-40B4-BE49-F238E27FC236}">
                <a16:creationId xmlns:a16="http://schemas.microsoft.com/office/drawing/2014/main" id="{7C97BD73-DCC0-D9FA-DE91-CDEF686CD508}"/>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724C4A55-6FB8-E66E-9843-810B69D5CB5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8FD87A8-51A0-9BB9-B244-D03396974EC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1" name="TextBox 10">
              <a:extLst>
                <a:ext uri="{FF2B5EF4-FFF2-40B4-BE49-F238E27FC236}">
                  <a16:creationId xmlns:a16="http://schemas.microsoft.com/office/drawing/2014/main" id="{BE253814-64D0-6508-8369-F2760449CAC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2" name="TextBox 11">
              <a:extLst>
                <a:ext uri="{FF2B5EF4-FFF2-40B4-BE49-F238E27FC236}">
                  <a16:creationId xmlns:a16="http://schemas.microsoft.com/office/drawing/2014/main" id="{01287418-60ED-E2EC-2EC3-087FA4FE6B4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4" name="TextBox 13">
              <a:extLst>
                <a:ext uri="{FF2B5EF4-FFF2-40B4-BE49-F238E27FC236}">
                  <a16:creationId xmlns:a16="http://schemas.microsoft.com/office/drawing/2014/main" id="{D4A39A9B-6B07-AC61-EB7A-A382BB8F6CE1}"/>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5" name="TextBox 14">
              <a:extLst>
                <a:ext uri="{FF2B5EF4-FFF2-40B4-BE49-F238E27FC236}">
                  <a16:creationId xmlns:a16="http://schemas.microsoft.com/office/drawing/2014/main" id="{B0064AD3-245F-178F-B6D2-08C1799B301B}"/>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7417775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and statement – re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4043363" y="0"/>
            <a:ext cx="7885112"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404336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381662" y="369730"/>
            <a:ext cx="3412125" cy="5125137"/>
          </a:xfrm>
        </p:spPr>
        <p:txBody>
          <a:bodyPr anchor="t">
            <a:noAutofit/>
          </a:bodyPr>
          <a:lstStyle>
            <a:lvl1pPr algn="l">
              <a:defRPr sz="3600" b="0" i="0">
                <a:solidFill>
                  <a:schemeClr val="tx1"/>
                </a:solidFill>
                <a:latin typeface="Arial" panose="020B0604020202020204" pitchFamily="34" charset="0"/>
                <a:cs typeface="Arial" panose="020B0604020202020204" pitchFamily="34" charset="0"/>
              </a:defRPr>
            </a:lvl1pPr>
          </a:lstStyle>
          <a:p>
            <a:r>
              <a:rPr lang="en-GB"/>
              <a:t>Insert text here; e.g. a question or statement</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Footer Placeholder 4">
            <a:extLst>
              <a:ext uri="{FF2B5EF4-FFF2-40B4-BE49-F238E27FC236}">
                <a16:creationId xmlns:a16="http://schemas.microsoft.com/office/drawing/2014/main" id="{E473212F-E144-4A9C-B038-5F258B62DD6A}"/>
              </a:ext>
            </a:extLst>
          </p:cNvPr>
          <p:cNvSpPr>
            <a:spLocks noGrp="1"/>
          </p:cNvSpPr>
          <p:nvPr>
            <p:ph type="ftr" sz="quarter" idx="11"/>
          </p:nvPr>
        </p:nvSpPr>
        <p:spPr>
          <a:xfrm>
            <a:off x="1167319" y="6019801"/>
            <a:ext cx="2626468" cy="600938"/>
          </a:xfrm>
        </p:spPr>
        <p:txBody>
          <a:bodyPr/>
          <a:lstStyle>
            <a:lvl1pPr algn="l">
              <a:defRPr/>
            </a:lvl1pPr>
          </a:lstStyle>
          <a:p>
            <a:endParaRPr lang="en-US"/>
          </a:p>
        </p:txBody>
      </p:sp>
      <p:grpSp>
        <p:nvGrpSpPr>
          <p:cNvPr id="4" name="Group 3">
            <a:extLst>
              <a:ext uri="{FF2B5EF4-FFF2-40B4-BE49-F238E27FC236}">
                <a16:creationId xmlns:a16="http://schemas.microsoft.com/office/drawing/2014/main" id="{0F641491-0B9C-6766-5A24-D1B37A42A58F}"/>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EA5CEAAA-9112-CC3E-46BD-538E8459E633}"/>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00458F-5020-C7F1-D393-DE2D5B0894B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1" name="TextBox 10">
              <a:extLst>
                <a:ext uri="{FF2B5EF4-FFF2-40B4-BE49-F238E27FC236}">
                  <a16:creationId xmlns:a16="http://schemas.microsoft.com/office/drawing/2014/main" id="{3E2A590F-1D2C-9C6C-0CFB-F99C7EB81E06}"/>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2" name="TextBox 11">
              <a:extLst>
                <a:ext uri="{FF2B5EF4-FFF2-40B4-BE49-F238E27FC236}">
                  <a16:creationId xmlns:a16="http://schemas.microsoft.com/office/drawing/2014/main" id="{4F78D024-E292-6092-C18A-79C452AF45FC}"/>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4" name="TextBox 13">
              <a:extLst>
                <a:ext uri="{FF2B5EF4-FFF2-40B4-BE49-F238E27FC236}">
                  <a16:creationId xmlns:a16="http://schemas.microsoft.com/office/drawing/2014/main" id="{F65F5A3D-1FEC-EA46-FA6B-E7CBECD80FA7}"/>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5" name="TextBox 14">
              <a:extLst>
                <a:ext uri="{FF2B5EF4-FFF2-40B4-BE49-F238E27FC236}">
                  <a16:creationId xmlns:a16="http://schemas.microsoft.com/office/drawing/2014/main" id="{7EEA3E2C-3727-83E8-C7B1-42B53C57D13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3868016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and statement –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4043363" y="0"/>
            <a:ext cx="7885112"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404336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381662" y="369730"/>
            <a:ext cx="3412125" cy="5125137"/>
          </a:xfrm>
        </p:spPr>
        <p:txBody>
          <a:bodyPr anchor="t">
            <a:noAutofit/>
          </a:bodyPr>
          <a:lstStyle>
            <a:lvl1pPr algn="l">
              <a:defRPr sz="3600" b="0" i="0">
                <a:solidFill>
                  <a:schemeClr val="tx1"/>
                </a:solidFill>
                <a:latin typeface="Arial" panose="020B0604020202020204" pitchFamily="34" charset="0"/>
                <a:cs typeface="Arial" panose="020B0604020202020204" pitchFamily="34" charset="0"/>
              </a:defRPr>
            </a:lvl1pPr>
          </a:lstStyle>
          <a:p>
            <a:r>
              <a:rPr lang="en-GB"/>
              <a:t>Insert text here; e.g. a question or statement</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Footer Placeholder 4">
            <a:extLst>
              <a:ext uri="{FF2B5EF4-FFF2-40B4-BE49-F238E27FC236}">
                <a16:creationId xmlns:a16="http://schemas.microsoft.com/office/drawing/2014/main" id="{E473212F-E144-4A9C-B038-5F258B62DD6A}"/>
              </a:ext>
            </a:extLst>
          </p:cNvPr>
          <p:cNvSpPr>
            <a:spLocks noGrp="1"/>
          </p:cNvSpPr>
          <p:nvPr>
            <p:ph type="ftr" sz="quarter" idx="11"/>
          </p:nvPr>
        </p:nvSpPr>
        <p:spPr>
          <a:xfrm>
            <a:off x="1167319" y="6019801"/>
            <a:ext cx="2626468" cy="600938"/>
          </a:xfrm>
        </p:spPr>
        <p:txBody>
          <a:bodyPr/>
          <a:lstStyle>
            <a:lvl1pPr algn="l">
              <a:defRPr/>
            </a:lvl1pPr>
          </a:lstStyle>
          <a:p>
            <a:endParaRPr lang="en-US"/>
          </a:p>
        </p:txBody>
      </p:sp>
      <p:grpSp>
        <p:nvGrpSpPr>
          <p:cNvPr id="4" name="Group 3">
            <a:extLst>
              <a:ext uri="{FF2B5EF4-FFF2-40B4-BE49-F238E27FC236}">
                <a16:creationId xmlns:a16="http://schemas.microsoft.com/office/drawing/2014/main" id="{1B0DA2BD-4A3C-F896-8439-15D47C4B5A39}"/>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408F2352-7DB3-2433-8791-189695F48A1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83CF035-39FC-A1CE-6E68-947F0157DBCE}"/>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1" name="TextBox 10">
              <a:extLst>
                <a:ext uri="{FF2B5EF4-FFF2-40B4-BE49-F238E27FC236}">
                  <a16:creationId xmlns:a16="http://schemas.microsoft.com/office/drawing/2014/main" id="{61691F37-33FE-A51F-864E-632C43B41851}"/>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2" name="TextBox 11">
              <a:extLst>
                <a:ext uri="{FF2B5EF4-FFF2-40B4-BE49-F238E27FC236}">
                  <a16:creationId xmlns:a16="http://schemas.microsoft.com/office/drawing/2014/main" id="{4C3F877B-71CA-CB98-E8D0-80F270467C2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4" name="TextBox 13">
              <a:extLst>
                <a:ext uri="{FF2B5EF4-FFF2-40B4-BE49-F238E27FC236}">
                  <a16:creationId xmlns:a16="http://schemas.microsoft.com/office/drawing/2014/main" id="{BEA8DDCB-596B-036F-7B8E-2C0DF08EDEE1}"/>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5" name="TextBox 14">
              <a:extLst>
                <a:ext uri="{FF2B5EF4-FFF2-40B4-BE49-F238E27FC236}">
                  <a16:creationId xmlns:a16="http://schemas.microsoft.com/office/drawing/2014/main" id="{CCCBE46F-1D4F-CB60-F7F5-C714305FD75B}"/>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116767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amp; statement – neutral">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4043363" y="0"/>
            <a:ext cx="7885112"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381662" y="369730"/>
            <a:ext cx="3412125" cy="5125137"/>
          </a:xfrm>
        </p:spPr>
        <p:txBody>
          <a:bodyPr anchor="t">
            <a:noAutofit/>
          </a:bodyPr>
          <a:lstStyle>
            <a:lvl1pPr algn="l">
              <a:defRPr sz="3600" b="0" i="0">
                <a:solidFill>
                  <a:schemeClr val="tx1"/>
                </a:solidFill>
                <a:latin typeface="Arial" panose="020B0604020202020204" pitchFamily="34" charset="0"/>
                <a:cs typeface="Arial" panose="020B0604020202020204" pitchFamily="34" charset="0"/>
              </a:defRPr>
            </a:lvl1pPr>
          </a:lstStyle>
          <a:p>
            <a:r>
              <a:rPr lang="en-GB"/>
              <a:t>Insert text here; e.g. a question or statement</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Footer Placeholder 4">
            <a:extLst>
              <a:ext uri="{FF2B5EF4-FFF2-40B4-BE49-F238E27FC236}">
                <a16:creationId xmlns:a16="http://schemas.microsoft.com/office/drawing/2014/main" id="{E473212F-E144-4A9C-B038-5F258B62DD6A}"/>
              </a:ext>
            </a:extLst>
          </p:cNvPr>
          <p:cNvSpPr>
            <a:spLocks noGrp="1"/>
          </p:cNvSpPr>
          <p:nvPr>
            <p:ph type="ftr" sz="quarter" idx="11"/>
          </p:nvPr>
        </p:nvSpPr>
        <p:spPr>
          <a:xfrm>
            <a:off x="1167319" y="6019801"/>
            <a:ext cx="2626468" cy="600938"/>
          </a:xfrm>
        </p:spPr>
        <p:txBody>
          <a:bodyPr/>
          <a:lstStyle>
            <a:lvl1pPr algn="l">
              <a:defRPr/>
            </a:lvl1pPr>
          </a:lstStyle>
          <a:p>
            <a:endParaRPr lang="en-US"/>
          </a:p>
        </p:txBody>
      </p:sp>
      <p:grpSp>
        <p:nvGrpSpPr>
          <p:cNvPr id="4" name="Group 3">
            <a:extLst>
              <a:ext uri="{FF2B5EF4-FFF2-40B4-BE49-F238E27FC236}">
                <a16:creationId xmlns:a16="http://schemas.microsoft.com/office/drawing/2014/main" id="{4218E270-6CEC-D6A2-2C52-A37B3376F8B5}"/>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A765ED06-25B8-92C0-82F1-48955426044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066983-72DF-467F-D3A4-30B09B950E91}"/>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0" name="TextBox 9">
              <a:extLst>
                <a:ext uri="{FF2B5EF4-FFF2-40B4-BE49-F238E27FC236}">
                  <a16:creationId xmlns:a16="http://schemas.microsoft.com/office/drawing/2014/main" id="{5317ABAB-0C10-DD88-023B-33687EC674A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1" name="TextBox 10">
              <a:extLst>
                <a:ext uri="{FF2B5EF4-FFF2-40B4-BE49-F238E27FC236}">
                  <a16:creationId xmlns:a16="http://schemas.microsoft.com/office/drawing/2014/main" id="{05D7F274-7FA4-06FA-B079-8D258D64472C}"/>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2" name="TextBox 11">
              <a:extLst>
                <a:ext uri="{FF2B5EF4-FFF2-40B4-BE49-F238E27FC236}">
                  <a16:creationId xmlns:a16="http://schemas.microsoft.com/office/drawing/2014/main" id="{13072075-44A5-BEF7-ADEF-554CA6DA0B06}"/>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4" name="TextBox 13">
              <a:extLst>
                <a:ext uri="{FF2B5EF4-FFF2-40B4-BE49-F238E27FC236}">
                  <a16:creationId xmlns:a16="http://schemas.microsoft.com/office/drawing/2014/main" id="{2BD54E35-9213-F96E-D225-305385953665}"/>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12996507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ull image –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1" y="0"/>
            <a:ext cx="11928474" cy="6858000"/>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4" name="Text Placeholder 13">
            <a:extLst>
              <a:ext uri="{FF2B5EF4-FFF2-40B4-BE49-F238E27FC236}">
                <a16:creationId xmlns:a16="http://schemas.microsoft.com/office/drawing/2014/main" id="{C55EE713-11AF-6C78-3F29-25A2CB3D03E9}"/>
              </a:ext>
            </a:extLst>
          </p:cNvPr>
          <p:cNvSpPr>
            <a:spLocks noGrp="1"/>
          </p:cNvSpPr>
          <p:nvPr>
            <p:ph type="body" sz="quarter" idx="21" hasCustomPrompt="1"/>
          </p:nvPr>
        </p:nvSpPr>
        <p:spPr>
          <a:xfrm>
            <a:off x="0" y="5566971"/>
            <a:ext cx="2489200" cy="829733"/>
          </a:xfrm>
          <a:solidFill>
            <a:schemeClr val="accent1"/>
          </a:solidFill>
        </p:spPr>
        <p:txBody>
          <a:bodyPr lIns="251999" anchor="ctr"/>
          <a:lstStyle>
            <a:lvl1pPr>
              <a:defRPr sz="1200">
                <a:solidFill>
                  <a:schemeClr val="bg1"/>
                </a:solidFill>
              </a:defRPr>
            </a:lvl1pPr>
          </a:lstStyle>
          <a:p>
            <a:pPr lvl="0"/>
            <a:r>
              <a:rPr lang="en-GB"/>
              <a:t>Insert image caption; move this box up or down holding shift to best place it on the slide.</a:t>
            </a:r>
            <a:endParaRPr lang="en-US"/>
          </a:p>
        </p:txBody>
      </p:sp>
      <p:sp>
        <p:nvSpPr>
          <p:cNvPr id="3" name="Rectangle 2">
            <a:extLst>
              <a:ext uri="{FF2B5EF4-FFF2-40B4-BE49-F238E27FC236}">
                <a16:creationId xmlns:a16="http://schemas.microsoft.com/office/drawing/2014/main" id="{5203EC81-5129-C22F-2319-84F8B4C64A59}"/>
              </a:ext>
            </a:extLst>
          </p:cNvPr>
          <p:cNvSpPr/>
          <p:nvPr userDrawn="1"/>
        </p:nvSpPr>
        <p:spPr>
          <a:xfrm>
            <a:off x="11928475" y="0"/>
            <a:ext cx="2635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4B29C86-FA92-486D-573F-367BFFDACF86}"/>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B40015BB-399A-0506-056B-2A07989A6BB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175B7F-6DFC-7510-952C-717F54155A5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01204EC6-290C-0C7A-F1C5-9ECDF37698CE}"/>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D51D54BF-88C2-E3E8-E3BC-1971E054108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63B44D0E-106C-0E49-D01F-AB85ED64548C}"/>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DB217CB7-6AF0-7217-6E4F-EAE9AEF63007}"/>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66460BBE-69DC-7909-E4D3-3ADE1E2FF410}"/>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Image captions</a:t>
              </a:r>
            </a:p>
          </p:txBody>
        </p:sp>
        <p:sp>
          <p:nvSpPr>
            <p:cNvPr id="14" name="TextBox 13">
              <a:extLst>
                <a:ext uri="{FF2B5EF4-FFF2-40B4-BE49-F238E27FC236}">
                  <a16:creationId xmlns:a16="http://schemas.microsoft.com/office/drawing/2014/main" id="{584D2999-4450-A96D-01BD-800CB1A56C5D}"/>
                </a:ext>
              </a:extLst>
            </p:cNvPr>
            <p:cNvSpPr txBox="1"/>
            <p:nvPr userDrawn="1"/>
          </p:nvSpPr>
          <p:spPr>
            <a:xfrm>
              <a:off x="12803736" y="5177171"/>
              <a:ext cx="2933271" cy="1061829"/>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caption to the coloured box on the left-hand side of the slide. If the box is overlapping a key part of the image, you may want to move the box up or down. Simply hold down Shift on your keyboard, and drag the box up / down as required.</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22342868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image – re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1" y="0"/>
            <a:ext cx="11928474" cy="6858000"/>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4" name="Text Placeholder 13">
            <a:extLst>
              <a:ext uri="{FF2B5EF4-FFF2-40B4-BE49-F238E27FC236}">
                <a16:creationId xmlns:a16="http://schemas.microsoft.com/office/drawing/2014/main" id="{C55EE713-11AF-6C78-3F29-25A2CB3D03E9}"/>
              </a:ext>
            </a:extLst>
          </p:cNvPr>
          <p:cNvSpPr>
            <a:spLocks noGrp="1"/>
          </p:cNvSpPr>
          <p:nvPr>
            <p:ph type="body" sz="quarter" idx="21" hasCustomPrompt="1"/>
          </p:nvPr>
        </p:nvSpPr>
        <p:spPr>
          <a:xfrm>
            <a:off x="0" y="5566971"/>
            <a:ext cx="2489200" cy="829733"/>
          </a:xfrm>
          <a:solidFill>
            <a:schemeClr val="accent2"/>
          </a:solidFill>
        </p:spPr>
        <p:txBody>
          <a:bodyPr lIns="251999" anchor="ctr"/>
          <a:lstStyle>
            <a:lvl1pPr>
              <a:defRPr sz="1200">
                <a:solidFill>
                  <a:schemeClr val="tx1"/>
                </a:solidFill>
              </a:defRPr>
            </a:lvl1pPr>
          </a:lstStyle>
          <a:p>
            <a:pPr lvl="0"/>
            <a:r>
              <a:rPr lang="en-GB"/>
              <a:t>Insert image caption; move this box up or down holding shift to best place it on the slide.</a:t>
            </a:r>
            <a:endParaRPr lang="en-US"/>
          </a:p>
        </p:txBody>
      </p:sp>
      <p:sp>
        <p:nvSpPr>
          <p:cNvPr id="3" name="Rectangle 2">
            <a:extLst>
              <a:ext uri="{FF2B5EF4-FFF2-40B4-BE49-F238E27FC236}">
                <a16:creationId xmlns:a16="http://schemas.microsoft.com/office/drawing/2014/main" id="{B3BBB340-137D-CDAC-1C6A-50251CD4EB81}"/>
              </a:ext>
            </a:extLst>
          </p:cNvPr>
          <p:cNvSpPr/>
          <p:nvPr userDrawn="1"/>
        </p:nvSpPr>
        <p:spPr>
          <a:xfrm>
            <a:off x="11928475" y="0"/>
            <a:ext cx="26352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2CDA74B-2777-552D-6F00-A71C3C18E59D}"/>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375774D5-216B-87C6-EB47-DAF18944D72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D3DB80-A75C-5D1A-770F-2449CE550BD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4C53883A-84CA-EBDA-B635-B1A827373C01}"/>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54628F5D-0DCD-CE28-118E-18D5ABD078DF}"/>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24284D8F-A093-5640-ABDC-FD459B6CCD68}"/>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0033CB43-88ED-4C2F-F601-2886A5B03DF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400C28CE-371F-F7EC-970D-CFCCCCAEB8F2}"/>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Image captions</a:t>
              </a:r>
            </a:p>
          </p:txBody>
        </p:sp>
        <p:sp>
          <p:nvSpPr>
            <p:cNvPr id="14" name="TextBox 13">
              <a:extLst>
                <a:ext uri="{FF2B5EF4-FFF2-40B4-BE49-F238E27FC236}">
                  <a16:creationId xmlns:a16="http://schemas.microsoft.com/office/drawing/2014/main" id="{6DB997E8-7E85-172E-9203-F474C35E1498}"/>
                </a:ext>
              </a:extLst>
            </p:cNvPr>
            <p:cNvSpPr txBox="1"/>
            <p:nvPr userDrawn="1"/>
          </p:nvSpPr>
          <p:spPr>
            <a:xfrm>
              <a:off x="12803736" y="5177171"/>
              <a:ext cx="2933271" cy="1061829"/>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caption to the coloured box on the left-hand side of the slide. If the box is overlapping a key part of the image, you may want to move the box up or down. Simply hold down Shift on your keyboard, and drag the box up / down as required.</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17477863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image –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1" y="0"/>
            <a:ext cx="11928474" cy="6858000"/>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4" name="Text Placeholder 13">
            <a:extLst>
              <a:ext uri="{FF2B5EF4-FFF2-40B4-BE49-F238E27FC236}">
                <a16:creationId xmlns:a16="http://schemas.microsoft.com/office/drawing/2014/main" id="{C55EE713-11AF-6C78-3F29-25A2CB3D03E9}"/>
              </a:ext>
            </a:extLst>
          </p:cNvPr>
          <p:cNvSpPr>
            <a:spLocks noGrp="1"/>
          </p:cNvSpPr>
          <p:nvPr>
            <p:ph type="body" sz="quarter" idx="21" hasCustomPrompt="1"/>
          </p:nvPr>
        </p:nvSpPr>
        <p:spPr>
          <a:xfrm>
            <a:off x="0" y="5566971"/>
            <a:ext cx="2489200" cy="829733"/>
          </a:xfrm>
          <a:solidFill>
            <a:schemeClr val="accent3"/>
          </a:solidFill>
        </p:spPr>
        <p:txBody>
          <a:bodyPr lIns="251999" anchor="ctr"/>
          <a:lstStyle>
            <a:lvl1pPr>
              <a:defRPr sz="1200">
                <a:solidFill>
                  <a:schemeClr val="tx1"/>
                </a:solidFill>
              </a:defRPr>
            </a:lvl1pPr>
          </a:lstStyle>
          <a:p>
            <a:pPr lvl="0"/>
            <a:r>
              <a:rPr lang="en-GB"/>
              <a:t>Insert image caption; move this box up or down holding shift to best place it on the slide.</a:t>
            </a:r>
            <a:endParaRPr lang="en-US"/>
          </a:p>
        </p:txBody>
      </p:sp>
      <p:sp>
        <p:nvSpPr>
          <p:cNvPr id="3" name="Rectangle 2">
            <a:extLst>
              <a:ext uri="{FF2B5EF4-FFF2-40B4-BE49-F238E27FC236}">
                <a16:creationId xmlns:a16="http://schemas.microsoft.com/office/drawing/2014/main" id="{B3BBB340-137D-CDAC-1C6A-50251CD4EB81}"/>
              </a:ext>
            </a:extLst>
          </p:cNvPr>
          <p:cNvSpPr/>
          <p:nvPr userDrawn="1"/>
        </p:nvSpPr>
        <p:spPr>
          <a:xfrm>
            <a:off x="11928475" y="0"/>
            <a:ext cx="26352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50D272E-260C-EAEC-0BFD-DD07297452C2}"/>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D7003627-49D4-6789-86CC-B50FB4711D1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CD69D2-2637-55C9-A151-0A60EE28FD8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4E03C0F4-FAC8-230F-708E-8FC4647C6731}"/>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C61A5300-8676-80BD-84A2-CF724F0C088C}"/>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15EE9403-AB2A-6566-C592-BF1BF0AB55D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95C42F37-8FC3-4D18-DCE7-946451438E73}"/>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E4A11392-73D5-3080-AE6C-857CB3DC0F85}"/>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Image captions</a:t>
              </a:r>
            </a:p>
          </p:txBody>
        </p:sp>
        <p:sp>
          <p:nvSpPr>
            <p:cNvPr id="14" name="TextBox 13">
              <a:extLst>
                <a:ext uri="{FF2B5EF4-FFF2-40B4-BE49-F238E27FC236}">
                  <a16:creationId xmlns:a16="http://schemas.microsoft.com/office/drawing/2014/main" id="{B330845D-D263-EE1C-6252-D4D1DE421CE6}"/>
                </a:ext>
              </a:extLst>
            </p:cNvPr>
            <p:cNvSpPr txBox="1"/>
            <p:nvPr userDrawn="1"/>
          </p:nvSpPr>
          <p:spPr>
            <a:xfrm>
              <a:off x="12803736" y="5177171"/>
              <a:ext cx="2933271" cy="1061829"/>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caption to the coloured box on the left-hand side of the slide. If the box is overlapping a key part of the image, you may want to move the box up or down. Simply hold down Shift on your keyboard, and drag the box up / down as required.</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21637326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ull imag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42DC5E-7689-B6A6-3375-35EA27671D43}"/>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B7C792A6-1CF6-CA21-C350-DBF8FD318957}"/>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D55DCD-D3E7-F824-795E-EF68FB2A725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9D44974D-5DD2-D5F1-51AC-4DE8AB2BC4C7}"/>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6" name="TextBox 5">
              <a:extLst>
                <a:ext uri="{FF2B5EF4-FFF2-40B4-BE49-F238E27FC236}">
                  <a16:creationId xmlns:a16="http://schemas.microsoft.com/office/drawing/2014/main" id="{71AEF351-7C5C-49DE-0A6B-CD101444F9F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7" name="TextBox 6">
              <a:extLst>
                <a:ext uri="{FF2B5EF4-FFF2-40B4-BE49-F238E27FC236}">
                  <a16:creationId xmlns:a16="http://schemas.microsoft.com/office/drawing/2014/main" id="{88E63085-3864-5353-C0C1-AC5BF00952E2}"/>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8" name="TextBox 7">
              <a:extLst>
                <a:ext uri="{FF2B5EF4-FFF2-40B4-BE49-F238E27FC236}">
                  <a16:creationId xmlns:a16="http://schemas.microsoft.com/office/drawing/2014/main" id="{E8BDC32A-2F34-8815-EB9A-F62EED1BB1B2}"/>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9" name="Picture Placeholder 12">
            <a:extLst>
              <a:ext uri="{FF2B5EF4-FFF2-40B4-BE49-F238E27FC236}">
                <a16:creationId xmlns:a16="http://schemas.microsoft.com/office/drawing/2014/main" id="{78E9E7D4-DCFD-DFC2-7F63-3D4F791FFBD8}"/>
              </a:ext>
            </a:extLst>
          </p:cNvPr>
          <p:cNvSpPr>
            <a:spLocks noGrp="1"/>
          </p:cNvSpPr>
          <p:nvPr>
            <p:ph type="pic" sz="quarter" idx="12"/>
          </p:nvPr>
        </p:nvSpPr>
        <p:spPr>
          <a:xfrm>
            <a:off x="0" y="0"/>
            <a:ext cx="12191999" cy="6858000"/>
          </a:xfrm>
          <a:solidFill>
            <a:schemeClr val="bg1"/>
          </a:solidFill>
        </p:spPr>
        <p:txBody>
          <a:bodyPr tIns="2951999">
            <a:normAutofit/>
          </a:bodyPr>
          <a:lstStyle>
            <a:lvl1pPr marL="0" indent="0" algn="ctr">
              <a:buNone/>
              <a:defRPr sz="1200"/>
            </a:lvl1pPr>
          </a:lstStyle>
          <a:p>
            <a:r>
              <a:rPr lang="en-GB"/>
              <a:t>Click icon to add picture</a:t>
            </a:r>
            <a:endParaRPr lang="en-US"/>
          </a:p>
        </p:txBody>
      </p:sp>
    </p:spTree>
    <p:extLst>
      <p:ext uri="{BB962C8B-B14F-4D97-AF65-F5344CB8AC3E}">
        <p14:creationId xmlns:p14="http://schemas.microsoft.com/office/powerpoint/2010/main" val="50471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ample of infographic and text">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38630B50-84DA-5FC4-84A1-1A4ED10B4394}"/>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11" name="Footer Placeholder 4">
            <a:extLst>
              <a:ext uri="{FF2B5EF4-FFF2-40B4-BE49-F238E27FC236}">
                <a16:creationId xmlns:a16="http://schemas.microsoft.com/office/drawing/2014/main" id="{B7AD4746-9DC7-13F7-934E-B03E9B5986C1}"/>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27" name="SmartArt Placeholder 1">
            <a:extLst>
              <a:ext uri="{FF2B5EF4-FFF2-40B4-BE49-F238E27FC236}">
                <a16:creationId xmlns:a16="http://schemas.microsoft.com/office/drawing/2014/main" id="{AB4A304E-68FB-0CDC-9A6B-0CA3E57E4B28}"/>
              </a:ext>
            </a:extLst>
          </p:cNvPr>
          <p:cNvSpPr>
            <a:spLocks noGrp="1"/>
          </p:cNvSpPr>
          <p:nvPr>
            <p:ph type="dgm" sz="quarter" idx="23"/>
          </p:nvPr>
        </p:nvSpPr>
        <p:spPr>
          <a:xfrm>
            <a:off x="6457201" y="1836498"/>
            <a:ext cx="5374797" cy="4517502"/>
          </a:xfrm>
          <a:prstGeom prst="rect">
            <a:avLst/>
          </a:prstGeom>
        </p:spPr>
        <p:txBody>
          <a:bodyPr lIns="0" tIns="0" rIns="0" bIns="0" anchor="ctr" anchorCtr="0"/>
          <a:lstStyle>
            <a:lvl1pPr marL="0" indent="0" algn="ctr">
              <a:buNone/>
              <a:defRPr lang="en-US" sz="1200" kern="1200">
                <a:solidFill>
                  <a:schemeClr val="accent5"/>
                </a:solidFill>
                <a:latin typeface="+mn-lt"/>
                <a:ea typeface="+mn-ea"/>
                <a:cs typeface="+mn-cs"/>
              </a:defRPr>
            </a:lvl1pPr>
          </a:lstStyle>
          <a:p>
            <a:endParaRPr lang="en-US"/>
          </a:p>
        </p:txBody>
      </p:sp>
      <p:cxnSp>
        <p:nvCxnSpPr>
          <p:cNvPr id="2" name="Straight Connector 1">
            <a:extLst>
              <a:ext uri="{FF2B5EF4-FFF2-40B4-BE49-F238E27FC236}">
                <a16:creationId xmlns:a16="http://schemas.microsoft.com/office/drawing/2014/main" id="{08BE6983-A079-D5D8-1F9F-DF09796DBA9E}"/>
              </a:ext>
            </a:extLst>
          </p:cNvPr>
          <p:cNvCxnSpPr>
            <a:cxnSpLocks noGrp="1" noRot="1" noMove="1" noResize="1" noEditPoints="1" noAdjustHandles="1" noChangeArrowheads="1" noChangeShapeType="1"/>
          </p:cNvCxnSpPr>
          <p:nvPr userDrawn="1"/>
        </p:nvCxnSpPr>
        <p:spPr>
          <a:xfrm>
            <a:off x="6096000" y="1842247"/>
            <a:ext cx="0" cy="4521795"/>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25" name="Text Placeholder 2">
            <a:extLst>
              <a:ext uri="{FF2B5EF4-FFF2-40B4-BE49-F238E27FC236}">
                <a16:creationId xmlns:a16="http://schemas.microsoft.com/office/drawing/2014/main" id="{0DDF0EAE-985C-CC15-F982-4D4F4C119B8B}"/>
              </a:ext>
            </a:extLst>
          </p:cNvPr>
          <p:cNvSpPr>
            <a:spLocks noGrp="1"/>
          </p:cNvSpPr>
          <p:nvPr>
            <p:ph type="body" sz="quarter" idx="20"/>
          </p:nvPr>
        </p:nvSpPr>
        <p:spPr>
          <a:xfrm>
            <a:off x="764307" y="2593372"/>
            <a:ext cx="4703044" cy="246221"/>
          </a:xfrm>
          <a:prstGeom prst="rect">
            <a:avLst/>
          </a:prstGeom>
        </p:spPr>
        <p:txBody>
          <a:bodyPr wrap="square" lIns="0" tIns="0" rIns="0" bIns="0">
            <a:spAutoFit/>
          </a:bodyPr>
          <a:lstStyle>
            <a:lvl1pPr marL="284400" indent="-284400">
              <a:lnSpc>
                <a:spcPct val="100000"/>
              </a:lnSpc>
              <a:spcBef>
                <a:spcPts val="0"/>
              </a:spcBef>
              <a:spcAft>
                <a:spcPts val="1200"/>
              </a:spcAft>
              <a:defRPr lang="en-US" sz="16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6" name="Text Placeholder 1">
            <a:extLst>
              <a:ext uri="{FF2B5EF4-FFF2-40B4-BE49-F238E27FC236}">
                <a16:creationId xmlns:a16="http://schemas.microsoft.com/office/drawing/2014/main" id="{DB060B3C-2AF3-1D3D-DE28-9841D46F83B7}"/>
              </a:ext>
            </a:extLst>
          </p:cNvPr>
          <p:cNvSpPr>
            <a:spLocks noGrp="1"/>
          </p:cNvSpPr>
          <p:nvPr>
            <p:ph type="body" sz="quarter" idx="19" hasCustomPrompt="1"/>
          </p:nvPr>
        </p:nvSpPr>
        <p:spPr>
          <a:xfrm>
            <a:off x="569258" y="1810870"/>
            <a:ext cx="5056086" cy="455855"/>
          </a:xfrm>
          <a:prstGeom prst="roundRect">
            <a:avLst/>
          </a:prstGeom>
          <a:solidFill>
            <a:schemeClr val="tx2"/>
          </a:solidFill>
        </p:spPr>
        <p:txBody>
          <a:bodyPr wrap="square" lIns="0" tIns="0" rIns="0" bIns="0" anchor="ctr" anchorCtr="0">
            <a:noAutofit/>
          </a:bodyPr>
          <a:lstStyle>
            <a:lvl1pPr marL="0" indent="0" algn="ctr">
              <a:buNone/>
              <a:defRPr lang="en-US" sz="1800" kern="1200" dirty="0">
                <a:solidFill>
                  <a:schemeClr val="lt1"/>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header</a:t>
            </a:r>
            <a:endParaRPr lang="en-US"/>
          </a:p>
        </p:txBody>
      </p:sp>
      <p:sp>
        <p:nvSpPr>
          <p:cNvPr id="8" name="Rectangle 7">
            <a:extLst>
              <a:ext uri="{FF2B5EF4-FFF2-40B4-BE49-F238E27FC236}">
                <a16:creationId xmlns:a16="http://schemas.microsoft.com/office/drawing/2014/main" id="{FBDF5227-C3B1-EA22-D494-37A10E8E90DC}"/>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8">
            <a:extLst>
              <a:ext uri="{FF2B5EF4-FFF2-40B4-BE49-F238E27FC236}">
                <a16:creationId xmlns:a16="http://schemas.microsoft.com/office/drawing/2014/main" id="{FF5C7240-BC70-F047-76C1-F4F895E6FAF1}"/>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9" name="Title Placeholder 2">
            <a:extLst>
              <a:ext uri="{FF2B5EF4-FFF2-40B4-BE49-F238E27FC236}">
                <a16:creationId xmlns:a16="http://schemas.microsoft.com/office/drawing/2014/main" id="{780DEBAF-6038-2055-ABB1-098B08B55559}"/>
              </a:ext>
            </a:extLst>
          </p:cNvPr>
          <p:cNvSpPr>
            <a:spLocks noGrp="1" noRot="1" noMove="1" noResize="1" noEditPoints="1" noAdjustHandles="1" noChangeArrowheads="1" noChangeShapeType="1"/>
          </p:cNvSpPr>
          <p:nvPr>
            <p:ph type="title" hasCustomPrompt="1"/>
          </p:nvPr>
        </p:nvSpPr>
        <p:spPr>
          <a:xfrm>
            <a:off x="4105656" y="504000"/>
            <a:ext cx="7618405"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23796573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 green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5EDA1CEF-576A-2962-26C4-0EEC110F2B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710" y="305175"/>
            <a:ext cx="2365926" cy="877389"/>
          </a:xfrm>
          <a:prstGeom prst="rect">
            <a:avLst/>
          </a:prstGeom>
        </p:spPr>
      </p:pic>
      <p:grpSp>
        <p:nvGrpSpPr>
          <p:cNvPr id="2" name="Group 1">
            <a:extLst>
              <a:ext uri="{FF2B5EF4-FFF2-40B4-BE49-F238E27FC236}">
                <a16:creationId xmlns:a16="http://schemas.microsoft.com/office/drawing/2014/main" id="{ADC0F3F9-7D8A-1DB2-A000-641205A515EF}"/>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467EA0A7-A29E-14F7-1C11-3B5665D30DA3}"/>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1DC0240-F894-CA75-BF15-B70D6389C705}"/>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3" name="TextBox 12">
              <a:extLst>
                <a:ext uri="{FF2B5EF4-FFF2-40B4-BE49-F238E27FC236}">
                  <a16:creationId xmlns:a16="http://schemas.microsoft.com/office/drawing/2014/main" id="{49CD5F95-7B48-8CE0-E380-3DE10532ADA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4" name="TextBox 13">
              <a:extLst>
                <a:ext uri="{FF2B5EF4-FFF2-40B4-BE49-F238E27FC236}">
                  <a16:creationId xmlns:a16="http://schemas.microsoft.com/office/drawing/2014/main" id="{E5A58854-5F6C-F42F-3191-E66AD8C3BD00}"/>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5" name="TextBox 14">
              <a:extLst>
                <a:ext uri="{FF2B5EF4-FFF2-40B4-BE49-F238E27FC236}">
                  <a16:creationId xmlns:a16="http://schemas.microsoft.com/office/drawing/2014/main" id="{87261133-630D-60BE-8EA6-3788DA12DCE8}"/>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6" name="TextBox 15">
              <a:extLst>
                <a:ext uri="{FF2B5EF4-FFF2-40B4-BE49-F238E27FC236}">
                  <a16:creationId xmlns:a16="http://schemas.microsoft.com/office/drawing/2014/main" id="{3DA0F95C-6467-705D-319F-CABDDA1B2746}"/>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63BE3AAE-5B05-E390-3DC6-25E1E197A7CD}"/>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8" name="TextBox 17">
              <a:extLst>
                <a:ext uri="{FF2B5EF4-FFF2-40B4-BE49-F238E27FC236}">
                  <a16:creationId xmlns:a16="http://schemas.microsoft.com/office/drawing/2014/main" id="{0E522BC5-484D-3BC7-1971-0848CEB309AC}"/>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
        <p:nvSpPr>
          <p:cNvPr id="19" name="Text Placeholder 13">
            <a:extLst>
              <a:ext uri="{FF2B5EF4-FFF2-40B4-BE49-F238E27FC236}">
                <a16:creationId xmlns:a16="http://schemas.microsoft.com/office/drawing/2014/main" id="{FE268CEA-CA89-8C7D-1922-48324D678398}"/>
              </a:ext>
            </a:extLst>
          </p:cNvPr>
          <p:cNvSpPr>
            <a:spLocks noGrp="1"/>
          </p:cNvSpPr>
          <p:nvPr>
            <p:ph type="body" sz="quarter" idx="21" hasCustomPrompt="1"/>
          </p:nvPr>
        </p:nvSpPr>
        <p:spPr>
          <a:xfrm>
            <a:off x="9439275" y="5426643"/>
            <a:ext cx="2489200" cy="829733"/>
          </a:xfrm>
          <a:solidFill>
            <a:schemeClr val="accent1"/>
          </a:solidFill>
        </p:spPr>
        <p:txBody>
          <a:bodyPr lIns="251999" anchor="ctr"/>
          <a:lstStyle>
            <a:lvl1pPr>
              <a:defRPr sz="1200">
                <a:solidFill>
                  <a:schemeClr val="bg1"/>
                </a:solidFill>
              </a:defRPr>
            </a:lvl1pPr>
          </a:lstStyle>
          <a:p>
            <a:pPr lvl="0"/>
            <a:r>
              <a:rPr lang="en-GB"/>
              <a:t>Insert image caption; move this box up or down holding shift to best place it on the slide.</a:t>
            </a:r>
            <a:endParaRPr lang="en-US"/>
          </a:p>
        </p:txBody>
      </p:sp>
    </p:spTree>
    <p:extLst>
      <p:ext uri="{BB962C8B-B14F-4D97-AF65-F5344CB8AC3E}">
        <p14:creationId xmlns:p14="http://schemas.microsoft.com/office/powerpoint/2010/main" val="31174398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 red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E878F7F-0DE3-D9DA-08EC-DC5D2BC772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710" y="305175"/>
            <a:ext cx="2365926" cy="877389"/>
          </a:xfrm>
          <a:prstGeom prst="rect">
            <a:avLst/>
          </a:prstGeom>
        </p:spPr>
      </p:pic>
      <p:grpSp>
        <p:nvGrpSpPr>
          <p:cNvPr id="5" name="Group 4">
            <a:extLst>
              <a:ext uri="{FF2B5EF4-FFF2-40B4-BE49-F238E27FC236}">
                <a16:creationId xmlns:a16="http://schemas.microsoft.com/office/drawing/2014/main" id="{E441BA0C-6705-298D-C480-D001D50AF739}"/>
              </a:ext>
            </a:extLst>
          </p:cNvPr>
          <p:cNvGrpSpPr/>
          <p:nvPr userDrawn="1"/>
        </p:nvGrpSpPr>
        <p:grpSpPr>
          <a:xfrm>
            <a:off x="12692725" y="0"/>
            <a:ext cx="3220260" cy="6858000"/>
            <a:chOff x="12692725" y="0"/>
            <a:chExt cx="3220260" cy="6858000"/>
          </a:xfrm>
        </p:grpSpPr>
        <p:sp>
          <p:nvSpPr>
            <p:cNvPr id="11" name="Rectangle 10">
              <a:extLst>
                <a:ext uri="{FF2B5EF4-FFF2-40B4-BE49-F238E27FC236}">
                  <a16:creationId xmlns:a16="http://schemas.microsoft.com/office/drawing/2014/main" id="{4A7EECF8-82E1-0AA3-46FC-95B5447A963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00812F-334C-B81A-035D-1216D38F515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3" name="TextBox 12">
              <a:extLst>
                <a:ext uri="{FF2B5EF4-FFF2-40B4-BE49-F238E27FC236}">
                  <a16:creationId xmlns:a16="http://schemas.microsoft.com/office/drawing/2014/main" id="{121128E2-7E30-1620-8DA0-890252F374D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4" name="TextBox 13">
              <a:extLst>
                <a:ext uri="{FF2B5EF4-FFF2-40B4-BE49-F238E27FC236}">
                  <a16:creationId xmlns:a16="http://schemas.microsoft.com/office/drawing/2014/main" id="{29C013EB-6BCE-062A-257D-8A97B002935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5" name="TextBox 14">
              <a:extLst>
                <a:ext uri="{FF2B5EF4-FFF2-40B4-BE49-F238E27FC236}">
                  <a16:creationId xmlns:a16="http://schemas.microsoft.com/office/drawing/2014/main" id="{FE8DDF3D-C221-BB6F-30B8-B2D97D4EB4EF}"/>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6" name="TextBox 15">
              <a:extLst>
                <a:ext uri="{FF2B5EF4-FFF2-40B4-BE49-F238E27FC236}">
                  <a16:creationId xmlns:a16="http://schemas.microsoft.com/office/drawing/2014/main" id="{62C61580-C566-547C-63FE-A244E5BFE19B}"/>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1BB46162-9020-85B4-C517-568F512D3F2A}"/>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8" name="TextBox 17">
              <a:extLst>
                <a:ext uri="{FF2B5EF4-FFF2-40B4-BE49-F238E27FC236}">
                  <a16:creationId xmlns:a16="http://schemas.microsoft.com/office/drawing/2014/main" id="{908282A3-623B-EE98-8F62-7702048FDD79}"/>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
        <p:nvSpPr>
          <p:cNvPr id="19" name="Text Placeholder 13">
            <a:extLst>
              <a:ext uri="{FF2B5EF4-FFF2-40B4-BE49-F238E27FC236}">
                <a16:creationId xmlns:a16="http://schemas.microsoft.com/office/drawing/2014/main" id="{21A67695-F69A-ED8A-D325-6AFC8CD144A3}"/>
              </a:ext>
            </a:extLst>
          </p:cNvPr>
          <p:cNvSpPr>
            <a:spLocks noGrp="1"/>
          </p:cNvSpPr>
          <p:nvPr>
            <p:ph type="body" sz="quarter" idx="21" hasCustomPrompt="1"/>
          </p:nvPr>
        </p:nvSpPr>
        <p:spPr>
          <a:xfrm>
            <a:off x="9439275" y="5426643"/>
            <a:ext cx="2489200" cy="829733"/>
          </a:xfrm>
          <a:solidFill>
            <a:schemeClr val="accent2"/>
          </a:solidFill>
        </p:spPr>
        <p:txBody>
          <a:bodyPr lIns="251999" anchor="ctr"/>
          <a:lstStyle>
            <a:lvl1pPr>
              <a:defRPr sz="1200">
                <a:solidFill>
                  <a:schemeClr val="tx1"/>
                </a:solidFill>
              </a:defRPr>
            </a:lvl1pPr>
          </a:lstStyle>
          <a:p>
            <a:pPr lvl="0"/>
            <a:r>
              <a:rPr lang="en-GB"/>
              <a:t>Insert image caption; move this box up or down holding shift to best place it on the slide.</a:t>
            </a:r>
            <a:endParaRPr lang="en-US"/>
          </a:p>
        </p:txBody>
      </p:sp>
    </p:spTree>
    <p:extLst>
      <p:ext uri="{BB962C8B-B14F-4D97-AF65-F5344CB8AC3E}">
        <p14:creationId xmlns:p14="http://schemas.microsoft.com/office/powerpoint/2010/main" val="42918222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 blu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E878F7F-0DE3-D9DA-08EC-DC5D2BC772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710" y="305175"/>
            <a:ext cx="2365926" cy="877389"/>
          </a:xfrm>
          <a:prstGeom prst="rect">
            <a:avLst/>
          </a:prstGeom>
        </p:spPr>
      </p:pic>
      <p:grpSp>
        <p:nvGrpSpPr>
          <p:cNvPr id="5" name="Group 4">
            <a:extLst>
              <a:ext uri="{FF2B5EF4-FFF2-40B4-BE49-F238E27FC236}">
                <a16:creationId xmlns:a16="http://schemas.microsoft.com/office/drawing/2014/main" id="{7142DF21-F4C3-017A-43CB-ABF4E1C568F1}"/>
              </a:ext>
            </a:extLst>
          </p:cNvPr>
          <p:cNvGrpSpPr/>
          <p:nvPr userDrawn="1"/>
        </p:nvGrpSpPr>
        <p:grpSpPr>
          <a:xfrm>
            <a:off x="12692725" y="0"/>
            <a:ext cx="3220260" cy="6858000"/>
            <a:chOff x="12692725" y="0"/>
            <a:chExt cx="3220260" cy="6858000"/>
          </a:xfrm>
        </p:grpSpPr>
        <p:sp>
          <p:nvSpPr>
            <p:cNvPr id="11" name="Rectangle 10">
              <a:extLst>
                <a:ext uri="{FF2B5EF4-FFF2-40B4-BE49-F238E27FC236}">
                  <a16:creationId xmlns:a16="http://schemas.microsoft.com/office/drawing/2014/main" id="{0FDFC5F8-D7EA-9EE2-1E9E-EB2B35F1F65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9D8EC32-939C-4600-2349-3EC33BFC263B}"/>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3" name="TextBox 12">
              <a:extLst>
                <a:ext uri="{FF2B5EF4-FFF2-40B4-BE49-F238E27FC236}">
                  <a16:creationId xmlns:a16="http://schemas.microsoft.com/office/drawing/2014/main" id="{B8386705-1C84-7AC4-6CC6-B59BAEC7B496}"/>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4" name="TextBox 13">
              <a:extLst>
                <a:ext uri="{FF2B5EF4-FFF2-40B4-BE49-F238E27FC236}">
                  <a16:creationId xmlns:a16="http://schemas.microsoft.com/office/drawing/2014/main" id="{16CE7C9E-DC90-FB75-80A9-08292D0BD93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5" name="TextBox 14">
              <a:extLst>
                <a:ext uri="{FF2B5EF4-FFF2-40B4-BE49-F238E27FC236}">
                  <a16:creationId xmlns:a16="http://schemas.microsoft.com/office/drawing/2014/main" id="{7749215B-C086-F683-2A96-7B635E88B83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6" name="TextBox 15">
              <a:extLst>
                <a:ext uri="{FF2B5EF4-FFF2-40B4-BE49-F238E27FC236}">
                  <a16:creationId xmlns:a16="http://schemas.microsoft.com/office/drawing/2014/main" id="{6BE0228E-3AFB-35FF-630F-C141C6D90B2C}"/>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972097FF-2179-444C-AFB0-28BB97ED0AB8}"/>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8" name="TextBox 17">
              <a:extLst>
                <a:ext uri="{FF2B5EF4-FFF2-40B4-BE49-F238E27FC236}">
                  <a16:creationId xmlns:a16="http://schemas.microsoft.com/office/drawing/2014/main" id="{8E1CE1FD-C6C0-7FA8-0844-BD01303AA11F}"/>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
        <p:nvSpPr>
          <p:cNvPr id="19" name="Text Placeholder 13">
            <a:extLst>
              <a:ext uri="{FF2B5EF4-FFF2-40B4-BE49-F238E27FC236}">
                <a16:creationId xmlns:a16="http://schemas.microsoft.com/office/drawing/2014/main" id="{419EDA40-CE55-E0AB-41EB-BB6C0DFB4697}"/>
              </a:ext>
            </a:extLst>
          </p:cNvPr>
          <p:cNvSpPr>
            <a:spLocks noGrp="1"/>
          </p:cNvSpPr>
          <p:nvPr>
            <p:ph type="body" sz="quarter" idx="21" hasCustomPrompt="1"/>
          </p:nvPr>
        </p:nvSpPr>
        <p:spPr>
          <a:xfrm>
            <a:off x="9439275" y="5426643"/>
            <a:ext cx="2489200" cy="829733"/>
          </a:xfrm>
          <a:solidFill>
            <a:schemeClr val="accent3"/>
          </a:solidFill>
        </p:spPr>
        <p:txBody>
          <a:bodyPr lIns="251999" anchor="ctr"/>
          <a:lstStyle>
            <a:lvl1pPr>
              <a:defRPr sz="1200">
                <a:solidFill>
                  <a:schemeClr val="tx1"/>
                </a:solidFill>
              </a:defRPr>
            </a:lvl1pPr>
          </a:lstStyle>
          <a:p>
            <a:pPr lvl="0"/>
            <a:r>
              <a:rPr lang="en-GB"/>
              <a:t>Insert image caption; move this box up or down holding shift to best place it on the slide.</a:t>
            </a:r>
            <a:endParaRPr lang="en-US"/>
          </a:p>
        </p:txBody>
      </p:sp>
    </p:spTree>
    <p:extLst>
      <p:ext uri="{BB962C8B-B14F-4D97-AF65-F5344CB8AC3E}">
        <p14:creationId xmlns:p14="http://schemas.microsoft.com/office/powerpoint/2010/main" val="4580740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estions slide – green">
    <p:bg>
      <p:bgPr>
        <a:solidFill>
          <a:srgbClr val="3D493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C769B-948F-1EE8-0A80-4415E21616B8}"/>
              </a:ext>
            </a:extLst>
          </p:cNvPr>
          <p:cNvSpPr txBox="1"/>
          <p:nvPr userDrawn="1"/>
        </p:nvSpPr>
        <p:spPr>
          <a:xfrm>
            <a:off x="606348" y="1449413"/>
            <a:ext cx="9488556" cy="1107996"/>
          </a:xfrm>
          <a:prstGeom prst="rect">
            <a:avLst/>
          </a:prstGeom>
          <a:noFill/>
        </p:spPr>
        <p:txBody>
          <a:bodyPr wrap="square" rtlCol="0">
            <a:spAutoFit/>
          </a:bodyPr>
          <a:lstStyle/>
          <a:p>
            <a:pPr algn="l"/>
            <a:r>
              <a:rPr lang="en-US" sz="6600" b="1">
                <a:solidFill>
                  <a:schemeClr val="accent4"/>
                </a:solidFill>
              </a:rPr>
              <a:t>Any questions?</a:t>
            </a:r>
          </a:p>
        </p:txBody>
      </p:sp>
      <p:sp>
        <p:nvSpPr>
          <p:cNvPr id="3" name="TextBox 2">
            <a:extLst>
              <a:ext uri="{FF2B5EF4-FFF2-40B4-BE49-F238E27FC236}">
                <a16:creationId xmlns:a16="http://schemas.microsoft.com/office/drawing/2014/main" id="{54C6EA7F-3A37-E9AB-1DB9-6CEC21271D8D}"/>
              </a:ext>
            </a:extLst>
          </p:cNvPr>
          <p:cNvSpPr txBox="1"/>
          <p:nvPr userDrawn="1"/>
        </p:nvSpPr>
        <p:spPr>
          <a:xfrm>
            <a:off x="606348" y="826903"/>
            <a:ext cx="9488556" cy="523220"/>
          </a:xfrm>
          <a:prstGeom prst="rect">
            <a:avLst/>
          </a:prstGeom>
          <a:noFill/>
        </p:spPr>
        <p:txBody>
          <a:bodyPr wrap="square" rtlCol="0">
            <a:spAutoFit/>
          </a:bodyPr>
          <a:lstStyle/>
          <a:p>
            <a:pPr algn="l"/>
            <a:r>
              <a:rPr lang="en-US" sz="2800" b="0">
                <a:solidFill>
                  <a:schemeClr val="bg1"/>
                </a:solidFill>
              </a:rPr>
              <a:t>Thank you</a:t>
            </a:r>
          </a:p>
        </p:txBody>
      </p:sp>
      <p:pic>
        <p:nvPicPr>
          <p:cNvPr id="4" name="Graphic 3">
            <a:extLst>
              <a:ext uri="{FF2B5EF4-FFF2-40B4-BE49-F238E27FC236}">
                <a16:creationId xmlns:a16="http://schemas.microsoft.com/office/drawing/2014/main" id="{5420F876-CB41-02FD-B619-AF8A932FE9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7237" y="2912411"/>
            <a:ext cx="3256126" cy="3256126"/>
          </a:xfrm>
          <a:prstGeom prst="rect">
            <a:avLst/>
          </a:prstGeom>
        </p:spPr>
      </p:pic>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EB3DC16-91B4-1548-D088-8658D5FD315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7642" y="6139509"/>
            <a:ext cx="440279" cy="440279"/>
          </a:xfrm>
          <a:prstGeom prst="rect">
            <a:avLst/>
          </a:prstGeom>
        </p:spPr>
      </p:pic>
      <p:grpSp>
        <p:nvGrpSpPr>
          <p:cNvPr id="7" name="Group 6">
            <a:extLst>
              <a:ext uri="{FF2B5EF4-FFF2-40B4-BE49-F238E27FC236}">
                <a16:creationId xmlns:a16="http://schemas.microsoft.com/office/drawing/2014/main" id="{11F2B2F8-08B9-A63A-290F-62F24A2285D0}"/>
              </a:ext>
            </a:extLst>
          </p:cNvPr>
          <p:cNvGrpSpPr/>
          <p:nvPr userDrawn="1"/>
        </p:nvGrpSpPr>
        <p:grpSpPr>
          <a:xfrm>
            <a:off x="12692725" y="0"/>
            <a:ext cx="3220260" cy="6858000"/>
            <a:chOff x="12692725" y="0"/>
            <a:chExt cx="3220260" cy="6858000"/>
          </a:xfrm>
        </p:grpSpPr>
        <p:sp>
          <p:nvSpPr>
            <p:cNvPr id="8" name="Rectangle 7">
              <a:extLst>
                <a:ext uri="{FF2B5EF4-FFF2-40B4-BE49-F238E27FC236}">
                  <a16:creationId xmlns:a16="http://schemas.microsoft.com/office/drawing/2014/main" id="{64B0A777-8873-4B65-98D6-9A9B87C2008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C586624-FFF6-422A-673B-5B4C3587CE8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Any questions slide</a:t>
              </a:r>
            </a:p>
          </p:txBody>
        </p:sp>
        <p:sp>
          <p:nvSpPr>
            <p:cNvPr id="10" name="TextBox 9">
              <a:extLst>
                <a:ext uri="{FF2B5EF4-FFF2-40B4-BE49-F238E27FC236}">
                  <a16:creationId xmlns:a16="http://schemas.microsoft.com/office/drawing/2014/main" id="{5223AD2C-8C67-CF5A-8F30-402D9AF6DE4C}"/>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if you would like to instigate a conversation / any questions at the end of a presentation.</a:t>
              </a:r>
            </a:p>
          </p:txBody>
        </p:sp>
        <p:sp>
          <p:nvSpPr>
            <p:cNvPr id="11" name="TextBox 10">
              <a:extLst>
                <a:ext uri="{FF2B5EF4-FFF2-40B4-BE49-F238E27FC236}">
                  <a16:creationId xmlns:a16="http://schemas.microsoft.com/office/drawing/2014/main" id="{3987F178-2618-8894-4FD2-B1809DA20A8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2" name="TextBox 11">
            <a:extLst>
              <a:ext uri="{FF2B5EF4-FFF2-40B4-BE49-F238E27FC236}">
                <a16:creationId xmlns:a16="http://schemas.microsoft.com/office/drawing/2014/main" id="{4F157FD1-5CE7-667C-F464-19FFCC43349C}"/>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13" name="Rectangle 12">
            <a:hlinkClick r:id="rId6"/>
            <a:extLst>
              <a:ext uri="{FF2B5EF4-FFF2-40B4-BE49-F238E27FC236}">
                <a16:creationId xmlns:a16="http://schemas.microsoft.com/office/drawing/2014/main" id="{14F9571A-7B67-F234-4DF6-8F43C0513196}"/>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896224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slide – green">
    <p:bg>
      <p:bgPr>
        <a:solidFill>
          <a:srgbClr val="3D493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2">
            <a:extLst>
              <a:ext uri="{FF2B5EF4-FFF2-40B4-BE49-F238E27FC236}">
                <a16:creationId xmlns:a16="http://schemas.microsoft.com/office/drawing/2014/main" id="{09DCBD01-B43C-5F51-33F3-574975F5B6F9}"/>
              </a:ext>
            </a:extLst>
          </p:cNvPr>
          <p:cNvSpPr>
            <a:spLocks noGrp="1"/>
          </p:cNvSpPr>
          <p:nvPr>
            <p:ph type="pic" sz="quarter" idx="12"/>
          </p:nvPr>
        </p:nvSpPr>
        <p:spPr>
          <a:xfrm>
            <a:off x="6095999" y="275772"/>
            <a:ext cx="5551715" cy="6304016"/>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7" name="TextBox 6">
            <a:extLst>
              <a:ext uri="{FF2B5EF4-FFF2-40B4-BE49-F238E27FC236}">
                <a16:creationId xmlns:a16="http://schemas.microsoft.com/office/drawing/2014/main" id="{938B5109-1402-2B30-388B-4ADC20251075}"/>
              </a:ext>
            </a:extLst>
          </p:cNvPr>
          <p:cNvSpPr txBox="1"/>
          <p:nvPr userDrawn="1"/>
        </p:nvSpPr>
        <p:spPr>
          <a:xfrm>
            <a:off x="606348" y="1946585"/>
            <a:ext cx="4836509" cy="1107996"/>
          </a:xfrm>
          <a:prstGeom prst="rect">
            <a:avLst/>
          </a:prstGeom>
          <a:noFill/>
        </p:spPr>
        <p:txBody>
          <a:bodyPr wrap="square" rtlCol="0">
            <a:spAutoFit/>
          </a:bodyPr>
          <a:lstStyle/>
          <a:p>
            <a:pPr algn="l"/>
            <a:r>
              <a:rPr lang="en-US" sz="6600" b="1">
                <a:solidFill>
                  <a:schemeClr val="accent4"/>
                </a:solidFill>
              </a:rPr>
              <a:t>Thank you</a:t>
            </a:r>
          </a:p>
        </p:txBody>
      </p:sp>
      <p:pic>
        <p:nvPicPr>
          <p:cNvPr id="9" name="Graphic 8">
            <a:extLst>
              <a:ext uri="{FF2B5EF4-FFF2-40B4-BE49-F238E27FC236}">
                <a16:creationId xmlns:a16="http://schemas.microsoft.com/office/drawing/2014/main" id="{6AE94425-2DE9-E262-5581-77AEF91291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13" name="Text Placeholder 12">
            <a:extLst>
              <a:ext uri="{FF2B5EF4-FFF2-40B4-BE49-F238E27FC236}">
                <a16:creationId xmlns:a16="http://schemas.microsoft.com/office/drawing/2014/main" id="{1CABBEE2-B0C9-1F8D-DCF5-379D92C2B4B3}"/>
              </a:ext>
            </a:extLst>
          </p:cNvPr>
          <p:cNvSpPr>
            <a:spLocks noGrp="1"/>
          </p:cNvSpPr>
          <p:nvPr>
            <p:ph type="body" sz="quarter" idx="13" hasCustomPrompt="1"/>
          </p:nvPr>
        </p:nvSpPr>
        <p:spPr>
          <a:xfrm>
            <a:off x="627781" y="3216045"/>
            <a:ext cx="3679825" cy="587375"/>
          </a:xfrm>
        </p:spPr>
        <p:txBody>
          <a:bodyPr/>
          <a:lstStyle>
            <a:lvl1pPr>
              <a:defRPr sz="2800">
                <a:solidFill>
                  <a:schemeClr val="bg1"/>
                </a:solidFill>
              </a:defRPr>
            </a:lvl1pPr>
          </a:lstStyle>
          <a:p>
            <a:pPr lvl="0"/>
            <a:r>
              <a:rPr lang="en-GB"/>
              <a:t>Any questions?</a:t>
            </a:r>
            <a:endParaRPr lang="en-US"/>
          </a:p>
        </p:txBody>
      </p:sp>
      <p:grpSp>
        <p:nvGrpSpPr>
          <p:cNvPr id="18" name="Group 17">
            <a:extLst>
              <a:ext uri="{FF2B5EF4-FFF2-40B4-BE49-F238E27FC236}">
                <a16:creationId xmlns:a16="http://schemas.microsoft.com/office/drawing/2014/main" id="{7C32A604-89A3-3BF5-192D-CF5C33AFE360}"/>
              </a:ext>
            </a:extLst>
          </p:cNvPr>
          <p:cNvGrpSpPr/>
          <p:nvPr userDrawn="1"/>
        </p:nvGrpSpPr>
        <p:grpSpPr>
          <a:xfrm>
            <a:off x="12692725" y="0"/>
            <a:ext cx="3220260" cy="6858000"/>
            <a:chOff x="12692725" y="0"/>
            <a:chExt cx="3220260" cy="6858000"/>
          </a:xfrm>
        </p:grpSpPr>
        <p:grpSp>
          <p:nvGrpSpPr>
            <p:cNvPr id="2" name="Group 1">
              <a:extLst>
                <a:ext uri="{FF2B5EF4-FFF2-40B4-BE49-F238E27FC236}">
                  <a16:creationId xmlns:a16="http://schemas.microsoft.com/office/drawing/2014/main" id="{CEB003BF-ED20-FF04-500B-7524BF4B0B1C}"/>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C14F9C20-E7B4-716F-5D99-8B014D81D516}"/>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B52F45-848B-81D0-4B4A-5A218D7A6B1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Thank you slide</a:t>
                </a:r>
              </a:p>
            </p:txBody>
          </p:sp>
          <p:sp>
            <p:nvSpPr>
              <p:cNvPr id="10" name="TextBox 9">
                <a:extLst>
                  <a:ext uri="{FF2B5EF4-FFF2-40B4-BE49-F238E27FC236}">
                    <a16:creationId xmlns:a16="http://schemas.microsoft.com/office/drawing/2014/main" id="{0D67FE2A-8F27-295B-F2F6-5F81D91B3D92}"/>
                  </a:ext>
                </a:extLst>
              </p:cNvPr>
              <p:cNvSpPr txBox="1"/>
              <p:nvPr userDrawn="1"/>
            </p:nvSpPr>
            <p:spPr>
              <a:xfrm>
                <a:off x="12803736" y="792115"/>
                <a:ext cx="2933271" cy="892552"/>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enables you to add an image to your thank you / any questions slide.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the ‘Any questions?’ text, simply delete the placeholder from your slide. </a:t>
                </a:r>
              </a:p>
            </p:txBody>
          </p:sp>
          <p:sp>
            <p:nvSpPr>
              <p:cNvPr id="11" name="TextBox 10">
                <a:extLst>
                  <a:ext uri="{FF2B5EF4-FFF2-40B4-BE49-F238E27FC236}">
                    <a16:creationId xmlns:a16="http://schemas.microsoft.com/office/drawing/2014/main" id="{1864FAF4-CC4B-D6A8-892E-2ABE548A089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4" name="TextBox 13">
              <a:extLst>
                <a:ext uri="{FF2B5EF4-FFF2-40B4-BE49-F238E27FC236}">
                  <a16:creationId xmlns:a16="http://schemas.microsoft.com/office/drawing/2014/main" id="{4083AE3C-1B59-7D47-B38A-75430D577163}"/>
                </a:ext>
              </a:extLst>
            </p:cNvPr>
            <p:cNvSpPr txBox="1"/>
            <p:nvPr userDrawn="1"/>
          </p:nvSpPr>
          <p:spPr>
            <a:xfrm>
              <a:off x="12803737" y="19112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5" name="TextBox 14">
              <a:extLst>
                <a:ext uri="{FF2B5EF4-FFF2-40B4-BE49-F238E27FC236}">
                  <a16:creationId xmlns:a16="http://schemas.microsoft.com/office/drawing/2014/main" id="{6E9C5589-BB86-E5D3-916B-1EAC4207BC4A}"/>
                </a:ext>
              </a:extLst>
            </p:cNvPr>
            <p:cNvSpPr txBox="1"/>
            <p:nvPr userDrawn="1"/>
          </p:nvSpPr>
          <p:spPr>
            <a:xfrm>
              <a:off x="12803736" y="2188261"/>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6" name="TextBox 15">
              <a:extLst>
                <a:ext uri="{FF2B5EF4-FFF2-40B4-BE49-F238E27FC236}">
                  <a16:creationId xmlns:a16="http://schemas.microsoft.com/office/drawing/2014/main" id="{DFFF1DE2-292D-4040-24DA-C0922538584C}"/>
                </a:ext>
              </a:extLst>
            </p:cNvPr>
            <p:cNvSpPr txBox="1"/>
            <p:nvPr userDrawn="1"/>
          </p:nvSpPr>
          <p:spPr>
            <a:xfrm>
              <a:off x="12803737" y="4423108"/>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7" name="TextBox 16">
              <a:extLst>
                <a:ext uri="{FF2B5EF4-FFF2-40B4-BE49-F238E27FC236}">
                  <a16:creationId xmlns:a16="http://schemas.microsoft.com/office/drawing/2014/main" id="{9ABD5F92-D092-0802-E4A9-A1862DBCC254}"/>
                </a:ext>
              </a:extLst>
            </p:cNvPr>
            <p:cNvSpPr txBox="1"/>
            <p:nvPr userDrawn="1"/>
          </p:nvSpPr>
          <p:spPr>
            <a:xfrm>
              <a:off x="12803736" y="4700107"/>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8" name="TextBox 7">
            <a:extLst>
              <a:ext uri="{FF2B5EF4-FFF2-40B4-BE49-F238E27FC236}">
                <a16:creationId xmlns:a16="http://schemas.microsoft.com/office/drawing/2014/main" id="{DA10FF89-B2B1-075E-5245-8E7FC9B78B4F}"/>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12" name="Rectangle 11">
            <a:hlinkClick r:id="rId4"/>
            <a:extLst>
              <a:ext uri="{FF2B5EF4-FFF2-40B4-BE49-F238E27FC236}">
                <a16:creationId xmlns:a16="http://schemas.microsoft.com/office/drawing/2014/main" id="{9F7B06A5-80CA-4CB3-11FB-9BE88B930E65}"/>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3072312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estions slide – red">
    <p:bg>
      <p:bgPr>
        <a:solidFill>
          <a:srgbClr val="4C2C3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F250E2-1CA7-4889-5489-7F00F5540332}"/>
              </a:ext>
            </a:extLst>
          </p:cNvPr>
          <p:cNvSpPr txBox="1"/>
          <p:nvPr userDrawn="1"/>
        </p:nvSpPr>
        <p:spPr>
          <a:xfrm>
            <a:off x="606348" y="1449413"/>
            <a:ext cx="9488556" cy="1107996"/>
          </a:xfrm>
          <a:prstGeom prst="rect">
            <a:avLst/>
          </a:prstGeom>
          <a:noFill/>
        </p:spPr>
        <p:txBody>
          <a:bodyPr wrap="square" rtlCol="0">
            <a:spAutoFit/>
          </a:bodyPr>
          <a:lstStyle/>
          <a:p>
            <a:pPr algn="l"/>
            <a:r>
              <a:rPr lang="en-US" sz="6600" b="1">
                <a:solidFill>
                  <a:schemeClr val="accent5"/>
                </a:solidFill>
              </a:rPr>
              <a:t>Any questions?</a:t>
            </a:r>
          </a:p>
        </p:txBody>
      </p:sp>
      <p:sp>
        <p:nvSpPr>
          <p:cNvPr id="7" name="TextBox 6">
            <a:extLst>
              <a:ext uri="{FF2B5EF4-FFF2-40B4-BE49-F238E27FC236}">
                <a16:creationId xmlns:a16="http://schemas.microsoft.com/office/drawing/2014/main" id="{2279A82F-33B9-1778-B3E9-92221BA54184}"/>
              </a:ext>
            </a:extLst>
          </p:cNvPr>
          <p:cNvSpPr txBox="1"/>
          <p:nvPr userDrawn="1"/>
        </p:nvSpPr>
        <p:spPr>
          <a:xfrm>
            <a:off x="606348" y="826903"/>
            <a:ext cx="9488556" cy="523220"/>
          </a:xfrm>
          <a:prstGeom prst="rect">
            <a:avLst/>
          </a:prstGeom>
          <a:noFill/>
        </p:spPr>
        <p:txBody>
          <a:bodyPr wrap="square" rtlCol="0">
            <a:spAutoFit/>
          </a:bodyPr>
          <a:lstStyle/>
          <a:p>
            <a:pPr algn="l"/>
            <a:r>
              <a:rPr lang="en-US" sz="2800" b="0">
                <a:solidFill>
                  <a:schemeClr val="bg1"/>
                </a:solidFill>
              </a:rPr>
              <a:t>Thank you</a:t>
            </a:r>
          </a:p>
        </p:txBody>
      </p:sp>
      <p:pic>
        <p:nvPicPr>
          <p:cNvPr id="8" name="Graphic 7">
            <a:extLst>
              <a:ext uri="{FF2B5EF4-FFF2-40B4-BE49-F238E27FC236}">
                <a16:creationId xmlns:a16="http://schemas.microsoft.com/office/drawing/2014/main" id="{D9BF72AD-7FC1-628F-00DA-6168D9CC91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7237" y="2912411"/>
            <a:ext cx="3256126" cy="3256126"/>
          </a:xfrm>
          <a:prstGeom prst="rect">
            <a:avLst/>
          </a:prstGeom>
        </p:spPr>
      </p:pic>
      <p:grpSp>
        <p:nvGrpSpPr>
          <p:cNvPr id="2" name="Group 1">
            <a:extLst>
              <a:ext uri="{FF2B5EF4-FFF2-40B4-BE49-F238E27FC236}">
                <a16:creationId xmlns:a16="http://schemas.microsoft.com/office/drawing/2014/main" id="{A1657EBE-1F97-F37F-E7DE-4F7AFFEA4F03}"/>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9043A324-ACEA-E6A7-3322-1F8412C6BBB7}"/>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A0FC5B-641E-42D2-792C-52D4658405F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Thank you / Any questions slide</a:t>
              </a:r>
            </a:p>
          </p:txBody>
        </p:sp>
        <p:sp>
          <p:nvSpPr>
            <p:cNvPr id="9" name="TextBox 8">
              <a:extLst>
                <a:ext uri="{FF2B5EF4-FFF2-40B4-BE49-F238E27FC236}">
                  <a16:creationId xmlns:a16="http://schemas.microsoft.com/office/drawing/2014/main" id="{E4D0B79A-4933-2438-8EBB-4483C6E6B8F1}"/>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if you would like to instigate a conversation / any questions at the end of a presentation.</a:t>
              </a:r>
            </a:p>
          </p:txBody>
        </p:sp>
        <p:sp>
          <p:nvSpPr>
            <p:cNvPr id="10" name="TextBox 9">
              <a:extLst>
                <a:ext uri="{FF2B5EF4-FFF2-40B4-BE49-F238E27FC236}">
                  <a16:creationId xmlns:a16="http://schemas.microsoft.com/office/drawing/2014/main" id="{F7E986E5-9044-3D60-C6F6-ACF63D8C910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pic>
        <p:nvPicPr>
          <p:cNvPr id="11" name="Graphic 10">
            <a:extLst>
              <a:ext uri="{FF2B5EF4-FFF2-40B4-BE49-F238E27FC236}">
                <a16:creationId xmlns:a16="http://schemas.microsoft.com/office/drawing/2014/main" id="{1A908ED1-E198-49F7-74F2-72C77B8F73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7642" y="6139509"/>
            <a:ext cx="440279" cy="440279"/>
          </a:xfrm>
          <a:prstGeom prst="rect">
            <a:avLst/>
          </a:prstGeom>
        </p:spPr>
      </p:pic>
      <p:sp>
        <p:nvSpPr>
          <p:cNvPr id="12" name="TextBox 11">
            <a:extLst>
              <a:ext uri="{FF2B5EF4-FFF2-40B4-BE49-F238E27FC236}">
                <a16:creationId xmlns:a16="http://schemas.microsoft.com/office/drawing/2014/main" id="{973E8D4C-9682-5FE1-6B8E-5B14833B5A4B}"/>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13" name="Rectangle 12">
            <a:hlinkClick r:id="rId6"/>
            <a:extLst>
              <a:ext uri="{FF2B5EF4-FFF2-40B4-BE49-F238E27FC236}">
                <a16:creationId xmlns:a16="http://schemas.microsoft.com/office/drawing/2014/main" id="{5746180B-CC20-30E3-3535-F8424DE0F2DD}"/>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4336075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slide – red">
    <p:bg>
      <p:bgPr>
        <a:solidFill>
          <a:srgbClr val="4C2C3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2">
            <a:extLst>
              <a:ext uri="{FF2B5EF4-FFF2-40B4-BE49-F238E27FC236}">
                <a16:creationId xmlns:a16="http://schemas.microsoft.com/office/drawing/2014/main" id="{09DCBD01-B43C-5F51-33F3-574975F5B6F9}"/>
              </a:ext>
            </a:extLst>
          </p:cNvPr>
          <p:cNvSpPr>
            <a:spLocks noGrp="1"/>
          </p:cNvSpPr>
          <p:nvPr>
            <p:ph type="pic" sz="quarter" idx="12"/>
          </p:nvPr>
        </p:nvSpPr>
        <p:spPr>
          <a:xfrm>
            <a:off x="6095999" y="275772"/>
            <a:ext cx="5551715" cy="6304016"/>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7" name="TextBox 6">
            <a:extLst>
              <a:ext uri="{FF2B5EF4-FFF2-40B4-BE49-F238E27FC236}">
                <a16:creationId xmlns:a16="http://schemas.microsoft.com/office/drawing/2014/main" id="{938B5109-1402-2B30-388B-4ADC20251075}"/>
              </a:ext>
            </a:extLst>
          </p:cNvPr>
          <p:cNvSpPr txBox="1"/>
          <p:nvPr userDrawn="1"/>
        </p:nvSpPr>
        <p:spPr>
          <a:xfrm>
            <a:off x="606348" y="1946585"/>
            <a:ext cx="4836509" cy="1107996"/>
          </a:xfrm>
          <a:prstGeom prst="rect">
            <a:avLst/>
          </a:prstGeom>
          <a:noFill/>
        </p:spPr>
        <p:txBody>
          <a:bodyPr wrap="square" rtlCol="0">
            <a:spAutoFit/>
          </a:bodyPr>
          <a:lstStyle/>
          <a:p>
            <a:pPr algn="l"/>
            <a:r>
              <a:rPr lang="en-US" sz="6600" b="1">
                <a:solidFill>
                  <a:schemeClr val="accent5"/>
                </a:solidFill>
              </a:rPr>
              <a:t>Thank you</a:t>
            </a:r>
          </a:p>
        </p:txBody>
      </p:sp>
      <p:pic>
        <p:nvPicPr>
          <p:cNvPr id="9" name="Graphic 8">
            <a:extLst>
              <a:ext uri="{FF2B5EF4-FFF2-40B4-BE49-F238E27FC236}">
                <a16:creationId xmlns:a16="http://schemas.microsoft.com/office/drawing/2014/main" id="{6AE94425-2DE9-E262-5581-77AEF91291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ext Placeholder 12">
            <a:extLst>
              <a:ext uri="{FF2B5EF4-FFF2-40B4-BE49-F238E27FC236}">
                <a16:creationId xmlns:a16="http://schemas.microsoft.com/office/drawing/2014/main" id="{DE75D788-5E96-35A2-8410-6D2E2466A132}"/>
              </a:ext>
            </a:extLst>
          </p:cNvPr>
          <p:cNvSpPr>
            <a:spLocks noGrp="1"/>
          </p:cNvSpPr>
          <p:nvPr>
            <p:ph type="body" sz="quarter" idx="13" hasCustomPrompt="1"/>
          </p:nvPr>
        </p:nvSpPr>
        <p:spPr>
          <a:xfrm>
            <a:off x="627781" y="3216045"/>
            <a:ext cx="3679825" cy="587375"/>
          </a:xfrm>
        </p:spPr>
        <p:txBody>
          <a:bodyPr/>
          <a:lstStyle>
            <a:lvl1pPr>
              <a:defRPr sz="2800">
                <a:solidFill>
                  <a:schemeClr val="bg1"/>
                </a:solidFill>
              </a:defRPr>
            </a:lvl1pPr>
          </a:lstStyle>
          <a:p>
            <a:pPr lvl="0"/>
            <a:r>
              <a:rPr lang="en-GB"/>
              <a:t>Any questions?</a:t>
            </a:r>
            <a:endParaRPr lang="en-US"/>
          </a:p>
        </p:txBody>
      </p:sp>
      <p:grpSp>
        <p:nvGrpSpPr>
          <p:cNvPr id="13" name="Group 12">
            <a:extLst>
              <a:ext uri="{FF2B5EF4-FFF2-40B4-BE49-F238E27FC236}">
                <a16:creationId xmlns:a16="http://schemas.microsoft.com/office/drawing/2014/main" id="{BEB59790-54C0-3C52-2512-C9EA414D14F4}"/>
              </a:ext>
            </a:extLst>
          </p:cNvPr>
          <p:cNvGrpSpPr/>
          <p:nvPr userDrawn="1"/>
        </p:nvGrpSpPr>
        <p:grpSpPr>
          <a:xfrm>
            <a:off x="12692725" y="0"/>
            <a:ext cx="3220260" cy="6858000"/>
            <a:chOff x="12692725" y="0"/>
            <a:chExt cx="3220260" cy="6858000"/>
          </a:xfrm>
        </p:grpSpPr>
        <p:grpSp>
          <p:nvGrpSpPr>
            <p:cNvPr id="14" name="Group 13">
              <a:extLst>
                <a:ext uri="{FF2B5EF4-FFF2-40B4-BE49-F238E27FC236}">
                  <a16:creationId xmlns:a16="http://schemas.microsoft.com/office/drawing/2014/main" id="{5FC3E5D4-7DD7-AE12-8AFF-3C2E105AC3C6}"/>
                </a:ext>
              </a:extLst>
            </p:cNvPr>
            <p:cNvGrpSpPr/>
            <p:nvPr userDrawn="1"/>
          </p:nvGrpSpPr>
          <p:grpSpPr>
            <a:xfrm>
              <a:off x="12692725" y="0"/>
              <a:ext cx="3220260" cy="6858000"/>
              <a:chOff x="12692725" y="0"/>
              <a:chExt cx="3220260" cy="6858000"/>
            </a:xfrm>
          </p:grpSpPr>
          <p:sp>
            <p:nvSpPr>
              <p:cNvPr id="19" name="Rectangle 18">
                <a:extLst>
                  <a:ext uri="{FF2B5EF4-FFF2-40B4-BE49-F238E27FC236}">
                    <a16:creationId xmlns:a16="http://schemas.microsoft.com/office/drawing/2014/main" id="{A6A42259-D027-7DE8-DE00-75CCD4A2793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4F435FB-3D1B-7B2C-BEB5-F4EFCC52908B}"/>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Thank you slide</a:t>
                </a:r>
              </a:p>
            </p:txBody>
          </p:sp>
          <p:sp>
            <p:nvSpPr>
              <p:cNvPr id="21" name="TextBox 20">
                <a:extLst>
                  <a:ext uri="{FF2B5EF4-FFF2-40B4-BE49-F238E27FC236}">
                    <a16:creationId xmlns:a16="http://schemas.microsoft.com/office/drawing/2014/main" id="{1FD8CD5E-04E9-8BF8-1560-885734544DAE}"/>
                  </a:ext>
                </a:extLst>
              </p:cNvPr>
              <p:cNvSpPr txBox="1"/>
              <p:nvPr userDrawn="1"/>
            </p:nvSpPr>
            <p:spPr>
              <a:xfrm>
                <a:off x="12803736" y="792115"/>
                <a:ext cx="2933271" cy="892552"/>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enables you to add an image to your thank you / any questions slide.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the ‘Any questions?’ text, simply delete the placeholder from your slide. </a:t>
                </a:r>
              </a:p>
            </p:txBody>
          </p:sp>
          <p:sp>
            <p:nvSpPr>
              <p:cNvPr id="22" name="TextBox 21">
                <a:extLst>
                  <a:ext uri="{FF2B5EF4-FFF2-40B4-BE49-F238E27FC236}">
                    <a16:creationId xmlns:a16="http://schemas.microsoft.com/office/drawing/2014/main" id="{0E046F4C-4C08-C61E-2CEF-AAEFD360E245}"/>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5" name="TextBox 14">
              <a:extLst>
                <a:ext uri="{FF2B5EF4-FFF2-40B4-BE49-F238E27FC236}">
                  <a16:creationId xmlns:a16="http://schemas.microsoft.com/office/drawing/2014/main" id="{B851B21C-642C-FC5A-62BF-595514A7C695}"/>
                </a:ext>
              </a:extLst>
            </p:cNvPr>
            <p:cNvSpPr txBox="1"/>
            <p:nvPr userDrawn="1"/>
          </p:nvSpPr>
          <p:spPr>
            <a:xfrm>
              <a:off x="12803737" y="19112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6" name="TextBox 15">
              <a:extLst>
                <a:ext uri="{FF2B5EF4-FFF2-40B4-BE49-F238E27FC236}">
                  <a16:creationId xmlns:a16="http://schemas.microsoft.com/office/drawing/2014/main" id="{0FB3FE5C-D67D-58F7-07FB-20D7545D53F3}"/>
                </a:ext>
              </a:extLst>
            </p:cNvPr>
            <p:cNvSpPr txBox="1"/>
            <p:nvPr userDrawn="1"/>
          </p:nvSpPr>
          <p:spPr>
            <a:xfrm>
              <a:off x="12803736" y="2188261"/>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7" name="TextBox 16">
              <a:extLst>
                <a:ext uri="{FF2B5EF4-FFF2-40B4-BE49-F238E27FC236}">
                  <a16:creationId xmlns:a16="http://schemas.microsoft.com/office/drawing/2014/main" id="{F7DC943C-C5B9-3F41-B8D3-60287ED8BC5E}"/>
                </a:ext>
              </a:extLst>
            </p:cNvPr>
            <p:cNvSpPr txBox="1"/>
            <p:nvPr userDrawn="1"/>
          </p:nvSpPr>
          <p:spPr>
            <a:xfrm>
              <a:off x="12803737" y="4423108"/>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8" name="TextBox 17">
              <a:extLst>
                <a:ext uri="{FF2B5EF4-FFF2-40B4-BE49-F238E27FC236}">
                  <a16:creationId xmlns:a16="http://schemas.microsoft.com/office/drawing/2014/main" id="{0989ABAC-C8C5-D658-98EA-DEAE25FB061E}"/>
                </a:ext>
              </a:extLst>
            </p:cNvPr>
            <p:cNvSpPr txBox="1"/>
            <p:nvPr userDrawn="1"/>
          </p:nvSpPr>
          <p:spPr>
            <a:xfrm>
              <a:off x="12803736" y="4700107"/>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3" name="TextBox 2">
            <a:extLst>
              <a:ext uri="{FF2B5EF4-FFF2-40B4-BE49-F238E27FC236}">
                <a16:creationId xmlns:a16="http://schemas.microsoft.com/office/drawing/2014/main" id="{4F5D5534-DA7E-C694-B8E0-DC34C25FC871}"/>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4" name="Rectangle 3">
            <a:hlinkClick r:id="rId4"/>
            <a:extLst>
              <a:ext uri="{FF2B5EF4-FFF2-40B4-BE49-F238E27FC236}">
                <a16:creationId xmlns:a16="http://schemas.microsoft.com/office/drawing/2014/main" id="{F2172DE6-2E93-F6AE-3E62-4705130D0E93}"/>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6912078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estions slide – blue">
    <p:bg>
      <p:bgPr>
        <a:solidFill>
          <a:srgbClr val="0042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028325-BADD-92B4-AA2A-B8279C520D16}"/>
              </a:ext>
            </a:extLst>
          </p:cNvPr>
          <p:cNvSpPr txBox="1"/>
          <p:nvPr userDrawn="1"/>
        </p:nvSpPr>
        <p:spPr>
          <a:xfrm>
            <a:off x="606348" y="1449413"/>
            <a:ext cx="9488556" cy="1107996"/>
          </a:xfrm>
          <a:prstGeom prst="rect">
            <a:avLst/>
          </a:prstGeom>
          <a:noFill/>
        </p:spPr>
        <p:txBody>
          <a:bodyPr wrap="square" rtlCol="0">
            <a:spAutoFit/>
          </a:bodyPr>
          <a:lstStyle/>
          <a:p>
            <a:pPr algn="l"/>
            <a:r>
              <a:rPr lang="en-US" sz="6600" b="1">
                <a:solidFill>
                  <a:schemeClr val="accent6"/>
                </a:solidFill>
              </a:rPr>
              <a:t>Any questions?</a:t>
            </a:r>
          </a:p>
        </p:txBody>
      </p:sp>
      <p:sp>
        <p:nvSpPr>
          <p:cNvPr id="7" name="TextBox 6">
            <a:extLst>
              <a:ext uri="{FF2B5EF4-FFF2-40B4-BE49-F238E27FC236}">
                <a16:creationId xmlns:a16="http://schemas.microsoft.com/office/drawing/2014/main" id="{5527B064-7163-8726-28D2-EA66F92FE7B3}"/>
              </a:ext>
            </a:extLst>
          </p:cNvPr>
          <p:cNvSpPr txBox="1"/>
          <p:nvPr userDrawn="1"/>
        </p:nvSpPr>
        <p:spPr>
          <a:xfrm>
            <a:off x="606348" y="826903"/>
            <a:ext cx="9488556" cy="523220"/>
          </a:xfrm>
          <a:prstGeom prst="rect">
            <a:avLst/>
          </a:prstGeom>
          <a:noFill/>
        </p:spPr>
        <p:txBody>
          <a:bodyPr wrap="square" rtlCol="0">
            <a:spAutoFit/>
          </a:bodyPr>
          <a:lstStyle/>
          <a:p>
            <a:pPr algn="l"/>
            <a:r>
              <a:rPr lang="en-US" sz="2800" b="0">
                <a:solidFill>
                  <a:schemeClr val="bg1"/>
                </a:solidFill>
              </a:rPr>
              <a:t>Thank you</a:t>
            </a:r>
          </a:p>
        </p:txBody>
      </p:sp>
      <p:pic>
        <p:nvPicPr>
          <p:cNvPr id="8" name="Graphic 7">
            <a:extLst>
              <a:ext uri="{FF2B5EF4-FFF2-40B4-BE49-F238E27FC236}">
                <a16:creationId xmlns:a16="http://schemas.microsoft.com/office/drawing/2014/main" id="{DD8E5CB8-65D0-37E0-7AAC-07A2937404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7237" y="2912411"/>
            <a:ext cx="3256126" cy="3256126"/>
          </a:xfrm>
          <a:prstGeom prst="rect">
            <a:avLst/>
          </a:prstGeom>
        </p:spPr>
      </p:pic>
      <p:grpSp>
        <p:nvGrpSpPr>
          <p:cNvPr id="2" name="Group 1">
            <a:extLst>
              <a:ext uri="{FF2B5EF4-FFF2-40B4-BE49-F238E27FC236}">
                <a16:creationId xmlns:a16="http://schemas.microsoft.com/office/drawing/2014/main" id="{950507CD-972E-4445-70E5-63139F22FA70}"/>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89C6120C-1593-606D-F3A6-E95335A1FF9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565F4DB-FE86-914D-34FE-583272AC053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Thank you / Any questions slide</a:t>
              </a:r>
            </a:p>
          </p:txBody>
        </p:sp>
        <p:sp>
          <p:nvSpPr>
            <p:cNvPr id="9" name="TextBox 8">
              <a:extLst>
                <a:ext uri="{FF2B5EF4-FFF2-40B4-BE49-F238E27FC236}">
                  <a16:creationId xmlns:a16="http://schemas.microsoft.com/office/drawing/2014/main" id="{135EF135-50E4-5A0B-0601-771BC6CB56DC}"/>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if you would like to instigate a conversation / any questions at the end of a presentation.</a:t>
              </a:r>
            </a:p>
          </p:txBody>
        </p:sp>
        <p:sp>
          <p:nvSpPr>
            <p:cNvPr id="10" name="TextBox 9">
              <a:extLst>
                <a:ext uri="{FF2B5EF4-FFF2-40B4-BE49-F238E27FC236}">
                  <a16:creationId xmlns:a16="http://schemas.microsoft.com/office/drawing/2014/main" id="{F2AA1C9C-5E24-A8FE-25C7-A5EAE1FE5CC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pic>
        <p:nvPicPr>
          <p:cNvPr id="11" name="Graphic 10">
            <a:extLst>
              <a:ext uri="{FF2B5EF4-FFF2-40B4-BE49-F238E27FC236}">
                <a16:creationId xmlns:a16="http://schemas.microsoft.com/office/drawing/2014/main" id="{18986669-A348-B532-196A-C2300D83AB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7642" y="6139509"/>
            <a:ext cx="440279" cy="440279"/>
          </a:xfrm>
          <a:prstGeom prst="rect">
            <a:avLst/>
          </a:prstGeom>
        </p:spPr>
      </p:pic>
      <p:sp>
        <p:nvSpPr>
          <p:cNvPr id="12" name="TextBox 11">
            <a:extLst>
              <a:ext uri="{FF2B5EF4-FFF2-40B4-BE49-F238E27FC236}">
                <a16:creationId xmlns:a16="http://schemas.microsoft.com/office/drawing/2014/main" id="{43591149-CFCB-EB15-82E2-A978511A8D18}"/>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13" name="Rectangle 12">
            <a:hlinkClick r:id="rId6"/>
            <a:extLst>
              <a:ext uri="{FF2B5EF4-FFF2-40B4-BE49-F238E27FC236}">
                <a16:creationId xmlns:a16="http://schemas.microsoft.com/office/drawing/2014/main" id="{CB73AA93-24E1-8A3E-A770-321D43818118}"/>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112819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slide – blue">
    <p:bg>
      <p:bgPr>
        <a:solidFill>
          <a:srgbClr val="0042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2">
            <a:extLst>
              <a:ext uri="{FF2B5EF4-FFF2-40B4-BE49-F238E27FC236}">
                <a16:creationId xmlns:a16="http://schemas.microsoft.com/office/drawing/2014/main" id="{09DCBD01-B43C-5F51-33F3-574975F5B6F9}"/>
              </a:ext>
            </a:extLst>
          </p:cNvPr>
          <p:cNvSpPr>
            <a:spLocks noGrp="1"/>
          </p:cNvSpPr>
          <p:nvPr>
            <p:ph type="pic" sz="quarter" idx="12"/>
          </p:nvPr>
        </p:nvSpPr>
        <p:spPr>
          <a:xfrm>
            <a:off x="6095999" y="275772"/>
            <a:ext cx="5551715" cy="6304016"/>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7" name="TextBox 6">
            <a:extLst>
              <a:ext uri="{FF2B5EF4-FFF2-40B4-BE49-F238E27FC236}">
                <a16:creationId xmlns:a16="http://schemas.microsoft.com/office/drawing/2014/main" id="{938B5109-1402-2B30-388B-4ADC20251075}"/>
              </a:ext>
            </a:extLst>
          </p:cNvPr>
          <p:cNvSpPr txBox="1"/>
          <p:nvPr userDrawn="1"/>
        </p:nvSpPr>
        <p:spPr>
          <a:xfrm>
            <a:off x="606348" y="1946585"/>
            <a:ext cx="4836509" cy="1107996"/>
          </a:xfrm>
          <a:prstGeom prst="rect">
            <a:avLst/>
          </a:prstGeom>
          <a:noFill/>
        </p:spPr>
        <p:txBody>
          <a:bodyPr wrap="square" rtlCol="0">
            <a:spAutoFit/>
          </a:bodyPr>
          <a:lstStyle/>
          <a:p>
            <a:pPr algn="l"/>
            <a:r>
              <a:rPr lang="en-US" sz="6600" b="1">
                <a:solidFill>
                  <a:schemeClr val="accent6"/>
                </a:solidFill>
              </a:rPr>
              <a:t>Thank you</a:t>
            </a:r>
          </a:p>
        </p:txBody>
      </p:sp>
      <p:pic>
        <p:nvPicPr>
          <p:cNvPr id="9" name="Graphic 8">
            <a:extLst>
              <a:ext uri="{FF2B5EF4-FFF2-40B4-BE49-F238E27FC236}">
                <a16:creationId xmlns:a16="http://schemas.microsoft.com/office/drawing/2014/main" id="{6AE94425-2DE9-E262-5581-77AEF91291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ext Placeholder 12">
            <a:extLst>
              <a:ext uri="{FF2B5EF4-FFF2-40B4-BE49-F238E27FC236}">
                <a16:creationId xmlns:a16="http://schemas.microsoft.com/office/drawing/2014/main" id="{C249A50F-5ED4-4C04-0CFE-66835790A446}"/>
              </a:ext>
            </a:extLst>
          </p:cNvPr>
          <p:cNvSpPr>
            <a:spLocks noGrp="1"/>
          </p:cNvSpPr>
          <p:nvPr>
            <p:ph type="body" sz="quarter" idx="13" hasCustomPrompt="1"/>
          </p:nvPr>
        </p:nvSpPr>
        <p:spPr>
          <a:xfrm>
            <a:off x="627781" y="3216045"/>
            <a:ext cx="3679825" cy="587375"/>
          </a:xfrm>
        </p:spPr>
        <p:txBody>
          <a:bodyPr/>
          <a:lstStyle>
            <a:lvl1pPr>
              <a:defRPr sz="2800">
                <a:solidFill>
                  <a:schemeClr val="bg1"/>
                </a:solidFill>
              </a:defRPr>
            </a:lvl1pPr>
          </a:lstStyle>
          <a:p>
            <a:pPr lvl="0"/>
            <a:r>
              <a:rPr lang="en-GB"/>
              <a:t>Any questions?</a:t>
            </a:r>
            <a:endParaRPr lang="en-US"/>
          </a:p>
        </p:txBody>
      </p:sp>
      <p:grpSp>
        <p:nvGrpSpPr>
          <p:cNvPr id="3" name="Group 2">
            <a:extLst>
              <a:ext uri="{FF2B5EF4-FFF2-40B4-BE49-F238E27FC236}">
                <a16:creationId xmlns:a16="http://schemas.microsoft.com/office/drawing/2014/main" id="{63C4BF23-86A0-A8A6-4759-0D77D696ACEE}"/>
              </a:ext>
            </a:extLst>
          </p:cNvPr>
          <p:cNvGrpSpPr/>
          <p:nvPr userDrawn="1"/>
        </p:nvGrpSpPr>
        <p:grpSpPr>
          <a:xfrm>
            <a:off x="12692725" y="0"/>
            <a:ext cx="3220260" cy="6858000"/>
            <a:chOff x="12692725" y="0"/>
            <a:chExt cx="3220260" cy="6858000"/>
          </a:xfrm>
        </p:grpSpPr>
        <p:grpSp>
          <p:nvGrpSpPr>
            <p:cNvPr id="4" name="Group 3">
              <a:extLst>
                <a:ext uri="{FF2B5EF4-FFF2-40B4-BE49-F238E27FC236}">
                  <a16:creationId xmlns:a16="http://schemas.microsoft.com/office/drawing/2014/main" id="{B4A6493C-1FF1-B2DA-C19B-0466A56D92C5}"/>
                </a:ext>
              </a:extLst>
            </p:cNvPr>
            <p:cNvGrpSpPr/>
            <p:nvPr userDrawn="1"/>
          </p:nvGrpSpPr>
          <p:grpSpPr>
            <a:xfrm>
              <a:off x="12692725" y="0"/>
              <a:ext cx="3220260" cy="6858000"/>
              <a:chOff x="12692725" y="0"/>
              <a:chExt cx="3220260" cy="6858000"/>
            </a:xfrm>
          </p:grpSpPr>
          <p:sp>
            <p:nvSpPr>
              <p:cNvPr id="14" name="Rectangle 13">
                <a:extLst>
                  <a:ext uri="{FF2B5EF4-FFF2-40B4-BE49-F238E27FC236}">
                    <a16:creationId xmlns:a16="http://schemas.microsoft.com/office/drawing/2014/main" id="{A19E3B67-ED0F-075C-477B-D5F27A2679C8}"/>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6293609-47A7-F762-8AD2-E85B7A23FAEE}"/>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Thank you slide</a:t>
                </a:r>
              </a:p>
            </p:txBody>
          </p:sp>
          <p:sp>
            <p:nvSpPr>
              <p:cNvPr id="16" name="TextBox 15">
                <a:extLst>
                  <a:ext uri="{FF2B5EF4-FFF2-40B4-BE49-F238E27FC236}">
                    <a16:creationId xmlns:a16="http://schemas.microsoft.com/office/drawing/2014/main" id="{8FA72A4B-8996-1287-4794-84BD50BD68A2}"/>
                  </a:ext>
                </a:extLst>
              </p:cNvPr>
              <p:cNvSpPr txBox="1"/>
              <p:nvPr userDrawn="1"/>
            </p:nvSpPr>
            <p:spPr>
              <a:xfrm>
                <a:off x="12803736" y="792115"/>
                <a:ext cx="2933271" cy="892552"/>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enables you to add an image to your thank you / any questions slide.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the ‘Any questions?’ text, simply delete the placeholder from your slide. </a:t>
                </a:r>
              </a:p>
            </p:txBody>
          </p:sp>
          <p:sp>
            <p:nvSpPr>
              <p:cNvPr id="17" name="TextBox 16">
                <a:extLst>
                  <a:ext uri="{FF2B5EF4-FFF2-40B4-BE49-F238E27FC236}">
                    <a16:creationId xmlns:a16="http://schemas.microsoft.com/office/drawing/2014/main" id="{3C1ADC95-24DA-9C87-E9C5-D418FA839DA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0" name="TextBox 9">
              <a:extLst>
                <a:ext uri="{FF2B5EF4-FFF2-40B4-BE49-F238E27FC236}">
                  <a16:creationId xmlns:a16="http://schemas.microsoft.com/office/drawing/2014/main" id="{63291F90-EE69-69BE-3AE6-1A9193ABDB15}"/>
                </a:ext>
              </a:extLst>
            </p:cNvPr>
            <p:cNvSpPr txBox="1"/>
            <p:nvPr userDrawn="1"/>
          </p:nvSpPr>
          <p:spPr>
            <a:xfrm>
              <a:off x="12803737" y="19112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1" name="TextBox 10">
              <a:extLst>
                <a:ext uri="{FF2B5EF4-FFF2-40B4-BE49-F238E27FC236}">
                  <a16:creationId xmlns:a16="http://schemas.microsoft.com/office/drawing/2014/main" id="{D8C19DDB-DA49-EE2C-2362-F3A89BF64DE8}"/>
                </a:ext>
              </a:extLst>
            </p:cNvPr>
            <p:cNvSpPr txBox="1"/>
            <p:nvPr userDrawn="1"/>
          </p:nvSpPr>
          <p:spPr>
            <a:xfrm>
              <a:off x="12803736" y="2188261"/>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2" name="TextBox 11">
              <a:extLst>
                <a:ext uri="{FF2B5EF4-FFF2-40B4-BE49-F238E27FC236}">
                  <a16:creationId xmlns:a16="http://schemas.microsoft.com/office/drawing/2014/main" id="{685EFC14-2027-F849-3957-9BC84885734D}"/>
                </a:ext>
              </a:extLst>
            </p:cNvPr>
            <p:cNvSpPr txBox="1"/>
            <p:nvPr userDrawn="1"/>
          </p:nvSpPr>
          <p:spPr>
            <a:xfrm>
              <a:off x="12803737" y="4423108"/>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98B69ED9-CF39-43E3-5099-01A27B05D09B}"/>
                </a:ext>
              </a:extLst>
            </p:cNvPr>
            <p:cNvSpPr txBox="1"/>
            <p:nvPr userDrawn="1"/>
          </p:nvSpPr>
          <p:spPr>
            <a:xfrm>
              <a:off x="12803736" y="4700107"/>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8" name="TextBox 17">
            <a:extLst>
              <a:ext uri="{FF2B5EF4-FFF2-40B4-BE49-F238E27FC236}">
                <a16:creationId xmlns:a16="http://schemas.microsoft.com/office/drawing/2014/main" id="{48ED544D-A995-85D0-93A5-BC4EF22483B5}"/>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19" name="Rectangle 18">
            <a:hlinkClick r:id="rId4"/>
            <a:extLst>
              <a:ext uri="{FF2B5EF4-FFF2-40B4-BE49-F238E27FC236}">
                <a16:creationId xmlns:a16="http://schemas.microsoft.com/office/drawing/2014/main" id="{9DE38385-9318-714E-8EE8-E18FD4B9B159}"/>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5624500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 slide – green">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DD84650-9A1A-1C03-90BC-9D0EA55AE8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35" y="421507"/>
            <a:ext cx="3572932" cy="473898"/>
          </a:xfrm>
          <a:prstGeom prst="rect">
            <a:avLst/>
          </a:prstGeom>
        </p:spPr>
      </p:pic>
      <p:sp>
        <p:nvSpPr>
          <p:cNvPr id="3" name="TextBox 2">
            <a:extLst>
              <a:ext uri="{FF2B5EF4-FFF2-40B4-BE49-F238E27FC236}">
                <a16:creationId xmlns:a16="http://schemas.microsoft.com/office/drawing/2014/main" id="{FBBD3870-CDB7-DAB8-AAE8-B2CBB20B57A1}"/>
              </a:ext>
            </a:extLst>
          </p:cNvPr>
          <p:cNvSpPr txBox="1"/>
          <p:nvPr userDrawn="1"/>
        </p:nvSpPr>
        <p:spPr>
          <a:xfrm>
            <a:off x="1351722" y="1732283"/>
            <a:ext cx="9488556" cy="2800767"/>
          </a:xfrm>
          <a:prstGeom prst="rect">
            <a:avLst/>
          </a:prstGeom>
          <a:noFill/>
        </p:spPr>
        <p:txBody>
          <a:bodyPr wrap="square" rtlCol="0">
            <a:spAutoFit/>
          </a:bodyPr>
          <a:lstStyle/>
          <a:p>
            <a:pPr algn="ctr"/>
            <a:r>
              <a:rPr lang="en-US" sz="4400" b="1">
                <a:solidFill>
                  <a:schemeClr val="bg1"/>
                </a:solidFill>
              </a:rPr>
              <a:t>Historic England protects and brings new life to the heritage that matters to us all, so it lives on </a:t>
            </a:r>
            <a:br>
              <a:rPr lang="en-US" sz="4400" b="1">
                <a:solidFill>
                  <a:schemeClr val="bg1"/>
                </a:solidFill>
              </a:rPr>
            </a:br>
            <a:r>
              <a:rPr lang="en-US" sz="4400" b="1">
                <a:solidFill>
                  <a:schemeClr val="bg1"/>
                </a:solidFill>
              </a:rPr>
              <a:t>and is loved for longer.</a:t>
            </a:r>
          </a:p>
        </p:txBody>
      </p:sp>
      <p:sp>
        <p:nvSpPr>
          <p:cNvPr id="6" name="TextBox 5">
            <a:extLst>
              <a:ext uri="{FF2B5EF4-FFF2-40B4-BE49-F238E27FC236}">
                <a16:creationId xmlns:a16="http://schemas.microsoft.com/office/drawing/2014/main" id="{F6663622-FCBD-6FD5-BA43-005453A60D98}"/>
              </a:ext>
            </a:extLst>
          </p:cNvPr>
          <p:cNvSpPr txBox="1"/>
          <p:nvPr userDrawn="1"/>
        </p:nvSpPr>
        <p:spPr>
          <a:xfrm>
            <a:off x="4900672" y="5369928"/>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grpSp>
        <p:nvGrpSpPr>
          <p:cNvPr id="7" name="Group 6">
            <a:extLst>
              <a:ext uri="{FF2B5EF4-FFF2-40B4-BE49-F238E27FC236}">
                <a16:creationId xmlns:a16="http://schemas.microsoft.com/office/drawing/2014/main" id="{2CAEA760-D66B-6FE1-DF6C-A7BD0259CF69}"/>
              </a:ext>
            </a:extLst>
          </p:cNvPr>
          <p:cNvGrpSpPr/>
          <p:nvPr userDrawn="1"/>
        </p:nvGrpSpPr>
        <p:grpSpPr>
          <a:xfrm>
            <a:off x="12692725" y="0"/>
            <a:ext cx="3220260" cy="6858000"/>
            <a:chOff x="12692725" y="0"/>
            <a:chExt cx="3220260" cy="6858000"/>
          </a:xfrm>
        </p:grpSpPr>
        <p:sp>
          <p:nvSpPr>
            <p:cNvPr id="22" name="Rectangle 21">
              <a:extLst>
                <a:ext uri="{FF2B5EF4-FFF2-40B4-BE49-F238E27FC236}">
                  <a16:creationId xmlns:a16="http://schemas.microsoft.com/office/drawing/2014/main" id="{B5C034F2-FA45-3BC0-1073-94E8DF65F92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A1BD3A4-FFF7-3235-31F7-D8757008D5E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End slide</a:t>
              </a:r>
            </a:p>
          </p:txBody>
        </p:sp>
        <p:sp>
          <p:nvSpPr>
            <p:cNvPr id="24" name="TextBox 23">
              <a:extLst>
                <a:ext uri="{FF2B5EF4-FFF2-40B4-BE49-F238E27FC236}">
                  <a16:creationId xmlns:a16="http://schemas.microsoft.com/office/drawing/2014/main" id="{456AB61A-03A3-A358-776D-550A59748BB2}"/>
                </a:ext>
              </a:extLst>
            </p:cNvPr>
            <p:cNvSpPr txBox="1"/>
            <p:nvPr userDrawn="1"/>
          </p:nvSpPr>
          <p:spPr>
            <a:xfrm>
              <a:off x="12803736" y="792115"/>
              <a:ext cx="2933271" cy="136960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to be placed at the end of your presentation.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Add your email address to the placeholder provided.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website address &amp; social icons have all been hyperlinked to the relevant URLs.</a:t>
              </a:r>
            </a:p>
          </p:txBody>
        </p:sp>
        <p:sp>
          <p:nvSpPr>
            <p:cNvPr id="25" name="TextBox 24">
              <a:extLst>
                <a:ext uri="{FF2B5EF4-FFF2-40B4-BE49-F238E27FC236}">
                  <a16:creationId xmlns:a16="http://schemas.microsoft.com/office/drawing/2014/main" id="{01148B36-F199-393E-E153-88780C4D876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9" name="Text Placeholder 8">
            <a:extLst>
              <a:ext uri="{FF2B5EF4-FFF2-40B4-BE49-F238E27FC236}">
                <a16:creationId xmlns:a16="http://schemas.microsoft.com/office/drawing/2014/main" id="{76737A0C-7608-CD1B-ED14-CAC8C5A373A6}"/>
              </a:ext>
            </a:extLst>
          </p:cNvPr>
          <p:cNvSpPr>
            <a:spLocks noGrp="1"/>
          </p:cNvSpPr>
          <p:nvPr userDrawn="1">
            <p:ph type="body" sz="quarter" idx="12" hasCustomPrompt="1"/>
          </p:nvPr>
        </p:nvSpPr>
        <p:spPr>
          <a:xfrm>
            <a:off x="1059133" y="6253163"/>
            <a:ext cx="10073734" cy="307975"/>
          </a:xfrm>
        </p:spPr>
        <p:txBody>
          <a:bodyPr/>
          <a:lstStyle>
            <a:lvl1pPr algn="ctr">
              <a:defRPr sz="1200" b="0" spc="100"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Insert photo copyright info</a:t>
            </a:r>
          </a:p>
        </p:txBody>
      </p:sp>
    </p:spTree>
    <p:extLst>
      <p:ext uri="{BB962C8B-B14F-4D97-AF65-F5344CB8AC3E}">
        <p14:creationId xmlns:p14="http://schemas.microsoft.com/office/powerpoint/2010/main" val="3968618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10.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xml"/><Relationship Id="rId21" Type="http://schemas.openxmlformats.org/officeDocument/2006/relationships/slideLayout" Target="../slideLayouts/slideLayout35.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63" Type="http://schemas.openxmlformats.org/officeDocument/2006/relationships/slideLayout" Target="../slideLayouts/slideLayout77.xml"/><Relationship Id="rId68" Type="http://schemas.openxmlformats.org/officeDocument/2006/relationships/slideLayout" Target="../slideLayouts/slideLayout82.xml"/><Relationship Id="rId84" Type="http://schemas.openxmlformats.org/officeDocument/2006/relationships/slideLayout" Target="../slideLayouts/slideLayout98.xml"/><Relationship Id="rId89" Type="http://schemas.openxmlformats.org/officeDocument/2006/relationships/theme" Target="../theme/theme2.xml"/><Relationship Id="rId16" Type="http://schemas.openxmlformats.org/officeDocument/2006/relationships/slideLayout" Target="../slideLayouts/slideLayout30.xml"/><Relationship Id="rId11" Type="http://schemas.openxmlformats.org/officeDocument/2006/relationships/slideLayout" Target="../slideLayouts/slideLayout25.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74" Type="http://schemas.openxmlformats.org/officeDocument/2006/relationships/slideLayout" Target="../slideLayouts/slideLayout88.xml"/><Relationship Id="rId79" Type="http://schemas.openxmlformats.org/officeDocument/2006/relationships/slideLayout" Target="../slideLayouts/slideLayout93.xml"/><Relationship Id="rId5" Type="http://schemas.openxmlformats.org/officeDocument/2006/relationships/slideLayout" Target="../slideLayouts/slideLayout19.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77" Type="http://schemas.openxmlformats.org/officeDocument/2006/relationships/slideLayout" Target="../slideLayouts/slideLayout91.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72" Type="http://schemas.openxmlformats.org/officeDocument/2006/relationships/slideLayout" Target="../slideLayouts/slideLayout86.xml"/><Relationship Id="rId80" Type="http://schemas.openxmlformats.org/officeDocument/2006/relationships/slideLayout" Target="../slideLayouts/slideLayout94.xml"/><Relationship Id="rId85" Type="http://schemas.openxmlformats.org/officeDocument/2006/relationships/slideLayout" Target="../slideLayouts/slideLayout99.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slideLayout" Target="../slideLayouts/slideLayout81.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slideLayout" Target="../slideLayouts/slideLayout84.xml"/><Relationship Id="rId75" Type="http://schemas.openxmlformats.org/officeDocument/2006/relationships/slideLayout" Target="../slideLayouts/slideLayout89.xml"/><Relationship Id="rId83" Type="http://schemas.openxmlformats.org/officeDocument/2006/relationships/slideLayout" Target="../slideLayouts/slideLayout97.xml"/><Relationship Id="rId88" Type="http://schemas.openxmlformats.org/officeDocument/2006/relationships/slideLayout" Target="../slideLayouts/slideLayout10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73" Type="http://schemas.openxmlformats.org/officeDocument/2006/relationships/slideLayout" Target="../slideLayouts/slideLayout87.xml"/><Relationship Id="rId78" Type="http://schemas.openxmlformats.org/officeDocument/2006/relationships/slideLayout" Target="../slideLayouts/slideLayout92.xml"/><Relationship Id="rId81" Type="http://schemas.openxmlformats.org/officeDocument/2006/relationships/slideLayout" Target="../slideLayouts/slideLayout95.xml"/><Relationship Id="rId86" Type="http://schemas.openxmlformats.org/officeDocument/2006/relationships/slideLayout" Target="../slideLayouts/slideLayout100.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9" Type="http://schemas.openxmlformats.org/officeDocument/2006/relationships/slideLayout" Target="../slideLayouts/slideLayout53.xml"/><Relationship Id="rId34" Type="http://schemas.openxmlformats.org/officeDocument/2006/relationships/slideLayout" Target="../slideLayouts/slideLayout48.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76" Type="http://schemas.openxmlformats.org/officeDocument/2006/relationships/slideLayout" Target="../slideLayouts/slideLayout90.xml"/><Relationship Id="rId7" Type="http://schemas.openxmlformats.org/officeDocument/2006/relationships/slideLayout" Target="../slideLayouts/slideLayout21.xml"/><Relationship Id="rId71" Type="http://schemas.openxmlformats.org/officeDocument/2006/relationships/slideLayout" Target="../slideLayouts/slideLayout85.xml"/><Relationship Id="rId2" Type="http://schemas.openxmlformats.org/officeDocument/2006/relationships/slideLayout" Target="../slideLayouts/slideLayout16.xml"/><Relationship Id="rId29" Type="http://schemas.openxmlformats.org/officeDocument/2006/relationships/slideLayout" Target="../slideLayouts/slideLayout43.xml"/><Relationship Id="rId24" Type="http://schemas.openxmlformats.org/officeDocument/2006/relationships/slideLayout" Target="../slideLayouts/slideLayout38.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66" Type="http://schemas.openxmlformats.org/officeDocument/2006/relationships/slideLayout" Target="../slideLayouts/slideLayout80.xml"/><Relationship Id="rId87" Type="http://schemas.openxmlformats.org/officeDocument/2006/relationships/slideLayout" Target="../slideLayouts/slideLayout101.xml"/><Relationship Id="rId61" Type="http://schemas.openxmlformats.org/officeDocument/2006/relationships/slideLayout" Target="../slideLayouts/slideLayout75.xml"/><Relationship Id="rId82" Type="http://schemas.openxmlformats.org/officeDocument/2006/relationships/slideLayout" Target="../slideLayouts/slideLayout96.xml"/><Relationship Id="rId1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tags" Target="../tags/tag6.xml"/><Relationship Id="rId39" Type="http://schemas.openxmlformats.org/officeDocument/2006/relationships/tags" Target="../tags/tag19.xml"/><Relationship Id="rId21" Type="http://schemas.openxmlformats.org/officeDocument/2006/relationships/tags" Target="../tags/tag1.xml"/><Relationship Id="rId34" Type="http://schemas.openxmlformats.org/officeDocument/2006/relationships/tags" Target="../tags/tag14.xml"/><Relationship Id="rId42" Type="http://schemas.openxmlformats.org/officeDocument/2006/relationships/image" Target="../media/image35.emf"/><Relationship Id="rId7" Type="http://schemas.openxmlformats.org/officeDocument/2006/relationships/slideLayout" Target="../slideLayouts/slideLayout12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theme" Target="../theme/theme4.xml"/><Relationship Id="rId29" Type="http://schemas.openxmlformats.org/officeDocument/2006/relationships/tags" Target="../tags/tag9.xml"/><Relationship Id="rId41" Type="http://schemas.openxmlformats.org/officeDocument/2006/relationships/oleObject" Target="../embeddings/oleObject1.bin"/><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tags" Target="../tags/tag4.xml"/><Relationship Id="rId32" Type="http://schemas.openxmlformats.org/officeDocument/2006/relationships/tags" Target="../tags/tag12.xml"/><Relationship Id="rId37" Type="http://schemas.openxmlformats.org/officeDocument/2006/relationships/tags" Target="../tags/tag17.xml"/><Relationship Id="rId40" Type="http://schemas.openxmlformats.org/officeDocument/2006/relationships/tags" Target="../tags/tag20.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tags" Target="../tags/tag3.xml"/><Relationship Id="rId28" Type="http://schemas.openxmlformats.org/officeDocument/2006/relationships/tags" Target="../tags/tag8.xml"/><Relationship Id="rId36" Type="http://schemas.openxmlformats.org/officeDocument/2006/relationships/tags" Target="../tags/tag16.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tags" Target="../tags/tag11.xml"/><Relationship Id="rId44" Type="http://schemas.openxmlformats.org/officeDocument/2006/relationships/image" Target="../media/image37.sv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tags" Target="../tags/tag2.xml"/><Relationship Id="rId27" Type="http://schemas.openxmlformats.org/officeDocument/2006/relationships/tags" Target="../tags/tag7.xml"/><Relationship Id="rId30" Type="http://schemas.openxmlformats.org/officeDocument/2006/relationships/tags" Target="../tags/tag10.xml"/><Relationship Id="rId35" Type="http://schemas.openxmlformats.org/officeDocument/2006/relationships/tags" Target="../tags/tag15.xml"/><Relationship Id="rId43" Type="http://schemas.openxmlformats.org/officeDocument/2006/relationships/image" Target="../media/image36.png"/><Relationship Id="rId8" Type="http://schemas.openxmlformats.org/officeDocument/2006/relationships/slideLayout" Target="../slideLayouts/slideLayout121.xml"/><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tags" Target="../tags/tag5.xml"/><Relationship Id="rId33" Type="http://schemas.openxmlformats.org/officeDocument/2006/relationships/tags" Target="../tags/tag13.xml"/><Relationship Id="rId38" Type="http://schemas.openxmlformats.org/officeDocument/2006/relationships/tags" Target="../tags/tag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theme" Target="../theme/theme5.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theme" Target="../theme/theme6.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theme" Target="../theme/theme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theme" Target="../theme/theme8.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theme" Target="../theme/theme9.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AD0E7C-0CF4-9B32-F0DC-5DEEC72C7D27}"/>
              </a:ext>
            </a:extLst>
          </p:cNvPr>
          <p:cNvSpPr>
            <a:spLocks noGrp="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solidFill>
                <a:latin typeface="Arial" panose="020B0604020202020204" pitchFamily="34" charset="0"/>
                <a:ea typeface="+mn-ea"/>
                <a:cs typeface="Arial" panose="020B0604020202020204" pitchFamily="34" charset="0"/>
              </a:defRPr>
            </a:lvl1pPr>
          </a:lstStyle>
          <a:p>
            <a:r>
              <a:rPr lang="en-GB"/>
              <a:t>SENSITIVITY MARKING</a:t>
            </a:r>
          </a:p>
        </p:txBody>
      </p:sp>
      <p:sp>
        <p:nvSpPr>
          <p:cNvPr id="3" name="Slide Number Placeholder 5">
            <a:extLst>
              <a:ext uri="{FF2B5EF4-FFF2-40B4-BE49-F238E27FC236}">
                <a16:creationId xmlns:a16="http://schemas.microsoft.com/office/drawing/2014/main" id="{FC2A0B67-A808-6FB5-1EC1-EAD0A62DA873}"/>
              </a:ext>
            </a:extLst>
          </p:cNvPr>
          <p:cNvSpPr>
            <a:spLocks noGrp="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solidFill>
              </a:defRPr>
            </a:lvl1pPr>
          </a:lstStyle>
          <a:p>
            <a:fld id="{318356DC-334E-1146-8C47-B0DA3BCDFCC3}" type="slidenum">
              <a:rPr lang="en-US" smtClean="0"/>
              <a:pPr/>
              <a:t>‹#›</a:t>
            </a:fld>
            <a:endParaRPr lang="en-US"/>
          </a:p>
        </p:txBody>
      </p:sp>
      <p:sp>
        <p:nvSpPr>
          <p:cNvPr id="6" name="TextBox 5">
            <a:extLst>
              <a:ext uri="{FF2B5EF4-FFF2-40B4-BE49-F238E27FC236}">
                <a16:creationId xmlns:a16="http://schemas.microsoft.com/office/drawing/2014/main" id="{C15B5BF0-C4EA-5B26-031E-06FF180AB9E3}"/>
              </a:ext>
            </a:extLst>
          </p:cNvPr>
          <p:cNvSpPr txBox="1"/>
          <p:nvPr>
            <p:extLst>
              <p:ext uri="{1162E1C5-73C7-4A58-AE30-91384D911F3F}">
                <p184:classification xmlns:p184="http://schemas.microsoft.com/office/powerpoint/2018/4/main" val="hdr"/>
              </p:ext>
            </p:extLst>
          </p:nvPr>
        </p:nvSpPr>
        <p:spPr>
          <a:xfrm>
            <a:off x="5528437" y="63500"/>
            <a:ext cx="116046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OFFICIAL-SENSITIVE</a:t>
            </a:r>
          </a:p>
        </p:txBody>
      </p:sp>
      <p:sp>
        <p:nvSpPr>
          <p:cNvPr id="9" name="TextBox 8">
            <a:extLst>
              <a:ext uri="{FF2B5EF4-FFF2-40B4-BE49-F238E27FC236}">
                <a16:creationId xmlns:a16="http://schemas.microsoft.com/office/drawing/2014/main" id="{61589B16-E386-8061-D4FC-113508B94A72}"/>
              </a:ext>
            </a:extLst>
          </p:cNvPr>
          <p:cNvSpPr txBox="1"/>
          <p:nvPr>
            <p:extLst>
              <p:ext uri="{1162E1C5-73C7-4A58-AE30-91384D911F3F}">
                <p184:classification xmlns:p184="http://schemas.microsoft.com/office/powerpoint/2018/4/main" val="ftr"/>
              </p:ext>
            </p:extLst>
          </p:nvPr>
        </p:nvSpPr>
        <p:spPr>
          <a:xfrm>
            <a:off x="5528437" y="6642100"/>
            <a:ext cx="116046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OFFICIAL-SENSITIVE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24512369-0278-6007-C0B2-5351671A40F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8640" y="-87439"/>
            <a:ext cx="2496240" cy="1632157"/>
          </a:xfrm>
          <a:prstGeom prst="rect">
            <a:avLst/>
          </a:prstGeom>
        </p:spPr>
      </p:pic>
    </p:spTree>
    <p:extLst>
      <p:ext uri="{BB962C8B-B14F-4D97-AF65-F5344CB8AC3E}">
        <p14:creationId xmlns:p14="http://schemas.microsoft.com/office/powerpoint/2010/main" val="2912502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r" defTabSz="914400" rtl="0" eaLnBrk="1" latinLnBrk="0" hangingPunct="1">
        <a:lnSpc>
          <a:spcPct val="90000"/>
        </a:lnSpc>
        <a:spcBef>
          <a:spcPct val="0"/>
        </a:spcBef>
        <a:buNone/>
        <a:defRPr sz="3200" b="1" kern="1200">
          <a:solidFill>
            <a:srgbClr val="012169"/>
          </a:solidFill>
          <a:latin typeface="Helvetica Neue" panose="02000503000000020004"/>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BB1FE4-2100-0B4A-A992-AA1FBE27CC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F087B8-E3E0-5422-4874-62B5F3425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3052E9-E880-CF54-46CA-062620B1A98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EDCDB1-ED44-4464-B0D3-C15306D24F23}" type="datetimeFigureOut">
              <a:rPr lang="en-GB" smtClean="0"/>
              <a:t>25/02/2026</a:t>
            </a:fld>
            <a:endParaRPr lang="en-GB"/>
          </a:p>
        </p:txBody>
      </p:sp>
      <p:sp>
        <p:nvSpPr>
          <p:cNvPr id="5" name="Footer Placeholder 4">
            <a:extLst>
              <a:ext uri="{FF2B5EF4-FFF2-40B4-BE49-F238E27FC236}">
                <a16:creationId xmlns:a16="http://schemas.microsoft.com/office/drawing/2014/main" id="{D5EC3295-A9A5-3933-925C-7CFC2FEF28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2F89794-5681-FCCB-52EF-8249EF273C5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F1F503-E213-42D3-AD4E-22169D38EEEB}" type="slidenum">
              <a:rPr lang="en-GB" smtClean="0"/>
              <a:t>‹#›</a:t>
            </a:fld>
            <a:endParaRPr lang="en-GB"/>
          </a:p>
        </p:txBody>
      </p:sp>
    </p:spTree>
    <p:extLst>
      <p:ext uri="{BB962C8B-B14F-4D97-AF65-F5344CB8AC3E}">
        <p14:creationId xmlns:p14="http://schemas.microsoft.com/office/powerpoint/2010/main" val="340719697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36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6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0" indent="-228590" algn="l" defTabSz="91436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0" indent="-228590" algn="l" defTabSz="91436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0" rtl="0" eaLnBrk="1" latinLnBrk="0" hangingPunct="1">
        <a:defRPr sz="1800" kern="1200">
          <a:solidFill>
            <a:schemeClr val="tx1"/>
          </a:solidFill>
          <a:latin typeface="+mn-lt"/>
          <a:ea typeface="+mn-ea"/>
          <a:cs typeface="+mn-cs"/>
        </a:defRPr>
      </a:lvl1pPr>
      <a:lvl2pPr marL="457180" algn="l" defTabSz="914360" rtl="0" eaLnBrk="1" latinLnBrk="0" hangingPunct="1">
        <a:defRPr sz="1800" kern="1200">
          <a:solidFill>
            <a:schemeClr val="tx1"/>
          </a:solidFill>
          <a:latin typeface="+mn-lt"/>
          <a:ea typeface="+mn-ea"/>
          <a:cs typeface="+mn-cs"/>
        </a:defRPr>
      </a:lvl2pPr>
      <a:lvl3pPr marL="914360" algn="l" defTabSz="914360" rtl="0" eaLnBrk="1" latinLnBrk="0" hangingPunct="1">
        <a:defRPr sz="1800" kern="1200">
          <a:solidFill>
            <a:schemeClr val="tx1"/>
          </a:solidFill>
          <a:latin typeface="+mn-lt"/>
          <a:ea typeface="+mn-ea"/>
          <a:cs typeface="+mn-cs"/>
        </a:defRPr>
      </a:lvl3pPr>
      <a:lvl4pPr marL="1371540" algn="l" defTabSz="914360" rtl="0" eaLnBrk="1" latinLnBrk="0" hangingPunct="1">
        <a:defRPr sz="1800" kern="1200">
          <a:solidFill>
            <a:schemeClr val="tx1"/>
          </a:solidFill>
          <a:latin typeface="+mn-lt"/>
          <a:ea typeface="+mn-ea"/>
          <a:cs typeface="+mn-cs"/>
        </a:defRPr>
      </a:lvl4pPr>
      <a:lvl5pPr marL="1828720" algn="l" defTabSz="914360" rtl="0" eaLnBrk="1" latinLnBrk="0" hangingPunct="1">
        <a:defRPr sz="1800" kern="1200">
          <a:solidFill>
            <a:schemeClr val="tx1"/>
          </a:solidFill>
          <a:latin typeface="+mn-lt"/>
          <a:ea typeface="+mn-ea"/>
          <a:cs typeface="+mn-cs"/>
        </a:defRPr>
      </a:lvl5pPr>
      <a:lvl6pPr marL="2285900" algn="l" defTabSz="914360" rtl="0" eaLnBrk="1" latinLnBrk="0" hangingPunct="1">
        <a:defRPr sz="1800" kern="1200">
          <a:solidFill>
            <a:schemeClr val="tx1"/>
          </a:solidFill>
          <a:latin typeface="+mn-lt"/>
          <a:ea typeface="+mn-ea"/>
          <a:cs typeface="+mn-cs"/>
        </a:defRPr>
      </a:lvl6pPr>
      <a:lvl7pPr marL="2743080" algn="l" defTabSz="914360" rtl="0" eaLnBrk="1" latinLnBrk="0" hangingPunct="1">
        <a:defRPr sz="1800" kern="1200">
          <a:solidFill>
            <a:schemeClr val="tx1"/>
          </a:solidFill>
          <a:latin typeface="+mn-lt"/>
          <a:ea typeface="+mn-ea"/>
          <a:cs typeface="+mn-cs"/>
        </a:defRPr>
      </a:lvl7pPr>
      <a:lvl8pPr marL="3200260" algn="l" defTabSz="914360" rtl="0" eaLnBrk="1" latinLnBrk="0" hangingPunct="1">
        <a:defRPr sz="1800" kern="1200">
          <a:solidFill>
            <a:schemeClr val="tx1"/>
          </a:solidFill>
          <a:latin typeface="+mn-lt"/>
          <a:ea typeface="+mn-ea"/>
          <a:cs typeface="+mn-cs"/>
        </a:defRPr>
      </a:lvl8pPr>
      <a:lvl9pPr marL="3657440" algn="l" defTabSz="91436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013C41-0D4A-C56B-D35E-A58D82D1DCD0}"/>
              </a:ext>
            </a:extLst>
          </p:cNvPr>
          <p:cNvSpPr>
            <a:spLocks noGrp="1"/>
          </p:cNvSpPr>
          <p:nvPr>
            <p:ph type="title"/>
          </p:nvPr>
        </p:nvSpPr>
        <p:spPr>
          <a:xfrm>
            <a:off x="280063" y="282576"/>
            <a:ext cx="11364288" cy="943130"/>
          </a:xfrm>
          <a:prstGeom prst="rect">
            <a:avLst/>
          </a:prstGeom>
        </p:spPr>
        <p:txBody>
          <a:bodyPr vert="horz" lIns="91440" tIns="45720" rIns="91440" bIns="4572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BD9307B-4B17-5CE8-A108-8389A4B9FD7A}"/>
              </a:ext>
            </a:extLst>
          </p:cNvPr>
          <p:cNvSpPr>
            <a:spLocks noGrp="1"/>
          </p:cNvSpPr>
          <p:nvPr>
            <p:ph type="body" idx="1"/>
          </p:nvPr>
        </p:nvSpPr>
        <p:spPr>
          <a:xfrm>
            <a:off x="280062" y="1463298"/>
            <a:ext cx="11364289" cy="435133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0689BC-1FFD-CC13-FAB5-759BE0FA8090}"/>
              </a:ext>
            </a:extLst>
          </p:cNvPr>
          <p:cNvSpPr>
            <a:spLocks noGrp="1"/>
          </p:cNvSpPr>
          <p:nvPr>
            <p:ph type="dt" sz="half" idx="2"/>
          </p:nvPr>
        </p:nvSpPr>
        <p:spPr>
          <a:xfrm>
            <a:off x="280062" y="6410449"/>
            <a:ext cx="274320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5" name="Footer Placeholder 4">
            <a:extLst>
              <a:ext uri="{FF2B5EF4-FFF2-40B4-BE49-F238E27FC236}">
                <a16:creationId xmlns:a16="http://schemas.microsoft.com/office/drawing/2014/main" id="{72E57CB6-54CD-CE28-8261-6D300175079A}"/>
              </a:ext>
            </a:extLst>
          </p:cNvPr>
          <p:cNvSpPr>
            <a:spLocks noGrp="1"/>
          </p:cNvSpPr>
          <p:nvPr>
            <p:ph type="ftr" sz="quarter" idx="3"/>
          </p:nvPr>
        </p:nvSpPr>
        <p:spPr>
          <a:xfrm>
            <a:off x="4038600" y="6410449"/>
            <a:ext cx="4114800" cy="365125"/>
          </a:xfrm>
          <a:prstGeom prst="rect">
            <a:avLst/>
          </a:prstGeom>
        </p:spPr>
        <p:txBody>
          <a:bodyPr vert="horz" lIns="91440" tIns="45720" rIns="91440" bIns="45720" rtlCol="0" anchor="b"/>
          <a:lstStyle>
            <a:lvl1pPr algn="ctr">
              <a:defRPr sz="900">
                <a:solidFill>
                  <a:schemeClr val="tx1"/>
                </a:solidFill>
              </a:defRPr>
            </a:lvl1pPr>
          </a:lstStyle>
          <a:p>
            <a:endParaRPr lang="en-US"/>
          </a:p>
        </p:txBody>
      </p:sp>
      <p:grpSp>
        <p:nvGrpSpPr>
          <p:cNvPr id="7" name="Group 6">
            <a:extLst>
              <a:ext uri="{FF2B5EF4-FFF2-40B4-BE49-F238E27FC236}">
                <a16:creationId xmlns:a16="http://schemas.microsoft.com/office/drawing/2014/main" id="{3E775FBB-B61C-F75F-584A-D0660923DB6F}"/>
              </a:ext>
            </a:extLst>
          </p:cNvPr>
          <p:cNvGrpSpPr/>
          <p:nvPr userDrawn="1"/>
        </p:nvGrpSpPr>
        <p:grpSpPr>
          <a:xfrm>
            <a:off x="-2935992" y="0"/>
            <a:ext cx="2428655" cy="6858000"/>
            <a:chOff x="-3140631" y="0"/>
            <a:chExt cx="2428655" cy="6858000"/>
          </a:xfrm>
        </p:grpSpPr>
        <p:sp>
          <p:nvSpPr>
            <p:cNvPr id="8" name="Rectangle 7">
              <a:extLst>
                <a:ext uri="{FF2B5EF4-FFF2-40B4-BE49-F238E27FC236}">
                  <a16:creationId xmlns:a16="http://schemas.microsoft.com/office/drawing/2014/main" id="{C0673CC8-389B-3DE0-86A5-387E5E878018}"/>
                </a:ext>
              </a:extLst>
            </p:cNvPr>
            <p:cNvSpPr/>
            <p:nvPr userDrawn="1"/>
          </p:nvSpPr>
          <p:spPr>
            <a:xfrm>
              <a:off x="-3140631" y="0"/>
              <a:ext cx="242865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51C5A6-DFD1-29E6-D8FD-4E083AD78518}"/>
                </a:ext>
              </a:extLst>
            </p:cNvPr>
            <p:cNvSpPr txBox="1"/>
            <p:nvPr userDrawn="1"/>
          </p:nvSpPr>
          <p:spPr>
            <a:xfrm>
              <a:off x="-3020792" y="132078"/>
              <a:ext cx="2186609" cy="307777"/>
            </a:xfrm>
            <a:prstGeom prst="rect">
              <a:avLst/>
            </a:prstGeom>
            <a:noFill/>
          </p:spPr>
          <p:txBody>
            <a:bodyPr wrap="square" rtlCol="0">
              <a:spAutoFit/>
            </a:bodyPr>
            <a:lstStyle/>
            <a:p>
              <a:r>
                <a:rPr lang="en-US" sz="1400" b="1"/>
                <a:t>Colours</a:t>
              </a:r>
            </a:p>
          </p:txBody>
        </p:sp>
        <p:sp>
          <p:nvSpPr>
            <p:cNvPr id="10" name="TextBox 9">
              <a:extLst>
                <a:ext uri="{FF2B5EF4-FFF2-40B4-BE49-F238E27FC236}">
                  <a16:creationId xmlns:a16="http://schemas.microsoft.com/office/drawing/2014/main" id="{0DA9E3F7-0F24-9B14-E88D-A5C703142532}"/>
                </a:ext>
              </a:extLst>
            </p:cNvPr>
            <p:cNvSpPr txBox="1"/>
            <p:nvPr userDrawn="1"/>
          </p:nvSpPr>
          <p:spPr>
            <a:xfrm>
              <a:off x="-3020792" y="1148019"/>
              <a:ext cx="2186609" cy="276999"/>
            </a:xfrm>
            <a:prstGeom prst="rect">
              <a:avLst/>
            </a:prstGeom>
            <a:noFill/>
          </p:spPr>
          <p:txBody>
            <a:bodyPr wrap="square" rtlCol="0">
              <a:spAutoFit/>
            </a:bodyPr>
            <a:lstStyle/>
            <a:p>
              <a:r>
                <a:rPr lang="en-US" sz="1200" b="1"/>
                <a:t>Core colours</a:t>
              </a:r>
            </a:p>
          </p:txBody>
        </p:sp>
        <p:sp>
          <p:nvSpPr>
            <p:cNvPr id="11" name="Rectangle 10">
              <a:extLst>
                <a:ext uri="{FF2B5EF4-FFF2-40B4-BE49-F238E27FC236}">
                  <a16:creationId xmlns:a16="http://schemas.microsoft.com/office/drawing/2014/main" id="{F3E7D40C-2746-563A-7D21-B6117079092D}"/>
                </a:ext>
              </a:extLst>
            </p:cNvPr>
            <p:cNvSpPr/>
            <p:nvPr userDrawn="1"/>
          </p:nvSpPr>
          <p:spPr>
            <a:xfrm>
              <a:off x="-2920453" y="1464211"/>
              <a:ext cx="428703" cy="931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5BEE5-7C94-D968-CCF0-1D838A5ABEEC}"/>
                </a:ext>
              </a:extLst>
            </p:cNvPr>
            <p:cNvSpPr/>
            <p:nvPr userDrawn="1"/>
          </p:nvSpPr>
          <p:spPr>
            <a:xfrm>
              <a:off x="-2416317" y="1464211"/>
              <a:ext cx="676609" cy="4287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FBD12F-8B5F-8818-3865-6E3B589CB190}"/>
                </a:ext>
              </a:extLst>
            </p:cNvPr>
            <p:cNvSpPr/>
            <p:nvPr userDrawn="1"/>
          </p:nvSpPr>
          <p:spPr>
            <a:xfrm>
              <a:off x="-1664274" y="1464211"/>
              <a:ext cx="684935" cy="428703"/>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19B2CA-E81B-B555-3B95-6447E8FCC992}"/>
                </a:ext>
              </a:extLst>
            </p:cNvPr>
            <p:cNvSpPr/>
            <p:nvPr userDrawn="1"/>
          </p:nvSpPr>
          <p:spPr>
            <a:xfrm>
              <a:off x="-2416316" y="1966509"/>
              <a:ext cx="428703" cy="428703"/>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75%</a:t>
              </a:r>
            </a:p>
          </p:txBody>
        </p:sp>
        <p:sp>
          <p:nvSpPr>
            <p:cNvPr id="15" name="Rectangle 14">
              <a:extLst>
                <a:ext uri="{FF2B5EF4-FFF2-40B4-BE49-F238E27FC236}">
                  <a16:creationId xmlns:a16="http://schemas.microsoft.com/office/drawing/2014/main" id="{D8AFCC27-A114-EAD6-2872-014E5DDD5D76}"/>
                </a:ext>
              </a:extLst>
            </p:cNvPr>
            <p:cNvSpPr/>
            <p:nvPr userDrawn="1"/>
          </p:nvSpPr>
          <p:spPr>
            <a:xfrm>
              <a:off x="-1912179" y="1966509"/>
              <a:ext cx="428703" cy="428703"/>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50%</a:t>
              </a:r>
            </a:p>
          </p:txBody>
        </p:sp>
        <p:sp>
          <p:nvSpPr>
            <p:cNvPr id="16" name="Rectangle 15">
              <a:extLst>
                <a:ext uri="{FF2B5EF4-FFF2-40B4-BE49-F238E27FC236}">
                  <a16:creationId xmlns:a16="http://schemas.microsoft.com/office/drawing/2014/main" id="{B92BB4C7-E626-EFC0-7E3F-A45C29EFC5A6}"/>
                </a:ext>
              </a:extLst>
            </p:cNvPr>
            <p:cNvSpPr/>
            <p:nvPr userDrawn="1"/>
          </p:nvSpPr>
          <p:spPr>
            <a:xfrm>
              <a:off x="-1408042" y="1966509"/>
              <a:ext cx="428703" cy="428703"/>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25%</a:t>
              </a:r>
            </a:p>
          </p:txBody>
        </p:sp>
        <p:sp>
          <p:nvSpPr>
            <p:cNvPr id="17" name="Rectangle 16">
              <a:extLst>
                <a:ext uri="{FF2B5EF4-FFF2-40B4-BE49-F238E27FC236}">
                  <a16:creationId xmlns:a16="http://schemas.microsoft.com/office/drawing/2014/main" id="{170CBFBE-0AD2-4F10-CB42-E174E4AA186B}"/>
                </a:ext>
              </a:extLst>
            </p:cNvPr>
            <p:cNvSpPr/>
            <p:nvPr userDrawn="1"/>
          </p:nvSpPr>
          <p:spPr>
            <a:xfrm>
              <a:off x="-2920453" y="2650837"/>
              <a:ext cx="428703" cy="931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0313F2-7B51-ED6E-A9D1-57F993D3C143}"/>
                </a:ext>
              </a:extLst>
            </p:cNvPr>
            <p:cNvSpPr/>
            <p:nvPr userDrawn="1"/>
          </p:nvSpPr>
          <p:spPr>
            <a:xfrm>
              <a:off x="-2416317" y="2650837"/>
              <a:ext cx="676609" cy="428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AFBB7D-0463-CD80-B3CB-5C71780C87FC}"/>
                </a:ext>
              </a:extLst>
            </p:cNvPr>
            <p:cNvSpPr/>
            <p:nvPr userDrawn="1"/>
          </p:nvSpPr>
          <p:spPr>
            <a:xfrm>
              <a:off x="-1664274" y="2650837"/>
              <a:ext cx="684935" cy="428703"/>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6EA8BF4-AD41-A95D-1BC0-DCF85FD461B0}"/>
                </a:ext>
              </a:extLst>
            </p:cNvPr>
            <p:cNvSpPr/>
            <p:nvPr userDrawn="1"/>
          </p:nvSpPr>
          <p:spPr>
            <a:xfrm>
              <a:off x="-2416316" y="3153135"/>
              <a:ext cx="428703" cy="428703"/>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75%</a:t>
              </a:r>
            </a:p>
          </p:txBody>
        </p:sp>
        <p:sp>
          <p:nvSpPr>
            <p:cNvPr id="21" name="Rectangle 20">
              <a:extLst>
                <a:ext uri="{FF2B5EF4-FFF2-40B4-BE49-F238E27FC236}">
                  <a16:creationId xmlns:a16="http://schemas.microsoft.com/office/drawing/2014/main" id="{D3368D25-1442-7010-95E4-71F8BB7C7332}"/>
                </a:ext>
              </a:extLst>
            </p:cNvPr>
            <p:cNvSpPr/>
            <p:nvPr userDrawn="1"/>
          </p:nvSpPr>
          <p:spPr>
            <a:xfrm>
              <a:off x="-1912179" y="3153135"/>
              <a:ext cx="428703" cy="428703"/>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50%</a:t>
              </a:r>
            </a:p>
          </p:txBody>
        </p:sp>
        <p:sp>
          <p:nvSpPr>
            <p:cNvPr id="22" name="Rectangle 21">
              <a:extLst>
                <a:ext uri="{FF2B5EF4-FFF2-40B4-BE49-F238E27FC236}">
                  <a16:creationId xmlns:a16="http://schemas.microsoft.com/office/drawing/2014/main" id="{C7EC2A69-6170-C6D1-C9FA-D7E36BAF80B4}"/>
                </a:ext>
              </a:extLst>
            </p:cNvPr>
            <p:cNvSpPr/>
            <p:nvPr userDrawn="1"/>
          </p:nvSpPr>
          <p:spPr>
            <a:xfrm>
              <a:off x="-1408042" y="3153135"/>
              <a:ext cx="428703" cy="428703"/>
            </a:xfrm>
            <a:prstGeom prst="rect">
              <a:avLst/>
            </a:pr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25%</a:t>
              </a:r>
            </a:p>
          </p:txBody>
        </p:sp>
        <p:sp>
          <p:nvSpPr>
            <p:cNvPr id="23" name="Rectangle 22">
              <a:extLst>
                <a:ext uri="{FF2B5EF4-FFF2-40B4-BE49-F238E27FC236}">
                  <a16:creationId xmlns:a16="http://schemas.microsoft.com/office/drawing/2014/main" id="{96D31D02-3EE5-B202-599E-0282C1C4A419}"/>
                </a:ext>
              </a:extLst>
            </p:cNvPr>
            <p:cNvSpPr/>
            <p:nvPr userDrawn="1"/>
          </p:nvSpPr>
          <p:spPr>
            <a:xfrm>
              <a:off x="-2920453" y="3836153"/>
              <a:ext cx="428703" cy="93100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77BE95-EB22-D4D5-4A2F-CAB2ABE08747}"/>
                </a:ext>
              </a:extLst>
            </p:cNvPr>
            <p:cNvSpPr/>
            <p:nvPr userDrawn="1"/>
          </p:nvSpPr>
          <p:spPr>
            <a:xfrm>
              <a:off x="-2416317" y="3836153"/>
              <a:ext cx="676609" cy="4287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BF8E5C-94F7-4155-C6A9-D71367E0FFDE}"/>
                </a:ext>
              </a:extLst>
            </p:cNvPr>
            <p:cNvSpPr/>
            <p:nvPr userDrawn="1"/>
          </p:nvSpPr>
          <p:spPr>
            <a:xfrm>
              <a:off x="-1664274" y="3836153"/>
              <a:ext cx="684935" cy="428703"/>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8E75EE1-B713-B219-49CA-3DAEC3F4F872}"/>
                </a:ext>
              </a:extLst>
            </p:cNvPr>
            <p:cNvSpPr/>
            <p:nvPr userDrawn="1"/>
          </p:nvSpPr>
          <p:spPr>
            <a:xfrm>
              <a:off x="-2416316" y="4338451"/>
              <a:ext cx="428703" cy="428703"/>
            </a:xfrm>
            <a:prstGeom prst="rect">
              <a:avLst/>
            </a:prstGeom>
            <a:solidFill>
              <a:schemeClr val="accent3">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75%</a:t>
              </a:r>
            </a:p>
          </p:txBody>
        </p:sp>
        <p:sp>
          <p:nvSpPr>
            <p:cNvPr id="27" name="Rectangle 26">
              <a:extLst>
                <a:ext uri="{FF2B5EF4-FFF2-40B4-BE49-F238E27FC236}">
                  <a16:creationId xmlns:a16="http://schemas.microsoft.com/office/drawing/2014/main" id="{934A65A5-C5D7-65EE-6A98-ADCC4C1DA8B8}"/>
                </a:ext>
              </a:extLst>
            </p:cNvPr>
            <p:cNvSpPr/>
            <p:nvPr userDrawn="1"/>
          </p:nvSpPr>
          <p:spPr>
            <a:xfrm>
              <a:off x="-1912179" y="4338451"/>
              <a:ext cx="428703" cy="428703"/>
            </a:xfrm>
            <a:prstGeom prst="rect">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50%</a:t>
              </a:r>
            </a:p>
          </p:txBody>
        </p:sp>
        <p:sp>
          <p:nvSpPr>
            <p:cNvPr id="28" name="Rectangle 27">
              <a:extLst>
                <a:ext uri="{FF2B5EF4-FFF2-40B4-BE49-F238E27FC236}">
                  <a16:creationId xmlns:a16="http://schemas.microsoft.com/office/drawing/2014/main" id="{68AF8436-44D4-8082-E039-FABB6EEA93C3}"/>
                </a:ext>
              </a:extLst>
            </p:cNvPr>
            <p:cNvSpPr/>
            <p:nvPr userDrawn="1"/>
          </p:nvSpPr>
          <p:spPr>
            <a:xfrm>
              <a:off x="-1408042" y="4338451"/>
              <a:ext cx="428703" cy="428703"/>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25%</a:t>
              </a:r>
            </a:p>
          </p:txBody>
        </p:sp>
        <p:sp>
          <p:nvSpPr>
            <p:cNvPr id="29" name="Rectangle 28">
              <a:extLst>
                <a:ext uri="{FF2B5EF4-FFF2-40B4-BE49-F238E27FC236}">
                  <a16:creationId xmlns:a16="http://schemas.microsoft.com/office/drawing/2014/main" id="{46011E0C-D973-A576-596C-1619AF5723F1}"/>
                </a:ext>
              </a:extLst>
            </p:cNvPr>
            <p:cNvSpPr/>
            <p:nvPr userDrawn="1"/>
          </p:nvSpPr>
          <p:spPr>
            <a:xfrm>
              <a:off x="-2416316" y="5021469"/>
              <a:ext cx="428703" cy="428703"/>
            </a:xfrm>
            <a:prstGeom prst="rect">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bg1"/>
                  </a:solidFill>
                </a:rPr>
                <a:t>90%</a:t>
              </a:r>
            </a:p>
          </p:txBody>
        </p:sp>
        <p:sp>
          <p:nvSpPr>
            <p:cNvPr id="30" name="Rectangle 29">
              <a:extLst>
                <a:ext uri="{FF2B5EF4-FFF2-40B4-BE49-F238E27FC236}">
                  <a16:creationId xmlns:a16="http://schemas.microsoft.com/office/drawing/2014/main" id="{DE0CFF52-C81B-2B95-F593-4B1C174FA14E}"/>
                </a:ext>
              </a:extLst>
            </p:cNvPr>
            <p:cNvSpPr/>
            <p:nvPr userDrawn="1"/>
          </p:nvSpPr>
          <p:spPr>
            <a:xfrm>
              <a:off x="-1912179" y="5021469"/>
              <a:ext cx="428703" cy="428703"/>
            </a:xfrm>
            <a:prstGeom prst="rect">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bg1"/>
                  </a:solidFill>
                </a:rPr>
                <a:t>80%</a:t>
              </a:r>
            </a:p>
          </p:txBody>
        </p:sp>
        <p:sp>
          <p:nvSpPr>
            <p:cNvPr id="31" name="Rectangle 30">
              <a:extLst>
                <a:ext uri="{FF2B5EF4-FFF2-40B4-BE49-F238E27FC236}">
                  <a16:creationId xmlns:a16="http://schemas.microsoft.com/office/drawing/2014/main" id="{84B8B2B9-3D45-5946-6B50-234D7F545D5A}"/>
                </a:ext>
              </a:extLst>
            </p:cNvPr>
            <p:cNvSpPr/>
            <p:nvPr userDrawn="1"/>
          </p:nvSpPr>
          <p:spPr>
            <a:xfrm>
              <a:off x="-1408042" y="5021469"/>
              <a:ext cx="428703" cy="428703"/>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bg1"/>
                  </a:solidFill>
                </a:rPr>
                <a:t>70%</a:t>
              </a:r>
            </a:p>
          </p:txBody>
        </p:sp>
        <p:sp>
          <p:nvSpPr>
            <p:cNvPr id="32" name="Rectangle 31">
              <a:extLst>
                <a:ext uri="{FF2B5EF4-FFF2-40B4-BE49-F238E27FC236}">
                  <a16:creationId xmlns:a16="http://schemas.microsoft.com/office/drawing/2014/main" id="{57244AC1-6173-B88F-4012-7112E88C168F}"/>
                </a:ext>
              </a:extLst>
            </p:cNvPr>
            <p:cNvSpPr/>
            <p:nvPr userDrawn="1"/>
          </p:nvSpPr>
          <p:spPr>
            <a:xfrm>
              <a:off x="-2918887" y="5021469"/>
              <a:ext cx="428703" cy="4287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bg1"/>
                  </a:solidFill>
                </a:rPr>
                <a:t>100%</a:t>
              </a:r>
            </a:p>
          </p:txBody>
        </p:sp>
        <p:sp>
          <p:nvSpPr>
            <p:cNvPr id="33" name="Rectangle 32">
              <a:extLst>
                <a:ext uri="{FF2B5EF4-FFF2-40B4-BE49-F238E27FC236}">
                  <a16:creationId xmlns:a16="http://schemas.microsoft.com/office/drawing/2014/main" id="{B942AB86-E458-C618-2F0B-4FF75A95C267}"/>
                </a:ext>
              </a:extLst>
            </p:cNvPr>
            <p:cNvSpPr/>
            <p:nvPr userDrawn="1"/>
          </p:nvSpPr>
          <p:spPr>
            <a:xfrm>
              <a:off x="-2416316" y="5531020"/>
              <a:ext cx="428703" cy="428703"/>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50%</a:t>
              </a:r>
            </a:p>
          </p:txBody>
        </p:sp>
        <p:sp>
          <p:nvSpPr>
            <p:cNvPr id="34" name="Rectangle 33">
              <a:extLst>
                <a:ext uri="{FF2B5EF4-FFF2-40B4-BE49-F238E27FC236}">
                  <a16:creationId xmlns:a16="http://schemas.microsoft.com/office/drawing/2014/main" id="{1562959D-682A-EA43-74D9-03A0898E51BC}"/>
                </a:ext>
              </a:extLst>
            </p:cNvPr>
            <p:cNvSpPr/>
            <p:nvPr userDrawn="1"/>
          </p:nvSpPr>
          <p:spPr>
            <a:xfrm>
              <a:off x="-1912179" y="5531020"/>
              <a:ext cx="428703" cy="428703"/>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40%</a:t>
              </a:r>
            </a:p>
          </p:txBody>
        </p:sp>
        <p:sp>
          <p:nvSpPr>
            <p:cNvPr id="35" name="Rectangle 34">
              <a:extLst>
                <a:ext uri="{FF2B5EF4-FFF2-40B4-BE49-F238E27FC236}">
                  <a16:creationId xmlns:a16="http://schemas.microsoft.com/office/drawing/2014/main" id="{F328547D-56A2-0658-7BF6-49CFC846B5AE}"/>
                </a:ext>
              </a:extLst>
            </p:cNvPr>
            <p:cNvSpPr/>
            <p:nvPr userDrawn="1"/>
          </p:nvSpPr>
          <p:spPr>
            <a:xfrm>
              <a:off x="-1408042" y="5531020"/>
              <a:ext cx="428703" cy="428703"/>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30%</a:t>
              </a:r>
            </a:p>
          </p:txBody>
        </p:sp>
        <p:sp>
          <p:nvSpPr>
            <p:cNvPr id="36" name="Rectangle 35">
              <a:extLst>
                <a:ext uri="{FF2B5EF4-FFF2-40B4-BE49-F238E27FC236}">
                  <a16:creationId xmlns:a16="http://schemas.microsoft.com/office/drawing/2014/main" id="{BEA329E1-4431-9AE9-DFFB-8DA397B510E5}"/>
                </a:ext>
              </a:extLst>
            </p:cNvPr>
            <p:cNvSpPr/>
            <p:nvPr userDrawn="1"/>
          </p:nvSpPr>
          <p:spPr>
            <a:xfrm>
              <a:off x="-2918887" y="5531020"/>
              <a:ext cx="428703" cy="42870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bg1"/>
                  </a:solidFill>
                </a:rPr>
                <a:t>60%</a:t>
              </a:r>
            </a:p>
          </p:txBody>
        </p:sp>
        <p:sp>
          <p:nvSpPr>
            <p:cNvPr id="37" name="Rectangle 36">
              <a:extLst>
                <a:ext uri="{FF2B5EF4-FFF2-40B4-BE49-F238E27FC236}">
                  <a16:creationId xmlns:a16="http://schemas.microsoft.com/office/drawing/2014/main" id="{1106B30F-248F-35A4-87B0-09C35E13AD86}"/>
                </a:ext>
              </a:extLst>
            </p:cNvPr>
            <p:cNvSpPr/>
            <p:nvPr userDrawn="1"/>
          </p:nvSpPr>
          <p:spPr>
            <a:xfrm>
              <a:off x="-2416316" y="6040571"/>
              <a:ext cx="428703" cy="428703"/>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10%</a:t>
              </a:r>
            </a:p>
          </p:txBody>
        </p:sp>
        <p:sp>
          <p:nvSpPr>
            <p:cNvPr id="38" name="Rectangle 37">
              <a:extLst>
                <a:ext uri="{FF2B5EF4-FFF2-40B4-BE49-F238E27FC236}">
                  <a16:creationId xmlns:a16="http://schemas.microsoft.com/office/drawing/2014/main" id="{25CA74F8-B9F3-20EC-7D86-A126B0D5F832}"/>
                </a:ext>
              </a:extLst>
            </p:cNvPr>
            <p:cNvSpPr/>
            <p:nvPr userDrawn="1"/>
          </p:nvSpPr>
          <p:spPr>
            <a:xfrm>
              <a:off x="-2918887" y="6040571"/>
              <a:ext cx="428703" cy="428703"/>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20%</a:t>
              </a:r>
            </a:p>
          </p:txBody>
        </p:sp>
        <p:sp>
          <p:nvSpPr>
            <p:cNvPr id="39" name="TextBox 38">
              <a:extLst>
                <a:ext uri="{FF2B5EF4-FFF2-40B4-BE49-F238E27FC236}">
                  <a16:creationId xmlns:a16="http://schemas.microsoft.com/office/drawing/2014/main" id="{523D6CAF-2A69-30B4-FE81-8483B981F94E}"/>
                </a:ext>
              </a:extLst>
            </p:cNvPr>
            <p:cNvSpPr txBox="1"/>
            <p:nvPr userDrawn="1"/>
          </p:nvSpPr>
          <p:spPr>
            <a:xfrm>
              <a:off x="-3020792" y="422060"/>
              <a:ext cx="2308816" cy="577081"/>
            </a:xfrm>
            <a:prstGeom prst="rect">
              <a:avLst/>
            </a:prstGeom>
            <a:noFill/>
          </p:spPr>
          <p:txBody>
            <a:bodyPr wrap="square" rtlCol="0">
              <a:spAutoFit/>
            </a:bodyPr>
            <a:lstStyle/>
            <a:p>
              <a:r>
                <a:rPr lang="en-US" sz="1050" b="0"/>
                <a:t>Use the colour dropper tool to colour-pick from the </a:t>
              </a:r>
              <a:r>
                <a:rPr lang="en-GB" sz="1050" b="0" noProof="0"/>
                <a:t>swatches</a:t>
              </a:r>
              <a:r>
                <a:rPr lang="en-US" sz="1050" b="0"/>
                <a:t> below if you require more shades.</a:t>
              </a:r>
            </a:p>
          </p:txBody>
        </p:sp>
      </p:grpSp>
    </p:spTree>
    <p:extLst>
      <p:ext uri="{BB962C8B-B14F-4D97-AF65-F5344CB8AC3E}">
        <p14:creationId xmlns:p14="http://schemas.microsoft.com/office/powerpoint/2010/main" val="81664714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39" r:id="rId64"/>
    <p:sldLayoutId id="2147483740" r:id="rId65"/>
    <p:sldLayoutId id="2147483741" r:id="rId66"/>
    <p:sldLayoutId id="2147483742" r:id="rId67"/>
    <p:sldLayoutId id="2147483743" r:id="rId68"/>
    <p:sldLayoutId id="2147483744" r:id="rId69"/>
    <p:sldLayoutId id="2147483745" r:id="rId70"/>
    <p:sldLayoutId id="2147483746" r:id="rId71"/>
    <p:sldLayoutId id="2147483747" r:id="rId72"/>
    <p:sldLayoutId id="2147483748" r:id="rId73"/>
    <p:sldLayoutId id="2147483749" r:id="rId74"/>
    <p:sldLayoutId id="2147483750" r:id="rId75"/>
    <p:sldLayoutId id="2147483751" r:id="rId76"/>
    <p:sldLayoutId id="2147483752" r:id="rId77"/>
    <p:sldLayoutId id="2147483753" r:id="rId78"/>
    <p:sldLayoutId id="2147483754" r:id="rId79"/>
    <p:sldLayoutId id="2147483755" r:id="rId80"/>
    <p:sldLayoutId id="2147483756" r:id="rId81"/>
    <p:sldLayoutId id="2147483757" r:id="rId82"/>
    <p:sldLayoutId id="2147483758" r:id="rId83"/>
    <p:sldLayoutId id="2147483759" r:id="rId84"/>
    <p:sldLayoutId id="2147483760" r:id="rId85"/>
    <p:sldLayoutId id="2147483761" r:id="rId86"/>
    <p:sldLayoutId id="2147483762" r:id="rId87"/>
    <p:sldLayoutId id="2147483763" r:id="rId88"/>
  </p:sldLayoutIdLst>
  <p:hf hdr="0" ft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360363"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4pPr>
      <a:lvl5pPr marL="892175" indent="-176213"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514">
          <p15:clr>
            <a:srgbClr val="F26B43"/>
          </p15:clr>
        </p15:guide>
        <p15:guide id="3" pos="5110">
          <p15:clr>
            <a:srgbClr val="F26B43"/>
          </p15:clr>
        </p15:guide>
        <p15:guide id="4" pos="3840">
          <p15:clr>
            <a:srgbClr val="F26B43"/>
          </p15:clr>
        </p15:guide>
        <p15:guide id="5" pos="2547">
          <p15:clr>
            <a:srgbClr val="F26B43"/>
          </p15:clr>
        </p15:guide>
        <p15:guide id="6" orient="horz" pos="164">
          <p15:clr>
            <a:srgbClr val="F26B43"/>
          </p15:clr>
        </p15:guide>
        <p15:guide id="7" pos="166">
          <p15:clr>
            <a:srgbClr val="F26B43"/>
          </p15:clr>
        </p15:guide>
        <p15:guide id="8" orient="horz" pos="41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2C53F0-8136-8DB2-1748-B1AE62746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779836-1978-CE6C-C752-DE42F7936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96BE6-D9F0-AC6F-B835-072292F7FA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06B4B-04C4-4483-A075-516BDBEF3FA6}" type="datetimeFigureOut">
              <a:rPr lang="en-GB" smtClean="0"/>
              <a:t>25/02/2026</a:t>
            </a:fld>
            <a:endParaRPr lang="en-GB" dirty="0"/>
          </a:p>
        </p:txBody>
      </p:sp>
      <p:sp>
        <p:nvSpPr>
          <p:cNvPr id="5" name="Footer Placeholder 4">
            <a:extLst>
              <a:ext uri="{FF2B5EF4-FFF2-40B4-BE49-F238E27FC236}">
                <a16:creationId xmlns:a16="http://schemas.microsoft.com/office/drawing/2014/main" id="{FD7B8F6D-8FDD-0D85-4926-FB5ABA46E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EB42888-DBBE-2F5A-9C43-486ABA70D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7E3CE-5A14-429A-B57D-BC04F2FF6D17}" type="slidenum">
              <a:rPr lang="en-GB" smtClean="0"/>
              <a:t>‹#›</a:t>
            </a:fld>
            <a:endParaRPr lang="en-GB" dirty="0"/>
          </a:p>
        </p:txBody>
      </p:sp>
    </p:spTree>
    <p:extLst>
      <p:ext uri="{BB962C8B-B14F-4D97-AF65-F5344CB8AC3E}">
        <p14:creationId xmlns:p14="http://schemas.microsoft.com/office/powerpoint/2010/main" val="244447837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extLst>
              <p:ext uri="{D42A27DB-BD31-4B8C-83A1-F6EECF244321}">
                <p14:modId xmlns:p14="http://schemas.microsoft.com/office/powerpoint/2010/main" val="942505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6" y="1722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987738" y="2170800"/>
            <a:ext cx="3049253" cy="53860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grpSp>
        <p:nvGrpSpPr>
          <p:cNvPr id="135" name="LegendLines" hidden="1">
            <a:extLst>
              <a:ext uri="{FF2B5EF4-FFF2-40B4-BE49-F238E27FC236}">
                <a16:creationId xmlns:a16="http://schemas.microsoft.com/office/drawing/2014/main" id="{4CB3E535-E097-497D-BF3D-C77AA5B39AC1}"/>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FF5EEB8-FF7D-4198-B55B-065DBA4DEB02}"/>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7" name="Legend2" hidden="1">
              <a:extLst>
                <a:ext uri="{FF2B5EF4-FFF2-40B4-BE49-F238E27FC236}">
                  <a16:creationId xmlns:a16="http://schemas.microsoft.com/office/drawing/2014/main" id="{159F260C-B4B1-4CED-9A3F-6A2BF30888C4}"/>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8" name="Legend3" hidden="1">
              <a:extLst>
                <a:ext uri="{FF2B5EF4-FFF2-40B4-BE49-F238E27FC236}">
                  <a16:creationId xmlns:a16="http://schemas.microsoft.com/office/drawing/2014/main" id="{87F54F26-8D46-4BB7-AB06-D2998F9FDC4D}"/>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9" name="LineLegend3" hidden="1">
              <a:extLst>
                <a:ext uri="{FF2B5EF4-FFF2-40B4-BE49-F238E27FC236}">
                  <a16:creationId xmlns:a16="http://schemas.microsoft.com/office/drawing/2014/main" id="{8C93FC67-A498-4CFE-9594-EA8CEF8FBA97}"/>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40" name="LineLegend2" hidden="1">
              <a:extLst>
                <a:ext uri="{FF2B5EF4-FFF2-40B4-BE49-F238E27FC236}">
                  <a16:creationId xmlns:a16="http://schemas.microsoft.com/office/drawing/2014/main" id="{F3F135A9-2AF1-4BDE-866B-49FF236231CE}"/>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41" name="LineLegend1" hidden="1">
              <a:extLst>
                <a:ext uri="{FF2B5EF4-FFF2-40B4-BE49-F238E27FC236}">
                  <a16:creationId xmlns:a16="http://schemas.microsoft.com/office/drawing/2014/main" id="{67A59AEA-75A7-4C64-A66E-C50BFFEC3350}"/>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grpSp>
      <p:grpSp>
        <p:nvGrpSpPr>
          <p:cNvPr id="142" name="LegendMoons" hidden="1">
            <a:extLst>
              <a:ext uri="{FF2B5EF4-FFF2-40B4-BE49-F238E27FC236}">
                <a16:creationId xmlns:a16="http://schemas.microsoft.com/office/drawing/2014/main" id="{0847FA92-529A-4C82-A7F2-21A2E281F277}"/>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4C3E0239-C810-4338-BEF8-AE873EDC702F}"/>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4" name="Legend2" hidden="1">
              <a:extLst>
                <a:ext uri="{FF2B5EF4-FFF2-40B4-BE49-F238E27FC236}">
                  <a16:creationId xmlns:a16="http://schemas.microsoft.com/office/drawing/2014/main" id="{C60701EC-8036-47C3-A96F-6B5D899CC363}"/>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5" name="Legend3" hidden="1">
              <a:extLst>
                <a:ext uri="{FF2B5EF4-FFF2-40B4-BE49-F238E27FC236}">
                  <a16:creationId xmlns:a16="http://schemas.microsoft.com/office/drawing/2014/main" id="{3DD87909-00F4-4C6C-8D40-8DC88791B7A9}"/>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6" name="Legend4" hidden="1">
              <a:extLst>
                <a:ext uri="{FF2B5EF4-FFF2-40B4-BE49-F238E27FC236}">
                  <a16:creationId xmlns:a16="http://schemas.microsoft.com/office/drawing/2014/main" id="{8C6FDA7F-FC78-44A4-A660-BB83DCE1D069}"/>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7" name="Legend5" hidden="1">
              <a:extLst>
                <a:ext uri="{FF2B5EF4-FFF2-40B4-BE49-F238E27FC236}">
                  <a16:creationId xmlns:a16="http://schemas.microsoft.com/office/drawing/2014/main" id="{29F4D600-2BF6-4EEE-8AFF-90F5A3DAB112}"/>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74" name="MoonLegend1" hidden="1">
              <a:extLst>
                <a:ext uri="{FF2B5EF4-FFF2-40B4-BE49-F238E27FC236}">
                  <a16:creationId xmlns:a16="http://schemas.microsoft.com/office/drawing/2014/main" id="{32A943AF-0D5B-4131-9C6A-2D172CC6B852}"/>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F16D2B2E-320B-4E75-8AB2-378739C70315}"/>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9" name="Arc 288" hidden="1">
                <a:extLst>
                  <a:ext uri="{FF2B5EF4-FFF2-40B4-BE49-F238E27FC236}">
                    <a16:creationId xmlns:a16="http://schemas.microsoft.com/office/drawing/2014/main" id="{856ED1DE-8579-424B-9426-A3D5BB2B534E}"/>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6" name="MoonLegend2" hidden="1">
              <a:extLst>
                <a:ext uri="{FF2B5EF4-FFF2-40B4-BE49-F238E27FC236}">
                  <a16:creationId xmlns:a16="http://schemas.microsoft.com/office/drawing/2014/main" id="{2BA76303-492B-4111-A6E9-C69212EA755C}"/>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755C58D6-2793-4FC7-BF35-6A78537AFBF1}"/>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7" name="Arc 286" hidden="1">
                <a:extLst>
                  <a:ext uri="{FF2B5EF4-FFF2-40B4-BE49-F238E27FC236}">
                    <a16:creationId xmlns:a16="http://schemas.microsoft.com/office/drawing/2014/main" id="{5E0C0E60-25AA-4B24-88C2-0F2D16F09D05}"/>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7" name="MoonLegend3" hidden="1">
              <a:extLst>
                <a:ext uri="{FF2B5EF4-FFF2-40B4-BE49-F238E27FC236}">
                  <a16:creationId xmlns:a16="http://schemas.microsoft.com/office/drawing/2014/main" id="{8A8FD692-8AE6-4CF5-8413-51F9497597A1}"/>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EBDB8B70-BE5E-4E09-8394-53B95240A24C}"/>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5" name="Arc 284" hidden="1">
                <a:extLst>
                  <a:ext uri="{FF2B5EF4-FFF2-40B4-BE49-F238E27FC236}">
                    <a16:creationId xmlns:a16="http://schemas.microsoft.com/office/drawing/2014/main" id="{DA659046-EC30-485B-AAF3-527271DA0983}"/>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8" name="MoonLegend4" hidden="1">
              <a:extLst>
                <a:ext uri="{FF2B5EF4-FFF2-40B4-BE49-F238E27FC236}">
                  <a16:creationId xmlns:a16="http://schemas.microsoft.com/office/drawing/2014/main" id="{1D539EF5-DC9D-4933-A178-8C546D2AC52B}"/>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548F6CC-ABB1-40E1-98E0-A864BC910841}"/>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3" name="Arc 282" hidden="1">
                <a:extLst>
                  <a:ext uri="{FF2B5EF4-FFF2-40B4-BE49-F238E27FC236}">
                    <a16:creationId xmlns:a16="http://schemas.microsoft.com/office/drawing/2014/main" id="{DE300F61-8EE1-49D4-98CB-5A9AA10CE3A0}"/>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9" name="MoonLegend5" hidden="1">
              <a:extLst>
                <a:ext uri="{FF2B5EF4-FFF2-40B4-BE49-F238E27FC236}">
                  <a16:creationId xmlns:a16="http://schemas.microsoft.com/office/drawing/2014/main" id="{F2B996D1-8854-4E54-B772-25F17FF922C9}"/>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7819D854-D231-4794-8FE1-16B20309B387}"/>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1" name="Arc 280" hidden="1">
                <a:extLst>
                  <a:ext uri="{FF2B5EF4-FFF2-40B4-BE49-F238E27FC236}">
                    <a16:creationId xmlns:a16="http://schemas.microsoft.com/office/drawing/2014/main" id="{2E41CA8D-48BB-4A3C-AFFE-25E7E7279B12}"/>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90" name="LegendBoxes" hidden="1">
            <a:extLst>
              <a:ext uri="{FF2B5EF4-FFF2-40B4-BE49-F238E27FC236}">
                <a16:creationId xmlns:a16="http://schemas.microsoft.com/office/drawing/2014/main" id="{26D08685-E5EA-4FC7-9942-F0E77DA1E713}"/>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3BC9CEDC-997E-4ADC-A461-8F2C7BFB054D}"/>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2" name="RectangleLegend2" hidden="1">
              <a:extLst>
                <a:ext uri="{FF2B5EF4-FFF2-40B4-BE49-F238E27FC236}">
                  <a16:creationId xmlns:a16="http://schemas.microsoft.com/office/drawing/2014/main" id="{BB0CCCEE-8B1D-421C-92C1-60085FF2BB69}"/>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3" name="RectangleLegend3" hidden="1">
              <a:extLst>
                <a:ext uri="{FF2B5EF4-FFF2-40B4-BE49-F238E27FC236}">
                  <a16:creationId xmlns:a16="http://schemas.microsoft.com/office/drawing/2014/main" id="{DA8016DA-6705-4A66-9ABE-60CD280ADD57}"/>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4" name="RectangleLegend4" hidden="1">
              <a:extLst>
                <a:ext uri="{FF2B5EF4-FFF2-40B4-BE49-F238E27FC236}">
                  <a16:creationId xmlns:a16="http://schemas.microsoft.com/office/drawing/2014/main" id="{44F3D23B-6EE0-46E5-AF0A-C605B80D7D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5" name="RectangleLegend5" hidden="1">
              <a:extLst>
                <a:ext uri="{FF2B5EF4-FFF2-40B4-BE49-F238E27FC236}">
                  <a16:creationId xmlns:a16="http://schemas.microsoft.com/office/drawing/2014/main" id="{046D3468-A11C-4AC7-A8B1-F41DBD4C747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6" name="Legend1" hidden="1">
              <a:extLst>
                <a:ext uri="{FF2B5EF4-FFF2-40B4-BE49-F238E27FC236}">
                  <a16:creationId xmlns:a16="http://schemas.microsoft.com/office/drawing/2014/main" id="{1A75CF58-7C66-497E-A537-A15864D46799}"/>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7" name="Legend2" hidden="1">
              <a:extLst>
                <a:ext uri="{FF2B5EF4-FFF2-40B4-BE49-F238E27FC236}">
                  <a16:creationId xmlns:a16="http://schemas.microsoft.com/office/drawing/2014/main" id="{24F3D788-570C-432A-8DAF-DD7A49DBCFF0}"/>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8" name="Legend3" hidden="1">
              <a:extLst>
                <a:ext uri="{FF2B5EF4-FFF2-40B4-BE49-F238E27FC236}">
                  <a16:creationId xmlns:a16="http://schemas.microsoft.com/office/drawing/2014/main" id="{BA823CF9-9AA8-48E3-BC57-89F37F06EFA8}"/>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9" name="Legend4" hidden="1">
              <a:extLst>
                <a:ext uri="{FF2B5EF4-FFF2-40B4-BE49-F238E27FC236}">
                  <a16:creationId xmlns:a16="http://schemas.microsoft.com/office/drawing/2014/main" id="{285EC68E-B77F-4F8F-B798-55E83F093CEB}"/>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300" name="Legend5" hidden="1">
              <a:extLst>
                <a:ext uri="{FF2B5EF4-FFF2-40B4-BE49-F238E27FC236}">
                  <a16:creationId xmlns:a16="http://schemas.microsoft.com/office/drawing/2014/main" id="{D4DE4C2E-0315-4B92-8C77-021A4AD8012C}"/>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155" name="Graphic 154">
            <a:extLst>
              <a:ext uri="{FF2B5EF4-FFF2-40B4-BE49-F238E27FC236}">
                <a16:creationId xmlns:a16="http://schemas.microsoft.com/office/drawing/2014/main" id="{832BD458-057B-4BCA-8D59-F59EAF4C3F3F}"/>
              </a:ext>
            </a:extLst>
          </p:cNvPr>
          <p:cNvPicPr>
            <a:picLocks noChangeAspect="1"/>
          </p:cNvPicPr>
          <p:nvPr userDrawn="1"/>
        </p:nvPicPr>
        <p:blipFill>
          <a:blip r:embed="rId43">
            <a:extLst>
              <a:ext uri="{96DAC541-7B7A-43D3-8B79-37D633B846F1}">
                <asvg:svgBlip xmlns:asvg="http://schemas.microsoft.com/office/drawing/2016/SVG/main" r:embed="rId44"/>
              </a:ext>
            </a:extLst>
          </a:blip>
          <a:stretch>
            <a:fillRect/>
          </a:stretch>
        </p:blipFill>
        <p:spPr bwMode="ltGray">
          <a:xfrm>
            <a:off x="10423519" y="6392379"/>
            <a:ext cx="879479" cy="256130"/>
          </a:xfrm>
          <a:prstGeom prst="rect">
            <a:avLst/>
          </a:prstGeom>
        </p:spPr>
      </p:pic>
    </p:spTree>
    <p:extLst>
      <p:ext uri="{BB962C8B-B14F-4D97-AF65-F5344CB8AC3E}">
        <p14:creationId xmlns:p14="http://schemas.microsoft.com/office/powerpoint/2010/main" val="23388504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3864A-C2DB-4CD0-8470-FBCFE8BB4021}"/>
              </a:ext>
            </a:extLst>
          </p:cNvPr>
          <p:cNvSpPr>
            <a:spLocks noGrp="1"/>
          </p:cNvSpPr>
          <p:nvPr>
            <p:ph type="title"/>
          </p:nvPr>
        </p:nvSpPr>
        <p:spPr>
          <a:xfrm>
            <a:off x="228937" y="195492"/>
            <a:ext cx="10515600" cy="838426"/>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B5605AB-D030-4BF5-8357-29528435315D}"/>
              </a:ext>
            </a:extLst>
          </p:cNvPr>
          <p:cNvSpPr>
            <a:spLocks noGrp="1"/>
          </p:cNvSpPr>
          <p:nvPr>
            <p:ph type="body" idx="1"/>
          </p:nvPr>
        </p:nvSpPr>
        <p:spPr>
          <a:xfrm>
            <a:off x="228937" y="11652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AF2B98-BDD8-434C-B520-BB7F902BC92C}"/>
              </a:ext>
            </a:extLst>
          </p:cNvPr>
          <p:cNvSpPr>
            <a:spLocks noGrp="1"/>
          </p:cNvSpPr>
          <p:nvPr>
            <p:ph type="dt" sz="half" idx="2"/>
          </p:nvPr>
        </p:nvSpPr>
        <p:spPr>
          <a:xfrm>
            <a:off x="35814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F6F7-4607-4745-AD82-656B92778960}" type="datetimeFigureOut">
              <a:rPr lang="en-GB" smtClean="0"/>
              <a:t>25/02/2026</a:t>
            </a:fld>
            <a:endParaRPr lang="en-GB"/>
          </a:p>
        </p:txBody>
      </p:sp>
      <p:sp>
        <p:nvSpPr>
          <p:cNvPr id="6" name="Slide Number Placeholder 5">
            <a:extLst>
              <a:ext uri="{FF2B5EF4-FFF2-40B4-BE49-F238E27FC236}">
                <a16:creationId xmlns:a16="http://schemas.microsoft.com/office/drawing/2014/main" id="{BECD7E49-48B9-4DCD-9081-B3AC8D062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443A2-A4B8-4E2F-82AA-63F4836A0303}" type="slidenum">
              <a:rPr lang="en-GB" smtClean="0"/>
              <a:t>‹#›</a:t>
            </a:fld>
            <a:endParaRPr lang="en-GB"/>
          </a:p>
        </p:txBody>
      </p:sp>
      <p:sp>
        <p:nvSpPr>
          <p:cNvPr id="7" name="Footer Placeholder 4">
            <a:extLst>
              <a:ext uri="{FF2B5EF4-FFF2-40B4-BE49-F238E27FC236}">
                <a16:creationId xmlns:a16="http://schemas.microsoft.com/office/drawing/2014/main" id="{5B31A1EF-3AFC-4CAB-893F-74D71FC74C35}"/>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spTree>
    <p:extLst>
      <p:ext uri="{BB962C8B-B14F-4D97-AF65-F5344CB8AC3E}">
        <p14:creationId xmlns:p14="http://schemas.microsoft.com/office/powerpoint/2010/main" val="393241007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Lst>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52400" indent="-1524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30200" indent="-14922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14350" indent="-1555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692150" indent="-1524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6199">
          <p15:clr>
            <a:srgbClr val="F26B43"/>
          </p15:clr>
        </p15:guide>
        <p15:guide id="3" pos="211">
          <p15:clr>
            <a:srgbClr val="F26B43"/>
          </p15:clr>
        </p15:guide>
        <p15:guide id="4" pos="7469">
          <p15:clr>
            <a:srgbClr val="F26B43"/>
          </p15:clr>
        </p15:guide>
        <p15:guide id="5" orient="horz" pos="3475">
          <p15:clr>
            <a:srgbClr val="F26B43"/>
          </p15:clr>
        </p15:guide>
        <p15:guide id="6" orient="horz" pos="4110">
          <p15:clr>
            <a:srgbClr val="F26B43"/>
          </p15:clr>
        </p15:guide>
        <p15:guide id="7" orient="horz" pos="210">
          <p15:clr>
            <a:srgbClr val="F26B43"/>
          </p15:clr>
        </p15:guide>
        <p15:guide id="8" pos="1481">
          <p15:clr>
            <a:srgbClr val="F26B43"/>
          </p15:clr>
        </p15:guide>
        <p15:guide id="9" pos="1708">
          <p15:clr>
            <a:srgbClr val="F26B43"/>
          </p15:clr>
        </p15:guide>
        <p15:guide id="10" pos="2992">
          <p15:clr>
            <a:srgbClr val="F26B43"/>
          </p15:clr>
        </p15:guide>
        <p15:guide id="11" pos="3208">
          <p15:clr>
            <a:srgbClr val="F26B43"/>
          </p15:clr>
        </p15:guide>
        <p15:guide id="12" pos="4475">
          <p15:clr>
            <a:srgbClr val="F26B43"/>
          </p15:clr>
        </p15:guide>
        <p15:guide id="13" pos="4702">
          <p15:clr>
            <a:srgbClr val="F26B43"/>
          </p15:clr>
        </p15:guide>
        <p15:guide id="14" pos="5972">
          <p15:clr>
            <a:srgbClr val="F26B43"/>
          </p15:clr>
        </p15:guide>
        <p15:guide id="15" orient="horz" pos="312">
          <p15:clr>
            <a:srgbClr val="F26B43"/>
          </p15:clr>
        </p15:guide>
        <p15:guide id="16" pos="42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8815" y="325971"/>
            <a:ext cx="10874375" cy="617007"/>
          </a:xfrm>
          <a:prstGeom prst="rect">
            <a:avLst/>
          </a:prstGeom>
        </p:spPr>
        <p:txBody>
          <a:bodyPr vert="horz" lIns="0" tIns="0" rIns="0" bIns="0" rtlCol="0" anchor="b">
            <a:noAutofit/>
          </a:bodyPr>
          <a:lstStyle/>
          <a:p>
            <a:r>
              <a:rPr lang="en-US"/>
              <a:t>Presentation style two content layout</a:t>
            </a:r>
          </a:p>
        </p:txBody>
      </p:sp>
      <p:sp>
        <p:nvSpPr>
          <p:cNvPr id="3" name="Text Placeholder 2"/>
          <p:cNvSpPr>
            <a:spLocks noGrp="1"/>
          </p:cNvSpPr>
          <p:nvPr>
            <p:ph type="body" idx="1"/>
          </p:nvPr>
        </p:nvSpPr>
        <p:spPr>
          <a:xfrm>
            <a:off x="658817" y="1192360"/>
            <a:ext cx="10874373" cy="470967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58813" y="6520500"/>
            <a:ext cx="4114800" cy="184630"/>
          </a:xfrm>
          <a:prstGeom prst="rect">
            <a:avLst/>
          </a:prstGeom>
        </p:spPr>
        <p:txBody>
          <a:bodyPr vert="horz" lIns="0" tIns="0" rIns="0" bIns="0" rtlCol="0" anchor="ctr">
            <a:spAutoFit/>
          </a:bodyPr>
          <a:lstStyle>
            <a:lvl1pPr algn="ctr">
              <a:defRPr sz="1200">
                <a:solidFill>
                  <a:schemeClr val="bg1"/>
                </a:solidFill>
              </a:defRPr>
            </a:lvl1pPr>
          </a:lstStyle>
          <a:p>
            <a:pPr algn="l"/>
            <a:r>
              <a:rPr lang="en-GB"/>
              <a:t>Optional footer text </a:t>
            </a:r>
          </a:p>
        </p:txBody>
      </p:sp>
      <p:sp>
        <p:nvSpPr>
          <p:cNvPr id="6" name="Slide Number Placeholder 5"/>
          <p:cNvSpPr>
            <a:spLocks noGrp="1"/>
          </p:cNvSpPr>
          <p:nvPr>
            <p:ph type="sldNum" sz="quarter" idx="4"/>
          </p:nvPr>
        </p:nvSpPr>
        <p:spPr>
          <a:xfrm>
            <a:off x="11254221" y="6489656"/>
            <a:ext cx="601134" cy="215540"/>
          </a:xfrm>
          <a:prstGeom prst="rect">
            <a:avLst/>
          </a:prstGeom>
        </p:spPr>
        <p:txBody>
          <a:bodyPr vert="horz" wrap="square" lIns="0" tIns="0" rIns="0" bIns="0" rtlCol="0" anchor="ctr">
            <a:spAutoFit/>
          </a:bodyPr>
          <a:lstStyle>
            <a:lvl1pPr algn="r">
              <a:defRPr sz="1401" b="1">
                <a:solidFill>
                  <a:schemeClr val="accent2"/>
                </a:solidFill>
              </a:defRPr>
            </a:lvl1pPr>
          </a:lstStyle>
          <a:p>
            <a:fld id="{28351FCA-8A65-4C5C-8CFE-7293A31DEDE2}" type="slidenum">
              <a:rPr lang="en-GB" smtClean="0"/>
              <a:pPr/>
              <a:t>‹#›</a:t>
            </a:fld>
            <a:endParaRPr lang="en-GB"/>
          </a:p>
        </p:txBody>
      </p:sp>
    </p:spTree>
    <p:extLst>
      <p:ext uri="{BB962C8B-B14F-4D97-AF65-F5344CB8AC3E}">
        <p14:creationId xmlns:p14="http://schemas.microsoft.com/office/powerpoint/2010/main" val="115904311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Lst>
  <p:hf hdr="0" dt="0"/>
  <p:txStyles>
    <p:titleStyle>
      <a:lvl1pPr algn="l" defTabSz="914373" rtl="0" eaLnBrk="1" latinLnBrk="0" hangingPunct="1">
        <a:lnSpc>
          <a:spcPct val="90000"/>
        </a:lnSpc>
        <a:spcBef>
          <a:spcPct val="0"/>
        </a:spcBef>
        <a:buNone/>
        <a:defRPr sz="2201" b="1" kern="1200">
          <a:solidFill>
            <a:schemeClr val="accent1"/>
          </a:solidFill>
          <a:latin typeface="+mj-lt"/>
          <a:ea typeface="+mj-ea"/>
          <a:cs typeface="+mj-cs"/>
        </a:defRPr>
      </a:lvl1pPr>
    </p:titleStyle>
    <p:bodyStyle>
      <a:lvl1pPr marL="0" indent="0" algn="l" defTabSz="914373" rtl="0" eaLnBrk="1" latinLnBrk="0" hangingPunct="1">
        <a:lnSpc>
          <a:spcPct val="100000"/>
        </a:lnSpc>
        <a:spcBef>
          <a:spcPts val="0"/>
        </a:spcBef>
        <a:spcAft>
          <a:spcPts val="601"/>
        </a:spcAft>
        <a:buFont typeface="Arial" panose="020B0604020202020204" pitchFamily="34" charset="0"/>
        <a:buNone/>
        <a:defRPr sz="2201" b="1" kern="1200">
          <a:solidFill>
            <a:schemeClr val="tx1"/>
          </a:solidFill>
          <a:latin typeface="+mn-lt"/>
          <a:ea typeface="+mn-ea"/>
          <a:cs typeface="+mn-cs"/>
        </a:defRPr>
      </a:lvl1pPr>
      <a:lvl2pPr marL="0" indent="0" algn="l" defTabSz="914373" rtl="0" eaLnBrk="1" latinLnBrk="0" hangingPunct="1">
        <a:lnSpc>
          <a:spcPct val="100000"/>
        </a:lnSpc>
        <a:spcBef>
          <a:spcPts val="0"/>
        </a:spcBef>
        <a:spcAft>
          <a:spcPts val="601"/>
        </a:spcAft>
        <a:buFont typeface="Arial" panose="020B0604020202020204" pitchFamily="34" charset="0"/>
        <a:buNone/>
        <a:defRPr sz="2201" kern="1200">
          <a:solidFill>
            <a:schemeClr val="tx1"/>
          </a:solidFill>
          <a:latin typeface="+mn-lt"/>
          <a:ea typeface="+mn-ea"/>
          <a:cs typeface="+mn-cs"/>
        </a:defRPr>
      </a:lvl2pPr>
      <a:lvl3pPr marL="179995" indent="-179995" algn="l" defTabSz="914373" rtl="0" eaLnBrk="1" latinLnBrk="0" hangingPunct="1">
        <a:lnSpc>
          <a:spcPct val="100000"/>
        </a:lnSpc>
        <a:spcBef>
          <a:spcPts val="0"/>
        </a:spcBef>
        <a:spcAft>
          <a:spcPts val="601"/>
        </a:spcAft>
        <a:buClr>
          <a:schemeClr val="accent1"/>
        </a:buClr>
        <a:buFont typeface="Arial" panose="020B0604020202020204" pitchFamily="34" charset="0"/>
        <a:buChar char="•"/>
        <a:defRPr sz="2201" kern="1200">
          <a:solidFill>
            <a:schemeClr val="tx1"/>
          </a:solidFill>
          <a:latin typeface="+mn-lt"/>
          <a:ea typeface="+mn-ea"/>
          <a:cs typeface="+mn-cs"/>
        </a:defRPr>
      </a:lvl3pPr>
      <a:lvl4pPr marL="359989" indent="-179995" algn="l" defTabSz="914373" rtl="0" eaLnBrk="1" latinLnBrk="0" hangingPunct="1">
        <a:lnSpc>
          <a:spcPct val="100000"/>
        </a:lnSpc>
        <a:spcBef>
          <a:spcPts val="0"/>
        </a:spcBef>
        <a:spcAft>
          <a:spcPts val="601"/>
        </a:spcAft>
        <a:buClr>
          <a:schemeClr val="accent2"/>
        </a:buClr>
        <a:buFont typeface="Arial" panose="020B0604020202020204" pitchFamily="34" charset="0"/>
        <a:buChar char="•"/>
        <a:defRPr sz="2201" kern="1200">
          <a:solidFill>
            <a:schemeClr val="tx1"/>
          </a:solidFill>
          <a:latin typeface="+mn-lt"/>
          <a:ea typeface="+mn-ea"/>
          <a:cs typeface="+mn-cs"/>
        </a:defRPr>
      </a:lvl4pPr>
      <a:lvl5pPr marL="539984" indent="-179995" algn="l" defTabSz="914373" rtl="0" eaLnBrk="1" latinLnBrk="0" hangingPunct="1">
        <a:lnSpc>
          <a:spcPct val="100000"/>
        </a:lnSpc>
        <a:spcBef>
          <a:spcPts val="0"/>
        </a:spcBef>
        <a:spcAft>
          <a:spcPts val="601"/>
        </a:spcAft>
        <a:buClr>
          <a:schemeClr val="accent1"/>
        </a:buClr>
        <a:buFont typeface="Arial" panose="020B0604020202020204" pitchFamily="34" charset="0"/>
        <a:buChar char="•"/>
        <a:defRPr sz="2201" kern="1200">
          <a:solidFill>
            <a:schemeClr val="tx1"/>
          </a:solidFill>
          <a:latin typeface="+mn-lt"/>
          <a:ea typeface="+mn-ea"/>
          <a:cs typeface="+mn-cs"/>
        </a:defRPr>
      </a:lvl5pPr>
      <a:lvl6pPr marL="2514526" indent="-228594" algn="l" defTabSz="91437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13" indent="-228594" algn="l" defTabSz="91437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99" indent="-228594" algn="l" defTabSz="91437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85" indent="-228594" algn="l" defTabSz="91437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73" rtl="0" eaLnBrk="1" latinLnBrk="0" hangingPunct="1">
        <a:defRPr sz="1801" kern="1200">
          <a:solidFill>
            <a:schemeClr val="tx1"/>
          </a:solidFill>
          <a:latin typeface="+mn-lt"/>
          <a:ea typeface="+mn-ea"/>
          <a:cs typeface="+mn-cs"/>
        </a:defRPr>
      </a:lvl1pPr>
      <a:lvl2pPr marL="457187" algn="l" defTabSz="914373" rtl="0" eaLnBrk="1" latinLnBrk="0" hangingPunct="1">
        <a:defRPr sz="1801" kern="1200">
          <a:solidFill>
            <a:schemeClr val="tx1"/>
          </a:solidFill>
          <a:latin typeface="+mn-lt"/>
          <a:ea typeface="+mn-ea"/>
          <a:cs typeface="+mn-cs"/>
        </a:defRPr>
      </a:lvl2pPr>
      <a:lvl3pPr marL="914373" algn="l" defTabSz="914373" rtl="0" eaLnBrk="1" latinLnBrk="0" hangingPunct="1">
        <a:defRPr sz="1801" kern="1200">
          <a:solidFill>
            <a:schemeClr val="tx1"/>
          </a:solidFill>
          <a:latin typeface="+mn-lt"/>
          <a:ea typeface="+mn-ea"/>
          <a:cs typeface="+mn-cs"/>
        </a:defRPr>
      </a:lvl3pPr>
      <a:lvl4pPr marL="1371560" algn="l" defTabSz="914373" rtl="0" eaLnBrk="1" latinLnBrk="0" hangingPunct="1">
        <a:defRPr sz="1801" kern="1200">
          <a:solidFill>
            <a:schemeClr val="tx1"/>
          </a:solidFill>
          <a:latin typeface="+mn-lt"/>
          <a:ea typeface="+mn-ea"/>
          <a:cs typeface="+mn-cs"/>
        </a:defRPr>
      </a:lvl4pPr>
      <a:lvl5pPr marL="1828745" algn="l" defTabSz="914373" rtl="0" eaLnBrk="1" latinLnBrk="0" hangingPunct="1">
        <a:defRPr sz="1801" kern="1200">
          <a:solidFill>
            <a:schemeClr val="tx1"/>
          </a:solidFill>
          <a:latin typeface="+mn-lt"/>
          <a:ea typeface="+mn-ea"/>
          <a:cs typeface="+mn-cs"/>
        </a:defRPr>
      </a:lvl5pPr>
      <a:lvl6pPr marL="2285932" algn="l" defTabSz="914373" rtl="0" eaLnBrk="1" latinLnBrk="0" hangingPunct="1">
        <a:defRPr sz="1801" kern="1200">
          <a:solidFill>
            <a:schemeClr val="tx1"/>
          </a:solidFill>
          <a:latin typeface="+mn-lt"/>
          <a:ea typeface="+mn-ea"/>
          <a:cs typeface="+mn-cs"/>
        </a:defRPr>
      </a:lvl6pPr>
      <a:lvl7pPr marL="2743118" algn="l" defTabSz="914373" rtl="0" eaLnBrk="1" latinLnBrk="0" hangingPunct="1">
        <a:defRPr sz="1801" kern="1200">
          <a:solidFill>
            <a:schemeClr val="tx1"/>
          </a:solidFill>
          <a:latin typeface="+mn-lt"/>
          <a:ea typeface="+mn-ea"/>
          <a:cs typeface="+mn-cs"/>
        </a:defRPr>
      </a:lvl7pPr>
      <a:lvl8pPr marL="3200305" algn="l" defTabSz="914373" rtl="0" eaLnBrk="1" latinLnBrk="0" hangingPunct="1">
        <a:defRPr sz="1801" kern="1200">
          <a:solidFill>
            <a:schemeClr val="tx1"/>
          </a:solidFill>
          <a:latin typeface="+mn-lt"/>
          <a:ea typeface="+mn-ea"/>
          <a:cs typeface="+mn-cs"/>
        </a:defRPr>
      </a:lvl8pPr>
      <a:lvl9pPr marL="3657491" algn="l" defTabSz="91437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6">
          <p15:clr>
            <a:srgbClr val="F26B43"/>
          </p15:clr>
        </p15:guide>
        <p15:guide id="2" pos="129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9245" y="325969"/>
            <a:ext cx="10459156" cy="617007"/>
          </a:xfrm>
          <a:prstGeom prst="rect">
            <a:avLst/>
          </a:prstGeom>
        </p:spPr>
        <p:txBody>
          <a:bodyPr vert="horz" lIns="0" tIns="0" rIns="0" bIns="0" rtlCol="0" anchor="b">
            <a:noAutofit/>
          </a:bodyPr>
          <a:lstStyle/>
          <a:p>
            <a:r>
              <a:rPr lang="en-US" dirty="0"/>
              <a:t>Presentation style two content layout</a:t>
            </a:r>
          </a:p>
        </p:txBody>
      </p:sp>
      <p:sp>
        <p:nvSpPr>
          <p:cNvPr id="3" name="Text Placeholder 2"/>
          <p:cNvSpPr>
            <a:spLocks noGrp="1"/>
          </p:cNvSpPr>
          <p:nvPr>
            <p:ph type="body" idx="1"/>
          </p:nvPr>
        </p:nvSpPr>
        <p:spPr>
          <a:xfrm>
            <a:off x="869245" y="1192359"/>
            <a:ext cx="10459156" cy="470967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69244" y="6520481"/>
            <a:ext cx="4114800" cy="184666"/>
          </a:xfrm>
          <a:prstGeom prst="rect">
            <a:avLst/>
          </a:prstGeom>
        </p:spPr>
        <p:txBody>
          <a:bodyPr vert="horz" lIns="0" tIns="0" rIns="0" bIns="0" rtlCol="0" anchor="ctr">
            <a:spAutoFit/>
          </a:bodyPr>
          <a:lstStyle>
            <a:lvl1pPr algn="ctr">
              <a:defRPr sz="1200">
                <a:solidFill>
                  <a:schemeClr val="bg1"/>
                </a:solidFill>
              </a:defRPr>
            </a:lvl1pPr>
          </a:lstStyle>
          <a:p>
            <a:pPr algn="l"/>
            <a:r>
              <a:rPr lang="en-GB"/>
              <a:t>Optional footer text </a:t>
            </a:r>
            <a:endParaRPr lang="en-GB" dirty="0"/>
          </a:p>
        </p:txBody>
      </p:sp>
      <p:sp>
        <p:nvSpPr>
          <p:cNvPr id="6" name="Slide Number Placeholder 5"/>
          <p:cNvSpPr>
            <a:spLocks noGrp="1"/>
          </p:cNvSpPr>
          <p:nvPr>
            <p:ph type="sldNum" sz="quarter" idx="4"/>
          </p:nvPr>
        </p:nvSpPr>
        <p:spPr>
          <a:xfrm>
            <a:off x="11159067" y="6489703"/>
            <a:ext cx="601135" cy="215444"/>
          </a:xfrm>
          <a:prstGeom prst="rect">
            <a:avLst/>
          </a:prstGeom>
        </p:spPr>
        <p:txBody>
          <a:bodyPr vert="horz" wrap="square" lIns="0" tIns="0" rIns="0" bIns="0" rtlCol="0" anchor="ctr">
            <a:spAutoFit/>
          </a:bodyPr>
          <a:lstStyle>
            <a:lvl1pPr algn="r">
              <a:defRPr sz="1400" b="1">
                <a:solidFill>
                  <a:schemeClr val="accent2"/>
                </a:solidFill>
              </a:defRPr>
            </a:lvl1pPr>
          </a:lstStyle>
          <a:p>
            <a:fld id="{28351FCA-8A65-4C5C-8CFE-7293A31DEDE2}" type="slidenum">
              <a:rPr lang="en-GB" smtClean="0"/>
              <a:pPr/>
              <a:t>‹#›</a:t>
            </a:fld>
            <a:endParaRPr lang="en-GB" dirty="0"/>
          </a:p>
        </p:txBody>
      </p:sp>
    </p:spTree>
    <p:extLst>
      <p:ext uri="{BB962C8B-B14F-4D97-AF65-F5344CB8AC3E}">
        <p14:creationId xmlns:p14="http://schemas.microsoft.com/office/powerpoint/2010/main" val="298760153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hdr="0" dt="0"/>
  <p:txStyles>
    <p:titleStyle>
      <a:lvl1pPr algn="l" defTabSz="914360" rtl="0" eaLnBrk="1" latinLnBrk="0" hangingPunct="1">
        <a:lnSpc>
          <a:spcPct val="90000"/>
        </a:lnSpc>
        <a:spcBef>
          <a:spcPct val="0"/>
        </a:spcBef>
        <a:buNone/>
        <a:defRPr sz="2200" b="1" kern="1200">
          <a:solidFill>
            <a:schemeClr val="accent1"/>
          </a:solidFill>
          <a:latin typeface="+mj-lt"/>
          <a:ea typeface="+mj-ea"/>
          <a:cs typeface="+mj-cs"/>
        </a:defRPr>
      </a:lvl1pPr>
    </p:titleStyle>
    <p:bodyStyle>
      <a:lvl1pPr marL="0" indent="0" algn="l" defTabSz="914360" rtl="0" eaLnBrk="1" latinLnBrk="0" hangingPunct="1">
        <a:lnSpc>
          <a:spcPct val="100000"/>
        </a:lnSpc>
        <a:spcBef>
          <a:spcPts val="0"/>
        </a:spcBef>
        <a:spcAft>
          <a:spcPts val="600"/>
        </a:spcAft>
        <a:buFont typeface="Arial" panose="020B0604020202020204" pitchFamily="34" charset="0"/>
        <a:buNone/>
        <a:defRPr sz="2200" b="1" kern="1200">
          <a:solidFill>
            <a:schemeClr val="tx1"/>
          </a:solidFill>
          <a:latin typeface="+mn-lt"/>
          <a:ea typeface="+mn-ea"/>
          <a:cs typeface="+mn-cs"/>
        </a:defRPr>
      </a:lvl1pPr>
      <a:lvl2pPr marL="0" indent="0" algn="l" defTabSz="914360" rtl="0" eaLnBrk="1" latinLnBrk="0" hangingPunct="1">
        <a:lnSpc>
          <a:spcPct val="100000"/>
        </a:lnSpc>
        <a:spcBef>
          <a:spcPts val="0"/>
        </a:spcBef>
        <a:spcAft>
          <a:spcPts val="600"/>
        </a:spcAft>
        <a:buFont typeface="Arial" panose="020B0604020202020204" pitchFamily="34" charset="0"/>
        <a:buNone/>
        <a:defRPr sz="2200" kern="1200">
          <a:solidFill>
            <a:schemeClr val="tx1"/>
          </a:solidFill>
          <a:latin typeface="+mn-lt"/>
          <a:ea typeface="+mn-ea"/>
          <a:cs typeface="+mn-cs"/>
        </a:defRPr>
      </a:lvl2pPr>
      <a:lvl3pPr marL="179992" indent="-179992" algn="l" defTabSz="914360" rtl="0" eaLnBrk="1" latinLnBrk="0" hangingPunct="1">
        <a:lnSpc>
          <a:spcPct val="10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59984" indent="-179992" algn="l" defTabSz="914360" rtl="0" eaLnBrk="1" latinLnBrk="0" hangingPunct="1">
        <a:lnSpc>
          <a:spcPct val="100000"/>
        </a:lnSpc>
        <a:spcBef>
          <a:spcPts val="0"/>
        </a:spcBef>
        <a:spcAft>
          <a:spcPts val="600"/>
        </a:spcAft>
        <a:buClr>
          <a:schemeClr val="accent2"/>
        </a:buClr>
        <a:buFont typeface="Arial" panose="020B0604020202020204" pitchFamily="34" charset="0"/>
        <a:buChar char="•"/>
        <a:defRPr sz="2200" kern="1200">
          <a:solidFill>
            <a:schemeClr val="tx1"/>
          </a:solidFill>
          <a:latin typeface="+mn-lt"/>
          <a:ea typeface="+mn-ea"/>
          <a:cs typeface="+mn-cs"/>
        </a:defRPr>
      </a:lvl4pPr>
      <a:lvl5pPr marL="539976" indent="-179992" algn="l" defTabSz="914360" rtl="0" eaLnBrk="1" latinLnBrk="0" hangingPunct="1">
        <a:lnSpc>
          <a:spcPct val="10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5pPr>
      <a:lvl6pPr marL="251449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0" rtl="0" eaLnBrk="1" latinLnBrk="0" hangingPunct="1">
        <a:defRPr sz="1800" kern="1200">
          <a:solidFill>
            <a:schemeClr val="tx1"/>
          </a:solidFill>
          <a:latin typeface="+mn-lt"/>
          <a:ea typeface="+mn-ea"/>
          <a:cs typeface="+mn-cs"/>
        </a:defRPr>
      </a:lvl1pPr>
      <a:lvl2pPr marL="457180" algn="l" defTabSz="914360" rtl="0" eaLnBrk="1" latinLnBrk="0" hangingPunct="1">
        <a:defRPr sz="1800" kern="1200">
          <a:solidFill>
            <a:schemeClr val="tx1"/>
          </a:solidFill>
          <a:latin typeface="+mn-lt"/>
          <a:ea typeface="+mn-ea"/>
          <a:cs typeface="+mn-cs"/>
        </a:defRPr>
      </a:lvl2pPr>
      <a:lvl3pPr marL="914360" algn="l" defTabSz="914360" rtl="0" eaLnBrk="1" latinLnBrk="0" hangingPunct="1">
        <a:defRPr sz="1800" kern="1200">
          <a:solidFill>
            <a:schemeClr val="tx1"/>
          </a:solidFill>
          <a:latin typeface="+mn-lt"/>
          <a:ea typeface="+mn-ea"/>
          <a:cs typeface="+mn-cs"/>
        </a:defRPr>
      </a:lvl3pPr>
      <a:lvl4pPr marL="1371540" algn="l" defTabSz="914360" rtl="0" eaLnBrk="1" latinLnBrk="0" hangingPunct="1">
        <a:defRPr sz="1800" kern="1200">
          <a:solidFill>
            <a:schemeClr val="tx1"/>
          </a:solidFill>
          <a:latin typeface="+mn-lt"/>
          <a:ea typeface="+mn-ea"/>
          <a:cs typeface="+mn-cs"/>
        </a:defRPr>
      </a:lvl4pPr>
      <a:lvl5pPr marL="1828720" algn="l" defTabSz="914360" rtl="0" eaLnBrk="1" latinLnBrk="0" hangingPunct="1">
        <a:defRPr sz="1800" kern="1200">
          <a:solidFill>
            <a:schemeClr val="tx1"/>
          </a:solidFill>
          <a:latin typeface="+mn-lt"/>
          <a:ea typeface="+mn-ea"/>
          <a:cs typeface="+mn-cs"/>
        </a:defRPr>
      </a:lvl5pPr>
      <a:lvl6pPr marL="2285900" algn="l" defTabSz="914360" rtl="0" eaLnBrk="1" latinLnBrk="0" hangingPunct="1">
        <a:defRPr sz="1800" kern="1200">
          <a:solidFill>
            <a:schemeClr val="tx1"/>
          </a:solidFill>
          <a:latin typeface="+mn-lt"/>
          <a:ea typeface="+mn-ea"/>
          <a:cs typeface="+mn-cs"/>
        </a:defRPr>
      </a:lvl6pPr>
      <a:lvl7pPr marL="2743080" algn="l" defTabSz="914360" rtl="0" eaLnBrk="1" latinLnBrk="0" hangingPunct="1">
        <a:defRPr sz="1800" kern="1200">
          <a:solidFill>
            <a:schemeClr val="tx1"/>
          </a:solidFill>
          <a:latin typeface="+mn-lt"/>
          <a:ea typeface="+mn-ea"/>
          <a:cs typeface="+mn-cs"/>
        </a:defRPr>
      </a:lvl7pPr>
      <a:lvl8pPr marL="3200260" algn="l" defTabSz="914360" rtl="0" eaLnBrk="1" latinLnBrk="0" hangingPunct="1">
        <a:defRPr sz="1800" kern="1200">
          <a:solidFill>
            <a:schemeClr val="tx1"/>
          </a:solidFill>
          <a:latin typeface="+mn-lt"/>
          <a:ea typeface="+mn-ea"/>
          <a:cs typeface="+mn-cs"/>
        </a:defRPr>
      </a:lvl8pPr>
      <a:lvl9pPr marL="3657440" algn="l" defTabSz="91436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535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8816" y="325972"/>
            <a:ext cx="10874375" cy="617007"/>
          </a:xfrm>
          <a:prstGeom prst="rect">
            <a:avLst/>
          </a:prstGeom>
        </p:spPr>
        <p:txBody>
          <a:bodyPr vert="horz" lIns="0" tIns="0" rIns="0" bIns="0" rtlCol="0" anchor="b">
            <a:noAutofit/>
          </a:bodyPr>
          <a:lstStyle/>
          <a:p>
            <a:r>
              <a:rPr lang="en-US"/>
              <a:t>Presentation style two content layout</a:t>
            </a:r>
          </a:p>
        </p:txBody>
      </p:sp>
      <p:sp>
        <p:nvSpPr>
          <p:cNvPr id="3" name="Text Placeholder 2"/>
          <p:cNvSpPr>
            <a:spLocks noGrp="1"/>
          </p:cNvSpPr>
          <p:nvPr>
            <p:ph type="body" idx="1"/>
          </p:nvPr>
        </p:nvSpPr>
        <p:spPr>
          <a:xfrm>
            <a:off x="658818" y="1192361"/>
            <a:ext cx="10874373" cy="470967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58813" y="6520500"/>
            <a:ext cx="4114800" cy="184630"/>
          </a:xfrm>
          <a:prstGeom prst="rect">
            <a:avLst/>
          </a:prstGeom>
        </p:spPr>
        <p:txBody>
          <a:bodyPr vert="horz" lIns="0" tIns="0" rIns="0" bIns="0" rtlCol="0" anchor="ctr">
            <a:spAutoFit/>
          </a:bodyPr>
          <a:lstStyle>
            <a:lvl1pPr algn="ctr">
              <a:defRPr sz="1200">
                <a:solidFill>
                  <a:schemeClr val="bg1"/>
                </a:solidFill>
              </a:defRPr>
            </a:lvl1pPr>
          </a:lstStyle>
          <a:p>
            <a:pPr algn="l"/>
            <a:r>
              <a:rPr lang="en-GB"/>
              <a:t>Optional footer text </a:t>
            </a:r>
          </a:p>
        </p:txBody>
      </p:sp>
      <p:sp>
        <p:nvSpPr>
          <p:cNvPr id="6" name="Slide Number Placeholder 5"/>
          <p:cNvSpPr>
            <a:spLocks noGrp="1"/>
          </p:cNvSpPr>
          <p:nvPr>
            <p:ph type="sldNum" sz="quarter" idx="4"/>
          </p:nvPr>
        </p:nvSpPr>
        <p:spPr>
          <a:xfrm>
            <a:off x="11254221" y="6489656"/>
            <a:ext cx="601134" cy="215540"/>
          </a:xfrm>
          <a:prstGeom prst="rect">
            <a:avLst/>
          </a:prstGeom>
        </p:spPr>
        <p:txBody>
          <a:bodyPr vert="horz" wrap="square" lIns="0" tIns="0" rIns="0" bIns="0" rtlCol="0" anchor="ctr">
            <a:spAutoFit/>
          </a:bodyPr>
          <a:lstStyle>
            <a:lvl1pPr algn="r">
              <a:defRPr sz="1401" b="1">
                <a:solidFill>
                  <a:schemeClr val="accent2"/>
                </a:solidFill>
              </a:defRPr>
            </a:lvl1pPr>
          </a:lstStyle>
          <a:p>
            <a:fld id="{28351FCA-8A65-4C5C-8CFE-7293A31DEDE2}" type="slidenum">
              <a:rPr lang="en-GB" smtClean="0"/>
              <a:pPr/>
              <a:t>‹#›</a:t>
            </a:fld>
            <a:endParaRPr lang="en-GB"/>
          </a:p>
        </p:txBody>
      </p:sp>
    </p:spTree>
    <p:extLst>
      <p:ext uri="{BB962C8B-B14F-4D97-AF65-F5344CB8AC3E}">
        <p14:creationId xmlns:p14="http://schemas.microsoft.com/office/powerpoint/2010/main" val="57632063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Lst>
  <p:hf hdr="0" dt="0"/>
  <p:txStyles>
    <p:titleStyle>
      <a:lvl1pPr algn="l" defTabSz="914333" rtl="0" eaLnBrk="1" latinLnBrk="0" hangingPunct="1">
        <a:lnSpc>
          <a:spcPct val="90000"/>
        </a:lnSpc>
        <a:spcBef>
          <a:spcPct val="0"/>
        </a:spcBef>
        <a:buNone/>
        <a:defRPr sz="2201" b="1" kern="1200">
          <a:solidFill>
            <a:schemeClr val="accent1"/>
          </a:solidFill>
          <a:latin typeface="+mj-lt"/>
          <a:ea typeface="+mj-ea"/>
          <a:cs typeface="+mj-cs"/>
        </a:defRPr>
      </a:lvl1pPr>
    </p:titleStyle>
    <p:bodyStyle>
      <a:lvl1pPr marL="0" indent="0" algn="l" defTabSz="914333" rtl="0" eaLnBrk="1" latinLnBrk="0" hangingPunct="1">
        <a:lnSpc>
          <a:spcPct val="100000"/>
        </a:lnSpc>
        <a:spcBef>
          <a:spcPts val="0"/>
        </a:spcBef>
        <a:spcAft>
          <a:spcPts val="601"/>
        </a:spcAft>
        <a:buFont typeface="Arial" panose="020B0604020202020204" pitchFamily="34" charset="0"/>
        <a:buNone/>
        <a:defRPr sz="2201" b="1" kern="1200">
          <a:solidFill>
            <a:schemeClr val="tx1"/>
          </a:solidFill>
          <a:latin typeface="+mn-lt"/>
          <a:ea typeface="+mn-ea"/>
          <a:cs typeface="+mn-cs"/>
        </a:defRPr>
      </a:lvl1pPr>
      <a:lvl2pPr marL="0" indent="0" algn="l" defTabSz="914333" rtl="0" eaLnBrk="1" latinLnBrk="0" hangingPunct="1">
        <a:lnSpc>
          <a:spcPct val="100000"/>
        </a:lnSpc>
        <a:spcBef>
          <a:spcPts val="0"/>
        </a:spcBef>
        <a:spcAft>
          <a:spcPts val="601"/>
        </a:spcAft>
        <a:buFont typeface="Arial" panose="020B0604020202020204" pitchFamily="34" charset="0"/>
        <a:buNone/>
        <a:defRPr sz="2201" kern="1200">
          <a:solidFill>
            <a:schemeClr val="tx1"/>
          </a:solidFill>
          <a:latin typeface="+mn-lt"/>
          <a:ea typeface="+mn-ea"/>
          <a:cs typeface="+mn-cs"/>
        </a:defRPr>
      </a:lvl2pPr>
      <a:lvl3pPr marL="179987" indent="-179987" algn="l" defTabSz="914333" rtl="0" eaLnBrk="1" latinLnBrk="0" hangingPunct="1">
        <a:lnSpc>
          <a:spcPct val="100000"/>
        </a:lnSpc>
        <a:spcBef>
          <a:spcPts val="0"/>
        </a:spcBef>
        <a:spcAft>
          <a:spcPts val="601"/>
        </a:spcAft>
        <a:buClr>
          <a:schemeClr val="accent1"/>
        </a:buClr>
        <a:buFont typeface="Arial" panose="020B0604020202020204" pitchFamily="34" charset="0"/>
        <a:buChar char="•"/>
        <a:defRPr sz="2201" kern="1200">
          <a:solidFill>
            <a:schemeClr val="tx1"/>
          </a:solidFill>
          <a:latin typeface="+mn-lt"/>
          <a:ea typeface="+mn-ea"/>
          <a:cs typeface="+mn-cs"/>
        </a:defRPr>
      </a:lvl3pPr>
      <a:lvl4pPr marL="359973" indent="-179987" algn="l" defTabSz="914333" rtl="0" eaLnBrk="1" latinLnBrk="0" hangingPunct="1">
        <a:lnSpc>
          <a:spcPct val="100000"/>
        </a:lnSpc>
        <a:spcBef>
          <a:spcPts val="0"/>
        </a:spcBef>
        <a:spcAft>
          <a:spcPts val="601"/>
        </a:spcAft>
        <a:buClr>
          <a:schemeClr val="accent2"/>
        </a:buClr>
        <a:buFont typeface="Arial" panose="020B0604020202020204" pitchFamily="34" charset="0"/>
        <a:buChar char="•"/>
        <a:defRPr sz="2201" kern="1200">
          <a:solidFill>
            <a:schemeClr val="tx1"/>
          </a:solidFill>
          <a:latin typeface="+mn-lt"/>
          <a:ea typeface="+mn-ea"/>
          <a:cs typeface="+mn-cs"/>
        </a:defRPr>
      </a:lvl4pPr>
      <a:lvl5pPr marL="539961" indent="-179987" algn="l" defTabSz="914333" rtl="0" eaLnBrk="1" latinLnBrk="0" hangingPunct="1">
        <a:lnSpc>
          <a:spcPct val="100000"/>
        </a:lnSpc>
        <a:spcBef>
          <a:spcPts val="0"/>
        </a:spcBef>
        <a:spcAft>
          <a:spcPts val="601"/>
        </a:spcAft>
        <a:buClr>
          <a:schemeClr val="accent1"/>
        </a:buClr>
        <a:buFont typeface="Arial" panose="020B0604020202020204" pitchFamily="34" charset="0"/>
        <a:buChar char="•"/>
        <a:defRPr sz="2201" kern="1200">
          <a:solidFill>
            <a:schemeClr val="tx1"/>
          </a:solidFill>
          <a:latin typeface="+mn-lt"/>
          <a:ea typeface="+mn-ea"/>
          <a:cs typeface="+mn-cs"/>
        </a:defRPr>
      </a:lvl5pPr>
      <a:lvl6pPr marL="2514416" indent="-228584" algn="l" defTabSz="91433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583" indent="-228584" algn="l" defTabSz="91433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749" indent="-228584" algn="l" defTabSz="91433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15" indent="-228584" algn="l" defTabSz="91433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33" rtl="0" eaLnBrk="1" latinLnBrk="0" hangingPunct="1">
        <a:defRPr sz="1801" kern="1200">
          <a:solidFill>
            <a:schemeClr val="tx1"/>
          </a:solidFill>
          <a:latin typeface="+mn-lt"/>
          <a:ea typeface="+mn-ea"/>
          <a:cs typeface="+mn-cs"/>
        </a:defRPr>
      </a:lvl1pPr>
      <a:lvl2pPr marL="457167" algn="l" defTabSz="914333" rtl="0" eaLnBrk="1" latinLnBrk="0" hangingPunct="1">
        <a:defRPr sz="1801" kern="1200">
          <a:solidFill>
            <a:schemeClr val="tx1"/>
          </a:solidFill>
          <a:latin typeface="+mn-lt"/>
          <a:ea typeface="+mn-ea"/>
          <a:cs typeface="+mn-cs"/>
        </a:defRPr>
      </a:lvl2pPr>
      <a:lvl3pPr marL="914333" algn="l" defTabSz="914333" rtl="0" eaLnBrk="1" latinLnBrk="0" hangingPunct="1">
        <a:defRPr sz="1801" kern="1200">
          <a:solidFill>
            <a:schemeClr val="tx1"/>
          </a:solidFill>
          <a:latin typeface="+mn-lt"/>
          <a:ea typeface="+mn-ea"/>
          <a:cs typeface="+mn-cs"/>
        </a:defRPr>
      </a:lvl3pPr>
      <a:lvl4pPr marL="1371500" algn="l" defTabSz="914333" rtl="0" eaLnBrk="1" latinLnBrk="0" hangingPunct="1">
        <a:defRPr sz="1801" kern="1200">
          <a:solidFill>
            <a:schemeClr val="tx1"/>
          </a:solidFill>
          <a:latin typeface="+mn-lt"/>
          <a:ea typeface="+mn-ea"/>
          <a:cs typeface="+mn-cs"/>
        </a:defRPr>
      </a:lvl4pPr>
      <a:lvl5pPr marL="1828665" algn="l" defTabSz="914333" rtl="0" eaLnBrk="1" latinLnBrk="0" hangingPunct="1">
        <a:defRPr sz="1801" kern="1200">
          <a:solidFill>
            <a:schemeClr val="tx1"/>
          </a:solidFill>
          <a:latin typeface="+mn-lt"/>
          <a:ea typeface="+mn-ea"/>
          <a:cs typeface="+mn-cs"/>
        </a:defRPr>
      </a:lvl5pPr>
      <a:lvl6pPr marL="2285832" algn="l" defTabSz="914333" rtl="0" eaLnBrk="1" latinLnBrk="0" hangingPunct="1">
        <a:defRPr sz="1801" kern="1200">
          <a:solidFill>
            <a:schemeClr val="tx1"/>
          </a:solidFill>
          <a:latin typeface="+mn-lt"/>
          <a:ea typeface="+mn-ea"/>
          <a:cs typeface="+mn-cs"/>
        </a:defRPr>
      </a:lvl6pPr>
      <a:lvl7pPr marL="2742998" algn="l" defTabSz="914333" rtl="0" eaLnBrk="1" latinLnBrk="0" hangingPunct="1">
        <a:defRPr sz="1801" kern="1200">
          <a:solidFill>
            <a:schemeClr val="tx1"/>
          </a:solidFill>
          <a:latin typeface="+mn-lt"/>
          <a:ea typeface="+mn-ea"/>
          <a:cs typeface="+mn-cs"/>
        </a:defRPr>
      </a:lvl7pPr>
      <a:lvl8pPr marL="3200165" algn="l" defTabSz="914333" rtl="0" eaLnBrk="1" latinLnBrk="0" hangingPunct="1">
        <a:defRPr sz="1801" kern="1200">
          <a:solidFill>
            <a:schemeClr val="tx1"/>
          </a:solidFill>
          <a:latin typeface="+mn-lt"/>
          <a:ea typeface="+mn-ea"/>
          <a:cs typeface="+mn-cs"/>
        </a:defRPr>
      </a:lvl8pPr>
      <a:lvl9pPr marL="3657331" algn="l" defTabSz="91433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6">
          <p15:clr>
            <a:srgbClr val="F26B43"/>
          </p15:clr>
        </p15:guide>
        <p15:guide id="2" pos="1291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8813" y="325969"/>
            <a:ext cx="10874375" cy="617007"/>
          </a:xfrm>
          <a:prstGeom prst="rect">
            <a:avLst/>
          </a:prstGeom>
        </p:spPr>
        <p:txBody>
          <a:bodyPr vert="horz" lIns="0" tIns="0" rIns="0" bIns="0" rtlCol="0" anchor="b">
            <a:noAutofit/>
          </a:bodyPr>
          <a:lstStyle/>
          <a:p>
            <a:r>
              <a:rPr lang="en-US"/>
              <a:t>Presentation style two content layout</a:t>
            </a:r>
          </a:p>
        </p:txBody>
      </p:sp>
      <p:sp>
        <p:nvSpPr>
          <p:cNvPr id="3" name="Text Placeholder 2"/>
          <p:cNvSpPr>
            <a:spLocks noGrp="1"/>
          </p:cNvSpPr>
          <p:nvPr>
            <p:ph type="body" idx="1"/>
          </p:nvPr>
        </p:nvSpPr>
        <p:spPr>
          <a:xfrm>
            <a:off x="658814" y="1192359"/>
            <a:ext cx="10874374" cy="470967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58813" y="6520481"/>
            <a:ext cx="4114800" cy="184666"/>
          </a:xfrm>
          <a:prstGeom prst="rect">
            <a:avLst/>
          </a:prstGeom>
        </p:spPr>
        <p:txBody>
          <a:bodyPr vert="horz" lIns="0" tIns="0" rIns="0" bIns="0" rtlCol="0" anchor="ctr">
            <a:spAutoFit/>
          </a:bodyPr>
          <a:lstStyle>
            <a:lvl1pPr algn="ctr">
              <a:defRPr sz="1200">
                <a:solidFill>
                  <a:schemeClr val="bg1"/>
                </a:solidFill>
              </a:defRPr>
            </a:lvl1pPr>
          </a:lstStyle>
          <a:p>
            <a:pPr algn="l"/>
            <a:r>
              <a:rPr lang="en-GB"/>
              <a:t>Footer text here</a:t>
            </a:r>
          </a:p>
        </p:txBody>
      </p:sp>
      <p:sp>
        <p:nvSpPr>
          <p:cNvPr id="6" name="Slide Number Placeholder 5"/>
          <p:cNvSpPr>
            <a:spLocks noGrp="1"/>
          </p:cNvSpPr>
          <p:nvPr>
            <p:ph type="sldNum" sz="quarter" idx="4"/>
          </p:nvPr>
        </p:nvSpPr>
        <p:spPr>
          <a:xfrm>
            <a:off x="11254220" y="6489703"/>
            <a:ext cx="601135" cy="215444"/>
          </a:xfrm>
          <a:prstGeom prst="rect">
            <a:avLst/>
          </a:prstGeom>
        </p:spPr>
        <p:txBody>
          <a:bodyPr vert="horz" wrap="square" lIns="0" tIns="0" rIns="0" bIns="0" rtlCol="0" anchor="ctr">
            <a:spAutoFit/>
          </a:bodyPr>
          <a:lstStyle>
            <a:lvl1pPr algn="r">
              <a:defRPr sz="1400" b="1">
                <a:solidFill>
                  <a:schemeClr val="accent2"/>
                </a:solidFill>
              </a:defRPr>
            </a:lvl1pPr>
          </a:lstStyle>
          <a:p>
            <a:fld id="{28351FCA-8A65-4C5C-8CFE-7293A31DEDE2}" type="slidenum">
              <a:rPr lang="en-GB" smtClean="0"/>
              <a:pPr/>
              <a:t>‹#›</a:t>
            </a:fld>
            <a:endParaRPr lang="en-GB"/>
          </a:p>
        </p:txBody>
      </p:sp>
    </p:spTree>
    <p:extLst>
      <p:ext uri="{BB962C8B-B14F-4D97-AF65-F5344CB8AC3E}">
        <p14:creationId xmlns:p14="http://schemas.microsoft.com/office/powerpoint/2010/main" val="2166572522"/>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Lst>
  <p:hf hdr="0" ftr="0" dt="0"/>
  <p:txStyles>
    <p:titleStyle>
      <a:lvl1pPr algn="l" defTabSz="914360" rtl="0" eaLnBrk="1" latinLnBrk="0" hangingPunct="1">
        <a:lnSpc>
          <a:spcPct val="90000"/>
        </a:lnSpc>
        <a:spcBef>
          <a:spcPct val="0"/>
        </a:spcBef>
        <a:buNone/>
        <a:defRPr sz="2200" b="1" kern="1200">
          <a:solidFill>
            <a:schemeClr val="accent1"/>
          </a:solidFill>
          <a:latin typeface="+mj-lt"/>
          <a:ea typeface="+mj-ea"/>
          <a:cs typeface="+mj-cs"/>
        </a:defRPr>
      </a:lvl1pPr>
    </p:titleStyle>
    <p:bodyStyle>
      <a:lvl1pPr marL="0" indent="0" algn="l" defTabSz="914360" rtl="0" eaLnBrk="1" latinLnBrk="0" hangingPunct="1">
        <a:lnSpc>
          <a:spcPct val="100000"/>
        </a:lnSpc>
        <a:spcBef>
          <a:spcPts val="0"/>
        </a:spcBef>
        <a:spcAft>
          <a:spcPts val="600"/>
        </a:spcAft>
        <a:buFont typeface="Arial" panose="020B0604020202020204" pitchFamily="34" charset="0"/>
        <a:buNone/>
        <a:defRPr sz="2200" b="1" kern="1200">
          <a:solidFill>
            <a:schemeClr val="tx1"/>
          </a:solidFill>
          <a:latin typeface="+mn-lt"/>
          <a:ea typeface="+mn-ea"/>
          <a:cs typeface="+mn-cs"/>
        </a:defRPr>
      </a:lvl1pPr>
      <a:lvl2pPr marL="0" indent="0" algn="l" defTabSz="914360" rtl="0" eaLnBrk="1" latinLnBrk="0" hangingPunct="1">
        <a:lnSpc>
          <a:spcPct val="100000"/>
        </a:lnSpc>
        <a:spcBef>
          <a:spcPts val="0"/>
        </a:spcBef>
        <a:spcAft>
          <a:spcPts val="600"/>
        </a:spcAft>
        <a:buFont typeface="Arial" panose="020B0604020202020204" pitchFamily="34" charset="0"/>
        <a:buNone/>
        <a:defRPr sz="2200" kern="1200">
          <a:solidFill>
            <a:schemeClr val="tx1"/>
          </a:solidFill>
          <a:latin typeface="+mn-lt"/>
          <a:ea typeface="+mn-ea"/>
          <a:cs typeface="+mn-cs"/>
        </a:defRPr>
      </a:lvl2pPr>
      <a:lvl3pPr marL="179992" indent="-179992" algn="l" defTabSz="914360" rtl="0" eaLnBrk="1" latinLnBrk="0" hangingPunct="1">
        <a:lnSpc>
          <a:spcPct val="10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59984" indent="-179992" algn="l" defTabSz="914360" rtl="0" eaLnBrk="1" latinLnBrk="0" hangingPunct="1">
        <a:lnSpc>
          <a:spcPct val="100000"/>
        </a:lnSpc>
        <a:spcBef>
          <a:spcPts val="0"/>
        </a:spcBef>
        <a:spcAft>
          <a:spcPts val="600"/>
        </a:spcAft>
        <a:buClr>
          <a:schemeClr val="accent2"/>
        </a:buClr>
        <a:buFont typeface="Arial" panose="020B0604020202020204" pitchFamily="34" charset="0"/>
        <a:buChar char="•"/>
        <a:defRPr sz="2200" kern="1200">
          <a:solidFill>
            <a:schemeClr val="tx1"/>
          </a:solidFill>
          <a:latin typeface="+mn-lt"/>
          <a:ea typeface="+mn-ea"/>
          <a:cs typeface="+mn-cs"/>
        </a:defRPr>
      </a:lvl4pPr>
      <a:lvl5pPr marL="539976" indent="-179992" algn="l" defTabSz="914360" rtl="0" eaLnBrk="1" latinLnBrk="0" hangingPunct="1">
        <a:lnSpc>
          <a:spcPct val="10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5pPr>
      <a:lvl6pPr marL="251449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0" rtl="0" eaLnBrk="1" latinLnBrk="0" hangingPunct="1">
        <a:defRPr sz="1800" kern="1200">
          <a:solidFill>
            <a:schemeClr val="tx1"/>
          </a:solidFill>
          <a:latin typeface="+mn-lt"/>
          <a:ea typeface="+mn-ea"/>
          <a:cs typeface="+mn-cs"/>
        </a:defRPr>
      </a:lvl1pPr>
      <a:lvl2pPr marL="457180" algn="l" defTabSz="914360" rtl="0" eaLnBrk="1" latinLnBrk="0" hangingPunct="1">
        <a:defRPr sz="1800" kern="1200">
          <a:solidFill>
            <a:schemeClr val="tx1"/>
          </a:solidFill>
          <a:latin typeface="+mn-lt"/>
          <a:ea typeface="+mn-ea"/>
          <a:cs typeface="+mn-cs"/>
        </a:defRPr>
      </a:lvl2pPr>
      <a:lvl3pPr marL="914360" algn="l" defTabSz="914360" rtl="0" eaLnBrk="1" latinLnBrk="0" hangingPunct="1">
        <a:defRPr sz="1800" kern="1200">
          <a:solidFill>
            <a:schemeClr val="tx1"/>
          </a:solidFill>
          <a:latin typeface="+mn-lt"/>
          <a:ea typeface="+mn-ea"/>
          <a:cs typeface="+mn-cs"/>
        </a:defRPr>
      </a:lvl3pPr>
      <a:lvl4pPr marL="1371540" algn="l" defTabSz="914360" rtl="0" eaLnBrk="1" latinLnBrk="0" hangingPunct="1">
        <a:defRPr sz="1800" kern="1200">
          <a:solidFill>
            <a:schemeClr val="tx1"/>
          </a:solidFill>
          <a:latin typeface="+mn-lt"/>
          <a:ea typeface="+mn-ea"/>
          <a:cs typeface="+mn-cs"/>
        </a:defRPr>
      </a:lvl4pPr>
      <a:lvl5pPr marL="1828720" algn="l" defTabSz="914360" rtl="0" eaLnBrk="1" latinLnBrk="0" hangingPunct="1">
        <a:defRPr sz="1800" kern="1200">
          <a:solidFill>
            <a:schemeClr val="tx1"/>
          </a:solidFill>
          <a:latin typeface="+mn-lt"/>
          <a:ea typeface="+mn-ea"/>
          <a:cs typeface="+mn-cs"/>
        </a:defRPr>
      </a:lvl5pPr>
      <a:lvl6pPr marL="2285900" algn="l" defTabSz="914360" rtl="0" eaLnBrk="1" latinLnBrk="0" hangingPunct="1">
        <a:defRPr sz="1800" kern="1200">
          <a:solidFill>
            <a:schemeClr val="tx1"/>
          </a:solidFill>
          <a:latin typeface="+mn-lt"/>
          <a:ea typeface="+mn-ea"/>
          <a:cs typeface="+mn-cs"/>
        </a:defRPr>
      </a:lvl6pPr>
      <a:lvl7pPr marL="2743080" algn="l" defTabSz="914360" rtl="0" eaLnBrk="1" latinLnBrk="0" hangingPunct="1">
        <a:defRPr sz="1800" kern="1200">
          <a:solidFill>
            <a:schemeClr val="tx1"/>
          </a:solidFill>
          <a:latin typeface="+mn-lt"/>
          <a:ea typeface="+mn-ea"/>
          <a:cs typeface="+mn-cs"/>
        </a:defRPr>
      </a:lvl7pPr>
      <a:lvl8pPr marL="3200260" algn="l" defTabSz="914360" rtl="0" eaLnBrk="1" latinLnBrk="0" hangingPunct="1">
        <a:defRPr sz="1800" kern="1200">
          <a:solidFill>
            <a:schemeClr val="tx1"/>
          </a:solidFill>
          <a:latin typeface="+mn-lt"/>
          <a:ea typeface="+mn-ea"/>
          <a:cs typeface="+mn-cs"/>
        </a:defRPr>
      </a:lvl8pPr>
      <a:lvl9pPr marL="3657440" algn="l" defTabSz="91436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p15:clr>
            <a:srgbClr val="F26B43"/>
          </p15:clr>
        </p15:guide>
        <p15:guide id="2" pos="726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9.xml"/><Relationship Id="rId5" Type="http://schemas.openxmlformats.org/officeDocument/2006/relationships/image" Target="../media/image81.jpeg"/><Relationship Id="rId4" Type="http://schemas.openxmlformats.org/officeDocument/2006/relationships/image" Target="../media/image80.jpeg"/></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79.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1.xml"/><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94.jpe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7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32.xml"/><Relationship Id="rId6" Type="http://schemas.openxmlformats.org/officeDocument/2006/relationships/image" Target="../media/image103.svg"/><Relationship Id="rId11" Type="http://schemas.openxmlformats.org/officeDocument/2006/relationships/image" Target="../media/image107.svg"/><Relationship Id="rId5" Type="http://schemas.openxmlformats.org/officeDocument/2006/relationships/image" Target="../media/image102.png"/><Relationship Id="rId10" Type="http://schemas.openxmlformats.org/officeDocument/2006/relationships/image" Target="../media/image106.png"/><Relationship Id="rId4" Type="http://schemas.openxmlformats.org/officeDocument/2006/relationships/image" Target="../media/image101.sv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1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14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4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161.xml"/></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187.xml"/><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7.xml"/></Relationships>
</file>

<file path=ppt/slides/_rels/slide3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notesSlide" Target="../notesSlides/notesSlide23.xml"/><Relationship Id="rId1" Type="http://schemas.openxmlformats.org/officeDocument/2006/relationships/slideLayout" Target="../slideLayouts/slideLayout187.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5.emf"/><Relationship Id="rId2" Type="http://schemas.openxmlformats.org/officeDocument/2006/relationships/diagramData" Target="../diagrams/data1.xml"/><Relationship Id="rId1" Type="http://schemas.openxmlformats.org/officeDocument/2006/relationships/slideLayout" Target="../slideLayouts/slideLayout20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4.xml"/><Relationship Id="rId1" Type="http://schemas.openxmlformats.org/officeDocument/2006/relationships/slideLayout" Target="../slideLayouts/slideLayout18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191.xml"/></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191.xml"/></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228.xml"/><Relationship Id="rId4" Type="http://schemas.openxmlformats.org/officeDocument/2006/relationships/image" Target="../media/image141.png"/></Relationships>
</file>

<file path=ppt/slides/_rels/slide4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23.xml"/></Relationships>
</file>

<file path=ppt/slides/_rels/slide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9.xml"/><Relationship Id="rId1" Type="http://schemas.openxmlformats.org/officeDocument/2006/relationships/slideLayout" Target="../slideLayouts/slideLayout228.xml"/><Relationship Id="rId5" Type="http://schemas.openxmlformats.org/officeDocument/2006/relationships/image" Target="../media/image145.png"/><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22.xml"/></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23.xml"/><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23.xml"/></Relationships>
</file>

<file path=ppt/slides/_rels/slide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23.xml"/><Relationship Id="rId4" Type="http://schemas.openxmlformats.org/officeDocument/2006/relationships/image" Target="../media/image153.png"/></Relationships>
</file>

<file path=ppt/slides/_rels/slide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5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32.xml"/></Relationships>
</file>

<file path=ppt/slides/_rels/slide5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0.xml"/><Relationship Id="rId1" Type="http://schemas.openxmlformats.org/officeDocument/2006/relationships/slideLayout" Target="../slideLayouts/slideLayout187.xml"/></Relationships>
</file>

<file path=ppt/slides/_rels/slide5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7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4E1F-9FF0-BE7B-9A18-BBB383A2CBE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C4FA761-BE3B-A18F-1AE7-6118689FE857}"/>
              </a:ext>
              <a:ext uri="{C183D7F6-B498-43B3-948B-1728B52AA6E4}">
                <adec:decorative xmlns:adec="http://schemas.microsoft.com/office/drawing/2017/decorative" val="1"/>
              </a:ext>
            </a:extLst>
          </p:cNvPr>
          <p:cNvSpPr/>
          <p:nvPr/>
        </p:nvSpPr>
        <p:spPr>
          <a:xfrm>
            <a:off x="787167" y="1571921"/>
            <a:ext cx="10695486" cy="4880285"/>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rPr>
              <a:t>0930 – 1000 Registration and coffee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rPr>
              <a:t>1000– 1010  Welcome and Introductions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rPr>
              <a:t>1010 – 1045 Presentation by MHCLG followed by Q and 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rPr>
              <a:t>1045 – 1120 Presentation by Historic England followed by Q and 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rPr>
              <a:t>1120 – 1135 Coffee break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rPr>
              <a:t>1135 – 1210 Presentation by National Highways followed by Q and 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rPr>
              <a:t>1210 - 1245  Presentation by Active Travel followed by Q and 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rPr>
              <a:t>1245 – 1345 Lunch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rPr>
              <a:t>1345 - 1445 Workshop 1 – statutory consultee process and feedback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rPr>
              <a:t>1445 – 1545 Workshop 2 – Statutory consultee engagement and feedback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chemeClr val="tx1"/>
                </a:solidFill>
              </a:rPr>
              <a:t>1545 – 1600 Summary of the day and next steps</a:t>
            </a:r>
            <a:endParaRPr kumimoji="0" lang="en-GB"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55456ED2-6022-FE3D-004D-19AFEA025E63}"/>
              </a:ext>
            </a:extLst>
          </p:cNvPr>
          <p:cNvSpPr txBox="1">
            <a:spLocks noGrp="1"/>
          </p:cNvSpPr>
          <p:nvPr>
            <p:ph type="title" idx="4294967295"/>
          </p:nvPr>
        </p:nvSpPr>
        <p:spPr>
          <a:xfrm>
            <a:off x="1415868" y="354998"/>
            <a:ext cx="9144000" cy="1023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latin typeface="Arial" panose="020B0604020202020204" pitchFamily="34" charset="0"/>
                <a:cs typeface="Arial" panose="020B0604020202020204" pitchFamily="34" charset="0"/>
              </a:rPr>
              <a:t>Agenda</a:t>
            </a:r>
          </a:p>
        </p:txBody>
      </p:sp>
    </p:spTree>
    <p:extLst>
      <p:ext uri="{BB962C8B-B14F-4D97-AF65-F5344CB8AC3E}">
        <p14:creationId xmlns:p14="http://schemas.microsoft.com/office/powerpoint/2010/main" val="299731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FB070-284D-1209-02B2-4E9BEB858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24D46-21FB-C46D-6F00-D2AD8400EA78}"/>
              </a:ext>
            </a:extLst>
          </p:cNvPr>
          <p:cNvSpPr>
            <a:spLocks noGrp="1"/>
          </p:cNvSpPr>
          <p:nvPr>
            <p:ph type="title"/>
          </p:nvPr>
        </p:nvSpPr>
        <p:spPr>
          <a:xfrm>
            <a:off x="279436" y="290814"/>
            <a:ext cx="11364288" cy="514350"/>
          </a:xfrm>
        </p:spPr>
        <p:txBody>
          <a:bodyPr/>
          <a:lstStyle/>
          <a:p>
            <a:r>
              <a:rPr lang="en-GB" b="1" dirty="0"/>
              <a:t>How are we performing?</a:t>
            </a:r>
          </a:p>
        </p:txBody>
      </p:sp>
      <p:sp>
        <p:nvSpPr>
          <p:cNvPr id="3" name="Content Placeholder 2">
            <a:extLst>
              <a:ext uri="{FF2B5EF4-FFF2-40B4-BE49-F238E27FC236}">
                <a16:creationId xmlns:a16="http://schemas.microsoft.com/office/drawing/2014/main" id="{A9340BD0-AA21-5C56-7B4C-99A8810529D5}"/>
              </a:ext>
            </a:extLst>
          </p:cNvPr>
          <p:cNvSpPr>
            <a:spLocks noGrp="1"/>
          </p:cNvSpPr>
          <p:nvPr>
            <p:ph idx="1"/>
          </p:nvPr>
        </p:nvSpPr>
        <p:spPr>
          <a:xfrm>
            <a:off x="279436" y="1319514"/>
            <a:ext cx="11364287" cy="4397477"/>
          </a:xfrm>
        </p:spPr>
        <p:txBody>
          <a:bodyPr/>
          <a:lstStyle/>
          <a:p>
            <a:pPr marL="514350" indent="-514350">
              <a:buFont typeface="+mj-lt"/>
              <a:buAutoNum type="romanLcPeriod"/>
            </a:pPr>
            <a:r>
              <a:rPr lang="en-GB" sz="2400" dirty="0"/>
              <a:t>Responded to over 99% of consultations on planning applications within 21 days or an agreed deadline, each year since 2015/16. </a:t>
            </a:r>
          </a:p>
          <a:p>
            <a:pPr marL="514350" indent="-514350">
              <a:buFont typeface="+mj-lt"/>
              <a:buAutoNum type="romanLcPeriod"/>
            </a:pPr>
            <a:r>
              <a:rPr lang="en-GB" sz="2400" dirty="0"/>
              <a:t>Extended fewer than 4% of planning consultations, each year since 2021/22. </a:t>
            </a:r>
          </a:p>
          <a:p>
            <a:pPr marL="514350" indent="-514350">
              <a:buFont typeface="+mj-lt"/>
              <a:buAutoNum type="romanLcPeriod"/>
            </a:pPr>
            <a:r>
              <a:rPr lang="en-GB" sz="2400" dirty="0"/>
              <a:t>Taken average 11.6 days to respond to all planning consultations since 2021/22. </a:t>
            </a:r>
          </a:p>
        </p:txBody>
      </p:sp>
      <p:sp>
        <p:nvSpPr>
          <p:cNvPr id="4" name="Text Placeholder 3">
            <a:extLst>
              <a:ext uri="{FF2B5EF4-FFF2-40B4-BE49-F238E27FC236}">
                <a16:creationId xmlns:a16="http://schemas.microsoft.com/office/drawing/2014/main" id="{771993D1-5A63-9BC8-5C39-99D38E38FFD4}"/>
              </a:ext>
            </a:extLst>
          </p:cNvPr>
          <p:cNvSpPr>
            <a:spLocks noGrp="1"/>
          </p:cNvSpPr>
          <p:nvPr>
            <p:ph type="body" sz="quarter" idx="14"/>
          </p:nvPr>
        </p:nvSpPr>
        <p:spPr/>
        <p:txBody>
          <a:bodyPr/>
          <a:lstStyle/>
          <a:p>
            <a:endParaRPr lang="en-GB" dirty="0"/>
          </a:p>
        </p:txBody>
      </p:sp>
      <p:pic>
        <p:nvPicPr>
          <p:cNvPr id="5" name="Picture 4">
            <a:extLst>
              <a:ext uri="{FF2B5EF4-FFF2-40B4-BE49-F238E27FC236}">
                <a16:creationId xmlns:a16="http://schemas.microsoft.com/office/drawing/2014/main" id="{E1ED1504-CB90-9C13-1466-BE722718D2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7120" y="4232009"/>
            <a:ext cx="10180320" cy="2335177"/>
          </a:xfrm>
          <a:prstGeom prst="rect">
            <a:avLst/>
          </a:prstGeom>
        </p:spPr>
      </p:pic>
    </p:spTree>
    <p:extLst>
      <p:ext uri="{BB962C8B-B14F-4D97-AF65-F5344CB8AC3E}">
        <p14:creationId xmlns:p14="http://schemas.microsoft.com/office/powerpoint/2010/main" val="746379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B09F-B547-CACB-D648-B380EC40C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CD314D-4884-7D72-2B01-5AFE9C4C0EA4}"/>
              </a:ext>
            </a:extLst>
          </p:cNvPr>
          <p:cNvSpPr>
            <a:spLocks noGrp="1"/>
          </p:cNvSpPr>
          <p:nvPr>
            <p:ph type="title"/>
          </p:nvPr>
        </p:nvSpPr>
        <p:spPr>
          <a:xfrm>
            <a:off x="279436" y="290814"/>
            <a:ext cx="11364288" cy="514350"/>
          </a:xfrm>
        </p:spPr>
        <p:txBody>
          <a:bodyPr/>
          <a:lstStyle/>
          <a:p>
            <a:r>
              <a:rPr lang="en-GB" b="1" dirty="0"/>
              <a:t>How do we decide when to engage?</a:t>
            </a:r>
          </a:p>
        </p:txBody>
      </p:sp>
      <p:sp>
        <p:nvSpPr>
          <p:cNvPr id="3" name="Content Placeholder 2">
            <a:extLst>
              <a:ext uri="{FF2B5EF4-FFF2-40B4-BE49-F238E27FC236}">
                <a16:creationId xmlns:a16="http://schemas.microsoft.com/office/drawing/2014/main" id="{0C066FAA-D14D-5406-7A5B-2BAFAFFE7274}"/>
              </a:ext>
            </a:extLst>
          </p:cNvPr>
          <p:cNvSpPr>
            <a:spLocks noGrp="1"/>
          </p:cNvSpPr>
          <p:nvPr>
            <p:ph idx="1"/>
          </p:nvPr>
        </p:nvSpPr>
        <p:spPr>
          <a:xfrm>
            <a:off x="279437" y="1139441"/>
            <a:ext cx="11364287" cy="4397477"/>
          </a:xfrm>
        </p:spPr>
        <p:txBody>
          <a:bodyPr/>
          <a:lstStyle/>
          <a:p>
            <a:pPr marR="0" lvl="0" algn="l" defTabSz="914400" rtl="0" eaLnBrk="1" fontAlgn="auto" latinLnBrk="0" hangingPunct="1">
              <a:lnSpc>
                <a:spcPct val="100000"/>
              </a:lnSpc>
              <a:spcBef>
                <a:spcPts val="1000"/>
              </a:spcBef>
              <a:spcAft>
                <a:spcPts val="0"/>
              </a:spcAft>
              <a:buClrTx/>
              <a:buSzTx/>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We </a:t>
            </a:r>
            <a:r>
              <a:rPr lang="en-GB" sz="2400" dirty="0">
                <a:solidFill>
                  <a:srgbClr val="000000"/>
                </a:solidFill>
                <a:latin typeface="Arial" panose="020B0604020202020204"/>
              </a:rPr>
              <a:t>triage cases </a:t>
            </a: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to: </a:t>
            </a:r>
          </a:p>
          <a:p>
            <a:pPr marL="514350" marR="0" lvl="0" indent="-514350" algn="l" defTabSz="914400" rtl="0" eaLnBrk="1" fontAlgn="auto" latinLnBrk="0" hangingPunct="1">
              <a:lnSpc>
                <a:spcPct val="100000"/>
              </a:lnSpc>
              <a:spcBef>
                <a:spcPts val="1000"/>
              </a:spcBef>
              <a:spcAft>
                <a:spcPts val="0"/>
              </a:spcAft>
              <a:buClrTx/>
              <a:buSzTx/>
              <a:buFont typeface="+mj-lt"/>
              <a:buAutoNum type="romanLcPeriod"/>
              <a:tabLst/>
              <a:defRPr/>
            </a:pPr>
            <a:r>
              <a:rPr lang="en-GB" sz="2400" dirty="0">
                <a:solidFill>
                  <a:srgbClr val="000000"/>
                </a:solidFill>
                <a:latin typeface="Arial" panose="020B0604020202020204"/>
              </a:rPr>
              <a:t>prioritise </a:t>
            </a: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cases where our advice is most needed to support local planning authorities’ decisions; </a:t>
            </a:r>
          </a:p>
          <a:p>
            <a:pPr marL="514350" marR="0" lvl="0" indent="-514350" algn="l" defTabSz="914400" rtl="0" eaLnBrk="1" fontAlgn="auto" latinLnBrk="0" hangingPunct="1">
              <a:lnSpc>
                <a:spcPct val="100000"/>
              </a:lnSpc>
              <a:spcBef>
                <a:spcPts val="1000"/>
              </a:spcBef>
              <a:spcAft>
                <a:spcPts val="0"/>
              </a:spcAft>
              <a:buClrTx/>
              <a:buSzTx/>
              <a:buFont typeface="+mj-lt"/>
              <a:buAutoNum type="romanLcPeriod"/>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identify where we can direct local planning authorities to standing guidance;</a:t>
            </a:r>
          </a:p>
          <a:p>
            <a:pPr marL="514350" marR="0" lvl="0" indent="-514350" algn="l" defTabSz="914400" rtl="0" eaLnBrk="1" fontAlgn="auto" latinLnBrk="0" hangingPunct="1">
              <a:lnSpc>
                <a:spcPct val="100000"/>
              </a:lnSpc>
              <a:spcBef>
                <a:spcPts val="1000"/>
              </a:spcBef>
              <a:spcAft>
                <a:spcPts val="0"/>
              </a:spcAft>
              <a:buClrTx/>
              <a:buSzTx/>
              <a:buFont typeface="+mj-lt"/>
              <a:buAutoNum type="romanLcPeriod"/>
              <a:tabLst/>
              <a:defRPr/>
            </a:pPr>
            <a:r>
              <a:rPr lang="en-GB" sz="2400" dirty="0">
                <a:solidFill>
                  <a:srgbClr val="000000"/>
                </a:solidFill>
                <a:latin typeface="Arial" panose="020B0604020202020204"/>
              </a:rPr>
              <a:t>e</a:t>
            </a:r>
            <a:r>
              <a:rPr kumimoji="0" lang="en-GB" sz="2400" b="0" i="0" u="none" strike="noStrike" kern="1200" cap="none" spc="0" normalizeH="0" baseline="0" noProof="0" dirty="0" err="1">
                <a:ln>
                  <a:noFill/>
                </a:ln>
                <a:solidFill>
                  <a:srgbClr val="000000"/>
                </a:solidFill>
                <a:effectLst/>
                <a:uLnTx/>
                <a:uFillTx/>
                <a:latin typeface="Arial" panose="020B0604020202020204"/>
                <a:ea typeface="+mn-ea"/>
                <a:cs typeface="+mn-cs"/>
              </a:rPr>
              <a:t>nsure</a:t>
            </a: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 for other cases, we send a timely response indicating no comment.</a:t>
            </a:r>
          </a:p>
          <a:p>
            <a:pPr marR="0" lvl="0" algn="l" defTabSz="914400" rtl="0" eaLnBrk="1" fontAlgn="auto" latinLnBrk="0" hangingPunct="1">
              <a:lnSpc>
                <a:spcPct val="100000"/>
              </a:lnSpc>
              <a:spcBef>
                <a:spcPts val="1000"/>
              </a:spcBef>
              <a:spcAft>
                <a:spcPts val="0"/>
              </a:spcAft>
              <a:buClrTx/>
              <a:buSzTx/>
              <a:tabLst/>
              <a:defRPr/>
            </a:pPr>
            <a:r>
              <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rPr>
              <a:t>We provide bespoke advice in c.25% of cases.</a:t>
            </a:r>
          </a:p>
        </p:txBody>
      </p:sp>
      <p:sp>
        <p:nvSpPr>
          <p:cNvPr id="4" name="Text Placeholder 3">
            <a:extLst>
              <a:ext uri="{FF2B5EF4-FFF2-40B4-BE49-F238E27FC236}">
                <a16:creationId xmlns:a16="http://schemas.microsoft.com/office/drawing/2014/main" id="{1857832C-D300-321C-5624-418FFDBE8CB0}"/>
              </a:ext>
            </a:extLst>
          </p:cNvPr>
          <p:cNvSpPr>
            <a:spLocks noGrp="1"/>
          </p:cNvSpPr>
          <p:nvPr>
            <p:ph type="body" sz="quarter" idx="14"/>
          </p:nvPr>
        </p:nvSpPr>
        <p:spPr/>
        <p:txBody>
          <a:bodyPr/>
          <a:lstStyle/>
          <a:p>
            <a:endParaRPr lang="en-GB" dirty="0"/>
          </a:p>
        </p:txBody>
      </p:sp>
      <p:pic>
        <p:nvPicPr>
          <p:cNvPr id="5" name="Picture 4">
            <a:extLst>
              <a:ext uri="{FF2B5EF4-FFF2-40B4-BE49-F238E27FC236}">
                <a16:creationId xmlns:a16="http://schemas.microsoft.com/office/drawing/2014/main" id="{8B8F5D37-BE7F-E89D-C625-5680DCAF3C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0076" y="4506650"/>
            <a:ext cx="8983008" cy="2060536"/>
          </a:xfrm>
          <a:prstGeom prst="rect">
            <a:avLst/>
          </a:prstGeom>
        </p:spPr>
      </p:pic>
    </p:spTree>
    <p:extLst>
      <p:ext uri="{BB962C8B-B14F-4D97-AF65-F5344CB8AC3E}">
        <p14:creationId xmlns:p14="http://schemas.microsoft.com/office/powerpoint/2010/main" val="3852975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64B6A-583C-C5C9-22AD-13827B9345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995B4-1F7E-3E5F-8244-53C8A49C7337}"/>
              </a:ext>
            </a:extLst>
          </p:cNvPr>
          <p:cNvSpPr>
            <a:spLocks noGrp="1"/>
          </p:cNvSpPr>
          <p:nvPr>
            <p:ph type="title"/>
          </p:nvPr>
        </p:nvSpPr>
        <p:spPr>
          <a:xfrm>
            <a:off x="279436" y="290814"/>
            <a:ext cx="11364288" cy="514350"/>
          </a:xfrm>
        </p:spPr>
        <p:txBody>
          <a:bodyPr/>
          <a:lstStyle/>
          <a:p>
            <a:r>
              <a:rPr lang="en-GB" b="1" dirty="0"/>
              <a:t>What is the nature of our advice?</a:t>
            </a:r>
          </a:p>
        </p:txBody>
      </p:sp>
      <p:sp>
        <p:nvSpPr>
          <p:cNvPr id="3" name="Content Placeholder 2">
            <a:extLst>
              <a:ext uri="{FF2B5EF4-FFF2-40B4-BE49-F238E27FC236}">
                <a16:creationId xmlns:a16="http://schemas.microsoft.com/office/drawing/2014/main" id="{70D1FC1E-BDA2-6325-5091-6B64A383AE06}"/>
              </a:ext>
            </a:extLst>
          </p:cNvPr>
          <p:cNvSpPr>
            <a:spLocks noGrp="1"/>
          </p:cNvSpPr>
          <p:nvPr>
            <p:ph idx="1"/>
          </p:nvPr>
        </p:nvSpPr>
        <p:spPr>
          <a:xfrm>
            <a:off x="279436" y="1230261"/>
            <a:ext cx="11364287" cy="4397477"/>
          </a:xfrm>
        </p:spPr>
        <p:txBody>
          <a:bodyPr/>
          <a:lstStyle/>
          <a:p>
            <a:pPr marR="0" lvl="0" algn="l" defTabSz="914400" rtl="0" eaLnBrk="1" fontAlgn="auto" latinLnBrk="0" hangingPunct="1">
              <a:lnSpc>
                <a:spcPct val="100000"/>
              </a:lnSpc>
              <a:spcBef>
                <a:spcPts val="1000"/>
              </a:spcBef>
              <a:spcAft>
                <a:spcPts val="0"/>
              </a:spcAft>
              <a:buClrTx/>
              <a:buSzTx/>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For 2024/25: </a:t>
            </a:r>
          </a:p>
          <a:p>
            <a:pPr marL="514350" marR="0" lvl="0" indent="-514350" algn="l" defTabSz="914400" rtl="0" eaLnBrk="1" fontAlgn="auto" latinLnBrk="0" hangingPunct="1">
              <a:lnSpc>
                <a:spcPct val="100000"/>
              </a:lnSpc>
              <a:spcBef>
                <a:spcPts val="1000"/>
              </a:spcBef>
              <a:spcAft>
                <a:spcPts val="0"/>
              </a:spcAft>
              <a:buClrTx/>
              <a:buSzTx/>
              <a:buFont typeface="+mj-lt"/>
              <a:buAutoNum type="romanLcPeriod"/>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33% of bespoke advice on planning applications was supportive; </a:t>
            </a:r>
          </a:p>
          <a:p>
            <a:pPr marL="514350" marR="0" lvl="0" indent="-514350" algn="l" defTabSz="914400" rtl="0" eaLnBrk="1" fontAlgn="auto" latinLnBrk="0" hangingPunct="1">
              <a:lnSpc>
                <a:spcPct val="100000"/>
              </a:lnSpc>
              <a:spcBef>
                <a:spcPts val="1000"/>
              </a:spcBef>
              <a:spcAft>
                <a:spcPts val="0"/>
              </a:spcAft>
              <a:buClrTx/>
              <a:buSzTx/>
              <a:buFont typeface="+mj-lt"/>
              <a:buAutoNum type="romanLcPeriod"/>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62% of bespoke advice set out points which could either be allayed by revision or were to be weighed by the decision-maker in the balancing exercise; </a:t>
            </a:r>
          </a:p>
          <a:p>
            <a:pPr marL="514350" marR="0" lvl="0" indent="-514350" algn="l" defTabSz="914400" rtl="0" eaLnBrk="1" fontAlgn="auto" latinLnBrk="0" hangingPunct="1">
              <a:lnSpc>
                <a:spcPct val="100000"/>
              </a:lnSpc>
              <a:spcBef>
                <a:spcPts val="1000"/>
              </a:spcBef>
              <a:spcAft>
                <a:spcPts val="0"/>
              </a:spcAft>
              <a:buClrTx/>
              <a:buSzTx/>
              <a:buFont typeface="+mj-lt"/>
              <a:buAutoNum type="romanLcPeriod"/>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5% of bespoke advice took the form of objections (1% of all consultations overall) – advice that on heritage grounds the proposals were inappropriate, again to be weighed against other considerations.</a:t>
            </a:r>
          </a:p>
        </p:txBody>
      </p:sp>
      <p:sp>
        <p:nvSpPr>
          <p:cNvPr id="4" name="Text Placeholder 3">
            <a:extLst>
              <a:ext uri="{FF2B5EF4-FFF2-40B4-BE49-F238E27FC236}">
                <a16:creationId xmlns:a16="http://schemas.microsoft.com/office/drawing/2014/main" id="{723D86A0-FA2E-18F4-E29A-35B675C4B2EB}"/>
              </a:ext>
            </a:extLst>
          </p:cNvPr>
          <p:cNvSpPr>
            <a:spLocks noGrp="1"/>
          </p:cNvSpPr>
          <p:nvPr>
            <p:ph type="body" sz="quarter" idx="14"/>
          </p:nvPr>
        </p:nvSpPr>
        <p:spPr>
          <a:xfrm>
            <a:off x="279436" y="536543"/>
            <a:ext cx="11364913" cy="514350"/>
          </a:xfrm>
        </p:spPr>
        <p:txBody>
          <a:bodyPr/>
          <a:lstStyle/>
          <a:p>
            <a:endParaRPr lang="en-GB" dirty="0"/>
          </a:p>
        </p:txBody>
      </p:sp>
      <p:pic>
        <p:nvPicPr>
          <p:cNvPr id="5" name="Picture 4">
            <a:extLst>
              <a:ext uri="{FF2B5EF4-FFF2-40B4-BE49-F238E27FC236}">
                <a16:creationId xmlns:a16="http://schemas.microsoft.com/office/drawing/2014/main" id="{AB51CE47-E93E-0C23-3B03-DA957C24B8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6422" y="4535059"/>
            <a:ext cx="8859156" cy="2032127"/>
          </a:xfrm>
          <a:prstGeom prst="rect">
            <a:avLst/>
          </a:prstGeom>
        </p:spPr>
      </p:pic>
    </p:spTree>
    <p:extLst>
      <p:ext uri="{BB962C8B-B14F-4D97-AF65-F5344CB8AC3E}">
        <p14:creationId xmlns:p14="http://schemas.microsoft.com/office/powerpoint/2010/main" val="2580091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77E8B-E480-BE58-CF0D-B31C198E5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DF086-C3D6-0BA8-33FD-C898E0BF6853}"/>
              </a:ext>
            </a:extLst>
          </p:cNvPr>
          <p:cNvSpPr>
            <a:spLocks noGrp="1"/>
          </p:cNvSpPr>
          <p:nvPr>
            <p:ph type="title"/>
          </p:nvPr>
        </p:nvSpPr>
        <p:spPr>
          <a:xfrm>
            <a:off x="279436" y="290814"/>
            <a:ext cx="11364288" cy="514350"/>
          </a:xfrm>
        </p:spPr>
        <p:txBody>
          <a:bodyPr/>
          <a:lstStyle/>
          <a:p>
            <a:r>
              <a:rPr lang="en-GB" b="1" dirty="0"/>
              <a:t>What is the impact of our engagement?</a:t>
            </a:r>
          </a:p>
        </p:txBody>
      </p:sp>
      <p:sp>
        <p:nvSpPr>
          <p:cNvPr id="3" name="Content Placeholder 2">
            <a:extLst>
              <a:ext uri="{FF2B5EF4-FFF2-40B4-BE49-F238E27FC236}">
                <a16:creationId xmlns:a16="http://schemas.microsoft.com/office/drawing/2014/main" id="{1A8A70E7-458F-F875-8CAA-AF00D52430C9}"/>
              </a:ext>
            </a:extLst>
          </p:cNvPr>
          <p:cNvSpPr>
            <a:spLocks noGrp="1"/>
          </p:cNvSpPr>
          <p:nvPr>
            <p:ph idx="1"/>
          </p:nvPr>
        </p:nvSpPr>
        <p:spPr>
          <a:xfrm>
            <a:off x="279436" y="1062339"/>
            <a:ext cx="11364287" cy="4397477"/>
          </a:xfrm>
        </p:spPr>
        <p:txBody>
          <a:bodyPr/>
          <a:lstStyle/>
          <a:p>
            <a:pPr marL="514350" marR="0" lvl="0" indent="-514350" algn="l" defTabSz="914400" rtl="0" eaLnBrk="1" fontAlgn="auto" latinLnBrk="0" hangingPunct="1">
              <a:lnSpc>
                <a:spcPct val="100000"/>
              </a:lnSpc>
              <a:spcBef>
                <a:spcPts val="1000"/>
              </a:spcBef>
              <a:spcAft>
                <a:spcPts val="0"/>
              </a:spcAft>
              <a:buClrTx/>
              <a:buSzTx/>
              <a:buFont typeface="+mj-lt"/>
              <a:buAutoNum type="romanLcPeriod"/>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i) proportion of applications where our pre-application advice was followed by positive amendments in line with our advice was 85.2%</a:t>
            </a:r>
          </a:p>
          <a:p>
            <a:pPr marL="514350" marR="0" lvl="0" indent="-514350" algn="l" defTabSz="914400" rtl="0" eaLnBrk="1" fontAlgn="auto" latinLnBrk="0" hangingPunct="1">
              <a:lnSpc>
                <a:spcPct val="100000"/>
              </a:lnSpc>
              <a:spcBef>
                <a:spcPts val="1000"/>
              </a:spcBef>
              <a:spcAft>
                <a:spcPts val="0"/>
              </a:spcAft>
              <a:buClrTx/>
              <a:buSzTx/>
              <a:buFont typeface="+mj-lt"/>
              <a:buAutoNum type="romanLcPeriod"/>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(ii) proportion of cases in which amendments we received in response to our substantive advice positively reflected that advice was 75%</a:t>
            </a:r>
          </a:p>
          <a:p>
            <a:pPr marL="514350" marR="0" lvl="0" indent="-514350" algn="l" defTabSz="914400" rtl="0" eaLnBrk="1" fontAlgn="auto" latinLnBrk="0" hangingPunct="1">
              <a:lnSpc>
                <a:spcPct val="100000"/>
              </a:lnSpc>
              <a:spcBef>
                <a:spcPts val="1000"/>
              </a:spcBef>
              <a:spcAft>
                <a:spcPts val="0"/>
              </a:spcAft>
              <a:buClrTx/>
              <a:buSzTx/>
              <a:buFont typeface="+mj-lt"/>
              <a:buAutoNum type="romanLcPeriod"/>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(iii) proportion of applications to which we have objected which were refused on heritage grounds or withdrawn was 71%.</a:t>
            </a:r>
          </a:p>
          <a:p>
            <a:pPr marR="0" lvl="0" algn="l" defTabSz="914400" rtl="0" eaLnBrk="1" fontAlgn="auto" latinLnBrk="0" hangingPunct="1">
              <a:lnSpc>
                <a:spcPct val="100000"/>
              </a:lnSpc>
              <a:spcBef>
                <a:spcPts val="1000"/>
              </a:spcBef>
              <a:spcAft>
                <a:spcPts val="0"/>
              </a:spcAft>
              <a:buClrTx/>
              <a:buSzTx/>
              <a:tabLst/>
              <a:defRPr/>
            </a:pPr>
            <a:endParaRPr lang="en-GB" sz="2400" dirty="0">
              <a:solidFill>
                <a:srgbClr val="000000"/>
              </a:solidFill>
              <a:latin typeface="Arial" panose="020B0604020202020204"/>
            </a:endParaRPr>
          </a:p>
        </p:txBody>
      </p:sp>
      <p:sp>
        <p:nvSpPr>
          <p:cNvPr id="4" name="Text Placeholder 3">
            <a:extLst>
              <a:ext uri="{FF2B5EF4-FFF2-40B4-BE49-F238E27FC236}">
                <a16:creationId xmlns:a16="http://schemas.microsoft.com/office/drawing/2014/main" id="{E764A96E-D579-7398-E7AE-15FE68018440}"/>
              </a:ext>
            </a:extLst>
          </p:cNvPr>
          <p:cNvSpPr>
            <a:spLocks noGrp="1"/>
          </p:cNvSpPr>
          <p:nvPr>
            <p:ph type="body" sz="quarter" idx="14"/>
          </p:nvPr>
        </p:nvSpPr>
        <p:spPr/>
        <p:txBody>
          <a:bodyPr/>
          <a:lstStyle/>
          <a:p>
            <a:endParaRPr lang="en-GB" dirty="0"/>
          </a:p>
        </p:txBody>
      </p:sp>
      <p:pic>
        <p:nvPicPr>
          <p:cNvPr id="5" name="Picture 4">
            <a:extLst>
              <a:ext uri="{FF2B5EF4-FFF2-40B4-BE49-F238E27FC236}">
                <a16:creationId xmlns:a16="http://schemas.microsoft.com/office/drawing/2014/main" id="{02C32FD7-9B0E-115C-1221-88155F711D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010" y="4536719"/>
            <a:ext cx="9161979" cy="2101588"/>
          </a:xfrm>
          <a:prstGeom prst="rect">
            <a:avLst/>
          </a:prstGeom>
        </p:spPr>
      </p:pic>
    </p:spTree>
    <p:extLst>
      <p:ext uri="{BB962C8B-B14F-4D97-AF65-F5344CB8AC3E}">
        <p14:creationId xmlns:p14="http://schemas.microsoft.com/office/powerpoint/2010/main" val="2057614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3817-2ED8-16DD-5B40-078CC248C19D}"/>
              </a:ext>
            </a:extLst>
          </p:cNvPr>
          <p:cNvSpPr>
            <a:spLocks noGrp="1"/>
          </p:cNvSpPr>
          <p:nvPr>
            <p:ph type="title"/>
          </p:nvPr>
        </p:nvSpPr>
        <p:spPr/>
        <p:txBody>
          <a:bodyPr/>
          <a:lstStyle/>
          <a:p>
            <a:r>
              <a:rPr lang="en-GB" b="1" dirty="0"/>
              <a:t>When are we consulted?</a:t>
            </a:r>
          </a:p>
        </p:txBody>
      </p:sp>
      <p:sp>
        <p:nvSpPr>
          <p:cNvPr id="3" name="Content Placeholder 2">
            <a:extLst>
              <a:ext uri="{FF2B5EF4-FFF2-40B4-BE49-F238E27FC236}">
                <a16:creationId xmlns:a16="http://schemas.microsoft.com/office/drawing/2014/main" id="{2A6E63D0-8857-F7F5-8831-371354F7B0A0}"/>
              </a:ext>
            </a:extLst>
          </p:cNvPr>
          <p:cNvSpPr>
            <a:spLocks noGrp="1"/>
          </p:cNvSpPr>
          <p:nvPr>
            <p:ph idx="1"/>
          </p:nvPr>
        </p:nvSpPr>
        <p:spPr>
          <a:xfrm>
            <a:off x="280064" y="924138"/>
            <a:ext cx="11364287" cy="4397477"/>
          </a:xfrm>
        </p:spPr>
        <p:txBody>
          <a:bodyPr/>
          <a:lstStyle/>
          <a:p>
            <a:pPr marL="514350" indent="-514350">
              <a:buFont typeface="+mj-lt"/>
              <a:buAutoNum type="romanLcPeriod"/>
            </a:pPr>
            <a:r>
              <a:rPr lang="en-GB" sz="2400" dirty="0"/>
              <a:t>Listed building consent applications for works to a Grade I or II* building, or relevant demolition works to a Grade II building.</a:t>
            </a:r>
          </a:p>
          <a:p>
            <a:pPr marL="514350" indent="-514350">
              <a:buFont typeface="+mj-lt"/>
              <a:buAutoNum type="romanLcPeriod"/>
            </a:pPr>
            <a:r>
              <a:rPr lang="en-GB" sz="2400" dirty="0"/>
              <a:t>Applications for planning permission for development affecting a Grade I or II* listed building or its setting, a Grade I or II* registered park or garden, a scheduled monument or a registered battlefield.</a:t>
            </a:r>
          </a:p>
          <a:p>
            <a:pPr marL="514350" indent="-514350">
              <a:buFont typeface="+mj-lt"/>
              <a:buAutoNum type="romanLcPeriod"/>
            </a:pPr>
            <a:r>
              <a:rPr lang="en-GB" sz="2400" dirty="0"/>
              <a:t>Development affecting the character or appearance of a Conservation Area and involves new build or extension affecting land more than 1,000 square metres.</a:t>
            </a:r>
          </a:p>
          <a:p>
            <a:pPr marL="514350" indent="-514350">
              <a:buFont typeface="+mj-lt"/>
              <a:buAutoNum type="romanLcPeriod"/>
            </a:pPr>
            <a:r>
              <a:rPr lang="en-GB" sz="2400" dirty="0"/>
              <a:t>Local planning authorities’ own applications for planning permission for relevant demolition in Conservation Areas.</a:t>
            </a:r>
          </a:p>
          <a:p>
            <a:endParaRPr lang="en-GB" dirty="0"/>
          </a:p>
        </p:txBody>
      </p:sp>
      <p:sp>
        <p:nvSpPr>
          <p:cNvPr id="4" name="Text Placeholder 3">
            <a:extLst>
              <a:ext uri="{FF2B5EF4-FFF2-40B4-BE49-F238E27FC236}">
                <a16:creationId xmlns:a16="http://schemas.microsoft.com/office/drawing/2014/main" id="{FD52797F-1FAE-FE63-4405-BFC3F7925C6B}"/>
              </a:ext>
            </a:extLst>
          </p:cNvPr>
          <p:cNvSpPr>
            <a:spLocks noGrp="1"/>
          </p:cNvSpPr>
          <p:nvPr>
            <p:ph type="body" sz="quarter" idx="14"/>
          </p:nvPr>
        </p:nvSpPr>
        <p:spPr>
          <a:xfrm>
            <a:off x="279438" y="714625"/>
            <a:ext cx="11364913" cy="514350"/>
          </a:xfrm>
        </p:spPr>
        <p:txBody>
          <a:bodyPr/>
          <a:lstStyle/>
          <a:p>
            <a:endParaRPr lang="en-GB" dirty="0"/>
          </a:p>
        </p:txBody>
      </p:sp>
      <p:pic>
        <p:nvPicPr>
          <p:cNvPr id="5" name="Picture 4">
            <a:extLst>
              <a:ext uri="{FF2B5EF4-FFF2-40B4-BE49-F238E27FC236}">
                <a16:creationId xmlns:a16="http://schemas.microsoft.com/office/drawing/2014/main" id="{D34CD0EE-BEB8-6F9D-1F01-DE75E89389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6680" y="5142652"/>
            <a:ext cx="6898640" cy="1582420"/>
          </a:xfrm>
          <a:prstGeom prst="rect">
            <a:avLst/>
          </a:prstGeom>
        </p:spPr>
      </p:pic>
    </p:spTree>
    <p:extLst>
      <p:ext uri="{BB962C8B-B14F-4D97-AF65-F5344CB8AC3E}">
        <p14:creationId xmlns:p14="http://schemas.microsoft.com/office/powerpoint/2010/main" val="3551462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79473-7669-A65F-590D-5DA158D63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EE45B-CC77-5DEB-286A-1252BA993A52}"/>
              </a:ext>
            </a:extLst>
          </p:cNvPr>
          <p:cNvSpPr>
            <a:spLocks noGrp="1"/>
          </p:cNvSpPr>
          <p:nvPr>
            <p:ph type="title"/>
          </p:nvPr>
        </p:nvSpPr>
        <p:spPr>
          <a:xfrm>
            <a:off x="279438" y="211456"/>
            <a:ext cx="11364288" cy="514350"/>
          </a:xfrm>
        </p:spPr>
        <p:txBody>
          <a:bodyPr/>
          <a:lstStyle/>
          <a:p>
            <a:r>
              <a:rPr lang="en-GB" b="1" dirty="0"/>
              <a:t>What changes are proposed to HE’s role?</a:t>
            </a:r>
          </a:p>
        </p:txBody>
      </p:sp>
      <p:sp>
        <p:nvSpPr>
          <p:cNvPr id="3" name="Content Placeholder 2">
            <a:extLst>
              <a:ext uri="{FF2B5EF4-FFF2-40B4-BE49-F238E27FC236}">
                <a16:creationId xmlns:a16="http://schemas.microsoft.com/office/drawing/2014/main" id="{728CAAD9-80D4-F8F2-B528-63BA8FD9C0AC}"/>
              </a:ext>
            </a:extLst>
          </p:cNvPr>
          <p:cNvSpPr>
            <a:spLocks noGrp="1"/>
          </p:cNvSpPr>
          <p:nvPr>
            <p:ph idx="1"/>
          </p:nvPr>
        </p:nvSpPr>
        <p:spPr>
          <a:xfrm>
            <a:off x="279438" y="1062339"/>
            <a:ext cx="11364287" cy="4397477"/>
          </a:xfrm>
        </p:spPr>
        <p:txBody>
          <a:bodyPr/>
          <a:lstStyle/>
          <a:p>
            <a:pPr marL="514350" indent="-514350">
              <a:buFont typeface="+mj-lt"/>
              <a:buAutoNum type="romanLcPeriod"/>
            </a:pPr>
            <a:r>
              <a:rPr lang="en-GB" sz="2400" dirty="0"/>
              <a:t>Restriction of consultation on Grade II listed buildings unless for total demolition.</a:t>
            </a:r>
          </a:p>
          <a:p>
            <a:pPr marL="514350" indent="-514350">
              <a:buFont typeface="+mj-lt"/>
              <a:buAutoNum type="romanLcPeriod"/>
            </a:pPr>
            <a:r>
              <a:rPr lang="en-GB" sz="2400" dirty="0"/>
              <a:t>Raising the threshold for consultations on proposals affecting conservation areas from a site area of 1,000 to one of 2,000 square metres. </a:t>
            </a:r>
          </a:p>
          <a:p>
            <a:pPr marL="514350" indent="-514350">
              <a:buFont typeface="+mj-lt"/>
              <a:buAutoNum type="romanLcPeriod"/>
            </a:pPr>
            <a:r>
              <a:rPr lang="en-GB" sz="2400" dirty="0"/>
              <a:t>Abolishing our power of direction for London listed building consent applications. </a:t>
            </a:r>
            <a:endParaRPr lang="en-GB" sz="2400" i="1" dirty="0"/>
          </a:p>
          <a:p>
            <a:pPr marL="514350" indent="-514350">
              <a:buFont typeface="+mj-lt"/>
              <a:buAutoNum type="romanLcPeriod"/>
            </a:pPr>
            <a:endParaRPr lang="en-GB" sz="2400" i="1" dirty="0"/>
          </a:p>
          <a:p>
            <a:r>
              <a:rPr lang="en-GB" sz="2400" dirty="0"/>
              <a:t>Net impact: </a:t>
            </a:r>
            <a:r>
              <a:rPr lang="en-GB" sz="2400" b="1" dirty="0"/>
              <a:t>20% consultation reduction</a:t>
            </a:r>
          </a:p>
        </p:txBody>
      </p:sp>
      <p:sp>
        <p:nvSpPr>
          <p:cNvPr id="4" name="Text Placeholder 3">
            <a:extLst>
              <a:ext uri="{FF2B5EF4-FFF2-40B4-BE49-F238E27FC236}">
                <a16:creationId xmlns:a16="http://schemas.microsoft.com/office/drawing/2014/main" id="{46B3D7AA-318B-C97C-E4CA-669FB8B77BCF}"/>
              </a:ext>
            </a:extLst>
          </p:cNvPr>
          <p:cNvSpPr>
            <a:spLocks noGrp="1"/>
          </p:cNvSpPr>
          <p:nvPr>
            <p:ph type="body" sz="quarter" idx="14"/>
          </p:nvPr>
        </p:nvSpPr>
        <p:spPr/>
        <p:txBody>
          <a:bodyPr/>
          <a:lstStyle/>
          <a:p>
            <a:endParaRPr lang="en-GB" dirty="0"/>
          </a:p>
        </p:txBody>
      </p:sp>
      <p:pic>
        <p:nvPicPr>
          <p:cNvPr id="5" name="Picture 4">
            <a:extLst>
              <a:ext uri="{FF2B5EF4-FFF2-40B4-BE49-F238E27FC236}">
                <a16:creationId xmlns:a16="http://schemas.microsoft.com/office/drawing/2014/main" id="{CF2EC647-803C-174D-BDC7-82F5CB5068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2320" y="4818577"/>
            <a:ext cx="7833360" cy="1796827"/>
          </a:xfrm>
          <a:prstGeom prst="rect">
            <a:avLst/>
          </a:prstGeom>
        </p:spPr>
      </p:pic>
    </p:spTree>
    <p:extLst>
      <p:ext uri="{BB962C8B-B14F-4D97-AF65-F5344CB8AC3E}">
        <p14:creationId xmlns:p14="http://schemas.microsoft.com/office/powerpoint/2010/main" val="3414272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room with a table and chairs&#10;&#10;AI-generated content may be incorrect.">
            <a:extLst>
              <a:ext uri="{FF2B5EF4-FFF2-40B4-BE49-F238E27FC236}">
                <a16:creationId xmlns:a16="http://schemas.microsoft.com/office/drawing/2014/main" id="{7E335FD4-9D34-65E5-BBC3-CB695B9245EB}"/>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b="-2"/>
          <a:stretch>
            <a:fillRect/>
          </a:stretch>
        </p:blipFill>
        <p:spPr>
          <a:xfrm>
            <a:off x="7408333" y="131757"/>
            <a:ext cx="4380473" cy="3149599"/>
          </a:xfrm>
          <a:prstGeom prst="rect">
            <a:avLst/>
          </a:prstGeom>
          <a:noFill/>
        </p:spPr>
      </p:pic>
      <p:sp>
        <p:nvSpPr>
          <p:cNvPr id="19" name="Content Placeholder 2">
            <a:extLst>
              <a:ext uri="{FF2B5EF4-FFF2-40B4-BE49-F238E27FC236}">
                <a16:creationId xmlns:a16="http://schemas.microsoft.com/office/drawing/2014/main" id="{E2B8B473-0A5D-C6AE-160E-80DECEDFBDA5}"/>
              </a:ext>
            </a:extLst>
          </p:cNvPr>
          <p:cNvSpPr>
            <a:spLocks noGrp="1"/>
          </p:cNvSpPr>
          <p:nvPr>
            <p:ph idx="1"/>
          </p:nvPr>
        </p:nvSpPr>
        <p:spPr>
          <a:xfrm>
            <a:off x="1" y="635000"/>
            <a:ext cx="2900860" cy="5292713"/>
          </a:xfrm>
        </p:spPr>
        <p:txBody>
          <a:bodyPr/>
          <a:lstStyle/>
          <a:p>
            <a:r>
              <a:rPr lang="en-US" sz="2400" b="1" dirty="0"/>
              <a:t>Royal William Yard</a:t>
            </a:r>
          </a:p>
          <a:p>
            <a:r>
              <a:rPr lang="en-US" sz="2400" b="1" dirty="0"/>
              <a:t>Plymouth</a:t>
            </a:r>
          </a:p>
        </p:txBody>
      </p:sp>
      <p:pic>
        <p:nvPicPr>
          <p:cNvPr id="8" name="Picture 7">
            <a:extLst>
              <a:ext uri="{FF2B5EF4-FFF2-40B4-BE49-F238E27FC236}">
                <a16:creationId xmlns:a16="http://schemas.microsoft.com/office/drawing/2014/main" id="{D797A416-85BA-3C2C-9B73-2D2D50CF5D03}"/>
              </a:ext>
            </a:extLst>
          </p:cNvPr>
          <p:cNvPicPr>
            <a:picLocks noChangeAspect="1"/>
          </p:cNvPicPr>
          <p:nvPr/>
        </p:nvPicPr>
        <p:blipFill>
          <a:blip r:embed="rId3" cstate="email">
            <a:extLst>
              <a:ext uri="{28A0092B-C50C-407E-A947-70E740481C1C}">
                <a14:useLocalDpi xmlns:a14="http://schemas.microsoft.com/office/drawing/2010/main"/>
              </a:ext>
            </a:extLst>
          </a:blip>
          <a:srcRect r="-2" b="-2"/>
          <a:stretch>
            <a:fillRect/>
          </a:stretch>
        </p:blipFill>
        <p:spPr>
          <a:xfrm>
            <a:off x="2900860" y="3472523"/>
            <a:ext cx="4380473" cy="3149599"/>
          </a:xfrm>
          <a:prstGeom prst="rect">
            <a:avLst/>
          </a:prstGeom>
          <a:noFill/>
        </p:spPr>
      </p:pic>
      <p:pic>
        <p:nvPicPr>
          <p:cNvPr id="9" name="Picture 8">
            <a:extLst>
              <a:ext uri="{FF2B5EF4-FFF2-40B4-BE49-F238E27FC236}">
                <a16:creationId xmlns:a16="http://schemas.microsoft.com/office/drawing/2014/main" id="{A2CB3FD4-0817-FD81-0D93-53B5CCBD6E01}"/>
              </a:ext>
            </a:extLst>
          </p:cNvPr>
          <p:cNvPicPr>
            <a:picLocks noChangeAspect="1"/>
          </p:cNvPicPr>
          <p:nvPr/>
        </p:nvPicPr>
        <p:blipFill>
          <a:blip r:embed="rId4" cstate="email">
            <a:extLst>
              <a:ext uri="{28A0092B-C50C-407E-A947-70E740481C1C}">
                <a14:useLocalDpi xmlns:a14="http://schemas.microsoft.com/office/drawing/2010/main"/>
              </a:ext>
            </a:extLst>
          </a:blip>
          <a:srcRect r="-2" b="-2"/>
          <a:stretch>
            <a:fillRect/>
          </a:stretch>
        </p:blipFill>
        <p:spPr>
          <a:xfrm>
            <a:off x="2900860" y="131757"/>
            <a:ext cx="4380473" cy="3149599"/>
          </a:xfrm>
          <a:prstGeom prst="rect">
            <a:avLst/>
          </a:prstGeom>
          <a:noFill/>
        </p:spPr>
      </p:pic>
      <p:pic>
        <p:nvPicPr>
          <p:cNvPr id="6" name="Picture 5" descr="A large office building with a large staircase and a large desk&#10;&#10;AI-generated content may be incorrect.">
            <a:extLst>
              <a:ext uri="{FF2B5EF4-FFF2-40B4-BE49-F238E27FC236}">
                <a16:creationId xmlns:a16="http://schemas.microsoft.com/office/drawing/2014/main" id="{329220EE-6348-02EB-C5C9-62968C867796}"/>
              </a:ext>
            </a:extLst>
          </p:cNvPr>
          <p:cNvPicPr>
            <a:picLocks noChangeAspect="1"/>
          </p:cNvPicPr>
          <p:nvPr/>
        </p:nvPicPr>
        <p:blipFill>
          <a:blip r:embed="rId5" cstate="email">
            <a:extLst>
              <a:ext uri="{28A0092B-C50C-407E-A947-70E740481C1C}">
                <a14:useLocalDpi xmlns:a14="http://schemas.microsoft.com/office/drawing/2010/main"/>
              </a:ext>
            </a:extLst>
          </a:blip>
          <a:srcRect b="-2"/>
          <a:stretch>
            <a:fillRect/>
          </a:stretch>
        </p:blipFill>
        <p:spPr>
          <a:xfrm>
            <a:off x="7408333" y="3472523"/>
            <a:ext cx="4380473" cy="3149599"/>
          </a:xfrm>
          <a:prstGeom prst="rect">
            <a:avLst/>
          </a:prstGeom>
          <a:noFill/>
        </p:spPr>
      </p:pic>
    </p:spTree>
    <p:extLst>
      <p:ext uri="{BB962C8B-B14F-4D97-AF65-F5344CB8AC3E}">
        <p14:creationId xmlns:p14="http://schemas.microsoft.com/office/powerpoint/2010/main" val="1551747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B2646-8241-84CC-EE73-AC6303D587C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7CAF80C-0345-FDEF-FCB4-0951427618A2}"/>
              </a:ext>
            </a:extLst>
          </p:cNvPr>
          <p:cNvPicPr>
            <a:picLocks noChangeAspect="1"/>
          </p:cNvPicPr>
          <p:nvPr/>
        </p:nvPicPr>
        <p:blipFill>
          <a:blip r:embed="rId3" cstate="email">
            <a:extLst>
              <a:ext uri="{28A0092B-C50C-407E-A947-70E740481C1C}">
                <a14:useLocalDpi xmlns:a14="http://schemas.microsoft.com/office/drawing/2010/main"/>
              </a:ext>
            </a:extLst>
          </a:blip>
          <a:srcRect r="-2" b="-2"/>
          <a:stretch>
            <a:fillRect/>
          </a:stretch>
        </p:blipFill>
        <p:spPr>
          <a:xfrm>
            <a:off x="2785534" y="221324"/>
            <a:ext cx="4380473" cy="3149599"/>
          </a:xfrm>
          <a:prstGeom prst="rect">
            <a:avLst/>
          </a:prstGeom>
          <a:noFill/>
        </p:spPr>
      </p:pic>
      <p:sp>
        <p:nvSpPr>
          <p:cNvPr id="19" name="Content Placeholder 2">
            <a:extLst>
              <a:ext uri="{FF2B5EF4-FFF2-40B4-BE49-F238E27FC236}">
                <a16:creationId xmlns:a16="http://schemas.microsoft.com/office/drawing/2014/main" id="{4CF4B76D-17C1-C43D-AE05-DE3344EB204B}"/>
              </a:ext>
            </a:extLst>
          </p:cNvPr>
          <p:cNvSpPr>
            <a:spLocks noGrp="1"/>
          </p:cNvSpPr>
          <p:nvPr>
            <p:ph idx="1"/>
          </p:nvPr>
        </p:nvSpPr>
        <p:spPr>
          <a:xfrm>
            <a:off x="280101" y="724566"/>
            <a:ext cx="2204897" cy="5292713"/>
          </a:xfrm>
        </p:spPr>
        <p:txBody>
          <a:bodyPr>
            <a:normAutofit/>
          </a:bodyPr>
          <a:lstStyle/>
          <a:p>
            <a:r>
              <a:rPr lang="en-US" sz="2400" b="1" dirty="0"/>
              <a:t>Park Hill</a:t>
            </a:r>
          </a:p>
          <a:p>
            <a:r>
              <a:rPr lang="en-US" sz="2400" b="1" dirty="0"/>
              <a:t>Sheffield</a:t>
            </a:r>
          </a:p>
        </p:txBody>
      </p:sp>
      <p:pic>
        <p:nvPicPr>
          <p:cNvPr id="11" name="Picture 10">
            <a:extLst>
              <a:ext uri="{FF2B5EF4-FFF2-40B4-BE49-F238E27FC236}">
                <a16:creationId xmlns:a16="http://schemas.microsoft.com/office/drawing/2014/main" id="{C9ED9BBA-B82E-8A3C-08E9-151C35B0D4C0}"/>
              </a:ext>
            </a:extLst>
          </p:cNvPr>
          <p:cNvPicPr>
            <a:picLocks noChangeAspect="1"/>
          </p:cNvPicPr>
          <p:nvPr/>
        </p:nvPicPr>
        <p:blipFill>
          <a:blip r:embed="rId4" cstate="email">
            <a:extLst>
              <a:ext uri="{28A0092B-C50C-407E-A947-70E740481C1C}">
                <a14:useLocalDpi xmlns:a14="http://schemas.microsoft.com/office/drawing/2010/main"/>
              </a:ext>
            </a:extLst>
          </a:blip>
          <a:srcRect b="-2"/>
          <a:stretch>
            <a:fillRect/>
          </a:stretch>
        </p:blipFill>
        <p:spPr>
          <a:xfrm>
            <a:off x="7281333" y="221324"/>
            <a:ext cx="4380473" cy="3149599"/>
          </a:xfrm>
          <a:prstGeom prst="rect">
            <a:avLst/>
          </a:prstGeom>
          <a:noFill/>
        </p:spPr>
      </p:pic>
      <p:pic>
        <p:nvPicPr>
          <p:cNvPr id="5" name="Picture 4">
            <a:extLst>
              <a:ext uri="{FF2B5EF4-FFF2-40B4-BE49-F238E27FC236}">
                <a16:creationId xmlns:a16="http://schemas.microsoft.com/office/drawing/2014/main" id="{EA8EF8C7-6E4C-43FF-501F-6CA859BED454}"/>
              </a:ext>
            </a:extLst>
          </p:cNvPr>
          <p:cNvPicPr>
            <a:picLocks noChangeAspect="1"/>
          </p:cNvPicPr>
          <p:nvPr/>
        </p:nvPicPr>
        <p:blipFill>
          <a:blip r:embed="rId5" cstate="email">
            <a:extLst>
              <a:ext uri="{28A0092B-C50C-407E-A947-70E740481C1C}">
                <a14:useLocalDpi xmlns:a14="http://schemas.microsoft.com/office/drawing/2010/main"/>
              </a:ext>
            </a:extLst>
          </a:blip>
          <a:srcRect r="-2"/>
          <a:stretch>
            <a:fillRect/>
          </a:stretch>
        </p:blipFill>
        <p:spPr>
          <a:xfrm>
            <a:off x="7281332" y="3487078"/>
            <a:ext cx="4380473" cy="3149599"/>
          </a:xfrm>
          <a:prstGeom prst="rect">
            <a:avLst/>
          </a:prstGeom>
          <a:noFill/>
        </p:spPr>
      </p:pic>
      <p:pic>
        <p:nvPicPr>
          <p:cNvPr id="4" name="Picture Placeholder 3">
            <a:extLst>
              <a:ext uri="{FF2B5EF4-FFF2-40B4-BE49-F238E27FC236}">
                <a16:creationId xmlns:a16="http://schemas.microsoft.com/office/drawing/2014/main" id="{6C02D86C-5AB4-2E8A-CF50-AAF84B024E1D}"/>
              </a:ext>
            </a:extLst>
          </p:cNvPr>
          <p:cNvPicPr>
            <a:picLocks noGrp="1" noChangeAspect="1"/>
          </p:cNvPicPr>
          <p:nvPr>
            <p:ph type="pic" sz="quarter" idx="21"/>
          </p:nvPr>
        </p:nvPicPr>
        <p:blipFill>
          <a:blip r:embed="rId6" cstate="email">
            <a:extLst>
              <a:ext uri="{28A0092B-C50C-407E-A947-70E740481C1C}">
                <a14:useLocalDpi xmlns:a14="http://schemas.microsoft.com/office/drawing/2010/main"/>
              </a:ext>
            </a:extLst>
          </a:blip>
          <a:srcRect r="-2"/>
          <a:stretch>
            <a:fillRect/>
          </a:stretch>
        </p:blipFill>
        <p:spPr>
          <a:xfrm>
            <a:off x="2785534" y="3487077"/>
            <a:ext cx="4380473" cy="3149599"/>
          </a:xfrm>
          <a:prstGeom prst="rect">
            <a:avLst/>
          </a:prstGeom>
          <a:noFill/>
        </p:spPr>
      </p:pic>
    </p:spTree>
    <p:extLst>
      <p:ext uri="{BB962C8B-B14F-4D97-AF65-F5344CB8AC3E}">
        <p14:creationId xmlns:p14="http://schemas.microsoft.com/office/powerpoint/2010/main" val="1142554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yellow sign with a light bulb and black text&#10;&#10;AI-generated content may be incorrect.">
            <a:extLst>
              <a:ext uri="{FF2B5EF4-FFF2-40B4-BE49-F238E27FC236}">
                <a16:creationId xmlns:a16="http://schemas.microsoft.com/office/drawing/2014/main" id="{4110FE08-6AC3-DB14-4A82-21641ADE7C93}"/>
              </a:ext>
            </a:extLst>
          </p:cNvPr>
          <p:cNvPicPr>
            <a:picLocks noGrp="1" noChangeAspect="1"/>
          </p:cNvPicPr>
          <p:nvPr>
            <p:ph idx="1"/>
          </p:nvPr>
        </p:nvPicPr>
        <p:blipFill>
          <a:blip r:embed="rId2"/>
          <a:stretch>
            <a:fillRect/>
          </a:stretch>
        </p:blipFill>
        <p:spPr>
          <a:xfrm>
            <a:off x="1587046" y="68263"/>
            <a:ext cx="9602108" cy="6721475"/>
          </a:xfrm>
          <a:prstGeom prst="rect">
            <a:avLst/>
          </a:prstGeom>
          <a:noFill/>
        </p:spPr>
      </p:pic>
    </p:spTree>
    <p:extLst>
      <p:ext uri="{BB962C8B-B14F-4D97-AF65-F5344CB8AC3E}">
        <p14:creationId xmlns:p14="http://schemas.microsoft.com/office/powerpoint/2010/main" val="2286810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56CC1-47B8-2963-6F29-B9CE61F2BC2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315BE9F-051C-9E41-62E1-FB2540041D2B}"/>
              </a:ext>
            </a:extLst>
          </p:cNvPr>
          <p:cNvSpPr txBox="1"/>
          <p:nvPr/>
        </p:nvSpPr>
        <p:spPr>
          <a:xfrm>
            <a:off x="1117600" y="6168891"/>
            <a:ext cx="50209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rPr>
              <a:t>Develop a personal relationship</a:t>
            </a:r>
          </a:p>
        </p:txBody>
      </p:sp>
      <p:pic>
        <p:nvPicPr>
          <p:cNvPr id="3" name="Picture 2">
            <a:extLst>
              <a:ext uri="{FF2B5EF4-FFF2-40B4-BE49-F238E27FC236}">
                <a16:creationId xmlns:a16="http://schemas.microsoft.com/office/drawing/2014/main" id="{5C438290-3101-EE45-3105-53B477C3845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0423197" cy="5699760"/>
          </a:xfrm>
          <a:prstGeom prst="rect">
            <a:avLst/>
          </a:prstGeom>
        </p:spPr>
      </p:pic>
    </p:spTree>
    <p:extLst>
      <p:ext uri="{BB962C8B-B14F-4D97-AF65-F5344CB8AC3E}">
        <p14:creationId xmlns:p14="http://schemas.microsoft.com/office/powerpoint/2010/main" val="237302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B9AF-E317-791F-8EE1-54633BB4F317}"/>
              </a:ext>
            </a:extLst>
          </p:cNvPr>
          <p:cNvSpPr>
            <a:spLocks noGrp="1" noRot="1" noMove="1" noResize="1" noEditPoints="1" noAdjustHandles="1" noChangeArrowheads="1" noChangeShapeType="1"/>
          </p:cNvSpPr>
          <p:nvPr>
            <p:ph type="title"/>
          </p:nvPr>
        </p:nvSpPr>
        <p:spPr>
          <a:xfrm>
            <a:off x="2122636" y="2514903"/>
            <a:ext cx="7946728" cy="1828193"/>
          </a:xfrm>
        </p:spPr>
        <p:txBody>
          <a:bodyPr/>
          <a:lstStyle/>
          <a:p>
            <a:r>
              <a:rPr lang="en-GB"/>
              <a:t>MHCLG Presentation:</a:t>
            </a:r>
            <a:endParaRPr lang="en-US"/>
          </a:p>
        </p:txBody>
      </p:sp>
      <p:sp>
        <p:nvSpPr>
          <p:cNvPr id="3" name="Text Placeholder 2">
            <a:extLst>
              <a:ext uri="{FF2B5EF4-FFF2-40B4-BE49-F238E27FC236}">
                <a16:creationId xmlns:a16="http://schemas.microsoft.com/office/drawing/2014/main" id="{6C7A2514-BC9E-66D4-EE46-83D58084468C}"/>
              </a:ext>
            </a:extLst>
          </p:cNvPr>
          <p:cNvSpPr>
            <a:spLocks noGrp="1" noRot="1" noMove="1" noResize="1" noEditPoints="1" noAdjustHandles="1" noChangeArrowheads="1" noChangeShapeType="1"/>
          </p:cNvSpPr>
          <p:nvPr>
            <p:ph type="body" sz="quarter" idx="10"/>
          </p:nvPr>
        </p:nvSpPr>
        <p:spPr/>
        <p:txBody>
          <a:bodyPr/>
          <a:lstStyle/>
          <a:p>
            <a:r>
              <a:rPr lang="en-GB"/>
              <a:t>Statutory consultation planning application process</a:t>
            </a:r>
            <a:endParaRPr lang="en-US"/>
          </a:p>
        </p:txBody>
      </p:sp>
    </p:spTree>
    <p:extLst>
      <p:ext uri="{BB962C8B-B14F-4D97-AF65-F5344CB8AC3E}">
        <p14:creationId xmlns:p14="http://schemas.microsoft.com/office/powerpoint/2010/main" val="1601712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06CD1-AB32-2AA3-B2B4-A35EDE816C2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5EE46CF-F56B-00B8-218B-01455301EE58}"/>
              </a:ext>
            </a:extLst>
          </p:cNvPr>
          <p:cNvSpPr txBox="1"/>
          <p:nvPr/>
        </p:nvSpPr>
        <p:spPr>
          <a:xfrm>
            <a:off x="1117600" y="6168891"/>
            <a:ext cx="4474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rPr>
              <a:t>Do not consult unnecessarily</a:t>
            </a:r>
          </a:p>
        </p:txBody>
      </p:sp>
      <p:pic>
        <p:nvPicPr>
          <p:cNvPr id="2" name="Picture 1">
            <a:extLst>
              <a:ext uri="{FF2B5EF4-FFF2-40B4-BE49-F238E27FC236}">
                <a16:creationId xmlns:a16="http://schemas.microsoft.com/office/drawing/2014/main" id="{50EB437D-3232-60FA-D283-07E714E567B5}"/>
              </a:ext>
            </a:extLst>
          </p:cNvPr>
          <p:cNvPicPr>
            <a:picLocks noChangeAspect="1"/>
          </p:cNvPicPr>
          <p:nvPr/>
        </p:nvPicPr>
        <p:blipFill>
          <a:blip r:embed="rId3"/>
          <a:stretch>
            <a:fillRect/>
          </a:stretch>
        </p:blipFill>
        <p:spPr>
          <a:xfrm>
            <a:off x="-1" y="-1"/>
            <a:ext cx="10576561" cy="5927523"/>
          </a:xfrm>
          <a:prstGeom prst="rect">
            <a:avLst/>
          </a:prstGeom>
        </p:spPr>
      </p:pic>
    </p:spTree>
    <p:extLst>
      <p:ext uri="{BB962C8B-B14F-4D97-AF65-F5344CB8AC3E}">
        <p14:creationId xmlns:p14="http://schemas.microsoft.com/office/powerpoint/2010/main" val="2469685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6884D-37A3-433E-273B-80B76E5CEBA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4AE0396-9445-5F17-1AC0-0009EB228438}"/>
              </a:ext>
            </a:extLst>
          </p:cNvPr>
          <p:cNvSpPr txBox="1"/>
          <p:nvPr/>
        </p:nvSpPr>
        <p:spPr>
          <a:xfrm>
            <a:off x="1117600" y="6168891"/>
            <a:ext cx="72587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rPr>
              <a:t>Ensure applicants provide sufficient information</a:t>
            </a:r>
          </a:p>
        </p:txBody>
      </p:sp>
      <p:pic>
        <p:nvPicPr>
          <p:cNvPr id="2" name="Picture 1">
            <a:extLst>
              <a:ext uri="{FF2B5EF4-FFF2-40B4-BE49-F238E27FC236}">
                <a16:creationId xmlns:a16="http://schemas.microsoft.com/office/drawing/2014/main" id="{32B01F88-CC07-E3E2-ABBB-67CAAE26C75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1940758" cy="5323840"/>
          </a:xfrm>
          <a:prstGeom prst="rect">
            <a:avLst/>
          </a:prstGeom>
        </p:spPr>
      </p:pic>
    </p:spTree>
    <p:extLst>
      <p:ext uri="{BB962C8B-B14F-4D97-AF65-F5344CB8AC3E}">
        <p14:creationId xmlns:p14="http://schemas.microsoft.com/office/powerpoint/2010/main" val="4164864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73009-46D9-F387-5AA3-EA6D0B22634F}"/>
            </a:ext>
          </a:extLst>
        </p:cNvPr>
        <p:cNvGrpSpPr/>
        <p:nvPr/>
      </p:nvGrpSpPr>
      <p:grpSpPr>
        <a:xfrm>
          <a:off x="0" y="0"/>
          <a:ext cx="0" cy="0"/>
          <a:chOff x="0" y="0"/>
          <a:chExt cx="0" cy="0"/>
        </a:xfrm>
      </p:grpSpPr>
      <p:pic>
        <p:nvPicPr>
          <p:cNvPr id="3" name="Picture 2" descr="A close-up of a book cover&#10;&#10;AI-generated content may be incorrect.">
            <a:extLst>
              <a:ext uri="{FF2B5EF4-FFF2-40B4-BE49-F238E27FC236}">
                <a16:creationId xmlns:a16="http://schemas.microsoft.com/office/drawing/2014/main" id="{ABAD3AD9-01CB-26EA-D02D-EC34606152BE}"/>
              </a:ext>
            </a:extLst>
          </p:cNvPr>
          <p:cNvPicPr>
            <a:picLocks noChangeAspect="1"/>
          </p:cNvPicPr>
          <p:nvPr/>
        </p:nvPicPr>
        <p:blipFill>
          <a:blip r:embed="rId2" cstate="email">
            <a:extLst>
              <a:ext uri="{28A0092B-C50C-407E-A947-70E740481C1C}">
                <a14:useLocalDpi xmlns:a14="http://schemas.microsoft.com/office/drawing/2010/main"/>
              </a:ext>
            </a:extLst>
          </a:blip>
          <a:srcRect r="-2" b="-2"/>
          <a:stretch>
            <a:fillRect/>
          </a:stretch>
        </p:blipFill>
        <p:spPr>
          <a:xfrm>
            <a:off x="123614" y="458276"/>
            <a:ext cx="3699269" cy="5405415"/>
          </a:xfrm>
          <a:prstGeom prst="rect">
            <a:avLst/>
          </a:prstGeom>
          <a:noFill/>
        </p:spPr>
      </p:pic>
      <p:pic>
        <p:nvPicPr>
          <p:cNvPr id="5" name="Picture Placeholder 6" descr="A screenshot of a computer&#10;&#10;Description automatically generated">
            <a:extLst>
              <a:ext uri="{FF2B5EF4-FFF2-40B4-BE49-F238E27FC236}">
                <a16:creationId xmlns:a16="http://schemas.microsoft.com/office/drawing/2014/main" id="{C02D87C7-E059-ED8F-4F0C-9EFF0BE197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65411" y="458276"/>
            <a:ext cx="4057977" cy="5405414"/>
          </a:xfrm>
          <a:prstGeom prst="rect">
            <a:avLst/>
          </a:prstGeom>
        </p:spPr>
      </p:pic>
      <p:pic>
        <p:nvPicPr>
          <p:cNvPr id="7" name="Picture 6">
            <a:extLst>
              <a:ext uri="{FF2B5EF4-FFF2-40B4-BE49-F238E27FC236}">
                <a16:creationId xmlns:a16="http://schemas.microsoft.com/office/drawing/2014/main" id="{1090EA3A-5B30-0FF3-369C-53EDA256C774}"/>
              </a:ext>
            </a:extLst>
          </p:cNvPr>
          <p:cNvPicPr>
            <a:picLocks noChangeAspect="1"/>
          </p:cNvPicPr>
          <p:nvPr/>
        </p:nvPicPr>
        <p:blipFill>
          <a:blip r:embed="rId4"/>
          <a:stretch>
            <a:fillRect/>
          </a:stretch>
        </p:blipFill>
        <p:spPr>
          <a:xfrm>
            <a:off x="8165916" y="458276"/>
            <a:ext cx="3811509" cy="5405413"/>
          </a:xfrm>
          <a:prstGeom prst="rect">
            <a:avLst/>
          </a:prstGeom>
        </p:spPr>
      </p:pic>
      <p:sp>
        <p:nvSpPr>
          <p:cNvPr id="8" name="TextBox 7">
            <a:extLst>
              <a:ext uri="{FF2B5EF4-FFF2-40B4-BE49-F238E27FC236}">
                <a16:creationId xmlns:a16="http://schemas.microsoft.com/office/drawing/2014/main" id="{77FFE1F0-53C9-D0AA-3A78-C758CC6834F4}"/>
              </a:ext>
            </a:extLst>
          </p:cNvPr>
          <p:cNvSpPr txBox="1"/>
          <p:nvPr/>
        </p:nvSpPr>
        <p:spPr>
          <a:xfrm>
            <a:off x="1117600" y="6168891"/>
            <a:ext cx="44406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rPr>
              <a:t>Use our advice and guidance</a:t>
            </a:r>
          </a:p>
        </p:txBody>
      </p:sp>
    </p:spTree>
    <p:extLst>
      <p:ext uri="{BB962C8B-B14F-4D97-AF65-F5344CB8AC3E}">
        <p14:creationId xmlns:p14="http://schemas.microsoft.com/office/powerpoint/2010/main" val="2021948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18C-FA7B-1B72-D80C-5C004939FF8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85D4F0A-C8FE-944F-520C-D8ED9AFF128C}"/>
              </a:ext>
            </a:extLst>
          </p:cNvPr>
          <p:cNvSpPr txBox="1"/>
          <p:nvPr/>
        </p:nvSpPr>
        <p:spPr>
          <a:xfrm>
            <a:off x="1117600" y="6168891"/>
            <a:ext cx="56312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rPr>
              <a:t>Take part in our training programmes</a:t>
            </a:r>
          </a:p>
        </p:txBody>
      </p:sp>
      <p:pic>
        <p:nvPicPr>
          <p:cNvPr id="2" name="Picture 1">
            <a:extLst>
              <a:ext uri="{FF2B5EF4-FFF2-40B4-BE49-F238E27FC236}">
                <a16:creationId xmlns:a16="http://schemas.microsoft.com/office/drawing/2014/main" id="{EF5F12EA-7D81-66C3-A2A0-F514E01BD9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1907520" cy="2731365"/>
          </a:xfrm>
          <a:prstGeom prst="rect">
            <a:avLst/>
          </a:prstGeom>
        </p:spPr>
      </p:pic>
      <p:pic>
        <p:nvPicPr>
          <p:cNvPr id="3" name="Picture 2">
            <a:extLst>
              <a:ext uri="{FF2B5EF4-FFF2-40B4-BE49-F238E27FC236}">
                <a16:creationId xmlns:a16="http://schemas.microsoft.com/office/drawing/2014/main" id="{647917CD-0DCE-E18D-EA0F-389291AB17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223704"/>
            <a:ext cx="11907520" cy="2731365"/>
          </a:xfrm>
          <a:prstGeom prst="rect">
            <a:avLst/>
          </a:prstGeom>
        </p:spPr>
      </p:pic>
    </p:spTree>
    <p:extLst>
      <p:ext uri="{BB962C8B-B14F-4D97-AF65-F5344CB8AC3E}">
        <p14:creationId xmlns:p14="http://schemas.microsoft.com/office/powerpoint/2010/main" val="3544106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6A868-6288-B494-87CB-5674E409ECD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4A20E4A-7B63-F707-F65B-5FAFBF106A37}"/>
              </a:ext>
            </a:extLst>
          </p:cNvPr>
          <p:cNvSpPr txBox="1"/>
          <p:nvPr/>
        </p:nvSpPr>
        <p:spPr>
          <a:xfrm>
            <a:off x="1117600" y="6168891"/>
            <a:ext cx="1072601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Encourage early consultation for high profile and/or contentious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F8ECAAC2-3998-9214-CF98-73886913E4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01" y="13101"/>
            <a:ext cx="4078604" cy="2932737"/>
          </a:xfrm>
          <a:prstGeom prst="rect">
            <a:avLst/>
          </a:prstGeom>
        </p:spPr>
      </p:pic>
      <p:pic>
        <p:nvPicPr>
          <p:cNvPr id="5" name="Picture 4">
            <a:extLst>
              <a:ext uri="{FF2B5EF4-FFF2-40B4-BE49-F238E27FC236}">
                <a16:creationId xmlns:a16="http://schemas.microsoft.com/office/drawing/2014/main" id="{D5AE7609-9FF4-4736-CEDF-2C038A881B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9201" y="3090996"/>
            <a:ext cx="4086507" cy="2932737"/>
          </a:xfrm>
          <a:prstGeom prst="rect">
            <a:avLst/>
          </a:prstGeom>
        </p:spPr>
      </p:pic>
      <p:pic>
        <p:nvPicPr>
          <p:cNvPr id="6" name="Picture 5">
            <a:extLst>
              <a:ext uri="{FF2B5EF4-FFF2-40B4-BE49-F238E27FC236}">
                <a16:creationId xmlns:a16="http://schemas.microsoft.com/office/drawing/2014/main" id="{2590F345-A860-F4E6-3E0E-2D3E81FDFA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52938" y="1735"/>
            <a:ext cx="4086507" cy="2938420"/>
          </a:xfrm>
          <a:prstGeom prst="rect">
            <a:avLst/>
          </a:prstGeom>
        </p:spPr>
      </p:pic>
      <p:pic>
        <p:nvPicPr>
          <p:cNvPr id="7" name="Picture 6">
            <a:extLst>
              <a:ext uri="{FF2B5EF4-FFF2-40B4-BE49-F238E27FC236}">
                <a16:creationId xmlns:a16="http://schemas.microsoft.com/office/drawing/2014/main" id="{77E98991-327E-7A87-7E92-B09F7FEA2B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2939" y="3085313"/>
            <a:ext cx="4086507" cy="2938420"/>
          </a:xfrm>
          <a:prstGeom prst="rect">
            <a:avLst/>
          </a:prstGeom>
        </p:spPr>
      </p:pic>
    </p:spTree>
    <p:extLst>
      <p:ext uri="{BB962C8B-B14F-4D97-AF65-F5344CB8AC3E}">
        <p14:creationId xmlns:p14="http://schemas.microsoft.com/office/powerpoint/2010/main" val="260134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8AD2F1-8619-FED7-689B-11779F526703}"/>
              </a:ext>
            </a:extLst>
          </p:cNvPr>
          <p:cNvSpPr>
            <a:spLocks noGrp="1"/>
          </p:cNvSpPr>
          <p:nvPr>
            <p:ph type="body" sz="quarter" idx="16"/>
          </p:nvPr>
        </p:nvSpPr>
        <p:spPr>
          <a:xfrm>
            <a:off x="711261" y="2142664"/>
            <a:ext cx="8982929" cy="4445540"/>
          </a:xfrm>
        </p:spPr>
        <p:txBody>
          <a:bodyPr/>
          <a:lstStyle/>
          <a:p>
            <a:pPr>
              <a:lnSpc>
                <a:spcPct val="100000"/>
              </a:lnSpc>
            </a:pPr>
            <a:r>
              <a:rPr lang="en-GB" sz="2800" b="1" dirty="0">
                <a:solidFill>
                  <a:schemeClr val="bg1"/>
                </a:solidFill>
              </a:rPr>
              <a:t>From the extraordinary, to the everyday, our historic places and spaces matter to us all. </a:t>
            </a:r>
            <a:br>
              <a:rPr lang="en-GB" sz="2800" b="1" dirty="0">
                <a:solidFill>
                  <a:schemeClr val="bg1"/>
                </a:solidFill>
              </a:rPr>
            </a:br>
            <a:r>
              <a:rPr lang="en-GB" sz="2800" b="1" dirty="0">
                <a:solidFill>
                  <a:schemeClr val="bg1"/>
                </a:solidFill>
              </a:rPr>
              <a:t>That’s why at Historic England we work together with people across England, to discover, protect and bring new life to our shared historic environment – so the heritage that surrounds us all, lives on and is loved for longer.</a:t>
            </a:r>
          </a:p>
        </p:txBody>
      </p:sp>
      <p:sp>
        <p:nvSpPr>
          <p:cNvPr id="2" name="Text Placeholder 2">
            <a:extLst>
              <a:ext uri="{FF2B5EF4-FFF2-40B4-BE49-F238E27FC236}">
                <a16:creationId xmlns:a16="http://schemas.microsoft.com/office/drawing/2014/main" id="{530F56CD-493F-2A06-8EB0-1B3411E32771}"/>
              </a:ext>
            </a:extLst>
          </p:cNvPr>
          <p:cNvSpPr txBox="1">
            <a:spLocks/>
          </p:cNvSpPr>
          <p:nvPr/>
        </p:nvSpPr>
        <p:spPr>
          <a:xfrm>
            <a:off x="711261" y="2303464"/>
            <a:ext cx="8649078" cy="494490"/>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sz="4800" kern="1200">
                <a:solidFill>
                  <a:schemeClr val="accent5"/>
                </a:solidFill>
                <a:latin typeface="+mn-lt"/>
                <a:ea typeface="+mn-ea"/>
                <a:cs typeface="+mn-cs"/>
              </a:defRPr>
            </a:lvl1pPr>
            <a:lvl2pPr marL="360363"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4pPr>
            <a:lvl5pPr marL="892175" indent="-176213"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Historic England</a:t>
            </a:r>
          </a:p>
        </p:txBody>
      </p:sp>
      <p:sp>
        <p:nvSpPr>
          <p:cNvPr id="4" name="TextBox 3">
            <a:extLst>
              <a:ext uri="{FF2B5EF4-FFF2-40B4-BE49-F238E27FC236}">
                <a16:creationId xmlns:a16="http://schemas.microsoft.com/office/drawing/2014/main" id="{B7E5A9F1-98B3-1D8B-95F6-573883769CA0}"/>
              </a:ext>
            </a:extLst>
          </p:cNvPr>
          <p:cNvSpPr txBox="1"/>
          <p:nvPr/>
        </p:nvSpPr>
        <p:spPr>
          <a:xfrm>
            <a:off x="590076" y="1068903"/>
            <a:ext cx="300755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Arial" panose="020B0604020202020204"/>
                <a:ea typeface="+mn-ea"/>
                <a:cs typeface="+mn-cs"/>
              </a:rPr>
              <a:t>Thank you</a:t>
            </a:r>
          </a:p>
        </p:txBody>
      </p:sp>
    </p:spTree>
    <p:extLst>
      <p:ext uri="{BB962C8B-B14F-4D97-AF65-F5344CB8AC3E}">
        <p14:creationId xmlns:p14="http://schemas.microsoft.com/office/powerpoint/2010/main" val="2658341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E92C1F-601D-76CF-2071-898A9A6DCE2B}"/>
              </a:ext>
            </a:extLst>
          </p:cNvPr>
          <p:cNvSpPr>
            <a:spLocks noGrp="1"/>
          </p:cNvSpPr>
          <p:nvPr>
            <p:ph type="title"/>
          </p:nvPr>
        </p:nvSpPr>
        <p:spPr>
          <a:xfrm>
            <a:off x="497512" y="2074783"/>
            <a:ext cx="7542083" cy="1354217"/>
          </a:xfrm>
        </p:spPr>
        <p:txBody>
          <a:bodyPr>
            <a:normAutofit fontScale="90000"/>
          </a:bodyPr>
          <a:lstStyle/>
          <a:p>
            <a:r>
              <a:rPr lang="en-GB" sz="3200"/>
              <a:t>Liz Garlinge</a:t>
            </a:r>
            <a:br>
              <a:rPr lang="en-GB" sz="3200"/>
            </a:br>
            <a:br>
              <a:rPr lang="en-GB" sz="3200"/>
            </a:br>
            <a:r>
              <a:rPr lang="en-GB" sz="3200"/>
              <a:t>Peter Fisher</a:t>
            </a:r>
            <a:br>
              <a:rPr lang="en-GB" sz="3200"/>
            </a:br>
            <a:br>
              <a:rPr lang="en-GB" sz="3200"/>
            </a:br>
            <a:br>
              <a:rPr lang="en-GB" sz="3200"/>
            </a:br>
            <a:br>
              <a:rPr lang="en-GB" sz="3200"/>
            </a:br>
            <a:br>
              <a:rPr lang="en-GB" sz="3200"/>
            </a:br>
            <a:r>
              <a:rPr lang="en-GB" sz="3200"/>
              <a:t>PAS statutory consultee event </a:t>
            </a:r>
            <a:br>
              <a:rPr lang="en-GB" sz="3200"/>
            </a:br>
            <a:r>
              <a:rPr lang="en-GB" sz="3200"/>
              <a:t>January 2026</a:t>
            </a:r>
          </a:p>
        </p:txBody>
      </p:sp>
    </p:spTree>
    <p:extLst>
      <p:ext uri="{BB962C8B-B14F-4D97-AF65-F5344CB8AC3E}">
        <p14:creationId xmlns:p14="http://schemas.microsoft.com/office/powerpoint/2010/main" val="759042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4EF7677-CE4A-4833-96A1-952EEEE78A06}"/>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t="23" b="23"/>
          <a:stretch>
            <a:fillRect/>
          </a:stretch>
        </p:blipFill>
        <p:spPr>
          <a:xfrm>
            <a:off x="2711177" y="107996"/>
            <a:ext cx="9372873" cy="6642100"/>
          </a:xfrm>
        </p:spPr>
      </p:pic>
      <p:sp>
        <p:nvSpPr>
          <p:cNvPr id="113" name="Text Placeholder 112">
            <a:extLst>
              <a:ext uri="{FF2B5EF4-FFF2-40B4-BE49-F238E27FC236}">
                <a16:creationId xmlns:a16="http://schemas.microsoft.com/office/drawing/2014/main" id="{1505CA56-C92F-44DE-BFCC-9DD3B080F691}"/>
              </a:ext>
            </a:extLst>
          </p:cNvPr>
          <p:cNvSpPr>
            <a:spLocks noGrp="1"/>
          </p:cNvSpPr>
          <p:nvPr>
            <p:ph type="body" sz="quarter" idx="18"/>
          </p:nvPr>
        </p:nvSpPr>
        <p:spPr/>
        <p:txBody>
          <a:bodyPr/>
          <a:lstStyle/>
          <a:p>
            <a:endParaRPr lang="en-GB"/>
          </a:p>
        </p:txBody>
      </p:sp>
      <p:sp>
        <p:nvSpPr>
          <p:cNvPr id="13" name="Content Placeholder 12">
            <a:extLst>
              <a:ext uri="{FF2B5EF4-FFF2-40B4-BE49-F238E27FC236}">
                <a16:creationId xmlns:a16="http://schemas.microsoft.com/office/drawing/2014/main" id="{93BD8C76-7127-4782-94E9-A14D95323054}"/>
              </a:ext>
            </a:extLst>
          </p:cNvPr>
          <p:cNvSpPr>
            <a:spLocks noGrp="1"/>
          </p:cNvSpPr>
          <p:nvPr>
            <p:ph idx="1"/>
          </p:nvPr>
        </p:nvSpPr>
        <p:spPr>
          <a:xfrm>
            <a:off x="242510" y="1293377"/>
            <a:ext cx="2223309" cy="5189764"/>
          </a:xfrm>
        </p:spPr>
        <p:txBody>
          <a:bodyPr vert="horz" lIns="91440" tIns="45720" rIns="91440" bIns="45720" rtlCol="0" anchor="t">
            <a:noAutofit/>
          </a:bodyPr>
          <a:lstStyle/>
          <a:p>
            <a:r>
              <a:rPr lang="en-GB" sz="1200">
                <a:effectLst/>
                <a:latin typeface="+mj-lt"/>
              </a:rPr>
              <a:t>National Highways manages and improves England’s 4,300 miles of motorways and major A-roads that make up the strategic road network.​</a:t>
            </a:r>
          </a:p>
          <a:p>
            <a:r>
              <a:rPr lang="en-GB" sz="1200">
                <a:effectLst/>
                <a:latin typeface="+mj-lt"/>
              </a:rPr>
              <a:t>This network plays a vital role in everyday life and is crucial to the UK economy. It connects regions, families and friends. It supports local and regional growth, and it enables businesses to deliver goods nationally and globally. ​</a:t>
            </a:r>
          </a:p>
          <a:p>
            <a:r>
              <a:rPr lang="en-GB" sz="1200">
                <a:effectLst/>
                <a:latin typeface="+mj-lt"/>
              </a:rPr>
              <a:t>We’re an arms-length government body, receiving our strategic direction and funding from the Department for Transport. We deliver the government’s road investment strategies over multi-year funding periods. ​</a:t>
            </a:r>
          </a:p>
          <a:p>
            <a:r>
              <a:rPr lang="en-GB" sz="1200">
                <a:effectLst/>
                <a:latin typeface="+mj-lt"/>
              </a:rPr>
              <a:t>Everything we do, from designing our roads to clearing incidents, helps keep traffic moving safely 24 hours a day, 365 days a year.</a:t>
            </a:r>
            <a:endParaRPr lang="en-GB" sz="1200" noProof="0">
              <a:latin typeface="+mj-lt"/>
            </a:endParaRPr>
          </a:p>
          <a:p>
            <a:endParaRPr lang="en-GB" sz="2400">
              <a:cs typeface="Arial"/>
            </a:endParaRPr>
          </a:p>
        </p:txBody>
      </p:sp>
      <p:sp>
        <p:nvSpPr>
          <p:cNvPr id="12" name="Title 11">
            <a:extLst>
              <a:ext uri="{FF2B5EF4-FFF2-40B4-BE49-F238E27FC236}">
                <a16:creationId xmlns:a16="http://schemas.microsoft.com/office/drawing/2014/main" id="{68EAEAA0-AC20-4D51-A598-FD5432DB5632}"/>
              </a:ext>
            </a:extLst>
          </p:cNvPr>
          <p:cNvSpPr>
            <a:spLocks noGrp="1"/>
          </p:cNvSpPr>
          <p:nvPr>
            <p:ph type="title"/>
          </p:nvPr>
        </p:nvSpPr>
        <p:spPr/>
        <p:txBody>
          <a:bodyPr/>
          <a:lstStyle/>
          <a:p>
            <a:r>
              <a:rPr lang="en-GB">
                <a:solidFill>
                  <a:srgbClr val="00156B"/>
                </a:solidFill>
              </a:rPr>
              <a:t>National Highways</a:t>
            </a:r>
            <a:endParaRPr lang="en-GB">
              <a:solidFill>
                <a:srgbClr val="00156B"/>
              </a:solidFill>
              <a:cs typeface="Arial"/>
            </a:endParaRPr>
          </a:p>
        </p:txBody>
      </p:sp>
      <p:grpSp>
        <p:nvGrpSpPr>
          <p:cNvPr id="96" name="Group 95">
            <a:extLst>
              <a:ext uri="{FF2B5EF4-FFF2-40B4-BE49-F238E27FC236}">
                <a16:creationId xmlns:a16="http://schemas.microsoft.com/office/drawing/2014/main" id="{3BF804BD-E5BC-48AB-9EAC-E660A53653F0}"/>
              </a:ext>
            </a:extLst>
          </p:cNvPr>
          <p:cNvGrpSpPr/>
          <p:nvPr/>
        </p:nvGrpSpPr>
        <p:grpSpPr>
          <a:xfrm>
            <a:off x="3123642" y="1034638"/>
            <a:ext cx="8776173" cy="4780492"/>
            <a:chOff x="799569" y="494797"/>
            <a:chExt cx="11069732" cy="6029828"/>
          </a:xfrm>
        </p:grpSpPr>
        <p:pic>
          <p:nvPicPr>
            <p:cNvPr id="97" name="Graphic 96">
              <a:extLst>
                <a:ext uri="{FF2B5EF4-FFF2-40B4-BE49-F238E27FC236}">
                  <a16:creationId xmlns:a16="http://schemas.microsoft.com/office/drawing/2014/main" id="{57F24474-4F13-418B-ACDA-FEB176573F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1033" y="494797"/>
              <a:ext cx="4868677" cy="6029828"/>
            </a:xfrm>
            <a:prstGeom prst="rect">
              <a:avLst/>
            </a:prstGeom>
            <a:effectLst>
              <a:outerShdw blurRad="152400" dist="25400" dir="2700000" algn="tl" rotWithShape="0">
                <a:prstClr val="black">
                  <a:alpha val="40000"/>
                </a:prstClr>
              </a:outerShdw>
            </a:effectLst>
          </p:spPr>
        </p:pic>
        <p:grpSp>
          <p:nvGrpSpPr>
            <p:cNvPr id="100" name="Group 99">
              <a:extLst>
                <a:ext uri="{FF2B5EF4-FFF2-40B4-BE49-F238E27FC236}">
                  <a16:creationId xmlns:a16="http://schemas.microsoft.com/office/drawing/2014/main" id="{F9B46D94-F9B4-412A-86FE-0D776B3C944D}"/>
                </a:ext>
              </a:extLst>
            </p:cNvPr>
            <p:cNvGrpSpPr/>
            <p:nvPr/>
          </p:nvGrpSpPr>
          <p:grpSpPr>
            <a:xfrm>
              <a:off x="1850857" y="2372993"/>
              <a:ext cx="4176008" cy="1376101"/>
              <a:chOff x="2198826" y="2391845"/>
              <a:chExt cx="4176008" cy="1376101"/>
            </a:xfrm>
          </p:grpSpPr>
          <p:pic>
            <p:nvPicPr>
              <p:cNvPr id="145" name="Graphic 144">
                <a:extLst>
                  <a:ext uri="{FF2B5EF4-FFF2-40B4-BE49-F238E27FC236}">
                    <a16:creationId xmlns:a16="http://schemas.microsoft.com/office/drawing/2014/main" id="{A5AE639A-6C2A-4752-B4E5-FFEF0659E6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09423" y="3027533"/>
                <a:ext cx="647083" cy="740413"/>
              </a:xfrm>
              <a:prstGeom prst="rect">
                <a:avLst/>
              </a:prstGeom>
            </p:spPr>
          </p:pic>
          <p:cxnSp>
            <p:nvCxnSpPr>
              <p:cNvPr id="146" name="Straight Connector 145">
                <a:extLst>
                  <a:ext uri="{FF2B5EF4-FFF2-40B4-BE49-F238E27FC236}">
                    <a16:creationId xmlns:a16="http://schemas.microsoft.com/office/drawing/2014/main" id="{6A845A75-CF83-4191-97C5-D8E550C131C5}"/>
                  </a:ext>
                </a:extLst>
              </p:cNvPr>
              <p:cNvCxnSpPr>
                <a:cxnSpLocks/>
              </p:cNvCxnSpPr>
              <p:nvPr/>
            </p:nvCxnSpPr>
            <p:spPr>
              <a:xfrm flipH="1">
                <a:off x="2198826" y="3766259"/>
                <a:ext cx="301062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20AC7002-5988-4A2C-B55C-458B0862AEED}"/>
                  </a:ext>
                </a:extLst>
              </p:cNvPr>
              <p:cNvSpPr txBox="1"/>
              <p:nvPr/>
            </p:nvSpPr>
            <p:spPr>
              <a:xfrm>
                <a:off x="2906369" y="2391845"/>
                <a:ext cx="3468465" cy="13587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C000"/>
                    </a:solidFill>
                    <a:effectLst/>
                    <a:uLnTx/>
                    <a:uFillTx/>
                    <a:latin typeface="Arial"/>
                    <a:ea typeface="+mn-ea"/>
                    <a:cs typeface="+mn-cs"/>
                  </a:rPr>
                  <a:t>over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C000"/>
                    </a:solidFill>
                    <a:effectLst/>
                    <a:uLnTx/>
                    <a:uFillTx/>
                    <a:latin typeface="Arial"/>
                    <a:ea typeface="+mn-ea"/>
                    <a:cs typeface="+mn-cs"/>
                  </a:rPr>
                  <a:t>150,000</a:t>
                </a:r>
                <a:br>
                  <a:rPr kumimoji="0" lang="en-GB" sz="2800" b="1" i="0" u="none" strike="noStrike" kern="1200" cap="none" spc="0" normalizeH="0" baseline="0" noProof="0">
                    <a:ln>
                      <a:noFill/>
                    </a:ln>
                    <a:solidFill>
                      <a:srgbClr val="A0A0BE"/>
                    </a:solidFill>
                    <a:effectLst/>
                    <a:uLnTx/>
                    <a:uFillTx/>
                    <a:latin typeface="Arial"/>
                    <a:ea typeface="+mn-ea"/>
                    <a:cs typeface="+mn-cs"/>
                  </a:rPr>
                </a:br>
                <a:r>
                  <a:rPr kumimoji="0" lang="en-GB" sz="1200" b="0" i="0" u="none" strike="noStrike" kern="1200" cap="none" spc="0" normalizeH="0" baseline="0" noProof="0">
                    <a:ln>
                      <a:noFill/>
                    </a:ln>
                    <a:solidFill>
                      <a:prstClr val="white"/>
                    </a:solidFill>
                    <a:effectLst/>
                    <a:uLnTx/>
                    <a:uFillTx/>
                    <a:latin typeface="Arial"/>
                    <a:ea typeface="+mn-ea"/>
                    <a:cs typeface="+mn-cs"/>
                  </a:rPr>
                  <a:t>signs</a:t>
                </a: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01" name="Group 100">
              <a:extLst>
                <a:ext uri="{FF2B5EF4-FFF2-40B4-BE49-F238E27FC236}">
                  <a16:creationId xmlns:a16="http://schemas.microsoft.com/office/drawing/2014/main" id="{646F6795-553E-4EDF-A692-748F9AED8D91}"/>
                </a:ext>
              </a:extLst>
            </p:cNvPr>
            <p:cNvGrpSpPr/>
            <p:nvPr/>
          </p:nvGrpSpPr>
          <p:grpSpPr>
            <a:xfrm>
              <a:off x="7260045" y="3474406"/>
              <a:ext cx="3738423" cy="896219"/>
              <a:chOff x="199096" y="1454507"/>
              <a:chExt cx="3738423" cy="896219"/>
            </a:xfrm>
          </p:grpSpPr>
          <p:cxnSp>
            <p:nvCxnSpPr>
              <p:cNvPr id="143" name="Straight Connector 142">
                <a:extLst>
                  <a:ext uri="{FF2B5EF4-FFF2-40B4-BE49-F238E27FC236}">
                    <a16:creationId xmlns:a16="http://schemas.microsoft.com/office/drawing/2014/main" id="{B51A6EB8-BE55-49B4-AFFB-EE2FBC274C92}"/>
                  </a:ext>
                </a:extLst>
              </p:cNvPr>
              <p:cNvCxnSpPr>
                <a:cxnSpLocks/>
              </p:cNvCxnSpPr>
              <p:nvPr/>
            </p:nvCxnSpPr>
            <p:spPr>
              <a:xfrm>
                <a:off x="658921" y="2350726"/>
                <a:ext cx="327859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0F1D8D22-476B-414D-A877-8A7DD96CC529}"/>
                  </a:ext>
                </a:extLst>
              </p:cNvPr>
              <p:cNvSpPr txBox="1"/>
              <p:nvPr/>
            </p:nvSpPr>
            <p:spPr>
              <a:xfrm>
                <a:off x="199096" y="1454507"/>
                <a:ext cx="3235674" cy="892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C000"/>
                    </a:solidFill>
                    <a:effectLst/>
                    <a:uLnTx/>
                    <a:uFillTx/>
                    <a:latin typeface="Arial"/>
                    <a:ea typeface="+mn-ea"/>
                    <a:cs typeface="+mn-cs"/>
                  </a:rPr>
                  <a:t>over</a:t>
                </a:r>
                <a:r>
                  <a:rPr kumimoji="0" lang="en-GB" sz="2800" b="1" i="0" u="none" strike="noStrike" kern="1200" cap="none" spc="0" normalizeH="0" baseline="0" noProof="0">
                    <a:ln>
                      <a:noFill/>
                    </a:ln>
                    <a:solidFill>
                      <a:srgbClr val="FFC000"/>
                    </a:solidFill>
                    <a:effectLst/>
                    <a:uLnTx/>
                    <a:uFillTx/>
                    <a:latin typeface="Arial"/>
                    <a:ea typeface="+mn-ea"/>
                    <a:cs typeface="+mn-cs"/>
                  </a:rPr>
                  <a:t> 3,500</a:t>
                </a:r>
                <a:br>
                  <a:rPr kumimoji="0" lang="en-GB" sz="1400" b="0" i="0" u="none" strike="noStrike" kern="1200" cap="none" spc="0" normalizeH="0" baseline="0" noProof="0">
                    <a:ln>
                      <a:noFill/>
                    </a:ln>
                    <a:solidFill>
                      <a:srgbClr val="A0A0BE"/>
                    </a:solidFill>
                    <a:effectLst/>
                    <a:uLnTx/>
                    <a:uFillTx/>
                    <a:latin typeface="Arial"/>
                    <a:ea typeface="+mn-ea"/>
                    <a:cs typeface="+mn-cs"/>
                  </a:rPr>
                </a:br>
                <a:r>
                  <a:rPr kumimoji="0" lang="en-GB" sz="1200" b="0" i="0" u="none" strike="noStrike" kern="1200" cap="none" spc="0" normalizeH="0" baseline="0" noProof="0">
                    <a:ln>
                      <a:noFill/>
                    </a:ln>
                    <a:solidFill>
                      <a:prstClr val="white"/>
                    </a:solidFill>
                    <a:effectLst/>
                    <a:uLnTx/>
                    <a:uFillTx/>
                    <a:latin typeface="Arial"/>
                    <a:ea typeface="+mn-ea"/>
                    <a:cs typeface="+mn-cs"/>
                  </a:rPr>
                  <a:t>electronic messaging signs</a:t>
                </a: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02" name="Group 101">
              <a:extLst>
                <a:ext uri="{FF2B5EF4-FFF2-40B4-BE49-F238E27FC236}">
                  <a16:creationId xmlns:a16="http://schemas.microsoft.com/office/drawing/2014/main" id="{7CD2193A-5678-4C89-A6B0-8EE74402EF53}"/>
                </a:ext>
              </a:extLst>
            </p:cNvPr>
            <p:cNvGrpSpPr/>
            <p:nvPr/>
          </p:nvGrpSpPr>
          <p:grpSpPr>
            <a:xfrm>
              <a:off x="6846210" y="2224549"/>
              <a:ext cx="3114064" cy="755175"/>
              <a:chOff x="2302881" y="2449583"/>
              <a:chExt cx="3114064" cy="755175"/>
            </a:xfrm>
          </p:grpSpPr>
          <p:sp>
            <p:nvSpPr>
              <p:cNvPr id="141" name="Freeform: Shape 140">
                <a:extLst>
                  <a:ext uri="{FF2B5EF4-FFF2-40B4-BE49-F238E27FC236}">
                    <a16:creationId xmlns:a16="http://schemas.microsoft.com/office/drawing/2014/main" id="{BF8BC885-A55D-4849-85BA-DE934550A523}"/>
                  </a:ext>
                </a:extLst>
              </p:cNvPr>
              <p:cNvSpPr/>
              <p:nvPr/>
            </p:nvSpPr>
            <p:spPr>
              <a:xfrm flipH="1">
                <a:off x="4836295" y="2449583"/>
                <a:ext cx="464500" cy="755175"/>
              </a:xfrm>
              <a:custGeom>
                <a:avLst/>
                <a:gdLst>
                  <a:gd name="connsiteX0" fmla="*/ 254794 w 545211"/>
                  <a:gd name="connsiteY0" fmla="*/ 867347 h 886396"/>
                  <a:gd name="connsiteX1" fmla="*/ 185738 w 545211"/>
                  <a:gd name="connsiteY1" fmla="*/ 867347 h 886396"/>
                  <a:gd name="connsiteX2" fmla="*/ 185738 w 545211"/>
                  <a:gd name="connsiteY2" fmla="*/ 644652 h 886396"/>
                  <a:gd name="connsiteX3" fmla="*/ 176213 w 545211"/>
                  <a:gd name="connsiteY3" fmla="*/ 635127 h 886396"/>
                  <a:gd name="connsiteX4" fmla="*/ 136969 w 545211"/>
                  <a:gd name="connsiteY4" fmla="*/ 635127 h 886396"/>
                  <a:gd name="connsiteX5" fmla="*/ 136969 w 545211"/>
                  <a:gd name="connsiteY5" fmla="*/ 47625 h 886396"/>
                  <a:gd name="connsiteX6" fmla="*/ 165544 w 545211"/>
                  <a:gd name="connsiteY6" fmla="*/ 19050 h 886396"/>
                  <a:gd name="connsiteX7" fmla="*/ 377476 w 545211"/>
                  <a:gd name="connsiteY7" fmla="*/ 19050 h 886396"/>
                  <a:gd name="connsiteX8" fmla="*/ 406051 w 545211"/>
                  <a:gd name="connsiteY8" fmla="*/ 47625 h 886396"/>
                  <a:gd name="connsiteX9" fmla="*/ 406051 w 545211"/>
                  <a:gd name="connsiteY9" fmla="*/ 127921 h 886396"/>
                  <a:gd name="connsiteX10" fmla="*/ 283750 w 545211"/>
                  <a:gd name="connsiteY10" fmla="*/ 258223 h 886396"/>
                  <a:gd name="connsiteX11" fmla="*/ 293275 w 545211"/>
                  <a:gd name="connsiteY11" fmla="*/ 267748 h 886396"/>
                  <a:gd name="connsiteX12" fmla="*/ 353568 w 545211"/>
                  <a:gd name="connsiteY12" fmla="*/ 267748 h 886396"/>
                  <a:gd name="connsiteX13" fmla="*/ 410718 w 545211"/>
                  <a:gd name="connsiteY13" fmla="*/ 312611 h 886396"/>
                  <a:gd name="connsiteX14" fmla="*/ 417862 w 545211"/>
                  <a:gd name="connsiteY14" fmla="*/ 312611 h 886396"/>
                  <a:gd name="connsiteX15" fmla="*/ 475012 w 545211"/>
                  <a:gd name="connsiteY15" fmla="*/ 267748 h 886396"/>
                  <a:gd name="connsiteX16" fmla="*/ 535686 w 545211"/>
                  <a:gd name="connsiteY16" fmla="*/ 267748 h 886396"/>
                  <a:gd name="connsiteX17" fmla="*/ 545211 w 545211"/>
                  <a:gd name="connsiteY17" fmla="*/ 258223 h 886396"/>
                  <a:gd name="connsiteX18" fmla="*/ 425101 w 545211"/>
                  <a:gd name="connsiteY18" fmla="*/ 128016 h 886396"/>
                  <a:gd name="connsiteX19" fmla="*/ 425101 w 545211"/>
                  <a:gd name="connsiteY19" fmla="*/ 47625 h 886396"/>
                  <a:gd name="connsiteX20" fmla="*/ 377476 w 545211"/>
                  <a:gd name="connsiteY20" fmla="*/ 0 h 886396"/>
                  <a:gd name="connsiteX21" fmla="*/ 165544 w 545211"/>
                  <a:gd name="connsiteY21" fmla="*/ 0 h 886396"/>
                  <a:gd name="connsiteX22" fmla="*/ 117919 w 545211"/>
                  <a:gd name="connsiteY22" fmla="*/ 47625 h 886396"/>
                  <a:gd name="connsiteX23" fmla="*/ 117919 w 545211"/>
                  <a:gd name="connsiteY23" fmla="*/ 635127 h 886396"/>
                  <a:gd name="connsiteX24" fmla="*/ 78581 w 545211"/>
                  <a:gd name="connsiteY24" fmla="*/ 635127 h 886396"/>
                  <a:gd name="connsiteX25" fmla="*/ 69056 w 545211"/>
                  <a:gd name="connsiteY25" fmla="*/ 644652 h 886396"/>
                  <a:gd name="connsiteX26" fmla="*/ 69056 w 545211"/>
                  <a:gd name="connsiteY26" fmla="*/ 867347 h 886396"/>
                  <a:gd name="connsiteX27" fmla="*/ 0 w 545211"/>
                  <a:gd name="connsiteY27" fmla="*/ 867347 h 886396"/>
                  <a:gd name="connsiteX28" fmla="*/ 0 w 545211"/>
                  <a:gd name="connsiteY28" fmla="*/ 886397 h 886396"/>
                  <a:gd name="connsiteX29" fmla="*/ 254794 w 545211"/>
                  <a:gd name="connsiteY29" fmla="*/ 886397 h 886396"/>
                  <a:gd name="connsiteX30" fmla="*/ 417957 w 545211"/>
                  <a:gd name="connsiteY30" fmla="*/ 293561 h 886396"/>
                  <a:gd name="connsiteX31" fmla="*/ 410718 w 545211"/>
                  <a:gd name="connsiteY31" fmla="*/ 293561 h 886396"/>
                  <a:gd name="connsiteX32" fmla="*/ 373666 w 545211"/>
                  <a:gd name="connsiteY32" fmla="*/ 267748 h 886396"/>
                  <a:gd name="connsiteX33" fmla="*/ 454914 w 545211"/>
                  <a:gd name="connsiteY33" fmla="*/ 267748 h 886396"/>
                  <a:gd name="connsiteX34" fmla="*/ 417957 w 545211"/>
                  <a:gd name="connsiteY34" fmla="*/ 293561 h 886396"/>
                  <a:gd name="connsiteX35" fmla="*/ 414433 w 545211"/>
                  <a:gd name="connsiteY35" fmla="*/ 146590 h 886396"/>
                  <a:gd name="connsiteX36" fmla="*/ 525780 w 545211"/>
                  <a:gd name="connsiteY36" fmla="*/ 248698 h 886396"/>
                  <a:gd name="connsiteX37" fmla="*/ 303181 w 545211"/>
                  <a:gd name="connsiteY37" fmla="*/ 248698 h 886396"/>
                  <a:gd name="connsiteX38" fmla="*/ 414433 w 545211"/>
                  <a:gd name="connsiteY38" fmla="*/ 146495 h 886396"/>
                  <a:gd name="connsiteX39" fmla="*/ 166783 w 545211"/>
                  <a:gd name="connsiteY39" fmla="*/ 867442 h 886396"/>
                  <a:gd name="connsiteX40" fmla="*/ 88106 w 545211"/>
                  <a:gd name="connsiteY40" fmla="*/ 867442 h 886396"/>
                  <a:gd name="connsiteX41" fmla="*/ 88106 w 545211"/>
                  <a:gd name="connsiteY41" fmla="*/ 654177 h 886396"/>
                  <a:gd name="connsiteX42" fmla="*/ 166688 w 545211"/>
                  <a:gd name="connsiteY42" fmla="*/ 654177 h 88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5211" h="886396">
                    <a:moveTo>
                      <a:pt x="254794" y="867347"/>
                    </a:moveTo>
                    <a:lnTo>
                      <a:pt x="185738" y="867347"/>
                    </a:lnTo>
                    <a:lnTo>
                      <a:pt x="185738" y="644652"/>
                    </a:lnTo>
                    <a:cubicBezTo>
                      <a:pt x="185738" y="639391"/>
                      <a:pt x="181473" y="635127"/>
                      <a:pt x="176213" y="635127"/>
                    </a:cubicBezTo>
                    <a:lnTo>
                      <a:pt x="136969" y="635127"/>
                    </a:lnTo>
                    <a:lnTo>
                      <a:pt x="136969" y="47625"/>
                    </a:lnTo>
                    <a:cubicBezTo>
                      <a:pt x="136969" y="31844"/>
                      <a:pt x="149763" y="19050"/>
                      <a:pt x="165544" y="19050"/>
                    </a:cubicBezTo>
                    <a:lnTo>
                      <a:pt x="377476" y="19050"/>
                    </a:lnTo>
                    <a:cubicBezTo>
                      <a:pt x="393258" y="19050"/>
                      <a:pt x="406051" y="31844"/>
                      <a:pt x="406051" y="47625"/>
                    </a:cubicBezTo>
                    <a:lnTo>
                      <a:pt x="406051" y="127921"/>
                    </a:lnTo>
                    <a:cubicBezTo>
                      <a:pt x="337337" y="132384"/>
                      <a:pt x="283855" y="189365"/>
                      <a:pt x="283750" y="258223"/>
                    </a:cubicBezTo>
                    <a:cubicBezTo>
                      <a:pt x="283750" y="263483"/>
                      <a:pt x="288014" y="267748"/>
                      <a:pt x="293275" y="267748"/>
                    </a:cubicBezTo>
                    <a:lnTo>
                      <a:pt x="353568" y="267748"/>
                    </a:lnTo>
                    <a:cubicBezTo>
                      <a:pt x="359985" y="294097"/>
                      <a:pt x="383598" y="312633"/>
                      <a:pt x="410718" y="312611"/>
                    </a:cubicBezTo>
                    <a:lnTo>
                      <a:pt x="417862" y="312611"/>
                    </a:lnTo>
                    <a:cubicBezTo>
                      <a:pt x="444981" y="312633"/>
                      <a:pt x="468595" y="294097"/>
                      <a:pt x="475012" y="267748"/>
                    </a:cubicBezTo>
                    <a:lnTo>
                      <a:pt x="535686" y="267748"/>
                    </a:lnTo>
                    <a:cubicBezTo>
                      <a:pt x="540947" y="267748"/>
                      <a:pt x="545211" y="263483"/>
                      <a:pt x="545211" y="258223"/>
                    </a:cubicBezTo>
                    <a:cubicBezTo>
                      <a:pt x="545095" y="190202"/>
                      <a:pt x="492891" y="133610"/>
                      <a:pt x="425101" y="128016"/>
                    </a:cubicBezTo>
                    <a:lnTo>
                      <a:pt x="425101" y="47625"/>
                    </a:lnTo>
                    <a:cubicBezTo>
                      <a:pt x="425101" y="21322"/>
                      <a:pt x="403778" y="0"/>
                      <a:pt x="377476" y="0"/>
                    </a:cubicBezTo>
                    <a:lnTo>
                      <a:pt x="165544" y="0"/>
                    </a:lnTo>
                    <a:cubicBezTo>
                      <a:pt x="139242" y="0"/>
                      <a:pt x="117919" y="21322"/>
                      <a:pt x="117919" y="47625"/>
                    </a:cubicBezTo>
                    <a:lnTo>
                      <a:pt x="117919" y="635127"/>
                    </a:lnTo>
                    <a:lnTo>
                      <a:pt x="78581" y="635127"/>
                    </a:lnTo>
                    <a:cubicBezTo>
                      <a:pt x="73321" y="635127"/>
                      <a:pt x="69056" y="639391"/>
                      <a:pt x="69056" y="644652"/>
                    </a:cubicBezTo>
                    <a:lnTo>
                      <a:pt x="69056" y="867347"/>
                    </a:lnTo>
                    <a:lnTo>
                      <a:pt x="0" y="867347"/>
                    </a:lnTo>
                    <a:lnTo>
                      <a:pt x="0" y="886397"/>
                    </a:lnTo>
                    <a:lnTo>
                      <a:pt x="254794" y="886397"/>
                    </a:lnTo>
                    <a:close/>
                    <a:moveTo>
                      <a:pt x="417957" y="293561"/>
                    </a:moveTo>
                    <a:lnTo>
                      <a:pt x="410718" y="293561"/>
                    </a:lnTo>
                    <a:cubicBezTo>
                      <a:pt x="394193" y="293524"/>
                      <a:pt x="379426" y="283236"/>
                      <a:pt x="373666" y="267748"/>
                    </a:cubicBezTo>
                    <a:lnTo>
                      <a:pt x="454914" y="267748"/>
                    </a:lnTo>
                    <a:cubicBezTo>
                      <a:pt x="449167" y="283204"/>
                      <a:pt x="434447" y="293484"/>
                      <a:pt x="417957" y="293561"/>
                    </a:cubicBezTo>
                    <a:close/>
                    <a:moveTo>
                      <a:pt x="414433" y="146590"/>
                    </a:moveTo>
                    <a:cubicBezTo>
                      <a:pt x="472405" y="146617"/>
                      <a:pt x="520743" y="190945"/>
                      <a:pt x="525780" y="248698"/>
                    </a:cubicBezTo>
                    <a:lnTo>
                      <a:pt x="303181" y="248698"/>
                    </a:lnTo>
                    <a:cubicBezTo>
                      <a:pt x="308168" y="190943"/>
                      <a:pt x="356464" y="146575"/>
                      <a:pt x="414433" y="146495"/>
                    </a:cubicBezTo>
                    <a:close/>
                    <a:moveTo>
                      <a:pt x="166783" y="867442"/>
                    </a:moveTo>
                    <a:lnTo>
                      <a:pt x="88106" y="867442"/>
                    </a:lnTo>
                    <a:lnTo>
                      <a:pt x="88106" y="654177"/>
                    </a:lnTo>
                    <a:lnTo>
                      <a:pt x="166688" y="654177"/>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cxnSp>
            <p:nvCxnSpPr>
              <p:cNvPr id="142" name="Straight Connector 141">
                <a:extLst>
                  <a:ext uri="{FF2B5EF4-FFF2-40B4-BE49-F238E27FC236}">
                    <a16:creationId xmlns:a16="http://schemas.microsoft.com/office/drawing/2014/main" id="{69B28CFD-6CE3-44EC-A871-B16CE6326EAB}"/>
                  </a:ext>
                </a:extLst>
              </p:cNvPr>
              <p:cNvCxnSpPr>
                <a:cxnSpLocks/>
              </p:cNvCxnSpPr>
              <p:nvPr/>
            </p:nvCxnSpPr>
            <p:spPr>
              <a:xfrm>
                <a:off x="2302881" y="3182488"/>
                <a:ext cx="31140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3" name="TextBox 102">
              <a:extLst>
                <a:ext uri="{FF2B5EF4-FFF2-40B4-BE49-F238E27FC236}">
                  <a16:creationId xmlns:a16="http://schemas.microsoft.com/office/drawing/2014/main" id="{8BE3BB75-F601-43FE-BA12-193122229F7E}"/>
                </a:ext>
              </a:extLst>
            </p:cNvPr>
            <p:cNvSpPr txBox="1"/>
            <p:nvPr/>
          </p:nvSpPr>
          <p:spPr>
            <a:xfrm>
              <a:off x="6173443" y="1489448"/>
              <a:ext cx="2900115" cy="143638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C000"/>
                  </a:solidFill>
                  <a:effectLst/>
                  <a:uLnTx/>
                  <a:uFillTx/>
                  <a:latin typeface="Arial"/>
                  <a:ea typeface="+mn-ea"/>
                  <a:cs typeface="+mn-cs"/>
                </a:rPr>
                <a:t>over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C000"/>
                  </a:solidFill>
                  <a:effectLst/>
                  <a:uLnTx/>
                  <a:uFillTx/>
                  <a:latin typeface="Arial"/>
                  <a:ea typeface="+mn-ea"/>
                  <a:cs typeface="+mn-cs"/>
                </a:rPr>
                <a:t>100,000</a:t>
              </a:r>
              <a:br>
                <a:rPr kumimoji="0" lang="en-GB" sz="1400" b="0" i="0" u="none" strike="noStrike" kern="1200" cap="none" spc="0" normalizeH="0" baseline="0" noProof="0">
                  <a:ln>
                    <a:noFill/>
                  </a:ln>
                  <a:solidFill>
                    <a:prstClr val="white"/>
                  </a:solidFill>
                  <a:effectLst/>
                  <a:uLnTx/>
                  <a:uFillTx/>
                  <a:latin typeface="Arial"/>
                  <a:ea typeface="+mn-ea"/>
                  <a:cs typeface="+mn-cs"/>
                </a:rPr>
              </a:br>
              <a:r>
                <a:rPr kumimoji="0" lang="en-GB" sz="1200" b="0" i="0" u="none" strike="noStrike" kern="1200" cap="none" spc="0" normalizeH="0" baseline="0" noProof="0">
                  <a:ln>
                    <a:noFill/>
                  </a:ln>
                  <a:solidFill>
                    <a:prstClr val="white"/>
                  </a:solidFill>
                  <a:effectLst/>
                  <a:uLnTx/>
                  <a:uFillTx/>
                  <a:latin typeface="Arial"/>
                  <a:ea typeface="+mn-ea"/>
                  <a:cs typeface="+mn-cs"/>
                </a:rPr>
                <a:t>street lights</a:t>
              </a: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grpSp>
          <p:nvGrpSpPr>
            <p:cNvPr id="104" name="Group 103">
              <a:extLst>
                <a:ext uri="{FF2B5EF4-FFF2-40B4-BE49-F238E27FC236}">
                  <a16:creationId xmlns:a16="http://schemas.microsoft.com/office/drawing/2014/main" id="{6D05F611-6411-404A-A97C-21CC163FC85E}"/>
                </a:ext>
              </a:extLst>
            </p:cNvPr>
            <p:cNvGrpSpPr/>
            <p:nvPr/>
          </p:nvGrpSpPr>
          <p:grpSpPr>
            <a:xfrm>
              <a:off x="10550984" y="3700853"/>
              <a:ext cx="428331" cy="667209"/>
              <a:chOff x="10669677" y="3700853"/>
              <a:chExt cx="428331" cy="667209"/>
            </a:xfrm>
          </p:grpSpPr>
          <p:pic>
            <p:nvPicPr>
              <p:cNvPr id="139" name="Graphic 138">
                <a:extLst>
                  <a:ext uri="{FF2B5EF4-FFF2-40B4-BE49-F238E27FC236}">
                    <a16:creationId xmlns:a16="http://schemas.microsoft.com/office/drawing/2014/main" id="{A5F63210-364D-4274-926D-F2FB4E961F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9677" y="3700853"/>
                <a:ext cx="428331" cy="428331"/>
              </a:xfrm>
              <a:prstGeom prst="rect">
                <a:avLst/>
              </a:prstGeom>
            </p:spPr>
          </p:pic>
          <p:cxnSp>
            <p:nvCxnSpPr>
              <p:cNvPr id="140" name="Straight Connector 139">
                <a:extLst>
                  <a:ext uri="{FF2B5EF4-FFF2-40B4-BE49-F238E27FC236}">
                    <a16:creationId xmlns:a16="http://schemas.microsoft.com/office/drawing/2014/main" id="{3AFF9EC9-38FF-4D0C-A347-9A88693794DB}"/>
                  </a:ext>
                </a:extLst>
              </p:cNvPr>
              <p:cNvCxnSpPr>
                <a:cxnSpLocks/>
                <a:stCxn id="139" idx="2"/>
              </p:cNvCxnSpPr>
              <p:nvPr/>
            </p:nvCxnSpPr>
            <p:spPr>
              <a:xfrm>
                <a:off x="10883844" y="4129184"/>
                <a:ext cx="0" cy="23887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5" name="Straight Connector 104">
              <a:extLst>
                <a:ext uri="{FF2B5EF4-FFF2-40B4-BE49-F238E27FC236}">
                  <a16:creationId xmlns:a16="http://schemas.microsoft.com/office/drawing/2014/main" id="{BFE63323-0ED9-4056-8CDC-4F44AAF8C9FC}"/>
                </a:ext>
              </a:extLst>
            </p:cNvPr>
            <p:cNvCxnSpPr>
              <a:cxnSpLocks/>
            </p:cNvCxnSpPr>
            <p:nvPr/>
          </p:nvCxnSpPr>
          <p:spPr>
            <a:xfrm>
              <a:off x="7176132" y="5618556"/>
              <a:ext cx="46931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69809DA2-9A38-4215-9524-F212C784D5D2}"/>
                </a:ext>
              </a:extLst>
            </p:cNvPr>
            <p:cNvSpPr txBox="1"/>
            <p:nvPr/>
          </p:nvSpPr>
          <p:spPr>
            <a:xfrm>
              <a:off x="7383913" y="4729287"/>
              <a:ext cx="3805702" cy="89288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C000"/>
                  </a:solidFill>
                  <a:effectLst/>
                  <a:uLnTx/>
                  <a:uFillTx/>
                  <a:latin typeface="Arial"/>
                  <a:ea typeface="+mn-ea"/>
                  <a:cs typeface="+mn-cs"/>
                </a:rPr>
                <a:t>4,300</a:t>
              </a:r>
              <a:br>
                <a:rPr kumimoji="0" lang="en-GB" sz="1400" b="0" i="0" u="none" strike="noStrike" kern="1200" cap="none" spc="0" normalizeH="0" baseline="0" noProof="0">
                  <a:ln>
                    <a:noFill/>
                  </a:ln>
                  <a:solidFill>
                    <a:srgbClr val="F49600"/>
                  </a:solidFill>
                  <a:effectLst/>
                  <a:uLnTx/>
                  <a:uFillTx/>
                  <a:latin typeface="Arial"/>
                  <a:ea typeface="+mn-ea"/>
                  <a:cs typeface="+mn-cs"/>
                </a:rPr>
              </a:br>
              <a:r>
                <a:rPr kumimoji="0" lang="en-GB" sz="1200" b="0" i="0" u="none" strike="noStrike" kern="1200" cap="none" spc="0" normalizeH="0" baseline="0" noProof="0">
                  <a:ln>
                    <a:noFill/>
                  </a:ln>
                  <a:solidFill>
                    <a:prstClr val="white"/>
                  </a:solidFill>
                  <a:effectLst/>
                  <a:uLnTx/>
                  <a:uFillTx/>
                  <a:latin typeface="Arial"/>
                  <a:ea typeface="+mn-ea"/>
                  <a:cs typeface="+mn-cs"/>
                </a:rPr>
                <a:t>miles of motorways and major A-roads</a:t>
              </a: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cxnSp>
          <p:nvCxnSpPr>
            <p:cNvPr id="110" name="Straight Connector 109">
              <a:extLst>
                <a:ext uri="{FF2B5EF4-FFF2-40B4-BE49-F238E27FC236}">
                  <a16:creationId xmlns:a16="http://schemas.microsoft.com/office/drawing/2014/main" id="{1481730C-A034-441D-9F00-2FEEFC2931B9}"/>
                </a:ext>
              </a:extLst>
            </p:cNvPr>
            <p:cNvCxnSpPr>
              <a:cxnSpLocks/>
            </p:cNvCxnSpPr>
            <p:nvPr/>
          </p:nvCxnSpPr>
          <p:spPr>
            <a:xfrm flipH="1">
              <a:off x="799569" y="2104196"/>
              <a:ext cx="39347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48BD8568-7521-43F8-B4CF-DB15494A97B4}"/>
                </a:ext>
              </a:extLst>
            </p:cNvPr>
            <p:cNvSpPr txBox="1"/>
            <p:nvPr/>
          </p:nvSpPr>
          <p:spPr>
            <a:xfrm>
              <a:off x="1955676" y="591172"/>
              <a:ext cx="3468470" cy="15140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C000"/>
                  </a:solidFill>
                  <a:effectLst/>
                  <a:uLnTx/>
                  <a:uFillTx/>
                  <a:latin typeface="Arial"/>
                  <a:ea typeface="+mn-ea"/>
                  <a:cs typeface="+mn-cs"/>
                </a:rPr>
                <a:t>over</a:t>
              </a:r>
              <a:r>
                <a:rPr kumimoji="0" lang="en-GB" sz="2800" b="1" i="0" u="none" strike="noStrike" kern="1200" cap="none" spc="0" normalizeH="0" baseline="0" noProof="0">
                  <a:ln>
                    <a:noFill/>
                  </a:ln>
                  <a:solidFill>
                    <a:srgbClr val="FFC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C000"/>
                  </a:solidFill>
                  <a:effectLst/>
                  <a:uLnTx/>
                  <a:uFillTx/>
                  <a:latin typeface="Arial"/>
                  <a:ea typeface="+mn-ea"/>
                  <a:cs typeface="+mn-cs"/>
                </a:rPr>
                <a:t>24,000</a:t>
              </a:r>
              <a:br>
                <a:rPr kumimoji="0" lang="en-GB" sz="1400" b="0" i="0" u="none" strike="noStrike" kern="1200" cap="none" spc="0" normalizeH="0" baseline="0" noProof="0">
                  <a:ln>
                    <a:noFill/>
                  </a:ln>
                  <a:solidFill>
                    <a:prstClr val="white"/>
                  </a:solidFill>
                  <a:effectLst/>
                  <a:uLnTx/>
                  <a:uFillTx/>
                  <a:latin typeface="Arial"/>
                  <a:ea typeface="+mn-ea"/>
                  <a:cs typeface="+mn-cs"/>
                </a:rPr>
              </a:br>
              <a:r>
                <a:rPr kumimoji="0" lang="en-GB" sz="1200" b="0" i="0" u="none" strike="noStrike" kern="1200" cap="none" spc="0" normalizeH="0" baseline="0" noProof="0">
                  <a:ln>
                    <a:noFill/>
                  </a:ln>
                  <a:solidFill>
                    <a:prstClr val="white"/>
                  </a:solidFill>
                  <a:effectLst/>
                  <a:uLnTx/>
                  <a:uFillTx/>
                  <a:latin typeface="Arial"/>
                  <a:ea typeface="+mn-ea"/>
                  <a:cs typeface="+mn-cs"/>
                </a:rPr>
                <a:t>bridges and other structures</a:t>
              </a: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grpSp>
      <p:pic>
        <p:nvPicPr>
          <p:cNvPr id="51" name="Picture 50">
            <a:extLst>
              <a:ext uri="{FF2B5EF4-FFF2-40B4-BE49-F238E27FC236}">
                <a16:creationId xmlns:a16="http://schemas.microsoft.com/office/drawing/2014/main" id="{CF267B10-A628-4E61-8845-9F762F95BA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grpSp>
        <p:nvGrpSpPr>
          <p:cNvPr id="50" name="Group 49">
            <a:extLst>
              <a:ext uri="{FF2B5EF4-FFF2-40B4-BE49-F238E27FC236}">
                <a16:creationId xmlns:a16="http://schemas.microsoft.com/office/drawing/2014/main" id="{8EC0F420-B728-482F-87B7-A1DF585821DD}"/>
              </a:ext>
            </a:extLst>
          </p:cNvPr>
          <p:cNvGrpSpPr/>
          <p:nvPr/>
        </p:nvGrpSpPr>
        <p:grpSpPr>
          <a:xfrm>
            <a:off x="3119751" y="1782469"/>
            <a:ext cx="930526" cy="534050"/>
            <a:chOff x="3228877" y="648493"/>
            <a:chExt cx="930526" cy="534050"/>
          </a:xfrm>
        </p:grpSpPr>
        <p:sp>
          <p:nvSpPr>
            <p:cNvPr id="52" name="Freeform: Shape 51">
              <a:extLst>
                <a:ext uri="{FF2B5EF4-FFF2-40B4-BE49-F238E27FC236}">
                  <a16:creationId xmlns:a16="http://schemas.microsoft.com/office/drawing/2014/main" id="{C21C27E9-3513-4C89-AB0E-A2DB26A787C1}"/>
                </a:ext>
              </a:extLst>
            </p:cNvPr>
            <p:cNvSpPr/>
            <p:nvPr/>
          </p:nvSpPr>
          <p:spPr>
            <a:xfrm>
              <a:off x="3228877" y="1022135"/>
              <a:ext cx="930526" cy="15461"/>
            </a:xfrm>
            <a:custGeom>
              <a:avLst/>
              <a:gdLst>
                <a:gd name="connsiteX0" fmla="*/ 614363 w 619125"/>
                <a:gd name="connsiteY0" fmla="*/ 9525 h 9525"/>
                <a:gd name="connsiteX1" fmla="*/ 4763 w 619125"/>
                <a:gd name="connsiteY1" fmla="*/ 9525 h 9525"/>
                <a:gd name="connsiteX2" fmla="*/ 0 w 619125"/>
                <a:gd name="connsiteY2" fmla="*/ 4763 h 9525"/>
                <a:gd name="connsiteX3" fmla="*/ 4763 w 619125"/>
                <a:gd name="connsiteY3" fmla="*/ 0 h 9525"/>
                <a:gd name="connsiteX4" fmla="*/ 614363 w 619125"/>
                <a:gd name="connsiteY4" fmla="*/ 0 h 9525"/>
                <a:gd name="connsiteX5" fmla="*/ 619125 w 619125"/>
                <a:gd name="connsiteY5" fmla="*/ 4763 h 9525"/>
                <a:gd name="connsiteX6" fmla="*/ 614363 w 61912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25" h="9525">
                  <a:moveTo>
                    <a:pt x="614363" y="9525"/>
                  </a:moveTo>
                  <a:lnTo>
                    <a:pt x="4763" y="9525"/>
                  </a:lnTo>
                  <a:cubicBezTo>
                    <a:pt x="2130" y="9525"/>
                    <a:pt x="0" y="7394"/>
                    <a:pt x="0" y="4763"/>
                  </a:cubicBezTo>
                  <a:cubicBezTo>
                    <a:pt x="0" y="2130"/>
                    <a:pt x="2130" y="0"/>
                    <a:pt x="4763" y="0"/>
                  </a:cubicBezTo>
                  <a:lnTo>
                    <a:pt x="614363" y="0"/>
                  </a:lnTo>
                  <a:cubicBezTo>
                    <a:pt x="616995" y="0"/>
                    <a:pt x="619125" y="2130"/>
                    <a:pt x="619125" y="4763"/>
                  </a:cubicBezTo>
                  <a:cubicBezTo>
                    <a:pt x="619125" y="7394"/>
                    <a:pt x="616995" y="9525"/>
                    <a:pt x="614363" y="952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7F1EBB08-FD42-4831-B915-5ED4897DEB17}"/>
                </a:ext>
              </a:extLst>
            </p:cNvPr>
            <p:cNvSpPr/>
            <p:nvPr/>
          </p:nvSpPr>
          <p:spPr>
            <a:xfrm>
              <a:off x="3904403" y="749629"/>
              <a:ext cx="189687" cy="432914"/>
            </a:xfrm>
            <a:custGeom>
              <a:avLst/>
              <a:gdLst>
                <a:gd name="connsiteX0" fmla="*/ 4763 w 126208"/>
                <a:gd name="connsiteY0" fmla="*/ 266703 h 266702"/>
                <a:gd name="connsiteX1" fmla="*/ 0 w 126208"/>
                <a:gd name="connsiteY1" fmla="*/ 261940 h 266702"/>
                <a:gd name="connsiteX2" fmla="*/ 0 w 126208"/>
                <a:gd name="connsiteY2" fmla="*/ 4765 h 266702"/>
                <a:gd name="connsiteX3" fmla="*/ 4400 w 126208"/>
                <a:gd name="connsiteY3" fmla="*/ 16 h 266702"/>
                <a:gd name="connsiteX4" fmla="*/ 9469 w 126208"/>
                <a:gd name="connsiteY4" fmla="*/ 4049 h 266702"/>
                <a:gd name="connsiteX5" fmla="*/ 123723 w 126208"/>
                <a:gd name="connsiteY5" fmla="*/ 168462 h 266702"/>
                <a:gd name="connsiteX6" fmla="*/ 125630 w 126208"/>
                <a:gd name="connsiteY6" fmla="*/ 174922 h 266702"/>
                <a:gd name="connsiteX7" fmla="*/ 119164 w 126208"/>
                <a:gd name="connsiteY7" fmla="*/ 176824 h 266702"/>
                <a:gd name="connsiteX8" fmla="*/ 9525 w 126208"/>
                <a:gd name="connsiteY8" fmla="*/ 40637 h 266702"/>
                <a:gd name="connsiteX9" fmla="*/ 9525 w 126208"/>
                <a:gd name="connsiteY9" fmla="*/ 261940 h 266702"/>
                <a:gd name="connsiteX10" fmla="*/ 4763 w 126208"/>
                <a:gd name="connsiteY10" fmla="*/ 266703 h 26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208" h="266702">
                  <a:moveTo>
                    <a:pt x="4763" y="266703"/>
                  </a:moveTo>
                  <a:cubicBezTo>
                    <a:pt x="2130" y="266703"/>
                    <a:pt x="0" y="264572"/>
                    <a:pt x="0" y="261940"/>
                  </a:cubicBezTo>
                  <a:lnTo>
                    <a:pt x="0" y="4765"/>
                  </a:lnTo>
                  <a:cubicBezTo>
                    <a:pt x="0" y="2276"/>
                    <a:pt x="1916" y="207"/>
                    <a:pt x="4400" y="16"/>
                  </a:cubicBezTo>
                  <a:cubicBezTo>
                    <a:pt x="6884" y="-189"/>
                    <a:pt x="9097" y="1589"/>
                    <a:pt x="9469" y="4049"/>
                  </a:cubicBezTo>
                  <a:cubicBezTo>
                    <a:pt x="9636" y="5161"/>
                    <a:pt x="27626" y="116097"/>
                    <a:pt x="123723" y="168462"/>
                  </a:cubicBezTo>
                  <a:cubicBezTo>
                    <a:pt x="126029" y="169717"/>
                    <a:pt x="126885" y="172610"/>
                    <a:pt x="125630" y="174922"/>
                  </a:cubicBezTo>
                  <a:cubicBezTo>
                    <a:pt x="124364" y="177233"/>
                    <a:pt x="121471" y="178084"/>
                    <a:pt x="119164" y="176824"/>
                  </a:cubicBezTo>
                  <a:cubicBezTo>
                    <a:pt x="53625" y="141115"/>
                    <a:pt x="22966" y="79439"/>
                    <a:pt x="9525" y="40637"/>
                  </a:cubicBezTo>
                  <a:lnTo>
                    <a:pt x="9525" y="261940"/>
                  </a:lnTo>
                  <a:cubicBezTo>
                    <a:pt x="9525" y="264572"/>
                    <a:pt x="7395" y="266703"/>
                    <a:pt x="4763" y="266703"/>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sp>
          <p:nvSpPr>
            <p:cNvPr id="54" name="Freeform: Shape 53">
              <a:extLst>
                <a:ext uri="{FF2B5EF4-FFF2-40B4-BE49-F238E27FC236}">
                  <a16:creationId xmlns:a16="http://schemas.microsoft.com/office/drawing/2014/main" id="{C821A6C7-216F-45FB-9EFC-73715DDCF7C9}"/>
                </a:ext>
              </a:extLst>
            </p:cNvPr>
            <p:cNvSpPr/>
            <p:nvPr/>
          </p:nvSpPr>
          <p:spPr>
            <a:xfrm>
              <a:off x="3294190" y="749616"/>
              <a:ext cx="189687" cy="432927"/>
            </a:xfrm>
            <a:custGeom>
              <a:avLst/>
              <a:gdLst>
                <a:gd name="connsiteX0" fmla="*/ 121446 w 126208"/>
                <a:gd name="connsiteY0" fmla="*/ 266710 h 266710"/>
                <a:gd name="connsiteX1" fmla="*/ 116683 w 126208"/>
                <a:gd name="connsiteY1" fmla="*/ 261948 h 266710"/>
                <a:gd name="connsiteX2" fmla="*/ 116683 w 126208"/>
                <a:gd name="connsiteY2" fmla="*/ 40645 h 266710"/>
                <a:gd name="connsiteX3" fmla="*/ 7044 w 126208"/>
                <a:gd name="connsiteY3" fmla="*/ 176832 h 266710"/>
                <a:gd name="connsiteX4" fmla="*/ 579 w 126208"/>
                <a:gd name="connsiteY4" fmla="*/ 174929 h 266710"/>
                <a:gd name="connsiteX5" fmla="*/ 2486 w 126208"/>
                <a:gd name="connsiteY5" fmla="*/ 168470 h 266710"/>
                <a:gd name="connsiteX6" fmla="*/ 116740 w 126208"/>
                <a:gd name="connsiteY6" fmla="*/ 4057 h 266710"/>
                <a:gd name="connsiteX7" fmla="*/ 121809 w 126208"/>
                <a:gd name="connsiteY7" fmla="*/ 24 h 266710"/>
                <a:gd name="connsiteX8" fmla="*/ 126208 w 126208"/>
                <a:gd name="connsiteY8" fmla="*/ 4773 h 266710"/>
                <a:gd name="connsiteX9" fmla="*/ 126208 w 126208"/>
                <a:gd name="connsiteY9" fmla="*/ 261948 h 266710"/>
                <a:gd name="connsiteX10" fmla="*/ 121446 w 126208"/>
                <a:gd name="connsiteY10" fmla="*/ 266710 h 2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208" h="266710">
                  <a:moveTo>
                    <a:pt x="121446" y="266710"/>
                  </a:moveTo>
                  <a:cubicBezTo>
                    <a:pt x="118813" y="266710"/>
                    <a:pt x="116683" y="264580"/>
                    <a:pt x="116683" y="261948"/>
                  </a:cubicBezTo>
                  <a:lnTo>
                    <a:pt x="116683" y="40645"/>
                  </a:lnTo>
                  <a:cubicBezTo>
                    <a:pt x="103243" y="79447"/>
                    <a:pt x="72584" y="141122"/>
                    <a:pt x="7044" y="176832"/>
                  </a:cubicBezTo>
                  <a:cubicBezTo>
                    <a:pt x="4727" y="178092"/>
                    <a:pt x="1835" y="177241"/>
                    <a:pt x="579" y="174929"/>
                  </a:cubicBezTo>
                  <a:cubicBezTo>
                    <a:pt x="-677" y="172618"/>
                    <a:pt x="179" y="169725"/>
                    <a:pt x="2486" y="168470"/>
                  </a:cubicBezTo>
                  <a:cubicBezTo>
                    <a:pt x="98713" y="116031"/>
                    <a:pt x="116572" y="5172"/>
                    <a:pt x="116740" y="4057"/>
                  </a:cubicBezTo>
                  <a:cubicBezTo>
                    <a:pt x="117111" y="1605"/>
                    <a:pt x="118879" y="-232"/>
                    <a:pt x="121809" y="24"/>
                  </a:cubicBezTo>
                  <a:cubicBezTo>
                    <a:pt x="124292" y="209"/>
                    <a:pt x="126208" y="2279"/>
                    <a:pt x="126208" y="4773"/>
                  </a:cubicBezTo>
                  <a:lnTo>
                    <a:pt x="126208" y="261948"/>
                  </a:lnTo>
                  <a:cubicBezTo>
                    <a:pt x="126208" y="264580"/>
                    <a:pt x="124079" y="266710"/>
                    <a:pt x="121446" y="26671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sp>
          <p:nvSpPr>
            <p:cNvPr id="55" name="Freeform: Shape 54">
              <a:extLst>
                <a:ext uri="{FF2B5EF4-FFF2-40B4-BE49-F238E27FC236}">
                  <a16:creationId xmlns:a16="http://schemas.microsoft.com/office/drawing/2014/main" id="{880C585D-DB4C-4B7B-88FD-DA3E0119A31E}"/>
                </a:ext>
              </a:extLst>
            </p:cNvPr>
            <p:cNvSpPr/>
            <p:nvPr/>
          </p:nvSpPr>
          <p:spPr>
            <a:xfrm>
              <a:off x="3469561" y="648493"/>
              <a:ext cx="449156" cy="208507"/>
            </a:xfrm>
            <a:custGeom>
              <a:avLst/>
              <a:gdLst>
                <a:gd name="connsiteX0" fmla="*/ 149423 w 298846"/>
                <a:gd name="connsiteY0" fmla="*/ 128453 h 128453"/>
                <a:gd name="connsiteX1" fmla="*/ 1823 w 298846"/>
                <a:gd name="connsiteY1" fmla="*/ 70819 h 128453"/>
                <a:gd name="connsiteX2" fmla="*/ 0 w 298846"/>
                <a:gd name="connsiteY2" fmla="*/ 67071 h 128453"/>
                <a:gd name="connsiteX3" fmla="*/ 0 w 298846"/>
                <a:gd name="connsiteY3" fmla="*/ 4763 h 128453"/>
                <a:gd name="connsiteX4" fmla="*/ 4763 w 298846"/>
                <a:gd name="connsiteY4" fmla="*/ 0 h 128453"/>
                <a:gd name="connsiteX5" fmla="*/ 9525 w 298846"/>
                <a:gd name="connsiteY5" fmla="*/ 4763 h 128453"/>
                <a:gd name="connsiteX6" fmla="*/ 9525 w 298846"/>
                <a:gd name="connsiteY6" fmla="*/ 64745 h 128453"/>
                <a:gd name="connsiteX7" fmla="*/ 289322 w 298846"/>
                <a:gd name="connsiteY7" fmla="*/ 64745 h 128453"/>
                <a:gd name="connsiteX8" fmla="*/ 289322 w 298846"/>
                <a:gd name="connsiteY8" fmla="*/ 4763 h 128453"/>
                <a:gd name="connsiteX9" fmla="*/ 294084 w 298846"/>
                <a:gd name="connsiteY9" fmla="*/ 0 h 128453"/>
                <a:gd name="connsiteX10" fmla="*/ 298847 w 298846"/>
                <a:gd name="connsiteY10" fmla="*/ 4763 h 128453"/>
                <a:gd name="connsiteX11" fmla="*/ 298847 w 298846"/>
                <a:gd name="connsiteY11" fmla="*/ 67071 h 128453"/>
                <a:gd name="connsiteX12" fmla="*/ 297024 w 298846"/>
                <a:gd name="connsiteY12" fmla="*/ 70819 h 128453"/>
                <a:gd name="connsiteX13" fmla="*/ 149423 w 298846"/>
                <a:gd name="connsiteY13" fmla="*/ 128453 h 1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8846" h="128453">
                  <a:moveTo>
                    <a:pt x="149423" y="128453"/>
                  </a:moveTo>
                  <a:cubicBezTo>
                    <a:pt x="100106" y="128453"/>
                    <a:pt x="50797" y="109240"/>
                    <a:pt x="1823" y="70819"/>
                  </a:cubicBezTo>
                  <a:cubicBezTo>
                    <a:pt x="670" y="69913"/>
                    <a:pt x="0" y="68531"/>
                    <a:pt x="0" y="67071"/>
                  </a:cubicBezTo>
                  <a:lnTo>
                    <a:pt x="0" y="4763"/>
                  </a:lnTo>
                  <a:cubicBezTo>
                    <a:pt x="0" y="2131"/>
                    <a:pt x="2130" y="0"/>
                    <a:pt x="4763" y="0"/>
                  </a:cubicBezTo>
                  <a:cubicBezTo>
                    <a:pt x="7395" y="0"/>
                    <a:pt x="9525" y="2131"/>
                    <a:pt x="9525" y="4763"/>
                  </a:cubicBezTo>
                  <a:lnTo>
                    <a:pt x="9525" y="64745"/>
                  </a:lnTo>
                  <a:cubicBezTo>
                    <a:pt x="103641" y="137680"/>
                    <a:pt x="195206" y="137680"/>
                    <a:pt x="289322" y="64745"/>
                  </a:cubicBezTo>
                  <a:lnTo>
                    <a:pt x="289322" y="4763"/>
                  </a:lnTo>
                  <a:cubicBezTo>
                    <a:pt x="289322" y="2131"/>
                    <a:pt x="291452" y="0"/>
                    <a:pt x="294084" y="0"/>
                  </a:cubicBezTo>
                  <a:cubicBezTo>
                    <a:pt x="296717" y="0"/>
                    <a:pt x="298847" y="2131"/>
                    <a:pt x="298847" y="4763"/>
                  </a:cubicBezTo>
                  <a:lnTo>
                    <a:pt x="298847" y="67071"/>
                  </a:lnTo>
                  <a:cubicBezTo>
                    <a:pt x="298847" y="68531"/>
                    <a:pt x="298177" y="69913"/>
                    <a:pt x="297024" y="70819"/>
                  </a:cubicBezTo>
                  <a:cubicBezTo>
                    <a:pt x="248050" y="109240"/>
                    <a:pt x="198741" y="128453"/>
                    <a:pt x="149423" y="128453"/>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sp>
          <p:nvSpPr>
            <p:cNvPr id="56" name="Freeform: Shape 55">
              <a:extLst>
                <a:ext uri="{FF2B5EF4-FFF2-40B4-BE49-F238E27FC236}">
                  <a16:creationId xmlns:a16="http://schemas.microsoft.com/office/drawing/2014/main" id="{2DB2FCFA-7E33-4737-9FB4-D43A3FBBFF9C}"/>
                </a:ext>
              </a:extLst>
            </p:cNvPr>
            <p:cNvSpPr/>
            <p:nvPr/>
          </p:nvSpPr>
          <p:spPr>
            <a:xfrm>
              <a:off x="3786367" y="822537"/>
              <a:ext cx="14316" cy="215058"/>
            </a:xfrm>
            <a:custGeom>
              <a:avLst/>
              <a:gdLst>
                <a:gd name="connsiteX0" fmla="*/ 4763 w 9525"/>
                <a:gd name="connsiteY0" fmla="*/ 132490 h 132489"/>
                <a:gd name="connsiteX1" fmla="*/ 0 w 9525"/>
                <a:gd name="connsiteY1" fmla="*/ 127727 h 132489"/>
                <a:gd name="connsiteX2" fmla="*/ 0 w 9525"/>
                <a:gd name="connsiteY2" fmla="*/ 4763 h 132489"/>
                <a:gd name="connsiteX3" fmla="*/ 4763 w 9525"/>
                <a:gd name="connsiteY3" fmla="*/ 0 h 132489"/>
                <a:gd name="connsiteX4" fmla="*/ 9525 w 9525"/>
                <a:gd name="connsiteY4" fmla="*/ 4763 h 132489"/>
                <a:gd name="connsiteX5" fmla="*/ 9525 w 9525"/>
                <a:gd name="connsiteY5" fmla="*/ 127727 h 132489"/>
                <a:gd name="connsiteX6" fmla="*/ 4763 w 9525"/>
                <a:gd name="connsiteY6" fmla="*/ 132490 h 13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132489">
                  <a:moveTo>
                    <a:pt x="4763" y="132490"/>
                  </a:moveTo>
                  <a:cubicBezTo>
                    <a:pt x="2130" y="132490"/>
                    <a:pt x="0" y="130359"/>
                    <a:pt x="0" y="127727"/>
                  </a:cubicBezTo>
                  <a:lnTo>
                    <a:pt x="0" y="4763"/>
                  </a:lnTo>
                  <a:cubicBezTo>
                    <a:pt x="0" y="2130"/>
                    <a:pt x="2130" y="0"/>
                    <a:pt x="4763" y="0"/>
                  </a:cubicBezTo>
                  <a:cubicBezTo>
                    <a:pt x="7395" y="0"/>
                    <a:pt x="9525" y="2130"/>
                    <a:pt x="9525" y="4763"/>
                  </a:cubicBezTo>
                  <a:lnTo>
                    <a:pt x="9525" y="127727"/>
                  </a:lnTo>
                  <a:cubicBezTo>
                    <a:pt x="9525" y="130359"/>
                    <a:pt x="7395" y="132490"/>
                    <a:pt x="4763" y="13249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sp>
          <p:nvSpPr>
            <p:cNvPr id="57" name="Freeform: Shape 56">
              <a:extLst>
                <a:ext uri="{FF2B5EF4-FFF2-40B4-BE49-F238E27FC236}">
                  <a16:creationId xmlns:a16="http://schemas.microsoft.com/office/drawing/2014/main" id="{4E4A5BC9-A258-4969-ACB4-5B3D7370D1B4}"/>
                </a:ext>
              </a:extLst>
            </p:cNvPr>
            <p:cNvSpPr/>
            <p:nvPr/>
          </p:nvSpPr>
          <p:spPr>
            <a:xfrm>
              <a:off x="3687024" y="841863"/>
              <a:ext cx="14316" cy="195732"/>
            </a:xfrm>
            <a:custGeom>
              <a:avLst/>
              <a:gdLst>
                <a:gd name="connsiteX0" fmla="*/ 4763 w 9525"/>
                <a:gd name="connsiteY0" fmla="*/ 120584 h 120583"/>
                <a:gd name="connsiteX1" fmla="*/ 0 w 9525"/>
                <a:gd name="connsiteY1" fmla="*/ 115821 h 120583"/>
                <a:gd name="connsiteX2" fmla="*/ 0 w 9525"/>
                <a:gd name="connsiteY2" fmla="*/ 4763 h 120583"/>
                <a:gd name="connsiteX3" fmla="*/ 4763 w 9525"/>
                <a:gd name="connsiteY3" fmla="*/ 0 h 120583"/>
                <a:gd name="connsiteX4" fmla="*/ 9525 w 9525"/>
                <a:gd name="connsiteY4" fmla="*/ 4763 h 120583"/>
                <a:gd name="connsiteX5" fmla="*/ 9525 w 9525"/>
                <a:gd name="connsiteY5" fmla="*/ 115821 h 120583"/>
                <a:gd name="connsiteX6" fmla="*/ 4763 w 9525"/>
                <a:gd name="connsiteY6" fmla="*/ 120584 h 12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120583">
                  <a:moveTo>
                    <a:pt x="4763" y="120584"/>
                  </a:moveTo>
                  <a:cubicBezTo>
                    <a:pt x="2131" y="120584"/>
                    <a:pt x="0" y="118453"/>
                    <a:pt x="0" y="115821"/>
                  </a:cubicBezTo>
                  <a:lnTo>
                    <a:pt x="0" y="4763"/>
                  </a:lnTo>
                  <a:cubicBezTo>
                    <a:pt x="0" y="2130"/>
                    <a:pt x="2131" y="0"/>
                    <a:pt x="4763" y="0"/>
                  </a:cubicBezTo>
                  <a:cubicBezTo>
                    <a:pt x="7395" y="0"/>
                    <a:pt x="9525" y="2130"/>
                    <a:pt x="9525" y="4763"/>
                  </a:cubicBezTo>
                  <a:lnTo>
                    <a:pt x="9525" y="115821"/>
                  </a:lnTo>
                  <a:cubicBezTo>
                    <a:pt x="9525" y="118453"/>
                    <a:pt x="7395" y="120584"/>
                    <a:pt x="4763" y="12058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sp>
          <p:nvSpPr>
            <p:cNvPr id="58" name="Freeform: Shape 57">
              <a:extLst>
                <a:ext uri="{FF2B5EF4-FFF2-40B4-BE49-F238E27FC236}">
                  <a16:creationId xmlns:a16="http://schemas.microsoft.com/office/drawing/2014/main" id="{35FAC3AB-F29F-4F61-81A5-B32A3418877A}"/>
                </a:ext>
              </a:extLst>
            </p:cNvPr>
            <p:cNvSpPr/>
            <p:nvPr/>
          </p:nvSpPr>
          <p:spPr>
            <a:xfrm>
              <a:off x="3587526" y="822537"/>
              <a:ext cx="14316" cy="215058"/>
            </a:xfrm>
            <a:custGeom>
              <a:avLst/>
              <a:gdLst>
                <a:gd name="connsiteX0" fmla="*/ 4763 w 9525"/>
                <a:gd name="connsiteY0" fmla="*/ 132490 h 132489"/>
                <a:gd name="connsiteX1" fmla="*/ 0 w 9525"/>
                <a:gd name="connsiteY1" fmla="*/ 127727 h 132489"/>
                <a:gd name="connsiteX2" fmla="*/ 0 w 9525"/>
                <a:gd name="connsiteY2" fmla="*/ 4763 h 132489"/>
                <a:gd name="connsiteX3" fmla="*/ 4763 w 9525"/>
                <a:gd name="connsiteY3" fmla="*/ 0 h 132489"/>
                <a:gd name="connsiteX4" fmla="*/ 9525 w 9525"/>
                <a:gd name="connsiteY4" fmla="*/ 4763 h 132489"/>
                <a:gd name="connsiteX5" fmla="*/ 9525 w 9525"/>
                <a:gd name="connsiteY5" fmla="*/ 127727 h 132489"/>
                <a:gd name="connsiteX6" fmla="*/ 4763 w 9525"/>
                <a:gd name="connsiteY6" fmla="*/ 132490 h 13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132489">
                  <a:moveTo>
                    <a:pt x="4763" y="132490"/>
                  </a:moveTo>
                  <a:cubicBezTo>
                    <a:pt x="2131" y="132490"/>
                    <a:pt x="0" y="130359"/>
                    <a:pt x="0" y="127727"/>
                  </a:cubicBezTo>
                  <a:lnTo>
                    <a:pt x="0" y="4763"/>
                  </a:lnTo>
                  <a:cubicBezTo>
                    <a:pt x="0" y="2130"/>
                    <a:pt x="2131" y="0"/>
                    <a:pt x="4763" y="0"/>
                  </a:cubicBezTo>
                  <a:cubicBezTo>
                    <a:pt x="7395" y="0"/>
                    <a:pt x="9525" y="2130"/>
                    <a:pt x="9525" y="4763"/>
                  </a:cubicBezTo>
                  <a:lnTo>
                    <a:pt x="9525" y="127727"/>
                  </a:lnTo>
                  <a:cubicBezTo>
                    <a:pt x="9525" y="130359"/>
                    <a:pt x="7395" y="132490"/>
                    <a:pt x="4763" y="13249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grpSp>
      <p:grpSp>
        <p:nvGrpSpPr>
          <p:cNvPr id="65" name="Group 64">
            <a:extLst>
              <a:ext uri="{FF2B5EF4-FFF2-40B4-BE49-F238E27FC236}">
                <a16:creationId xmlns:a16="http://schemas.microsoft.com/office/drawing/2014/main" id="{A3943372-3D9E-42DA-B6A2-82913937692E}"/>
              </a:ext>
            </a:extLst>
          </p:cNvPr>
          <p:cNvGrpSpPr/>
          <p:nvPr/>
        </p:nvGrpSpPr>
        <p:grpSpPr>
          <a:xfrm>
            <a:off x="11431368" y="4676482"/>
            <a:ext cx="450672" cy="420310"/>
            <a:chOff x="7381121" y="4270490"/>
            <a:chExt cx="450672" cy="420310"/>
          </a:xfrm>
        </p:grpSpPr>
        <p:sp>
          <p:nvSpPr>
            <p:cNvPr id="66" name="Freeform: Shape 65">
              <a:extLst>
                <a:ext uri="{FF2B5EF4-FFF2-40B4-BE49-F238E27FC236}">
                  <a16:creationId xmlns:a16="http://schemas.microsoft.com/office/drawing/2014/main" id="{8F4EFD8B-C00B-4B15-99E7-266A649BED97}"/>
                </a:ext>
              </a:extLst>
            </p:cNvPr>
            <p:cNvSpPr/>
            <p:nvPr/>
          </p:nvSpPr>
          <p:spPr>
            <a:xfrm>
              <a:off x="7622112" y="4270490"/>
              <a:ext cx="94878" cy="127137"/>
            </a:xfrm>
            <a:custGeom>
              <a:avLst/>
              <a:gdLst>
                <a:gd name="connsiteX0" fmla="*/ 190500 w 190500"/>
                <a:gd name="connsiteY0" fmla="*/ 255270 h 255270"/>
                <a:gd name="connsiteX1" fmla="*/ 138113 w 190500"/>
                <a:gd name="connsiteY1" fmla="*/ 0 h 255270"/>
                <a:gd name="connsiteX2" fmla="*/ 0 w 190500"/>
                <a:gd name="connsiteY2" fmla="*/ 0 h 255270"/>
                <a:gd name="connsiteX3" fmla="*/ 11430 w 190500"/>
                <a:gd name="connsiteY3" fmla="*/ 255270 h 255270"/>
              </a:gdLst>
              <a:ahLst/>
              <a:cxnLst>
                <a:cxn ang="0">
                  <a:pos x="connsiteX0" y="connsiteY0"/>
                </a:cxn>
                <a:cxn ang="0">
                  <a:pos x="connsiteX1" y="connsiteY1"/>
                </a:cxn>
                <a:cxn ang="0">
                  <a:pos x="connsiteX2" y="connsiteY2"/>
                </a:cxn>
                <a:cxn ang="0">
                  <a:pos x="connsiteX3" y="connsiteY3"/>
                </a:cxn>
              </a:cxnLst>
              <a:rect l="l" t="t" r="r" b="b"/>
              <a:pathLst>
                <a:path w="190500" h="255270">
                  <a:moveTo>
                    <a:pt x="190500" y="255270"/>
                  </a:moveTo>
                  <a:lnTo>
                    <a:pt x="138113" y="0"/>
                  </a:lnTo>
                  <a:lnTo>
                    <a:pt x="0" y="0"/>
                  </a:lnTo>
                  <a:lnTo>
                    <a:pt x="11430" y="255270"/>
                  </a:lnTo>
                  <a:close/>
                </a:path>
              </a:pathLst>
            </a:custGeom>
            <a:noFill/>
            <a:ln w="12700" cap="flat">
              <a:solidFill>
                <a:schemeClr val="bg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sp>
          <p:nvSpPr>
            <p:cNvPr id="67" name="Freeform: Shape 66">
              <a:extLst>
                <a:ext uri="{FF2B5EF4-FFF2-40B4-BE49-F238E27FC236}">
                  <a16:creationId xmlns:a16="http://schemas.microsoft.com/office/drawing/2014/main" id="{1B595206-0922-48BF-BDC2-E86D550B57BA}"/>
                </a:ext>
              </a:extLst>
            </p:cNvPr>
            <p:cNvSpPr/>
            <p:nvPr/>
          </p:nvSpPr>
          <p:spPr>
            <a:xfrm>
              <a:off x="7632074" y="4489184"/>
              <a:ext cx="144689" cy="201616"/>
            </a:xfrm>
            <a:custGeom>
              <a:avLst/>
              <a:gdLst>
                <a:gd name="connsiteX0" fmla="*/ 0 w 290512"/>
                <a:gd name="connsiteY0" fmla="*/ 0 h 404812"/>
                <a:gd name="connsiteX1" fmla="*/ 18097 w 290512"/>
                <a:gd name="connsiteY1" fmla="*/ 404813 h 404812"/>
                <a:gd name="connsiteX2" fmla="*/ 290513 w 290512"/>
                <a:gd name="connsiteY2" fmla="*/ 404813 h 404812"/>
                <a:gd name="connsiteX3" fmla="*/ 207645 w 290512"/>
                <a:gd name="connsiteY3" fmla="*/ 0 h 404812"/>
              </a:gdLst>
              <a:ahLst/>
              <a:cxnLst>
                <a:cxn ang="0">
                  <a:pos x="connsiteX0" y="connsiteY0"/>
                </a:cxn>
                <a:cxn ang="0">
                  <a:pos x="connsiteX1" y="connsiteY1"/>
                </a:cxn>
                <a:cxn ang="0">
                  <a:pos x="connsiteX2" y="connsiteY2"/>
                </a:cxn>
                <a:cxn ang="0">
                  <a:pos x="connsiteX3" y="connsiteY3"/>
                </a:cxn>
              </a:cxnLst>
              <a:rect l="l" t="t" r="r" b="b"/>
              <a:pathLst>
                <a:path w="290512" h="404812">
                  <a:moveTo>
                    <a:pt x="0" y="0"/>
                  </a:moveTo>
                  <a:lnTo>
                    <a:pt x="18097" y="404813"/>
                  </a:lnTo>
                  <a:lnTo>
                    <a:pt x="290513" y="404813"/>
                  </a:lnTo>
                  <a:lnTo>
                    <a:pt x="207645" y="0"/>
                  </a:lnTo>
                  <a:close/>
                </a:path>
              </a:pathLst>
            </a:custGeom>
            <a:noFill/>
            <a:ln w="12700" cap="flat">
              <a:solidFill>
                <a:schemeClr val="bg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sp>
          <p:nvSpPr>
            <p:cNvPr id="68" name="Freeform: Shape 67">
              <a:extLst>
                <a:ext uri="{FF2B5EF4-FFF2-40B4-BE49-F238E27FC236}">
                  <a16:creationId xmlns:a16="http://schemas.microsoft.com/office/drawing/2014/main" id="{2D52D56D-EBFF-4037-B1B0-3B61E41ACF1A}"/>
                </a:ext>
              </a:extLst>
            </p:cNvPr>
            <p:cNvSpPr/>
            <p:nvPr/>
          </p:nvSpPr>
          <p:spPr>
            <a:xfrm>
              <a:off x="7436625" y="4489184"/>
              <a:ext cx="144215" cy="201616"/>
            </a:xfrm>
            <a:custGeom>
              <a:avLst/>
              <a:gdLst>
                <a:gd name="connsiteX0" fmla="*/ 0 w 289559"/>
                <a:gd name="connsiteY0" fmla="*/ 404813 h 404812"/>
                <a:gd name="connsiteX1" fmla="*/ 271463 w 289559"/>
                <a:gd name="connsiteY1" fmla="*/ 404813 h 404812"/>
                <a:gd name="connsiteX2" fmla="*/ 289560 w 289559"/>
                <a:gd name="connsiteY2" fmla="*/ 0 h 404812"/>
                <a:gd name="connsiteX3" fmla="*/ 81915 w 289559"/>
                <a:gd name="connsiteY3" fmla="*/ 0 h 404812"/>
              </a:gdLst>
              <a:ahLst/>
              <a:cxnLst>
                <a:cxn ang="0">
                  <a:pos x="connsiteX0" y="connsiteY0"/>
                </a:cxn>
                <a:cxn ang="0">
                  <a:pos x="connsiteX1" y="connsiteY1"/>
                </a:cxn>
                <a:cxn ang="0">
                  <a:pos x="connsiteX2" y="connsiteY2"/>
                </a:cxn>
                <a:cxn ang="0">
                  <a:pos x="connsiteX3" y="connsiteY3"/>
                </a:cxn>
              </a:cxnLst>
              <a:rect l="l" t="t" r="r" b="b"/>
              <a:pathLst>
                <a:path w="289559" h="404812">
                  <a:moveTo>
                    <a:pt x="0" y="404813"/>
                  </a:moveTo>
                  <a:lnTo>
                    <a:pt x="271463" y="404813"/>
                  </a:lnTo>
                  <a:lnTo>
                    <a:pt x="289560" y="0"/>
                  </a:lnTo>
                  <a:lnTo>
                    <a:pt x="81915" y="0"/>
                  </a:lnTo>
                  <a:close/>
                </a:path>
              </a:pathLst>
            </a:custGeom>
            <a:noFill/>
            <a:ln w="12700" cap="flat">
              <a:solidFill>
                <a:schemeClr val="bg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sp>
          <p:nvSpPr>
            <p:cNvPr id="69" name="Freeform: Shape 68">
              <a:extLst>
                <a:ext uri="{FF2B5EF4-FFF2-40B4-BE49-F238E27FC236}">
                  <a16:creationId xmlns:a16="http://schemas.microsoft.com/office/drawing/2014/main" id="{4E507A66-2EA5-442E-95F0-5C51FB2748A3}"/>
                </a:ext>
              </a:extLst>
            </p:cNvPr>
            <p:cNvSpPr/>
            <p:nvPr/>
          </p:nvSpPr>
          <p:spPr>
            <a:xfrm>
              <a:off x="7495924" y="4270490"/>
              <a:ext cx="94878" cy="127137"/>
            </a:xfrm>
            <a:custGeom>
              <a:avLst/>
              <a:gdLst>
                <a:gd name="connsiteX0" fmla="*/ 190500 w 190500"/>
                <a:gd name="connsiteY0" fmla="*/ 0 h 255270"/>
                <a:gd name="connsiteX1" fmla="*/ 52388 w 190500"/>
                <a:gd name="connsiteY1" fmla="*/ 0 h 255270"/>
                <a:gd name="connsiteX2" fmla="*/ 0 w 190500"/>
                <a:gd name="connsiteY2" fmla="*/ 255270 h 255270"/>
                <a:gd name="connsiteX3" fmla="*/ 179070 w 190500"/>
                <a:gd name="connsiteY3" fmla="*/ 255270 h 255270"/>
              </a:gdLst>
              <a:ahLst/>
              <a:cxnLst>
                <a:cxn ang="0">
                  <a:pos x="connsiteX0" y="connsiteY0"/>
                </a:cxn>
                <a:cxn ang="0">
                  <a:pos x="connsiteX1" y="connsiteY1"/>
                </a:cxn>
                <a:cxn ang="0">
                  <a:pos x="connsiteX2" y="connsiteY2"/>
                </a:cxn>
                <a:cxn ang="0">
                  <a:pos x="connsiteX3" y="connsiteY3"/>
                </a:cxn>
              </a:cxnLst>
              <a:rect l="l" t="t" r="r" b="b"/>
              <a:pathLst>
                <a:path w="190500" h="255270">
                  <a:moveTo>
                    <a:pt x="190500" y="0"/>
                  </a:moveTo>
                  <a:lnTo>
                    <a:pt x="52388" y="0"/>
                  </a:lnTo>
                  <a:lnTo>
                    <a:pt x="0" y="255270"/>
                  </a:lnTo>
                  <a:lnTo>
                    <a:pt x="179070" y="255270"/>
                  </a:lnTo>
                  <a:close/>
                </a:path>
              </a:pathLst>
            </a:custGeom>
            <a:noFill/>
            <a:ln w="12700" cap="flat">
              <a:solidFill>
                <a:schemeClr val="bg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sp>
          <p:nvSpPr>
            <p:cNvPr id="70" name="Freeform: Shape 69">
              <a:extLst>
                <a:ext uri="{FF2B5EF4-FFF2-40B4-BE49-F238E27FC236}">
                  <a16:creationId xmlns:a16="http://schemas.microsoft.com/office/drawing/2014/main" id="{667D7D51-9C3E-4863-825B-617EC535DC73}"/>
                </a:ext>
              </a:extLst>
            </p:cNvPr>
            <p:cNvSpPr/>
            <p:nvPr/>
          </p:nvSpPr>
          <p:spPr>
            <a:xfrm>
              <a:off x="7381121" y="4418026"/>
              <a:ext cx="450672" cy="117174"/>
            </a:xfrm>
            <a:custGeom>
              <a:avLst/>
              <a:gdLst>
                <a:gd name="connsiteX0" fmla="*/ 904875 w 904875"/>
                <a:gd name="connsiteY0" fmla="*/ 0 h 235267"/>
                <a:gd name="connsiteX1" fmla="*/ 0 w 904875"/>
                <a:gd name="connsiteY1" fmla="*/ 0 h 235267"/>
                <a:gd name="connsiteX2" fmla="*/ 0 w 904875"/>
                <a:gd name="connsiteY2" fmla="*/ 101918 h 235267"/>
                <a:gd name="connsiteX3" fmla="*/ 42863 w 904875"/>
                <a:gd name="connsiteY3" fmla="*/ 101918 h 235267"/>
                <a:gd name="connsiteX4" fmla="*/ 9525 w 904875"/>
                <a:gd name="connsiteY4" fmla="*/ 235268 h 235267"/>
                <a:gd name="connsiteX5" fmla="*/ 81915 w 904875"/>
                <a:gd name="connsiteY5" fmla="*/ 235268 h 235267"/>
                <a:gd name="connsiteX6" fmla="*/ 148590 w 904875"/>
                <a:gd name="connsiteY6" fmla="*/ 101918 h 235267"/>
                <a:gd name="connsiteX7" fmla="*/ 756285 w 904875"/>
                <a:gd name="connsiteY7" fmla="*/ 101918 h 235267"/>
                <a:gd name="connsiteX8" fmla="*/ 822960 w 904875"/>
                <a:gd name="connsiteY8" fmla="*/ 235268 h 235267"/>
                <a:gd name="connsiteX9" fmla="*/ 895350 w 904875"/>
                <a:gd name="connsiteY9" fmla="*/ 235268 h 235267"/>
                <a:gd name="connsiteX10" fmla="*/ 862013 w 904875"/>
                <a:gd name="connsiteY10" fmla="*/ 101918 h 235267"/>
                <a:gd name="connsiteX11" fmla="*/ 904875 w 904875"/>
                <a:gd name="connsiteY11" fmla="*/ 101918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875" h="235267">
                  <a:moveTo>
                    <a:pt x="904875" y="0"/>
                  </a:moveTo>
                  <a:lnTo>
                    <a:pt x="0" y="0"/>
                  </a:lnTo>
                  <a:lnTo>
                    <a:pt x="0" y="101918"/>
                  </a:lnTo>
                  <a:lnTo>
                    <a:pt x="42863" y="101918"/>
                  </a:lnTo>
                  <a:lnTo>
                    <a:pt x="9525" y="235268"/>
                  </a:lnTo>
                  <a:lnTo>
                    <a:pt x="81915" y="235268"/>
                  </a:lnTo>
                  <a:lnTo>
                    <a:pt x="148590" y="101918"/>
                  </a:lnTo>
                  <a:lnTo>
                    <a:pt x="756285" y="101918"/>
                  </a:lnTo>
                  <a:lnTo>
                    <a:pt x="822960" y="235268"/>
                  </a:lnTo>
                  <a:lnTo>
                    <a:pt x="895350" y="235268"/>
                  </a:lnTo>
                  <a:lnTo>
                    <a:pt x="862013" y="101918"/>
                  </a:lnTo>
                  <a:lnTo>
                    <a:pt x="904875" y="101918"/>
                  </a:lnTo>
                  <a:close/>
                </a:path>
              </a:pathLst>
            </a:custGeom>
            <a:noFill/>
            <a:ln w="12700" cap="flat">
              <a:solidFill>
                <a:schemeClr val="bg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E5F"/>
                </a:solidFill>
                <a:effectLst/>
                <a:uLnTx/>
                <a:uFillTx/>
                <a:latin typeface="Arial"/>
                <a:ea typeface="+mn-ea"/>
                <a:cs typeface="+mn-cs"/>
              </a:endParaRPr>
            </a:p>
          </p:txBody>
        </p:sp>
      </p:grpSp>
      <p:cxnSp>
        <p:nvCxnSpPr>
          <p:cNvPr id="4" name="Straight Connector 3">
            <a:extLst>
              <a:ext uri="{FF2B5EF4-FFF2-40B4-BE49-F238E27FC236}">
                <a16:creationId xmlns:a16="http://schemas.microsoft.com/office/drawing/2014/main" id="{7BE740AD-3FBA-B881-90E5-B360F17EC95D}"/>
              </a:ext>
            </a:extLst>
          </p:cNvPr>
          <p:cNvCxnSpPr>
            <a:cxnSpLocks/>
          </p:cNvCxnSpPr>
          <p:nvPr/>
        </p:nvCxnSpPr>
        <p:spPr>
          <a:xfrm flipH="1">
            <a:off x="3467492" y="4824018"/>
            <a:ext cx="22565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9D8CD0D-2DF2-EE0E-3445-7C3F06D23BEA}"/>
              </a:ext>
            </a:extLst>
          </p:cNvPr>
          <p:cNvSpPr txBox="1"/>
          <p:nvPr/>
        </p:nvSpPr>
        <p:spPr>
          <a:xfrm>
            <a:off x="4318380" y="4117203"/>
            <a:ext cx="27498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C000"/>
                </a:solidFill>
                <a:effectLst/>
                <a:uLnTx/>
                <a:uFillTx/>
                <a:latin typeface="Arial"/>
                <a:ea typeface="+mn-ea"/>
                <a:cs typeface="+mn-cs"/>
              </a:rPr>
              <a:t>30,000</a:t>
            </a:r>
            <a:r>
              <a:rPr kumimoji="0" lang="en-GB" sz="1800" b="1" i="0" u="none" strike="noStrike" kern="1200" cap="none" spc="0" normalizeH="0" baseline="0" noProof="0">
                <a:ln>
                  <a:noFill/>
                </a:ln>
                <a:solidFill>
                  <a:srgbClr val="FFC000"/>
                </a:solidFill>
                <a:effectLst/>
                <a:uLnTx/>
                <a:uFillTx/>
                <a:latin typeface="Arial"/>
                <a:ea typeface="+mn-ea"/>
                <a:cs typeface="+mn-cs"/>
              </a:rPr>
              <a:t>ha</a:t>
            </a:r>
            <a:br>
              <a:rPr kumimoji="0" lang="en-GB" sz="2800" b="1" i="0" u="none" strike="noStrike" kern="1200" cap="none" spc="0" normalizeH="0" baseline="0" noProof="0">
                <a:ln>
                  <a:noFill/>
                </a:ln>
                <a:solidFill>
                  <a:srgbClr val="A0A0BE"/>
                </a:solidFill>
                <a:effectLst/>
                <a:uLnTx/>
                <a:uFillTx/>
                <a:latin typeface="Arial"/>
                <a:ea typeface="+mn-ea"/>
                <a:cs typeface="+mn-cs"/>
              </a:rPr>
            </a:br>
            <a:r>
              <a:rPr kumimoji="0" lang="en-GB" sz="1200" b="0" i="0" u="none" strike="noStrike" kern="1200" cap="none" spc="0" normalizeH="0" baseline="0" noProof="0">
                <a:ln>
                  <a:noFill/>
                </a:ln>
                <a:solidFill>
                  <a:prstClr val="white"/>
                </a:solidFill>
                <a:effectLst/>
                <a:uLnTx/>
                <a:uFillTx/>
                <a:latin typeface="Arial"/>
                <a:ea typeface="+mn-ea"/>
                <a:cs typeface="+mn-cs"/>
              </a:rPr>
              <a:t>soft estate area</a:t>
            </a:r>
            <a:endParaRPr kumimoji="0" lang="en-GB" sz="1400" b="0" i="0" u="none" strike="noStrike" kern="1200" cap="none" spc="0" normalizeH="0" baseline="0" noProof="0">
              <a:ln>
                <a:noFill/>
              </a:ln>
              <a:solidFill>
                <a:prstClr val="white"/>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BEED9758-FAA1-1A4E-5D36-39E4F516E347}"/>
              </a:ext>
            </a:extLst>
          </p:cNvPr>
          <p:cNvGrpSpPr/>
          <p:nvPr/>
        </p:nvGrpSpPr>
        <p:grpSpPr>
          <a:xfrm>
            <a:off x="3543334" y="4006247"/>
            <a:ext cx="785982" cy="809255"/>
            <a:chOff x="6307889" y="2325460"/>
            <a:chExt cx="669946" cy="689783"/>
          </a:xfrm>
        </p:grpSpPr>
        <p:grpSp>
          <p:nvGrpSpPr>
            <p:cNvPr id="40" name="Graphic 527">
              <a:extLst>
                <a:ext uri="{FF2B5EF4-FFF2-40B4-BE49-F238E27FC236}">
                  <a16:creationId xmlns:a16="http://schemas.microsoft.com/office/drawing/2014/main" id="{8C0970AD-7845-6BE3-3DF4-06212CA8D6DE}"/>
                </a:ext>
              </a:extLst>
            </p:cNvPr>
            <p:cNvGrpSpPr/>
            <p:nvPr/>
          </p:nvGrpSpPr>
          <p:grpSpPr>
            <a:xfrm>
              <a:off x="6307889" y="2515974"/>
              <a:ext cx="465303" cy="499269"/>
              <a:chOff x="3072772" y="4211054"/>
              <a:chExt cx="368248" cy="395129"/>
            </a:xfrm>
            <a:noFill/>
          </p:grpSpPr>
          <p:sp>
            <p:nvSpPr>
              <p:cNvPr id="42" name="Freeform: Shape 41">
                <a:extLst>
                  <a:ext uri="{FF2B5EF4-FFF2-40B4-BE49-F238E27FC236}">
                    <a16:creationId xmlns:a16="http://schemas.microsoft.com/office/drawing/2014/main" id="{FC3B15C7-8EB3-E308-0DCA-49B1EF695AD2}"/>
                  </a:ext>
                </a:extLst>
              </p:cNvPr>
              <p:cNvSpPr/>
              <p:nvPr/>
            </p:nvSpPr>
            <p:spPr>
              <a:xfrm>
                <a:off x="3255552" y="4304236"/>
                <a:ext cx="185468" cy="197116"/>
              </a:xfrm>
              <a:custGeom>
                <a:avLst/>
                <a:gdLst>
                  <a:gd name="connsiteX0" fmla="*/ 0 w 185468"/>
                  <a:gd name="connsiteY0" fmla="*/ 192637 h 197116"/>
                  <a:gd name="connsiteX1" fmla="*/ 25984 w 185468"/>
                  <a:gd name="connsiteY1" fmla="*/ 197117 h 197116"/>
                  <a:gd name="connsiteX2" fmla="*/ 70783 w 185468"/>
                  <a:gd name="connsiteY2" fmla="*/ 180989 h 197116"/>
                  <a:gd name="connsiteX3" fmla="*/ 115582 w 185468"/>
                  <a:gd name="connsiteY3" fmla="*/ 197117 h 197116"/>
                  <a:gd name="connsiteX4" fmla="*/ 185469 w 185468"/>
                  <a:gd name="connsiteY4" fmla="*/ 127230 h 197116"/>
                  <a:gd name="connsiteX5" fmla="*/ 140670 w 185468"/>
                  <a:gd name="connsiteY5" fmla="*/ 61823 h 197116"/>
                  <a:gd name="connsiteX6" fmla="*/ 70783 w 185468"/>
                  <a:gd name="connsiteY6" fmla="*/ 0 h 197116"/>
                  <a:gd name="connsiteX7" fmla="*/ 28671 w 185468"/>
                  <a:gd name="connsiteY7" fmla="*/ 14336 h 1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468" h="197116">
                    <a:moveTo>
                      <a:pt x="0" y="192637"/>
                    </a:moveTo>
                    <a:cubicBezTo>
                      <a:pt x="8064" y="195325"/>
                      <a:pt x="16128" y="197117"/>
                      <a:pt x="25984" y="197117"/>
                    </a:cubicBezTo>
                    <a:cubicBezTo>
                      <a:pt x="43007" y="197117"/>
                      <a:pt x="59135" y="190845"/>
                      <a:pt x="70783" y="180989"/>
                    </a:cubicBezTo>
                    <a:cubicBezTo>
                      <a:pt x="83327" y="190845"/>
                      <a:pt x="98558" y="197117"/>
                      <a:pt x="115582" y="197117"/>
                    </a:cubicBezTo>
                    <a:cubicBezTo>
                      <a:pt x="154109" y="197117"/>
                      <a:pt x="185469" y="165757"/>
                      <a:pt x="185469" y="127230"/>
                    </a:cubicBezTo>
                    <a:cubicBezTo>
                      <a:pt x="185469" y="97662"/>
                      <a:pt x="166653" y="72575"/>
                      <a:pt x="140670" y="61823"/>
                    </a:cubicBezTo>
                    <a:cubicBezTo>
                      <a:pt x="133502" y="26880"/>
                      <a:pt x="104830" y="0"/>
                      <a:pt x="70783" y="0"/>
                    </a:cubicBezTo>
                    <a:cubicBezTo>
                      <a:pt x="55551" y="0"/>
                      <a:pt x="40319" y="5376"/>
                      <a:pt x="28671" y="14336"/>
                    </a:cubicBezTo>
                  </a:path>
                </a:pathLst>
              </a:custGeom>
              <a:grp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8011B8F4-DDA9-7E7B-A9DA-E1F80BAB2CC2}"/>
                  </a:ext>
                </a:extLst>
              </p:cNvPr>
              <p:cNvSpPr/>
              <p:nvPr/>
            </p:nvSpPr>
            <p:spPr>
              <a:xfrm>
                <a:off x="3325441" y="4392043"/>
                <a:ext cx="8959" cy="174717"/>
              </a:xfrm>
              <a:custGeom>
                <a:avLst/>
                <a:gdLst>
                  <a:gd name="connsiteX0" fmla="*/ 0 w 8959"/>
                  <a:gd name="connsiteY0" fmla="*/ 0 h 174717"/>
                  <a:gd name="connsiteX1" fmla="*/ 0 w 8959"/>
                  <a:gd name="connsiteY1" fmla="*/ 174717 h 174717"/>
                </a:gdLst>
                <a:ahLst/>
                <a:cxnLst>
                  <a:cxn ang="0">
                    <a:pos x="connsiteX0" y="connsiteY0"/>
                  </a:cxn>
                  <a:cxn ang="0">
                    <a:pos x="connsiteX1" y="connsiteY1"/>
                  </a:cxn>
                </a:cxnLst>
                <a:rect l="l" t="t" r="r" b="b"/>
                <a:pathLst>
                  <a:path w="8959" h="174717">
                    <a:moveTo>
                      <a:pt x="0" y="0"/>
                    </a:moveTo>
                    <a:lnTo>
                      <a:pt x="0" y="174717"/>
                    </a:lnTo>
                  </a:path>
                </a:pathLst>
              </a:custGeom>
              <a:grp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grpSp>
            <p:nvGrpSpPr>
              <p:cNvPr id="44" name="Graphic 527">
                <a:extLst>
                  <a:ext uri="{FF2B5EF4-FFF2-40B4-BE49-F238E27FC236}">
                    <a16:creationId xmlns:a16="http://schemas.microsoft.com/office/drawing/2014/main" id="{9E5EEC10-1813-10D0-6DC1-2DC91240E9C0}"/>
                  </a:ext>
                </a:extLst>
              </p:cNvPr>
              <p:cNvGrpSpPr/>
              <p:nvPr/>
            </p:nvGrpSpPr>
            <p:grpSpPr>
              <a:xfrm>
                <a:off x="3289602" y="4418026"/>
                <a:ext cx="72574" cy="40319"/>
                <a:chOff x="3289602" y="4418026"/>
                <a:chExt cx="72574" cy="40319"/>
              </a:xfrm>
            </p:grpSpPr>
            <p:sp>
              <p:nvSpPr>
                <p:cNvPr id="63" name="Freeform: Shape 62">
                  <a:extLst>
                    <a:ext uri="{FF2B5EF4-FFF2-40B4-BE49-F238E27FC236}">
                      <a16:creationId xmlns:a16="http://schemas.microsoft.com/office/drawing/2014/main" id="{1F3317DF-9FBD-05EA-78F1-490BE5670641}"/>
                    </a:ext>
                  </a:extLst>
                </p:cNvPr>
                <p:cNvSpPr/>
                <p:nvPr/>
              </p:nvSpPr>
              <p:spPr>
                <a:xfrm>
                  <a:off x="3289602" y="4436842"/>
                  <a:ext cx="32255" cy="21503"/>
                </a:xfrm>
                <a:custGeom>
                  <a:avLst/>
                  <a:gdLst>
                    <a:gd name="connsiteX0" fmla="*/ 0 w 32255"/>
                    <a:gd name="connsiteY0" fmla="*/ 0 h 21503"/>
                    <a:gd name="connsiteX1" fmla="*/ 32256 w 32255"/>
                    <a:gd name="connsiteY1" fmla="*/ 21504 h 21503"/>
                  </a:gdLst>
                  <a:ahLst/>
                  <a:cxnLst>
                    <a:cxn ang="0">
                      <a:pos x="connsiteX0" y="connsiteY0"/>
                    </a:cxn>
                    <a:cxn ang="0">
                      <a:pos x="connsiteX1" y="connsiteY1"/>
                    </a:cxn>
                  </a:cxnLst>
                  <a:rect l="l" t="t" r="r" b="b"/>
                  <a:pathLst>
                    <a:path w="32255" h="21503">
                      <a:moveTo>
                        <a:pt x="0" y="0"/>
                      </a:moveTo>
                      <a:lnTo>
                        <a:pt x="32256" y="21504"/>
                      </a:lnTo>
                    </a:path>
                  </a:pathLst>
                </a:custGeom>
                <a:grp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64" name="Freeform: Shape 63">
                  <a:extLst>
                    <a:ext uri="{FF2B5EF4-FFF2-40B4-BE49-F238E27FC236}">
                      <a16:creationId xmlns:a16="http://schemas.microsoft.com/office/drawing/2014/main" id="{E5C25B6C-E6BA-99D4-C815-759986D7651D}"/>
                    </a:ext>
                  </a:extLst>
                </p:cNvPr>
                <p:cNvSpPr/>
                <p:nvPr/>
              </p:nvSpPr>
              <p:spPr>
                <a:xfrm>
                  <a:off x="3325441" y="4418026"/>
                  <a:ext cx="36735" cy="15231"/>
                </a:xfrm>
                <a:custGeom>
                  <a:avLst/>
                  <a:gdLst>
                    <a:gd name="connsiteX0" fmla="*/ 36735 w 36735"/>
                    <a:gd name="connsiteY0" fmla="*/ 0 h 15231"/>
                    <a:gd name="connsiteX1" fmla="*/ 0 w 36735"/>
                    <a:gd name="connsiteY1" fmla="*/ 15232 h 15231"/>
                  </a:gdLst>
                  <a:ahLst/>
                  <a:cxnLst>
                    <a:cxn ang="0">
                      <a:pos x="connsiteX0" y="connsiteY0"/>
                    </a:cxn>
                    <a:cxn ang="0">
                      <a:pos x="connsiteX1" y="connsiteY1"/>
                    </a:cxn>
                  </a:cxnLst>
                  <a:rect l="l" t="t" r="r" b="b"/>
                  <a:pathLst>
                    <a:path w="36735" h="15231">
                      <a:moveTo>
                        <a:pt x="36735" y="0"/>
                      </a:moveTo>
                      <a:lnTo>
                        <a:pt x="0" y="15232"/>
                      </a:lnTo>
                    </a:path>
                  </a:pathLst>
                </a:custGeom>
                <a:grp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grpSp>
          <p:sp>
            <p:nvSpPr>
              <p:cNvPr id="45" name="Freeform: Shape 44">
                <a:extLst>
                  <a:ext uri="{FF2B5EF4-FFF2-40B4-BE49-F238E27FC236}">
                    <a16:creationId xmlns:a16="http://schemas.microsoft.com/office/drawing/2014/main" id="{B9C45AF1-ABD9-AE48-F682-CA64BEA8780A}"/>
                  </a:ext>
                </a:extLst>
              </p:cNvPr>
              <p:cNvSpPr/>
              <p:nvPr/>
            </p:nvSpPr>
            <p:spPr>
              <a:xfrm>
                <a:off x="3072772" y="4211054"/>
                <a:ext cx="194179" cy="282300"/>
              </a:xfrm>
              <a:custGeom>
                <a:avLst/>
                <a:gdLst>
                  <a:gd name="connsiteX0" fmla="*/ 191743 w 194179"/>
                  <a:gd name="connsiteY0" fmla="*/ 163965 h 282300"/>
                  <a:gd name="connsiteX1" fmla="*/ 96768 w 194179"/>
                  <a:gd name="connsiteY1" fmla="*/ 282235 h 282300"/>
                  <a:gd name="connsiteX2" fmla="*/ 1794 w 194179"/>
                  <a:gd name="connsiteY2" fmla="*/ 164861 h 282300"/>
                  <a:gd name="connsiteX3" fmla="*/ 97664 w 194179"/>
                  <a:gd name="connsiteY3" fmla="*/ 0 h 282300"/>
                  <a:gd name="connsiteX4" fmla="*/ 191743 w 194179"/>
                  <a:gd name="connsiteY4" fmla="*/ 163965 h 28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79" h="282300">
                    <a:moveTo>
                      <a:pt x="191743" y="163965"/>
                    </a:moveTo>
                    <a:cubicBezTo>
                      <a:pt x="206974" y="249084"/>
                      <a:pt x="147839" y="284027"/>
                      <a:pt x="96768" y="282235"/>
                    </a:cubicBezTo>
                    <a:cubicBezTo>
                      <a:pt x="44801" y="281339"/>
                      <a:pt x="-10750" y="241916"/>
                      <a:pt x="1794" y="164861"/>
                    </a:cubicBezTo>
                    <a:cubicBezTo>
                      <a:pt x="10753" y="106622"/>
                      <a:pt x="46593" y="0"/>
                      <a:pt x="97664" y="0"/>
                    </a:cubicBezTo>
                    <a:cubicBezTo>
                      <a:pt x="147839" y="0"/>
                      <a:pt x="180991" y="102142"/>
                      <a:pt x="191743" y="163965"/>
                    </a:cubicBezTo>
                    <a:close/>
                  </a:path>
                </a:pathLst>
              </a:custGeom>
              <a:grp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grpSp>
            <p:nvGrpSpPr>
              <p:cNvPr id="46" name="Graphic 527">
                <a:extLst>
                  <a:ext uri="{FF2B5EF4-FFF2-40B4-BE49-F238E27FC236}">
                    <a16:creationId xmlns:a16="http://schemas.microsoft.com/office/drawing/2014/main" id="{68327FBD-7460-7BE9-2B35-60F1566A5397}"/>
                  </a:ext>
                </a:extLst>
              </p:cNvPr>
              <p:cNvGrpSpPr/>
              <p:nvPr/>
            </p:nvGrpSpPr>
            <p:grpSpPr>
              <a:xfrm>
                <a:off x="3110405" y="4342764"/>
                <a:ext cx="57343" cy="94974"/>
                <a:chOff x="3110405" y="4342764"/>
                <a:chExt cx="57343" cy="94974"/>
              </a:xfrm>
            </p:grpSpPr>
            <p:sp>
              <p:nvSpPr>
                <p:cNvPr id="61" name="Freeform: Shape 60">
                  <a:extLst>
                    <a:ext uri="{FF2B5EF4-FFF2-40B4-BE49-F238E27FC236}">
                      <a16:creationId xmlns:a16="http://schemas.microsoft.com/office/drawing/2014/main" id="{34C08C95-FB30-7D9E-B6CA-BEA8926ADDAE}"/>
                    </a:ext>
                  </a:extLst>
                </p:cNvPr>
                <p:cNvSpPr/>
                <p:nvPr/>
              </p:nvSpPr>
              <p:spPr>
                <a:xfrm>
                  <a:off x="3110405" y="4391147"/>
                  <a:ext cx="57343" cy="46591"/>
                </a:xfrm>
                <a:custGeom>
                  <a:avLst/>
                  <a:gdLst>
                    <a:gd name="connsiteX0" fmla="*/ 57343 w 57343"/>
                    <a:gd name="connsiteY0" fmla="*/ 46591 h 46591"/>
                    <a:gd name="connsiteX1" fmla="*/ 0 w 57343"/>
                    <a:gd name="connsiteY1" fmla="*/ 0 h 46591"/>
                  </a:gdLst>
                  <a:ahLst/>
                  <a:cxnLst>
                    <a:cxn ang="0">
                      <a:pos x="connsiteX0" y="connsiteY0"/>
                    </a:cxn>
                    <a:cxn ang="0">
                      <a:pos x="connsiteX1" y="connsiteY1"/>
                    </a:cxn>
                  </a:cxnLst>
                  <a:rect l="l" t="t" r="r" b="b"/>
                  <a:pathLst>
                    <a:path w="57343" h="46591">
                      <a:moveTo>
                        <a:pt x="57343" y="46591"/>
                      </a:moveTo>
                      <a:lnTo>
                        <a:pt x="0" y="0"/>
                      </a:lnTo>
                    </a:path>
                  </a:pathLst>
                </a:custGeom>
                <a:grp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62" name="Freeform: Shape 61">
                  <a:extLst>
                    <a:ext uri="{FF2B5EF4-FFF2-40B4-BE49-F238E27FC236}">
                      <a16:creationId xmlns:a16="http://schemas.microsoft.com/office/drawing/2014/main" id="{A2AA1A84-2A73-806E-BB0C-2C9D2FFDAE8A}"/>
                    </a:ext>
                  </a:extLst>
                </p:cNvPr>
                <p:cNvSpPr/>
                <p:nvPr/>
              </p:nvSpPr>
              <p:spPr>
                <a:xfrm>
                  <a:off x="3131908" y="4342764"/>
                  <a:ext cx="34943" cy="28671"/>
                </a:xfrm>
                <a:custGeom>
                  <a:avLst/>
                  <a:gdLst>
                    <a:gd name="connsiteX0" fmla="*/ 34943 w 34943"/>
                    <a:gd name="connsiteY0" fmla="*/ 28671 h 28671"/>
                    <a:gd name="connsiteX1" fmla="*/ 0 w 34943"/>
                    <a:gd name="connsiteY1" fmla="*/ 0 h 28671"/>
                  </a:gdLst>
                  <a:ahLst/>
                  <a:cxnLst>
                    <a:cxn ang="0">
                      <a:pos x="connsiteX0" y="connsiteY0"/>
                    </a:cxn>
                    <a:cxn ang="0">
                      <a:pos x="connsiteX1" y="connsiteY1"/>
                    </a:cxn>
                  </a:cxnLst>
                  <a:rect l="l" t="t" r="r" b="b"/>
                  <a:pathLst>
                    <a:path w="34943" h="28671">
                      <a:moveTo>
                        <a:pt x="34943" y="28671"/>
                      </a:moveTo>
                      <a:lnTo>
                        <a:pt x="0" y="0"/>
                      </a:lnTo>
                    </a:path>
                  </a:pathLst>
                </a:custGeom>
                <a:grp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grpSp>
          <p:grpSp>
            <p:nvGrpSpPr>
              <p:cNvPr id="47" name="Graphic 527">
                <a:extLst>
                  <a:ext uri="{FF2B5EF4-FFF2-40B4-BE49-F238E27FC236}">
                    <a16:creationId xmlns:a16="http://schemas.microsoft.com/office/drawing/2014/main" id="{8EABB6F5-B533-770F-E021-99FD3D934164}"/>
                  </a:ext>
                </a:extLst>
              </p:cNvPr>
              <p:cNvGrpSpPr/>
              <p:nvPr/>
            </p:nvGrpSpPr>
            <p:grpSpPr>
              <a:xfrm>
                <a:off x="3170436" y="4342764"/>
                <a:ext cx="57343" cy="94974"/>
                <a:chOff x="3170436" y="4342764"/>
                <a:chExt cx="57343" cy="94974"/>
              </a:xfrm>
            </p:grpSpPr>
            <p:sp>
              <p:nvSpPr>
                <p:cNvPr id="59" name="Freeform: Shape 58">
                  <a:extLst>
                    <a:ext uri="{FF2B5EF4-FFF2-40B4-BE49-F238E27FC236}">
                      <a16:creationId xmlns:a16="http://schemas.microsoft.com/office/drawing/2014/main" id="{95F90B7D-10AC-4A8C-FCF2-416D8B1071F1}"/>
                    </a:ext>
                  </a:extLst>
                </p:cNvPr>
                <p:cNvSpPr/>
                <p:nvPr/>
              </p:nvSpPr>
              <p:spPr>
                <a:xfrm>
                  <a:off x="3170436" y="4391147"/>
                  <a:ext cx="57343" cy="46591"/>
                </a:xfrm>
                <a:custGeom>
                  <a:avLst/>
                  <a:gdLst>
                    <a:gd name="connsiteX0" fmla="*/ 0 w 57343"/>
                    <a:gd name="connsiteY0" fmla="*/ 46591 h 46591"/>
                    <a:gd name="connsiteX1" fmla="*/ 57343 w 57343"/>
                    <a:gd name="connsiteY1" fmla="*/ 0 h 46591"/>
                  </a:gdLst>
                  <a:ahLst/>
                  <a:cxnLst>
                    <a:cxn ang="0">
                      <a:pos x="connsiteX0" y="connsiteY0"/>
                    </a:cxn>
                    <a:cxn ang="0">
                      <a:pos x="connsiteX1" y="connsiteY1"/>
                    </a:cxn>
                  </a:cxnLst>
                  <a:rect l="l" t="t" r="r" b="b"/>
                  <a:pathLst>
                    <a:path w="57343" h="46591">
                      <a:moveTo>
                        <a:pt x="0" y="46591"/>
                      </a:moveTo>
                      <a:lnTo>
                        <a:pt x="57343" y="0"/>
                      </a:lnTo>
                    </a:path>
                  </a:pathLst>
                </a:custGeom>
                <a:grp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60" name="Freeform: Shape 59">
                  <a:extLst>
                    <a:ext uri="{FF2B5EF4-FFF2-40B4-BE49-F238E27FC236}">
                      <a16:creationId xmlns:a16="http://schemas.microsoft.com/office/drawing/2014/main" id="{0B1BDB2D-AC9A-D00F-DC06-20E42BCD946E}"/>
                    </a:ext>
                  </a:extLst>
                </p:cNvPr>
                <p:cNvSpPr/>
                <p:nvPr/>
              </p:nvSpPr>
              <p:spPr>
                <a:xfrm>
                  <a:off x="3171332" y="4342764"/>
                  <a:ext cx="34943" cy="28671"/>
                </a:xfrm>
                <a:custGeom>
                  <a:avLst/>
                  <a:gdLst>
                    <a:gd name="connsiteX0" fmla="*/ 0 w 34943"/>
                    <a:gd name="connsiteY0" fmla="*/ 28671 h 28671"/>
                    <a:gd name="connsiteX1" fmla="*/ 34944 w 34943"/>
                    <a:gd name="connsiteY1" fmla="*/ 0 h 28671"/>
                  </a:gdLst>
                  <a:ahLst/>
                  <a:cxnLst>
                    <a:cxn ang="0">
                      <a:pos x="connsiteX0" y="connsiteY0"/>
                    </a:cxn>
                    <a:cxn ang="0">
                      <a:pos x="connsiteX1" y="connsiteY1"/>
                    </a:cxn>
                  </a:cxnLst>
                  <a:rect l="l" t="t" r="r" b="b"/>
                  <a:pathLst>
                    <a:path w="34943" h="28671">
                      <a:moveTo>
                        <a:pt x="0" y="28671"/>
                      </a:moveTo>
                      <a:lnTo>
                        <a:pt x="34944" y="0"/>
                      </a:lnTo>
                    </a:path>
                  </a:pathLst>
                </a:custGeom>
                <a:grp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grpSp>
          <p:sp>
            <p:nvSpPr>
              <p:cNvPr id="48" name="Freeform: Shape 47">
                <a:extLst>
                  <a:ext uri="{FF2B5EF4-FFF2-40B4-BE49-F238E27FC236}">
                    <a16:creationId xmlns:a16="http://schemas.microsoft.com/office/drawing/2014/main" id="{3C3A0197-A4A6-E051-4737-2E43D58C3960}"/>
                  </a:ext>
                </a:extLst>
              </p:cNvPr>
              <p:cNvSpPr/>
              <p:nvPr/>
            </p:nvSpPr>
            <p:spPr>
              <a:xfrm>
                <a:off x="3169540" y="4309612"/>
                <a:ext cx="8959" cy="260731"/>
              </a:xfrm>
              <a:custGeom>
                <a:avLst/>
                <a:gdLst>
                  <a:gd name="connsiteX0" fmla="*/ 0 w 8959"/>
                  <a:gd name="connsiteY0" fmla="*/ 0 h 260731"/>
                  <a:gd name="connsiteX1" fmla="*/ 0 w 8959"/>
                  <a:gd name="connsiteY1" fmla="*/ 260732 h 260731"/>
                </a:gdLst>
                <a:ahLst/>
                <a:cxnLst>
                  <a:cxn ang="0">
                    <a:pos x="connsiteX0" y="connsiteY0"/>
                  </a:cxn>
                  <a:cxn ang="0">
                    <a:pos x="connsiteX1" y="connsiteY1"/>
                  </a:cxn>
                </a:cxnLst>
                <a:rect l="l" t="t" r="r" b="b"/>
                <a:pathLst>
                  <a:path w="8959" h="260731">
                    <a:moveTo>
                      <a:pt x="0" y="0"/>
                    </a:moveTo>
                    <a:lnTo>
                      <a:pt x="0" y="260732"/>
                    </a:lnTo>
                  </a:path>
                </a:pathLst>
              </a:custGeom>
              <a:grp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CAF6E600-388C-7C60-7058-81F2F5229328}"/>
                  </a:ext>
                </a:extLst>
              </p:cNvPr>
              <p:cNvSpPr/>
              <p:nvPr/>
            </p:nvSpPr>
            <p:spPr>
              <a:xfrm>
                <a:off x="3092485" y="4562280"/>
                <a:ext cx="326138" cy="43903"/>
              </a:xfrm>
              <a:custGeom>
                <a:avLst/>
                <a:gdLst>
                  <a:gd name="connsiteX0" fmla="*/ 0 w 326138"/>
                  <a:gd name="connsiteY0" fmla="*/ 43903 h 43903"/>
                  <a:gd name="connsiteX1" fmla="*/ 163069 w 326138"/>
                  <a:gd name="connsiteY1" fmla="*/ 0 h 43903"/>
                  <a:gd name="connsiteX2" fmla="*/ 326139 w 326138"/>
                  <a:gd name="connsiteY2" fmla="*/ 43007 h 43903"/>
                </a:gdLst>
                <a:ahLst/>
                <a:cxnLst>
                  <a:cxn ang="0">
                    <a:pos x="connsiteX0" y="connsiteY0"/>
                  </a:cxn>
                  <a:cxn ang="0">
                    <a:pos x="connsiteX1" y="connsiteY1"/>
                  </a:cxn>
                  <a:cxn ang="0">
                    <a:pos x="connsiteX2" y="connsiteY2"/>
                  </a:cxn>
                </a:cxnLst>
                <a:rect l="l" t="t" r="r" b="b"/>
                <a:pathLst>
                  <a:path w="326138" h="43903">
                    <a:moveTo>
                      <a:pt x="0" y="43903"/>
                    </a:moveTo>
                    <a:cubicBezTo>
                      <a:pt x="33152" y="17920"/>
                      <a:pt x="94078" y="0"/>
                      <a:pt x="163069" y="0"/>
                    </a:cubicBezTo>
                    <a:cubicBezTo>
                      <a:pt x="232060" y="0"/>
                      <a:pt x="292091" y="17024"/>
                      <a:pt x="326139" y="43007"/>
                    </a:cubicBezTo>
                  </a:path>
                </a:pathLst>
              </a:custGeom>
              <a:grp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grpSp>
        <p:pic>
          <p:nvPicPr>
            <p:cNvPr id="41" name="Graphic 40">
              <a:extLst>
                <a:ext uri="{FF2B5EF4-FFF2-40B4-BE49-F238E27FC236}">
                  <a16:creationId xmlns:a16="http://schemas.microsoft.com/office/drawing/2014/main" id="{8D2B9B8C-0634-664D-B8C9-741AABB134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32811" y="2325460"/>
              <a:ext cx="345024" cy="324113"/>
            </a:xfrm>
            <a:prstGeom prst="rect">
              <a:avLst/>
            </a:prstGeom>
          </p:spPr>
        </p:pic>
      </p:grpSp>
    </p:spTree>
    <p:extLst>
      <p:ext uri="{BB962C8B-B14F-4D97-AF65-F5344CB8AC3E}">
        <p14:creationId xmlns:p14="http://schemas.microsoft.com/office/powerpoint/2010/main" val="392188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585C4-7AAC-2534-AEEF-251FC9B33F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93F09-1A9C-0029-5D47-8E042F0DB84D}"/>
              </a:ext>
            </a:extLst>
          </p:cNvPr>
          <p:cNvSpPr>
            <a:spLocks noGrp="1"/>
          </p:cNvSpPr>
          <p:nvPr>
            <p:ph type="ctrTitle"/>
          </p:nvPr>
        </p:nvSpPr>
        <p:spPr>
          <a:xfrm>
            <a:off x="300788" y="420424"/>
            <a:ext cx="6448928" cy="867142"/>
          </a:xfrm>
          <a:prstGeom prst="rect">
            <a:avLst/>
          </a:prstGeom>
        </p:spPr>
        <p:txBody>
          <a:bodyPr>
            <a:normAutofit fontScale="90000"/>
          </a:bodyPr>
          <a:lstStyle/>
          <a:p>
            <a:r>
              <a:rPr lang="en-GB" sz="4200">
                <a:solidFill>
                  <a:srgbClr val="002E5F"/>
                </a:solidFill>
              </a:rPr>
              <a:t>NH Spatial Planning in numbers</a:t>
            </a:r>
            <a:endParaRPr lang="en-GB" sz="2800" b="0">
              <a:solidFill>
                <a:srgbClr val="002E5F"/>
              </a:solidFill>
            </a:endParaRPr>
          </a:p>
        </p:txBody>
      </p:sp>
      <p:sp>
        <p:nvSpPr>
          <p:cNvPr id="4" name="TextBox 3">
            <a:extLst>
              <a:ext uri="{FF2B5EF4-FFF2-40B4-BE49-F238E27FC236}">
                <a16:creationId xmlns:a16="http://schemas.microsoft.com/office/drawing/2014/main" id="{4F471DB0-0B9D-953C-B82B-690D8FFC724D}"/>
              </a:ext>
            </a:extLst>
          </p:cNvPr>
          <p:cNvSpPr txBox="1"/>
          <p:nvPr/>
        </p:nvSpPr>
        <p:spPr>
          <a:xfrm>
            <a:off x="300788" y="1888302"/>
            <a:ext cx="6160170"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In the last year, NH has received </a:t>
            </a:r>
            <a:r>
              <a:rPr kumimoji="0" lang="en-GB" sz="2400" b="1"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4435</a:t>
            </a:r>
            <a:r>
              <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 formal consultations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In the same period, NH also received </a:t>
            </a:r>
            <a:r>
              <a:rPr kumimoji="0" lang="en-GB" sz="2400" b="1"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107</a:t>
            </a:r>
            <a:r>
              <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 appeal consultations, and </a:t>
            </a:r>
            <a:r>
              <a:rPr kumimoji="0" lang="en-GB" sz="2400" b="1"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588</a:t>
            </a:r>
            <a:r>
              <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 requests for pre application advice.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Substantial requests relating to development of </a:t>
            </a:r>
            <a:r>
              <a:rPr kumimoji="0" lang="en-GB" sz="2400" b="1"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337</a:t>
            </a:r>
            <a:r>
              <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 local plans.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24</a:t>
            </a:r>
            <a:r>
              <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 DCO applications submitted in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E5F"/>
                </a:solidFill>
                <a:effectLst/>
                <a:uLnTx/>
                <a:uFillTx/>
                <a:latin typeface="Arial" panose="020B0604020202020204" pitchFamily="34" charset="0"/>
                <a:ea typeface="+mn-ea"/>
                <a:cs typeface="Arial" panose="020B0604020202020204" pitchFamily="34" charset="0"/>
              </a:rPr>
              <a:t>    last 12 months</a:t>
            </a:r>
          </a:p>
        </p:txBody>
      </p:sp>
      <p:sp>
        <p:nvSpPr>
          <p:cNvPr id="9" name="Parallelogram 8">
            <a:extLst>
              <a:ext uri="{FF2B5EF4-FFF2-40B4-BE49-F238E27FC236}">
                <a16:creationId xmlns:a16="http://schemas.microsoft.com/office/drawing/2014/main" id="{2544C190-F047-DC35-5511-A91EF53FAE90}"/>
              </a:ext>
            </a:extLst>
          </p:cNvPr>
          <p:cNvSpPr/>
          <p:nvPr/>
        </p:nvSpPr>
        <p:spPr>
          <a:xfrm>
            <a:off x="5915025" y="0"/>
            <a:ext cx="6276975" cy="6858000"/>
          </a:xfrm>
          <a:prstGeom prst="parallelogram">
            <a:avLst/>
          </a:prstGeom>
          <a:blipFill>
            <a:blip r:embed="rId3"/>
            <a:stretch>
              <a:fillRect l="-2294" r="2294"/>
            </a:stretch>
          </a:blip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66727701"/>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A1652-C02D-42C4-E43B-02FEB1B98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65FEE-1EF2-22F8-9A5E-4917609AEB1C}"/>
              </a:ext>
            </a:extLst>
          </p:cNvPr>
          <p:cNvSpPr>
            <a:spLocks noGrp="1"/>
          </p:cNvSpPr>
          <p:nvPr>
            <p:ph type="ctrTitle"/>
          </p:nvPr>
        </p:nvSpPr>
        <p:spPr>
          <a:xfrm>
            <a:off x="513347" y="93971"/>
            <a:ext cx="11165305" cy="1526621"/>
          </a:xfrm>
          <a:prstGeom prst="rect">
            <a:avLst/>
          </a:prstGeom>
        </p:spPr>
        <p:txBody>
          <a:bodyPr>
            <a:normAutofit/>
          </a:bodyPr>
          <a:lstStyle/>
          <a:p>
            <a:r>
              <a:rPr lang="en-GB" sz="4000">
                <a:solidFill>
                  <a:srgbClr val="002E5F"/>
                </a:solidFill>
              </a:rPr>
              <a:t>What does planning reform mean for National Highways?</a:t>
            </a:r>
            <a:endParaRPr lang="en-GB" sz="4000" b="0">
              <a:solidFill>
                <a:srgbClr val="002E5F"/>
              </a:solidFill>
            </a:endParaRPr>
          </a:p>
        </p:txBody>
      </p:sp>
      <p:grpSp>
        <p:nvGrpSpPr>
          <p:cNvPr id="55" name="Group 54">
            <a:extLst>
              <a:ext uri="{FF2B5EF4-FFF2-40B4-BE49-F238E27FC236}">
                <a16:creationId xmlns:a16="http://schemas.microsoft.com/office/drawing/2014/main" id="{F50ED375-6D6F-7E03-201F-3CE2D618E4C8}"/>
              </a:ext>
            </a:extLst>
          </p:cNvPr>
          <p:cNvGrpSpPr/>
          <p:nvPr/>
        </p:nvGrpSpPr>
        <p:grpSpPr>
          <a:xfrm>
            <a:off x="3226376" y="1646287"/>
            <a:ext cx="6942220" cy="4133595"/>
            <a:chOff x="3899401" y="869114"/>
            <a:chExt cx="8380558" cy="4665371"/>
          </a:xfrm>
        </p:grpSpPr>
        <p:sp>
          <p:nvSpPr>
            <p:cNvPr id="56" name="TextBox 55">
              <a:extLst>
                <a:ext uri="{FF2B5EF4-FFF2-40B4-BE49-F238E27FC236}">
                  <a16:creationId xmlns:a16="http://schemas.microsoft.com/office/drawing/2014/main" id="{A3B4F9A0-11CE-2546-4160-EC0307532B59}"/>
                </a:ext>
              </a:extLst>
            </p:cNvPr>
            <p:cNvSpPr txBox="1"/>
            <p:nvPr/>
          </p:nvSpPr>
          <p:spPr>
            <a:xfrm>
              <a:off x="9111143" y="869114"/>
              <a:ext cx="2983699" cy="10319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E5F"/>
                  </a:solidFill>
                  <a:effectLst/>
                  <a:uLnTx/>
                  <a:uFillTx/>
                  <a:latin typeface="Arial"/>
                  <a:ea typeface="+mn-ea"/>
                  <a:cs typeface="+mn-cs"/>
                </a:rPr>
                <a:t>Stat consultee review</a:t>
              </a:r>
            </a:p>
          </p:txBody>
        </p:sp>
        <p:sp>
          <p:nvSpPr>
            <p:cNvPr id="60" name="TextBox 59">
              <a:extLst>
                <a:ext uri="{FF2B5EF4-FFF2-40B4-BE49-F238E27FC236}">
                  <a16:creationId xmlns:a16="http://schemas.microsoft.com/office/drawing/2014/main" id="{8F686BAF-CA42-506C-D8DB-24485082F576}"/>
                </a:ext>
              </a:extLst>
            </p:cNvPr>
            <p:cNvSpPr txBox="1"/>
            <p:nvPr/>
          </p:nvSpPr>
          <p:spPr>
            <a:xfrm>
              <a:off x="5164937" y="3354152"/>
              <a:ext cx="1369094"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a:ea typeface="+mn-ea"/>
                  <a:cs typeface="+mn-cs"/>
                </a:rPr>
                <a:t>£</a:t>
              </a:r>
              <a:r>
                <a:rPr kumimoji="0" lang="en-GB" sz="3200" b="1" i="0" u="none" strike="noStrike" kern="1200" cap="none" spc="0" normalizeH="0" baseline="0" noProof="0">
                  <a:ln>
                    <a:noFill/>
                  </a:ln>
                  <a:solidFill>
                    <a:srgbClr val="FFFFFF"/>
                  </a:solidFill>
                  <a:effectLst/>
                  <a:uLnTx/>
                  <a:uFillTx/>
                  <a:latin typeface="Arial"/>
                  <a:ea typeface="+mn-ea"/>
                  <a:cs typeface="+mn-cs"/>
                </a:rPr>
                <a:t>11.9</a:t>
              </a:r>
              <a:r>
                <a:rPr kumimoji="0" lang="en-GB" sz="1800" b="1" i="0" u="none" strike="noStrike" kern="1200" cap="none" spc="0" normalizeH="0" baseline="0" noProof="0">
                  <a:ln>
                    <a:noFill/>
                  </a:ln>
                  <a:solidFill>
                    <a:srgbClr val="FFFFFF"/>
                  </a:solidFill>
                  <a:effectLst/>
                  <a:uLnTx/>
                  <a:uFillTx/>
                  <a:latin typeface="Arial"/>
                  <a:ea typeface="+mn-ea"/>
                  <a:cs typeface="+mn-cs"/>
                </a:rPr>
                <a:t>bn</a:t>
              </a:r>
              <a:endParaRPr kumimoji="0" lang="en-GB" sz="3200" b="1" i="0" u="none" strike="noStrike" kern="1200" cap="none" spc="0" normalizeH="0" baseline="0" noProof="0">
                <a:ln>
                  <a:noFill/>
                </a:ln>
                <a:solidFill>
                  <a:srgbClr val="FFFFFF"/>
                </a:solidFill>
                <a:effectLst/>
                <a:uLnTx/>
                <a:uFillTx/>
                <a:latin typeface="Arial"/>
                <a:ea typeface="+mn-ea"/>
                <a:cs typeface="+mn-cs"/>
              </a:endParaRPr>
            </a:p>
          </p:txBody>
        </p:sp>
        <p:sp>
          <p:nvSpPr>
            <p:cNvPr id="61" name="TextBox 60">
              <a:extLst>
                <a:ext uri="{FF2B5EF4-FFF2-40B4-BE49-F238E27FC236}">
                  <a16:creationId xmlns:a16="http://schemas.microsoft.com/office/drawing/2014/main" id="{0F2F9A2A-342A-7E20-7789-32FDCCB205F7}"/>
                </a:ext>
              </a:extLst>
            </p:cNvPr>
            <p:cNvSpPr txBox="1"/>
            <p:nvPr/>
          </p:nvSpPr>
          <p:spPr>
            <a:xfrm>
              <a:off x="3899401" y="3768814"/>
              <a:ext cx="263463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Operations, maintenance and renewals</a:t>
              </a:r>
            </a:p>
          </p:txBody>
        </p:sp>
        <p:grpSp>
          <p:nvGrpSpPr>
            <p:cNvPr id="62" name="Graphic 1">
              <a:extLst>
                <a:ext uri="{FF2B5EF4-FFF2-40B4-BE49-F238E27FC236}">
                  <a16:creationId xmlns:a16="http://schemas.microsoft.com/office/drawing/2014/main" id="{0BB90416-1E48-A803-F591-2FEBA14605E7}"/>
                </a:ext>
              </a:extLst>
            </p:cNvPr>
            <p:cNvGrpSpPr/>
            <p:nvPr/>
          </p:nvGrpSpPr>
          <p:grpSpPr>
            <a:xfrm>
              <a:off x="4753333" y="1129764"/>
              <a:ext cx="5176129" cy="4140517"/>
              <a:chOff x="4749800" y="1631414"/>
              <a:chExt cx="5176129" cy="4140517"/>
            </a:xfrm>
            <a:effectLst>
              <a:outerShdw blurRad="152400" dist="25400" dir="2700000" algn="tl" rotWithShape="0">
                <a:prstClr val="black">
                  <a:alpha val="40000"/>
                </a:prstClr>
              </a:outerShdw>
            </a:effectLst>
          </p:grpSpPr>
          <p:sp>
            <p:nvSpPr>
              <p:cNvPr id="72" name="Freeform: Shape 71">
                <a:extLst>
                  <a:ext uri="{FF2B5EF4-FFF2-40B4-BE49-F238E27FC236}">
                    <a16:creationId xmlns:a16="http://schemas.microsoft.com/office/drawing/2014/main" id="{06E1BE79-DEBC-61D4-DD52-76946A6E955B}"/>
                  </a:ext>
                </a:extLst>
              </p:cNvPr>
              <p:cNvSpPr/>
              <p:nvPr/>
            </p:nvSpPr>
            <p:spPr>
              <a:xfrm>
                <a:off x="6687184" y="2827753"/>
                <a:ext cx="1602105" cy="1602104"/>
              </a:xfrm>
              <a:custGeom>
                <a:avLst/>
                <a:gdLst>
                  <a:gd name="connsiteX0" fmla="*/ 1206818 w 1602105"/>
                  <a:gd name="connsiteY0" fmla="*/ 1491615 h 1602104"/>
                  <a:gd name="connsiteX1" fmla="*/ 801053 w 1602105"/>
                  <a:gd name="connsiteY1" fmla="*/ 1602105 h 1602104"/>
                  <a:gd name="connsiteX2" fmla="*/ 0 w 1602105"/>
                  <a:gd name="connsiteY2" fmla="*/ 801053 h 1602104"/>
                  <a:gd name="connsiteX3" fmla="*/ 801053 w 1602105"/>
                  <a:gd name="connsiteY3" fmla="*/ 0 h 1602104"/>
                  <a:gd name="connsiteX4" fmla="*/ 1602105 w 1602105"/>
                  <a:gd name="connsiteY4" fmla="*/ 801053 h 1602104"/>
                  <a:gd name="connsiteX5" fmla="*/ 1476375 w 1602105"/>
                  <a:gd name="connsiteY5" fmla="*/ 1231583 h 16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105" h="1602104">
                    <a:moveTo>
                      <a:pt x="1206818" y="1491615"/>
                    </a:moveTo>
                    <a:cubicBezTo>
                      <a:pt x="1087755" y="1562100"/>
                      <a:pt x="948690" y="1602105"/>
                      <a:pt x="801053" y="1602105"/>
                    </a:cubicBezTo>
                    <a:cubicBezTo>
                      <a:pt x="359093" y="1602105"/>
                      <a:pt x="0" y="1243965"/>
                      <a:pt x="0" y="801053"/>
                    </a:cubicBezTo>
                    <a:cubicBezTo>
                      <a:pt x="0" y="358140"/>
                      <a:pt x="358140" y="0"/>
                      <a:pt x="801053" y="0"/>
                    </a:cubicBezTo>
                    <a:cubicBezTo>
                      <a:pt x="1243965" y="0"/>
                      <a:pt x="1602105" y="358140"/>
                      <a:pt x="1602105" y="801053"/>
                    </a:cubicBezTo>
                    <a:cubicBezTo>
                      <a:pt x="1602105" y="959168"/>
                      <a:pt x="1556385" y="1106805"/>
                      <a:pt x="1476375" y="1231583"/>
                    </a:cubicBezTo>
                  </a:path>
                </a:pathLst>
              </a:custGeom>
              <a:noFill/>
              <a:ln w="254000" cap="flat">
                <a:solidFill>
                  <a:srgbClr val="002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73" name="Freeform: Shape 72">
                <a:extLst>
                  <a:ext uri="{FF2B5EF4-FFF2-40B4-BE49-F238E27FC236}">
                    <a16:creationId xmlns:a16="http://schemas.microsoft.com/office/drawing/2014/main" id="{B3C54312-68C1-8FEF-7BA1-BCD4C01ACD94}"/>
                  </a:ext>
                </a:extLst>
              </p:cNvPr>
              <p:cNvSpPr/>
              <p:nvPr/>
            </p:nvSpPr>
            <p:spPr>
              <a:xfrm>
                <a:off x="4749800" y="1631414"/>
                <a:ext cx="9525" cy="9525"/>
              </a:xfrm>
              <a:custGeom>
                <a:avLst/>
                <a:gdLst/>
                <a:ahLst/>
                <a:cxnLst/>
                <a:rect l="l" t="t" r="r" b="b"/>
                <a:pathLst>
                  <a:path w="9525" h="9525"/>
                </a:pathLst>
              </a:custGeom>
              <a:noFill/>
              <a:ln w="2540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8E9F74F4-93F1-3838-DC90-087AFBC8CCF8}"/>
                  </a:ext>
                </a:extLst>
              </p:cNvPr>
              <p:cNvSpPr/>
              <p:nvPr/>
            </p:nvSpPr>
            <p:spPr>
              <a:xfrm>
                <a:off x="4749800" y="1631414"/>
                <a:ext cx="9525" cy="9525"/>
              </a:xfrm>
              <a:custGeom>
                <a:avLst/>
                <a:gdLst/>
                <a:ahLst/>
                <a:cxnLst/>
                <a:rect l="l" t="t" r="r" b="b"/>
                <a:pathLst>
                  <a:path w="9525" h="9525"/>
                </a:pathLst>
              </a:custGeom>
              <a:noFill/>
              <a:ln w="2540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75" name="Freeform: Shape 74">
                <a:extLst>
                  <a:ext uri="{FF2B5EF4-FFF2-40B4-BE49-F238E27FC236}">
                    <a16:creationId xmlns:a16="http://schemas.microsoft.com/office/drawing/2014/main" id="{50A1A805-5422-62FE-94DA-91E2B9980479}"/>
                  </a:ext>
                </a:extLst>
              </p:cNvPr>
              <p:cNvSpPr/>
              <p:nvPr/>
            </p:nvSpPr>
            <p:spPr>
              <a:xfrm>
                <a:off x="7520622" y="4429859"/>
                <a:ext cx="9525" cy="1342072"/>
              </a:xfrm>
              <a:custGeom>
                <a:avLst/>
                <a:gdLst>
                  <a:gd name="connsiteX0" fmla="*/ 0 w 9525"/>
                  <a:gd name="connsiteY0" fmla="*/ 1342073 h 1342072"/>
                  <a:gd name="connsiteX1" fmla="*/ 0 w 9525"/>
                  <a:gd name="connsiteY1" fmla="*/ 0 h 1342072"/>
                </a:gdLst>
                <a:ahLst/>
                <a:cxnLst>
                  <a:cxn ang="0">
                    <a:pos x="connsiteX0" y="connsiteY0"/>
                  </a:cxn>
                  <a:cxn ang="0">
                    <a:pos x="connsiteX1" y="connsiteY1"/>
                  </a:cxn>
                </a:cxnLst>
                <a:rect l="l" t="t" r="r" b="b"/>
                <a:pathLst>
                  <a:path w="9525" h="1342072">
                    <a:moveTo>
                      <a:pt x="0" y="1342073"/>
                    </a:moveTo>
                    <a:lnTo>
                      <a:pt x="0" y="0"/>
                    </a:lnTo>
                  </a:path>
                </a:pathLst>
              </a:custGeom>
              <a:ln w="254000" cap="flat">
                <a:solidFill>
                  <a:srgbClr val="002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0B2C8008-8849-2398-0AC2-5EADB905291F}"/>
                  </a:ext>
                </a:extLst>
              </p:cNvPr>
              <p:cNvSpPr/>
              <p:nvPr/>
            </p:nvSpPr>
            <p:spPr>
              <a:xfrm flipV="1">
                <a:off x="6066547" y="3649760"/>
                <a:ext cx="620638" cy="54291"/>
              </a:xfrm>
              <a:custGeom>
                <a:avLst/>
                <a:gdLst>
                  <a:gd name="connsiteX0" fmla="*/ 0 w 1937385"/>
                  <a:gd name="connsiteY0" fmla="*/ 0 h 9525"/>
                  <a:gd name="connsiteX1" fmla="*/ 1937385 w 1937385"/>
                  <a:gd name="connsiteY1" fmla="*/ 0 h 9525"/>
                </a:gdLst>
                <a:ahLst/>
                <a:cxnLst>
                  <a:cxn ang="0">
                    <a:pos x="connsiteX0" y="connsiteY0"/>
                  </a:cxn>
                  <a:cxn ang="0">
                    <a:pos x="connsiteX1" y="connsiteY1"/>
                  </a:cxn>
                </a:cxnLst>
                <a:rect l="l" t="t" r="r" b="b"/>
                <a:pathLst>
                  <a:path w="1937385" h="9525">
                    <a:moveTo>
                      <a:pt x="0" y="0"/>
                    </a:moveTo>
                    <a:lnTo>
                      <a:pt x="1937385" y="0"/>
                    </a:lnTo>
                  </a:path>
                </a:pathLst>
              </a:custGeom>
              <a:ln w="254000" cap="flat">
                <a:solidFill>
                  <a:srgbClr val="002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77" name="Freeform: Shape 76">
                <a:extLst>
                  <a:ext uri="{FF2B5EF4-FFF2-40B4-BE49-F238E27FC236}">
                    <a16:creationId xmlns:a16="http://schemas.microsoft.com/office/drawing/2014/main" id="{FE436C66-9575-029F-202A-D8938534BD8E}"/>
                  </a:ext>
                </a:extLst>
              </p:cNvPr>
              <p:cNvSpPr/>
              <p:nvPr/>
            </p:nvSpPr>
            <p:spPr>
              <a:xfrm>
                <a:off x="6373812" y="1723806"/>
                <a:ext cx="692467" cy="1244917"/>
              </a:xfrm>
              <a:custGeom>
                <a:avLst/>
                <a:gdLst>
                  <a:gd name="connsiteX0" fmla="*/ 0 w 692467"/>
                  <a:gd name="connsiteY0" fmla="*/ 0 h 1244917"/>
                  <a:gd name="connsiteX1" fmla="*/ 692468 w 692467"/>
                  <a:gd name="connsiteY1" fmla="*/ 1244918 h 1244917"/>
                </a:gdLst>
                <a:ahLst/>
                <a:cxnLst>
                  <a:cxn ang="0">
                    <a:pos x="connsiteX0" y="connsiteY0"/>
                  </a:cxn>
                  <a:cxn ang="0">
                    <a:pos x="connsiteX1" y="connsiteY1"/>
                  </a:cxn>
                </a:cxnLst>
                <a:rect l="l" t="t" r="r" b="b"/>
                <a:pathLst>
                  <a:path w="692467" h="1244917">
                    <a:moveTo>
                      <a:pt x="0" y="0"/>
                    </a:moveTo>
                    <a:lnTo>
                      <a:pt x="692468" y="1244918"/>
                    </a:lnTo>
                  </a:path>
                </a:pathLst>
              </a:custGeom>
              <a:ln w="254000" cap="flat">
                <a:solidFill>
                  <a:srgbClr val="002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1159A69D-F8FF-44E4-4860-4E9753AEE8DC}"/>
                  </a:ext>
                </a:extLst>
              </p:cNvPr>
              <p:cNvSpPr/>
              <p:nvPr/>
            </p:nvSpPr>
            <p:spPr>
              <a:xfrm>
                <a:off x="8040687" y="2092424"/>
                <a:ext cx="735329" cy="930592"/>
              </a:xfrm>
              <a:custGeom>
                <a:avLst/>
                <a:gdLst>
                  <a:gd name="connsiteX0" fmla="*/ 735330 w 735329"/>
                  <a:gd name="connsiteY0" fmla="*/ 0 h 930592"/>
                  <a:gd name="connsiteX1" fmla="*/ 0 w 735329"/>
                  <a:gd name="connsiteY1" fmla="*/ 930593 h 930592"/>
                </a:gdLst>
                <a:ahLst/>
                <a:cxnLst>
                  <a:cxn ang="0">
                    <a:pos x="connsiteX0" y="connsiteY0"/>
                  </a:cxn>
                  <a:cxn ang="0">
                    <a:pos x="connsiteX1" y="connsiteY1"/>
                  </a:cxn>
                </a:cxnLst>
                <a:rect l="l" t="t" r="r" b="b"/>
                <a:pathLst>
                  <a:path w="735329" h="930592">
                    <a:moveTo>
                      <a:pt x="735330" y="0"/>
                    </a:moveTo>
                    <a:lnTo>
                      <a:pt x="0" y="930593"/>
                    </a:lnTo>
                  </a:path>
                </a:pathLst>
              </a:custGeom>
              <a:ln w="254000" cap="flat">
                <a:solidFill>
                  <a:srgbClr val="002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01E11D99-692A-F5AF-80B5-9247897BDD40}"/>
                  </a:ext>
                </a:extLst>
              </p:cNvPr>
              <p:cNvSpPr/>
              <p:nvPr/>
            </p:nvSpPr>
            <p:spPr>
              <a:xfrm>
                <a:off x="8289290" y="3649760"/>
                <a:ext cx="1636639" cy="46673"/>
              </a:xfrm>
              <a:custGeom>
                <a:avLst/>
                <a:gdLst>
                  <a:gd name="connsiteX0" fmla="*/ 2045970 w 2045969"/>
                  <a:gd name="connsiteY0" fmla="*/ 0 h 9525"/>
                  <a:gd name="connsiteX1" fmla="*/ 0 w 2045969"/>
                  <a:gd name="connsiteY1" fmla="*/ 0 h 9525"/>
                </a:gdLst>
                <a:ahLst/>
                <a:cxnLst>
                  <a:cxn ang="0">
                    <a:pos x="connsiteX0" y="connsiteY0"/>
                  </a:cxn>
                  <a:cxn ang="0">
                    <a:pos x="connsiteX1" y="connsiteY1"/>
                  </a:cxn>
                </a:cxnLst>
                <a:rect l="l" t="t" r="r" b="b"/>
                <a:pathLst>
                  <a:path w="2045969" h="9525">
                    <a:moveTo>
                      <a:pt x="2045970" y="0"/>
                    </a:moveTo>
                    <a:lnTo>
                      <a:pt x="0" y="0"/>
                    </a:lnTo>
                  </a:path>
                </a:pathLst>
              </a:custGeom>
              <a:ln w="254000" cap="flat">
                <a:solidFill>
                  <a:srgbClr val="002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9"/>
                  </a:solidFill>
                  <a:effectLst/>
                  <a:uLnTx/>
                  <a:uFillTx/>
                  <a:latin typeface="Arial"/>
                  <a:ea typeface="+mn-ea"/>
                  <a:cs typeface="+mn-cs"/>
                </a:endParaRPr>
              </a:p>
            </p:txBody>
          </p:sp>
        </p:grpSp>
        <p:sp>
          <p:nvSpPr>
            <p:cNvPr id="63" name="TextBox 62">
              <a:extLst>
                <a:ext uri="{FF2B5EF4-FFF2-40B4-BE49-F238E27FC236}">
                  <a16:creationId xmlns:a16="http://schemas.microsoft.com/office/drawing/2014/main" id="{86DE2832-6FEA-1890-4BAC-1BF2B7D3B1F5}"/>
                </a:ext>
              </a:extLst>
            </p:cNvPr>
            <p:cNvSpPr txBox="1"/>
            <p:nvPr/>
          </p:nvSpPr>
          <p:spPr>
            <a:xfrm>
              <a:off x="7754060" y="4923009"/>
              <a:ext cx="11641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a:ea typeface="+mn-ea"/>
                  <a:cs typeface="+mn-cs"/>
                </a:rPr>
                <a:t>£</a:t>
              </a:r>
              <a:r>
                <a:rPr kumimoji="0" lang="en-GB" sz="3200" b="1" i="0" u="none" strike="noStrike" kern="1200" cap="none" spc="0" normalizeH="0" baseline="0" noProof="0">
                  <a:ln>
                    <a:noFill/>
                  </a:ln>
                  <a:solidFill>
                    <a:srgbClr val="FFFFFF"/>
                  </a:solidFill>
                  <a:effectLst/>
                  <a:uLnTx/>
                  <a:uFillTx/>
                  <a:latin typeface="Arial"/>
                  <a:ea typeface="+mn-ea"/>
                  <a:cs typeface="+mn-cs"/>
                </a:rPr>
                <a:t>9.3</a:t>
              </a:r>
              <a:r>
                <a:rPr kumimoji="0" lang="en-GB" sz="1800" b="1" i="0" u="none" strike="noStrike" kern="1200" cap="none" spc="0" normalizeH="0" baseline="0" noProof="0">
                  <a:ln>
                    <a:noFill/>
                  </a:ln>
                  <a:solidFill>
                    <a:srgbClr val="FFFFFF"/>
                  </a:solidFill>
                  <a:effectLst/>
                  <a:uLnTx/>
                  <a:uFillTx/>
                  <a:latin typeface="Arial"/>
                  <a:ea typeface="+mn-ea"/>
                  <a:cs typeface="+mn-cs"/>
                </a:rPr>
                <a:t>bn</a:t>
              </a:r>
              <a:endParaRPr kumimoji="0" lang="en-GB" sz="3200" b="1" i="0" u="none" strike="noStrike" kern="1200" cap="none" spc="0" normalizeH="0" baseline="0" noProof="0">
                <a:ln>
                  <a:noFill/>
                </a:ln>
                <a:solidFill>
                  <a:srgbClr val="FFFFFF"/>
                </a:solidFill>
                <a:effectLst/>
                <a:uLnTx/>
                <a:uFillTx/>
                <a:latin typeface="Arial"/>
                <a:ea typeface="+mn-ea"/>
                <a:cs typeface="+mn-cs"/>
              </a:endParaRPr>
            </a:p>
          </p:txBody>
        </p:sp>
        <p:sp>
          <p:nvSpPr>
            <p:cNvPr id="65" name="Oval 64">
              <a:extLst>
                <a:ext uri="{FF2B5EF4-FFF2-40B4-BE49-F238E27FC236}">
                  <a16:creationId xmlns:a16="http://schemas.microsoft.com/office/drawing/2014/main" id="{62626CD0-F630-D0BD-AFFA-3144806B1DD9}"/>
                </a:ext>
              </a:extLst>
            </p:cNvPr>
            <p:cNvSpPr/>
            <p:nvPr/>
          </p:nvSpPr>
          <p:spPr>
            <a:xfrm>
              <a:off x="5789316" y="3060070"/>
              <a:ext cx="282764" cy="282764"/>
            </a:xfrm>
            <a:prstGeom prst="ellipse">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Oval 65">
              <a:extLst>
                <a:ext uri="{FF2B5EF4-FFF2-40B4-BE49-F238E27FC236}">
                  <a16:creationId xmlns:a16="http://schemas.microsoft.com/office/drawing/2014/main" id="{FFA255F9-C5CF-6599-DECF-69E56955F706}"/>
                </a:ext>
              </a:extLst>
            </p:cNvPr>
            <p:cNvSpPr/>
            <p:nvPr/>
          </p:nvSpPr>
          <p:spPr>
            <a:xfrm>
              <a:off x="7382773" y="5251721"/>
              <a:ext cx="282764" cy="282764"/>
            </a:xfrm>
            <a:prstGeom prst="ellipse">
              <a:avLst/>
            </a:prstGeom>
            <a:noFill/>
            <a:ln w="1270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Oval 66">
              <a:extLst>
                <a:ext uri="{FF2B5EF4-FFF2-40B4-BE49-F238E27FC236}">
                  <a16:creationId xmlns:a16="http://schemas.microsoft.com/office/drawing/2014/main" id="{3AC3E9AC-CEF5-8829-CA95-26C84D98191C}"/>
                </a:ext>
              </a:extLst>
            </p:cNvPr>
            <p:cNvSpPr/>
            <p:nvPr/>
          </p:nvSpPr>
          <p:spPr>
            <a:xfrm>
              <a:off x="8719820" y="1341320"/>
              <a:ext cx="282764" cy="282764"/>
            </a:xfrm>
            <a:prstGeom prst="ellipse">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Oval 67">
              <a:extLst>
                <a:ext uri="{FF2B5EF4-FFF2-40B4-BE49-F238E27FC236}">
                  <a16:creationId xmlns:a16="http://schemas.microsoft.com/office/drawing/2014/main" id="{BA0348B4-E028-597D-0FBB-8635393851DD}"/>
                </a:ext>
              </a:extLst>
            </p:cNvPr>
            <p:cNvSpPr/>
            <p:nvPr/>
          </p:nvSpPr>
          <p:spPr>
            <a:xfrm>
              <a:off x="6180503" y="965378"/>
              <a:ext cx="282764" cy="28276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9" name="TextBox 68">
              <a:extLst>
                <a:ext uri="{FF2B5EF4-FFF2-40B4-BE49-F238E27FC236}">
                  <a16:creationId xmlns:a16="http://schemas.microsoft.com/office/drawing/2014/main" id="{7EF54F0D-3EF8-0A73-7C29-C76BF7F6B79A}"/>
                </a:ext>
              </a:extLst>
            </p:cNvPr>
            <p:cNvSpPr txBox="1"/>
            <p:nvPr/>
          </p:nvSpPr>
          <p:spPr>
            <a:xfrm>
              <a:off x="9489432" y="3353505"/>
              <a:ext cx="120097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a:ea typeface="+mn-ea"/>
                  <a:cs typeface="+mn-cs"/>
                </a:rPr>
                <a:t>£</a:t>
              </a:r>
              <a:r>
                <a:rPr kumimoji="0" lang="en-GB" sz="3200" b="1" i="0" u="none" strike="noStrike" kern="1200" cap="none" spc="0" normalizeH="0" baseline="0" noProof="0">
                  <a:ln>
                    <a:noFill/>
                  </a:ln>
                  <a:solidFill>
                    <a:srgbClr val="FFFFFF"/>
                  </a:solidFill>
                  <a:effectLst/>
                  <a:uLnTx/>
                  <a:uFillTx/>
                  <a:latin typeface="Arial"/>
                  <a:ea typeface="+mn-ea"/>
                  <a:cs typeface="+mn-cs"/>
                </a:rPr>
                <a:t>868</a:t>
              </a:r>
              <a:r>
                <a:rPr kumimoji="0" lang="en-GB" sz="1800" b="1" i="0" u="none" strike="noStrike" kern="1200" cap="none" spc="0" normalizeH="0" baseline="0" noProof="0">
                  <a:ln>
                    <a:noFill/>
                  </a:ln>
                  <a:solidFill>
                    <a:srgbClr val="FFFFFF"/>
                  </a:solidFill>
                  <a:effectLst/>
                  <a:uLnTx/>
                  <a:uFillTx/>
                  <a:latin typeface="Arial"/>
                  <a:ea typeface="+mn-ea"/>
                  <a:cs typeface="+mn-cs"/>
                </a:rPr>
                <a:t>m</a:t>
              </a:r>
              <a:endParaRPr kumimoji="0" lang="en-GB" sz="3200" b="1" i="0" u="none" strike="noStrike" kern="1200" cap="none" spc="0" normalizeH="0" baseline="0" noProof="0">
                <a:ln>
                  <a:noFill/>
                </a:ln>
                <a:solidFill>
                  <a:srgbClr val="FFFFFF"/>
                </a:solidFill>
                <a:effectLst/>
                <a:uLnTx/>
                <a:uFillTx/>
                <a:latin typeface="Arial"/>
                <a:ea typeface="+mn-ea"/>
                <a:cs typeface="+mn-cs"/>
              </a:endParaRPr>
            </a:p>
          </p:txBody>
        </p:sp>
        <p:sp>
          <p:nvSpPr>
            <p:cNvPr id="70" name="TextBox 69">
              <a:extLst>
                <a:ext uri="{FF2B5EF4-FFF2-40B4-BE49-F238E27FC236}">
                  <a16:creationId xmlns:a16="http://schemas.microsoft.com/office/drawing/2014/main" id="{06B50474-22C4-3266-E708-C9F17E8FCD33}"/>
                </a:ext>
              </a:extLst>
            </p:cNvPr>
            <p:cNvSpPr txBox="1"/>
            <p:nvPr/>
          </p:nvSpPr>
          <p:spPr>
            <a:xfrm>
              <a:off x="9489432" y="3768167"/>
              <a:ext cx="27905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Designated funds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 </a:t>
              </a:r>
            </a:p>
          </p:txBody>
        </p:sp>
        <p:sp>
          <p:nvSpPr>
            <p:cNvPr id="71" name="Oval 70">
              <a:extLst>
                <a:ext uri="{FF2B5EF4-FFF2-40B4-BE49-F238E27FC236}">
                  <a16:creationId xmlns:a16="http://schemas.microsoft.com/office/drawing/2014/main" id="{604B0692-A507-8657-007E-52825DBB046E}"/>
                </a:ext>
              </a:extLst>
            </p:cNvPr>
            <p:cNvSpPr/>
            <p:nvPr/>
          </p:nvSpPr>
          <p:spPr>
            <a:xfrm>
              <a:off x="9903916" y="3012002"/>
              <a:ext cx="282764" cy="282764"/>
            </a:xfrm>
            <a:prstGeom prst="ellipse">
              <a:avLst/>
            </a:prstGeom>
            <a:noFill/>
            <a:ln w="127000">
              <a:solidFill>
                <a:srgbClr val="CB26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80" name="TextBox 79">
            <a:extLst>
              <a:ext uri="{FF2B5EF4-FFF2-40B4-BE49-F238E27FC236}">
                <a16:creationId xmlns:a16="http://schemas.microsoft.com/office/drawing/2014/main" id="{BD5EEA37-6D24-8DD2-727D-E4CAE346B9AF}"/>
              </a:ext>
            </a:extLst>
          </p:cNvPr>
          <p:cNvSpPr txBox="1"/>
          <p:nvPr/>
        </p:nvSpPr>
        <p:spPr>
          <a:xfrm>
            <a:off x="8779443" y="3188461"/>
            <a:ext cx="29945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E5F"/>
                </a:solidFill>
                <a:effectLst/>
                <a:uLnTx/>
                <a:uFillTx/>
                <a:latin typeface="Arial"/>
                <a:ea typeface="+mn-ea"/>
                <a:cs typeface="+mn-cs"/>
              </a:rPr>
              <a:t>Removal of duty to consult</a:t>
            </a:r>
          </a:p>
        </p:txBody>
      </p:sp>
      <p:sp>
        <p:nvSpPr>
          <p:cNvPr id="81" name="TextBox 80">
            <a:extLst>
              <a:ext uri="{FF2B5EF4-FFF2-40B4-BE49-F238E27FC236}">
                <a16:creationId xmlns:a16="http://schemas.microsoft.com/office/drawing/2014/main" id="{2AFA2EB2-0DF0-B9A2-6AE5-A31C87B0FD68}"/>
              </a:ext>
            </a:extLst>
          </p:cNvPr>
          <p:cNvSpPr txBox="1"/>
          <p:nvPr/>
        </p:nvSpPr>
        <p:spPr>
          <a:xfrm>
            <a:off x="2970412" y="3473562"/>
            <a:ext cx="21824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E5F"/>
                </a:solidFill>
                <a:effectLst/>
                <a:uLnTx/>
                <a:uFillTx/>
                <a:latin typeface="Arial"/>
                <a:ea typeface="+mn-ea"/>
                <a:cs typeface="+mn-cs"/>
              </a:rPr>
              <a:t>Cost recovery</a:t>
            </a:r>
          </a:p>
        </p:txBody>
      </p:sp>
      <p:sp>
        <p:nvSpPr>
          <p:cNvPr id="82" name="TextBox 81">
            <a:extLst>
              <a:ext uri="{FF2B5EF4-FFF2-40B4-BE49-F238E27FC236}">
                <a16:creationId xmlns:a16="http://schemas.microsoft.com/office/drawing/2014/main" id="{40F5BC55-B4D1-5AE4-D4FB-34E7685BDBEB}"/>
              </a:ext>
            </a:extLst>
          </p:cNvPr>
          <p:cNvSpPr txBox="1"/>
          <p:nvPr/>
        </p:nvSpPr>
        <p:spPr>
          <a:xfrm>
            <a:off x="6715707" y="5005653"/>
            <a:ext cx="374640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E5F"/>
                </a:solidFill>
                <a:effectLst/>
                <a:uLnTx/>
                <a:uFillTx/>
                <a:latin typeface="Arial"/>
                <a:ea typeface="+mn-ea"/>
                <a:cs typeface="+mn-cs"/>
              </a:rPr>
              <a:t>Removal of requirement to produce a PIER</a:t>
            </a:r>
          </a:p>
        </p:txBody>
      </p:sp>
      <p:sp>
        <p:nvSpPr>
          <p:cNvPr id="83" name="TextBox 82">
            <a:extLst>
              <a:ext uri="{FF2B5EF4-FFF2-40B4-BE49-F238E27FC236}">
                <a16:creationId xmlns:a16="http://schemas.microsoft.com/office/drawing/2014/main" id="{7F5E5D36-0994-FDE7-B3D3-55CD74067341}"/>
              </a:ext>
            </a:extLst>
          </p:cNvPr>
          <p:cNvSpPr txBox="1"/>
          <p:nvPr/>
        </p:nvSpPr>
        <p:spPr>
          <a:xfrm>
            <a:off x="2306051" y="1476087"/>
            <a:ext cx="26029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E5F"/>
                </a:solidFill>
                <a:effectLst/>
                <a:uLnTx/>
                <a:uFillTx/>
                <a:latin typeface="Arial"/>
                <a:ea typeface="+mn-ea"/>
                <a:cs typeface="+mn-cs"/>
              </a:rPr>
              <a:t>Stricter focus on statutory remit</a:t>
            </a:r>
          </a:p>
        </p:txBody>
      </p:sp>
    </p:spTree>
    <p:extLst>
      <p:ext uri="{BB962C8B-B14F-4D97-AF65-F5344CB8AC3E}">
        <p14:creationId xmlns:p14="http://schemas.microsoft.com/office/powerpoint/2010/main" val="213298074"/>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058D4F-77C1-F0B3-8370-9FEA5943EA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356DC-334E-1146-8C47-B0DA3BCDFCC3}" type="slidenum">
              <a:rPr kumimoji="0" lang="en-US" sz="1200" b="0" i="0" u="none" strike="noStrike" kern="1200" cap="none" spc="0" normalizeH="0" baseline="0" noProof="0" smtClean="0">
                <a:ln>
                  <a:noFill/>
                </a:ln>
                <a:solidFill>
                  <a:srgbClr val="E5E5E5">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E5E5E5">
                  <a:lumMod val="75000"/>
                </a:srgbClr>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5BAB75A-6746-35BD-F09A-2AB6E91A3BE9}"/>
              </a:ext>
            </a:extLst>
          </p:cNvPr>
          <p:cNvSpPr>
            <a:spLocks noGrp="1"/>
          </p:cNvSpPr>
          <p:nvPr>
            <p:ph type="body" sz="quarter" idx="13"/>
          </p:nvPr>
        </p:nvSpPr>
        <p:spPr/>
        <p:txBody>
          <a:bodyPr/>
          <a:lstStyle/>
          <a:p>
            <a:r>
              <a:rPr lang="en-GB"/>
              <a:t>Key role &amp; challenges</a:t>
            </a:r>
          </a:p>
        </p:txBody>
      </p:sp>
      <p:sp>
        <p:nvSpPr>
          <p:cNvPr id="4" name="Title 3">
            <a:extLst>
              <a:ext uri="{FF2B5EF4-FFF2-40B4-BE49-F238E27FC236}">
                <a16:creationId xmlns:a16="http://schemas.microsoft.com/office/drawing/2014/main" id="{B733AE28-E2CE-3BDD-FFF8-7304D4AB91D2}"/>
              </a:ext>
            </a:extLst>
          </p:cNvPr>
          <p:cNvSpPr>
            <a:spLocks noGrp="1"/>
          </p:cNvSpPr>
          <p:nvPr>
            <p:ph type="title"/>
          </p:nvPr>
        </p:nvSpPr>
        <p:spPr/>
        <p:txBody>
          <a:bodyPr/>
          <a:lstStyle/>
          <a:p>
            <a:r>
              <a:rPr lang="en-GB"/>
              <a:t>Statutory Consultees</a:t>
            </a:r>
          </a:p>
        </p:txBody>
      </p:sp>
      <p:sp>
        <p:nvSpPr>
          <p:cNvPr id="6" name="TextBox 5">
            <a:extLst>
              <a:ext uri="{FF2B5EF4-FFF2-40B4-BE49-F238E27FC236}">
                <a16:creationId xmlns:a16="http://schemas.microsoft.com/office/drawing/2014/main" id="{25226A20-4F0E-A335-5DF9-C1EFBB510E6C}"/>
              </a:ext>
            </a:extLst>
          </p:cNvPr>
          <p:cNvSpPr txBox="1"/>
          <p:nvPr/>
        </p:nvSpPr>
        <p:spPr>
          <a:xfrm>
            <a:off x="951818" y="2217721"/>
            <a:ext cx="892805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	Statutory consultees play a vital role in the TCPA planning 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625E"/>
                </a:solidFill>
                <a:effectLst/>
                <a:uLnTx/>
                <a:uFillTx/>
                <a:latin typeface="Arial" panose="020B0604020202020204"/>
                <a:ea typeface="+mn-ea"/>
                <a:cs typeface="+mn-cs"/>
              </a:rPr>
              <a:t>Key challenges &amp; considerations: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625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Delays/uncertainty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Capacity constraints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Delivering HMG growth objectives &amp; planning reforms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Diverse challenges facing each statutory consultee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7292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68D745-6718-F17B-4A30-BA24B27C1EF4}"/>
              </a:ext>
            </a:extLst>
          </p:cNvPr>
          <p:cNvSpPr>
            <a:spLocks noGrp="1"/>
          </p:cNvSpPr>
          <p:nvPr>
            <p:ph type="title"/>
          </p:nvPr>
        </p:nvSpPr>
        <p:spPr/>
        <p:txBody>
          <a:bodyPr/>
          <a:lstStyle/>
          <a:p>
            <a:r>
              <a:rPr lang="en-GB"/>
              <a:t>Working with developers – a case study </a:t>
            </a:r>
          </a:p>
        </p:txBody>
      </p:sp>
      <p:grpSp>
        <p:nvGrpSpPr>
          <p:cNvPr id="5" name="Group 4">
            <a:extLst>
              <a:ext uri="{FF2B5EF4-FFF2-40B4-BE49-F238E27FC236}">
                <a16:creationId xmlns:a16="http://schemas.microsoft.com/office/drawing/2014/main" id="{F66B7B2E-9E3A-C8D5-8DC0-B046784D7338}"/>
              </a:ext>
            </a:extLst>
          </p:cNvPr>
          <p:cNvGrpSpPr/>
          <p:nvPr/>
        </p:nvGrpSpPr>
        <p:grpSpPr>
          <a:xfrm>
            <a:off x="554735" y="1148965"/>
            <a:ext cx="6379138" cy="5071314"/>
            <a:chOff x="5560828" y="1278654"/>
            <a:chExt cx="6379138" cy="5071314"/>
          </a:xfrm>
        </p:grpSpPr>
        <p:pic>
          <p:nvPicPr>
            <p:cNvPr id="6" name="Picture Placeholder 7" descr="An aerial view of airplanes on a runway&#10;&#10;Description automatically generated">
              <a:extLst>
                <a:ext uri="{FF2B5EF4-FFF2-40B4-BE49-F238E27FC236}">
                  <a16:creationId xmlns:a16="http://schemas.microsoft.com/office/drawing/2014/main" id="{448E474A-899B-2D59-00B2-D9ECE8C40874}"/>
                </a:ext>
              </a:extLst>
            </p:cNvPr>
            <p:cNvPicPr>
              <a:picLocks noChangeAspect="1"/>
            </p:cNvPicPr>
            <p:nvPr/>
          </p:nvPicPr>
          <p:blipFill>
            <a:blip r:embed="rId2">
              <a:extLst>
                <a:ext uri="{28A0092B-C50C-407E-A947-70E740481C1C}">
                  <a14:useLocalDpi xmlns:a14="http://schemas.microsoft.com/office/drawing/2010/main" val="0"/>
                </a:ext>
              </a:extLst>
            </a:blip>
            <a:srcRect l="2763" r="19639" b="27699"/>
            <a:stretch/>
          </p:blipFill>
          <p:spPr>
            <a:xfrm>
              <a:off x="5560828" y="2400817"/>
              <a:ext cx="6379138" cy="3949151"/>
            </a:xfrm>
            <a:prstGeom prst="rect">
              <a:avLst/>
            </a:prstGeom>
          </p:spPr>
        </p:pic>
        <p:sp>
          <p:nvSpPr>
            <p:cNvPr id="7" name="Rectangle: Rounded Corners 6">
              <a:extLst>
                <a:ext uri="{FF2B5EF4-FFF2-40B4-BE49-F238E27FC236}">
                  <a16:creationId xmlns:a16="http://schemas.microsoft.com/office/drawing/2014/main" id="{D840230F-C1A8-5A80-D38C-7B7151607B3F}"/>
                </a:ext>
              </a:extLst>
            </p:cNvPr>
            <p:cNvSpPr/>
            <p:nvPr/>
          </p:nvSpPr>
          <p:spPr>
            <a:xfrm>
              <a:off x="6146800" y="1278654"/>
              <a:ext cx="1778000" cy="86054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Existing main runway</a:t>
              </a:r>
            </a:p>
          </p:txBody>
        </p:sp>
        <p:sp>
          <p:nvSpPr>
            <p:cNvPr id="8" name="Rectangle: Rounded Corners 7">
              <a:extLst>
                <a:ext uri="{FF2B5EF4-FFF2-40B4-BE49-F238E27FC236}">
                  <a16:creationId xmlns:a16="http://schemas.microsoft.com/office/drawing/2014/main" id="{0DBD8793-B3B8-0615-90C2-876C23960DAE}"/>
                </a:ext>
              </a:extLst>
            </p:cNvPr>
            <p:cNvSpPr/>
            <p:nvPr/>
          </p:nvSpPr>
          <p:spPr>
            <a:xfrm>
              <a:off x="9391148" y="1293377"/>
              <a:ext cx="1910080" cy="86054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Northern runway</a:t>
              </a:r>
            </a:p>
          </p:txBody>
        </p:sp>
      </p:grpSp>
      <p:grpSp>
        <p:nvGrpSpPr>
          <p:cNvPr id="17" name="Group 16">
            <a:extLst>
              <a:ext uri="{FF2B5EF4-FFF2-40B4-BE49-F238E27FC236}">
                <a16:creationId xmlns:a16="http://schemas.microsoft.com/office/drawing/2014/main" id="{833F5E38-4FBA-7E3A-0505-B34C7AC474EF}"/>
              </a:ext>
            </a:extLst>
          </p:cNvPr>
          <p:cNvGrpSpPr/>
          <p:nvPr/>
        </p:nvGrpSpPr>
        <p:grpSpPr>
          <a:xfrm>
            <a:off x="687484" y="1857121"/>
            <a:ext cx="11215302" cy="4036386"/>
            <a:chOff x="721891" y="1410807"/>
            <a:chExt cx="11215302" cy="4036386"/>
          </a:xfrm>
        </p:grpSpPr>
        <p:pic>
          <p:nvPicPr>
            <p:cNvPr id="18" name="Picture 17">
              <a:extLst>
                <a:ext uri="{FF2B5EF4-FFF2-40B4-BE49-F238E27FC236}">
                  <a16:creationId xmlns:a16="http://schemas.microsoft.com/office/drawing/2014/main" id="{D65362BE-5F50-079F-B94F-2642D6C008FD}"/>
                </a:ext>
              </a:extLst>
            </p:cNvPr>
            <p:cNvPicPr>
              <a:picLocks noChangeAspect="1"/>
            </p:cNvPicPr>
            <p:nvPr/>
          </p:nvPicPr>
          <p:blipFill>
            <a:blip r:embed="rId3"/>
            <a:srcRect l="9961" t="-19664" r="14054" b="19664"/>
            <a:stretch>
              <a:fillRect/>
            </a:stretch>
          </p:blipFill>
          <p:spPr>
            <a:xfrm>
              <a:off x="6621066" y="1410807"/>
              <a:ext cx="5057272" cy="4036386"/>
            </a:xfrm>
            <a:prstGeom prst="rect">
              <a:avLst/>
            </a:prstGeom>
          </p:spPr>
        </p:pic>
        <p:grpSp>
          <p:nvGrpSpPr>
            <p:cNvPr id="19" name="Group 18">
              <a:extLst>
                <a:ext uri="{FF2B5EF4-FFF2-40B4-BE49-F238E27FC236}">
                  <a16:creationId xmlns:a16="http://schemas.microsoft.com/office/drawing/2014/main" id="{C0EC73EA-7D71-C9AA-C4B4-DD9C177BF740}"/>
                </a:ext>
              </a:extLst>
            </p:cNvPr>
            <p:cNvGrpSpPr/>
            <p:nvPr/>
          </p:nvGrpSpPr>
          <p:grpSpPr>
            <a:xfrm>
              <a:off x="721891" y="2413591"/>
              <a:ext cx="11215302" cy="2784752"/>
              <a:chOff x="721891" y="2413591"/>
              <a:chExt cx="11215302" cy="2784752"/>
            </a:xfrm>
          </p:grpSpPr>
          <p:cxnSp>
            <p:nvCxnSpPr>
              <p:cNvPr id="20" name="Straight Arrow Connector 19">
                <a:extLst>
                  <a:ext uri="{FF2B5EF4-FFF2-40B4-BE49-F238E27FC236}">
                    <a16:creationId xmlns:a16="http://schemas.microsoft.com/office/drawing/2014/main" id="{DA2F5556-1EEC-8F6E-0C21-3A9DC857C01C}"/>
                  </a:ext>
                </a:extLst>
              </p:cNvPr>
              <p:cNvCxnSpPr>
                <a:cxnSpLocks/>
              </p:cNvCxnSpPr>
              <p:nvPr/>
            </p:nvCxnSpPr>
            <p:spPr>
              <a:xfrm>
                <a:off x="1839604" y="3772786"/>
                <a:ext cx="2794261" cy="619760"/>
              </a:xfrm>
              <a:prstGeom prst="straightConnector1">
                <a:avLst/>
              </a:prstGeom>
              <a:ln w="38100">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sp>
            <p:nvSpPr>
              <p:cNvPr id="21" name="Rectangle: Rounded Corners 20">
                <a:extLst>
                  <a:ext uri="{FF2B5EF4-FFF2-40B4-BE49-F238E27FC236}">
                    <a16:creationId xmlns:a16="http://schemas.microsoft.com/office/drawing/2014/main" id="{5A9B97EC-65D0-AA28-6F0D-9D654EE2A6C9}"/>
                  </a:ext>
                </a:extLst>
              </p:cNvPr>
              <p:cNvSpPr/>
              <p:nvPr/>
            </p:nvSpPr>
            <p:spPr>
              <a:xfrm>
                <a:off x="721891" y="3455955"/>
                <a:ext cx="1808480" cy="61976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Gatwick Airport</a:t>
                </a:r>
              </a:p>
            </p:txBody>
          </p:sp>
          <p:cxnSp>
            <p:nvCxnSpPr>
              <p:cNvPr id="22" name="Straight Arrow Connector 21">
                <a:extLst>
                  <a:ext uri="{FF2B5EF4-FFF2-40B4-BE49-F238E27FC236}">
                    <a16:creationId xmlns:a16="http://schemas.microsoft.com/office/drawing/2014/main" id="{E6F4E229-4077-45B9-3886-82D54631E705}"/>
                  </a:ext>
                </a:extLst>
              </p:cNvPr>
              <p:cNvCxnSpPr>
                <a:cxnSpLocks/>
              </p:cNvCxnSpPr>
              <p:nvPr/>
            </p:nvCxnSpPr>
            <p:spPr>
              <a:xfrm flipH="1" flipV="1">
                <a:off x="7559749" y="2413591"/>
                <a:ext cx="1821363" cy="143745"/>
              </a:xfrm>
              <a:prstGeom prst="straightConnector1">
                <a:avLst/>
              </a:prstGeom>
              <a:ln w="38100">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sp>
            <p:nvSpPr>
              <p:cNvPr id="23" name="Rectangle: Rounded Corners 22">
                <a:extLst>
                  <a:ext uri="{FF2B5EF4-FFF2-40B4-BE49-F238E27FC236}">
                    <a16:creationId xmlns:a16="http://schemas.microsoft.com/office/drawing/2014/main" id="{8229A48F-2329-95C6-A09F-51C6D8B7CBB4}"/>
                  </a:ext>
                </a:extLst>
              </p:cNvPr>
              <p:cNvSpPr/>
              <p:nvPr/>
            </p:nvSpPr>
            <p:spPr>
              <a:xfrm>
                <a:off x="10128713" y="2916061"/>
                <a:ext cx="1808480" cy="61976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M25</a:t>
                </a:r>
              </a:p>
            </p:txBody>
          </p:sp>
          <p:sp>
            <p:nvSpPr>
              <p:cNvPr id="25" name="Rectangle: Rounded Corners 24">
                <a:extLst>
                  <a:ext uri="{FF2B5EF4-FFF2-40B4-BE49-F238E27FC236}">
                    <a16:creationId xmlns:a16="http://schemas.microsoft.com/office/drawing/2014/main" id="{8A0FE9E9-D584-4154-0807-AC0BF331E26A}"/>
                  </a:ext>
                </a:extLst>
              </p:cNvPr>
              <p:cNvSpPr/>
              <p:nvPr/>
            </p:nvSpPr>
            <p:spPr>
              <a:xfrm>
                <a:off x="10117130" y="4578583"/>
                <a:ext cx="1808480" cy="61976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M23</a:t>
                </a:r>
              </a:p>
            </p:txBody>
          </p:sp>
        </p:grpSp>
      </p:grpSp>
    </p:spTree>
    <p:extLst>
      <p:ext uri="{BB962C8B-B14F-4D97-AF65-F5344CB8AC3E}">
        <p14:creationId xmlns:p14="http://schemas.microsoft.com/office/powerpoint/2010/main" val="2124472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3078A-59B4-E195-785E-B22FBE4F3D12}"/>
            </a:ext>
          </a:extLst>
        </p:cNvPr>
        <p:cNvGrpSpPr/>
        <p:nvPr/>
      </p:nvGrpSpPr>
      <p:grpSpPr>
        <a:xfrm>
          <a:off x="0" y="0"/>
          <a:ext cx="0" cy="0"/>
          <a:chOff x="0" y="0"/>
          <a:chExt cx="0" cy="0"/>
        </a:xfrm>
      </p:grpSpPr>
      <p:pic>
        <p:nvPicPr>
          <p:cNvPr id="19" name="Picture 18" descr="A diagram of a diagram&#10;&#10;AI-generated content may be incorrect.">
            <a:extLst>
              <a:ext uri="{FF2B5EF4-FFF2-40B4-BE49-F238E27FC236}">
                <a16:creationId xmlns:a16="http://schemas.microsoft.com/office/drawing/2014/main" id="{656FEF0D-F2B9-E052-1234-1C1F9B8E6E7C}"/>
              </a:ext>
            </a:extLst>
          </p:cNvPr>
          <p:cNvPicPr>
            <a:picLocks noChangeAspect="1"/>
          </p:cNvPicPr>
          <p:nvPr/>
        </p:nvPicPr>
        <p:blipFill>
          <a:blip r:embed="rId2"/>
          <a:stretch>
            <a:fillRect/>
          </a:stretch>
        </p:blipFill>
        <p:spPr>
          <a:xfrm>
            <a:off x="338772" y="5350826"/>
            <a:ext cx="922020" cy="876300"/>
          </a:xfrm>
          <a:prstGeom prst="rect">
            <a:avLst/>
          </a:prstGeom>
        </p:spPr>
      </p:pic>
      <p:graphicFrame>
        <p:nvGraphicFramePr>
          <p:cNvPr id="38" name="Table 37">
            <a:extLst>
              <a:ext uri="{FF2B5EF4-FFF2-40B4-BE49-F238E27FC236}">
                <a16:creationId xmlns:a16="http://schemas.microsoft.com/office/drawing/2014/main" id="{A940FE35-3473-A884-78BA-E8407DAFFC17}"/>
              </a:ext>
            </a:extLst>
          </p:cNvPr>
          <p:cNvGraphicFramePr>
            <a:graphicFrameLocks noGrp="1"/>
          </p:cNvGraphicFramePr>
          <p:nvPr/>
        </p:nvGraphicFramePr>
        <p:xfrm>
          <a:off x="305117" y="1231646"/>
          <a:ext cx="9506781" cy="4934430"/>
        </p:xfrm>
        <a:graphic>
          <a:graphicData uri="http://schemas.openxmlformats.org/drawingml/2006/table">
            <a:tbl>
              <a:tblPr firstRow="1" bandRow="1">
                <a:tableStyleId>{5C22544A-7EE6-4342-B048-85BDC9FD1C3A}</a:tableStyleId>
              </a:tblPr>
              <a:tblGrid>
                <a:gridCol w="3086156">
                  <a:extLst>
                    <a:ext uri="{9D8B030D-6E8A-4147-A177-3AD203B41FA5}">
                      <a16:colId xmlns:a16="http://schemas.microsoft.com/office/drawing/2014/main" val="1539890865"/>
                    </a:ext>
                  </a:extLst>
                </a:gridCol>
                <a:gridCol w="6420625">
                  <a:extLst>
                    <a:ext uri="{9D8B030D-6E8A-4147-A177-3AD203B41FA5}">
                      <a16:colId xmlns:a16="http://schemas.microsoft.com/office/drawing/2014/main" val="3290890147"/>
                    </a:ext>
                  </a:extLst>
                </a:gridCol>
              </a:tblGrid>
              <a:tr h="986886">
                <a:tc>
                  <a:txBody>
                    <a:bodyPr/>
                    <a:lstStyle/>
                    <a:p>
                      <a:endParaRPr lang="en-GB"/>
                    </a:p>
                  </a:txBody>
                  <a:tcPr>
                    <a:lnL w="0">
                      <a:noFill/>
                    </a:lnL>
                    <a:lnR w="0">
                      <a:noFill/>
                    </a:lnR>
                    <a:lnT w="0">
                      <a:noFill/>
                    </a:lnT>
                    <a:lnB w="12700">
                      <a:solidFill>
                        <a:schemeClr val="tx1"/>
                      </a:solidFill>
                    </a:lnB>
                    <a:noFill/>
                  </a:tcPr>
                </a:tc>
                <a:tc>
                  <a:txBody>
                    <a:bodyPr/>
                    <a:lstStyle/>
                    <a:p>
                      <a:r>
                        <a:rPr lang="en-GB" sz="1400">
                          <a:solidFill>
                            <a:schemeClr val="accent5"/>
                          </a:solidFill>
                        </a:rPr>
                        <a:t>An enabler, not a blocker</a:t>
                      </a:r>
                    </a:p>
                    <a:p>
                      <a:pPr lvl="0">
                        <a:buNone/>
                      </a:pPr>
                      <a:r>
                        <a:rPr lang="en-GB" sz="1200" b="0">
                          <a:solidFill>
                            <a:schemeClr val="tx1"/>
                          </a:solidFill>
                        </a:rPr>
                        <a:t>In line with the government's planning agenda, we need to become an enabler for growth, collaborating with developers and promoters and ensuring we do not become a blocker to sustainable development.</a:t>
                      </a:r>
                    </a:p>
                  </a:txBody>
                  <a:tcPr anchor="b">
                    <a:lnL w="0">
                      <a:noFill/>
                    </a:lnL>
                    <a:lnR w="0">
                      <a:noFill/>
                    </a:lnR>
                    <a:lnT w="0">
                      <a:noFill/>
                    </a:lnT>
                    <a:lnB w="12700">
                      <a:solidFill>
                        <a:schemeClr val="tx1"/>
                      </a:solidFill>
                    </a:lnB>
                    <a:noFill/>
                  </a:tcPr>
                </a:tc>
                <a:extLst>
                  <a:ext uri="{0D108BD9-81ED-4DB2-BD59-A6C34878D82A}">
                    <a16:rowId xmlns:a16="http://schemas.microsoft.com/office/drawing/2014/main" val="1108878053"/>
                  </a:ext>
                </a:extLst>
              </a:tr>
              <a:tr h="986886">
                <a:tc>
                  <a:txBody>
                    <a:bodyPr/>
                    <a:lstStyle/>
                    <a:p>
                      <a:endParaRPr lang="en-GB"/>
                    </a:p>
                  </a:txBody>
                  <a:tcPr>
                    <a:lnL w="0">
                      <a:noFill/>
                    </a:lnL>
                    <a:lnR w="0">
                      <a:noFill/>
                    </a:lnR>
                    <a:lnT w="12700">
                      <a:solidFill>
                        <a:schemeClr val="tx1"/>
                      </a:solidFill>
                    </a:lnT>
                    <a:lnB w="12700">
                      <a:solidFill>
                        <a:schemeClr val="tx1"/>
                      </a:solidFill>
                    </a:lnB>
                    <a:noFill/>
                  </a:tcPr>
                </a:tc>
                <a:tc>
                  <a:txBody>
                    <a:bodyPr/>
                    <a:lstStyle/>
                    <a:p>
                      <a:pPr lvl="0">
                        <a:buNone/>
                      </a:pPr>
                      <a:r>
                        <a:rPr lang="en-GB" sz="1400" b="1" i="0" u="none" strike="noStrike" noProof="0">
                          <a:solidFill>
                            <a:schemeClr val="accent5"/>
                          </a:solidFill>
                          <a:latin typeface="Arial"/>
                        </a:rPr>
                        <a:t>More development requires more support</a:t>
                      </a:r>
                    </a:p>
                    <a:p>
                      <a:pPr lvl="0">
                        <a:buNone/>
                      </a:pPr>
                      <a:r>
                        <a:rPr lang="en-GB" sz="1200" b="0" i="0" u="none" strike="noStrike" noProof="0">
                          <a:solidFill>
                            <a:schemeClr val="tx1"/>
                          </a:solidFill>
                          <a:latin typeface="Arial"/>
                        </a:rPr>
                        <a:t>The government's economic and planning agenda is already leading to an increase in development in areas such as housing, transport and energy. This is affecting our workload across National Highways, requiring us to rethink of spatial planning delivery.</a:t>
                      </a:r>
                    </a:p>
                  </a:txBody>
                  <a:tcPr anchor="b">
                    <a:lnL w="0">
                      <a:noFill/>
                    </a:lnL>
                    <a:lnR w="0">
                      <a:noFill/>
                    </a:lnR>
                    <a:lnT w="12700">
                      <a:solidFill>
                        <a:schemeClr val="tx1"/>
                      </a:solidFill>
                    </a:lnT>
                    <a:lnB w="12700">
                      <a:solidFill>
                        <a:schemeClr val="tx1"/>
                      </a:solidFill>
                    </a:lnB>
                    <a:noFill/>
                  </a:tcPr>
                </a:tc>
                <a:extLst>
                  <a:ext uri="{0D108BD9-81ED-4DB2-BD59-A6C34878D82A}">
                    <a16:rowId xmlns:a16="http://schemas.microsoft.com/office/drawing/2014/main" val="1605407395"/>
                  </a:ext>
                </a:extLst>
              </a:tr>
              <a:tr h="986886">
                <a:tc>
                  <a:txBody>
                    <a:bodyPr/>
                    <a:lstStyle/>
                    <a:p>
                      <a:endParaRPr lang="en-GB"/>
                    </a:p>
                  </a:txBody>
                  <a:tcPr>
                    <a:lnL w="0">
                      <a:noFill/>
                    </a:lnL>
                    <a:lnR w="0">
                      <a:noFill/>
                    </a:lnR>
                    <a:lnT w="12700">
                      <a:solidFill>
                        <a:schemeClr val="tx1"/>
                      </a:solidFill>
                    </a:lnT>
                    <a:lnB w="12700">
                      <a:solidFill>
                        <a:schemeClr val="tx1"/>
                      </a:solidFill>
                    </a:lnB>
                    <a:noFill/>
                  </a:tcPr>
                </a:tc>
                <a:tc>
                  <a:txBody>
                    <a:bodyPr/>
                    <a:lstStyle/>
                    <a:p>
                      <a:pPr lvl="0">
                        <a:buNone/>
                      </a:pPr>
                      <a:r>
                        <a:rPr lang="en-GB" sz="1400" b="1" i="0" u="none" strike="noStrike" noProof="0">
                          <a:solidFill>
                            <a:schemeClr val="accent5"/>
                          </a:solidFill>
                          <a:latin typeface="Arial"/>
                        </a:rPr>
                        <a:t>Opportunities to recover costs </a:t>
                      </a:r>
                      <a:endParaRPr lang="en-US">
                        <a:solidFill>
                          <a:schemeClr val="accent5"/>
                        </a:solidFill>
                      </a:endParaRPr>
                    </a:p>
                    <a:p>
                      <a:pPr marL="0" marR="0" lvl="0" indent="0" algn="l">
                        <a:lnSpc>
                          <a:spcPct val="100000"/>
                        </a:lnSpc>
                        <a:spcBef>
                          <a:spcPts val="0"/>
                        </a:spcBef>
                        <a:spcAft>
                          <a:spcPts val="0"/>
                        </a:spcAft>
                        <a:buNone/>
                      </a:pPr>
                      <a:r>
                        <a:rPr lang="en-GB" sz="1200" b="0" i="0" u="none" strike="noStrike" noProof="0">
                          <a:solidFill>
                            <a:srgbClr val="002E5F"/>
                          </a:solidFill>
                          <a:latin typeface="Arial"/>
                        </a:rPr>
                        <a:t>Consultees like National Highways are now able to recharge developers and promoters for the planning advice they provide. This is a great opportunity for us to generate revenue for National Highways but will require changes to deliver effectively. </a:t>
                      </a:r>
                      <a:endParaRPr lang="en-US" sz="1200" b="0" i="0" u="none" strike="noStrike" noProof="0">
                        <a:solidFill>
                          <a:schemeClr val="tx1"/>
                        </a:solidFill>
                        <a:latin typeface="Arial"/>
                      </a:endParaRPr>
                    </a:p>
                  </a:txBody>
                  <a:tcPr anchor="b">
                    <a:lnL w="0">
                      <a:noFill/>
                    </a:lnL>
                    <a:lnR w="0">
                      <a:noFill/>
                    </a:lnR>
                    <a:lnT w="12700">
                      <a:solidFill>
                        <a:schemeClr val="tx1"/>
                      </a:solidFill>
                    </a:lnT>
                    <a:lnB w="12700">
                      <a:solidFill>
                        <a:schemeClr val="tx1"/>
                      </a:solidFill>
                    </a:lnB>
                    <a:noFill/>
                  </a:tcPr>
                </a:tc>
                <a:extLst>
                  <a:ext uri="{0D108BD9-81ED-4DB2-BD59-A6C34878D82A}">
                    <a16:rowId xmlns:a16="http://schemas.microsoft.com/office/drawing/2014/main" val="821703052"/>
                  </a:ext>
                </a:extLst>
              </a:tr>
              <a:tr h="986886">
                <a:tc>
                  <a:txBody>
                    <a:bodyPr/>
                    <a:lstStyle/>
                    <a:p>
                      <a:endParaRPr lang="en-GB"/>
                    </a:p>
                  </a:txBody>
                  <a:tcPr>
                    <a:lnL w="0">
                      <a:noFill/>
                    </a:lnL>
                    <a:lnR w="0">
                      <a:noFill/>
                    </a:lnR>
                    <a:lnT w="12700">
                      <a:solidFill>
                        <a:schemeClr val="tx1"/>
                      </a:solidFill>
                    </a:lnT>
                    <a:lnB w="19050">
                      <a:solidFill>
                        <a:schemeClr val="tx1"/>
                      </a:solidFill>
                    </a:lnB>
                    <a:noFill/>
                  </a:tcPr>
                </a:tc>
                <a:tc>
                  <a:txBody>
                    <a:bodyPr/>
                    <a:lstStyle/>
                    <a:p>
                      <a:pPr lvl="0">
                        <a:buNone/>
                      </a:pPr>
                      <a:r>
                        <a:rPr lang="en-GB" sz="1400" b="1" i="0" u="none" strike="noStrike" noProof="0">
                          <a:solidFill>
                            <a:schemeClr val="accent5"/>
                          </a:solidFill>
                          <a:latin typeface="Arial"/>
                        </a:rPr>
                        <a:t>Less applications to submit, more to review</a:t>
                      </a:r>
                      <a:endParaRPr lang="en-US" sz="1200" b="0" i="0" u="none" strike="noStrike" noProof="0">
                        <a:solidFill>
                          <a:schemeClr val="accent5"/>
                        </a:solidFill>
                        <a:latin typeface="Arial"/>
                      </a:endParaRPr>
                    </a:p>
                    <a:p>
                      <a:pPr marL="0" marR="0" lvl="0" indent="0" algn="l">
                        <a:lnSpc>
                          <a:spcPct val="100000"/>
                        </a:lnSpc>
                        <a:spcBef>
                          <a:spcPts val="0"/>
                        </a:spcBef>
                        <a:spcAft>
                          <a:spcPts val="0"/>
                        </a:spcAft>
                        <a:buNone/>
                      </a:pPr>
                      <a:r>
                        <a:rPr lang="en-GB" sz="1200" b="0" i="0" u="none" strike="noStrike" noProof="0">
                          <a:solidFill>
                            <a:schemeClr val="tx1"/>
                          </a:solidFill>
                          <a:latin typeface="Arial"/>
                        </a:rPr>
                        <a:t>We are anticipating a</a:t>
                      </a:r>
                      <a:r>
                        <a:rPr lang="en-GB" sz="1200" b="0" i="0" u="none" strike="noStrike" noProof="0">
                          <a:solidFill>
                            <a:srgbClr val="002E5F"/>
                          </a:solidFill>
                          <a:latin typeface="Arial"/>
                        </a:rPr>
                        <a:t> reduction in workload for planning applications for our own schemes due to the reduction in enhancements. However, there will likely be an increase in applications for National Highways to review</a:t>
                      </a:r>
                    </a:p>
                  </a:txBody>
                  <a:tcPr anchor="b">
                    <a:lnL w="0">
                      <a:noFill/>
                    </a:lnL>
                    <a:lnR w="0">
                      <a:noFill/>
                    </a:lnR>
                    <a:lnT w="12700">
                      <a:solidFill>
                        <a:schemeClr val="tx1"/>
                      </a:solidFill>
                    </a:lnT>
                    <a:lnB w="19050">
                      <a:solidFill>
                        <a:schemeClr val="tx1"/>
                      </a:solidFill>
                    </a:lnB>
                    <a:noFill/>
                  </a:tcPr>
                </a:tc>
                <a:extLst>
                  <a:ext uri="{0D108BD9-81ED-4DB2-BD59-A6C34878D82A}">
                    <a16:rowId xmlns:a16="http://schemas.microsoft.com/office/drawing/2014/main" val="401095750"/>
                  </a:ext>
                </a:extLst>
              </a:tr>
              <a:tr h="986886">
                <a:tc>
                  <a:txBody>
                    <a:bodyPr/>
                    <a:lstStyle/>
                    <a:p>
                      <a:endParaRPr lang="en-GB"/>
                    </a:p>
                  </a:txBody>
                  <a:tcPr>
                    <a:lnL w="0">
                      <a:noFill/>
                    </a:lnL>
                    <a:lnR w="0">
                      <a:noFill/>
                    </a:lnR>
                    <a:lnT w="19050">
                      <a:solidFill>
                        <a:schemeClr val="tx1"/>
                      </a:solidFill>
                    </a:lnT>
                    <a:lnB w="19050">
                      <a:solidFill>
                        <a:schemeClr val="tx1"/>
                      </a:solidFill>
                    </a:lnB>
                    <a:noFill/>
                  </a:tcPr>
                </a:tc>
                <a:tc>
                  <a:txBody>
                    <a:bodyPr/>
                    <a:lstStyle/>
                    <a:p>
                      <a:pPr lvl="0">
                        <a:buNone/>
                      </a:pPr>
                      <a:r>
                        <a:rPr lang="en-GB" sz="1400" b="1" i="0" u="none" strike="noStrike" noProof="0">
                          <a:solidFill>
                            <a:schemeClr val="accent5"/>
                          </a:solidFill>
                          <a:latin typeface="Arial"/>
                        </a:rPr>
                        <a:t>Smoother, quicker processes</a:t>
                      </a:r>
                    </a:p>
                    <a:p>
                      <a:pPr lvl="0">
                        <a:buNone/>
                      </a:pPr>
                      <a:r>
                        <a:rPr lang="en-GB" sz="1200" b="0" i="0" u="none" strike="noStrike" noProof="0">
                          <a:solidFill>
                            <a:schemeClr val="tx1"/>
                          </a:solidFill>
                          <a:latin typeface="Arial"/>
                        </a:rPr>
                        <a:t>In the past, our processes to review planning applications have led to some delays and gaps. With volumes increasing and with opportunities for revenue, we need smoother and more efficient spatial planning delivery across National Highways.</a:t>
                      </a:r>
                    </a:p>
                  </a:txBody>
                  <a:tcPr anchor="b">
                    <a:lnL w="0">
                      <a:noFill/>
                    </a:lnL>
                    <a:lnR w="0">
                      <a:noFill/>
                    </a:lnR>
                    <a:lnT w="19050">
                      <a:solidFill>
                        <a:schemeClr val="tx1"/>
                      </a:solidFill>
                    </a:lnT>
                    <a:lnB w="19050">
                      <a:solidFill>
                        <a:schemeClr val="tx1"/>
                      </a:solidFill>
                    </a:lnB>
                    <a:noFill/>
                  </a:tcPr>
                </a:tc>
                <a:extLst>
                  <a:ext uri="{0D108BD9-81ED-4DB2-BD59-A6C34878D82A}">
                    <a16:rowId xmlns:a16="http://schemas.microsoft.com/office/drawing/2014/main" val="1649358035"/>
                  </a:ext>
                </a:extLst>
              </a:tr>
            </a:tbl>
          </a:graphicData>
        </a:graphic>
      </p:graphicFrame>
      <p:sp>
        <p:nvSpPr>
          <p:cNvPr id="3" name="Title 2">
            <a:extLst>
              <a:ext uri="{FF2B5EF4-FFF2-40B4-BE49-F238E27FC236}">
                <a16:creationId xmlns:a16="http://schemas.microsoft.com/office/drawing/2014/main" id="{81D5CE42-0C6E-CCF9-CC78-CB9D7131965C}"/>
              </a:ext>
            </a:extLst>
          </p:cNvPr>
          <p:cNvSpPr>
            <a:spLocks noGrp="1"/>
          </p:cNvSpPr>
          <p:nvPr>
            <p:ph type="title"/>
          </p:nvPr>
        </p:nvSpPr>
        <p:spPr>
          <a:xfrm>
            <a:off x="221382" y="210172"/>
            <a:ext cx="11410637" cy="363986"/>
          </a:xfrm>
        </p:spPr>
        <p:txBody>
          <a:bodyPr/>
          <a:lstStyle/>
          <a:p>
            <a:r>
              <a:rPr lang="en-GB" sz="3600">
                <a:solidFill>
                  <a:srgbClr val="002060"/>
                </a:solidFill>
              </a:rPr>
              <a:t>National Highways' role in planning is changing</a:t>
            </a:r>
            <a:endParaRPr lang="en-GB" sz="3600">
              <a:solidFill>
                <a:srgbClr val="002060"/>
              </a:solidFill>
              <a:cs typeface="Arial"/>
            </a:endParaRPr>
          </a:p>
        </p:txBody>
      </p:sp>
      <p:pic>
        <p:nvPicPr>
          <p:cNvPr id="4" name="Picture 3" descr="A blue line drawing of a car&#10;&#10;AI-generated content may be incorrect.">
            <a:extLst>
              <a:ext uri="{FF2B5EF4-FFF2-40B4-BE49-F238E27FC236}">
                <a16:creationId xmlns:a16="http://schemas.microsoft.com/office/drawing/2014/main" id="{CB675B0F-C702-7E37-74D8-F57B97DA3B69}"/>
              </a:ext>
            </a:extLst>
          </p:cNvPr>
          <p:cNvPicPr>
            <a:picLocks noChangeAspect="1"/>
          </p:cNvPicPr>
          <p:nvPr/>
        </p:nvPicPr>
        <p:blipFill>
          <a:blip r:embed="rId3"/>
          <a:stretch>
            <a:fillRect/>
          </a:stretch>
        </p:blipFill>
        <p:spPr>
          <a:xfrm>
            <a:off x="307975" y="1387157"/>
            <a:ext cx="870585" cy="870585"/>
          </a:xfrm>
          <a:prstGeom prst="rect">
            <a:avLst/>
          </a:prstGeom>
        </p:spPr>
      </p:pic>
      <p:pic>
        <p:nvPicPr>
          <p:cNvPr id="5" name="Picture 4" descr="A blue triangle with a car in it&#10;&#10;AI-generated content may be incorrect.">
            <a:extLst>
              <a:ext uri="{FF2B5EF4-FFF2-40B4-BE49-F238E27FC236}">
                <a16:creationId xmlns:a16="http://schemas.microsoft.com/office/drawing/2014/main" id="{AD1E60C0-7D45-54BE-D2A3-011E7CC70B3B}"/>
              </a:ext>
            </a:extLst>
          </p:cNvPr>
          <p:cNvPicPr>
            <a:picLocks noChangeAspect="1"/>
          </p:cNvPicPr>
          <p:nvPr/>
        </p:nvPicPr>
        <p:blipFill>
          <a:blip r:embed="rId4"/>
          <a:stretch>
            <a:fillRect/>
          </a:stretch>
        </p:blipFill>
        <p:spPr>
          <a:xfrm>
            <a:off x="1960800" y="1373336"/>
            <a:ext cx="954405" cy="885825"/>
          </a:xfrm>
          <a:prstGeom prst="rect">
            <a:avLst/>
          </a:prstGeom>
        </p:spPr>
      </p:pic>
      <p:pic>
        <p:nvPicPr>
          <p:cNvPr id="11" name="Picture 10" descr="A diagram of a diagram&#10;&#10;AI-generated content may be incorrect.">
            <a:extLst>
              <a:ext uri="{FF2B5EF4-FFF2-40B4-BE49-F238E27FC236}">
                <a16:creationId xmlns:a16="http://schemas.microsoft.com/office/drawing/2014/main" id="{1DEFF8DE-6A2B-898B-13FC-78F53C0B2940}"/>
              </a:ext>
            </a:extLst>
          </p:cNvPr>
          <p:cNvPicPr>
            <a:picLocks noChangeAspect="1"/>
          </p:cNvPicPr>
          <p:nvPr/>
        </p:nvPicPr>
        <p:blipFill>
          <a:blip r:embed="rId2"/>
          <a:stretch>
            <a:fillRect/>
          </a:stretch>
        </p:blipFill>
        <p:spPr>
          <a:xfrm>
            <a:off x="1973898" y="5350827"/>
            <a:ext cx="922020" cy="876300"/>
          </a:xfrm>
          <a:prstGeom prst="rect">
            <a:avLst/>
          </a:prstGeom>
        </p:spPr>
      </p:pic>
      <p:pic>
        <p:nvPicPr>
          <p:cNvPr id="15" name="Picture 14" descr="A group of houses with a path in the middle&#10;&#10;AI-generated content may be incorrect.">
            <a:extLst>
              <a:ext uri="{FF2B5EF4-FFF2-40B4-BE49-F238E27FC236}">
                <a16:creationId xmlns:a16="http://schemas.microsoft.com/office/drawing/2014/main" id="{884AA0FF-834C-24B0-085C-0A05C2C8B35C}"/>
              </a:ext>
            </a:extLst>
          </p:cNvPr>
          <p:cNvPicPr>
            <a:picLocks noChangeAspect="1"/>
          </p:cNvPicPr>
          <p:nvPr/>
        </p:nvPicPr>
        <p:blipFill>
          <a:blip r:embed="rId5"/>
          <a:stretch>
            <a:fillRect/>
          </a:stretch>
        </p:blipFill>
        <p:spPr>
          <a:xfrm>
            <a:off x="1989772" y="2396808"/>
            <a:ext cx="866458" cy="794703"/>
          </a:xfrm>
          <a:prstGeom prst="rect">
            <a:avLst/>
          </a:prstGeom>
        </p:spPr>
      </p:pic>
      <p:sp>
        <p:nvSpPr>
          <p:cNvPr id="29" name="Rectangle 28">
            <a:extLst>
              <a:ext uri="{FF2B5EF4-FFF2-40B4-BE49-F238E27FC236}">
                <a16:creationId xmlns:a16="http://schemas.microsoft.com/office/drawing/2014/main" id="{CA83B5E1-6014-5EED-CBA8-4CCAC3E0BE92}"/>
              </a:ext>
            </a:extLst>
          </p:cNvPr>
          <p:cNvSpPr/>
          <p:nvPr/>
        </p:nvSpPr>
        <p:spPr>
          <a:xfrm>
            <a:off x="677140" y="5488297"/>
            <a:ext cx="220294" cy="1852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76142EAD-4C48-2978-1AD5-F4FD36D3C01B}"/>
              </a:ext>
            </a:extLst>
          </p:cNvPr>
          <p:cNvSpPr/>
          <p:nvPr/>
        </p:nvSpPr>
        <p:spPr>
          <a:xfrm>
            <a:off x="679945" y="5915597"/>
            <a:ext cx="217490" cy="2408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E1B97E6E-B6E6-BCC7-7A8E-589A9D1138DA}"/>
              </a:ext>
            </a:extLst>
          </p:cNvPr>
          <p:cNvSpPr/>
          <p:nvPr/>
        </p:nvSpPr>
        <p:spPr>
          <a:xfrm>
            <a:off x="859109" y="5686188"/>
            <a:ext cx="252044" cy="23199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9" name="Picture 38" descr="A blue line drawing of a house&#10;&#10;AI-generated content may be incorrect.">
            <a:extLst>
              <a:ext uri="{FF2B5EF4-FFF2-40B4-BE49-F238E27FC236}">
                <a16:creationId xmlns:a16="http://schemas.microsoft.com/office/drawing/2014/main" id="{18EDC069-A4A3-603E-7743-9BB62DE7D7EF}"/>
              </a:ext>
            </a:extLst>
          </p:cNvPr>
          <p:cNvPicPr>
            <a:picLocks noChangeAspect="1"/>
          </p:cNvPicPr>
          <p:nvPr/>
        </p:nvPicPr>
        <p:blipFill>
          <a:blip r:embed="rId6"/>
          <a:stretch>
            <a:fillRect/>
          </a:stretch>
        </p:blipFill>
        <p:spPr>
          <a:xfrm>
            <a:off x="377190" y="2434590"/>
            <a:ext cx="771208" cy="774064"/>
          </a:xfrm>
          <a:prstGeom prst="rect">
            <a:avLst/>
          </a:prstGeom>
        </p:spPr>
      </p:pic>
      <p:pic>
        <p:nvPicPr>
          <p:cNvPr id="40" name="Picture 39" descr="A blue piggy bank with a tail&#10;&#10;AI-generated content may be incorrect.">
            <a:extLst>
              <a:ext uri="{FF2B5EF4-FFF2-40B4-BE49-F238E27FC236}">
                <a16:creationId xmlns:a16="http://schemas.microsoft.com/office/drawing/2014/main" id="{7F493110-5882-0D70-DB97-6C1DFCEF926C}"/>
              </a:ext>
            </a:extLst>
          </p:cNvPr>
          <p:cNvPicPr>
            <a:picLocks noChangeAspect="1"/>
          </p:cNvPicPr>
          <p:nvPr/>
        </p:nvPicPr>
        <p:blipFill>
          <a:blip r:embed="rId7"/>
          <a:stretch>
            <a:fillRect/>
          </a:stretch>
        </p:blipFill>
        <p:spPr>
          <a:xfrm>
            <a:off x="1961197" y="3380424"/>
            <a:ext cx="909002" cy="883602"/>
          </a:xfrm>
          <a:prstGeom prst="rect">
            <a:avLst/>
          </a:prstGeom>
        </p:spPr>
      </p:pic>
      <p:pic>
        <p:nvPicPr>
          <p:cNvPr id="41" name="Picture 40" descr="A blue piggy bank with a tail&#10;&#10;AI-generated content may be incorrect.">
            <a:extLst>
              <a:ext uri="{FF2B5EF4-FFF2-40B4-BE49-F238E27FC236}">
                <a16:creationId xmlns:a16="http://schemas.microsoft.com/office/drawing/2014/main" id="{F6A659E0-5499-DC7D-F0BB-395739F87FCE}"/>
              </a:ext>
            </a:extLst>
          </p:cNvPr>
          <p:cNvPicPr>
            <a:picLocks noChangeAspect="1"/>
          </p:cNvPicPr>
          <p:nvPr/>
        </p:nvPicPr>
        <p:blipFill>
          <a:blip r:embed="rId7"/>
          <a:stretch>
            <a:fillRect/>
          </a:stretch>
        </p:blipFill>
        <p:spPr>
          <a:xfrm>
            <a:off x="481821" y="3507581"/>
            <a:ext cx="637569" cy="623888"/>
          </a:xfrm>
          <a:prstGeom prst="rect">
            <a:avLst/>
          </a:prstGeom>
        </p:spPr>
      </p:pic>
      <p:pic>
        <p:nvPicPr>
          <p:cNvPr id="42" name="Picture 41" descr="A blue circle with a black background&#10;&#10;AI-generated content may be incorrect.">
            <a:extLst>
              <a:ext uri="{FF2B5EF4-FFF2-40B4-BE49-F238E27FC236}">
                <a16:creationId xmlns:a16="http://schemas.microsoft.com/office/drawing/2014/main" id="{A5D9B9C2-8169-F041-3F60-BF0D83DCBCFA}"/>
              </a:ext>
            </a:extLst>
          </p:cNvPr>
          <p:cNvPicPr>
            <a:picLocks noChangeAspect="1"/>
          </p:cNvPicPr>
          <p:nvPr/>
        </p:nvPicPr>
        <p:blipFill>
          <a:blip r:embed="rId8"/>
          <a:stretch>
            <a:fillRect/>
          </a:stretch>
        </p:blipFill>
        <p:spPr>
          <a:xfrm>
            <a:off x="321628" y="3381375"/>
            <a:ext cx="881063" cy="873125"/>
          </a:xfrm>
          <a:prstGeom prst="rect">
            <a:avLst/>
          </a:prstGeom>
        </p:spPr>
      </p:pic>
      <p:grpSp>
        <p:nvGrpSpPr>
          <p:cNvPr id="8" name="Group 7">
            <a:extLst>
              <a:ext uri="{FF2B5EF4-FFF2-40B4-BE49-F238E27FC236}">
                <a16:creationId xmlns:a16="http://schemas.microsoft.com/office/drawing/2014/main" id="{05454EE9-40E4-7384-D27D-BEA1B1E76C80}"/>
              </a:ext>
            </a:extLst>
          </p:cNvPr>
          <p:cNvGrpSpPr/>
          <p:nvPr/>
        </p:nvGrpSpPr>
        <p:grpSpPr>
          <a:xfrm>
            <a:off x="503279" y="4552692"/>
            <a:ext cx="583727" cy="576648"/>
            <a:chOff x="2265405" y="4314567"/>
            <a:chExt cx="583727" cy="576648"/>
          </a:xfrm>
        </p:grpSpPr>
        <p:sp>
          <p:nvSpPr>
            <p:cNvPr id="6" name="Rectangle 5">
              <a:extLst>
                <a:ext uri="{FF2B5EF4-FFF2-40B4-BE49-F238E27FC236}">
                  <a16:creationId xmlns:a16="http://schemas.microsoft.com/office/drawing/2014/main" id="{59484E62-B599-BEC8-6995-649C55D0E520}"/>
                </a:ext>
              </a:extLst>
            </p:cNvPr>
            <p:cNvSpPr/>
            <p:nvPr/>
          </p:nvSpPr>
          <p:spPr>
            <a:xfrm>
              <a:off x="2265405" y="4314567"/>
              <a:ext cx="226540" cy="5766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250C3C5A-5E85-C682-669F-84BA78A3AA76}"/>
                </a:ext>
              </a:extLst>
            </p:cNvPr>
            <p:cNvSpPr/>
            <p:nvPr/>
          </p:nvSpPr>
          <p:spPr>
            <a:xfrm>
              <a:off x="2622592" y="4632067"/>
              <a:ext cx="226540" cy="2591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FEFEADFC-5314-ADFB-252A-652942F90507}"/>
              </a:ext>
            </a:extLst>
          </p:cNvPr>
          <p:cNvGrpSpPr/>
          <p:nvPr/>
        </p:nvGrpSpPr>
        <p:grpSpPr>
          <a:xfrm flipH="1">
            <a:off x="2130467" y="4552693"/>
            <a:ext cx="575789" cy="576648"/>
            <a:chOff x="2265405" y="4314567"/>
            <a:chExt cx="575789" cy="576648"/>
          </a:xfrm>
        </p:grpSpPr>
        <p:sp>
          <p:nvSpPr>
            <p:cNvPr id="10" name="Rectangle 9">
              <a:extLst>
                <a:ext uri="{FF2B5EF4-FFF2-40B4-BE49-F238E27FC236}">
                  <a16:creationId xmlns:a16="http://schemas.microsoft.com/office/drawing/2014/main" id="{2055B7FF-AD5D-4EB3-D8DD-09484BFD791C}"/>
                </a:ext>
              </a:extLst>
            </p:cNvPr>
            <p:cNvSpPr/>
            <p:nvPr/>
          </p:nvSpPr>
          <p:spPr>
            <a:xfrm>
              <a:off x="2265405" y="4314567"/>
              <a:ext cx="226540" cy="5766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D40CDAB1-1999-3202-874C-9319F4928CD1}"/>
                </a:ext>
              </a:extLst>
            </p:cNvPr>
            <p:cNvSpPr/>
            <p:nvPr/>
          </p:nvSpPr>
          <p:spPr>
            <a:xfrm>
              <a:off x="2614654" y="4632067"/>
              <a:ext cx="226540" cy="2591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cxnSp>
        <p:nvCxnSpPr>
          <p:cNvPr id="13" name="Straight Arrow Connector 12">
            <a:extLst>
              <a:ext uri="{FF2B5EF4-FFF2-40B4-BE49-F238E27FC236}">
                <a16:creationId xmlns:a16="http://schemas.microsoft.com/office/drawing/2014/main" id="{CB102043-08AE-DECD-980A-7B12F62BD0AB}"/>
              </a:ext>
            </a:extLst>
          </p:cNvPr>
          <p:cNvCxnSpPr/>
          <p:nvPr/>
        </p:nvCxnSpPr>
        <p:spPr>
          <a:xfrm flipV="1">
            <a:off x="1194191" y="1819468"/>
            <a:ext cx="721507" cy="635"/>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10878C-0B06-83CB-AB4B-FAEF5F4222A2}"/>
              </a:ext>
            </a:extLst>
          </p:cNvPr>
          <p:cNvCxnSpPr>
            <a:cxnSpLocks/>
          </p:cNvCxnSpPr>
          <p:nvPr/>
        </p:nvCxnSpPr>
        <p:spPr>
          <a:xfrm flipV="1">
            <a:off x="1194191" y="2819592"/>
            <a:ext cx="721507" cy="635"/>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4C7F57-C5C5-B596-90F8-D1F7B0FCACCC}"/>
              </a:ext>
            </a:extLst>
          </p:cNvPr>
          <p:cNvCxnSpPr>
            <a:cxnSpLocks/>
          </p:cNvCxnSpPr>
          <p:nvPr/>
        </p:nvCxnSpPr>
        <p:spPr>
          <a:xfrm flipV="1">
            <a:off x="1194191" y="3780030"/>
            <a:ext cx="721507" cy="635"/>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39382CC-26E9-A85B-B360-EE4585350080}"/>
              </a:ext>
            </a:extLst>
          </p:cNvPr>
          <p:cNvCxnSpPr>
            <a:cxnSpLocks/>
          </p:cNvCxnSpPr>
          <p:nvPr/>
        </p:nvCxnSpPr>
        <p:spPr>
          <a:xfrm flipV="1">
            <a:off x="1194191" y="4835717"/>
            <a:ext cx="721507" cy="635"/>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8A41989-85E1-8F0B-892D-5EDB55B3518B}"/>
              </a:ext>
            </a:extLst>
          </p:cNvPr>
          <p:cNvCxnSpPr>
            <a:cxnSpLocks/>
          </p:cNvCxnSpPr>
          <p:nvPr/>
        </p:nvCxnSpPr>
        <p:spPr>
          <a:xfrm flipV="1">
            <a:off x="1194191" y="5788217"/>
            <a:ext cx="721507" cy="635"/>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405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05D05-E20F-E3B9-411E-D606D957AB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DD958F-1AD4-7577-73DA-9809F26D600B}"/>
              </a:ext>
            </a:extLst>
          </p:cNvPr>
          <p:cNvSpPr>
            <a:spLocks noGrp="1"/>
          </p:cNvSpPr>
          <p:nvPr>
            <p:ph type="title"/>
          </p:nvPr>
        </p:nvSpPr>
        <p:spPr>
          <a:xfrm>
            <a:off x="221382" y="210172"/>
            <a:ext cx="11410637" cy="363986"/>
          </a:xfrm>
        </p:spPr>
        <p:txBody>
          <a:bodyPr/>
          <a:lstStyle/>
          <a:p>
            <a:r>
              <a:rPr lang="en-GB" sz="3600">
                <a:solidFill>
                  <a:srgbClr val="002060"/>
                </a:solidFill>
                <a:cs typeface="Arial"/>
              </a:rPr>
              <a:t>The current spatial planning ecosystem</a:t>
            </a:r>
          </a:p>
        </p:txBody>
      </p:sp>
      <p:grpSp>
        <p:nvGrpSpPr>
          <p:cNvPr id="36" name="Group 35">
            <a:extLst>
              <a:ext uri="{FF2B5EF4-FFF2-40B4-BE49-F238E27FC236}">
                <a16:creationId xmlns:a16="http://schemas.microsoft.com/office/drawing/2014/main" id="{7EFC23CF-2079-3BBA-7DBE-FC072EEAEB97}"/>
              </a:ext>
            </a:extLst>
          </p:cNvPr>
          <p:cNvGrpSpPr/>
          <p:nvPr/>
        </p:nvGrpSpPr>
        <p:grpSpPr>
          <a:xfrm>
            <a:off x="2884442" y="1080954"/>
            <a:ext cx="5383144" cy="5372972"/>
            <a:chOff x="2543130" y="922204"/>
            <a:chExt cx="5724456" cy="5714284"/>
          </a:xfrm>
        </p:grpSpPr>
        <p:sp>
          <p:nvSpPr>
            <p:cNvPr id="5" name="Oval 4">
              <a:extLst>
                <a:ext uri="{FF2B5EF4-FFF2-40B4-BE49-F238E27FC236}">
                  <a16:creationId xmlns:a16="http://schemas.microsoft.com/office/drawing/2014/main" id="{809E710A-CA2B-1ADC-7DEC-8D531DE74FF1}"/>
                </a:ext>
              </a:extLst>
            </p:cNvPr>
            <p:cNvSpPr/>
            <p:nvPr/>
          </p:nvSpPr>
          <p:spPr>
            <a:xfrm>
              <a:off x="4606880" y="922204"/>
              <a:ext cx="1366769" cy="137247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2E5F"/>
                  </a:solidFill>
                  <a:effectLst/>
                  <a:uLnTx/>
                  <a:uFillTx/>
                  <a:latin typeface="Arial"/>
                  <a:ea typeface="+mn-ea"/>
                  <a:cs typeface="Arial"/>
                </a:rPr>
                <a:t>OD Yorkshire &amp; North East</a:t>
              </a:r>
            </a:p>
          </p:txBody>
        </p:sp>
        <p:sp>
          <p:nvSpPr>
            <p:cNvPr id="16" name="Oval 15">
              <a:extLst>
                <a:ext uri="{FF2B5EF4-FFF2-40B4-BE49-F238E27FC236}">
                  <a16:creationId xmlns:a16="http://schemas.microsoft.com/office/drawing/2014/main" id="{453553B5-173F-5A1D-7090-8C1F0BBA98DB}"/>
                </a:ext>
              </a:extLst>
            </p:cNvPr>
            <p:cNvSpPr/>
            <p:nvPr/>
          </p:nvSpPr>
          <p:spPr>
            <a:xfrm>
              <a:off x="3233692" y="1334954"/>
              <a:ext cx="1390581" cy="137247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OD North West</a:t>
              </a:r>
            </a:p>
          </p:txBody>
        </p:sp>
        <p:sp>
          <p:nvSpPr>
            <p:cNvPr id="18" name="Oval 17">
              <a:extLst>
                <a:ext uri="{FF2B5EF4-FFF2-40B4-BE49-F238E27FC236}">
                  <a16:creationId xmlns:a16="http://schemas.microsoft.com/office/drawing/2014/main" id="{04839691-8705-B97C-96C3-057231B061EC}"/>
                </a:ext>
              </a:extLst>
            </p:cNvPr>
            <p:cNvSpPr/>
            <p:nvPr/>
          </p:nvSpPr>
          <p:spPr>
            <a:xfrm>
              <a:off x="2543130" y="2517641"/>
              <a:ext cx="1366769" cy="137247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OD Midlands</a:t>
              </a:r>
            </a:p>
          </p:txBody>
        </p:sp>
        <p:sp>
          <p:nvSpPr>
            <p:cNvPr id="23" name="Oval 22">
              <a:extLst>
                <a:ext uri="{FF2B5EF4-FFF2-40B4-BE49-F238E27FC236}">
                  <a16:creationId xmlns:a16="http://schemas.microsoft.com/office/drawing/2014/main" id="{05102A30-6935-BEC9-F3CE-6BDCD742E157}"/>
                </a:ext>
              </a:extLst>
            </p:cNvPr>
            <p:cNvSpPr/>
            <p:nvPr/>
          </p:nvSpPr>
          <p:spPr>
            <a:xfrm>
              <a:off x="2551067" y="3890829"/>
              <a:ext cx="1366769" cy="137247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OD East</a:t>
              </a:r>
            </a:p>
          </p:txBody>
        </p:sp>
        <p:sp>
          <p:nvSpPr>
            <p:cNvPr id="24" name="Oval 23">
              <a:extLst>
                <a:ext uri="{FF2B5EF4-FFF2-40B4-BE49-F238E27FC236}">
                  <a16:creationId xmlns:a16="http://schemas.microsoft.com/office/drawing/2014/main" id="{6B3A0249-7924-2C24-710C-0A1F368523F1}"/>
                </a:ext>
              </a:extLst>
            </p:cNvPr>
            <p:cNvSpPr/>
            <p:nvPr/>
          </p:nvSpPr>
          <p:spPr>
            <a:xfrm>
              <a:off x="3463880" y="4954454"/>
              <a:ext cx="1366769" cy="137247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OD South West</a:t>
              </a:r>
            </a:p>
          </p:txBody>
        </p:sp>
        <p:sp>
          <p:nvSpPr>
            <p:cNvPr id="25" name="Oval 24">
              <a:extLst>
                <a:ext uri="{FF2B5EF4-FFF2-40B4-BE49-F238E27FC236}">
                  <a16:creationId xmlns:a16="http://schemas.microsoft.com/office/drawing/2014/main" id="{5892C122-72C8-35E3-3A73-7D9B51F8117B}"/>
                </a:ext>
              </a:extLst>
            </p:cNvPr>
            <p:cNvSpPr/>
            <p:nvPr/>
          </p:nvSpPr>
          <p:spPr>
            <a:xfrm>
              <a:off x="4837067" y="5264016"/>
              <a:ext cx="1366769" cy="137247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OD South East</a:t>
              </a:r>
            </a:p>
          </p:txBody>
        </p:sp>
        <p:sp>
          <p:nvSpPr>
            <p:cNvPr id="31" name="Oval 30">
              <a:extLst>
                <a:ext uri="{FF2B5EF4-FFF2-40B4-BE49-F238E27FC236}">
                  <a16:creationId xmlns:a16="http://schemas.microsoft.com/office/drawing/2014/main" id="{A5E686BA-5D4F-8C65-3E66-CA0D713CD58D}"/>
                </a:ext>
              </a:extLst>
            </p:cNvPr>
            <p:cNvSpPr/>
            <p:nvPr/>
          </p:nvSpPr>
          <p:spPr>
            <a:xfrm>
              <a:off x="6210255" y="4954454"/>
              <a:ext cx="1366769" cy="137247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Third Party NSIPs Team</a:t>
              </a:r>
            </a:p>
          </p:txBody>
        </p:sp>
        <p:sp>
          <p:nvSpPr>
            <p:cNvPr id="32" name="Oval 31">
              <a:extLst>
                <a:ext uri="{FF2B5EF4-FFF2-40B4-BE49-F238E27FC236}">
                  <a16:creationId xmlns:a16="http://schemas.microsoft.com/office/drawing/2014/main" id="{07F8D7D3-86A5-BCF0-0429-8A6DDDA6E40F}"/>
                </a:ext>
              </a:extLst>
            </p:cNvPr>
            <p:cNvSpPr/>
            <p:nvPr/>
          </p:nvSpPr>
          <p:spPr>
            <a:xfrm>
              <a:off x="6900817" y="3740016"/>
              <a:ext cx="1366769" cy="137247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Major Projects</a:t>
              </a:r>
              <a:endParaRPr kumimoji="0" lang="en-US" sz="1800" b="0" i="0" u="none" strike="noStrike" kern="1200" cap="none" spc="0" normalizeH="0" baseline="0" noProof="0">
                <a:ln>
                  <a:noFill/>
                </a:ln>
                <a:solidFill>
                  <a:srgbClr val="002E5F"/>
                </a:solidFill>
                <a:effectLst/>
                <a:uLnTx/>
                <a:uFillTx/>
                <a:latin typeface="Arial"/>
                <a:ea typeface="+mn-ea"/>
                <a:cs typeface="+mn-cs"/>
              </a:endParaRPr>
            </a:p>
          </p:txBody>
        </p:sp>
        <p:sp>
          <p:nvSpPr>
            <p:cNvPr id="33" name="Oval 32">
              <a:extLst>
                <a:ext uri="{FF2B5EF4-FFF2-40B4-BE49-F238E27FC236}">
                  <a16:creationId xmlns:a16="http://schemas.microsoft.com/office/drawing/2014/main" id="{DD70426F-D71F-7D45-7B27-BEA030435801}"/>
                </a:ext>
              </a:extLst>
            </p:cNvPr>
            <p:cNvSpPr/>
            <p:nvPr/>
          </p:nvSpPr>
          <p:spPr>
            <a:xfrm>
              <a:off x="6892880" y="2366829"/>
              <a:ext cx="1366769" cy="137247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Strategic Planning Division</a:t>
              </a:r>
            </a:p>
          </p:txBody>
        </p:sp>
        <p:sp>
          <p:nvSpPr>
            <p:cNvPr id="34" name="Oval 33">
              <a:extLst>
                <a:ext uri="{FF2B5EF4-FFF2-40B4-BE49-F238E27FC236}">
                  <a16:creationId xmlns:a16="http://schemas.microsoft.com/office/drawing/2014/main" id="{0C9FDFF0-16A0-9359-B29F-5A6382138350}"/>
                </a:ext>
              </a:extLst>
            </p:cNvPr>
            <p:cNvSpPr/>
            <p:nvPr/>
          </p:nvSpPr>
          <p:spPr>
            <a:xfrm>
              <a:off x="5924505" y="1334954"/>
              <a:ext cx="1366769" cy="137247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Legal Services</a:t>
              </a:r>
              <a:endParaRPr kumimoji="0" lang="en-US" sz="1800" b="0" i="0" u="none" strike="noStrike" kern="1200" cap="none" spc="0" normalizeH="0" baseline="0" noProof="0">
                <a:ln>
                  <a:noFill/>
                </a:ln>
                <a:solidFill>
                  <a:srgbClr val="002E5F"/>
                </a:solidFill>
                <a:effectLst/>
                <a:uLnTx/>
                <a:uFillTx/>
                <a:latin typeface="Arial"/>
                <a:ea typeface="+mn-ea"/>
                <a:cs typeface="+mn-cs"/>
              </a:endParaRPr>
            </a:p>
          </p:txBody>
        </p:sp>
      </p:grpSp>
      <p:sp>
        <p:nvSpPr>
          <p:cNvPr id="38" name="TextBox 37">
            <a:extLst>
              <a:ext uri="{FF2B5EF4-FFF2-40B4-BE49-F238E27FC236}">
                <a16:creationId xmlns:a16="http://schemas.microsoft.com/office/drawing/2014/main" id="{26251CB2-F4EB-61DA-A4AD-17E4EEEB2F23}"/>
              </a:ext>
            </a:extLst>
          </p:cNvPr>
          <p:cNvSpPr txBox="1"/>
          <p:nvPr/>
        </p:nvSpPr>
        <p:spPr>
          <a:xfrm>
            <a:off x="222526" y="854202"/>
            <a:ext cx="346895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Multiple teams across National Highways provide a spatial planning service. They regularly engage with each other, but there are few consistent processes across them all, resulting in some inefficiencies and an inconsistent experience for our customers.</a:t>
            </a:r>
            <a:endParaRPr kumimoji="0" lang="en-GB" sz="1800" b="0" i="0" u="none" strike="noStrike" kern="1200" cap="none" spc="0" normalizeH="0" baseline="0" noProof="0">
              <a:ln>
                <a:noFill/>
              </a:ln>
              <a:solidFill>
                <a:srgbClr val="002E5F"/>
              </a:solidFill>
              <a:effectLst/>
              <a:uLnTx/>
              <a:uFillTx/>
              <a:latin typeface="Arial"/>
              <a:ea typeface="+mn-ea"/>
              <a:cs typeface="Arial"/>
            </a:endParaRPr>
          </a:p>
        </p:txBody>
      </p:sp>
    </p:spTree>
    <p:extLst>
      <p:ext uri="{BB962C8B-B14F-4D97-AF65-F5344CB8AC3E}">
        <p14:creationId xmlns:p14="http://schemas.microsoft.com/office/powerpoint/2010/main" val="3671771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2EE9-3FBA-AB1E-2A8E-30D2320529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A1588E-907C-8A86-7550-F47FD1D12EA5}"/>
              </a:ext>
            </a:extLst>
          </p:cNvPr>
          <p:cNvSpPr>
            <a:spLocks noGrp="1"/>
          </p:cNvSpPr>
          <p:nvPr>
            <p:ph type="title"/>
          </p:nvPr>
        </p:nvSpPr>
        <p:spPr>
          <a:xfrm>
            <a:off x="221382" y="210171"/>
            <a:ext cx="11742018" cy="482927"/>
          </a:xfrm>
        </p:spPr>
        <p:txBody>
          <a:bodyPr/>
          <a:lstStyle/>
          <a:p>
            <a:r>
              <a:rPr lang="en-GB" sz="3200">
                <a:solidFill>
                  <a:srgbClr val="002060"/>
                </a:solidFill>
              </a:rPr>
              <a:t>NH’s ambition for Spatial planning- Road Period 3 (2026-31) </a:t>
            </a:r>
            <a:endParaRPr lang="en-US" sz="3200"/>
          </a:p>
        </p:txBody>
      </p:sp>
      <p:sp>
        <p:nvSpPr>
          <p:cNvPr id="2" name="TextBox 1">
            <a:extLst>
              <a:ext uri="{FF2B5EF4-FFF2-40B4-BE49-F238E27FC236}">
                <a16:creationId xmlns:a16="http://schemas.microsoft.com/office/drawing/2014/main" id="{0E187D00-8CA8-45CF-246D-00E50E0E86DF}"/>
              </a:ext>
            </a:extLst>
          </p:cNvPr>
          <p:cNvSpPr txBox="1"/>
          <p:nvPr/>
        </p:nvSpPr>
        <p:spPr>
          <a:xfrm>
            <a:off x="220980" y="6004951"/>
            <a:ext cx="71901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1200" cap="none" spc="0" normalizeH="0" baseline="0" noProof="0">
                <a:ln>
                  <a:noFill/>
                </a:ln>
                <a:solidFill>
                  <a:srgbClr val="002E5F"/>
                </a:solidFill>
                <a:effectLst/>
                <a:uLnTx/>
                <a:uFillTx/>
                <a:latin typeface="Arial"/>
                <a:ea typeface="+mn-ea"/>
                <a:cs typeface="+mn-cs"/>
              </a:rPr>
              <a:t>Spatial planning defined in this context as all NH engagement in the planning system both as an applicant and as a consultee. This includes Local Plans, Development Consent Orders, TCPA and Highways Act as well as other bespoke planning routes as was used for HS2 and Universal Studios. </a:t>
            </a:r>
            <a:endParaRPr kumimoji="0" lang="en-US" sz="1200" b="0" i="0" u="none" strike="noStrike" kern="1200" cap="none" spc="0" normalizeH="0" baseline="0" noProof="0">
              <a:ln>
                <a:noFill/>
              </a:ln>
              <a:solidFill>
                <a:srgbClr val="002E5F"/>
              </a:solidFill>
              <a:effectLst/>
              <a:uLnTx/>
              <a:uFillTx/>
              <a:latin typeface="Arial"/>
              <a:ea typeface="+mn-ea"/>
              <a:cs typeface="Arial"/>
            </a:endParaRPr>
          </a:p>
        </p:txBody>
      </p:sp>
      <p:grpSp>
        <p:nvGrpSpPr>
          <p:cNvPr id="6" name="Group 5">
            <a:extLst>
              <a:ext uri="{FF2B5EF4-FFF2-40B4-BE49-F238E27FC236}">
                <a16:creationId xmlns:a16="http://schemas.microsoft.com/office/drawing/2014/main" id="{C4336A3F-73C3-4D2D-5D8B-8C1AC17AA01D}"/>
              </a:ext>
            </a:extLst>
          </p:cNvPr>
          <p:cNvGrpSpPr/>
          <p:nvPr/>
        </p:nvGrpSpPr>
        <p:grpSpPr>
          <a:xfrm>
            <a:off x="10064299" y="1809228"/>
            <a:ext cx="1977189" cy="2987591"/>
            <a:chOff x="2901633" y="1899969"/>
            <a:chExt cx="1977189" cy="2987591"/>
          </a:xfrm>
        </p:grpSpPr>
        <p:pic>
          <p:nvPicPr>
            <p:cNvPr id="8" name="Picture 7" descr="A blue line drawing of people connected to a network&#10;&#10;AI-generated content may be incorrect.">
              <a:extLst>
                <a:ext uri="{FF2B5EF4-FFF2-40B4-BE49-F238E27FC236}">
                  <a16:creationId xmlns:a16="http://schemas.microsoft.com/office/drawing/2014/main" id="{33E4D9B2-D5EE-999E-43AE-DB0E74820EEB}"/>
                </a:ext>
              </a:extLst>
            </p:cNvPr>
            <p:cNvPicPr>
              <a:picLocks noChangeAspect="1"/>
            </p:cNvPicPr>
            <p:nvPr/>
          </p:nvPicPr>
          <p:blipFill>
            <a:blip r:embed="rId2"/>
            <a:stretch>
              <a:fillRect/>
            </a:stretch>
          </p:blipFill>
          <p:spPr>
            <a:xfrm>
              <a:off x="3206652" y="1899969"/>
              <a:ext cx="1372284" cy="1372284"/>
            </a:xfrm>
            <a:prstGeom prst="rect">
              <a:avLst/>
            </a:prstGeom>
          </p:spPr>
        </p:pic>
        <p:sp>
          <p:nvSpPr>
            <p:cNvPr id="12" name="TextBox 11">
              <a:extLst>
                <a:ext uri="{FF2B5EF4-FFF2-40B4-BE49-F238E27FC236}">
                  <a16:creationId xmlns:a16="http://schemas.microsoft.com/office/drawing/2014/main" id="{7BF07D0E-7508-61A9-9878-933667156AF8}"/>
                </a:ext>
              </a:extLst>
            </p:cNvPr>
            <p:cNvSpPr txBox="1"/>
            <p:nvPr/>
          </p:nvSpPr>
          <p:spPr>
            <a:xfrm>
              <a:off x="2901633" y="3287122"/>
              <a:ext cx="197718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Bring spatial planning operations in line with the </a:t>
              </a:r>
              <a:r>
                <a:rPr kumimoji="0" lang="en-GB" sz="1400" b="1" i="0" u="none" strike="noStrike" kern="1200" cap="none" spc="0" normalizeH="0" baseline="0" noProof="0">
                  <a:ln>
                    <a:noFill/>
                  </a:ln>
                  <a:solidFill>
                    <a:srgbClr val="00A6AA"/>
                  </a:solidFill>
                  <a:effectLst/>
                  <a:uLnTx/>
                  <a:uFillTx/>
                  <a:latin typeface="Arial"/>
                  <a:ea typeface="+mn-ea"/>
                  <a:cs typeface="Arial"/>
                </a:rPr>
                <a:t>new National Highways structure</a:t>
              </a:r>
              <a:r>
                <a:rPr kumimoji="0" lang="en-GB" sz="1400" b="0" i="0" u="none" strike="noStrike" kern="1200" cap="none" spc="0" normalizeH="0" baseline="0" noProof="0">
                  <a:ln>
                    <a:noFill/>
                  </a:ln>
                  <a:solidFill>
                    <a:srgbClr val="002E5F"/>
                  </a:solidFill>
                  <a:effectLst/>
                  <a:uLnTx/>
                  <a:uFillTx/>
                  <a:latin typeface="Arial"/>
                  <a:ea typeface="+mn-ea"/>
                  <a:cs typeface="Arial"/>
                </a:rPr>
                <a:t> and ambitions to be a </a:t>
              </a:r>
              <a:r>
                <a:rPr kumimoji="0" lang="en-GB" sz="1400" b="1" i="0" u="none" strike="noStrike" kern="1200" cap="none" spc="0" normalizeH="0" baseline="0" noProof="0">
                  <a:ln>
                    <a:noFill/>
                  </a:ln>
                  <a:solidFill>
                    <a:srgbClr val="00A6AA"/>
                  </a:solidFill>
                  <a:effectLst/>
                  <a:uLnTx/>
                  <a:uFillTx/>
                  <a:latin typeface="Arial"/>
                  <a:ea typeface="+mn-ea"/>
                  <a:cs typeface="Arial"/>
                </a:rPr>
                <a:t>customer focused organisation</a:t>
              </a:r>
              <a:endParaRPr kumimoji="0" lang="en-US" sz="1400" b="1" i="0" u="none" strike="noStrike" kern="1200" cap="none" spc="0" normalizeH="0" baseline="0" noProof="0">
                <a:ln>
                  <a:noFill/>
                </a:ln>
                <a:solidFill>
                  <a:srgbClr val="00A6AA"/>
                </a:solidFill>
                <a:effectLst/>
                <a:uLnTx/>
                <a:uFillTx/>
                <a:latin typeface="Arial"/>
                <a:ea typeface="+mn-ea"/>
                <a:cs typeface="Arial"/>
              </a:endParaRPr>
            </a:p>
          </p:txBody>
        </p:sp>
      </p:grpSp>
      <p:grpSp>
        <p:nvGrpSpPr>
          <p:cNvPr id="11" name="Group 10">
            <a:extLst>
              <a:ext uri="{FF2B5EF4-FFF2-40B4-BE49-F238E27FC236}">
                <a16:creationId xmlns:a16="http://schemas.microsoft.com/office/drawing/2014/main" id="{A70EA5EC-7053-F395-48BE-3AADE88B9A8A}"/>
              </a:ext>
            </a:extLst>
          </p:cNvPr>
          <p:cNvGrpSpPr/>
          <p:nvPr/>
        </p:nvGrpSpPr>
        <p:grpSpPr>
          <a:xfrm>
            <a:off x="3192658" y="1892301"/>
            <a:ext cx="1977189" cy="2554555"/>
            <a:chOff x="5106670" y="1899969"/>
            <a:chExt cx="1977189" cy="2554555"/>
          </a:xfrm>
        </p:grpSpPr>
        <p:pic>
          <p:nvPicPr>
            <p:cNvPr id="9" name="Picture 8" descr="A blue outline of a person on a podium&#10;&#10;AI-generated content may be incorrect.">
              <a:extLst>
                <a:ext uri="{FF2B5EF4-FFF2-40B4-BE49-F238E27FC236}">
                  <a16:creationId xmlns:a16="http://schemas.microsoft.com/office/drawing/2014/main" id="{36A804C2-8ED8-A0F4-C92C-F1E2E7FD7C19}"/>
                </a:ext>
              </a:extLst>
            </p:cNvPr>
            <p:cNvPicPr>
              <a:picLocks noChangeAspect="1"/>
            </p:cNvPicPr>
            <p:nvPr/>
          </p:nvPicPr>
          <p:blipFill>
            <a:blip r:embed="rId3"/>
            <a:stretch>
              <a:fillRect/>
            </a:stretch>
          </p:blipFill>
          <p:spPr>
            <a:xfrm>
              <a:off x="5411363" y="1899969"/>
              <a:ext cx="1377497" cy="1377493"/>
            </a:xfrm>
            <a:prstGeom prst="rect">
              <a:avLst/>
            </a:prstGeom>
          </p:spPr>
        </p:pic>
        <p:sp>
          <p:nvSpPr>
            <p:cNvPr id="13" name="TextBox 12">
              <a:extLst>
                <a:ext uri="{FF2B5EF4-FFF2-40B4-BE49-F238E27FC236}">
                  <a16:creationId xmlns:a16="http://schemas.microsoft.com/office/drawing/2014/main" id="{2DF1EA80-3F42-9EE3-E05E-57FC212E9565}"/>
                </a:ext>
              </a:extLst>
            </p:cNvPr>
            <p:cNvSpPr txBox="1"/>
            <p:nvPr/>
          </p:nvSpPr>
          <p:spPr>
            <a:xfrm>
              <a:off x="5106670" y="3284973"/>
              <a:ext cx="197718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Ensure National Highways can respond to </a:t>
              </a:r>
              <a:r>
                <a:rPr kumimoji="0" lang="en-GB" sz="1400" b="1" i="0" u="none" strike="noStrike" kern="1200" cap="none" spc="0" normalizeH="0" baseline="0" noProof="0">
                  <a:ln>
                    <a:noFill/>
                  </a:ln>
                  <a:solidFill>
                    <a:srgbClr val="00A6AA"/>
                  </a:solidFill>
                  <a:effectLst/>
                  <a:uLnTx/>
                  <a:uFillTx/>
                  <a:latin typeface="Arial"/>
                  <a:ea typeface="+mn-ea"/>
                  <a:cs typeface="Arial"/>
                </a:rPr>
                <a:t>the government's ambitious planning agenda</a:t>
              </a:r>
              <a:endParaRPr kumimoji="0" lang="en-US" sz="1400" b="1" i="0" u="none" strike="noStrike" kern="1200" cap="none" spc="0" normalizeH="0" baseline="0" noProof="0">
                <a:ln>
                  <a:noFill/>
                </a:ln>
                <a:solidFill>
                  <a:srgbClr val="00A6AA"/>
                </a:solidFill>
                <a:effectLst/>
                <a:uLnTx/>
                <a:uFillTx/>
                <a:latin typeface="Arial"/>
                <a:ea typeface="+mn-ea"/>
                <a:cs typeface="Arial"/>
              </a:endParaRPr>
            </a:p>
          </p:txBody>
        </p:sp>
      </p:grpSp>
      <p:grpSp>
        <p:nvGrpSpPr>
          <p:cNvPr id="17" name="Group 16">
            <a:extLst>
              <a:ext uri="{FF2B5EF4-FFF2-40B4-BE49-F238E27FC236}">
                <a16:creationId xmlns:a16="http://schemas.microsoft.com/office/drawing/2014/main" id="{94FC314A-C4D3-DE82-C842-8C281D227BB5}"/>
              </a:ext>
            </a:extLst>
          </p:cNvPr>
          <p:cNvGrpSpPr/>
          <p:nvPr/>
        </p:nvGrpSpPr>
        <p:grpSpPr>
          <a:xfrm>
            <a:off x="7660611" y="1823018"/>
            <a:ext cx="1977189" cy="2772148"/>
            <a:chOff x="9604741" y="1897820"/>
            <a:chExt cx="1977189" cy="2772148"/>
          </a:xfrm>
        </p:grpSpPr>
        <p:pic>
          <p:nvPicPr>
            <p:cNvPr id="10" name="Picture 9" descr="A blue line drawing of a dollar bill with wings&#10;&#10;AI-generated content may be incorrect.">
              <a:extLst>
                <a:ext uri="{FF2B5EF4-FFF2-40B4-BE49-F238E27FC236}">
                  <a16:creationId xmlns:a16="http://schemas.microsoft.com/office/drawing/2014/main" id="{B10F8F0D-1D70-B5A1-CD23-846ABFA91307}"/>
                </a:ext>
              </a:extLst>
            </p:cNvPr>
            <p:cNvPicPr>
              <a:picLocks noChangeAspect="1"/>
            </p:cNvPicPr>
            <p:nvPr/>
          </p:nvPicPr>
          <p:blipFill>
            <a:blip r:embed="rId4"/>
            <a:stretch>
              <a:fillRect/>
            </a:stretch>
          </p:blipFill>
          <p:spPr>
            <a:xfrm>
              <a:off x="9938751" y="1897820"/>
              <a:ext cx="1374434" cy="1372284"/>
            </a:xfrm>
            <a:prstGeom prst="rect">
              <a:avLst/>
            </a:prstGeom>
          </p:spPr>
        </p:pic>
        <p:sp>
          <p:nvSpPr>
            <p:cNvPr id="14" name="TextBox 13">
              <a:extLst>
                <a:ext uri="{FF2B5EF4-FFF2-40B4-BE49-F238E27FC236}">
                  <a16:creationId xmlns:a16="http://schemas.microsoft.com/office/drawing/2014/main" id="{7E7F634D-223F-DC04-A9A6-5DFC76CA4506}"/>
                </a:ext>
              </a:extLst>
            </p:cNvPr>
            <p:cNvSpPr txBox="1"/>
            <p:nvPr/>
          </p:nvSpPr>
          <p:spPr>
            <a:xfrm>
              <a:off x="9604741" y="3284973"/>
              <a:ext cx="19771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A6AA"/>
                  </a:solidFill>
                  <a:effectLst/>
                  <a:uLnTx/>
                  <a:uFillTx/>
                  <a:latin typeface="Arial"/>
                  <a:ea typeface="+mn-ea"/>
                  <a:cs typeface="Arial"/>
                </a:rPr>
                <a:t>Recover costs </a:t>
              </a:r>
              <a:r>
                <a:rPr kumimoji="0" lang="en-GB" sz="1400" b="0" i="0" u="none" strike="noStrike" kern="1200" cap="none" spc="0" normalizeH="0" baseline="0" noProof="0">
                  <a:ln>
                    <a:noFill/>
                  </a:ln>
                  <a:solidFill>
                    <a:srgbClr val="002E5F"/>
                  </a:solidFill>
                  <a:effectLst/>
                  <a:uLnTx/>
                  <a:uFillTx/>
                  <a:latin typeface="Arial"/>
                  <a:ea typeface="+mn-ea"/>
                  <a:cs typeface="Arial"/>
                </a:rPr>
                <a:t>for National Highways by establishing and delivering new cost recovery processes for DCOs</a:t>
              </a:r>
            </a:p>
          </p:txBody>
        </p:sp>
      </p:grpSp>
      <p:grpSp>
        <p:nvGrpSpPr>
          <p:cNvPr id="16" name="Group 15">
            <a:extLst>
              <a:ext uri="{FF2B5EF4-FFF2-40B4-BE49-F238E27FC236}">
                <a16:creationId xmlns:a16="http://schemas.microsoft.com/office/drawing/2014/main" id="{12DCA479-B466-F5EC-BFDD-1B5CC679C8B4}"/>
              </a:ext>
            </a:extLst>
          </p:cNvPr>
          <p:cNvGrpSpPr/>
          <p:nvPr/>
        </p:nvGrpSpPr>
        <p:grpSpPr>
          <a:xfrm>
            <a:off x="5339965" y="1823018"/>
            <a:ext cx="1977189" cy="2982731"/>
            <a:chOff x="7316300" y="1902680"/>
            <a:chExt cx="1977189" cy="2982731"/>
          </a:xfrm>
        </p:grpSpPr>
        <p:pic>
          <p:nvPicPr>
            <p:cNvPr id="4" name="Picture 3" descr="A person reaching up to the sky&#10;&#10;AI-generated content may be incorrect.">
              <a:extLst>
                <a:ext uri="{FF2B5EF4-FFF2-40B4-BE49-F238E27FC236}">
                  <a16:creationId xmlns:a16="http://schemas.microsoft.com/office/drawing/2014/main" id="{E147FE3B-EC62-F297-6C52-9E0F91192949}"/>
                </a:ext>
              </a:extLst>
            </p:cNvPr>
            <p:cNvPicPr>
              <a:picLocks noChangeAspect="1"/>
            </p:cNvPicPr>
            <p:nvPr/>
          </p:nvPicPr>
          <p:blipFill>
            <a:blip r:embed="rId5"/>
            <a:stretch>
              <a:fillRect/>
            </a:stretch>
          </p:blipFill>
          <p:spPr>
            <a:xfrm>
              <a:off x="7617069" y="1902680"/>
              <a:ext cx="1382103" cy="1382103"/>
            </a:xfrm>
            <a:prstGeom prst="rect">
              <a:avLst/>
            </a:prstGeom>
          </p:spPr>
        </p:pic>
        <p:sp>
          <p:nvSpPr>
            <p:cNvPr id="5" name="TextBox 4">
              <a:extLst>
                <a:ext uri="{FF2B5EF4-FFF2-40B4-BE49-F238E27FC236}">
                  <a16:creationId xmlns:a16="http://schemas.microsoft.com/office/drawing/2014/main" id="{420CF40C-875B-3F38-F3C9-5C589FB5731F}"/>
                </a:ext>
              </a:extLst>
            </p:cNvPr>
            <p:cNvSpPr txBox="1"/>
            <p:nvPr/>
          </p:nvSpPr>
          <p:spPr>
            <a:xfrm>
              <a:off x="7316300" y="3284973"/>
              <a:ext cx="197718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Provide</a:t>
              </a:r>
              <a:r>
                <a:rPr kumimoji="0" lang="en-GB" sz="1400" b="0" i="0" u="none" strike="noStrike" kern="1200" cap="none" spc="0" normalizeH="0" baseline="0" noProof="0">
                  <a:ln>
                    <a:noFill/>
                  </a:ln>
                  <a:solidFill>
                    <a:srgbClr val="002E5F"/>
                  </a:solidFill>
                  <a:effectLst/>
                  <a:uLnTx/>
                  <a:uFillTx/>
                  <a:latin typeface="Arial"/>
                  <a:ea typeface="+mn-lt"/>
                  <a:cs typeface="Arial"/>
                </a:rPr>
                <a:t> greater support, recognition and career pathways for the </a:t>
              </a:r>
              <a:r>
                <a:rPr kumimoji="0" lang="en-GB" sz="1400" b="1" i="0" u="none" strike="noStrike" kern="1200" cap="none" spc="0" normalizeH="0" baseline="0" noProof="0">
                  <a:ln>
                    <a:noFill/>
                  </a:ln>
                  <a:solidFill>
                    <a:srgbClr val="00A6AA"/>
                  </a:solidFill>
                  <a:effectLst/>
                  <a:uLnTx/>
                  <a:uFillTx/>
                  <a:latin typeface="Arial"/>
                  <a:ea typeface="+mn-lt"/>
                  <a:cs typeface="Arial"/>
                </a:rPr>
                <a:t>spatial planning community</a:t>
              </a:r>
              <a:r>
                <a:rPr kumimoji="0" lang="en-GB" sz="1400" b="0" i="0" u="none" strike="noStrike" kern="1200" cap="none" spc="0" normalizeH="0" baseline="0" noProof="0">
                  <a:ln>
                    <a:noFill/>
                  </a:ln>
                  <a:solidFill>
                    <a:srgbClr val="00A6AA"/>
                  </a:solidFill>
                  <a:effectLst/>
                  <a:uLnTx/>
                  <a:uFillTx/>
                  <a:latin typeface="Arial"/>
                  <a:ea typeface="+mn-lt"/>
                  <a:cs typeface="Arial"/>
                </a:rPr>
                <a:t>​</a:t>
              </a:r>
              <a:r>
                <a:rPr kumimoji="0" lang="en-GB" sz="1400" b="0" i="0" u="none" strike="noStrike" kern="1200" cap="none" spc="0" normalizeH="0" baseline="0" noProof="0">
                  <a:ln>
                    <a:noFill/>
                  </a:ln>
                  <a:solidFill>
                    <a:srgbClr val="002E5F"/>
                  </a:solidFill>
                  <a:effectLst/>
                  <a:uLnTx/>
                  <a:uFillTx/>
                  <a:latin typeface="Arial"/>
                  <a:ea typeface="+mn-lt"/>
                  <a:cs typeface="Arial"/>
                </a:rPr>
                <a:t> across National Highways</a:t>
              </a:r>
              <a:endParaRPr kumimoji="0" lang="en-GB" sz="1400" b="0" i="0" u="none" strike="noStrike" kern="1200" cap="none" spc="0" normalizeH="0" baseline="0" noProof="0">
                <a:ln>
                  <a:noFill/>
                </a:ln>
                <a:solidFill>
                  <a:srgbClr val="002E5F"/>
                </a:solidFill>
                <a:effectLst/>
                <a:uLnTx/>
                <a:uFillTx/>
                <a:latin typeface="Arial"/>
                <a:ea typeface="+mn-ea"/>
                <a:cs typeface="Arial"/>
              </a:endParaRPr>
            </a:p>
          </p:txBody>
        </p:sp>
      </p:grpSp>
      <p:sp>
        <p:nvSpPr>
          <p:cNvPr id="7" name="TextBox 6">
            <a:extLst>
              <a:ext uri="{FF2B5EF4-FFF2-40B4-BE49-F238E27FC236}">
                <a16:creationId xmlns:a16="http://schemas.microsoft.com/office/drawing/2014/main" id="{90989A8A-267C-A89C-48AC-10DB21AE7D64}"/>
              </a:ext>
            </a:extLst>
          </p:cNvPr>
          <p:cNvSpPr txBox="1"/>
          <p:nvPr/>
        </p:nvSpPr>
        <p:spPr>
          <a:xfrm>
            <a:off x="615631" y="3287123"/>
            <a:ext cx="197718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2E5F"/>
                </a:solidFill>
                <a:effectLst/>
                <a:uLnTx/>
                <a:uFillTx/>
                <a:latin typeface="Arial"/>
                <a:ea typeface="+mn-ea"/>
                <a:cs typeface="Arial"/>
              </a:rPr>
              <a:t>Better prioritise our efforts to provide a responsive </a:t>
            </a:r>
            <a:r>
              <a:rPr kumimoji="0" lang="en-GB" sz="1400" b="1" i="0" u="none" strike="noStrike" kern="1200" cap="none" spc="0" normalizeH="0" baseline="0" noProof="0">
                <a:ln>
                  <a:noFill/>
                </a:ln>
                <a:solidFill>
                  <a:srgbClr val="00A6AA"/>
                </a:solidFill>
                <a:effectLst/>
                <a:uLnTx/>
                <a:uFillTx/>
                <a:latin typeface="Arial"/>
                <a:ea typeface="+mn-ea"/>
                <a:cs typeface="Arial"/>
              </a:rPr>
              <a:t>high quality, consistent planning service</a:t>
            </a:r>
            <a:r>
              <a:rPr kumimoji="0" lang="en-GB" sz="1400" b="0" i="0" u="none" strike="noStrike" kern="1200" cap="none" spc="0" normalizeH="0" baseline="0" noProof="0">
                <a:ln>
                  <a:noFill/>
                </a:ln>
                <a:solidFill>
                  <a:srgbClr val="002E5F"/>
                </a:solidFill>
                <a:effectLst/>
                <a:uLnTx/>
                <a:uFillTx/>
                <a:latin typeface="Arial"/>
                <a:ea typeface="+mn-ea"/>
                <a:cs typeface="Arial"/>
              </a:rPr>
              <a:t> for developers and promoters which acts as an enabler for sustainable development</a:t>
            </a:r>
          </a:p>
        </p:txBody>
      </p:sp>
      <p:pic>
        <p:nvPicPr>
          <p:cNvPr id="15" name="Picture 14" descr="A group of people with a question mark&#10;&#10;AI-generated content may be incorrect.">
            <a:extLst>
              <a:ext uri="{FF2B5EF4-FFF2-40B4-BE49-F238E27FC236}">
                <a16:creationId xmlns:a16="http://schemas.microsoft.com/office/drawing/2014/main" id="{74AF0201-30AF-4528-2771-6E0C2DE751F4}"/>
              </a:ext>
            </a:extLst>
          </p:cNvPr>
          <p:cNvPicPr>
            <a:picLocks noChangeAspect="1"/>
          </p:cNvPicPr>
          <p:nvPr/>
        </p:nvPicPr>
        <p:blipFill>
          <a:blip r:embed="rId6"/>
          <a:stretch>
            <a:fillRect/>
          </a:stretch>
        </p:blipFill>
        <p:spPr>
          <a:xfrm>
            <a:off x="852489" y="1892301"/>
            <a:ext cx="1493837" cy="1374775"/>
          </a:xfrm>
          <a:prstGeom prst="rect">
            <a:avLst/>
          </a:prstGeom>
        </p:spPr>
      </p:pic>
    </p:spTree>
    <p:extLst>
      <p:ext uri="{BB962C8B-B14F-4D97-AF65-F5344CB8AC3E}">
        <p14:creationId xmlns:p14="http://schemas.microsoft.com/office/powerpoint/2010/main" val="2163129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outdoor, tree, bicycle, person&#10;&#10;Description automatically generated">
            <a:extLst>
              <a:ext uri="{FF2B5EF4-FFF2-40B4-BE49-F238E27FC236}">
                <a16:creationId xmlns:a16="http://schemas.microsoft.com/office/drawing/2014/main" id="{75C2BCFA-9AFA-41CB-A3AC-F2E284531B2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t="21768" b="21768"/>
          <a:stretch>
            <a:fillRect/>
          </a:stretch>
        </p:blipFill>
        <p:spPr/>
      </p:pic>
      <p:pic>
        <p:nvPicPr>
          <p:cNvPr id="11" name="Picture 10" descr="Shape, rectangle&#10;&#10;Description automatically generated">
            <a:extLst>
              <a:ext uri="{FF2B5EF4-FFF2-40B4-BE49-F238E27FC236}">
                <a16:creationId xmlns:a16="http://schemas.microsoft.com/office/drawing/2014/main" id="{7A1C1CDE-0728-4F03-BE67-A08237B5278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9" y="86"/>
            <a:ext cx="12191703" cy="6857832"/>
          </a:xfrm>
          <a:prstGeom prst="rect">
            <a:avLst/>
          </a:prstGeom>
        </p:spPr>
      </p:pic>
      <p:sp>
        <p:nvSpPr>
          <p:cNvPr id="4" name="Title 3">
            <a:extLst>
              <a:ext uri="{FF2B5EF4-FFF2-40B4-BE49-F238E27FC236}">
                <a16:creationId xmlns:a16="http://schemas.microsoft.com/office/drawing/2014/main" id="{84234155-FA6E-45B7-BAF7-3EA1BC5B478B}"/>
              </a:ext>
            </a:extLst>
          </p:cNvPr>
          <p:cNvSpPr>
            <a:spLocks noGrp="1"/>
          </p:cNvSpPr>
          <p:nvPr>
            <p:ph type="ctrTitle"/>
          </p:nvPr>
        </p:nvSpPr>
        <p:spPr/>
        <p:txBody>
          <a:bodyPr/>
          <a:lstStyle/>
          <a:p>
            <a:r>
              <a:rPr lang="en-US" sz="3375" dirty="0">
                <a:solidFill>
                  <a:srgbClr val="88EF1B"/>
                </a:solidFill>
              </a:rPr>
              <a:t>How ATE engages as a statutory consultee</a:t>
            </a:r>
            <a:endParaRPr lang="en-US" sz="3375" dirty="0"/>
          </a:p>
        </p:txBody>
      </p:sp>
      <p:sp>
        <p:nvSpPr>
          <p:cNvPr id="5" name="Subtitle 4">
            <a:extLst>
              <a:ext uri="{FF2B5EF4-FFF2-40B4-BE49-F238E27FC236}">
                <a16:creationId xmlns:a16="http://schemas.microsoft.com/office/drawing/2014/main" id="{238C62E1-DB9B-4886-BF22-35DB68AFD0D8}"/>
              </a:ext>
            </a:extLst>
          </p:cNvPr>
          <p:cNvSpPr>
            <a:spLocks noGrp="1"/>
          </p:cNvSpPr>
          <p:nvPr>
            <p:ph type="subTitle" idx="1"/>
          </p:nvPr>
        </p:nvSpPr>
        <p:spPr>
          <a:xfrm>
            <a:off x="652812" y="4694960"/>
            <a:ext cx="4887879" cy="701387"/>
          </a:xfrm>
        </p:spPr>
        <p:txBody>
          <a:bodyPr vert="horz" lIns="0" tIns="0" rIns="0" bIns="0" rtlCol="0" anchor="t">
            <a:noAutofit/>
          </a:bodyPr>
          <a:lstStyle/>
          <a:p>
            <a:r>
              <a:rPr lang="en-GB" sz="2194" dirty="0"/>
              <a:t>Mark Knighting</a:t>
            </a:r>
          </a:p>
          <a:p>
            <a:r>
              <a:rPr lang="en-GB" sz="2194" dirty="0"/>
              <a:t>Head of Development Management</a:t>
            </a:r>
          </a:p>
          <a:p>
            <a:r>
              <a:rPr lang="en-GB" dirty="0"/>
              <a:t>12:10 – 12:45</a:t>
            </a:r>
          </a:p>
        </p:txBody>
      </p:sp>
    </p:spTree>
    <p:extLst>
      <p:ext uri="{BB962C8B-B14F-4D97-AF65-F5344CB8AC3E}">
        <p14:creationId xmlns:p14="http://schemas.microsoft.com/office/powerpoint/2010/main" val="740601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206DF2-B804-2913-7F07-01DD9BB48330}"/>
              </a:ext>
            </a:extLst>
          </p:cNvPr>
          <p:cNvPicPr>
            <a:picLocks noChangeAspect="1"/>
          </p:cNvPicPr>
          <p:nvPr/>
        </p:nvPicPr>
        <p:blipFill>
          <a:blip r:embed="rId3"/>
          <a:stretch>
            <a:fillRect/>
          </a:stretch>
        </p:blipFill>
        <p:spPr>
          <a:xfrm>
            <a:off x="6576398" y="1233597"/>
            <a:ext cx="3767650" cy="4709564"/>
          </a:xfrm>
          <a:prstGeom prst="rect">
            <a:avLst/>
          </a:prstGeom>
          <a:noFill/>
        </p:spPr>
      </p:pic>
      <p:pic>
        <p:nvPicPr>
          <p:cNvPr id="12" name="Picture 11">
            <a:extLst>
              <a:ext uri="{FF2B5EF4-FFF2-40B4-BE49-F238E27FC236}">
                <a16:creationId xmlns:a16="http://schemas.microsoft.com/office/drawing/2014/main" id="{791F26DC-7EC6-0F1C-0D05-3F70BCF84A09}"/>
              </a:ext>
            </a:extLst>
          </p:cNvPr>
          <p:cNvPicPr>
            <a:picLocks noChangeAspect="1"/>
          </p:cNvPicPr>
          <p:nvPr/>
        </p:nvPicPr>
        <p:blipFill>
          <a:blip r:embed="rId4"/>
          <a:stretch>
            <a:fillRect/>
          </a:stretch>
        </p:blipFill>
        <p:spPr>
          <a:xfrm>
            <a:off x="1383424" y="1233597"/>
            <a:ext cx="3336645" cy="4709564"/>
          </a:xfrm>
          <a:prstGeom prst="rect">
            <a:avLst/>
          </a:prstGeom>
        </p:spPr>
      </p:pic>
      <p:sp>
        <p:nvSpPr>
          <p:cNvPr id="4" name="Title 3">
            <a:extLst>
              <a:ext uri="{FF2B5EF4-FFF2-40B4-BE49-F238E27FC236}">
                <a16:creationId xmlns:a16="http://schemas.microsoft.com/office/drawing/2014/main" id="{958CA343-D74B-D01C-C7A8-78D2C1487B9F}"/>
              </a:ext>
            </a:extLst>
          </p:cNvPr>
          <p:cNvSpPr>
            <a:spLocks noGrp="1"/>
          </p:cNvSpPr>
          <p:nvPr>
            <p:ph type="title"/>
          </p:nvPr>
        </p:nvSpPr>
        <p:spPr/>
        <p:txBody>
          <a:bodyPr/>
          <a:lstStyle/>
          <a:p>
            <a:r>
              <a:rPr lang="en-US" dirty="0"/>
              <a:t>Genesis of Active Travel England</a:t>
            </a:r>
            <a:endParaRPr lang="en-GB" dirty="0"/>
          </a:p>
        </p:txBody>
      </p:sp>
      <p:sp>
        <p:nvSpPr>
          <p:cNvPr id="5" name="Slide Number Placeholder 3">
            <a:extLst>
              <a:ext uri="{FF2B5EF4-FFF2-40B4-BE49-F238E27FC236}">
                <a16:creationId xmlns:a16="http://schemas.microsoft.com/office/drawing/2014/main" id="{5871CB9F-F4CE-78A1-CB54-CC4943E9DFF1}"/>
              </a:ext>
            </a:extLst>
          </p:cNvPr>
          <p:cNvSpPr>
            <a:spLocks noGrp="1"/>
          </p:cNvSpPr>
          <p:nvPr>
            <p:ph type="sldNum" sz="quarter" idx="12"/>
          </p:nvPr>
        </p:nvSpPr>
        <p:spPr>
          <a:xfrm>
            <a:off x="11254094" y="6489704"/>
            <a:ext cx="601120" cy="215444"/>
          </a:xfrm>
        </p:spPr>
        <p:txBody>
          <a:bodyPr/>
          <a:lstStyle/>
          <a:p>
            <a:pPr defTabSz="457160"/>
            <a:fld id="{28351FCA-8A65-4C5C-8CFE-7293A31DEDE2}" type="slidenum">
              <a:rPr lang="en-GB">
                <a:solidFill>
                  <a:srgbClr val="88EF1B"/>
                </a:solidFill>
                <a:latin typeface="Arial"/>
              </a:rPr>
              <a:pPr defTabSz="457160"/>
              <a:t>35</a:t>
            </a:fld>
            <a:endParaRPr lang="en-GB" dirty="0">
              <a:solidFill>
                <a:srgbClr val="88EF1B"/>
              </a:solidFill>
              <a:latin typeface="Arial"/>
            </a:endParaRPr>
          </a:p>
        </p:txBody>
      </p:sp>
    </p:spTree>
    <p:extLst>
      <p:ext uri="{BB962C8B-B14F-4D97-AF65-F5344CB8AC3E}">
        <p14:creationId xmlns:p14="http://schemas.microsoft.com/office/powerpoint/2010/main" val="3458936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69100-AD65-130E-C0DA-6C581B4CCF0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D8903CB-6BB5-121C-3FD2-3E2BD0E5652E}"/>
              </a:ext>
            </a:extLst>
          </p:cNvPr>
          <p:cNvSpPr txBox="1"/>
          <p:nvPr/>
        </p:nvSpPr>
        <p:spPr>
          <a:xfrm>
            <a:off x="869373" y="1396849"/>
            <a:ext cx="9898398" cy="825867"/>
          </a:xfrm>
          <a:prstGeom prst="rect">
            <a:avLst/>
          </a:prstGeom>
          <a:noFill/>
        </p:spPr>
        <p:txBody>
          <a:bodyPr wrap="square" lIns="0" tIns="0" rIns="0" bIns="0" rtlCol="0">
            <a:spAutoFit/>
          </a:bodyPr>
          <a:lstStyle/>
          <a:p>
            <a:pPr defTabSz="342885">
              <a:spcAft>
                <a:spcPts val="450"/>
              </a:spcAft>
              <a:buClr>
                <a:srgbClr val="006853"/>
              </a:buClr>
              <a:defRPr/>
            </a:pPr>
            <a:r>
              <a:rPr lang="en-GB" dirty="0">
                <a:solidFill>
                  <a:prstClr val="black"/>
                </a:solidFill>
                <a:latin typeface="Arial"/>
              </a:rPr>
              <a:t>Since June 2023, local planning authorities have been required to consult ATE on planning applications where developments meet at least one of the following thresholds:</a:t>
            </a:r>
          </a:p>
          <a:p>
            <a:pPr marL="134994" indent="-134994" defTabSz="342885">
              <a:spcAft>
                <a:spcPts val="450"/>
              </a:spcAft>
              <a:buClr>
                <a:srgbClr val="006853"/>
              </a:buClr>
              <a:buFont typeface="Arial" panose="020B0604020202020204" pitchFamily="34" charset="0"/>
              <a:buChar char="•"/>
              <a:defRPr/>
            </a:pPr>
            <a:endParaRPr lang="en-GB" sz="1350" dirty="0">
              <a:solidFill>
                <a:prstClr val="black"/>
              </a:solidFill>
              <a:latin typeface="Arial"/>
            </a:endParaRPr>
          </a:p>
        </p:txBody>
      </p:sp>
      <p:sp>
        <p:nvSpPr>
          <p:cNvPr id="2" name="Oval 1">
            <a:extLst>
              <a:ext uri="{FF2B5EF4-FFF2-40B4-BE49-F238E27FC236}">
                <a16:creationId xmlns:a16="http://schemas.microsoft.com/office/drawing/2014/main" id="{C47ED2A7-4954-9C22-33E3-E775DED996B6}"/>
              </a:ext>
            </a:extLst>
          </p:cNvPr>
          <p:cNvSpPr/>
          <p:nvPr/>
        </p:nvSpPr>
        <p:spPr>
          <a:xfrm>
            <a:off x="3721243" y="2334530"/>
            <a:ext cx="1938551" cy="1949626"/>
          </a:xfrm>
          <a:prstGeom prst="ellipse">
            <a:avLst/>
          </a:prstGeom>
          <a:solidFill>
            <a:srgbClr val="FF62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42885" fontAlgn="base">
              <a:spcAft>
                <a:spcPts val="450"/>
              </a:spcAft>
              <a:defRPr/>
            </a:pPr>
            <a:r>
              <a:rPr lang="en-GB" sz="1350" b="1" dirty="0">
                <a:solidFill>
                  <a:srgbClr val="4E003A"/>
                </a:solidFill>
                <a:latin typeface="Arial"/>
              </a:rPr>
              <a:t>≥ 7,500m</a:t>
            </a:r>
            <a:r>
              <a:rPr lang="en-GB" sz="1350" b="1" baseline="30000" dirty="0">
                <a:solidFill>
                  <a:srgbClr val="4E003A"/>
                </a:solidFill>
                <a:latin typeface="Arial"/>
              </a:rPr>
              <a:t>2</a:t>
            </a:r>
            <a:r>
              <a:rPr lang="en-GB" sz="1350" b="1" dirty="0">
                <a:solidFill>
                  <a:srgbClr val="4E003A"/>
                </a:solidFill>
                <a:latin typeface="Arial"/>
              </a:rPr>
              <a:t> floorspace</a:t>
            </a:r>
          </a:p>
        </p:txBody>
      </p:sp>
      <p:sp>
        <p:nvSpPr>
          <p:cNvPr id="4" name="Oval 3">
            <a:extLst>
              <a:ext uri="{FF2B5EF4-FFF2-40B4-BE49-F238E27FC236}">
                <a16:creationId xmlns:a16="http://schemas.microsoft.com/office/drawing/2014/main" id="{978362DC-E21B-BCF1-4FCE-5A7F54F9F920}"/>
              </a:ext>
            </a:extLst>
          </p:cNvPr>
          <p:cNvSpPr/>
          <p:nvPr/>
        </p:nvSpPr>
        <p:spPr>
          <a:xfrm>
            <a:off x="6100636" y="2355833"/>
            <a:ext cx="1938551" cy="1949626"/>
          </a:xfrm>
          <a:prstGeom prst="ellipse">
            <a:avLst/>
          </a:prstGeom>
          <a:solidFill>
            <a:srgbClr val="00ED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42885" fontAlgn="base">
              <a:spcAft>
                <a:spcPts val="450"/>
              </a:spcAft>
              <a:defRPr/>
            </a:pPr>
            <a:r>
              <a:rPr lang="en-GB" sz="1350" b="1" dirty="0">
                <a:solidFill>
                  <a:srgbClr val="003C50"/>
                </a:solidFill>
                <a:latin typeface="Arial"/>
              </a:rPr>
              <a:t>≥ 5ha site area</a:t>
            </a:r>
          </a:p>
        </p:txBody>
      </p:sp>
      <p:sp>
        <p:nvSpPr>
          <p:cNvPr id="5" name="Oval 4">
            <a:extLst>
              <a:ext uri="{FF2B5EF4-FFF2-40B4-BE49-F238E27FC236}">
                <a16:creationId xmlns:a16="http://schemas.microsoft.com/office/drawing/2014/main" id="{EBB96579-B971-50C4-8F93-28282C1195C7}"/>
              </a:ext>
            </a:extLst>
          </p:cNvPr>
          <p:cNvSpPr/>
          <p:nvPr/>
        </p:nvSpPr>
        <p:spPr>
          <a:xfrm>
            <a:off x="1329924" y="2355833"/>
            <a:ext cx="1938551" cy="1949626"/>
          </a:xfrm>
          <a:prstGeom prst="ellipse">
            <a:avLst/>
          </a:prstGeom>
          <a:solidFill>
            <a:srgbClr val="0064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42885" fontAlgn="base">
              <a:spcAft>
                <a:spcPts val="450"/>
              </a:spcAft>
              <a:defRPr/>
            </a:pPr>
            <a:r>
              <a:rPr lang="en-GB" sz="1350" b="1" dirty="0">
                <a:solidFill>
                  <a:prstClr val="white"/>
                </a:solidFill>
                <a:latin typeface="Arial"/>
              </a:rPr>
              <a:t>≥ 150 homes</a:t>
            </a:r>
          </a:p>
        </p:txBody>
      </p:sp>
      <p:sp>
        <p:nvSpPr>
          <p:cNvPr id="10" name="Title 9">
            <a:extLst>
              <a:ext uri="{FF2B5EF4-FFF2-40B4-BE49-F238E27FC236}">
                <a16:creationId xmlns:a16="http://schemas.microsoft.com/office/drawing/2014/main" id="{FE9B0A41-58EB-5DA5-BD82-F583C035D2D1}"/>
              </a:ext>
            </a:extLst>
          </p:cNvPr>
          <p:cNvSpPr>
            <a:spLocks noGrp="1"/>
          </p:cNvSpPr>
          <p:nvPr>
            <p:ph type="title"/>
          </p:nvPr>
        </p:nvSpPr>
        <p:spPr/>
        <p:txBody>
          <a:bodyPr/>
          <a:lstStyle/>
          <a:p>
            <a:r>
              <a:rPr lang="en-US" dirty="0"/>
              <a:t>Current statutory consultation thresholds</a:t>
            </a:r>
            <a:endParaRPr lang="en-GB" dirty="0"/>
          </a:p>
        </p:txBody>
      </p:sp>
      <p:sp>
        <p:nvSpPr>
          <p:cNvPr id="11" name="TextBox 10">
            <a:extLst>
              <a:ext uri="{FF2B5EF4-FFF2-40B4-BE49-F238E27FC236}">
                <a16:creationId xmlns:a16="http://schemas.microsoft.com/office/drawing/2014/main" id="{12621871-D43C-9B1B-656B-73DF35D7FDB4}"/>
              </a:ext>
            </a:extLst>
          </p:cNvPr>
          <p:cNvSpPr txBox="1"/>
          <p:nvPr/>
        </p:nvSpPr>
        <p:spPr>
          <a:xfrm>
            <a:off x="689924" y="4556970"/>
            <a:ext cx="10707559" cy="1354217"/>
          </a:xfrm>
          <a:prstGeom prst="rect">
            <a:avLst/>
          </a:prstGeom>
          <a:noFill/>
        </p:spPr>
        <p:txBody>
          <a:bodyPr wrap="square">
            <a:spAutoFit/>
          </a:bodyPr>
          <a:lstStyle/>
          <a:p>
            <a:pPr marL="522854" lvl="2" indent="-342870" defTabSz="914320">
              <a:spcAft>
                <a:spcPts val="600"/>
              </a:spcAft>
              <a:buClr>
                <a:srgbClr val="006853"/>
              </a:buClr>
              <a:buFont typeface="Arial" panose="020B0604020202020204" pitchFamily="34" charset="0"/>
              <a:buChar char="•"/>
              <a:defRPr/>
            </a:pPr>
            <a:r>
              <a:rPr lang="en-US" dirty="0">
                <a:solidFill>
                  <a:prstClr val="black"/>
                </a:solidFill>
                <a:latin typeface="Arial"/>
              </a:rPr>
              <a:t>ATE discharges this function with 9 caseworkers, soon to be 11. However, there is scope to increase team size further over the next 12-18 months.</a:t>
            </a:r>
          </a:p>
          <a:p>
            <a:pPr marL="522854" lvl="2" indent="-342870" defTabSz="914320">
              <a:spcAft>
                <a:spcPts val="600"/>
              </a:spcAft>
              <a:buClr>
                <a:srgbClr val="006853"/>
              </a:buClr>
              <a:buFont typeface="Arial" panose="020B0604020202020204" pitchFamily="34" charset="0"/>
              <a:buChar char="•"/>
              <a:defRPr/>
            </a:pPr>
            <a:r>
              <a:rPr lang="en-US" dirty="0">
                <a:solidFill>
                  <a:prstClr val="black"/>
                </a:solidFill>
                <a:latin typeface="Arial"/>
              </a:rPr>
              <a:t>Due to relatively low staffing levels, ATE offers a limited pre-application service currently.</a:t>
            </a:r>
          </a:p>
          <a:p>
            <a:pPr marL="522854" lvl="2" indent="-342870" defTabSz="914320">
              <a:spcAft>
                <a:spcPts val="600"/>
              </a:spcAft>
              <a:buClr>
                <a:srgbClr val="006853"/>
              </a:buClr>
              <a:buFont typeface="Arial" panose="020B0604020202020204" pitchFamily="34" charset="0"/>
              <a:buChar char="•"/>
              <a:defRPr/>
            </a:pPr>
            <a:r>
              <a:rPr lang="en-US" dirty="0">
                <a:solidFill>
                  <a:prstClr val="black"/>
                </a:solidFill>
                <a:latin typeface="Arial"/>
              </a:rPr>
              <a:t>ATE doesn’t have a statutory role for NSIPs.</a:t>
            </a:r>
          </a:p>
        </p:txBody>
      </p:sp>
      <p:sp>
        <p:nvSpPr>
          <p:cNvPr id="12" name="Slide Number Placeholder 3">
            <a:extLst>
              <a:ext uri="{FF2B5EF4-FFF2-40B4-BE49-F238E27FC236}">
                <a16:creationId xmlns:a16="http://schemas.microsoft.com/office/drawing/2014/main" id="{EECDB5E1-FD42-671B-27DD-0A4EBF59F430}"/>
              </a:ext>
            </a:extLst>
          </p:cNvPr>
          <p:cNvSpPr>
            <a:spLocks noGrp="1"/>
          </p:cNvSpPr>
          <p:nvPr>
            <p:ph type="sldNum" sz="quarter" idx="12"/>
          </p:nvPr>
        </p:nvSpPr>
        <p:spPr>
          <a:xfrm>
            <a:off x="11254094" y="6489704"/>
            <a:ext cx="601120" cy="215444"/>
          </a:xfrm>
        </p:spPr>
        <p:txBody>
          <a:bodyPr/>
          <a:lstStyle/>
          <a:p>
            <a:pPr defTabSz="457160"/>
            <a:fld id="{28351FCA-8A65-4C5C-8CFE-7293A31DEDE2}" type="slidenum">
              <a:rPr lang="en-GB">
                <a:solidFill>
                  <a:srgbClr val="88EF1B"/>
                </a:solidFill>
                <a:latin typeface="Arial"/>
              </a:rPr>
              <a:pPr defTabSz="457160"/>
              <a:t>36</a:t>
            </a:fld>
            <a:endParaRPr lang="en-GB" dirty="0">
              <a:solidFill>
                <a:srgbClr val="88EF1B"/>
              </a:solidFill>
              <a:latin typeface="Arial"/>
            </a:endParaRPr>
          </a:p>
        </p:txBody>
      </p:sp>
    </p:spTree>
    <p:extLst>
      <p:ext uri="{BB962C8B-B14F-4D97-AF65-F5344CB8AC3E}">
        <p14:creationId xmlns:p14="http://schemas.microsoft.com/office/powerpoint/2010/main" val="1313704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39BF0-157C-071E-A0D9-F5174977CBF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D0CF0DC-5FB8-78C3-2D28-EF246A818E21}"/>
              </a:ext>
            </a:extLst>
          </p:cNvPr>
          <p:cNvSpPr>
            <a:spLocks noGrp="1"/>
          </p:cNvSpPr>
          <p:nvPr>
            <p:ph type="title"/>
          </p:nvPr>
        </p:nvSpPr>
        <p:spPr/>
        <p:txBody>
          <a:bodyPr/>
          <a:lstStyle/>
          <a:p>
            <a:r>
              <a:rPr lang="en-US" dirty="0"/>
              <a:t>ATE planning application assessment toolkit</a:t>
            </a:r>
            <a:endParaRPr lang="en-GB" dirty="0"/>
          </a:p>
        </p:txBody>
      </p:sp>
      <p:sp>
        <p:nvSpPr>
          <p:cNvPr id="12" name="Slide Number Placeholder 3">
            <a:extLst>
              <a:ext uri="{FF2B5EF4-FFF2-40B4-BE49-F238E27FC236}">
                <a16:creationId xmlns:a16="http://schemas.microsoft.com/office/drawing/2014/main" id="{D8E76F86-592E-597A-FA62-072DE340EC0B}"/>
              </a:ext>
            </a:extLst>
          </p:cNvPr>
          <p:cNvSpPr>
            <a:spLocks noGrp="1"/>
          </p:cNvSpPr>
          <p:nvPr>
            <p:ph type="sldNum" sz="quarter" idx="12"/>
          </p:nvPr>
        </p:nvSpPr>
        <p:spPr>
          <a:xfrm>
            <a:off x="11254094" y="6489704"/>
            <a:ext cx="601120" cy="215444"/>
          </a:xfrm>
        </p:spPr>
        <p:txBody>
          <a:bodyPr/>
          <a:lstStyle/>
          <a:p>
            <a:pPr defTabSz="457160"/>
            <a:fld id="{28351FCA-8A65-4C5C-8CFE-7293A31DEDE2}" type="slidenum">
              <a:rPr lang="en-GB">
                <a:solidFill>
                  <a:srgbClr val="88EF1B"/>
                </a:solidFill>
                <a:latin typeface="Arial"/>
              </a:rPr>
              <a:pPr defTabSz="457160"/>
              <a:t>37</a:t>
            </a:fld>
            <a:endParaRPr lang="en-GB" dirty="0">
              <a:solidFill>
                <a:srgbClr val="88EF1B"/>
              </a:solidFill>
              <a:latin typeface="Arial"/>
            </a:endParaRPr>
          </a:p>
        </p:txBody>
      </p:sp>
      <p:pic>
        <p:nvPicPr>
          <p:cNvPr id="7" name="Picture 2">
            <a:extLst>
              <a:ext uri="{FF2B5EF4-FFF2-40B4-BE49-F238E27FC236}">
                <a16:creationId xmlns:a16="http://schemas.microsoft.com/office/drawing/2014/main" id="{729E79BC-D10A-4858-6F51-4BF9467F05B7}"/>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62448" y="1098073"/>
            <a:ext cx="1602884" cy="2279893"/>
          </a:xfrm>
          <a:prstGeom prst="rect">
            <a:avLst/>
          </a:prstGeom>
          <a:ln w="31750">
            <a:solidFill>
              <a:schemeClr val="tx1"/>
            </a:solidFill>
          </a:ln>
          <a:effectLst>
            <a:outerShdw blurRad="50800" dist="88900" dir="13200000" algn="br"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499264-0647-65B1-B370-AEDF7810F4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54806" y="1098073"/>
            <a:ext cx="1600409" cy="2279893"/>
          </a:xfrm>
          <a:prstGeom prst="rect">
            <a:avLst/>
          </a:prstGeom>
          <a:ln w="31750">
            <a:solidFill>
              <a:schemeClr val="tx1"/>
            </a:solidFill>
          </a:ln>
          <a:effectLst>
            <a:outerShdw blurRad="50800" dist="88900" dir="13200000" algn="br" rotWithShape="0">
              <a:prstClr val="black">
                <a:alpha val="25000"/>
              </a:prstClr>
            </a:outerShdw>
          </a:effectLst>
        </p:spPr>
      </p:pic>
      <p:pic>
        <p:nvPicPr>
          <p:cNvPr id="9" name="Picture 8">
            <a:extLst>
              <a:ext uri="{FF2B5EF4-FFF2-40B4-BE49-F238E27FC236}">
                <a16:creationId xmlns:a16="http://schemas.microsoft.com/office/drawing/2014/main" id="{926DFD38-A3DF-3A0A-DB84-214E5CD593E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77144" y="1098073"/>
            <a:ext cx="1700259" cy="2279893"/>
          </a:xfrm>
          <a:prstGeom prst="rect">
            <a:avLst/>
          </a:prstGeom>
          <a:ln w="31750">
            <a:solidFill>
              <a:schemeClr val="tx1"/>
            </a:solidFill>
          </a:ln>
          <a:effectLst>
            <a:outerShdw blurRad="50800" dist="88900" dir="13200000" algn="br" rotWithShape="0">
              <a:prstClr val="black">
                <a:alpha val="25000"/>
              </a:prstClr>
            </a:outerShdw>
          </a:effectLst>
        </p:spPr>
      </p:pic>
      <p:pic>
        <p:nvPicPr>
          <p:cNvPr id="13" name="Picture 12">
            <a:extLst>
              <a:ext uri="{FF2B5EF4-FFF2-40B4-BE49-F238E27FC236}">
                <a16:creationId xmlns:a16="http://schemas.microsoft.com/office/drawing/2014/main" id="{1FF225DD-B2D8-CE2E-4995-89B2884DFD7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107950" y="3976895"/>
            <a:ext cx="2193459" cy="2160700"/>
          </a:xfrm>
          <a:prstGeom prst="rect">
            <a:avLst/>
          </a:prstGeom>
          <a:ln w="31750">
            <a:solidFill>
              <a:schemeClr val="tx1"/>
            </a:solidFill>
          </a:ln>
          <a:effectLst>
            <a:outerShdw blurRad="50800" dist="88900" dir="13200000" algn="br" rotWithShape="0">
              <a:prstClr val="black">
                <a:alpha val="25000"/>
              </a:prstClr>
            </a:outerShdw>
          </a:effectLst>
        </p:spPr>
      </p:pic>
      <p:pic>
        <p:nvPicPr>
          <p:cNvPr id="14" name="Picture 13">
            <a:extLst>
              <a:ext uri="{FF2B5EF4-FFF2-40B4-BE49-F238E27FC236}">
                <a16:creationId xmlns:a16="http://schemas.microsoft.com/office/drawing/2014/main" id="{AADE3520-F9EF-8367-95C7-0F009696EDB8}"/>
              </a:ext>
            </a:extLst>
          </p:cNvPr>
          <p:cNvPicPr>
            <a:picLocks noChangeAspect="1"/>
          </p:cNvPicPr>
          <p:nvPr/>
        </p:nvPicPr>
        <p:blipFill>
          <a:blip r:embed="rId7"/>
          <a:stretch>
            <a:fillRect/>
          </a:stretch>
        </p:blipFill>
        <p:spPr>
          <a:xfrm>
            <a:off x="2166306" y="3976327"/>
            <a:ext cx="1524633" cy="2160700"/>
          </a:xfrm>
          <a:prstGeom prst="rect">
            <a:avLst/>
          </a:prstGeom>
          <a:ln w="31750">
            <a:solidFill>
              <a:schemeClr val="tx1"/>
            </a:solidFill>
          </a:ln>
          <a:effectLst>
            <a:outerShdw blurRad="50800" dist="88900" dir="13200000" algn="br" rotWithShape="0">
              <a:prstClr val="black">
                <a:alpha val="25000"/>
              </a:prstClr>
            </a:outerShdw>
          </a:effectLst>
        </p:spPr>
      </p:pic>
      <p:pic>
        <p:nvPicPr>
          <p:cNvPr id="15" name="Picture 14">
            <a:extLst>
              <a:ext uri="{FF2B5EF4-FFF2-40B4-BE49-F238E27FC236}">
                <a16:creationId xmlns:a16="http://schemas.microsoft.com/office/drawing/2014/main" id="{48B557EC-7305-9030-B3E6-A32FA5A52B5E}"/>
              </a:ext>
            </a:extLst>
          </p:cNvPr>
          <p:cNvPicPr>
            <a:picLocks noChangeAspect="1"/>
          </p:cNvPicPr>
          <p:nvPr/>
        </p:nvPicPr>
        <p:blipFill>
          <a:blip r:embed="rId8"/>
          <a:stretch>
            <a:fillRect/>
          </a:stretch>
        </p:blipFill>
        <p:spPr>
          <a:xfrm>
            <a:off x="10280866" y="3968156"/>
            <a:ext cx="1524633" cy="2153750"/>
          </a:xfrm>
          <a:prstGeom prst="rect">
            <a:avLst/>
          </a:prstGeom>
          <a:ln w="31750">
            <a:solidFill>
              <a:schemeClr val="tx1"/>
            </a:solidFill>
          </a:ln>
          <a:effectLst>
            <a:outerShdw blurRad="50800" dist="88900" dir="13200000" algn="br" rotWithShape="0">
              <a:prstClr val="black">
                <a:alpha val="25000"/>
              </a:prstClr>
            </a:outerShdw>
          </a:effectLst>
        </p:spPr>
      </p:pic>
      <p:pic>
        <p:nvPicPr>
          <p:cNvPr id="16" name="Picture 15">
            <a:extLst>
              <a:ext uri="{FF2B5EF4-FFF2-40B4-BE49-F238E27FC236}">
                <a16:creationId xmlns:a16="http://schemas.microsoft.com/office/drawing/2014/main" id="{BBC23B06-1215-FBAB-C69C-D4D0C509E0FB}"/>
              </a:ext>
            </a:extLst>
          </p:cNvPr>
          <p:cNvPicPr>
            <a:picLocks noChangeAspect="1"/>
          </p:cNvPicPr>
          <p:nvPr/>
        </p:nvPicPr>
        <p:blipFill>
          <a:blip r:embed="rId9"/>
          <a:stretch>
            <a:fillRect/>
          </a:stretch>
        </p:blipFill>
        <p:spPr>
          <a:xfrm>
            <a:off x="6850767" y="3976896"/>
            <a:ext cx="2331321" cy="1646225"/>
          </a:xfrm>
          <a:prstGeom prst="rect">
            <a:avLst/>
          </a:prstGeom>
          <a:ln w="31750">
            <a:solidFill>
              <a:schemeClr val="tx1"/>
            </a:solidFill>
          </a:ln>
          <a:effectLst>
            <a:outerShdw blurRad="50800" dist="88900" dir="13200000" algn="br" rotWithShape="0">
              <a:prstClr val="black">
                <a:alpha val="25000"/>
              </a:prstClr>
            </a:outerShdw>
          </a:effectLst>
        </p:spPr>
      </p:pic>
      <p:pic>
        <p:nvPicPr>
          <p:cNvPr id="17" name="Picture 4">
            <a:extLst>
              <a:ext uri="{FF2B5EF4-FFF2-40B4-BE49-F238E27FC236}">
                <a16:creationId xmlns:a16="http://schemas.microsoft.com/office/drawing/2014/main" id="{AA1732A4-33CF-8B4A-F9C1-16D585A52B72}"/>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331882" y="4718447"/>
            <a:ext cx="2309463" cy="1529364"/>
          </a:xfrm>
          <a:prstGeom prst="rect">
            <a:avLst/>
          </a:prstGeom>
          <a:ln w="31750">
            <a:solidFill>
              <a:schemeClr val="tx1"/>
            </a:solidFill>
          </a:ln>
          <a:effectLst>
            <a:outerShdw blurRad="50800" dist="88900" dir="13200000" algn="br"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F731744-4AF9-83D8-1C9C-E91EE6805EE7}"/>
              </a:ext>
            </a:extLst>
          </p:cNvPr>
          <p:cNvSpPr txBox="1"/>
          <p:nvPr/>
        </p:nvSpPr>
        <p:spPr>
          <a:xfrm>
            <a:off x="479125" y="1140737"/>
            <a:ext cx="5384904" cy="1908215"/>
          </a:xfrm>
          <a:prstGeom prst="rect">
            <a:avLst/>
          </a:prstGeom>
          <a:noFill/>
        </p:spPr>
        <p:txBody>
          <a:bodyPr wrap="square">
            <a:spAutoFit/>
          </a:bodyPr>
          <a:lstStyle/>
          <a:p>
            <a:pPr marL="522854" lvl="2" indent="-342870" defTabSz="914320">
              <a:spcAft>
                <a:spcPts val="600"/>
              </a:spcAft>
              <a:buClr>
                <a:srgbClr val="006853"/>
              </a:buClr>
              <a:buFont typeface="Arial" panose="020B0604020202020204" pitchFamily="34" charset="0"/>
              <a:buChar char="•"/>
              <a:defRPr/>
            </a:pPr>
            <a:r>
              <a:rPr lang="en-US">
                <a:solidFill>
                  <a:prstClr val="black"/>
                </a:solidFill>
                <a:latin typeface="Arial"/>
              </a:rPr>
              <a:t>Highlights key assessment criteria and common shortfalls to address</a:t>
            </a:r>
          </a:p>
          <a:p>
            <a:pPr marL="522854" lvl="2" indent="-342870" defTabSz="914320">
              <a:spcAft>
                <a:spcPts val="600"/>
              </a:spcAft>
              <a:buClr>
                <a:srgbClr val="006853"/>
              </a:buClr>
              <a:buFont typeface="Arial" panose="020B0604020202020204" pitchFamily="34" charset="0"/>
              <a:buChar char="•"/>
              <a:defRPr/>
            </a:pPr>
            <a:r>
              <a:rPr lang="en-US">
                <a:solidFill>
                  <a:prstClr val="black"/>
                </a:solidFill>
                <a:latin typeface="Arial"/>
              </a:rPr>
              <a:t>Brings together and auto-references relevant national policy &amp; guidance</a:t>
            </a:r>
          </a:p>
          <a:p>
            <a:pPr marL="522854" lvl="2" indent="-342870" defTabSz="914320">
              <a:spcAft>
                <a:spcPts val="600"/>
              </a:spcAft>
              <a:buClr>
                <a:srgbClr val="006853"/>
              </a:buClr>
              <a:buFont typeface="Arial" panose="020B0604020202020204" pitchFamily="34" charset="0"/>
              <a:buChar char="•"/>
              <a:defRPr/>
            </a:pPr>
            <a:r>
              <a:rPr lang="en-US">
                <a:solidFill>
                  <a:prstClr val="black"/>
                </a:solidFill>
                <a:latin typeface="Arial"/>
              </a:rPr>
              <a:t>Easy to use although web-version now in development</a:t>
            </a:r>
            <a:endParaRPr lang="en-US" dirty="0">
              <a:solidFill>
                <a:prstClr val="black"/>
              </a:solidFill>
              <a:latin typeface="Arial"/>
            </a:endParaRPr>
          </a:p>
        </p:txBody>
      </p:sp>
    </p:spTree>
    <p:extLst>
      <p:ext uri="{BB962C8B-B14F-4D97-AF65-F5344CB8AC3E}">
        <p14:creationId xmlns:p14="http://schemas.microsoft.com/office/powerpoint/2010/main" val="1272833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extBox 3">
            <a:extLst>
              <a:ext uri="{FF2B5EF4-FFF2-40B4-BE49-F238E27FC236}">
                <a16:creationId xmlns:a16="http://schemas.microsoft.com/office/drawing/2014/main" id="{DA7C63AA-7C13-2384-F977-2377ED840115}"/>
              </a:ext>
            </a:extLst>
          </p:cNvPr>
          <p:cNvGraphicFramePr/>
          <p:nvPr/>
        </p:nvGraphicFramePr>
        <p:xfrm>
          <a:off x="183995" y="634542"/>
          <a:ext cx="8396758" cy="5055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FFB141E2-C099-4759-94DA-68CBB0B508BD}"/>
              </a:ext>
            </a:extLst>
          </p:cNvPr>
          <p:cNvPicPr>
            <a:picLocks noChangeAspect="1"/>
          </p:cNvPicPr>
          <p:nvPr/>
        </p:nvPicPr>
        <p:blipFill>
          <a:blip r:embed="rId7"/>
          <a:stretch>
            <a:fillRect/>
          </a:stretch>
        </p:blipFill>
        <p:spPr>
          <a:xfrm>
            <a:off x="8703078" y="1193094"/>
            <a:ext cx="3304928" cy="3938806"/>
          </a:xfrm>
          <a:prstGeom prst="rect">
            <a:avLst/>
          </a:prstGeom>
          <a:noFill/>
          <a:ln>
            <a:solidFill>
              <a:srgbClr val="FF0000"/>
            </a:solidFill>
          </a:ln>
        </p:spPr>
      </p:pic>
      <p:sp>
        <p:nvSpPr>
          <p:cNvPr id="3" name="Title 9">
            <a:extLst>
              <a:ext uri="{FF2B5EF4-FFF2-40B4-BE49-F238E27FC236}">
                <a16:creationId xmlns:a16="http://schemas.microsoft.com/office/drawing/2014/main" id="{224F351C-A6FF-AE63-F1CE-BA20606DE302}"/>
              </a:ext>
            </a:extLst>
          </p:cNvPr>
          <p:cNvSpPr txBox="1">
            <a:spLocks/>
          </p:cNvSpPr>
          <p:nvPr/>
        </p:nvSpPr>
        <p:spPr>
          <a:xfrm>
            <a:off x="869373" y="325969"/>
            <a:ext cx="10458901" cy="617007"/>
          </a:xfrm>
          <a:prstGeom prst="rect">
            <a:avLst/>
          </a:prstGeom>
        </p:spPr>
        <p:txBody>
          <a:bodyPr vert="horz" lIns="0" tIns="0" rIns="0" bIns="0" rtlCol="0" anchor="b">
            <a:noAutofit/>
          </a:bodyPr>
          <a:lstStyle>
            <a:lvl1pPr algn="l" defTabSz="1625481" rtl="0" eaLnBrk="1" latinLnBrk="0" hangingPunct="1">
              <a:lnSpc>
                <a:spcPct val="90000"/>
              </a:lnSpc>
              <a:spcBef>
                <a:spcPct val="0"/>
              </a:spcBef>
              <a:buNone/>
              <a:defRPr sz="3913" b="1" kern="1200">
                <a:solidFill>
                  <a:schemeClr val="accent1"/>
                </a:solidFill>
                <a:latin typeface="+mj-lt"/>
                <a:ea typeface="+mj-ea"/>
                <a:cs typeface="+mj-cs"/>
              </a:defRPr>
            </a:lvl1pPr>
          </a:lstStyle>
          <a:p>
            <a:pPr defTabSz="914333"/>
            <a:r>
              <a:rPr lang="en-US" sz="2201" dirty="0">
                <a:solidFill>
                  <a:srgbClr val="006853"/>
                </a:solidFill>
                <a:latin typeface="Arial"/>
              </a:rPr>
              <a:t>Toolkit criteria</a:t>
            </a:r>
            <a:endParaRPr lang="en-GB" sz="2201" dirty="0">
              <a:solidFill>
                <a:srgbClr val="006853"/>
              </a:solidFill>
              <a:latin typeface="Arial"/>
            </a:endParaRPr>
          </a:p>
        </p:txBody>
      </p:sp>
      <p:sp>
        <p:nvSpPr>
          <p:cNvPr id="6" name="Slide Number Placeholder 3">
            <a:extLst>
              <a:ext uri="{FF2B5EF4-FFF2-40B4-BE49-F238E27FC236}">
                <a16:creationId xmlns:a16="http://schemas.microsoft.com/office/drawing/2014/main" id="{927E748B-4A48-031F-0D24-BC6DB3F22B00}"/>
              </a:ext>
            </a:extLst>
          </p:cNvPr>
          <p:cNvSpPr>
            <a:spLocks noGrp="1"/>
          </p:cNvSpPr>
          <p:nvPr>
            <p:ph type="sldNum" sz="quarter" idx="12"/>
          </p:nvPr>
        </p:nvSpPr>
        <p:spPr>
          <a:xfrm>
            <a:off x="11254094" y="6489640"/>
            <a:ext cx="601120" cy="215572"/>
          </a:xfrm>
        </p:spPr>
        <p:txBody>
          <a:bodyPr/>
          <a:lstStyle/>
          <a:p>
            <a:pPr defTabSz="457160"/>
            <a:fld id="{28351FCA-8A65-4C5C-8CFE-7293A31DEDE2}" type="slidenum">
              <a:rPr lang="en-GB">
                <a:solidFill>
                  <a:srgbClr val="88EF1B"/>
                </a:solidFill>
                <a:latin typeface="Arial"/>
              </a:rPr>
              <a:pPr defTabSz="457160"/>
              <a:t>38</a:t>
            </a:fld>
            <a:endParaRPr lang="en-GB" dirty="0">
              <a:solidFill>
                <a:srgbClr val="88EF1B"/>
              </a:solidFill>
              <a:latin typeface="Arial"/>
            </a:endParaRPr>
          </a:p>
        </p:txBody>
      </p:sp>
    </p:spTree>
    <p:extLst>
      <p:ext uri="{BB962C8B-B14F-4D97-AF65-F5344CB8AC3E}">
        <p14:creationId xmlns:p14="http://schemas.microsoft.com/office/powerpoint/2010/main" val="4259041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57B8A-38D0-6F5F-1067-8F7474B5B3F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CEE670B-8323-CE8D-5F48-BBF63C296A68}"/>
              </a:ext>
            </a:extLst>
          </p:cNvPr>
          <p:cNvSpPr>
            <a:spLocks noGrp="1"/>
          </p:cNvSpPr>
          <p:nvPr>
            <p:ph type="title"/>
          </p:nvPr>
        </p:nvSpPr>
        <p:spPr/>
        <p:txBody>
          <a:bodyPr/>
          <a:lstStyle/>
          <a:p>
            <a:r>
              <a:rPr lang="en-US" dirty="0"/>
              <a:t>Proposed statutory consultation thresholds</a:t>
            </a:r>
            <a:endParaRPr lang="en-GB" dirty="0"/>
          </a:p>
        </p:txBody>
      </p:sp>
      <p:sp>
        <p:nvSpPr>
          <p:cNvPr id="12" name="Oval 11">
            <a:extLst>
              <a:ext uri="{FF2B5EF4-FFF2-40B4-BE49-F238E27FC236}">
                <a16:creationId xmlns:a16="http://schemas.microsoft.com/office/drawing/2014/main" id="{4B381D66-5D4A-3893-A7C6-64B9580D711E}"/>
              </a:ext>
            </a:extLst>
          </p:cNvPr>
          <p:cNvSpPr/>
          <p:nvPr/>
        </p:nvSpPr>
        <p:spPr>
          <a:xfrm>
            <a:off x="3710956" y="1676162"/>
            <a:ext cx="1938551" cy="1949626"/>
          </a:xfrm>
          <a:prstGeom prst="ellipse">
            <a:avLst/>
          </a:prstGeom>
          <a:solidFill>
            <a:srgbClr val="FF62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42885" fontAlgn="base">
              <a:spcAft>
                <a:spcPts val="450"/>
              </a:spcAft>
              <a:defRPr/>
            </a:pPr>
            <a:r>
              <a:rPr lang="en-GB" sz="1350" b="1" dirty="0">
                <a:solidFill>
                  <a:srgbClr val="4E003A"/>
                </a:solidFill>
                <a:latin typeface="Arial"/>
              </a:rPr>
              <a:t>≥ 750m</a:t>
            </a:r>
            <a:r>
              <a:rPr lang="en-GB" sz="1350" b="1" baseline="30000" dirty="0">
                <a:solidFill>
                  <a:srgbClr val="4E003A"/>
                </a:solidFill>
                <a:latin typeface="Arial"/>
              </a:rPr>
              <a:t>2</a:t>
            </a:r>
            <a:r>
              <a:rPr lang="en-GB" sz="1350" b="1" dirty="0">
                <a:solidFill>
                  <a:srgbClr val="4E003A"/>
                </a:solidFill>
                <a:latin typeface="Arial"/>
              </a:rPr>
              <a:t> floorspace for school or college development</a:t>
            </a:r>
          </a:p>
        </p:txBody>
      </p:sp>
      <p:sp>
        <p:nvSpPr>
          <p:cNvPr id="13" name="Oval 12">
            <a:extLst>
              <a:ext uri="{FF2B5EF4-FFF2-40B4-BE49-F238E27FC236}">
                <a16:creationId xmlns:a16="http://schemas.microsoft.com/office/drawing/2014/main" id="{9894B6A7-6D70-8056-F4AD-846046BDE7A4}"/>
              </a:ext>
            </a:extLst>
          </p:cNvPr>
          <p:cNvSpPr/>
          <p:nvPr/>
        </p:nvSpPr>
        <p:spPr>
          <a:xfrm>
            <a:off x="6090349" y="1697465"/>
            <a:ext cx="1938551" cy="1949626"/>
          </a:xfrm>
          <a:prstGeom prst="ellipse">
            <a:avLst/>
          </a:prstGeom>
          <a:solidFill>
            <a:srgbClr val="00ED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42885" fontAlgn="base">
              <a:spcAft>
                <a:spcPts val="450"/>
              </a:spcAft>
              <a:defRPr/>
            </a:pPr>
            <a:r>
              <a:rPr lang="en-GB" sz="1350" b="1" dirty="0">
                <a:solidFill>
                  <a:srgbClr val="003C50"/>
                </a:solidFill>
                <a:latin typeface="Arial"/>
              </a:rPr>
              <a:t>Highway authority development requiring planning permission</a:t>
            </a:r>
          </a:p>
        </p:txBody>
      </p:sp>
      <p:sp>
        <p:nvSpPr>
          <p:cNvPr id="14" name="Oval 13">
            <a:extLst>
              <a:ext uri="{FF2B5EF4-FFF2-40B4-BE49-F238E27FC236}">
                <a16:creationId xmlns:a16="http://schemas.microsoft.com/office/drawing/2014/main" id="{EC2677F8-77BB-2016-D126-790457DD1676}"/>
              </a:ext>
            </a:extLst>
          </p:cNvPr>
          <p:cNvSpPr/>
          <p:nvPr/>
        </p:nvSpPr>
        <p:spPr>
          <a:xfrm>
            <a:off x="1319637" y="1697465"/>
            <a:ext cx="1938551" cy="1949626"/>
          </a:xfrm>
          <a:prstGeom prst="ellipse">
            <a:avLst/>
          </a:prstGeom>
          <a:solidFill>
            <a:srgbClr val="0064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42885" fontAlgn="base">
              <a:spcAft>
                <a:spcPts val="450"/>
              </a:spcAft>
              <a:defRPr/>
            </a:pPr>
            <a:r>
              <a:rPr lang="en-GB" sz="1350" b="1" dirty="0">
                <a:solidFill>
                  <a:prstClr val="white"/>
                </a:solidFill>
                <a:latin typeface="Arial"/>
              </a:rPr>
              <a:t>≥ 250 homes</a:t>
            </a:r>
          </a:p>
        </p:txBody>
      </p:sp>
      <p:sp>
        <p:nvSpPr>
          <p:cNvPr id="15" name="TextBox 14">
            <a:extLst>
              <a:ext uri="{FF2B5EF4-FFF2-40B4-BE49-F238E27FC236}">
                <a16:creationId xmlns:a16="http://schemas.microsoft.com/office/drawing/2014/main" id="{252E9047-15C4-DA3D-C226-3AD67864ED1E}"/>
              </a:ext>
            </a:extLst>
          </p:cNvPr>
          <p:cNvSpPr txBox="1"/>
          <p:nvPr/>
        </p:nvSpPr>
        <p:spPr>
          <a:xfrm>
            <a:off x="620715" y="4190034"/>
            <a:ext cx="10707559" cy="723275"/>
          </a:xfrm>
          <a:prstGeom prst="rect">
            <a:avLst/>
          </a:prstGeom>
          <a:noFill/>
        </p:spPr>
        <p:txBody>
          <a:bodyPr wrap="square">
            <a:spAutoFit/>
          </a:bodyPr>
          <a:lstStyle/>
          <a:p>
            <a:pPr marL="522854" lvl="2" indent="-342870" defTabSz="914320">
              <a:spcAft>
                <a:spcPts val="600"/>
              </a:spcAft>
              <a:buClr>
                <a:srgbClr val="006853"/>
              </a:buClr>
              <a:buFont typeface="Arial" panose="020B0604020202020204" pitchFamily="34" charset="0"/>
              <a:buChar char="•"/>
              <a:defRPr/>
            </a:pPr>
            <a:r>
              <a:rPr lang="en-GB" dirty="0">
                <a:solidFill>
                  <a:prstClr val="black"/>
                </a:solidFill>
                <a:latin typeface="Arial"/>
              </a:rPr>
              <a:t>Forecast 40% reduction in consultations.</a:t>
            </a:r>
          </a:p>
          <a:p>
            <a:pPr marL="522854" lvl="2" indent="-342870" defTabSz="914320">
              <a:spcAft>
                <a:spcPts val="600"/>
              </a:spcAft>
              <a:buClr>
                <a:srgbClr val="006853"/>
              </a:buClr>
              <a:buFont typeface="Arial" panose="020B0604020202020204" pitchFamily="34" charset="0"/>
              <a:buChar char="•"/>
              <a:defRPr/>
            </a:pPr>
            <a:r>
              <a:rPr lang="en-GB" dirty="0">
                <a:solidFill>
                  <a:prstClr val="black"/>
                </a:solidFill>
                <a:latin typeface="Arial"/>
              </a:rPr>
              <a:t>Focus on key strategic developments where ATE can have greatest influence.</a:t>
            </a:r>
          </a:p>
        </p:txBody>
      </p:sp>
      <p:sp>
        <p:nvSpPr>
          <p:cNvPr id="17" name="Slide Number Placeholder 3">
            <a:extLst>
              <a:ext uri="{FF2B5EF4-FFF2-40B4-BE49-F238E27FC236}">
                <a16:creationId xmlns:a16="http://schemas.microsoft.com/office/drawing/2014/main" id="{632C0508-E524-7581-177E-B05B65DE66E6}"/>
              </a:ext>
            </a:extLst>
          </p:cNvPr>
          <p:cNvSpPr>
            <a:spLocks noGrp="1"/>
          </p:cNvSpPr>
          <p:nvPr>
            <p:ph type="sldNum" sz="quarter" idx="12"/>
          </p:nvPr>
        </p:nvSpPr>
        <p:spPr>
          <a:xfrm>
            <a:off x="11254094" y="6489704"/>
            <a:ext cx="601120" cy="215444"/>
          </a:xfrm>
        </p:spPr>
        <p:txBody>
          <a:bodyPr/>
          <a:lstStyle/>
          <a:p>
            <a:pPr defTabSz="457160"/>
            <a:fld id="{28351FCA-8A65-4C5C-8CFE-7293A31DEDE2}" type="slidenum">
              <a:rPr lang="en-GB">
                <a:solidFill>
                  <a:srgbClr val="88EF1B"/>
                </a:solidFill>
                <a:latin typeface="Arial"/>
              </a:rPr>
              <a:pPr defTabSz="457160"/>
              <a:t>39</a:t>
            </a:fld>
            <a:endParaRPr lang="en-GB" dirty="0">
              <a:solidFill>
                <a:srgbClr val="88EF1B"/>
              </a:solidFill>
              <a:latin typeface="Arial"/>
            </a:endParaRPr>
          </a:p>
        </p:txBody>
      </p:sp>
      <p:pic>
        <p:nvPicPr>
          <p:cNvPr id="18" name="Picture 2" descr="YouTube Comments Update, Don't Panic!!">
            <a:extLst>
              <a:ext uri="{FF2B5EF4-FFF2-40B4-BE49-F238E27FC236}">
                <a16:creationId xmlns:a16="http://schemas.microsoft.com/office/drawing/2014/main" id="{C8F729E6-822F-6A20-D987-C5E3D72FE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742" y="1820466"/>
            <a:ext cx="2733499" cy="170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087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814CA-AD0B-658F-07FD-1CFC146F04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A2712-80FF-60DB-2794-04B9183FE2FC}"/>
              </a:ext>
            </a:extLst>
          </p:cNvPr>
          <p:cNvSpPr>
            <a:spLocks noGrp="1" noRot="1" noMove="1" noResize="1" noEditPoints="1" noAdjustHandles="1" noChangeArrowheads="1" noChangeShapeType="1"/>
          </p:cNvSpPr>
          <p:nvPr>
            <p:ph type="title"/>
          </p:nvPr>
        </p:nvSpPr>
        <p:spPr/>
        <p:txBody>
          <a:bodyPr/>
          <a:lstStyle/>
          <a:p>
            <a:r>
              <a:rPr lang="en-US" dirty="0"/>
              <a:t>Timeline of our progress so far</a:t>
            </a:r>
          </a:p>
        </p:txBody>
      </p:sp>
      <p:sp>
        <p:nvSpPr>
          <p:cNvPr id="3" name="Text Placeholder 2">
            <a:extLst>
              <a:ext uri="{FF2B5EF4-FFF2-40B4-BE49-F238E27FC236}">
                <a16:creationId xmlns:a16="http://schemas.microsoft.com/office/drawing/2014/main" id="{C1BDD1D1-8DC6-DC1D-F480-DADB5C58893F}"/>
              </a:ext>
            </a:extLst>
          </p:cNvPr>
          <p:cNvSpPr>
            <a:spLocks noGrp="1" noRot="1" noMove="1" noResize="1" noEditPoints="1" noAdjustHandles="1" noChangeArrowheads="1" noChangeShapeType="1"/>
          </p:cNvSpPr>
          <p:nvPr>
            <p:ph type="body" sz="quarter" idx="13"/>
          </p:nvPr>
        </p:nvSpPr>
        <p:spPr/>
        <p:txBody>
          <a:bodyPr/>
          <a:lstStyle/>
          <a:p>
            <a:r>
              <a:rPr lang="en-US" dirty="0"/>
              <a:t>with statutory consultation reforms</a:t>
            </a:r>
          </a:p>
        </p:txBody>
      </p:sp>
      <p:sp>
        <p:nvSpPr>
          <p:cNvPr id="24" name="Text Placeholder 23">
            <a:extLst>
              <a:ext uri="{FF2B5EF4-FFF2-40B4-BE49-F238E27FC236}">
                <a16:creationId xmlns:a16="http://schemas.microsoft.com/office/drawing/2014/main" id="{40F5C4A0-98AA-9287-235D-03E039E90D9E}"/>
              </a:ext>
            </a:extLst>
          </p:cNvPr>
          <p:cNvSpPr>
            <a:spLocks noGrp="1"/>
          </p:cNvSpPr>
          <p:nvPr>
            <p:ph type="body" sz="quarter" idx="19"/>
          </p:nvPr>
        </p:nvSpPr>
        <p:spPr>
          <a:prstGeom prst="roundRect">
            <a:avLst/>
          </a:prstGeom>
        </p:spPr>
        <p:txBody>
          <a:bodyPr/>
          <a:lstStyle/>
          <a:p>
            <a:r>
              <a:rPr lang="en-US"/>
              <a:t>January 2025 </a:t>
            </a:r>
          </a:p>
        </p:txBody>
      </p:sp>
      <p:sp>
        <p:nvSpPr>
          <p:cNvPr id="25" name="Text Placeholder 24">
            <a:extLst>
              <a:ext uri="{FF2B5EF4-FFF2-40B4-BE49-F238E27FC236}">
                <a16:creationId xmlns:a16="http://schemas.microsoft.com/office/drawing/2014/main" id="{C095E5FD-5EDA-77DD-0E87-0A6E6BD1627F}"/>
              </a:ext>
            </a:extLst>
          </p:cNvPr>
          <p:cNvSpPr>
            <a:spLocks noGrp="1"/>
          </p:cNvSpPr>
          <p:nvPr>
            <p:ph type="body" sz="quarter" idx="20"/>
          </p:nvPr>
        </p:nvSpPr>
        <p:spPr/>
        <p:txBody>
          <a:bodyPr/>
          <a:lstStyle/>
          <a:p>
            <a:r>
              <a:rPr lang="en-US"/>
              <a:t>Moratorium announced </a:t>
            </a:r>
          </a:p>
        </p:txBody>
      </p:sp>
      <p:sp>
        <p:nvSpPr>
          <p:cNvPr id="23" name="Text Placeholder 22">
            <a:extLst>
              <a:ext uri="{FF2B5EF4-FFF2-40B4-BE49-F238E27FC236}">
                <a16:creationId xmlns:a16="http://schemas.microsoft.com/office/drawing/2014/main" id="{CFF66F7E-75C5-390D-1ADF-2C01F6D967AC}"/>
              </a:ext>
            </a:extLst>
          </p:cNvPr>
          <p:cNvSpPr>
            <a:spLocks noGrp="1"/>
          </p:cNvSpPr>
          <p:nvPr>
            <p:ph type="body" sz="quarter" idx="14"/>
          </p:nvPr>
        </p:nvSpPr>
        <p:spPr>
          <a:xfrm>
            <a:off x="5689901" y="1950146"/>
            <a:ext cx="5541696" cy="1051200"/>
          </a:xfrm>
        </p:spPr>
        <p:txBody>
          <a:bodyPr/>
          <a:lstStyle/>
          <a:p>
            <a:r>
              <a:rPr lang="en-GB" b="1" dirty="0"/>
              <a:t>On new statutory consultees.</a:t>
            </a:r>
            <a:endParaRPr lang="en-GB" sz="1400" b="1" dirty="0">
              <a:latin typeface="Arial" panose="020B0604020202020204" pitchFamily="34" charset="0"/>
              <a:ea typeface="Arial"/>
              <a:cs typeface="Arial" panose="020B0604020202020204" pitchFamily="34" charset="0"/>
              <a:sym typeface="Arial"/>
            </a:endParaRPr>
          </a:p>
        </p:txBody>
      </p:sp>
      <p:sp>
        <p:nvSpPr>
          <p:cNvPr id="27" name="Text Placeholder 26">
            <a:extLst>
              <a:ext uri="{FF2B5EF4-FFF2-40B4-BE49-F238E27FC236}">
                <a16:creationId xmlns:a16="http://schemas.microsoft.com/office/drawing/2014/main" id="{E5912B74-47FA-0B07-D108-7D5037D41F87}"/>
              </a:ext>
            </a:extLst>
          </p:cNvPr>
          <p:cNvSpPr>
            <a:spLocks noGrp="1"/>
          </p:cNvSpPr>
          <p:nvPr>
            <p:ph type="body" sz="quarter" idx="22"/>
          </p:nvPr>
        </p:nvSpPr>
        <p:spPr/>
        <p:txBody>
          <a:bodyPr/>
          <a:lstStyle/>
          <a:p>
            <a:r>
              <a:rPr lang="en-US"/>
              <a:t>March 2025  </a:t>
            </a:r>
          </a:p>
        </p:txBody>
      </p:sp>
      <p:sp>
        <p:nvSpPr>
          <p:cNvPr id="28" name="Text Placeholder 27">
            <a:extLst>
              <a:ext uri="{FF2B5EF4-FFF2-40B4-BE49-F238E27FC236}">
                <a16:creationId xmlns:a16="http://schemas.microsoft.com/office/drawing/2014/main" id="{CFFAF21F-0559-7C37-D575-194088ED70B7}"/>
              </a:ext>
            </a:extLst>
          </p:cNvPr>
          <p:cNvSpPr>
            <a:spLocks noGrp="1"/>
          </p:cNvSpPr>
          <p:nvPr>
            <p:ph type="body" sz="quarter" idx="23"/>
          </p:nvPr>
        </p:nvSpPr>
        <p:spPr>
          <a:xfrm>
            <a:off x="2953708" y="3339610"/>
            <a:ext cx="2466000" cy="1050196"/>
          </a:xfrm>
        </p:spPr>
        <p:txBody>
          <a:bodyPr/>
          <a:lstStyle/>
          <a:p>
            <a:r>
              <a:rPr lang="en-US" dirty="0"/>
              <a:t>Written ministerial statement </a:t>
            </a:r>
          </a:p>
        </p:txBody>
      </p:sp>
      <p:sp>
        <p:nvSpPr>
          <p:cNvPr id="26" name="Text Placeholder 25">
            <a:extLst>
              <a:ext uri="{FF2B5EF4-FFF2-40B4-BE49-F238E27FC236}">
                <a16:creationId xmlns:a16="http://schemas.microsoft.com/office/drawing/2014/main" id="{5068D760-E647-383D-CE01-BF760871ABDB}"/>
              </a:ext>
            </a:extLst>
          </p:cNvPr>
          <p:cNvSpPr>
            <a:spLocks noGrp="1"/>
          </p:cNvSpPr>
          <p:nvPr>
            <p:ph type="body" sz="quarter" idx="21"/>
          </p:nvPr>
        </p:nvSpPr>
        <p:spPr>
          <a:xfrm>
            <a:off x="5689901" y="3339108"/>
            <a:ext cx="5541696" cy="1051200"/>
          </a:xfrm>
        </p:spPr>
        <p:txBody>
          <a:bodyPr/>
          <a:lstStyle/>
          <a:p>
            <a:r>
              <a:rPr lang="en-GB" sz="1400" b="1" dirty="0">
                <a:latin typeface="Arial" panose="020B0604020202020204" pitchFamily="34" charset="0"/>
                <a:ea typeface="Arial"/>
                <a:cs typeface="Arial" panose="020B0604020202020204" pitchFamily="34" charset="0"/>
                <a:sym typeface="Arial"/>
              </a:rPr>
              <a:t>On a system wide review. </a:t>
            </a:r>
          </a:p>
        </p:txBody>
      </p:sp>
      <p:sp>
        <p:nvSpPr>
          <p:cNvPr id="30" name="Text Placeholder 29">
            <a:extLst>
              <a:ext uri="{FF2B5EF4-FFF2-40B4-BE49-F238E27FC236}">
                <a16:creationId xmlns:a16="http://schemas.microsoft.com/office/drawing/2014/main" id="{48520D88-91AC-3A94-EA84-0A6959A021F6}"/>
              </a:ext>
            </a:extLst>
          </p:cNvPr>
          <p:cNvSpPr>
            <a:spLocks noGrp="1"/>
          </p:cNvSpPr>
          <p:nvPr>
            <p:ph type="body" sz="quarter" idx="25"/>
          </p:nvPr>
        </p:nvSpPr>
        <p:spPr/>
        <p:txBody>
          <a:bodyPr/>
          <a:lstStyle/>
          <a:p>
            <a:r>
              <a:rPr lang="en-US"/>
              <a:t>November 2025</a:t>
            </a:r>
          </a:p>
        </p:txBody>
      </p:sp>
      <p:sp>
        <p:nvSpPr>
          <p:cNvPr id="31" name="Text Placeholder 30">
            <a:extLst>
              <a:ext uri="{FF2B5EF4-FFF2-40B4-BE49-F238E27FC236}">
                <a16:creationId xmlns:a16="http://schemas.microsoft.com/office/drawing/2014/main" id="{32DC0054-AB05-D0AF-6844-C0355E01C560}"/>
              </a:ext>
            </a:extLst>
          </p:cNvPr>
          <p:cNvSpPr>
            <a:spLocks noGrp="1"/>
          </p:cNvSpPr>
          <p:nvPr>
            <p:ph type="body" sz="quarter" idx="26"/>
          </p:nvPr>
        </p:nvSpPr>
        <p:spPr/>
        <p:txBody>
          <a:bodyPr/>
          <a:lstStyle/>
          <a:p>
            <a:r>
              <a:rPr lang="en-US"/>
              <a:t>Public consultation</a:t>
            </a:r>
          </a:p>
        </p:txBody>
      </p:sp>
      <p:sp>
        <p:nvSpPr>
          <p:cNvPr id="29" name="Text Placeholder 28">
            <a:extLst>
              <a:ext uri="{FF2B5EF4-FFF2-40B4-BE49-F238E27FC236}">
                <a16:creationId xmlns:a16="http://schemas.microsoft.com/office/drawing/2014/main" id="{F3BDE5A6-A76F-F59C-4B4E-7441AB88269C}"/>
              </a:ext>
            </a:extLst>
          </p:cNvPr>
          <p:cNvSpPr>
            <a:spLocks noGrp="1"/>
          </p:cNvSpPr>
          <p:nvPr>
            <p:ph type="body" sz="quarter" idx="24"/>
          </p:nvPr>
        </p:nvSpPr>
        <p:spPr>
          <a:xfrm>
            <a:off x="5689901" y="4716495"/>
            <a:ext cx="5541696" cy="1051200"/>
          </a:xfrm>
        </p:spPr>
        <p:txBody>
          <a:bodyPr/>
          <a:lstStyle/>
          <a:p>
            <a:r>
              <a:rPr lang="en-GB" sz="1400" b="1" dirty="0">
                <a:latin typeface="Arial" panose="020B0604020202020204" pitchFamily="34" charset="0"/>
                <a:ea typeface="Arial"/>
                <a:cs typeface="Arial" panose="020B0604020202020204" pitchFamily="34" charset="0"/>
                <a:sym typeface="Arial"/>
              </a:rPr>
              <a:t>On reforms to the statutory consultation system (TCPA regime).</a:t>
            </a:r>
          </a:p>
        </p:txBody>
      </p:sp>
      <p:sp>
        <p:nvSpPr>
          <p:cNvPr id="4" name="Slide Number Placeholder 3">
            <a:extLst>
              <a:ext uri="{FF2B5EF4-FFF2-40B4-BE49-F238E27FC236}">
                <a16:creationId xmlns:a16="http://schemas.microsoft.com/office/drawing/2014/main" id="{AA63C54A-6548-22DC-A59F-D94E4D27E9BC}"/>
              </a:ext>
            </a:extLst>
          </p:cNvPr>
          <p:cNvSpPr>
            <a:spLocks noGrp="1" noRot="1" noMove="1" noResize="1" noEditPoints="1" noAdjustHandles="1" noChangeArrowheads="1" noChangeShapeType="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356DC-334E-1146-8C47-B0DA3BCDFCC3}" type="slidenum">
              <a:rPr kumimoji="0" lang="en-US" sz="1200" b="0" i="0" u="none" strike="noStrike" kern="1200" cap="none" spc="0" normalizeH="0" baseline="0" noProof="0" smtClean="0">
                <a:ln>
                  <a:noFill/>
                </a:ln>
                <a:solidFill>
                  <a:srgbClr val="E5E5E5">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E5E5E5">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2250298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4768A-9E6B-D115-D44E-2A6B11AD725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C49103B-04EB-9C3A-BF9A-B80AEEA2724D}"/>
              </a:ext>
            </a:extLst>
          </p:cNvPr>
          <p:cNvSpPr>
            <a:spLocks noGrp="1"/>
          </p:cNvSpPr>
          <p:nvPr>
            <p:ph type="title"/>
          </p:nvPr>
        </p:nvSpPr>
        <p:spPr>
          <a:xfrm>
            <a:off x="869373" y="325969"/>
            <a:ext cx="10458901" cy="617007"/>
          </a:xfrm>
        </p:spPr>
        <p:txBody>
          <a:bodyPr anchor="b">
            <a:normAutofit/>
          </a:bodyPr>
          <a:lstStyle/>
          <a:p>
            <a:r>
              <a:rPr lang="en-US" dirty="0"/>
              <a:t>Case study – Hambrook, 158 homes (original plans)</a:t>
            </a:r>
            <a:endParaRPr lang="en-GB" dirty="0"/>
          </a:p>
        </p:txBody>
      </p:sp>
      <p:sp>
        <p:nvSpPr>
          <p:cNvPr id="17" name="Slide Number Placeholder 3">
            <a:extLst>
              <a:ext uri="{FF2B5EF4-FFF2-40B4-BE49-F238E27FC236}">
                <a16:creationId xmlns:a16="http://schemas.microsoft.com/office/drawing/2014/main" id="{984A8CD3-6944-EBE1-BEB4-115CB4F32F57}"/>
              </a:ext>
            </a:extLst>
          </p:cNvPr>
          <p:cNvSpPr>
            <a:spLocks noGrp="1"/>
          </p:cNvSpPr>
          <p:nvPr>
            <p:ph type="sldNum" sz="quarter" idx="12"/>
          </p:nvPr>
        </p:nvSpPr>
        <p:spPr>
          <a:xfrm>
            <a:off x="11158943" y="6489703"/>
            <a:ext cx="601120" cy="215444"/>
          </a:xfrm>
        </p:spPr>
        <p:txBody>
          <a:bodyPr wrap="square" anchor="ctr">
            <a:normAutofit/>
          </a:bodyPr>
          <a:lstStyle/>
          <a:p>
            <a:pPr defTabSz="457160">
              <a:spcAft>
                <a:spcPts val="338"/>
              </a:spcAft>
            </a:pPr>
            <a:fld id="{28351FCA-8A65-4C5C-8CFE-7293A31DEDE2}" type="slidenum">
              <a:rPr lang="en-GB">
                <a:solidFill>
                  <a:srgbClr val="88EF1B"/>
                </a:solidFill>
                <a:latin typeface="Arial"/>
              </a:rPr>
              <a:pPr defTabSz="457160">
                <a:spcAft>
                  <a:spcPts val="338"/>
                </a:spcAft>
              </a:pPr>
              <a:t>40</a:t>
            </a:fld>
            <a:endParaRPr lang="en-GB">
              <a:solidFill>
                <a:srgbClr val="88EF1B"/>
              </a:solidFill>
              <a:latin typeface="Arial"/>
            </a:endParaRPr>
          </a:p>
        </p:txBody>
      </p:sp>
      <p:pic>
        <p:nvPicPr>
          <p:cNvPr id="8" name="Picture 7">
            <a:extLst>
              <a:ext uri="{FF2B5EF4-FFF2-40B4-BE49-F238E27FC236}">
                <a16:creationId xmlns:a16="http://schemas.microsoft.com/office/drawing/2014/main" id="{83F341F7-99EC-2FD6-E33C-33FC770FED8C}"/>
              </a:ext>
            </a:extLst>
          </p:cNvPr>
          <p:cNvPicPr>
            <a:picLocks noChangeAspect="1"/>
          </p:cNvPicPr>
          <p:nvPr/>
        </p:nvPicPr>
        <p:blipFill>
          <a:blip r:embed="rId3"/>
          <a:stretch>
            <a:fillRect/>
          </a:stretch>
        </p:blipFill>
        <p:spPr>
          <a:xfrm>
            <a:off x="6216124" y="1328946"/>
            <a:ext cx="5421467" cy="4573100"/>
          </a:xfrm>
          <a:prstGeom prst="rect">
            <a:avLst/>
          </a:prstGeom>
        </p:spPr>
      </p:pic>
      <p:sp>
        <p:nvSpPr>
          <p:cNvPr id="9" name="TextBox 8">
            <a:extLst>
              <a:ext uri="{FF2B5EF4-FFF2-40B4-BE49-F238E27FC236}">
                <a16:creationId xmlns:a16="http://schemas.microsoft.com/office/drawing/2014/main" id="{EEAAB711-77DF-89CD-69F9-14438883A4DB}"/>
              </a:ext>
            </a:extLst>
          </p:cNvPr>
          <p:cNvSpPr txBox="1"/>
          <p:nvPr/>
        </p:nvSpPr>
        <p:spPr>
          <a:xfrm>
            <a:off x="358149" y="1799651"/>
            <a:ext cx="6733284" cy="2618666"/>
          </a:xfrm>
          <a:prstGeom prst="rect">
            <a:avLst/>
          </a:prstGeom>
          <a:noFill/>
        </p:spPr>
        <p:txBody>
          <a:bodyPr wrap="square">
            <a:spAutoFit/>
          </a:bodyPr>
          <a:lstStyle/>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Desire lines not met</a:t>
            </a:r>
          </a:p>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Long lengths of dropped </a:t>
            </a:r>
            <a:r>
              <a:rPr lang="en-US" sz="2250" dirty="0" err="1">
                <a:solidFill>
                  <a:prstClr val="black"/>
                </a:solidFill>
                <a:latin typeface="Arial"/>
                <a:cs typeface="Arial"/>
              </a:rPr>
              <a:t>kerb</a:t>
            </a:r>
            <a:endParaRPr lang="en-US" sz="2250" dirty="0">
              <a:solidFill>
                <a:prstClr val="black"/>
              </a:solidFill>
              <a:latin typeface="Arial"/>
              <a:cs typeface="Arial"/>
            </a:endParaRPr>
          </a:p>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Speed-inducing carriageways (wide &amp; straight)</a:t>
            </a:r>
          </a:p>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Absence of planting </a:t>
            </a:r>
          </a:p>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Connections missed</a:t>
            </a:r>
          </a:p>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Isolated play area</a:t>
            </a:r>
          </a:p>
        </p:txBody>
      </p:sp>
    </p:spTree>
    <p:extLst>
      <p:ext uri="{BB962C8B-B14F-4D97-AF65-F5344CB8AC3E}">
        <p14:creationId xmlns:p14="http://schemas.microsoft.com/office/powerpoint/2010/main" val="4286060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4D90F-1B53-2F19-01C6-F408A4A69EB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B29F73D-F0E0-4DC7-E7C4-DD94C94A7790}"/>
              </a:ext>
            </a:extLst>
          </p:cNvPr>
          <p:cNvSpPr>
            <a:spLocks noGrp="1"/>
          </p:cNvSpPr>
          <p:nvPr>
            <p:ph type="title"/>
          </p:nvPr>
        </p:nvSpPr>
        <p:spPr>
          <a:xfrm>
            <a:off x="869373" y="325969"/>
            <a:ext cx="10458901" cy="617007"/>
          </a:xfrm>
        </p:spPr>
        <p:txBody>
          <a:bodyPr anchor="b">
            <a:normAutofit/>
          </a:bodyPr>
          <a:lstStyle/>
          <a:p>
            <a:r>
              <a:rPr lang="en-US" dirty="0"/>
              <a:t>Case study – Hambrook, 158 homes (revised plans)</a:t>
            </a:r>
            <a:endParaRPr lang="en-GB" dirty="0"/>
          </a:p>
        </p:txBody>
      </p:sp>
      <p:sp>
        <p:nvSpPr>
          <p:cNvPr id="17" name="Slide Number Placeholder 3">
            <a:extLst>
              <a:ext uri="{FF2B5EF4-FFF2-40B4-BE49-F238E27FC236}">
                <a16:creationId xmlns:a16="http://schemas.microsoft.com/office/drawing/2014/main" id="{923C3F1F-B976-E121-9764-5A64C9F13EC1}"/>
              </a:ext>
            </a:extLst>
          </p:cNvPr>
          <p:cNvSpPr>
            <a:spLocks noGrp="1"/>
          </p:cNvSpPr>
          <p:nvPr>
            <p:ph type="sldNum" sz="quarter" idx="12"/>
          </p:nvPr>
        </p:nvSpPr>
        <p:spPr>
          <a:xfrm>
            <a:off x="11158943" y="6489703"/>
            <a:ext cx="601120" cy="215444"/>
          </a:xfrm>
        </p:spPr>
        <p:txBody>
          <a:bodyPr wrap="square" anchor="ctr">
            <a:normAutofit/>
          </a:bodyPr>
          <a:lstStyle/>
          <a:p>
            <a:pPr defTabSz="457160">
              <a:spcAft>
                <a:spcPts val="338"/>
              </a:spcAft>
            </a:pPr>
            <a:fld id="{28351FCA-8A65-4C5C-8CFE-7293A31DEDE2}" type="slidenum">
              <a:rPr lang="en-GB">
                <a:solidFill>
                  <a:srgbClr val="88EF1B"/>
                </a:solidFill>
                <a:latin typeface="Arial"/>
              </a:rPr>
              <a:pPr defTabSz="457160">
                <a:spcAft>
                  <a:spcPts val="338"/>
                </a:spcAft>
              </a:pPr>
              <a:t>41</a:t>
            </a:fld>
            <a:endParaRPr lang="en-GB">
              <a:solidFill>
                <a:srgbClr val="88EF1B"/>
              </a:solidFill>
              <a:latin typeface="Arial"/>
            </a:endParaRPr>
          </a:p>
        </p:txBody>
      </p:sp>
      <p:sp>
        <p:nvSpPr>
          <p:cNvPr id="4" name="TextBox 3">
            <a:extLst>
              <a:ext uri="{FF2B5EF4-FFF2-40B4-BE49-F238E27FC236}">
                <a16:creationId xmlns:a16="http://schemas.microsoft.com/office/drawing/2014/main" id="{9488E9F4-FC45-24C5-31A2-7198638CE156}"/>
              </a:ext>
            </a:extLst>
          </p:cNvPr>
          <p:cNvSpPr txBox="1"/>
          <p:nvPr/>
        </p:nvSpPr>
        <p:spPr>
          <a:xfrm>
            <a:off x="358149" y="1799651"/>
            <a:ext cx="6733284" cy="2964914"/>
          </a:xfrm>
          <a:prstGeom prst="rect">
            <a:avLst/>
          </a:prstGeom>
          <a:noFill/>
        </p:spPr>
        <p:txBody>
          <a:bodyPr wrap="square">
            <a:spAutoFit/>
          </a:bodyPr>
          <a:lstStyle/>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Legible, direct routes</a:t>
            </a:r>
          </a:p>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Streets that calm traffic by design, not by ‘retrospective’ measures</a:t>
            </a:r>
          </a:p>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Central square </a:t>
            </a:r>
          </a:p>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Street trees</a:t>
            </a:r>
          </a:p>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Areas of shared space</a:t>
            </a:r>
          </a:p>
          <a:p>
            <a:pPr marL="321469" indent="-321469" defTabSz="257175" fontAlgn="base">
              <a:spcAft>
                <a:spcPts val="675"/>
              </a:spcAft>
              <a:buClr>
                <a:srgbClr val="006853"/>
              </a:buClr>
              <a:buFont typeface="Arial" panose="020B0604020202020204" pitchFamily="34" charset="0"/>
              <a:buChar char="•"/>
              <a:defRPr/>
            </a:pPr>
            <a:r>
              <a:rPr lang="en-US" sz="2250" dirty="0">
                <a:solidFill>
                  <a:prstClr val="black"/>
                </a:solidFill>
                <a:latin typeface="Arial"/>
                <a:cs typeface="Arial"/>
              </a:rPr>
              <a:t>Play area central</a:t>
            </a:r>
          </a:p>
        </p:txBody>
      </p:sp>
      <p:pic>
        <p:nvPicPr>
          <p:cNvPr id="5" name="Picture 4">
            <a:extLst>
              <a:ext uri="{FF2B5EF4-FFF2-40B4-BE49-F238E27FC236}">
                <a16:creationId xmlns:a16="http://schemas.microsoft.com/office/drawing/2014/main" id="{E5A07F79-720E-787A-441E-69622563ABD6}"/>
              </a:ext>
            </a:extLst>
          </p:cNvPr>
          <p:cNvPicPr>
            <a:picLocks noChangeAspect="1"/>
          </p:cNvPicPr>
          <p:nvPr/>
        </p:nvPicPr>
        <p:blipFill>
          <a:blip r:embed="rId3"/>
          <a:stretch>
            <a:fillRect/>
          </a:stretch>
        </p:blipFill>
        <p:spPr>
          <a:xfrm>
            <a:off x="6171242" y="1486279"/>
            <a:ext cx="5288262" cy="4212296"/>
          </a:xfrm>
          <a:prstGeom prst="rect">
            <a:avLst/>
          </a:prstGeom>
        </p:spPr>
      </p:pic>
    </p:spTree>
    <p:extLst>
      <p:ext uri="{BB962C8B-B14F-4D97-AF65-F5344CB8AC3E}">
        <p14:creationId xmlns:p14="http://schemas.microsoft.com/office/powerpoint/2010/main" val="1209012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E05AA-AD67-EAF0-364E-3411BFD9111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ECDF4A0-374A-0EDB-399B-55F82180177A}"/>
              </a:ext>
            </a:extLst>
          </p:cNvPr>
          <p:cNvSpPr>
            <a:spLocks noGrp="1"/>
          </p:cNvSpPr>
          <p:nvPr>
            <p:ph type="title"/>
          </p:nvPr>
        </p:nvSpPr>
        <p:spPr>
          <a:xfrm>
            <a:off x="869373" y="325969"/>
            <a:ext cx="10458901" cy="617007"/>
          </a:xfrm>
        </p:spPr>
        <p:txBody>
          <a:bodyPr anchor="b">
            <a:normAutofit/>
          </a:bodyPr>
          <a:lstStyle/>
          <a:p>
            <a:r>
              <a:rPr lang="en-US" dirty="0"/>
              <a:t>Case study – </a:t>
            </a:r>
            <a:r>
              <a:rPr lang="en-US" dirty="0" err="1"/>
              <a:t>Derwenthorpe</a:t>
            </a:r>
            <a:r>
              <a:rPr lang="en-US" dirty="0"/>
              <a:t>, 481 homes (built)</a:t>
            </a:r>
            <a:endParaRPr lang="en-GB" dirty="0"/>
          </a:p>
        </p:txBody>
      </p:sp>
      <p:pic>
        <p:nvPicPr>
          <p:cNvPr id="4" name="Picture 3" descr="A collage of a map and a map of a town&#10;&#10;AI-generated content may be incorrect.">
            <a:extLst>
              <a:ext uri="{FF2B5EF4-FFF2-40B4-BE49-F238E27FC236}">
                <a16:creationId xmlns:a16="http://schemas.microsoft.com/office/drawing/2014/main" id="{3D9567A1-35FE-ABCF-542D-4844C05AEB3F}"/>
              </a:ext>
            </a:extLst>
          </p:cNvPr>
          <p:cNvPicPr>
            <a:picLocks noChangeAspect="1"/>
          </p:cNvPicPr>
          <p:nvPr/>
        </p:nvPicPr>
        <p:blipFill>
          <a:blip r:embed="rId3"/>
          <a:stretch>
            <a:fillRect/>
          </a:stretch>
        </p:blipFill>
        <p:spPr>
          <a:xfrm>
            <a:off x="1458745" y="1192359"/>
            <a:ext cx="9280156" cy="4709679"/>
          </a:xfrm>
          <a:prstGeom prst="rect">
            <a:avLst/>
          </a:prstGeom>
          <a:noFill/>
        </p:spPr>
      </p:pic>
      <p:sp>
        <p:nvSpPr>
          <p:cNvPr id="17" name="Slide Number Placeholder 3">
            <a:extLst>
              <a:ext uri="{FF2B5EF4-FFF2-40B4-BE49-F238E27FC236}">
                <a16:creationId xmlns:a16="http://schemas.microsoft.com/office/drawing/2014/main" id="{C0AE53CE-8B9E-A18A-CB49-8AF0950AB18F}"/>
              </a:ext>
            </a:extLst>
          </p:cNvPr>
          <p:cNvSpPr>
            <a:spLocks noGrp="1"/>
          </p:cNvSpPr>
          <p:nvPr>
            <p:ph type="sldNum" sz="quarter" idx="12"/>
          </p:nvPr>
        </p:nvSpPr>
        <p:spPr>
          <a:xfrm>
            <a:off x="11158943" y="6489703"/>
            <a:ext cx="601120" cy="215444"/>
          </a:xfrm>
        </p:spPr>
        <p:txBody>
          <a:bodyPr wrap="square" anchor="ctr">
            <a:normAutofit/>
          </a:bodyPr>
          <a:lstStyle/>
          <a:p>
            <a:pPr defTabSz="457160">
              <a:spcAft>
                <a:spcPts val="338"/>
              </a:spcAft>
            </a:pPr>
            <a:fld id="{28351FCA-8A65-4C5C-8CFE-7293A31DEDE2}" type="slidenum">
              <a:rPr lang="en-GB">
                <a:solidFill>
                  <a:srgbClr val="88EF1B"/>
                </a:solidFill>
                <a:latin typeface="Arial"/>
              </a:rPr>
              <a:pPr defTabSz="457160">
                <a:spcAft>
                  <a:spcPts val="338"/>
                </a:spcAft>
              </a:pPr>
              <a:t>42</a:t>
            </a:fld>
            <a:endParaRPr lang="en-GB">
              <a:solidFill>
                <a:srgbClr val="88EF1B"/>
              </a:solidFill>
              <a:latin typeface="Arial"/>
            </a:endParaRPr>
          </a:p>
        </p:txBody>
      </p:sp>
    </p:spTree>
    <p:extLst>
      <p:ext uri="{BB962C8B-B14F-4D97-AF65-F5344CB8AC3E}">
        <p14:creationId xmlns:p14="http://schemas.microsoft.com/office/powerpoint/2010/main" val="2971301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D7768-9B85-0B2E-D383-B640CC44F97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484619-6B58-52E1-08DD-ADE328AE755C}"/>
              </a:ext>
              <a:ext uri="{C183D7F6-B498-43B3-948B-1728B52AA6E4}">
                <adec:decorative xmlns:adec="http://schemas.microsoft.com/office/drawing/2017/decorative" val="1"/>
              </a:ext>
            </a:extLst>
          </p:cNvPr>
          <p:cNvSpPr>
            <a:spLocks noGrp="1"/>
          </p:cNvSpPr>
          <p:nvPr>
            <p:ph type="sldNum" sz="quarter" idx="12"/>
          </p:nvPr>
        </p:nvSpPr>
        <p:spPr>
          <a:xfrm>
            <a:off x="11362120" y="6456137"/>
            <a:ext cx="601106" cy="215444"/>
          </a:xfrm>
        </p:spPr>
        <p:txBody>
          <a:bodyPr/>
          <a:lstStyle/>
          <a:p>
            <a:pPr defTabSz="457160">
              <a:defRPr/>
            </a:pPr>
            <a:fld id="{28351FCA-8A65-4C5C-8CFE-7293A31DEDE2}" type="slidenum">
              <a:rPr lang="en-GB">
                <a:solidFill>
                  <a:srgbClr val="88EF1B"/>
                </a:solidFill>
                <a:latin typeface="Arial"/>
              </a:rPr>
              <a:pPr defTabSz="457160">
                <a:defRPr/>
              </a:pPr>
              <a:t>43</a:t>
            </a:fld>
            <a:endParaRPr lang="en-GB">
              <a:solidFill>
                <a:srgbClr val="88EF1B"/>
              </a:solidFill>
              <a:latin typeface="Arial"/>
            </a:endParaRPr>
          </a:p>
        </p:txBody>
      </p:sp>
      <p:sp>
        <p:nvSpPr>
          <p:cNvPr id="14" name="Google Shape;75;p15">
            <a:extLst>
              <a:ext uri="{FF2B5EF4-FFF2-40B4-BE49-F238E27FC236}">
                <a16:creationId xmlns:a16="http://schemas.microsoft.com/office/drawing/2014/main" id="{E4695CBC-1FB9-74F5-6DD7-3E4BA987986F}"/>
              </a:ext>
            </a:extLst>
          </p:cNvPr>
          <p:cNvSpPr/>
          <p:nvPr/>
        </p:nvSpPr>
        <p:spPr>
          <a:xfrm>
            <a:off x="245950" y="1988343"/>
            <a:ext cx="4424532" cy="3163279"/>
          </a:xfrm>
          <a:prstGeom prst="roundRect">
            <a:avLst>
              <a:gd name="adj" fmla="val 6297"/>
            </a:avLst>
          </a:prstGeom>
          <a:solidFill>
            <a:schemeClr val="accent1"/>
          </a:solidFill>
          <a:ln>
            <a:noFill/>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101248" tIns="101248" rIns="101248" bIns="101248"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342870" indent="-342870" defTabSz="914320">
              <a:spcAft>
                <a:spcPts val="600"/>
              </a:spcAft>
              <a:buFont typeface="Arial" panose="020B0604020202020204" pitchFamily="34" charset="0"/>
              <a:buChar char="•"/>
              <a:defRPr/>
            </a:pPr>
            <a:r>
              <a:rPr lang="en-US" sz="1575" dirty="0">
                <a:solidFill>
                  <a:prstClr val="white"/>
                </a:solidFill>
                <a:latin typeface="Arial"/>
                <a:cs typeface="Arial"/>
              </a:rPr>
              <a:t>TA identified the key places people want to visit from the site – schools, </a:t>
            </a:r>
            <a:r>
              <a:rPr lang="en-US" sz="1575" dirty="0" err="1">
                <a:solidFill>
                  <a:prstClr val="white"/>
                </a:solidFill>
                <a:latin typeface="Arial"/>
                <a:cs typeface="Arial"/>
              </a:rPr>
              <a:t>centres</a:t>
            </a:r>
            <a:r>
              <a:rPr lang="en-US" sz="1575" dirty="0">
                <a:solidFill>
                  <a:prstClr val="white"/>
                </a:solidFill>
                <a:latin typeface="Arial"/>
                <a:cs typeface="Arial"/>
              </a:rPr>
              <a:t>, health, stations etc.</a:t>
            </a:r>
          </a:p>
          <a:p>
            <a:pPr marL="342870" indent="-342870" defTabSz="914320">
              <a:spcAft>
                <a:spcPts val="600"/>
              </a:spcAft>
              <a:buFont typeface="Arial" panose="020B0604020202020204" pitchFamily="34" charset="0"/>
              <a:buChar char="•"/>
              <a:defRPr/>
            </a:pPr>
            <a:r>
              <a:rPr lang="en-US" sz="1575" dirty="0">
                <a:solidFill>
                  <a:prstClr val="white"/>
                </a:solidFill>
                <a:latin typeface="Arial"/>
                <a:cs typeface="Arial"/>
              </a:rPr>
              <a:t>This showed the modal share and number of walking/wheeling trips.</a:t>
            </a:r>
          </a:p>
          <a:p>
            <a:pPr marL="342870" indent="-342870" defTabSz="914320">
              <a:spcAft>
                <a:spcPts val="600"/>
              </a:spcAft>
              <a:buFont typeface="Arial" panose="020B0604020202020204" pitchFamily="34" charset="0"/>
              <a:buChar char="•"/>
              <a:defRPr/>
            </a:pPr>
            <a:r>
              <a:rPr lang="en-US" sz="1575" dirty="0">
                <a:solidFill>
                  <a:prstClr val="white"/>
                </a:solidFill>
                <a:latin typeface="Arial"/>
                <a:cs typeface="Arial"/>
              </a:rPr>
              <a:t>Distance and importance of the facility used to forecast.</a:t>
            </a:r>
          </a:p>
          <a:p>
            <a:pPr marL="342870" indent="-342870" defTabSz="914320">
              <a:spcAft>
                <a:spcPts val="600"/>
              </a:spcAft>
              <a:buFont typeface="Arial" panose="020B0604020202020204" pitchFamily="34" charset="0"/>
              <a:buChar char="•"/>
              <a:defRPr/>
            </a:pPr>
            <a:r>
              <a:rPr lang="en-US" sz="1575" dirty="0">
                <a:solidFill>
                  <a:prstClr val="white"/>
                </a:solidFill>
                <a:latin typeface="Arial"/>
                <a:cs typeface="Arial"/>
              </a:rPr>
              <a:t>This assessment informed routes to be audited and supported the case for additional infrastructure to support active journeys.</a:t>
            </a:r>
          </a:p>
        </p:txBody>
      </p:sp>
      <p:sp>
        <p:nvSpPr>
          <p:cNvPr id="4" name="Title 9">
            <a:extLst>
              <a:ext uri="{FF2B5EF4-FFF2-40B4-BE49-F238E27FC236}">
                <a16:creationId xmlns:a16="http://schemas.microsoft.com/office/drawing/2014/main" id="{313477B5-4E14-4C86-8E54-07D34E996D43}"/>
              </a:ext>
            </a:extLst>
          </p:cNvPr>
          <p:cNvSpPr txBox="1">
            <a:spLocks/>
          </p:cNvSpPr>
          <p:nvPr/>
        </p:nvSpPr>
        <p:spPr>
          <a:xfrm>
            <a:off x="599550" y="351265"/>
            <a:ext cx="10458901" cy="617007"/>
          </a:xfrm>
          <a:prstGeom prst="rect">
            <a:avLst/>
          </a:prstGeom>
        </p:spPr>
        <p:txBody>
          <a:bodyPr anchor="b">
            <a:normAutofit/>
          </a:bodyPr>
          <a:lstStyle>
            <a:lvl1pPr algn="l" defTabSz="1625529" rtl="0" eaLnBrk="1" latinLnBrk="0" hangingPunct="1">
              <a:lnSpc>
                <a:spcPct val="90000"/>
              </a:lnSpc>
              <a:spcBef>
                <a:spcPct val="0"/>
              </a:spcBef>
              <a:buNone/>
              <a:defRPr sz="3911" b="1" kern="1200">
                <a:solidFill>
                  <a:schemeClr val="accent1"/>
                </a:solidFill>
                <a:latin typeface="+mj-lt"/>
                <a:ea typeface="+mj-ea"/>
                <a:cs typeface="+mj-cs"/>
              </a:defRPr>
            </a:lvl1pPr>
          </a:lstStyle>
          <a:p>
            <a:pPr defTabSz="914360"/>
            <a:r>
              <a:rPr lang="en-US" sz="2200" dirty="0">
                <a:solidFill>
                  <a:srgbClr val="006853"/>
                </a:solidFill>
                <a:latin typeface="Arial"/>
              </a:rPr>
              <a:t>Case study – Exeter, 1,100 homes</a:t>
            </a:r>
            <a:endParaRPr lang="en-GB" sz="2200" dirty="0">
              <a:solidFill>
                <a:srgbClr val="006853"/>
              </a:solidFill>
              <a:latin typeface="Arial"/>
            </a:endParaRPr>
          </a:p>
        </p:txBody>
      </p:sp>
      <p:pic>
        <p:nvPicPr>
          <p:cNvPr id="3" name="Picture 2">
            <a:extLst>
              <a:ext uri="{FF2B5EF4-FFF2-40B4-BE49-F238E27FC236}">
                <a16:creationId xmlns:a16="http://schemas.microsoft.com/office/drawing/2014/main" id="{0CD80FA1-F7C3-9D8E-914D-26C206CDBDAB}"/>
              </a:ext>
            </a:extLst>
          </p:cNvPr>
          <p:cNvPicPr>
            <a:picLocks noChangeAspect="1"/>
          </p:cNvPicPr>
          <p:nvPr/>
        </p:nvPicPr>
        <p:blipFill>
          <a:blip r:embed="rId3"/>
          <a:stretch>
            <a:fillRect/>
          </a:stretch>
        </p:blipFill>
        <p:spPr>
          <a:xfrm>
            <a:off x="5880732" y="-19788"/>
            <a:ext cx="6311120" cy="6366135"/>
          </a:xfrm>
          <a:prstGeom prst="rect">
            <a:avLst/>
          </a:prstGeom>
        </p:spPr>
      </p:pic>
      <p:pic>
        <p:nvPicPr>
          <p:cNvPr id="7" name="Picture 6">
            <a:extLst>
              <a:ext uri="{FF2B5EF4-FFF2-40B4-BE49-F238E27FC236}">
                <a16:creationId xmlns:a16="http://schemas.microsoft.com/office/drawing/2014/main" id="{21AF0B7A-CD23-4002-64E6-F34351D93287}"/>
              </a:ext>
            </a:extLst>
          </p:cNvPr>
          <p:cNvPicPr>
            <a:picLocks noChangeAspect="1"/>
          </p:cNvPicPr>
          <p:nvPr/>
        </p:nvPicPr>
        <p:blipFill>
          <a:blip r:embed="rId4">
            <a:alphaModFix/>
          </a:blip>
          <a:stretch>
            <a:fillRect/>
          </a:stretch>
        </p:blipFill>
        <p:spPr>
          <a:xfrm>
            <a:off x="5123462" y="3664702"/>
            <a:ext cx="2925120" cy="2681645"/>
          </a:xfrm>
          <a:prstGeom prst="rect">
            <a:avLst/>
          </a:prstGeom>
          <a:ln w="31750">
            <a:solidFill>
              <a:schemeClr val="tx1"/>
            </a:solidFill>
          </a:ln>
          <a:effectLst/>
        </p:spPr>
      </p:pic>
    </p:spTree>
    <p:extLst>
      <p:ext uri="{BB962C8B-B14F-4D97-AF65-F5344CB8AC3E}">
        <p14:creationId xmlns:p14="http://schemas.microsoft.com/office/powerpoint/2010/main" val="162997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E78C0-7DD4-D334-9178-DEE5C821F98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5D0ECD-EB08-0ED8-02E0-46783DB90BB1}"/>
              </a:ext>
            </a:extLst>
          </p:cNvPr>
          <p:cNvSpPr>
            <a:spLocks noGrp="1"/>
          </p:cNvSpPr>
          <p:nvPr>
            <p:ph type="sldNum" sz="quarter" idx="12"/>
          </p:nvPr>
        </p:nvSpPr>
        <p:spPr>
          <a:xfrm>
            <a:off x="11254094" y="6489628"/>
            <a:ext cx="601120" cy="215439"/>
          </a:xfrm>
        </p:spPr>
        <p:txBody>
          <a:bodyPr wrap="square" anchor="ctr">
            <a:normAutofit/>
          </a:bodyPr>
          <a:lstStyle/>
          <a:p>
            <a:pPr defTabSz="457180">
              <a:spcAft>
                <a:spcPts val="600"/>
              </a:spcAft>
              <a:defRPr/>
            </a:pPr>
            <a:fld id="{28351FCA-8A65-4C5C-8CFE-7293A31DEDE2}" type="slidenum">
              <a:rPr lang="en-GB">
                <a:solidFill>
                  <a:srgbClr val="88EF1B"/>
                </a:solidFill>
                <a:latin typeface="Arial"/>
              </a:rPr>
              <a:pPr defTabSz="457180">
                <a:spcAft>
                  <a:spcPts val="600"/>
                </a:spcAft>
                <a:defRPr/>
              </a:pPr>
              <a:t>44</a:t>
            </a:fld>
            <a:endParaRPr lang="en-GB">
              <a:solidFill>
                <a:srgbClr val="88EF1B"/>
              </a:solidFill>
              <a:latin typeface="Arial"/>
            </a:endParaRPr>
          </a:p>
        </p:txBody>
      </p:sp>
      <p:sp>
        <p:nvSpPr>
          <p:cNvPr id="6" name="Title 1">
            <a:extLst>
              <a:ext uri="{FF2B5EF4-FFF2-40B4-BE49-F238E27FC236}">
                <a16:creationId xmlns:a16="http://schemas.microsoft.com/office/drawing/2014/main" id="{5B797B9D-D018-C7D4-3D9D-F0D72B719089}"/>
              </a:ext>
            </a:extLst>
          </p:cNvPr>
          <p:cNvSpPr>
            <a:spLocks noGrp="1"/>
          </p:cNvSpPr>
          <p:nvPr>
            <p:ph type="title"/>
          </p:nvPr>
        </p:nvSpPr>
        <p:spPr>
          <a:xfrm>
            <a:off x="579965" y="3360355"/>
            <a:ext cx="7135434" cy="793063"/>
          </a:xfrm>
        </p:spPr>
        <p:txBody>
          <a:bodyPr anchor="b">
            <a:normAutofit/>
          </a:bodyPr>
          <a:lstStyle/>
          <a:p>
            <a:br>
              <a:rPr lang="en-GB" sz="2800" dirty="0"/>
            </a:br>
            <a:endParaRPr lang="en-GB" sz="2419" dirty="0"/>
          </a:p>
        </p:txBody>
      </p:sp>
      <p:pic>
        <p:nvPicPr>
          <p:cNvPr id="3" name="Picture 2">
            <a:extLst>
              <a:ext uri="{FF2B5EF4-FFF2-40B4-BE49-F238E27FC236}">
                <a16:creationId xmlns:a16="http://schemas.microsoft.com/office/drawing/2014/main" id="{03472D83-26C4-8807-D784-6FFFADCFB9BF}"/>
              </a:ext>
            </a:extLst>
          </p:cNvPr>
          <p:cNvPicPr>
            <a:picLocks noChangeAspect="1"/>
          </p:cNvPicPr>
          <p:nvPr/>
        </p:nvPicPr>
        <p:blipFill>
          <a:blip r:embed="rId2"/>
          <a:stretch>
            <a:fillRect/>
          </a:stretch>
        </p:blipFill>
        <p:spPr>
          <a:xfrm>
            <a:off x="2646022" y="942976"/>
            <a:ext cx="6899956" cy="5134048"/>
          </a:xfrm>
          <a:prstGeom prst="rect">
            <a:avLst/>
          </a:prstGeom>
        </p:spPr>
      </p:pic>
      <p:sp>
        <p:nvSpPr>
          <p:cNvPr id="7" name="Title 9">
            <a:extLst>
              <a:ext uri="{FF2B5EF4-FFF2-40B4-BE49-F238E27FC236}">
                <a16:creationId xmlns:a16="http://schemas.microsoft.com/office/drawing/2014/main" id="{50D18E4B-D077-72EB-CA8A-85CA5FB8A73C}"/>
              </a:ext>
            </a:extLst>
          </p:cNvPr>
          <p:cNvSpPr txBox="1">
            <a:spLocks/>
          </p:cNvSpPr>
          <p:nvPr/>
        </p:nvSpPr>
        <p:spPr>
          <a:xfrm>
            <a:off x="869373" y="325969"/>
            <a:ext cx="10458901" cy="617007"/>
          </a:xfrm>
          <a:prstGeom prst="rect">
            <a:avLst/>
          </a:prstGeom>
        </p:spPr>
        <p:txBody>
          <a:bodyPr vert="horz" lIns="0" tIns="0" rIns="0" bIns="0" rtlCol="0" anchor="b">
            <a:normAutofit/>
          </a:bodyPr>
          <a:lstStyle>
            <a:lvl1pPr algn="l" defTabSz="1625529" rtl="0" eaLnBrk="1" latinLnBrk="0" hangingPunct="1">
              <a:lnSpc>
                <a:spcPct val="90000"/>
              </a:lnSpc>
              <a:spcBef>
                <a:spcPct val="0"/>
              </a:spcBef>
              <a:buNone/>
              <a:defRPr sz="3911" b="1" kern="1200">
                <a:solidFill>
                  <a:schemeClr val="accent1"/>
                </a:solidFill>
                <a:latin typeface="+mj-lt"/>
                <a:ea typeface="+mj-ea"/>
                <a:cs typeface="+mj-cs"/>
              </a:defRPr>
            </a:lvl1pPr>
          </a:lstStyle>
          <a:p>
            <a:pPr defTabSz="914360"/>
            <a:r>
              <a:rPr lang="en-US" sz="2200" dirty="0">
                <a:solidFill>
                  <a:srgbClr val="006853"/>
                </a:solidFill>
                <a:latin typeface="Arial"/>
              </a:rPr>
              <a:t>Case study – Crown Works Film Studios, Sunderland</a:t>
            </a:r>
            <a:endParaRPr lang="en-GB" sz="2200" dirty="0">
              <a:solidFill>
                <a:srgbClr val="006853"/>
              </a:solidFill>
              <a:latin typeface="Arial"/>
            </a:endParaRPr>
          </a:p>
        </p:txBody>
      </p:sp>
    </p:spTree>
    <p:extLst>
      <p:ext uri="{BB962C8B-B14F-4D97-AF65-F5344CB8AC3E}">
        <p14:creationId xmlns:p14="http://schemas.microsoft.com/office/powerpoint/2010/main" val="2647815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5ED587-A8E8-73F1-1EA0-67806199F246}"/>
              </a:ext>
            </a:extLst>
          </p:cNvPr>
          <p:cNvPicPr>
            <a:picLocks noChangeAspect="1"/>
          </p:cNvPicPr>
          <p:nvPr/>
        </p:nvPicPr>
        <p:blipFill>
          <a:blip r:embed="rId3">
            <a:alphaModFix/>
          </a:blip>
          <a:stretch>
            <a:fillRect/>
          </a:stretch>
        </p:blipFill>
        <p:spPr>
          <a:xfrm>
            <a:off x="4108224" y="1126985"/>
            <a:ext cx="2633046" cy="2852664"/>
          </a:xfrm>
          <a:prstGeom prst="rect">
            <a:avLst/>
          </a:prstGeom>
          <a:ln w="31750">
            <a:solidFill>
              <a:schemeClr val="tx1"/>
            </a:solidFill>
          </a:ln>
          <a:effectLst>
            <a:outerShdw blurRad="50800" dist="88900" dir="13200000" algn="br" rotWithShape="0">
              <a:prstClr val="black">
                <a:alpha val="25000"/>
              </a:prstClr>
            </a:outerShdw>
          </a:effectLst>
        </p:spPr>
      </p:pic>
      <p:pic>
        <p:nvPicPr>
          <p:cNvPr id="4" name="Picture 3">
            <a:extLst>
              <a:ext uri="{FF2B5EF4-FFF2-40B4-BE49-F238E27FC236}">
                <a16:creationId xmlns:a16="http://schemas.microsoft.com/office/drawing/2014/main" id="{161FF850-835E-B4DA-6F32-39E69526A33D}"/>
              </a:ext>
            </a:extLst>
          </p:cNvPr>
          <p:cNvPicPr>
            <a:picLocks noChangeAspect="1"/>
          </p:cNvPicPr>
          <p:nvPr/>
        </p:nvPicPr>
        <p:blipFill>
          <a:blip r:embed="rId4">
            <a:alphaModFix/>
          </a:blip>
          <a:stretch>
            <a:fillRect/>
          </a:stretch>
        </p:blipFill>
        <p:spPr>
          <a:xfrm>
            <a:off x="6767255" y="1126985"/>
            <a:ext cx="5066351" cy="2852664"/>
          </a:xfrm>
          <a:prstGeom prst="rect">
            <a:avLst/>
          </a:prstGeom>
          <a:ln w="31750">
            <a:solidFill>
              <a:schemeClr val="tx1"/>
            </a:solidFill>
          </a:ln>
          <a:effectLst>
            <a:outerShdw blurRad="50800" dist="88900" dir="13200000" algn="br" rotWithShape="0">
              <a:prstClr val="black">
                <a:alpha val="25000"/>
              </a:prstClr>
            </a:outerShdw>
          </a:effectLst>
        </p:spPr>
      </p:pic>
      <p:pic>
        <p:nvPicPr>
          <p:cNvPr id="3" name="Picture 2">
            <a:extLst>
              <a:ext uri="{FF2B5EF4-FFF2-40B4-BE49-F238E27FC236}">
                <a16:creationId xmlns:a16="http://schemas.microsoft.com/office/drawing/2014/main" id="{2EEFB20A-5675-A3FC-D7CC-2D0D22A6E80C}"/>
              </a:ext>
              <a:ext uri="{C183D7F6-B498-43B3-948B-1728B52AA6E4}">
                <adec:decorative xmlns:adec="http://schemas.microsoft.com/office/drawing/2017/decorative" val="1"/>
              </a:ext>
            </a:extLst>
          </p:cNvPr>
          <p:cNvPicPr>
            <a:picLocks noChangeAspect="1"/>
          </p:cNvPicPr>
          <p:nvPr/>
        </p:nvPicPr>
        <p:blipFill>
          <a:blip r:embed="rId5">
            <a:alphaModFix/>
          </a:blip>
          <a:stretch>
            <a:fillRect/>
          </a:stretch>
        </p:blipFill>
        <p:spPr>
          <a:xfrm>
            <a:off x="7756594" y="4056886"/>
            <a:ext cx="4077011" cy="2107607"/>
          </a:xfrm>
          <a:prstGeom prst="rect">
            <a:avLst/>
          </a:prstGeom>
          <a:ln w="31750">
            <a:solidFill>
              <a:schemeClr val="tx1"/>
            </a:solidFill>
          </a:ln>
          <a:effectLst>
            <a:outerShdw blurRad="50800" dist="88900" dir="13200000" algn="br" rotWithShape="0">
              <a:prstClr val="black">
                <a:alpha val="25000"/>
              </a:prstClr>
            </a:outerShdw>
          </a:effectLst>
        </p:spPr>
      </p:pic>
      <p:sp>
        <p:nvSpPr>
          <p:cNvPr id="11" name="Google Shape;75;p15">
            <a:extLst>
              <a:ext uri="{FF2B5EF4-FFF2-40B4-BE49-F238E27FC236}">
                <a16:creationId xmlns:a16="http://schemas.microsoft.com/office/drawing/2014/main" id="{DD416490-9F82-9458-35AB-73D386301BCE}"/>
              </a:ext>
            </a:extLst>
          </p:cNvPr>
          <p:cNvSpPr/>
          <p:nvPr/>
        </p:nvSpPr>
        <p:spPr>
          <a:xfrm>
            <a:off x="145996" y="1126986"/>
            <a:ext cx="4424532" cy="3927765"/>
          </a:xfrm>
          <a:prstGeom prst="roundRect">
            <a:avLst>
              <a:gd name="adj" fmla="val 6297"/>
            </a:avLst>
          </a:prstGeom>
          <a:solidFill>
            <a:schemeClr val="accent1"/>
          </a:solidFill>
          <a:ln>
            <a:noFill/>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101248" tIns="101248" rIns="101248" bIns="101248"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342870" indent="-342870" defTabSz="914320">
              <a:spcAft>
                <a:spcPts val="600"/>
              </a:spcAft>
              <a:buFont typeface="Arial" panose="020B0604020202020204" pitchFamily="34" charset="0"/>
              <a:buChar char="•"/>
              <a:defRPr/>
            </a:pPr>
            <a:r>
              <a:rPr lang="en-US" sz="1575">
                <a:solidFill>
                  <a:prstClr val="white"/>
                </a:solidFill>
                <a:latin typeface="Arial"/>
              </a:rPr>
              <a:t>ATE asked transport consultant to undertake a local route audit.</a:t>
            </a:r>
          </a:p>
          <a:p>
            <a:pPr marL="342870" indent="-342870" defTabSz="914320">
              <a:spcAft>
                <a:spcPts val="600"/>
              </a:spcAft>
              <a:buFont typeface="Arial" panose="020B0604020202020204" pitchFamily="34" charset="0"/>
              <a:buChar char="•"/>
              <a:defRPr/>
            </a:pPr>
            <a:r>
              <a:rPr lang="en-US" sz="1575">
                <a:solidFill>
                  <a:prstClr val="white"/>
                </a:solidFill>
                <a:latin typeface="Arial"/>
              </a:rPr>
              <a:t>They assessed walking/wheeling routes and scored cycling routes using LTN 1/20’s Level of Service Tool, with accompanying plans, photos and description provided.</a:t>
            </a:r>
          </a:p>
          <a:p>
            <a:pPr marL="342870" indent="-342870" defTabSz="914320">
              <a:spcAft>
                <a:spcPts val="600"/>
              </a:spcAft>
              <a:buFont typeface="Arial" panose="020B0604020202020204" pitchFamily="34" charset="0"/>
              <a:buChar char="•"/>
              <a:defRPr/>
            </a:pPr>
            <a:r>
              <a:rPr lang="en-US" sz="1575">
                <a:solidFill>
                  <a:prstClr val="white"/>
                </a:solidFill>
                <a:latin typeface="Arial"/>
              </a:rPr>
              <a:t>This identified need for speed reductions, widening of sections of footways, side road treatment and further improvements planned in the LCWIP.</a:t>
            </a:r>
          </a:p>
          <a:p>
            <a:pPr marL="342870" indent="-342870" defTabSz="914320">
              <a:spcAft>
                <a:spcPts val="600"/>
              </a:spcAft>
              <a:buFont typeface="Arial" panose="020B0604020202020204" pitchFamily="34" charset="0"/>
              <a:buChar char="•"/>
              <a:defRPr/>
            </a:pPr>
            <a:r>
              <a:rPr lang="en-US" sz="1575">
                <a:solidFill>
                  <a:prstClr val="white"/>
                </a:solidFill>
                <a:latin typeface="Arial"/>
              </a:rPr>
              <a:t>We worked closely with the LHA to </a:t>
            </a:r>
            <a:r>
              <a:rPr lang="en-US" sz="1575" err="1">
                <a:solidFill>
                  <a:prstClr val="white"/>
                </a:solidFill>
                <a:latin typeface="Arial"/>
              </a:rPr>
              <a:t>prioritise</a:t>
            </a:r>
            <a:r>
              <a:rPr lang="en-US" sz="1575">
                <a:solidFill>
                  <a:prstClr val="white"/>
                </a:solidFill>
                <a:latin typeface="Arial"/>
              </a:rPr>
              <a:t> schemes and understand what would work.</a:t>
            </a:r>
          </a:p>
        </p:txBody>
      </p:sp>
      <p:sp>
        <p:nvSpPr>
          <p:cNvPr id="6" name="Slide Number Placeholder 3">
            <a:extLst>
              <a:ext uri="{FF2B5EF4-FFF2-40B4-BE49-F238E27FC236}">
                <a16:creationId xmlns:a16="http://schemas.microsoft.com/office/drawing/2014/main" id="{A8764186-321E-1F0D-03E7-0B693C4A28E5}"/>
              </a:ext>
            </a:extLst>
          </p:cNvPr>
          <p:cNvSpPr>
            <a:spLocks noGrp="1"/>
          </p:cNvSpPr>
          <p:nvPr>
            <p:ph type="sldNum" sz="quarter" idx="12"/>
          </p:nvPr>
        </p:nvSpPr>
        <p:spPr>
          <a:xfrm>
            <a:off x="11254094" y="6471657"/>
            <a:ext cx="601120" cy="215444"/>
          </a:xfrm>
        </p:spPr>
        <p:txBody>
          <a:bodyPr/>
          <a:lstStyle/>
          <a:p>
            <a:pPr defTabSz="457160"/>
            <a:fld id="{28351FCA-8A65-4C5C-8CFE-7293A31DEDE2}" type="slidenum">
              <a:rPr lang="en-GB">
                <a:solidFill>
                  <a:srgbClr val="88EF1B"/>
                </a:solidFill>
                <a:latin typeface="Arial"/>
              </a:rPr>
              <a:pPr defTabSz="457160"/>
              <a:t>45</a:t>
            </a:fld>
            <a:endParaRPr lang="en-GB" dirty="0">
              <a:solidFill>
                <a:srgbClr val="88EF1B"/>
              </a:solidFill>
              <a:latin typeface="Arial"/>
            </a:endParaRPr>
          </a:p>
        </p:txBody>
      </p:sp>
      <p:sp>
        <p:nvSpPr>
          <p:cNvPr id="9" name="Title 9">
            <a:extLst>
              <a:ext uri="{FF2B5EF4-FFF2-40B4-BE49-F238E27FC236}">
                <a16:creationId xmlns:a16="http://schemas.microsoft.com/office/drawing/2014/main" id="{81083A40-2C07-65A9-93D7-FDA4E930D01D}"/>
              </a:ext>
            </a:extLst>
          </p:cNvPr>
          <p:cNvSpPr txBox="1">
            <a:spLocks/>
          </p:cNvSpPr>
          <p:nvPr/>
        </p:nvSpPr>
        <p:spPr>
          <a:xfrm>
            <a:off x="599550" y="351265"/>
            <a:ext cx="10458901" cy="617007"/>
          </a:xfrm>
          <a:prstGeom prst="rect">
            <a:avLst/>
          </a:prstGeom>
        </p:spPr>
        <p:txBody>
          <a:bodyPr anchor="b">
            <a:normAutofit/>
          </a:bodyPr>
          <a:lstStyle>
            <a:lvl1pPr algn="l" defTabSz="1625529" rtl="0" eaLnBrk="1" latinLnBrk="0" hangingPunct="1">
              <a:lnSpc>
                <a:spcPct val="90000"/>
              </a:lnSpc>
              <a:spcBef>
                <a:spcPct val="0"/>
              </a:spcBef>
              <a:buNone/>
              <a:defRPr sz="3911" b="1" kern="1200">
                <a:solidFill>
                  <a:schemeClr val="accent1"/>
                </a:solidFill>
                <a:latin typeface="+mj-lt"/>
                <a:ea typeface="+mj-ea"/>
                <a:cs typeface="+mj-cs"/>
              </a:defRPr>
            </a:lvl1pPr>
          </a:lstStyle>
          <a:p>
            <a:pPr defTabSz="914360"/>
            <a:r>
              <a:rPr lang="en-US" sz="2200" dirty="0">
                <a:solidFill>
                  <a:srgbClr val="006853"/>
                </a:solidFill>
                <a:latin typeface="Arial"/>
              </a:rPr>
              <a:t>Case study – Hertfordshire, 350 homes</a:t>
            </a:r>
            <a:endParaRPr lang="en-GB" sz="2200" dirty="0">
              <a:solidFill>
                <a:srgbClr val="006853"/>
              </a:solidFill>
              <a:latin typeface="Arial"/>
            </a:endParaRPr>
          </a:p>
        </p:txBody>
      </p:sp>
    </p:spTree>
    <p:extLst>
      <p:ext uri="{BB962C8B-B14F-4D97-AF65-F5344CB8AC3E}">
        <p14:creationId xmlns:p14="http://schemas.microsoft.com/office/powerpoint/2010/main" val="3782323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B19FD3-410C-B70D-1595-4C53AB5405B2}"/>
              </a:ext>
            </a:extLst>
          </p:cNvPr>
          <p:cNvSpPr>
            <a:spLocks noGrp="1"/>
          </p:cNvSpPr>
          <p:nvPr>
            <p:ph type="sldNum" sz="quarter" idx="12"/>
          </p:nvPr>
        </p:nvSpPr>
        <p:spPr>
          <a:xfrm>
            <a:off x="11253968" y="6489554"/>
            <a:ext cx="601106" cy="215434"/>
          </a:xfrm>
        </p:spPr>
        <p:txBody>
          <a:bodyPr wrap="square" anchor="ctr">
            <a:normAutofit/>
          </a:bodyPr>
          <a:lstStyle/>
          <a:p>
            <a:pPr defTabSz="457160">
              <a:spcAft>
                <a:spcPts val="600"/>
              </a:spcAft>
            </a:pPr>
            <a:fld id="{28351FCA-8A65-4C5C-8CFE-7293A31DEDE2}" type="slidenum">
              <a:rPr lang="en-GB">
                <a:solidFill>
                  <a:srgbClr val="88EF1B"/>
                </a:solidFill>
                <a:latin typeface="Arial"/>
              </a:rPr>
              <a:pPr defTabSz="457160">
                <a:spcAft>
                  <a:spcPts val="600"/>
                </a:spcAft>
              </a:pPr>
              <a:t>46</a:t>
            </a:fld>
            <a:endParaRPr lang="en-GB">
              <a:solidFill>
                <a:srgbClr val="88EF1B"/>
              </a:solidFill>
              <a:latin typeface="Arial"/>
            </a:endParaRPr>
          </a:p>
        </p:txBody>
      </p:sp>
      <p:pic>
        <p:nvPicPr>
          <p:cNvPr id="3" name="Picture 2">
            <a:extLst>
              <a:ext uri="{FF2B5EF4-FFF2-40B4-BE49-F238E27FC236}">
                <a16:creationId xmlns:a16="http://schemas.microsoft.com/office/drawing/2014/main" id="{44E3AB28-D8B1-ABC6-A85E-DB3583074924}"/>
              </a:ext>
            </a:extLst>
          </p:cNvPr>
          <p:cNvPicPr>
            <a:picLocks noChangeAspect="1"/>
          </p:cNvPicPr>
          <p:nvPr/>
        </p:nvPicPr>
        <p:blipFill>
          <a:blip r:embed="rId2"/>
          <a:stretch>
            <a:fillRect/>
          </a:stretch>
        </p:blipFill>
        <p:spPr>
          <a:xfrm>
            <a:off x="2484466" y="1090422"/>
            <a:ext cx="7223068" cy="4845177"/>
          </a:xfrm>
          <a:prstGeom prst="rect">
            <a:avLst/>
          </a:prstGeom>
        </p:spPr>
      </p:pic>
      <p:sp>
        <p:nvSpPr>
          <p:cNvPr id="5" name="Title 9">
            <a:extLst>
              <a:ext uri="{FF2B5EF4-FFF2-40B4-BE49-F238E27FC236}">
                <a16:creationId xmlns:a16="http://schemas.microsoft.com/office/drawing/2014/main" id="{FE766C20-600F-213F-80A1-0FCFC2195F0C}"/>
              </a:ext>
            </a:extLst>
          </p:cNvPr>
          <p:cNvSpPr txBox="1">
            <a:spLocks/>
          </p:cNvSpPr>
          <p:nvPr/>
        </p:nvSpPr>
        <p:spPr>
          <a:xfrm>
            <a:off x="869373" y="325969"/>
            <a:ext cx="10458901" cy="617007"/>
          </a:xfrm>
          <a:prstGeom prst="rect">
            <a:avLst/>
          </a:prstGeom>
        </p:spPr>
        <p:txBody>
          <a:bodyPr vert="horz" lIns="0" tIns="0" rIns="0" bIns="0" rtlCol="0" anchor="b">
            <a:normAutofit/>
          </a:bodyPr>
          <a:lstStyle>
            <a:lvl1pPr algn="l" defTabSz="1625529" rtl="0" eaLnBrk="1" latinLnBrk="0" hangingPunct="1">
              <a:lnSpc>
                <a:spcPct val="90000"/>
              </a:lnSpc>
              <a:spcBef>
                <a:spcPct val="0"/>
              </a:spcBef>
              <a:buNone/>
              <a:defRPr sz="3911" b="1" kern="1200">
                <a:solidFill>
                  <a:schemeClr val="accent1"/>
                </a:solidFill>
                <a:latin typeface="+mj-lt"/>
                <a:ea typeface="+mj-ea"/>
                <a:cs typeface="+mj-cs"/>
              </a:defRPr>
            </a:lvl1pPr>
          </a:lstStyle>
          <a:p>
            <a:pPr defTabSz="914360"/>
            <a:r>
              <a:rPr lang="en-US" sz="2200">
                <a:solidFill>
                  <a:srgbClr val="006853"/>
                </a:solidFill>
                <a:latin typeface="Arial"/>
              </a:rPr>
              <a:t>Case study – </a:t>
            </a:r>
            <a:r>
              <a:rPr lang="en-US" sz="2200" dirty="0">
                <a:solidFill>
                  <a:srgbClr val="006853"/>
                </a:solidFill>
                <a:latin typeface="Arial"/>
              </a:rPr>
              <a:t>Western Riverside, Bath </a:t>
            </a:r>
            <a:endParaRPr lang="en-GB" sz="2200" dirty="0">
              <a:solidFill>
                <a:srgbClr val="006853"/>
              </a:solidFill>
              <a:latin typeface="Arial"/>
            </a:endParaRPr>
          </a:p>
        </p:txBody>
      </p:sp>
    </p:spTree>
    <p:extLst>
      <p:ext uri="{BB962C8B-B14F-4D97-AF65-F5344CB8AC3E}">
        <p14:creationId xmlns:p14="http://schemas.microsoft.com/office/powerpoint/2010/main" val="627007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B3E3B7-A359-BA1F-4D43-F0F2E9D8B372}"/>
              </a:ext>
            </a:extLst>
          </p:cNvPr>
          <p:cNvSpPr>
            <a:spLocks noGrp="1"/>
          </p:cNvSpPr>
          <p:nvPr>
            <p:ph type="sldNum" sz="quarter" idx="12"/>
          </p:nvPr>
        </p:nvSpPr>
        <p:spPr/>
        <p:txBody>
          <a:bodyPr/>
          <a:lstStyle/>
          <a:p>
            <a:pPr defTabSz="457160"/>
            <a:fld id="{28351FCA-8A65-4C5C-8CFE-7293A31DEDE2}" type="slidenum">
              <a:rPr lang="en-GB">
                <a:solidFill>
                  <a:srgbClr val="88EF1B"/>
                </a:solidFill>
                <a:latin typeface="Arial"/>
              </a:rPr>
              <a:pPr defTabSz="457160"/>
              <a:t>47</a:t>
            </a:fld>
            <a:endParaRPr lang="en-GB" dirty="0">
              <a:solidFill>
                <a:srgbClr val="88EF1B"/>
              </a:solidFill>
              <a:latin typeface="Arial"/>
            </a:endParaRPr>
          </a:p>
        </p:txBody>
      </p:sp>
      <p:pic>
        <p:nvPicPr>
          <p:cNvPr id="9" name="Picture 8">
            <a:extLst>
              <a:ext uri="{FF2B5EF4-FFF2-40B4-BE49-F238E27FC236}">
                <a16:creationId xmlns:a16="http://schemas.microsoft.com/office/drawing/2014/main" id="{DE3CFACE-9D91-F5CE-4AD3-03AFFFF0BCD7}"/>
              </a:ext>
            </a:extLst>
          </p:cNvPr>
          <p:cNvPicPr>
            <a:picLocks noChangeAspect="1"/>
          </p:cNvPicPr>
          <p:nvPr/>
        </p:nvPicPr>
        <p:blipFill>
          <a:blip r:embed="rId2"/>
          <a:stretch>
            <a:fillRect/>
          </a:stretch>
        </p:blipFill>
        <p:spPr>
          <a:xfrm>
            <a:off x="474500" y="1178575"/>
            <a:ext cx="5275097" cy="3224815"/>
          </a:xfrm>
          <a:prstGeom prst="rect">
            <a:avLst/>
          </a:prstGeom>
          <a:ln>
            <a:solidFill>
              <a:srgbClr val="006853"/>
            </a:solidFill>
          </a:ln>
        </p:spPr>
      </p:pic>
      <p:sp>
        <p:nvSpPr>
          <p:cNvPr id="2" name="Oval 1">
            <a:extLst>
              <a:ext uri="{FF2B5EF4-FFF2-40B4-BE49-F238E27FC236}">
                <a16:creationId xmlns:a16="http://schemas.microsoft.com/office/drawing/2014/main" id="{80F8A69C-EAB3-C681-B65C-1A21C00CA8FD}"/>
              </a:ext>
            </a:extLst>
          </p:cNvPr>
          <p:cNvSpPr/>
          <p:nvPr/>
        </p:nvSpPr>
        <p:spPr>
          <a:xfrm>
            <a:off x="3937878" y="4182256"/>
            <a:ext cx="607101" cy="221134"/>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57175"/>
            <a:endParaRPr lang="en-GB" sz="1013">
              <a:solidFill>
                <a:prstClr val="white"/>
              </a:solidFill>
              <a:latin typeface="Arial"/>
            </a:endParaRPr>
          </a:p>
        </p:txBody>
      </p:sp>
      <p:sp>
        <p:nvSpPr>
          <p:cNvPr id="8" name="Title 3">
            <a:extLst>
              <a:ext uri="{FF2B5EF4-FFF2-40B4-BE49-F238E27FC236}">
                <a16:creationId xmlns:a16="http://schemas.microsoft.com/office/drawing/2014/main" id="{F33B46E5-D14B-E3EE-5B1C-CFADD5AA9016}"/>
              </a:ext>
            </a:extLst>
          </p:cNvPr>
          <p:cNvSpPr>
            <a:spLocks noGrp="1"/>
          </p:cNvSpPr>
          <p:nvPr>
            <p:ph type="title"/>
          </p:nvPr>
        </p:nvSpPr>
        <p:spPr>
          <a:xfrm>
            <a:off x="869373" y="325969"/>
            <a:ext cx="10458901" cy="617007"/>
          </a:xfrm>
        </p:spPr>
        <p:txBody>
          <a:bodyPr/>
          <a:lstStyle/>
          <a:p>
            <a:r>
              <a:rPr lang="en-US" dirty="0"/>
              <a:t>Challenges – rubbish in, rubbish out</a:t>
            </a:r>
            <a:endParaRPr lang="en-GB" dirty="0"/>
          </a:p>
        </p:txBody>
      </p:sp>
      <p:pic>
        <p:nvPicPr>
          <p:cNvPr id="10" name="Picture 9">
            <a:extLst>
              <a:ext uri="{FF2B5EF4-FFF2-40B4-BE49-F238E27FC236}">
                <a16:creationId xmlns:a16="http://schemas.microsoft.com/office/drawing/2014/main" id="{006BCED8-9792-2A4F-E8E8-C679EC61AA0C}"/>
              </a:ext>
            </a:extLst>
          </p:cNvPr>
          <p:cNvPicPr>
            <a:picLocks noChangeAspect="1"/>
          </p:cNvPicPr>
          <p:nvPr/>
        </p:nvPicPr>
        <p:blipFill>
          <a:blip r:embed="rId3"/>
          <a:stretch>
            <a:fillRect/>
          </a:stretch>
        </p:blipFill>
        <p:spPr>
          <a:xfrm>
            <a:off x="6697810" y="3131314"/>
            <a:ext cx="4679822" cy="3110624"/>
          </a:xfrm>
          <a:prstGeom prst="rect">
            <a:avLst/>
          </a:prstGeom>
          <a:ln>
            <a:noFill/>
          </a:ln>
        </p:spPr>
      </p:pic>
      <p:pic>
        <p:nvPicPr>
          <p:cNvPr id="16" name="Picture 15">
            <a:extLst>
              <a:ext uri="{FF2B5EF4-FFF2-40B4-BE49-F238E27FC236}">
                <a16:creationId xmlns:a16="http://schemas.microsoft.com/office/drawing/2014/main" id="{65E841A8-A3A0-98FE-3427-260483AF1D3B}"/>
              </a:ext>
            </a:extLst>
          </p:cNvPr>
          <p:cNvPicPr>
            <a:picLocks noChangeAspect="1"/>
          </p:cNvPicPr>
          <p:nvPr/>
        </p:nvPicPr>
        <p:blipFill>
          <a:blip r:embed="rId4"/>
          <a:stretch>
            <a:fillRect/>
          </a:stretch>
        </p:blipFill>
        <p:spPr>
          <a:xfrm>
            <a:off x="6286100" y="152852"/>
            <a:ext cx="5503241" cy="2893623"/>
          </a:xfrm>
          <a:prstGeom prst="rect">
            <a:avLst/>
          </a:prstGeom>
        </p:spPr>
      </p:pic>
    </p:spTree>
    <p:extLst>
      <p:ext uri="{BB962C8B-B14F-4D97-AF65-F5344CB8AC3E}">
        <p14:creationId xmlns:p14="http://schemas.microsoft.com/office/powerpoint/2010/main" val="3648123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B3E3B7-A359-BA1F-4D43-F0F2E9D8B372}"/>
              </a:ext>
            </a:extLst>
          </p:cNvPr>
          <p:cNvSpPr>
            <a:spLocks noGrp="1"/>
          </p:cNvSpPr>
          <p:nvPr>
            <p:ph type="sldNum" sz="quarter" idx="12"/>
          </p:nvPr>
        </p:nvSpPr>
        <p:spPr/>
        <p:txBody>
          <a:bodyPr/>
          <a:lstStyle/>
          <a:p>
            <a:pPr defTabSz="457160"/>
            <a:fld id="{28351FCA-8A65-4C5C-8CFE-7293A31DEDE2}" type="slidenum">
              <a:rPr lang="en-GB">
                <a:solidFill>
                  <a:srgbClr val="88EF1B"/>
                </a:solidFill>
                <a:latin typeface="Arial"/>
              </a:rPr>
              <a:pPr defTabSz="457160"/>
              <a:t>48</a:t>
            </a:fld>
            <a:endParaRPr lang="en-GB" dirty="0">
              <a:solidFill>
                <a:srgbClr val="88EF1B"/>
              </a:solidFill>
              <a:latin typeface="Arial"/>
            </a:endParaRPr>
          </a:p>
        </p:txBody>
      </p:sp>
      <p:pic>
        <p:nvPicPr>
          <p:cNvPr id="5" name="Picture 4">
            <a:extLst>
              <a:ext uri="{FF2B5EF4-FFF2-40B4-BE49-F238E27FC236}">
                <a16:creationId xmlns:a16="http://schemas.microsoft.com/office/drawing/2014/main" id="{9E11444A-A00F-3E2D-314E-C16A0392EF41}"/>
              </a:ext>
            </a:extLst>
          </p:cNvPr>
          <p:cNvPicPr>
            <a:picLocks noChangeAspect="1"/>
          </p:cNvPicPr>
          <p:nvPr/>
        </p:nvPicPr>
        <p:blipFill rotWithShape="1">
          <a:blip r:embed="rId2"/>
          <a:srcRect t="7275"/>
          <a:stretch/>
        </p:blipFill>
        <p:spPr>
          <a:xfrm>
            <a:off x="294204" y="1088194"/>
            <a:ext cx="7617093" cy="4216879"/>
          </a:xfrm>
          <a:prstGeom prst="rect">
            <a:avLst/>
          </a:prstGeom>
        </p:spPr>
      </p:pic>
      <p:sp>
        <p:nvSpPr>
          <p:cNvPr id="6" name="TextBox 5">
            <a:extLst>
              <a:ext uri="{FF2B5EF4-FFF2-40B4-BE49-F238E27FC236}">
                <a16:creationId xmlns:a16="http://schemas.microsoft.com/office/drawing/2014/main" id="{9B00C351-3BB8-701F-9D3C-96A6668EB5D2}"/>
              </a:ext>
            </a:extLst>
          </p:cNvPr>
          <p:cNvSpPr txBox="1"/>
          <p:nvPr/>
        </p:nvSpPr>
        <p:spPr>
          <a:xfrm>
            <a:off x="7909881" y="1088325"/>
            <a:ext cx="3706854" cy="1754326"/>
          </a:xfrm>
          <a:prstGeom prst="rect">
            <a:avLst/>
          </a:prstGeom>
          <a:noFill/>
          <a:ln>
            <a:noFill/>
          </a:ln>
        </p:spPr>
        <p:txBody>
          <a:bodyPr wrap="square" rtlCol="0">
            <a:spAutoFit/>
          </a:bodyPr>
          <a:lstStyle/>
          <a:p>
            <a:pPr defTabSz="457160"/>
            <a:r>
              <a:rPr lang="en-US" b="1" i="1" dirty="0">
                <a:solidFill>
                  <a:srgbClr val="006853"/>
                </a:solidFill>
                <a:latin typeface="Arial"/>
              </a:rPr>
              <a:t>“Although </a:t>
            </a:r>
            <a:r>
              <a:rPr lang="en-US" b="1" dirty="0">
                <a:solidFill>
                  <a:srgbClr val="006853"/>
                </a:solidFill>
                <a:latin typeface="Arial"/>
              </a:rPr>
              <a:t>[there are] </a:t>
            </a:r>
            <a:r>
              <a:rPr lang="en-US" b="1" i="1" dirty="0">
                <a:solidFill>
                  <a:srgbClr val="006853"/>
                </a:solidFill>
                <a:latin typeface="Arial"/>
              </a:rPr>
              <a:t>no formal cycle routes… the relatively wide carriageways and 30mph speed limits ensure an excellent opportunity for safe cycling to and from the site”</a:t>
            </a:r>
            <a:endParaRPr lang="en-GB" b="1" i="1" dirty="0">
              <a:solidFill>
                <a:srgbClr val="006853"/>
              </a:solidFill>
              <a:latin typeface="Arial"/>
            </a:endParaRPr>
          </a:p>
        </p:txBody>
      </p:sp>
      <p:sp>
        <p:nvSpPr>
          <p:cNvPr id="2" name="Title 3">
            <a:extLst>
              <a:ext uri="{FF2B5EF4-FFF2-40B4-BE49-F238E27FC236}">
                <a16:creationId xmlns:a16="http://schemas.microsoft.com/office/drawing/2014/main" id="{4C70A00A-57D9-48CD-8B6A-580E7DCC1E51}"/>
              </a:ext>
            </a:extLst>
          </p:cNvPr>
          <p:cNvSpPr>
            <a:spLocks noGrp="1"/>
          </p:cNvSpPr>
          <p:nvPr>
            <p:ph type="title"/>
          </p:nvPr>
        </p:nvSpPr>
        <p:spPr>
          <a:xfrm>
            <a:off x="869373" y="325969"/>
            <a:ext cx="10458901" cy="617007"/>
          </a:xfrm>
        </p:spPr>
        <p:txBody>
          <a:bodyPr/>
          <a:lstStyle/>
          <a:p>
            <a:r>
              <a:rPr lang="en-US" dirty="0"/>
              <a:t>Challenges – desktop assessments of route quality </a:t>
            </a:r>
            <a:endParaRPr lang="en-GB" dirty="0"/>
          </a:p>
        </p:txBody>
      </p:sp>
    </p:spTree>
    <p:extLst>
      <p:ext uri="{BB962C8B-B14F-4D97-AF65-F5344CB8AC3E}">
        <p14:creationId xmlns:p14="http://schemas.microsoft.com/office/powerpoint/2010/main" val="38983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3A8CF-9E22-3411-73AA-C088B8C0C2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BBB759-CC21-94FC-6D88-AFA8B2705AC2}"/>
              </a:ext>
            </a:extLst>
          </p:cNvPr>
          <p:cNvSpPr>
            <a:spLocks noGrp="1"/>
          </p:cNvSpPr>
          <p:nvPr>
            <p:ph type="sldNum" sz="quarter" idx="12"/>
          </p:nvPr>
        </p:nvSpPr>
        <p:spPr/>
        <p:txBody>
          <a:bodyPr/>
          <a:lstStyle/>
          <a:p>
            <a:pPr defTabSz="457160"/>
            <a:fld id="{28351FCA-8A65-4C5C-8CFE-7293A31DEDE2}" type="slidenum">
              <a:rPr lang="en-GB">
                <a:solidFill>
                  <a:srgbClr val="88EF1B"/>
                </a:solidFill>
                <a:latin typeface="Arial"/>
              </a:rPr>
              <a:pPr defTabSz="457160"/>
              <a:t>49</a:t>
            </a:fld>
            <a:endParaRPr lang="en-GB">
              <a:solidFill>
                <a:srgbClr val="88EF1B"/>
              </a:solidFill>
              <a:latin typeface="Arial"/>
            </a:endParaRPr>
          </a:p>
        </p:txBody>
      </p:sp>
      <p:pic>
        <p:nvPicPr>
          <p:cNvPr id="2" name="C9F49940-E542-4217-98A4-64E715B9425E">
            <a:extLst>
              <a:ext uri="{FF2B5EF4-FFF2-40B4-BE49-F238E27FC236}">
                <a16:creationId xmlns:a16="http://schemas.microsoft.com/office/drawing/2014/main" id="{B703D5D9-B78A-FFE2-7345-378D9ABB4973}"/>
              </a:ext>
            </a:extLst>
          </p:cNvPr>
          <p:cNvPicPr>
            <a:picLocks noChangeAspect="1"/>
          </p:cNvPicPr>
          <p:nvPr/>
        </p:nvPicPr>
        <p:blipFill>
          <a:blip r:embed="rId2">
            <a:extLst>
              <a:ext uri="{28A0092B-C50C-407E-A947-70E740481C1C}">
                <a14:useLocalDpi xmlns:a14="http://schemas.microsoft.com/office/drawing/2010/main" val="0"/>
              </a:ext>
            </a:extLst>
          </a:blip>
          <a:srcRect r="-2" b="18547"/>
          <a:stretch>
            <a:fillRect/>
          </a:stretch>
        </p:blipFill>
        <p:spPr bwMode="auto">
          <a:xfrm>
            <a:off x="202835" y="1288524"/>
            <a:ext cx="3492791" cy="3793254"/>
          </a:xfrm>
          <a:prstGeom prst="rect">
            <a:avLst/>
          </a:prstGeom>
          <a:noFill/>
        </p:spPr>
      </p:pic>
      <p:pic>
        <p:nvPicPr>
          <p:cNvPr id="3" name="40F43BC0-ED15-4642-B371-F4D7C2456729">
            <a:extLst>
              <a:ext uri="{FF2B5EF4-FFF2-40B4-BE49-F238E27FC236}">
                <a16:creationId xmlns:a16="http://schemas.microsoft.com/office/drawing/2014/main" id="{DBF28D11-B11F-6A25-0C87-ED4A5788A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54198" y="610273"/>
            <a:ext cx="3602110" cy="4802814"/>
          </a:xfrm>
          <a:prstGeom prst="rect">
            <a:avLst/>
          </a:prstGeom>
          <a:noFill/>
        </p:spPr>
      </p:pic>
      <p:cxnSp>
        <p:nvCxnSpPr>
          <p:cNvPr id="7" name="Straight Arrow Connector 6">
            <a:extLst>
              <a:ext uri="{FF2B5EF4-FFF2-40B4-BE49-F238E27FC236}">
                <a16:creationId xmlns:a16="http://schemas.microsoft.com/office/drawing/2014/main" id="{D8E1CE43-79B5-8B04-4D54-71CE79071787}"/>
              </a:ext>
            </a:extLst>
          </p:cNvPr>
          <p:cNvCxnSpPr>
            <a:cxnSpLocks/>
          </p:cNvCxnSpPr>
          <p:nvPr/>
        </p:nvCxnSpPr>
        <p:spPr>
          <a:xfrm flipV="1">
            <a:off x="8354198" y="2686605"/>
            <a:ext cx="1613355" cy="2618669"/>
          </a:xfrm>
          <a:prstGeom prst="straightConnector1">
            <a:avLst/>
          </a:prstGeom>
          <a:noFill/>
          <a:ln w="50800" cap="flat" cmpd="sng" algn="ctr">
            <a:solidFill>
              <a:srgbClr val="92D050"/>
            </a:solidFill>
            <a:prstDash val="solid"/>
            <a:miter lim="800000"/>
            <a:headEnd type="triangle"/>
            <a:tailEnd type="triangle"/>
          </a:ln>
          <a:effectLst/>
        </p:spPr>
      </p:cxnSp>
      <p:pic>
        <p:nvPicPr>
          <p:cNvPr id="10" name="Picture 9">
            <a:extLst>
              <a:ext uri="{FF2B5EF4-FFF2-40B4-BE49-F238E27FC236}">
                <a16:creationId xmlns:a16="http://schemas.microsoft.com/office/drawing/2014/main" id="{D4A46466-00AB-C7D3-D67E-84E0A2473FE8}"/>
              </a:ext>
            </a:extLst>
          </p:cNvPr>
          <p:cNvPicPr>
            <a:picLocks noChangeAspect="1"/>
          </p:cNvPicPr>
          <p:nvPr/>
        </p:nvPicPr>
        <p:blipFill>
          <a:blip r:embed="rId4"/>
          <a:stretch>
            <a:fillRect/>
          </a:stretch>
        </p:blipFill>
        <p:spPr>
          <a:xfrm>
            <a:off x="3905164" y="1790049"/>
            <a:ext cx="4239497" cy="2443263"/>
          </a:xfrm>
          <a:prstGeom prst="rect">
            <a:avLst/>
          </a:prstGeom>
        </p:spPr>
      </p:pic>
      <p:sp>
        <p:nvSpPr>
          <p:cNvPr id="11" name="TextBox 10">
            <a:extLst>
              <a:ext uri="{FF2B5EF4-FFF2-40B4-BE49-F238E27FC236}">
                <a16:creationId xmlns:a16="http://schemas.microsoft.com/office/drawing/2014/main" id="{2D90B7AD-724A-A5EF-E377-1A5F78FEE41F}"/>
              </a:ext>
            </a:extLst>
          </p:cNvPr>
          <p:cNvSpPr txBox="1"/>
          <p:nvPr/>
        </p:nvSpPr>
        <p:spPr>
          <a:xfrm>
            <a:off x="202835" y="5462258"/>
            <a:ext cx="11237702" cy="923330"/>
          </a:xfrm>
          <a:prstGeom prst="rect">
            <a:avLst/>
          </a:prstGeom>
          <a:solidFill>
            <a:schemeClr val="bg1"/>
          </a:solidFill>
        </p:spPr>
        <p:txBody>
          <a:bodyPr wrap="square">
            <a:spAutoFit/>
          </a:bodyPr>
          <a:lstStyle/>
          <a:p>
            <a:pPr defTabSz="914360"/>
            <a:r>
              <a:rPr lang="en-US" b="1" dirty="0">
                <a:solidFill>
                  <a:prstClr val="black"/>
                </a:solidFill>
                <a:latin typeface="Arial" panose="020B0604020202020204" pitchFamily="34" charset="0"/>
              </a:rPr>
              <a:t>Inspector: </a:t>
            </a:r>
            <a:r>
              <a:rPr lang="en-US" dirty="0">
                <a:solidFill>
                  <a:prstClr val="black"/>
                </a:solidFill>
                <a:latin typeface="Arial" panose="020B0604020202020204" pitchFamily="34" charset="0"/>
              </a:rPr>
              <a:t>“…I do not consider the level of pedestrian provision along Worthing Road, post-improvement, would be so substandard as to discourage normally fit and active people from using it.”</a:t>
            </a:r>
          </a:p>
          <a:p>
            <a:pPr defTabSz="914360"/>
            <a:r>
              <a:rPr lang="en-US" b="1" dirty="0">
                <a:solidFill>
                  <a:prstClr val="black"/>
                </a:solidFill>
                <a:latin typeface="Arial" panose="020B0604020202020204" pitchFamily="34" charset="0"/>
              </a:rPr>
              <a:t>Note: </a:t>
            </a:r>
            <a:r>
              <a:rPr lang="en-US" dirty="0">
                <a:solidFill>
                  <a:prstClr val="black"/>
                </a:solidFill>
                <a:latin typeface="Arial" panose="020B0604020202020204" pitchFamily="34" charset="0"/>
              </a:rPr>
              <a:t>None of the deficiencies shown in these photographs will be improved.</a:t>
            </a:r>
            <a:endParaRPr lang="en-GB" dirty="0">
              <a:solidFill>
                <a:prstClr val="black"/>
              </a:solidFill>
              <a:latin typeface="Aptos" panose="02110004020202020204"/>
            </a:endParaRPr>
          </a:p>
        </p:txBody>
      </p:sp>
      <p:sp>
        <p:nvSpPr>
          <p:cNvPr id="5" name="Title 3">
            <a:extLst>
              <a:ext uri="{FF2B5EF4-FFF2-40B4-BE49-F238E27FC236}">
                <a16:creationId xmlns:a16="http://schemas.microsoft.com/office/drawing/2014/main" id="{1DE9BD6E-CCA4-ADCB-830A-0A08A41AF94E}"/>
              </a:ext>
            </a:extLst>
          </p:cNvPr>
          <p:cNvSpPr>
            <a:spLocks noGrp="1"/>
          </p:cNvSpPr>
          <p:nvPr>
            <p:ph type="title"/>
          </p:nvPr>
        </p:nvSpPr>
        <p:spPr>
          <a:xfrm>
            <a:off x="869373" y="325969"/>
            <a:ext cx="10458901" cy="617007"/>
          </a:xfrm>
        </p:spPr>
        <p:txBody>
          <a:bodyPr/>
          <a:lstStyle/>
          <a:p>
            <a:r>
              <a:rPr lang="en-US" dirty="0"/>
              <a:t>Challenges – not everyone agrees with you</a:t>
            </a:r>
            <a:endParaRPr lang="en-GB" dirty="0"/>
          </a:p>
        </p:txBody>
      </p:sp>
    </p:spTree>
    <p:extLst>
      <p:ext uri="{BB962C8B-B14F-4D97-AF65-F5344CB8AC3E}">
        <p14:creationId xmlns:p14="http://schemas.microsoft.com/office/powerpoint/2010/main" val="3795546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341AC6A-3DAE-F4C8-09B3-594DD4BCF802}"/>
              </a:ext>
            </a:extLst>
          </p:cNvPr>
          <p:cNvSpPr>
            <a:spLocks noGrp="1"/>
          </p:cNvSpPr>
          <p:nvPr>
            <p:ph type="title"/>
          </p:nvPr>
        </p:nvSpPr>
        <p:spPr/>
        <p:txBody>
          <a:bodyPr/>
          <a:lstStyle/>
          <a:p>
            <a:r>
              <a:rPr lang="en-US"/>
              <a:t>Reforming planning fees</a:t>
            </a:r>
          </a:p>
        </p:txBody>
      </p:sp>
      <p:sp>
        <p:nvSpPr>
          <p:cNvPr id="12" name="Text Placeholder 11">
            <a:extLst>
              <a:ext uri="{FF2B5EF4-FFF2-40B4-BE49-F238E27FC236}">
                <a16:creationId xmlns:a16="http://schemas.microsoft.com/office/drawing/2014/main" id="{1D3EF408-9B42-BE69-3639-2FE3F90EFDF0}"/>
              </a:ext>
            </a:extLst>
          </p:cNvPr>
          <p:cNvSpPr>
            <a:spLocks noGrp="1"/>
          </p:cNvSpPr>
          <p:nvPr>
            <p:ph type="body" sz="quarter" idx="18"/>
          </p:nvPr>
        </p:nvSpPr>
        <p:spPr/>
        <p:txBody>
          <a:bodyPr/>
          <a:lstStyle/>
          <a:p>
            <a:r>
              <a:rPr lang="en-US" dirty="0"/>
              <a:t>Three key areas of reform</a:t>
            </a:r>
          </a:p>
        </p:txBody>
      </p:sp>
      <p:sp>
        <p:nvSpPr>
          <p:cNvPr id="3" name="Text Placeholder 2">
            <a:extLst>
              <a:ext uri="{FF2B5EF4-FFF2-40B4-BE49-F238E27FC236}">
                <a16:creationId xmlns:a16="http://schemas.microsoft.com/office/drawing/2014/main" id="{F1E75F0B-96D5-080C-DFB2-A8D070E779B8}"/>
              </a:ext>
            </a:extLst>
          </p:cNvPr>
          <p:cNvSpPr>
            <a:spLocks noGrp="1"/>
          </p:cNvSpPr>
          <p:nvPr>
            <p:ph type="body" sz="quarter" idx="16"/>
          </p:nvPr>
        </p:nvSpPr>
        <p:spPr/>
        <p:txBody>
          <a:bodyPr/>
          <a:lstStyle/>
          <a:p>
            <a:r>
              <a:rPr lang="en-US"/>
              <a:t>National default planning fees</a:t>
            </a:r>
          </a:p>
        </p:txBody>
      </p:sp>
      <p:sp>
        <p:nvSpPr>
          <p:cNvPr id="2" name="Text Placeholder 1">
            <a:extLst>
              <a:ext uri="{FF2B5EF4-FFF2-40B4-BE49-F238E27FC236}">
                <a16:creationId xmlns:a16="http://schemas.microsoft.com/office/drawing/2014/main" id="{5A847AC1-78A0-71F0-DAE2-EE9C84083859}"/>
              </a:ext>
            </a:extLst>
          </p:cNvPr>
          <p:cNvSpPr>
            <a:spLocks noGrp="1"/>
          </p:cNvSpPr>
          <p:nvPr>
            <p:ph type="body" sz="quarter" idx="20"/>
          </p:nvPr>
        </p:nvSpPr>
        <p:spPr>
          <a:xfrm>
            <a:off x="3255662" y="2211755"/>
            <a:ext cx="7996521" cy="276999"/>
          </a:xfrm>
        </p:spPr>
        <p:txBody>
          <a:bodyPr/>
          <a:lstStyle/>
          <a:p>
            <a:r>
              <a:rPr lang="en-US" dirty="0"/>
              <a:t>To better reflect local planning authority costs.</a:t>
            </a:r>
          </a:p>
        </p:txBody>
      </p:sp>
      <p:sp>
        <p:nvSpPr>
          <p:cNvPr id="6" name="Text Placeholder 5">
            <a:extLst>
              <a:ext uri="{FF2B5EF4-FFF2-40B4-BE49-F238E27FC236}">
                <a16:creationId xmlns:a16="http://schemas.microsoft.com/office/drawing/2014/main" id="{51B5966E-13F7-E31F-4921-C4BB3F55A793}"/>
              </a:ext>
            </a:extLst>
          </p:cNvPr>
          <p:cNvSpPr>
            <a:spLocks noGrp="1"/>
          </p:cNvSpPr>
          <p:nvPr>
            <p:ph type="body" sz="quarter" idx="22"/>
          </p:nvPr>
        </p:nvSpPr>
        <p:spPr/>
        <p:txBody>
          <a:bodyPr/>
          <a:lstStyle/>
          <a:p>
            <a:r>
              <a:rPr lang="en-US"/>
              <a:t>Local variation of planning fees</a:t>
            </a:r>
          </a:p>
        </p:txBody>
      </p:sp>
      <p:sp>
        <p:nvSpPr>
          <p:cNvPr id="5" name="Text Placeholder 4">
            <a:extLst>
              <a:ext uri="{FF2B5EF4-FFF2-40B4-BE49-F238E27FC236}">
                <a16:creationId xmlns:a16="http://schemas.microsoft.com/office/drawing/2014/main" id="{F30BB806-8657-E3DF-62C1-A86A767CE6DB}"/>
              </a:ext>
            </a:extLst>
          </p:cNvPr>
          <p:cNvSpPr>
            <a:spLocks noGrp="1"/>
          </p:cNvSpPr>
          <p:nvPr>
            <p:ph type="body" sz="quarter" idx="21"/>
          </p:nvPr>
        </p:nvSpPr>
        <p:spPr>
          <a:xfrm>
            <a:off x="3255662" y="3669253"/>
            <a:ext cx="7996521" cy="553998"/>
          </a:xfrm>
        </p:spPr>
        <p:txBody>
          <a:bodyPr/>
          <a:lstStyle/>
          <a:p>
            <a:r>
              <a:rPr lang="en-US" dirty="0"/>
              <a:t>To enable local authorities the ability to set their own fees to better reflect the costs of their local area.</a:t>
            </a:r>
          </a:p>
        </p:txBody>
      </p:sp>
      <p:sp>
        <p:nvSpPr>
          <p:cNvPr id="9" name="Text Placeholder 8">
            <a:extLst>
              <a:ext uri="{FF2B5EF4-FFF2-40B4-BE49-F238E27FC236}">
                <a16:creationId xmlns:a16="http://schemas.microsoft.com/office/drawing/2014/main" id="{9C98CA03-57F7-4C1A-BEE6-9D417BC673D7}"/>
              </a:ext>
            </a:extLst>
          </p:cNvPr>
          <p:cNvSpPr>
            <a:spLocks noGrp="1"/>
          </p:cNvSpPr>
          <p:nvPr>
            <p:ph type="body" sz="quarter" idx="25"/>
          </p:nvPr>
        </p:nvSpPr>
        <p:spPr/>
        <p:txBody>
          <a:bodyPr/>
          <a:lstStyle/>
          <a:p>
            <a:r>
              <a:rPr lang="en-US"/>
              <a:t>Surcharge levy</a:t>
            </a:r>
          </a:p>
        </p:txBody>
      </p:sp>
      <p:sp>
        <p:nvSpPr>
          <p:cNvPr id="8" name="Text Placeholder 7">
            <a:extLst>
              <a:ext uri="{FF2B5EF4-FFF2-40B4-BE49-F238E27FC236}">
                <a16:creationId xmlns:a16="http://schemas.microsoft.com/office/drawing/2014/main" id="{8EC6ADF6-C1D0-8A89-916C-5110E9E3B139}"/>
              </a:ext>
            </a:extLst>
          </p:cNvPr>
          <p:cNvSpPr>
            <a:spLocks noGrp="1"/>
          </p:cNvSpPr>
          <p:nvPr>
            <p:ph type="body" sz="quarter" idx="24"/>
          </p:nvPr>
        </p:nvSpPr>
        <p:spPr/>
        <p:txBody>
          <a:bodyPr/>
          <a:lstStyle/>
          <a:p>
            <a:r>
              <a:rPr lang="en-US" dirty="0"/>
              <a:t>To support statutory consultees.</a:t>
            </a:r>
          </a:p>
        </p:txBody>
      </p:sp>
      <p:sp>
        <p:nvSpPr>
          <p:cNvPr id="13" name="Slide Number Placeholder 12">
            <a:extLst>
              <a:ext uri="{FF2B5EF4-FFF2-40B4-BE49-F238E27FC236}">
                <a16:creationId xmlns:a16="http://schemas.microsoft.com/office/drawing/2014/main" id="{D44A9F44-7AAD-1D04-7E40-5A47FCCF2A2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356DC-334E-1146-8C47-B0DA3BCDFCC3}" type="slidenum">
              <a:rPr kumimoji="0" lang="en-US" sz="1200" b="0" i="0" u="none" strike="noStrike" kern="1200" cap="none" spc="0" normalizeH="0" baseline="0" noProof="0" smtClean="0">
                <a:ln>
                  <a:noFill/>
                </a:ln>
                <a:solidFill>
                  <a:srgbClr val="E5E5E5">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E5E5E5">
                  <a:lumMod val="75000"/>
                </a:srgbClr>
              </a:solidFill>
              <a:effectLst/>
              <a:uLnTx/>
              <a:uFillTx/>
              <a:latin typeface="Arial" panose="020B0604020202020204"/>
              <a:ea typeface="+mn-ea"/>
              <a:cs typeface="+mn-cs"/>
            </a:endParaRPr>
          </a:p>
        </p:txBody>
      </p:sp>
      <p:pic>
        <p:nvPicPr>
          <p:cNvPr id="14" name="Picture Placeholder 13" descr="Pound outline">
            <a:extLst>
              <a:ext uri="{FF2B5EF4-FFF2-40B4-BE49-F238E27FC236}">
                <a16:creationId xmlns:a16="http://schemas.microsoft.com/office/drawing/2014/main" id="{AB9FAAE9-875E-0CB3-6A29-E735BE133277}"/>
              </a:ext>
            </a:extLst>
          </p:cNvPr>
          <p:cNvPicPr>
            <a:picLocks noGrp="1" noChangeAspect="1"/>
          </p:cNvPicPr>
          <p:nvPr>
            <p:ph type="pic" sz="quarter" idx="26"/>
          </p:nvPr>
        </p:nvPicPr>
        <p:blipFill>
          <a:blip r:embed="rId3">
            <a:extLst>
              <a:ext uri="{96DAC541-7B7A-43D3-8B79-37D633B846F1}">
                <asvg:svgBlip xmlns:asvg="http://schemas.microsoft.com/office/drawing/2016/SVG/main" r:embed="rId4"/>
              </a:ext>
            </a:extLst>
          </a:blip>
          <a:srcRect l="9584" r="9584"/>
          <a:stretch>
            <a:fillRect/>
          </a:stretch>
        </p:blipFill>
        <p:spPr/>
      </p:pic>
      <p:pic>
        <p:nvPicPr>
          <p:cNvPr id="27" name="Picture Placeholder 26" descr="Tag outline">
            <a:extLst>
              <a:ext uri="{FF2B5EF4-FFF2-40B4-BE49-F238E27FC236}">
                <a16:creationId xmlns:a16="http://schemas.microsoft.com/office/drawing/2014/main" id="{D66F5B69-7106-0857-43D9-B52ECEE5D1CD}"/>
              </a:ext>
            </a:extLst>
          </p:cNvPr>
          <p:cNvPicPr>
            <a:picLocks noGrp="1" noChangeAspect="1"/>
          </p:cNvPicPr>
          <p:nvPr>
            <p:ph type="pic" sz="quarter" idx="17"/>
          </p:nvPr>
        </p:nvPicPr>
        <p:blipFill>
          <a:blip r:embed="rId5">
            <a:extLst>
              <a:ext uri="{96DAC541-7B7A-43D3-8B79-37D633B846F1}">
                <asvg:svgBlip xmlns:asvg="http://schemas.microsoft.com/office/drawing/2016/SVG/main" r:embed="rId6"/>
              </a:ext>
            </a:extLst>
          </a:blip>
          <a:srcRect l="9584" r="9584"/>
          <a:stretch>
            <a:fillRect/>
          </a:stretch>
        </p:blipFill>
        <p:spPr/>
      </p:pic>
      <p:pic>
        <p:nvPicPr>
          <p:cNvPr id="31" name="Picture Placeholder 30" descr="Meeting outline">
            <a:extLst>
              <a:ext uri="{FF2B5EF4-FFF2-40B4-BE49-F238E27FC236}">
                <a16:creationId xmlns:a16="http://schemas.microsoft.com/office/drawing/2014/main" id="{47944C61-5CCD-3B88-B3BF-EA7ACE15BC21}"/>
              </a:ext>
            </a:extLst>
          </p:cNvPr>
          <p:cNvPicPr>
            <a:picLocks noGrp="1" noChangeAspect="1"/>
          </p:cNvPicPr>
          <p:nvPr>
            <p:ph type="pic" sz="quarter" idx="23"/>
          </p:nvPr>
        </p:nvPicPr>
        <p:blipFill>
          <a:blip r:embed="rId7">
            <a:extLst>
              <a:ext uri="{96DAC541-7B7A-43D3-8B79-37D633B846F1}">
                <asvg:svgBlip xmlns:asvg="http://schemas.microsoft.com/office/drawing/2016/SVG/main" r:embed="rId8"/>
              </a:ext>
            </a:extLst>
          </a:blip>
          <a:srcRect l="9657" r="9657"/>
          <a:stretch>
            <a:fillRect/>
          </a:stretch>
        </p:blipFill>
        <p:spPr/>
      </p:pic>
    </p:spTree>
    <p:extLst>
      <p:ext uri="{BB962C8B-B14F-4D97-AF65-F5344CB8AC3E}">
        <p14:creationId xmlns:p14="http://schemas.microsoft.com/office/powerpoint/2010/main" val="189388978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9E9B1845-8584-7EF1-D08C-1EB52158F128}"/>
              </a:ext>
            </a:extLst>
          </p:cNvPr>
          <p:cNvPicPr>
            <a:picLocks noChangeAspect="1"/>
          </p:cNvPicPr>
          <p:nvPr/>
        </p:nvPicPr>
        <p:blipFill>
          <a:blip r:embed="rId2"/>
          <a:stretch>
            <a:fillRect/>
          </a:stretch>
        </p:blipFill>
        <p:spPr>
          <a:xfrm>
            <a:off x="559489" y="1283374"/>
            <a:ext cx="11073023" cy="4888766"/>
          </a:xfrm>
          <a:prstGeom prst="rect">
            <a:avLst/>
          </a:prstGeom>
        </p:spPr>
      </p:pic>
      <p:sp>
        <p:nvSpPr>
          <p:cNvPr id="3" name="Title 3">
            <a:extLst>
              <a:ext uri="{FF2B5EF4-FFF2-40B4-BE49-F238E27FC236}">
                <a16:creationId xmlns:a16="http://schemas.microsoft.com/office/drawing/2014/main" id="{C6645AF0-FE41-1C2F-4D27-ADFE1593B367}"/>
              </a:ext>
            </a:extLst>
          </p:cNvPr>
          <p:cNvSpPr txBox="1">
            <a:spLocks/>
          </p:cNvSpPr>
          <p:nvPr/>
        </p:nvSpPr>
        <p:spPr>
          <a:xfrm>
            <a:off x="869373" y="325969"/>
            <a:ext cx="10458901" cy="617007"/>
          </a:xfrm>
          <a:prstGeom prst="rect">
            <a:avLst/>
          </a:prstGeom>
        </p:spPr>
        <p:txBody>
          <a:bodyPr vert="horz" lIns="0" tIns="0" rIns="0" bIns="0" rtlCol="0" anchor="b">
            <a:noAutofit/>
          </a:bodyPr>
          <a:lstStyle>
            <a:lvl1pPr algn="l" defTabSz="1625529" rtl="0" eaLnBrk="1" latinLnBrk="0" hangingPunct="1">
              <a:lnSpc>
                <a:spcPct val="90000"/>
              </a:lnSpc>
              <a:spcBef>
                <a:spcPct val="0"/>
              </a:spcBef>
              <a:buNone/>
              <a:defRPr sz="3911" b="1" kern="1200">
                <a:solidFill>
                  <a:schemeClr val="accent1"/>
                </a:solidFill>
                <a:latin typeface="+mj-lt"/>
                <a:ea typeface="+mj-ea"/>
                <a:cs typeface="+mj-cs"/>
              </a:defRPr>
            </a:lvl1pPr>
          </a:lstStyle>
          <a:p>
            <a:pPr defTabSz="914360">
              <a:defRPr/>
            </a:pPr>
            <a:r>
              <a:rPr lang="en-US" sz="2200" dirty="0">
                <a:solidFill>
                  <a:srgbClr val="006853"/>
                </a:solidFill>
                <a:latin typeface="Arial"/>
              </a:rPr>
              <a:t>Challenges – re-consultations</a:t>
            </a:r>
            <a:endParaRPr lang="en-GB" sz="2200" dirty="0">
              <a:solidFill>
                <a:srgbClr val="006853"/>
              </a:solidFill>
              <a:latin typeface="Arial"/>
            </a:endParaRPr>
          </a:p>
        </p:txBody>
      </p:sp>
    </p:spTree>
    <p:extLst>
      <p:ext uri="{BB962C8B-B14F-4D97-AF65-F5344CB8AC3E}">
        <p14:creationId xmlns:p14="http://schemas.microsoft.com/office/powerpoint/2010/main" val="3031272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59AE8-F217-43B7-FFF2-5F7C1A9895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E90628-D8DE-0C38-C11D-D1C93F0CD713}"/>
              </a:ext>
            </a:extLst>
          </p:cNvPr>
          <p:cNvSpPr txBox="1"/>
          <p:nvPr/>
        </p:nvSpPr>
        <p:spPr>
          <a:xfrm>
            <a:off x="620715" y="1254302"/>
            <a:ext cx="10707559" cy="1431161"/>
          </a:xfrm>
          <a:prstGeom prst="rect">
            <a:avLst/>
          </a:prstGeom>
          <a:noFill/>
        </p:spPr>
        <p:txBody>
          <a:bodyPr wrap="square">
            <a:spAutoFit/>
          </a:bodyPr>
          <a:lstStyle/>
          <a:p>
            <a:pPr marL="522854" lvl="2" indent="-342870" defTabSz="914320">
              <a:spcAft>
                <a:spcPts val="600"/>
              </a:spcAft>
              <a:buClr>
                <a:srgbClr val="006853"/>
              </a:buClr>
              <a:buFont typeface="Arial" panose="020B0604020202020204" pitchFamily="34" charset="0"/>
              <a:buChar char="•"/>
              <a:defRPr/>
            </a:pPr>
            <a:r>
              <a:rPr lang="en-US" dirty="0">
                <a:solidFill>
                  <a:prstClr val="black"/>
                </a:solidFill>
                <a:latin typeface="Arial"/>
              </a:rPr>
              <a:t>Earlier engagement</a:t>
            </a:r>
          </a:p>
          <a:p>
            <a:pPr marL="522854" lvl="2" indent="-342870" defTabSz="914320">
              <a:spcAft>
                <a:spcPts val="600"/>
              </a:spcAft>
              <a:buClr>
                <a:srgbClr val="006853"/>
              </a:buClr>
              <a:buFont typeface="Arial" panose="020B0604020202020204" pitchFamily="34" charset="0"/>
              <a:buChar char="•"/>
              <a:defRPr/>
            </a:pPr>
            <a:r>
              <a:rPr lang="en-US" dirty="0">
                <a:solidFill>
                  <a:prstClr val="black"/>
                </a:solidFill>
                <a:latin typeface="Arial"/>
              </a:rPr>
              <a:t>ATE responses – more succinct / focus on key issues only?</a:t>
            </a:r>
          </a:p>
          <a:p>
            <a:pPr marL="522854" lvl="2" indent="-342870" defTabSz="914320">
              <a:spcAft>
                <a:spcPts val="600"/>
              </a:spcAft>
              <a:buClr>
                <a:srgbClr val="006853"/>
              </a:buClr>
              <a:buFont typeface="Arial" panose="020B0604020202020204" pitchFamily="34" charset="0"/>
              <a:buChar char="•"/>
              <a:defRPr/>
            </a:pPr>
            <a:r>
              <a:rPr lang="en-US" dirty="0">
                <a:solidFill>
                  <a:prstClr val="black"/>
                </a:solidFill>
                <a:latin typeface="Arial"/>
              </a:rPr>
              <a:t>Fewer re-consultations or written responses to re-consultations?</a:t>
            </a:r>
          </a:p>
          <a:p>
            <a:pPr marL="522854" lvl="2" indent="-342870" defTabSz="914320">
              <a:spcAft>
                <a:spcPts val="600"/>
              </a:spcAft>
              <a:buClr>
                <a:srgbClr val="006853"/>
              </a:buClr>
              <a:buFont typeface="Arial" panose="020B0604020202020204" pitchFamily="34" charset="0"/>
              <a:buChar char="•"/>
              <a:defRPr/>
            </a:pPr>
            <a:r>
              <a:rPr lang="en-US" dirty="0">
                <a:solidFill>
                  <a:prstClr val="black"/>
                </a:solidFill>
                <a:latin typeface="Arial"/>
              </a:rPr>
              <a:t>Enhanced training offer and improved products?</a:t>
            </a:r>
          </a:p>
        </p:txBody>
      </p:sp>
      <p:sp>
        <p:nvSpPr>
          <p:cNvPr id="5" name="Title 4">
            <a:extLst>
              <a:ext uri="{FF2B5EF4-FFF2-40B4-BE49-F238E27FC236}">
                <a16:creationId xmlns:a16="http://schemas.microsoft.com/office/drawing/2014/main" id="{BCC7EE7C-B48B-A8D9-BA49-135A1DFA2788}"/>
              </a:ext>
            </a:extLst>
          </p:cNvPr>
          <p:cNvSpPr>
            <a:spLocks noGrp="1"/>
          </p:cNvSpPr>
          <p:nvPr>
            <p:ph type="title"/>
          </p:nvPr>
        </p:nvSpPr>
        <p:spPr/>
        <p:txBody>
          <a:bodyPr/>
          <a:lstStyle/>
          <a:p>
            <a:r>
              <a:rPr lang="en-US"/>
              <a:t>Possible areas for improvement</a:t>
            </a:r>
            <a:endParaRPr lang="en-GB" dirty="0"/>
          </a:p>
        </p:txBody>
      </p:sp>
      <p:sp>
        <p:nvSpPr>
          <p:cNvPr id="7" name="Slide Number Placeholder 3">
            <a:extLst>
              <a:ext uri="{FF2B5EF4-FFF2-40B4-BE49-F238E27FC236}">
                <a16:creationId xmlns:a16="http://schemas.microsoft.com/office/drawing/2014/main" id="{EFCA9C2E-B386-7A45-D6C5-19AE83BC22D0}"/>
              </a:ext>
            </a:extLst>
          </p:cNvPr>
          <p:cNvSpPr>
            <a:spLocks noGrp="1"/>
          </p:cNvSpPr>
          <p:nvPr>
            <p:ph type="sldNum" sz="quarter" idx="12"/>
          </p:nvPr>
        </p:nvSpPr>
        <p:spPr>
          <a:xfrm>
            <a:off x="11254094" y="6489704"/>
            <a:ext cx="601120" cy="215444"/>
          </a:xfrm>
        </p:spPr>
        <p:txBody>
          <a:bodyPr/>
          <a:lstStyle/>
          <a:p>
            <a:pPr defTabSz="457160"/>
            <a:fld id="{28351FCA-8A65-4C5C-8CFE-7293A31DEDE2}" type="slidenum">
              <a:rPr lang="en-GB">
                <a:solidFill>
                  <a:srgbClr val="88EF1B"/>
                </a:solidFill>
                <a:latin typeface="Arial"/>
              </a:rPr>
              <a:pPr defTabSz="457160"/>
              <a:t>51</a:t>
            </a:fld>
            <a:endParaRPr lang="en-GB" dirty="0">
              <a:solidFill>
                <a:srgbClr val="88EF1B"/>
              </a:solidFill>
              <a:latin typeface="Arial"/>
            </a:endParaRPr>
          </a:p>
        </p:txBody>
      </p:sp>
      <p:pic>
        <p:nvPicPr>
          <p:cNvPr id="17" name="Picture 16">
            <a:extLst>
              <a:ext uri="{FF2B5EF4-FFF2-40B4-BE49-F238E27FC236}">
                <a16:creationId xmlns:a16="http://schemas.microsoft.com/office/drawing/2014/main" id="{DD8A4240-E521-AFB7-40B2-1A4D05FEDBDD}"/>
              </a:ext>
            </a:extLst>
          </p:cNvPr>
          <p:cNvPicPr>
            <a:picLocks noChangeAspect="1"/>
          </p:cNvPicPr>
          <p:nvPr/>
        </p:nvPicPr>
        <p:blipFill>
          <a:blip r:embed="rId3"/>
          <a:stretch>
            <a:fillRect/>
          </a:stretch>
        </p:blipFill>
        <p:spPr>
          <a:xfrm>
            <a:off x="869373" y="3077076"/>
            <a:ext cx="5822345" cy="2722280"/>
          </a:xfrm>
          <a:prstGeom prst="rect">
            <a:avLst/>
          </a:prstGeom>
        </p:spPr>
      </p:pic>
    </p:spTree>
    <p:extLst>
      <p:ext uri="{BB962C8B-B14F-4D97-AF65-F5344CB8AC3E}">
        <p14:creationId xmlns:p14="http://schemas.microsoft.com/office/powerpoint/2010/main" val="1715163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D7C2D31B-42CE-4B8F-8016-B76F637DECF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9" y="86"/>
            <a:ext cx="12191703" cy="6857832"/>
          </a:xfrm>
          <a:prstGeom prst="rect">
            <a:avLst/>
          </a:prstGeom>
        </p:spPr>
      </p:pic>
      <p:sp>
        <p:nvSpPr>
          <p:cNvPr id="4" name="Text Placeholder 3">
            <a:extLst>
              <a:ext uri="{FF2B5EF4-FFF2-40B4-BE49-F238E27FC236}">
                <a16:creationId xmlns:a16="http://schemas.microsoft.com/office/drawing/2014/main" id="{8FF1E076-CAFE-4E3E-B711-A6EBC8CA623F}"/>
              </a:ext>
            </a:extLst>
          </p:cNvPr>
          <p:cNvSpPr>
            <a:spLocks noGrp="1"/>
          </p:cNvSpPr>
          <p:nvPr>
            <p:ph type="body" sz="quarter" idx="10"/>
          </p:nvPr>
        </p:nvSpPr>
        <p:spPr>
          <a:xfrm>
            <a:off x="658946" y="5113298"/>
            <a:ext cx="6478958" cy="1330293"/>
          </a:xfrm>
        </p:spPr>
        <p:txBody>
          <a:bodyPr vert="horz" lIns="0" tIns="0" rIns="0" bIns="0" rtlCol="0" anchor="t">
            <a:noAutofit/>
          </a:bodyPr>
          <a:lstStyle/>
          <a:p>
            <a:r>
              <a:rPr lang="en-GB" sz="1378"/>
              <a:t>Active Travel England </a:t>
            </a:r>
            <a:endParaRPr lang="en-GB"/>
          </a:p>
          <a:p>
            <a:r>
              <a:rPr lang="en-GB" sz="1378" b="0"/>
              <a:t>West Offices, Station Rise, York, YO1 6GA </a:t>
            </a:r>
            <a:endParaRPr lang="en-GB"/>
          </a:p>
          <a:p>
            <a:r>
              <a:rPr lang="en-GB" sz="1378" b="0"/>
              <a:t>gov.uk/government/organisations/active-travel-england</a:t>
            </a:r>
          </a:p>
        </p:txBody>
      </p:sp>
      <p:sp>
        <p:nvSpPr>
          <p:cNvPr id="3" name="Slide Number Placeholder 2">
            <a:extLst>
              <a:ext uri="{FF2B5EF4-FFF2-40B4-BE49-F238E27FC236}">
                <a16:creationId xmlns:a16="http://schemas.microsoft.com/office/drawing/2014/main" id="{5AD5E31D-1071-4EE2-B4B5-3406BB9A5ACF}"/>
              </a:ext>
            </a:extLst>
          </p:cNvPr>
          <p:cNvSpPr>
            <a:spLocks noGrp="1"/>
          </p:cNvSpPr>
          <p:nvPr>
            <p:ph type="sldNum" sz="quarter" idx="4294967295"/>
          </p:nvPr>
        </p:nvSpPr>
        <p:spPr>
          <a:xfrm>
            <a:off x="11741013" y="6489788"/>
            <a:ext cx="450839" cy="215572"/>
          </a:xfrm>
        </p:spPr>
        <p:txBody>
          <a:bodyPr/>
          <a:lstStyle/>
          <a:p>
            <a:pPr defTabSz="257175">
              <a:defRPr/>
            </a:pPr>
            <a:fld id="{28351FCA-8A65-4C5C-8CFE-7293A31DEDE2}" type="slidenum">
              <a:rPr lang="en-GB">
                <a:solidFill>
                  <a:srgbClr val="88EF1B"/>
                </a:solidFill>
                <a:latin typeface="Arial"/>
              </a:rPr>
              <a:pPr defTabSz="257175">
                <a:defRPr/>
              </a:pPr>
              <a:t>52</a:t>
            </a:fld>
            <a:endParaRPr lang="en-GB">
              <a:solidFill>
                <a:srgbClr val="88EF1B"/>
              </a:solidFill>
              <a:latin typeface="Arial"/>
            </a:endParaRPr>
          </a:p>
        </p:txBody>
      </p:sp>
    </p:spTree>
    <p:extLst>
      <p:ext uri="{BB962C8B-B14F-4D97-AF65-F5344CB8AC3E}">
        <p14:creationId xmlns:p14="http://schemas.microsoft.com/office/powerpoint/2010/main" val="802103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086E35-0BF6-8020-89B4-6E46EA25DF57}"/>
              </a:ext>
              <a:ext uri="{C183D7F6-B498-43B3-948B-1728B52AA6E4}">
                <adec:decorative xmlns:adec="http://schemas.microsoft.com/office/drawing/2017/decorative" val="1"/>
              </a:ext>
            </a:extLst>
          </p:cNvPr>
          <p:cNvSpPr/>
          <p:nvPr/>
        </p:nvSpPr>
        <p:spPr>
          <a:xfrm>
            <a:off x="787167" y="1571921"/>
            <a:ext cx="10695486" cy="4880285"/>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The purpose of the first workshop is to discuss the statutory consultation planning application process (TCPA regime).</a:t>
            </a:r>
          </a:p>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We are keen to fully understand who does what in that process and when. </a:t>
            </a:r>
          </a:p>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Please draw upon when a planning application comes in, who in the statutory consultee’s organisation does it go to, who in the local planning authority makes the assessment of who it should go to, what monitoring is done, and what does that look like in terms of the process, including monitoring of the 21 day statutory timescales. </a:t>
            </a:r>
          </a:p>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We would like to understand how the planning regs are considered in that process and how much is internal guidance or standing advice drawn upon in the process and how useful are they.</a:t>
            </a:r>
          </a:p>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We also wish to understand any best practice or tools (such as IT systems, geo-mapping, no objection letters etc) you find really help speed up the process.</a:t>
            </a:r>
          </a:p>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If you have views on how the process could be improved in terms of inefficiencies or particular pressure points, we are keen to hear those views too.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1A8D7B80-ED8D-2D91-C451-E4C691B2847F}"/>
              </a:ext>
            </a:extLst>
          </p:cNvPr>
          <p:cNvSpPr txBox="1">
            <a:spLocks noGrp="1"/>
          </p:cNvSpPr>
          <p:nvPr>
            <p:ph type="title" idx="4294967295"/>
          </p:nvPr>
        </p:nvSpPr>
        <p:spPr>
          <a:xfrm>
            <a:off x="1415868" y="354998"/>
            <a:ext cx="9144000" cy="1023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latin typeface="Arial" panose="020B0604020202020204" pitchFamily="34" charset="0"/>
                <a:cs typeface="Arial" panose="020B0604020202020204" pitchFamily="34" charset="0"/>
              </a:rPr>
              <a:t>Workshop 1 – the process</a:t>
            </a:r>
          </a:p>
        </p:txBody>
      </p:sp>
    </p:spTree>
    <p:extLst>
      <p:ext uri="{BB962C8B-B14F-4D97-AF65-F5344CB8AC3E}">
        <p14:creationId xmlns:p14="http://schemas.microsoft.com/office/powerpoint/2010/main" val="3995646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C62FA-772A-DDA7-5B14-785F0C18AF6F}"/>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DCEACF9-83C0-E4F3-42F8-C5E54594C81E}"/>
              </a:ext>
              <a:ext uri="{C183D7F6-B498-43B3-948B-1728B52AA6E4}">
                <adec:decorative xmlns:adec="http://schemas.microsoft.com/office/drawing/2017/decorative" val="1"/>
              </a:ext>
            </a:extLst>
          </p:cNvPr>
          <p:cNvSpPr/>
          <p:nvPr/>
        </p:nvSpPr>
        <p:spPr>
          <a:xfrm>
            <a:off x="787167" y="1571921"/>
            <a:ext cx="10695486" cy="4880285"/>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purpose of this session is to cover your views on the quality of your engagement with statutory consultees on the TCPA planning application process, how that engagement looks, what is working well and perhaps what is not. </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We would like your views on how to get the best impacts and input out of the system in order to make everything work as smoothly as possible in terms of your engagement with statutory consultees.</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You may have views on the role of standing advice and how easy that is to understand in terms of what needs to be done to make an application acceptable. </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We would like your views on whether you thought there were particular thorny issues or technical planning reforms that new standing advice could help with, potentially to improve your engagement with statutory consultees by reducing the burden on them/LPAs,  freeing up capacity for more impactful applications, possibly.</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You may wish to draw upon how technology supports your engagement and/or how digital technology may improve that collaboration in the future. </a:t>
            </a:r>
          </a:p>
        </p:txBody>
      </p:sp>
      <p:sp>
        <p:nvSpPr>
          <p:cNvPr id="4" name="Title 1">
            <a:extLst>
              <a:ext uri="{FF2B5EF4-FFF2-40B4-BE49-F238E27FC236}">
                <a16:creationId xmlns:a16="http://schemas.microsoft.com/office/drawing/2014/main" id="{ED69E80B-7318-5089-2617-59AB553CD301}"/>
              </a:ext>
            </a:extLst>
          </p:cNvPr>
          <p:cNvSpPr txBox="1">
            <a:spLocks noGrp="1"/>
          </p:cNvSpPr>
          <p:nvPr>
            <p:ph type="title" idx="4294967295"/>
          </p:nvPr>
        </p:nvSpPr>
        <p:spPr>
          <a:xfrm>
            <a:off x="1415868" y="354998"/>
            <a:ext cx="9144000" cy="1023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latin typeface="Arial" panose="020B0604020202020204" pitchFamily="34" charset="0"/>
                <a:cs typeface="Arial" panose="020B0604020202020204" pitchFamily="34" charset="0"/>
              </a:rPr>
              <a:t>Workshop 2 – engagement</a:t>
            </a:r>
          </a:p>
        </p:txBody>
      </p:sp>
    </p:spTree>
    <p:extLst>
      <p:ext uri="{BB962C8B-B14F-4D97-AF65-F5344CB8AC3E}">
        <p14:creationId xmlns:p14="http://schemas.microsoft.com/office/powerpoint/2010/main" val="267023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E050BAB-32B0-FB1B-4777-A0E10F3EC5E1}"/>
              </a:ext>
            </a:extLst>
          </p:cNvPr>
          <p:cNvSpPr>
            <a:spLocks noGrp="1"/>
          </p:cNvSpPr>
          <p:nvPr>
            <p:ph type="title"/>
          </p:nvPr>
        </p:nvSpPr>
        <p:spPr/>
        <p:txBody>
          <a:bodyPr/>
          <a:lstStyle/>
          <a:p>
            <a:r>
              <a:rPr lang="en-GB"/>
              <a:t>Next Steps</a:t>
            </a:r>
            <a:endParaRPr lang="en-US"/>
          </a:p>
        </p:txBody>
      </p:sp>
      <p:sp>
        <p:nvSpPr>
          <p:cNvPr id="11" name="Text Placeholder 10">
            <a:extLst>
              <a:ext uri="{FF2B5EF4-FFF2-40B4-BE49-F238E27FC236}">
                <a16:creationId xmlns:a16="http://schemas.microsoft.com/office/drawing/2014/main" id="{5C4612F4-0F92-D28B-5F39-13792E1723D1}"/>
              </a:ext>
            </a:extLst>
          </p:cNvPr>
          <p:cNvSpPr>
            <a:spLocks noGrp="1"/>
          </p:cNvSpPr>
          <p:nvPr>
            <p:ph type="body" sz="quarter" idx="18"/>
          </p:nvPr>
        </p:nvSpPr>
        <p:spPr/>
        <p:txBody>
          <a:bodyPr/>
          <a:lstStyle/>
          <a:p>
            <a:r>
              <a:rPr lang="en-US"/>
              <a:t>With statutory consultee and planning fee reforms</a:t>
            </a:r>
          </a:p>
        </p:txBody>
      </p:sp>
      <p:sp>
        <p:nvSpPr>
          <p:cNvPr id="3" name="Text Placeholder 2">
            <a:extLst>
              <a:ext uri="{FF2B5EF4-FFF2-40B4-BE49-F238E27FC236}">
                <a16:creationId xmlns:a16="http://schemas.microsoft.com/office/drawing/2014/main" id="{C38E17F3-17AA-E22E-E4B5-55438DB5DE8D}"/>
              </a:ext>
            </a:extLst>
          </p:cNvPr>
          <p:cNvSpPr>
            <a:spLocks noGrp="1"/>
          </p:cNvSpPr>
          <p:nvPr>
            <p:ph type="body" sz="quarter" idx="19"/>
          </p:nvPr>
        </p:nvSpPr>
        <p:spPr/>
        <p:txBody>
          <a:bodyPr/>
          <a:lstStyle/>
          <a:p>
            <a:r>
              <a:rPr lang="en-US"/>
              <a:t>Reforms to statutory consultation system</a:t>
            </a:r>
          </a:p>
        </p:txBody>
      </p:sp>
      <p:sp>
        <p:nvSpPr>
          <p:cNvPr id="4" name="Text Placeholder 3">
            <a:extLst>
              <a:ext uri="{FF2B5EF4-FFF2-40B4-BE49-F238E27FC236}">
                <a16:creationId xmlns:a16="http://schemas.microsoft.com/office/drawing/2014/main" id="{4C3F025C-5A50-4C37-5362-F5799E25AE13}"/>
              </a:ext>
            </a:extLst>
          </p:cNvPr>
          <p:cNvSpPr>
            <a:spLocks noGrp="1"/>
          </p:cNvSpPr>
          <p:nvPr>
            <p:ph type="body" sz="quarter" idx="20"/>
          </p:nvPr>
        </p:nvSpPr>
        <p:spPr>
          <a:xfrm>
            <a:off x="961417" y="2616412"/>
            <a:ext cx="4514400" cy="646331"/>
          </a:xfrm>
        </p:spPr>
        <p:txBody>
          <a:bodyPr/>
          <a:lstStyle/>
          <a:p>
            <a:pPr marL="0" indent="0">
              <a:buNone/>
            </a:pPr>
            <a:r>
              <a:rPr lang="en-GB" dirty="0"/>
              <a:t>Responding to consultation on reforms to statutory consultee system &amp;  following this, taking forward regulations. </a:t>
            </a:r>
          </a:p>
        </p:txBody>
      </p:sp>
      <p:sp>
        <p:nvSpPr>
          <p:cNvPr id="5" name="Text Placeholder 4">
            <a:extLst>
              <a:ext uri="{FF2B5EF4-FFF2-40B4-BE49-F238E27FC236}">
                <a16:creationId xmlns:a16="http://schemas.microsoft.com/office/drawing/2014/main" id="{DB6083E7-99AE-F3C8-B06F-BA27CB2CB42E}"/>
              </a:ext>
            </a:extLst>
          </p:cNvPr>
          <p:cNvSpPr>
            <a:spLocks noGrp="1"/>
          </p:cNvSpPr>
          <p:nvPr>
            <p:ph type="body" sz="quarter" idx="21"/>
          </p:nvPr>
        </p:nvSpPr>
        <p:spPr/>
        <p:txBody>
          <a:bodyPr/>
          <a:lstStyle/>
          <a:p>
            <a:r>
              <a:rPr lang="en-US"/>
              <a:t>New national default fee</a:t>
            </a:r>
          </a:p>
        </p:txBody>
      </p:sp>
      <p:sp>
        <p:nvSpPr>
          <p:cNvPr id="6" name="Text Placeholder 5">
            <a:extLst>
              <a:ext uri="{FF2B5EF4-FFF2-40B4-BE49-F238E27FC236}">
                <a16:creationId xmlns:a16="http://schemas.microsoft.com/office/drawing/2014/main" id="{26F068D7-8D91-A39F-2F65-2E6C458C8318}"/>
              </a:ext>
            </a:extLst>
          </p:cNvPr>
          <p:cNvSpPr>
            <a:spLocks noGrp="1"/>
          </p:cNvSpPr>
          <p:nvPr>
            <p:ph type="body" sz="quarter" idx="22"/>
          </p:nvPr>
        </p:nvSpPr>
        <p:spPr>
          <a:xfrm>
            <a:off x="6716183" y="2616412"/>
            <a:ext cx="4514400" cy="430887"/>
          </a:xfrm>
        </p:spPr>
        <p:txBody>
          <a:bodyPr/>
          <a:lstStyle/>
          <a:p>
            <a:pPr marL="0" indent="0">
              <a:buNone/>
            </a:pPr>
            <a:r>
              <a:rPr lang="en-GB" dirty="0"/>
              <a:t>Consulting on new national default fee, prior to laying regulations.</a:t>
            </a:r>
          </a:p>
        </p:txBody>
      </p:sp>
      <p:sp>
        <p:nvSpPr>
          <p:cNvPr id="7" name="Text Placeholder 6">
            <a:extLst>
              <a:ext uri="{FF2B5EF4-FFF2-40B4-BE49-F238E27FC236}">
                <a16:creationId xmlns:a16="http://schemas.microsoft.com/office/drawing/2014/main" id="{C571BBFD-F255-374C-618A-D2780FB0A6BC}"/>
              </a:ext>
            </a:extLst>
          </p:cNvPr>
          <p:cNvSpPr>
            <a:spLocks noGrp="1"/>
          </p:cNvSpPr>
          <p:nvPr>
            <p:ph type="body" sz="quarter" idx="23"/>
          </p:nvPr>
        </p:nvSpPr>
        <p:spPr/>
        <p:txBody>
          <a:bodyPr/>
          <a:lstStyle/>
          <a:p>
            <a:r>
              <a:rPr lang="en-US" dirty="0"/>
              <a:t>Surcharge levy</a:t>
            </a:r>
          </a:p>
        </p:txBody>
      </p:sp>
      <p:sp>
        <p:nvSpPr>
          <p:cNvPr id="8" name="Text Placeholder 7">
            <a:extLst>
              <a:ext uri="{FF2B5EF4-FFF2-40B4-BE49-F238E27FC236}">
                <a16:creationId xmlns:a16="http://schemas.microsoft.com/office/drawing/2014/main" id="{5651711E-A75A-2989-EAA0-3BF3156D759C}"/>
              </a:ext>
            </a:extLst>
          </p:cNvPr>
          <p:cNvSpPr>
            <a:spLocks noGrp="1"/>
          </p:cNvSpPr>
          <p:nvPr>
            <p:ph type="body" sz="quarter" idx="24"/>
          </p:nvPr>
        </p:nvSpPr>
        <p:spPr>
          <a:xfrm>
            <a:off x="961417" y="5025294"/>
            <a:ext cx="4514400" cy="430887"/>
          </a:xfrm>
        </p:spPr>
        <p:txBody>
          <a:bodyPr/>
          <a:lstStyle/>
          <a:p>
            <a:pPr marL="0" indent="0">
              <a:buNone/>
            </a:pPr>
            <a:r>
              <a:rPr lang="en-GB" dirty="0"/>
              <a:t>Consulting on surcharge proposals &amp; rolling out regulations.</a:t>
            </a:r>
          </a:p>
        </p:txBody>
      </p:sp>
      <p:sp>
        <p:nvSpPr>
          <p:cNvPr id="9" name="Text Placeholder 8">
            <a:extLst>
              <a:ext uri="{FF2B5EF4-FFF2-40B4-BE49-F238E27FC236}">
                <a16:creationId xmlns:a16="http://schemas.microsoft.com/office/drawing/2014/main" id="{143E040F-BA11-3C66-EA5E-2D8C6CBB64C9}"/>
              </a:ext>
            </a:extLst>
          </p:cNvPr>
          <p:cNvSpPr>
            <a:spLocks noGrp="1"/>
          </p:cNvSpPr>
          <p:nvPr>
            <p:ph type="body" sz="quarter" idx="25"/>
          </p:nvPr>
        </p:nvSpPr>
        <p:spPr>
          <a:xfrm>
            <a:off x="6716183" y="4453856"/>
            <a:ext cx="4514400" cy="571438"/>
          </a:xfrm>
        </p:spPr>
        <p:txBody>
          <a:bodyPr/>
          <a:lstStyle/>
          <a:p>
            <a:r>
              <a:rPr lang="en-GB" dirty="0"/>
              <a:t>Local fee setting </a:t>
            </a:r>
          </a:p>
          <a:p>
            <a:endParaRPr lang="en-US" dirty="0"/>
          </a:p>
        </p:txBody>
      </p:sp>
      <p:sp>
        <p:nvSpPr>
          <p:cNvPr id="2" name="Text Placeholder 1">
            <a:extLst>
              <a:ext uri="{FF2B5EF4-FFF2-40B4-BE49-F238E27FC236}">
                <a16:creationId xmlns:a16="http://schemas.microsoft.com/office/drawing/2014/main" id="{2023B587-01BE-D343-A728-E2FE386EEB84}"/>
              </a:ext>
            </a:extLst>
          </p:cNvPr>
          <p:cNvSpPr>
            <a:spLocks noGrp="1"/>
          </p:cNvSpPr>
          <p:nvPr>
            <p:ph type="body" sz="quarter" idx="26"/>
          </p:nvPr>
        </p:nvSpPr>
        <p:spPr>
          <a:xfrm>
            <a:off x="6716183" y="5025293"/>
            <a:ext cx="4514400" cy="215444"/>
          </a:xfrm>
        </p:spPr>
        <p:txBody>
          <a:bodyPr/>
          <a:lstStyle/>
          <a:p>
            <a:pPr marL="0" indent="0">
              <a:buNone/>
            </a:pPr>
            <a:r>
              <a:rPr lang="en-US" dirty="0"/>
              <a:t>Following the default fee schedule.</a:t>
            </a:r>
          </a:p>
        </p:txBody>
      </p:sp>
      <p:sp>
        <p:nvSpPr>
          <p:cNvPr id="12" name="Slide Number Placeholder 11">
            <a:extLst>
              <a:ext uri="{FF2B5EF4-FFF2-40B4-BE49-F238E27FC236}">
                <a16:creationId xmlns:a16="http://schemas.microsoft.com/office/drawing/2014/main" id="{84E0F617-B375-22BE-C21B-2995CE78FA5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356DC-334E-1146-8C47-B0DA3BCDFCC3}" type="slidenum">
              <a:rPr kumimoji="0" lang="en-US" sz="1200" b="0" i="0" u="none" strike="noStrike" kern="1200" cap="none" spc="0" normalizeH="0" baseline="0" noProof="0" smtClean="0">
                <a:ln>
                  <a:noFill/>
                </a:ln>
                <a:solidFill>
                  <a:srgbClr val="E5E5E5">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E5E5E5">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567578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70F7E-913E-2A78-01A1-8BCAB77E69A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2495E-6011-9068-C807-484782E42D5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356DC-334E-1146-8C47-B0DA3BCDFCC3}" type="slidenum">
              <a:rPr kumimoji="0" lang="en-US" sz="1200" b="0" i="0" u="none" strike="noStrike" kern="1200" cap="none" spc="0" normalizeH="0" baseline="0" noProof="0" smtClean="0">
                <a:ln>
                  <a:noFill/>
                </a:ln>
                <a:solidFill>
                  <a:srgbClr val="E5E5E5">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E5E5E5">
                  <a:lumMod val="75000"/>
                </a:srgbClr>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C2692C2B-5813-179C-4684-5905040175CE}"/>
              </a:ext>
            </a:extLst>
          </p:cNvPr>
          <p:cNvSpPr>
            <a:spLocks noGrp="1"/>
          </p:cNvSpPr>
          <p:nvPr>
            <p:ph type="body" sz="quarter" idx="13"/>
          </p:nvPr>
        </p:nvSpPr>
        <p:spPr/>
        <p:txBody>
          <a:bodyPr/>
          <a:lstStyle/>
          <a:p>
            <a:r>
              <a:rPr lang="en-GB"/>
              <a:t>Positive outputs</a:t>
            </a:r>
          </a:p>
        </p:txBody>
      </p:sp>
      <p:sp>
        <p:nvSpPr>
          <p:cNvPr id="4" name="Title 3">
            <a:extLst>
              <a:ext uri="{FF2B5EF4-FFF2-40B4-BE49-F238E27FC236}">
                <a16:creationId xmlns:a16="http://schemas.microsoft.com/office/drawing/2014/main" id="{E0452844-233A-6225-EB1E-ADBEAF52AA2F}"/>
              </a:ext>
            </a:extLst>
          </p:cNvPr>
          <p:cNvSpPr>
            <a:spLocks noGrp="1"/>
          </p:cNvSpPr>
          <p:nvPr>
            <p:ph type="title"/>
          </p:nvPr>
        </p:nvSpPr>
        <p:spPr/>
        <p:txBody>
          <a:bodyPr/>
          <a:lstStyle/>
          <a:p>
            <a:r>
              <a:rPr lang="en-GB"/>
              <a:t>Our aims for today</a:t>
            </a:r>
          </a:p>
        </p:txBody>
      </p:sp>
      <p:sp>
        <p:nvSpPr>
          <p:cNvPr id="9" name="TextBox 8">
            <a:extLst>
              <a:ext uri="{FF2B5EF4-FFF2-40B4-BE49-F238E27FC236}">
                <a16:creationId xmlns:a16="http://schemas.microsoft.com/office/drawing/2014/main" id="{91A1E9FD-366F-EC05-C982-7741AD3E91C5}"/>
              </a:ext>
            </a:extLst>
          </p:cNvPr>
          <p:cNvSpPr txBox="1"/>
          <p:nvPr/>
        </p:nvSpPr>
        <p:spPr>
          <a:xfrm>
            <a:off x="382772" y="1743740"/>
            <a:ext cx="8737304" cy="415498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Gain variety of views/perspectives on working together.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To understand what is working well.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Identify areas for improvement.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To provide us with ideas for best practice.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8277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3DB2A-DB96-2916-875B-BDB15E0DEF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9B604-4260-784B-71B1-E8EFA49D0286}"/>
              </a:ext>
            </a:extLst>
          </p:cNvPr>
          <p:cNvSpPr>
            <a:spLocks noGrp="1" noRot="1" noMove="1" noResize="1" noEditPoints="1" noAdjustHandles="1" noChangeArrowheads="1" noChangeShapeType="1"/>
          </p:cNvSpPr>
          <p:nvPr>
            <p:ph type="title"/>
          </p:nvPr>
        </p:nvSpPr>
        <p:spPr>
          <a:xfrm>
            <a:off x="2122636" y="3429000"/>
            <a:ext cx="7946728" cy="914096"/>
          </a:xfrm>
        </p:spPr>
        <p:txBody>
          <a:bodyPr/>
          <a:lstStyle/>
          <a:p>
            <a:r>
              <a:rPr lang="en-GB"/>
              <a:t>MHCLG Q&amp;A:</a:t>
            </a:r>
            <a:endParaRPr lang="en-US"/>
          </a:p>
        </p:txBody>
      </p:sp>
      <p:sp>
        <p:nvSpPr>
          <p:cNvPr id="3" name="Text Placeholder 2">
            <a:extLst>
              <a:ext uri="{FF2B5EF4-FFF2-40B4-BE49-F238E27FC236}">
                <a16:creationId xmlns:a16="http://schemas.microsoft.com/office/drawing/2014/main" id="{51B2D689-B298-93B6-5BD5-CE24EE1E7BAB}"/>
              </a:ext>
            </a:extLst>
          </p:cNvPr>
          <p:cNvSpPr>
            <a:spLocks noGrp="1" noRot="1" noMove="1" noResize="1" noEditPoints="1" noAdjustHandles="1" noChangeArrowheads="1" noChangeShapeType="1"/>
          </p:cNvSpPr>
          <p:nvPr>
            <p:ph type="body" sz="quarter" idx="10"/>
          </p:nvPr>
        </p:nvSpPr>
        <p:spPr/>
        <p:txBody>
          <a:bodyPr/>
          <a:lstStyle/>
          <a:p>
            <a:r>
              <a:rPr lang="en-GB"/>
              <a:t>On statutory consultation planning process</a:t>
            </a:r>
            <a:endParaRPr lang="en-US"/>
          </a:p>
        </p:txBody>
      </p:sp>
    </p:spTree>
    <p:extLst>
      <p:ext uri="{BB962C8B-B14F-4D97-AF65-F5344CB8AC3E}">
        <p14:creationId xmlns:p14="http://schemas.microsoft.com/office/powerpoint/2010/main" val="244261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a:extLst>
              <a:ext uri="{FF2B5EF4-FFF2-40B4-BE49-F238E27FC236}">
                <a16:creationId xmlns:a16="http://schemas.microsoft.com/office/drawing/2014/main" id="{12D45E6C-8744-C17B-25A0-2341E4DF1EB1}"/>
              </a:ext>
            </a:extLst>
          </p:cNvPr>
          <p:cNvSpPr>
            <a:spLocks noGrp="1"/>
          </p:cNvSpPr>
          <p:nvPr>
            <p:ph type="ctrTitle"/>
          </p:nvPr>
        </p:nvSpPr>
        <p:spPr>
          <a:xfrm>
            <a:off x="258497" y="2851710"/>
            <a:ext cx="5486399" cy="2387600"/>
          </a:xfrm>
        </p:spPr>
        <p:txBody>
          <a:bodyPr/>
          <a:lstStyle/>
          <a:p>
            <a:r>
              <a:rPr lang="en-US" dirty="0">
                <a:cs typeface="Arial"/>
              </a:rPr>
              <a:t>Planning Advisory Service</a:t>
            </a:r>
            <a:br>
              <a:rPr lang="en-US" dirty="0">
                <a:cs typeface="Arial"/>
              </a:rPr>
            </a:br>
            <a:br>
              <a:rPr lang="en-US" dirty="0">
                <a:cs typeface="Arial"/>
              </a:rPr>
            </a:br>
            <a:r>
              <a:rPr lang="en-US" dirty="0">
                <a:cs typeface="Arial"/>
              </a:rPr>
              <a:t>Statutory Consultees</a:t>
            </a:r>
            <a:br>
              <a:rPr lang="en-US" dirty="0">
                <a:cs typeface="Arial"/>
              </a:rPr>
            </a:br>
            <a:br>
              <a:rPr lang="en-US" dirty="0">
                <a:cs typeface="Arial"/>
              </a:rPr>
            </a:br>
            <a:endParaRPr lang="en-US" sz="3200" dirty="0"/>
          </a:p>
        </p:txBody>
      </p:sp>
      <p:sp>
        <p:nvSpPr>
          <p:cNvPr id="7" name="Text Placeholder 6">
            <a:extLst>
              <a:ext uri="{FF2B5EF4-FFF2-40B4-BE49-F238E27FC236}">
                <a16:creationId xmlns:a16="http://schemas.microsoft.com/office/drawing/2014/main" id="{7DD6D2BB-F07E-2F4D-692D-B1F719FD7006}"/>
              </a:ext>
            </a:extLst>
          </p:cNvPr>
          <p:cNvSpPr>
            <a:spLocks noGrp="1"/>
          </p:cNvSpPr>
          <p:nvPr>
            <p:ph type="body" sz="quarter" idx="14"/>
          </p:nvPr>
        </p:nvSpPr>
        <p:spPr>
          <a:xfrm>
            <a:off x="258498" y="5936900"/>
            <a:ext cx="5507963" cy="690757"/>
          </a:xfrm>
        </p:spPr>
        <p:txBody>
          <a:bodyPr vert="horz" lIns="91440" tIns="45720" rIns="91440" bIns="45720" rtlCol="0" anchor="t">
            <a:normAutofit/>
          </a:bodyPr>
          <a:lstStyle/>
          <a:p>
            <a:r>
              <a:rPr lang="en-GB" dirty="0">
                <a:cs typeface="Arial" panose="020B0604020202020204"/>
              </a:rPr>
              <a:t>16 January 2026</a:t>
            </a:r>
          </a:p>
        </p:txBody>
      </p:sp>
      <p:sp>
        <p:nvSpPr>
          <p:cNvPr id="24" name="Text Placeholder 4">
            <a:extLst>
              <a:ext uri="{FF2B5EF4-FFF2-40B4-BE49-F238E27FC236}">
                <a16:creationId xmlns:a16="http://schemas.microsoft.com/office/drawing/2014/main" id="{14C5F3DF-DDAF-3B9C-4A83-6CE082CA9CDF}"/>
              </a:ext>
            </a:extLst>
          </p:cNvPr>
          <p:cNvSpPr>
            <a:spLocks noGrp="1"/>
          </p:cNvSpPr>
          <p:nvPr>
            <p:ph type="body" sz="quarter" idx="15"/>
          </p:nvPr>
        </p:nvSpPr>
        <p:spPr>
          <a:xfrm>
            <a:off x="258497" y="4813029"/>
            <a:ext cx="5507963" cy="852562"/>
          </a:xfrm>
        </p:spPr>
        <p:txBody>
          <a:bodyPr vert="horz" lIns="91440" tIns="45720" rIns="91440" bIns="45720" rtlCol="0" anchor="t">
            <a:noAutofit/>
          </a:bodyPr>
          <a:lstStyle/>
          <a:p>
            <a:r>
              <a:rPr lang="en-US" dirty="0">
                <a:cs typeface="Arial"/>
              </a:rPr>
              <a:t>Charles Smith</a:t>
            </a:r>
          </a:p>
          <a:p>
            <a:r>
              <a:rPr lang="en-US" dirty="0">
                <a:cs typeface="Arial"/>
              </a:rPr>
              <a:t>Policy Director</a:t>
            </a:r>
          </a:p>
        </p:txBody>
      </p:sp>
      <p:sp>
        <p:nvSpPr>
          <p:cNvPr id="3" name="Date Placeholder 2" hidden="1">
            <a:extLst>
              <a:ext uri="{FF2B5EF4-FFF2-40B4-BE49-F238E27FC236}">
                <a16:creationId xmlns:a16="http://schemas.microsoft.com/office/drawing/2014/main" id="{89166681-F6B4-63FC-B390-EEB44906C4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7098886-C140-2349-943F-BBC8C04A8CA7}" type="datetime2">
              <a:rPr kumimoji="0" lang="en-GB"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Wednesday, 25 February 2026</a:t>
            </a:fld>
            <a:endParaRPr kumimoji="0" lang="en-GB"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Placeholder 7" descr="A collage of different buildings&#10;&#10;Description automatically generated">
            <a:extLst>
              <a:ext uri="{FF2B5EF4-FFF2-40B4-BE49-F238E27FC236}">
                <a16:creationId xmlns:a16="http://schemas.microsoft.com/office/drawing/2014/main" id="{807EDADD-8115-E87A-6DEA-C9E6C30C7B42}"/>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6096000" y="0"/>
            <a:ext cx="5832475" cy="6858000"/>
          </a:xfrm>
          <a:prstGeom prst="rect">
            <a:avLst/>
          </a:prstGeom>
        </p:spPr>
      </p:pic>
    </p:spTree>
    <p:extLst>
      <p:ext uri="{BB962C8B-B14F-4D97-AF65-F5344CB8AC3E}">
        <p14:creationId xmlns:p14="http://schemas.microsoft.com/office/powerpoint/2010/main" val="31893092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3.xml><?xml version="1.0" encoding="utf-8"?>
<p:tagLst xmlns:a="http://schemas.openxmlformats.org/drawingml/2006/main" xmlns:r="http://schemas.openxmlformats.org/officeDocument/2006/relationships" xmlns:p="http://schemas.openxmlformats.org/presentationml/2006/main">
  <p:tag name="SHAPENAME" val="5. Source"/>
</p:tagLst>
</file>

<file path=ppt/tags/tag1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9.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xml><?xml version="1.0" encoding="utf-8"?>
<p:tagLst xmlns:a="http://schemas.openxmlformats.org/drawingml/2006/main" xmlns:r="http://schemas.openxmlformats.org/officeDocument/2006/relationships" xmlns:p="http://schemas.openxmlformats.org/presentationml/2006/main">
  <p:tag name="SHAPENAME" val="5. Source"/>
</p:tagLst>
</file>

<file path=ppt/tags/tag1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SHAPENAME" val="5. Source"/>
</p:tagLst>
</file>

<file path=ppt/tags/tag1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4.xml><?xml version="1.0" encoding="utf-8"?>
<p:tagLst xmlns:a="http://schemas.openxmlformats.org/drawingml/2006/main" xmlns:r="http://schemas.openxmlformats.org/officeDocument/2006/relationships" xmlns:p="http://schemas.openxmlformats.org/presentationml/2006/main">
  <p:tag name="SHAPENAME" val="Subtitle"/>
</p:tagLst>
</file>

<file path=ppt/tags/tag25.xml><?xml version="1.0" encoding="utf-8"?>
<p:tagLst xmlns:a="http://schemas.openxmlformats.org/drawingml/2006/main" xmlns:r="http://schemas.openxmlformats.org/officeDocument/2006/relationships" xmlns:p="http://schemas.openxmlformats.org/presentationml/2006/main">
  <p:tag name="SHAPENAME" val="Titl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xml><?xml version="1.0" encoding="utf-8"?>
<p:tagLst xmlns:a="http://schemas.openxmlformats.org/drawingml/2006/main" xmlns:r="http://schemas.openxmlformats.org/officeDocument/2006/relationships" xmlns:p="http://schemas.openxmlformats.org/presentationml/2006/main">
  <p:tag name="SHAPENAME" val="5. Source"/>
</p:tagLst>
</file>

<file path=ppt/tags/tag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xml><?xml version="1.0" encoding="utf-8"?>
<p:tagLst xmlns:a="http://schemas.openxmlformats.org/drawingml/2006/main" xmlns:r="http://schemas.openxmlformats.org/officeDocument/2006/relationships" xmlns:p="http://schemas.openxmlformats.org/presentationml/2006/main">
  <p:tag name="SHAPENAME" val="5. Source"/>
</p:tagLst>
</file>

<file path=ppt/tags/tag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xml><?xml version="1.0" encoding="utf-8"?>
<p:tagLst xmlns:a="http://schemas.openxmlformats.org/drawingml/2006/main" xmlns:r="http://schemas.openxmlformats.org/officeDocument/2006/relationships" xmlns:p="http://schemas.openxmlformats.org/presentationml/2006/main">
  <p:tag name="SHAPENAME" val="5. Source"/>
</p:tagLst>
</file>

<file path=ppt/tags/tag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NAME" val="ACET"/>
</p:tagLst>
</file>

<file path=ppt/tags/tag50.xml><?xml version="1.0" encoding="utf-8"?>
<p:tagLst xmlns:a="http://schemas.openxmlformats.org/drawingml/2006/main" xmlns:r="http://schemas.openxmlformats.org/officeDocument/2006/relationships" xmlns:p="http://schemas.openxmlformats.org/presentationml/2006/main">
  <p:tag name="SHAPENAME" val="5. Source"/>
</p:tagLst>
</file>

<file path=ppt/tags/tag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xml><?xml version="1.0" encoding="utf-8"?>
<p:tagLst xmlns:a="http://schemas.openxmlformats.org/drawingml/2006/main" xmlns:r="http://schemas.openxmlformats.org/officeDocument/2006/relationships" xmlns:p="http://schemas.openxmlformats.org/presentationml/2006/main">
  <p:tag name="SHAPENAME" val="5. Source"/>
</p:tagLst>
</file>

<file path=ppt/tags/tag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xml><?xml version="1.0" encoding="utf-8"?>
<p:tagLst xmlns:a="http://schemas.openxmlformats.org/drawingml/2006/main" xmlns:r="http://schemas.openxmlformats.org/officeDocument/2006/relationships" xmlns:p="http://schemas.openxmlformats.org/presentationml/2006/main">
  <p:tag name="SHAPENAME" val="5. Source"/>
</p:tagLst>
</file>

<file path=ppt/tags/tag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SHAPENAME" val="5. Source"/>
</p:tagLst>
</file>

<file path=ppt/tags/tag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8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87.xml><?xml version="1.0" encoding="utf-8"?>
<p:tagLst xmlns:a="http://schemas.openxmlformats.org/drawingml/2006/main" xmlns:r="http://schemas.openxmlformats.org/officeDocument/2006/relationships" xmlns:p="http://schemas.openxmlformats.org/presentationml/2006/main">
  <p:tag name="SHAPENAME" val="5. Source"/>
</p:tagLst>
</file>

<file path=ppt/tags/tag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95.xml><?xml version="1.0" encoding="utf-8"?>
<p:tagLst xmlns:a="http://schemas.openxmlformats.org/drawingml/2006/main" xmlns:r="http://schemas.openxmlformats.org/officeDocument/2006/relationships" xmlns:p="http://schemas.openxmlformats.org/presentationml/2006/main">
  <p:tag name="SHAPENAME" val="5. Source"/>
</p:tagLst>
</file>

<file path=ppt/tags/tag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99.xml><?xml version="1.0" encoding="utf-8"?>
<p:tagLst xmlns:a="http://schemas.openxmlformats.org/drawingml/2006/main" xmlns:r="http://schemas.openxmlformats.org/officeDocument/2006/relationships" xmlns:p="http://schemas.openxmlformats.org/presentationml/2006/main">
  <p:tag name="SHAPENAME" val="RectangleLight"/>
</p:tagLst>
</file>

<file path=ppt/theme/theme1.xml><?xml version="1.0" encoding="utf-8"?>
<a:theme xmlns:a="http://schemas.openxmlformats.org/drawingml/2006/main" name="Custom Design">
  <a:themeElements>
    <a:clrScheme name="MHCLG Theme">
      <a:dk1>
        <a:srgbClr val="000000"/>
      </a:dk1>
      <a:lt1>
        <a:srgbClr val="FFFFFF"/>
      </a:lt1>
      <a:dk2>
        <a:srgbClr val="00625E"/>
      </a:dk2>
      <a:lt2>
        <a:srgbClr val="E5E5E5"/>
      </a:lt2>
      <a:accent1>
        <a:srgbClr val="932A71"/>
      </a:accent1>
      <a:accent2>
        <a:srgbClr val="00625E"/>
      </a:accent2>
      <a:accent3>
        <a:srgbClr val="BF491D"/>
      </a:accent3>
      <a:accent4>
        <a:srgbClr val="40611F"/>
      </a:accent4>
      <a:accent5>
        <a:srgbClr val="205083"/>
      </a:accent5>
      <a:accent6>
        <a:srgbClr val="85282A"/>
      </a:accent6>
      <a:hlink>
        <a:srgbClr val="0099CC"/>
      </a:hlink>
      <a:folHlink>
        <a:srgbClr val="0062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Historic England 2">
      <a:dk1>
        <a:srgbClr val="000000"/>
      </a:dk1>
      <a:lt1>
        <a:srgbClr val="FFFFFF"/>
      </a:lt1>
      <a:dk2>
        <a:srgbClr val="333333"/>
      </a:dk2>
      <a:lt2>
        <a:srgbClr val="E5E5E5"/>
      </a:lt2>
      <a:accent1>
        <a:srgbClr val="117B53"/>
      </a:accent1>
      <a:accent2>
        <a:srgbClr val="F25144"/>
      </a:accent2>
      <a:accent3>
        <a:srgbClr val="4786ED"/>
      </a:accent3>
      <a:accent4>
        <a:srgbClr val="95CA93"/>
      </a:accent4>
      <a:accent5>
        <a:srgbClr val="F2B8AE"/>
      </a:accent5>
      <a:accent6>
        <a:srgbClr val="B5E9F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template" id="{3D3C1EAB-7421-4735-AD38-5759C8B394E3}" vid="{A9404476-B9F1-4EAB-9088-BA848AF27081}"/>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White">
  <a:themeElements>
    <a:clrScheme name="Scheme1">
      <a:dk1>
        <a:srgbClr val="4A4A49"/>
      </a:dk1>
      <a:lt1>
        <a:srgbClr val="FFFFFF"/>
      </a:lt1>
      <a:dk2>
        <a:srgbClr val="FFFFFF"/>
      </a:dk2>
      <a:lt2>
        <a:srgbClr val="FFFFFF"/>
      </a:lt2>
      <a:accent1>
        <a:srgbClr val="002E5F"/>
      </a:accent1>
      <a:accent2>
        <a:srgbClr val="008BCB"/>
      </a:accent2>
      <a:accent3>
        <a:srgbClr val="5B1356"/>
      </a:accent3>
      <a:accent4>
        <a:srgbClr val="9DCEED"/>
      </a:accent4>
      <a:accent5>
        <a:srgbClr val="457C1F"/>
      </a:accent5>
      <a:accent6>
        <a:srgbClr val="00A6AB"/>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4A4A49"/>
        </a:dk1>
        <a:lt1>
          <a:srgbClr val="FFFFFF"/>
        </a:lt1>
        <a:dk2>
          <a:srgbClr val="FFFFFF"/>
        </a:dk2>
        <a:lt2>
          <a:srgbClr val="FFFFFF"/>
        </a:lt2>
        <a:accent1>
          <a:srgbClr val="002E5F"/>
        </a:accent1>
        <a:accent2>
          <a:srgbClr val="008BCB"/>
        </a:accent2>
        <a:accent3>
          <a:srgbClr val="5B1356"/>
        </a:accent3>
        <a:accent4>
          <a:srgbClr val="9DCEED"/>
        </a:accent4>
        <a:accent5>
          <a:srgbClr val="457C1F"/>
        </a:accent5>
        <a:accent6>
          <a:srgbClr val="00A6AB"/>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8817HA_CF_16x9_ENG_V1.potx" id="{C5B2923D-A0C1-491F-8215-302B40E03F09}" vid="{06BDFDC8-9B51-415E-B9BA-636A4D9E6679}"/>
    </a:ext>
  </a:extLst>
</a:theme>
</file>

<file path=ppt/theme/theme5.xml><?xml version="1.0" encoding="utf-8"?>
<a:theme xmlns:a="http://schemas.openxmlformats.org/drawingml/2006/main" name="Highways Agency Light Grey">
  <a:themeElements>
    <a:clrScheme name="Highways Agency Colour Palette">
      <a:dk1>
        <a:srgbClr val="002E5F"/>
      </a:dk1>
      <a:lt1>
        <a:sysClr val="window" lastClr="FFFFFF"/>
      </a:lt1>
      <a:dk2>
        <a:srgbClr val="4A4A49"/>
      </a:dk2>
      <a:lt2>
        <a:srgbClr val="FFFFFF"/>
      </a:lt2>
      <a:accent1>
        <a:srgbClr val="008BCB"/>
      </a:accent1>
      <a:accent2>
        <a:srgbClr val="CB2686"/>
      </a:accent2>
      <a:accent3>
        <a:srgbClr val="F49600"/>
      </a:accent3>
      <a:accent4>
        <a:srgbClr val="457C1F"/>
      </a:accent4>
      <a:accent5>
        <a:srgbClr val="00A6AA"/>
      </a:accent5>
      <a:accent6>
        <a:srgbClr val="A0A0BE"/>
      </a:accent6>
      <a:hlink>
        <a:srgbClr val="008BCB"/>
      </a:hlink>
      <a:folHlink>
        <a:srgbClr val="A0A0BE"/>
      </a:folHlink>
    </a:clrScheme>
    <a:fontScheme name="Highways England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Dft Active Travel">
      <a:dk1>
        <a:sysClr val="windowText" lastClr="000000"/>
      </a:dk1>
      <a:lt1>
        <a:sysClr val="window" lastClr="FFFFFF"/>
      </a:lt1>
      <a:dk2>
        <a:srgbClr val="000000"/>
      </a:dk2>
      <a:lt2>
        <a:srgbClr val="FFFFFF"/>
      </a:lt2>
      <a:accent1>
        <a:srgbClr val="006853"/>
      </a:accent1>
      <a:accent2>
        <a:srgbClr val="88EF1B"/>
      </a:accent2>
      <a:accent3>
        <a:srgbClr val="7F2669"/>
      </a:accent3>
      <a:accent4>
        <a:srgbClr val="FF62DC"/>
      </a:accent4>
      <a:accent5>
        <a:srgbClr val="006478"/>
      </a:accent5>
      <a:accent6>
        <a:srgbClr val="1DE9B6"/>
      </a:accent6>
      <a:hlink>
        <a:srgbClr val="006853"/>
      </a:hlink>
      <a:folHlink>
        <a:srgbClr val="88EF1B"/>
      </a:folHlink>
    </a:clrScheme>
    <a:fontScheme name="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 MASTER ATE Powerpoint template widescreen" id="{7B425FCB-0352-4667-9F89-436A3C5FBE19}" vid="{843F55E6-29CB-4919-B731-FBEC7649F650}"/>
    </a:ext>
  </a:extLst>
</a:theme>
</file>

<file path=ppt/theme/theme7.xml><?xml version="1.0" encoding="utf-8"?>
<a:theme xmlns:a="http://schemas.openxmlformats.org/drawingml/2006/main" name="6_Office Theme">
  <a:themeElements>
    <a:clrScheme name="Dft Active Travel">
      <a:dk1>
        <a:sysClr val="windowText" lastClr="000000"/>
      </a:dk1>
      <a:lt1>
        <a:sysClr val="window" lastClr="FFFFFF"/>
      </a:lt1>
      <a:dk2>
        <a:srgbClr val="000000"/>
      </a:dk2>
      <a:lt2>
        <a:srgbClr val="FFFFFF"/>
      </a:lt2>
      <a:accent1>
        <a:srgbClr val="006853"/>
      </a:accent1>
      <a:accent2>
        <a:srgbClr val="88EF1B"/>
      </a:accent2>
      <a:accent3>
        <a:srgbClr val="7F2669"/>
      </a:accent3>
      <a:accent4>
        <a:srgbClr val="FF62DC"/>
      </a:accent4>
      <a:accent5>
        <a:srgbClr val="006478"/>
      </a:accent5>
      <a:accent6>
        <a:srgbClr val="1DE9B6"/>
      </a:accent6>
      <a:hlink>
        <a:srgbClr val="006853"/>
      </a:hlink>
      <a:folHlink>
        <a:srgbClr val="88EF1B"/>
      </a:folHlink>
    </a:clrScheme>
    <a:fontScheme name="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8056 DfT Active Travel England v3.potx" id="{26304DFC-CEFD-4C43-A11C-3AADAE7D7BA9}" vid="{F4E77F51-0842-402B-99BA-619E84689F02}"/>
    </a:ext>
  </a:extLst>
</a:theme>
</file>

<file path=ppt/theme/theme8.xml><?xml version="1.0" encoding="utf-8"?>
<a:theme xmlns:a="http://schemas.openxmlformats.org/drawingml/2006/main" name="3_Office Theme">
  <a:themeElements>
    <a:clrScheme name="Dft Active Travel">
      <a:dk1>
        <a:sysClr val="windowText" lastClr="000000"/>
      </a:dk1>
      <a:lt1>
        <a:sysClr val="window" lastClr="FFFFFF"/>
      </a:lt1>
      <a:dk2>
        <a:srgbClr val="000000"/>
      </a:dk2>
      <a:lt2>
        <a:srgbClr val="FFFFFF"/>
      </a:lt2>
      <a:accent1>
        <a:srgbClr val="006853"/>
      </a:accent1>
      <a:accent2>
        <a:srgbClr val="88EF1B"/>
      </a:accent2>
      <a:accent3>
        <a:srgbClr val="7F2669"/>
      </a:accent3>
      <a:accent4>
        <a:srgbClr val="FF62DC"/>
      </a:accent4>
      <a:accent5>
        <a:srgbClr val="006478"/>
      </a:accent5>
      <a:accent6>
        <a:srgbClr val="1DE9B6"/>
      </a:accent6>
      <a:hlink>
        <a:srgbClr val="006853"/>
      </a:hlink>
      <a:folHlink>
        <a:srgbClr val="88EF1B"/>
      </a:folHlink>
    </a:clrScheme>
    <a:fontScheme name="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E Powerpoint template widescreen  -  backup version  -  Read-Only" id="{BE5F1B8F-3034-4D26-858E-251A860162C6}" vid="{3C3F443E-5FF5-4223-A146-3DCF08864DE5}"/>
    </a:ext>
  </a:extLst>
</a:theme>
</file>

<file path=ppt/theme/theme9.xml><?xml version="1.0" encoding="utf-8"?>
<a:theme xmlns:a="http://schemas.openxmlformats.org/drawingml/2006/main" name="4_Office Theme">
  <a:themeElements>
    <a:clrScheme name="Dft Active Travel">
      <a:dk1>
        <a:sysClr val="windowText" lastClr="000000"/>
      </a:dk1>
      <a:lt1>
        <a:sysClr val="window" lastClr="FFFFFF"/>
      </a:lt1>
      <a:dk2>
        <a:srgbClr val="000000"/>
      </a:dk2>
      <a:lt2>
        <a:srgbClr val="FFFFFF"/>
      </a:lt2>
      <a:accent1>
        <a:srgbClr val="006853"/>
      </a:accent1>
      <a:accent2>
        <a:srgbClr val="88EF1B"/>
      </a:accent2>
      <a:accent3>
        <a:srgbClr val="7F2669"/>
      </a:accent3>
      <a:accent4>
        <a:srgbClr val="FF62DC"/>
      </a:accent4>
      <a:accent5>
        <a:srgbClr val="006478"/>
      </a:accent5>
      <a:accent6>
        <a:srgbClr val="1DE9B6"/>
      </a:accent6>
      <a:hlink>
        <a:srgbClr val="006853"/>
      </a:hlink>
      <a:folHlink>
        <a:srgbClr val="88EF1B"/>
      </a:folHlink>
    </a:clrScheme>
    <a:fontScheme name="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E Powerpoint template widescreen  -  backup version  -  Read-Only" id="{BE5F1B8F-3034-4D26-858E-251A860162C6}" vid="{3C3F443E-5FF5-4223-A146-3DCF08864DE5}"/>
    </a:ext>
  </a:extLst>
</a:theme>
</file>

<file path=docProps/app.xml><?xml version="1.0" encoding="utf-8"?>
<Properties xmlns="http://schemas.openxmlformats.org/officeDocument/2006/extended-properties" xmlns:vt="http://schemas.openxmlformats.org/officeDocument/2006/docPropsVTypes">
  <TotalTime>457</TotalTime>
  <Words>3022</Words>
  <Application>Microsoft Office PowerPoint</Application>
  <PresentationFormat>Widescreen</PresentationFormat>
  <Paragraphs>345</Paragraphs>
  <Slides>54</Slides>
  <Notes>32</Notes>
  <HiddenSlides>0</HiddenSlides>
  <MMClips>0</MMClips>
  <ScaleCrop>false</ScaleCrop>
  <HeadingPairs>
    <vt:vector size="8" baseType="variant">
      <vt:variant>
        <vt:lpstr>Fonts Used</vt:lpstr>
      </vt:variant>
      <vt:variant>
        <vt:i4>9</vt:i4>
      </vt:variant>
      <vt:variant>
        <vt:lpstr>Theme</vt:lpstr>
      </vt:variant>
      <vt:variant>
        <vt:i4>10</vt:i4>
      </vt:variant>
      <vt:variant>
        <vt:lpstr>Embedded OLE Servers</vt:lpstr>
      </vt:variant>
      <vt:variant>
        <vt:i4>1</vt:i4>
      </vt:variant>
      <vt:variant>
        <vt:lpstr>Slide Titles</vt:lpstr>
      </vt:variant>
      <vt:variant>
        <vt:i4>54</vt:i4>
      </vt:variant>
    </vt:vector>
  </HeadingPairs>
  <TitlesOfParts>
    <vt:vector size="74" baseType="lpstr">
      <vt:lpstr>Aptos</vt:lpstr>
      <vt:lpstr>Aptos Display</vt:lpstr>
      <vt:lpstr>Arial</vt:lpstr>
      <vt:lpstr>Calibri</vt:lpstr>
      <vt:lpstr>Calibri Light</vt:lpstr>
      <vt:lpstr>Helvetica Neue</vt:lpstr>
      <vt:lpstr>Segoe UI</vt:lpstr>
      <vt:lpstr>Symbol</vt:lpstr>
      <vt:lpstr>Wingdings</vt:lpstr>
      <vt:lpstr>Custom Design</vt:lpstr>
      <vt:lpstr>Office Theme</vt:lpstr>
      <vt:lpstr>1_Office Theme</vt:lpstr>
      <vt:lpstr>13_White</vt:lpstr>
      <vt:lpstr>Highways Agency Light Grey</vt:lpstr>
      <vt:lpstr>2_Office Theme</vt:lpstr>
      <vt:lpstr>6_Office Theme</vt:lpstr>
      <vt:lpstr>3_Office Theme</vt:lpstr>
      <vt:lpstr>4_Office Theme</vt:lpstr>
      <vt:lpstr>5_Office Theme</vt:lpstr>
      <vt:lpstr>think-cell Slide</vt:lpstr>
      <vt:lpstr>Agenda</vt:lpstr>
      <vt:lpstr>MHCLG Presentation:</vt:lpstr>
      <vt:lpstr>Statutory Consultees</vt:lpstr>
      <vt:lpstr>Timeline of our progress so far</vt:lpstr>
      <vt:lpstr>Reforming planning fees</vt:lpstr>
      <vt:lpstr>Next Steps</vt:lpstr>
      <vt:lpstr>Our aims for today</vt:lpstr>
      <vt:lpstr>MHCLG Q&amp;A:</vt:lpstr>
      <vt:lpstr>Planning Advisory Service  Statutory Consultees  </vt:lpstr>
      <vt:lpstr>How are we performing?</vt:lpstr>
      <vt:lpstr>How do we decide when to engage?</vt:lpstr>
      <vt:lpstr>What is the nature of our advice?</vt:lpstr>
      <vt:lpstr>What is the impact of our engagement?</vt:lpstr>
      <vt:lpstr>When are we consulted?</vt:lpstr>
      <vt:lpstr>What changes are proposed to HE’s role?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Liz Garlinge  Peter Fisher     PAS statutory consultee event  January 2026</vt:lpstr>
      <vt:lpstr>National Highways</vt:lpstr>
      <vt:lpstr>NH Spatial Planning in numbers</vt:lpstr>
      <vt:lpstr>What does planning reform mean for National Highways?</vt:lpstr>
      <vt:lpstr>Working with developers – a case study </vt:lpstr>
      <vt:lpstr>National Highways' role in planning is changing</vt:lpstr>
      <vt:lpstr>The current spatial planning ecosystem</vt:lpstr>
      <vt:lpstr>NH’s ambition for Spatial planning- Road Period 3 (2026-31) </vt:lpstr>
      <vt:lpstr>How ATE engages as a statutory consultee</vt:lpstr>
      <vt:lpstr>Genesis of Active Travel England</vt:lpstr>
      <vt:lpstr>Current statutory consultation thresholds</vt:lpstr>
      <vt:lpstr>ATE planning application assessment toolkit</vt:lpstr>
      <vt:lpstr>PowerPoint Presentation</vt:lpstr>
      <vt:lpstr>Proposed statutory consultation thresholds</vt:lpstr>
      <vt:lpstr>Case study – Hambrook, 158 homes (original plans)</vt:lpstr>
      <vt:lpstr>Case study – Hambrook, 158 homes (revised plans)</vt:lpstr>
      <vt:lpstr>Case study – Derwenthorpe, 481 homes (built)</vt:lpstr>
      <vt:lpstr>PowerPoint Presentation</vt:lpstr>
      <vt:lpstr> </vt:lpstr>
      <vt:lpstr>PowerPoint Presentation</vt:lpstr>
      <vt:lpstr>PowerPoint Presentation</vt:lpstr>
      <vt:lpstr>Challenges – rubbish in, rubbish out</vt:lpstr>
      <vt:lpstr>Challenges – desktop assessments of route quality </vt:lpstr>
      <vt:lpstr>Challenges – not everyone agrees with you</vt:lpstr>
      <vt:lpstr>PowerPoint Presentation</vt:lpstr>
      <vt:lpstr>Possible areas for improvement</vt:lpstr>
      <vt:lpstr>PowerPoint Presentation</vt:lpstr>
      <vt:lpstr>Workshop 1 – the process</vt:lpstr>
      <vt:lpstr>Workshop 2 – engagement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Jack Palmer-Pinfold</dc:creator>
  <cp:lastModifiedBy>Jack Palmer-Pinfold</cp:lastModifiedBy>
  <cp:revision>1</cp:revision>
  <dcterms:created xsi:type="dcterms:W3CDTF">2026-01-15T08:13:39Z</dcterms:created>
  <dcterms:modified xsi:type="dcterms:W3CDTF">2026-02-25T12:12:26Z</dcterms:modified>
</cp:coreProperties>
</file>