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 id="2147483691" r:id="rId5"/>
    <p:sldMasterId id="2147483695" r:id="rId6"/>
  </p:sldMasterIdLst>
  <p:notesMasterIdLst>
    <p:notesMasterId r:id="rId11"/>
  </p:notesMasterIdLst>
  <p:sldIdLst>
    <p:sldId id="259" r:id="rId7"/>
    <p:sldId id="337" r:id="rId8"/>
    <p:sldId id="339" r:id="rId9"/>
    <p:sldId id="34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F8325F1-FBDA-9A53-8E8A-15277EBDEFCA}" v="129" dt="2026-05-20T17:28:19.110"/>
    <p1510:client id="{D188EA39-0FD0-4CDE-A04D-EC02CC6274A0}" v="20" dt="2026-05-20T17:32:34.169"/>
    <p1510:client id="{E8D53E4A-A838-572F-8FB1-FB9272E7AD2A}" v="2" dt="2026-05-21T10:56:58.31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2531" autoAdjust="0"/>
  </p:normalViewPr>
  <p:slideViewPr>
    <p:cSldViewPr snapToGrid="0">
      <p:cViewPr varScale="1">
        <p:scale>
          <a:sx n="63" d="100"/>
          <a:sy n="63" d="100"/>
        </p:scale>
        <p:origin x="780" y="32"/>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slide" Target="slides/slide4.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68DE8B1-1F52-4BA2-B41B-4A3717BFC8F7}" type="doc">
      <dgm:prSet loTypeId="urn:microsoft.com/office/officeart/2005/8/layout/hProcess11" loCatId="process" qsTypeId="urn:microsoft.com/office/officeart/2005/8/quickstyle/simple1" qsCatId="simple" csTypeId="urn:microsoft.com/office/officeart/2005/8/colors/accent1_2" csCatId="accent1" phldr="1"/>
      <dgm:spPr/>
      <dgm:t>
        <a:bodyPr/>
        <a:lstStyle/>
        <a:p>
          <a:endParaRPr lang="en-GB"/>
        </a:p>
      </dgm:t>
    </dgm:pt>
    <dgm:pt modelId="{B511E5C4-B776-40C5-89CC-E0ED89DBA386}">
      <dgm:prSet phldrT="[Text]" phldr="0"/>
      <dgm:spPr/>
      <dgm:t>
        <a:bodyPr/>
        <a:lstStyle/>
        <a:p>
          <a:r>
            <a:rPr lang="en-GB" b="1"/>
            <a:t>Early June</a:t>
          </a:r>
        </a:p>
        <a:p>
          <a:pPr rtl="0"/>
          <a:r>
            <a:rPr lang="en-GB"/>
            <a:t>Regs </a:t>
          </a:r>
          <a:r>
            <a:rPr lang="en-GB">
              <a:latin typeface="Calibri Light" panose="020F0302020204030204"/>
            </a:rPr>
            <a:t>expected to be laid</a:t>
          </a:r>
          <a:r>
            <a:rPr lang="en-GB"/>
            <a:t> in Parliament</a:t>
          </a:r>
        </a:p>
      </dgm:t>
    </dgm:pt>
    <dgm:pt modelId="{6E3442D6-3E4B-4DDD-8D60-95C5A1F71710}" type="parTrans" cxnId="{181A5FE5-44AF-4C20-91A4-1B83603C9541}">
      <dgm:prSet/>
      <dgm:spPr/>
      <dgm:t>
        <a:bodyPr/>
        <a:lstStyle/>
        <a:p>
          <a:endParaRPr lang="en-GB"/>
        </a:p>
      </dgm:t>
    </dgm:pt>
    <dgm:pt modelId="{61E56597-A03F-4E9F-BBB4-A21042436988}" type="sibTrans" cxnId="{181A5FE5-44AF-4C20-91A4-1B83603C9541}">
      <dgm:prSet/>
      <dgm:spPr/>
      <dgm:t>
        <a:bodyPr/>
        <a:lstStyle/>
        <a:p>
          <a:endParaRPr lang="en-GB"/>
        </a:p>
      </dgm:t>
    </dgm:pt>
    <dgm:pt modelId="{4BB732F6-10D2-4049-BD08-EC8F5E70509A}">
      <dgm:prSet phldrT="[Text]" phldr="0"/>
      <dgm:spPr/>
      <dgm:t>
        <a:bodyPr/>
        <a:lstStyle/>
        <a:p>
          <a:pPr rtl="0"/>
          <a:r>
            <a:rPr lang="en-GB" b="1">
              <a:latin typeface="Calibri Light" panose="020F0302020204030204"/>
            </a:rPr>
            <a:t>July </a:t>
          </a:r>
          <a:r>
            <a:rPr lang="en-GB" b="0" dirty="0">
              <a:latin typeface="Calibri Light" panose="020F0302020204030204"/>
            </a:rPr>
            <a:t> </a:t>
          </a:r>
          <a:r>
            <a:rPr lang="en-GB" dirty="0">
              <a:latin typeface="Calibri Light" panose="020F0302020204030204"/>
            </a:rPr>
            <a:t>                  </a:t>
          </a:r>
        </a:p>
        <a:p>
          <a:pPr rtl="0"/>
          <a:r>
            <a:rPr lang="en-GB">
              <a:latin typeface="Calibri Light" panose="020F0302020204030204"/>
            </a:rPr>
            <a:t>PAS best practice guidance</a:t>
          </a:r>
        </a:p>
      </dgm:t>
    </dgm:pt>
    <dgm:pt modelId="{706EDE00-74D1-4541-8B3F-6C6898529813}" type="parTrans" cxnId="{FA5B14DF-8E3A-437F-BB84-27B5628280B5}">
      <dgm:prSet/>
      <dgm:spPr/>
      <dgm:t>
        <a:bodyPr/>
        <a:lstStyle/>
        <a:p>
          <a:endParaRPr lang="en-GB"/>
        </a:p>
      </dgm:t>
    </dgm:pt>
    <dgm:pt modelId="{CD5476F8-A898-4CBD-894F-5B0841DAFE85}" type="sibTrans" cxnId="{FA5B14DF-8E3A-437F-BB84-27B5628280B5}">
      <dgm:prSet/>
      <dgm:spPr/>
      <dgm:t>
        <a:bodyPr/>
        <a:lstStyle/>
        <a:p>
          <a:endParaRPr lang="en-GB"/>
        </a:p>
      </dgm:t>
    </dgm:pt>
    <dgm:pt modelId="{59B57943-9A49-4739-9E03-557DA8212BDD}">
      <dgm:prSet phldrT="[Text]" phldr="0"/>
      <dgm:spPr/>
      <dgm:t>
        <a:bodyPr/>
        <a:lstStyle/>
        <a:p>
          <a:pPr rtl="0"/>
          <a:r>
            <a:rPr lang="en-GB" b="1"/>
            <a:t>30</a:t>
          </a:r>
          <a:r>
            <a:rPr lang="en-GB"/>
            <a:t> </a:t>
          </a:r>
          <a:r>
            <a:rPr lang="en-GB" b="1"/>
            <a:t>September</a:t>
          </a:r>
          <a:r>
            <a:rPr lang="en-GB" b="1">
              <a:latin typeface="Calibri Light" panose="020F0302020204030204"/>
            </a:rPr>
            <a:t>? </a:t>
          </a:r>
          <a:r>
            <a:rPr lang="en-GB" b="0">
              <a:latin typeface="Calibri Light" panose="020F0302020204030204"/>
            </a:rPr>
            <a:t>consultation proposal regulations come into effect </a:t>
          </a:r>
        </a:p>
      </dgm:t>
    </dgm:pt>
    <dgm:pt modelId="{F0750C01-2216-4B0F-985C-FF9DFB07222A}" type="parTrans" cxnId="{6E248FF1-F598-431F-8177-4ACC01D441BC}">
      <dgm:prSet/>
      <dgm:spPr/>
      <dgm:t>
        <a:bodyPr/>
        <a:lstStyle/>
        <a:p>
          <a:endParaRPr lang="en-GB"/>
        </a:p>
      </dgm:t>
    </dgm:pt>
    <dgm:pt modelId="{6BCE540E-03A3-411C-9122-D95DB7D74F20}" type="sibTrans" cxnId="{6E248FF1-F598-431F-8177-4ACC01D441BC}">
      <dgm:prSet/>
      <dgm:spPr/>
      <dgm:t>
        <a:bodyPr/>
        <a:lstStyle/>
        <a:p>
          <a:endParaRPr lang="en-GB"/>
        </a:p>
      </dgm:t>
    </dgm:pt>
    <dgm:pt modelId="{610A54D4-1889-4808-AA6D-35F02986F8C1}">
      <dgm:prSet phldr="0"/>
      <dgm:spPr/>
      <dgm:t>
        <a:bodyPr/>
        <a:lstStyle/>
        <a:p>
          <a:pPr rtl="0"/>
          <a:r>
            <a:rPr lang="en-GB" b="1">
              <a:latin typeface="Calibri Light" panose="020F0302020204030204"/>
            </a:rPr>
            <a:t>25 June &amp; 3 July     </a:t>
          </a:r>
        </a:p>
        <a:p>
          <a:pPr rtl="0"/>
          <a:r>
            <a:rPr lang="en-GB" b="0">
              <a:latin typeface="Calibri Light" panose="020F0302020204030204"/>
            </a:rPr>
            <a:t>PAS in-person workshops</a:t>
          </a:r>
          <a:endParaRPr lang="en-GB" b="1">
            <a:latin typeface="Calibri Light" panose="020F0302020204030204"/>
          </a:endParaRPr>
        </a:p>
      </dgm:t>
    </dgm:pt>
    <dgm:pt modelId="{EC25DECE-CDF5-4B2F-8204-FD4C58B86BAD}" type="parTrans" cxnId="{AC1F1F79-89F2-4140-9768-3A5398E49332}">
      <dgm:prSet/>
      <dgm:spPr/>
      <dgm:t>
        <a:bodyPr/>
        <a:lstStyle/>
        <a:p>
          <a:endParaRPr lang="en-GB"/>
        </a:p>
      </dgm:t>
    </dgm:pt>
    <dgm:pt modelId="{367CA2BC-1CFE-4471-8235-1179AC522FAC}" type="sibTrans" cxnId="{AC1F1F79-89F2-4140-9768-3A5398E49332}">
      <dgm:prSet/>
      <dgm:spPr/>
      <dgm:t>
        <a:bodyPr/>
        <a:lstStyle/>
        <a:p>
          <a:endParaRPr lang="en-GB"/>
        </a:p>
      </dgm:t>
    </dgm:pt>
    <dgm:pt modelId="{801D860F-2D10-4E6A-96D5-5678B1ED8907}">
      <dgm:prSet/>
      <dgm:spPr/>
      <dgm:t>
        <a:bodyPr/>
        <a:lstStyle/>
        <a:p>
          <a:r>
            <a:rPr lang="en-GB" b="1"/>
            <a:t>October</a:t>
          </a:r>
          <a:r>
            <a:rPr lang="en-GB" b="1">
              <a:latin typeface="Calibri Light" panose="020F0302020204030204"/>
            </a:rPr>
            <a:t>?</a:t>
          </a:r>
          <a:r>
            <a:rPr lang="en-GB" b="1"/>
            <a:t> </a:t>
          </a:r>
          <a:endParaRPr lang="en-GB"/>
        </a:p>
        <a:p>
          <a:pPr rtl="0"/>
          <a:r>
            <a:rPr lang="en-GB">
              <a:latin typeface="Calibri Light" panose="020F0302020204030204"/>
            </a:rPr>
            <a:t>Hold your first Planning</a:t>
          </a:r>
          <a:r>
            <a:rPr lang="en-GB"/>
            <a:t> Committee</a:t>
          </a:r>
        </a:p>
      </dgm:t>
    </dgm:pt>
    <dgm:pt modelId="{77622C7F-50DB-4313-ABAE-2D1472CAB9D3}" type="parTrans" cxnId="{0B040611-2D59-4091-B6FE-8903008A15E3}">
      <dgm:prSet/>
      <dgm:spPr/>
      <dgm:t>
        <a:bodyPr/>
        <a:lstStyle/>
        <a:p>
          <a:endParaRPr lang="en-GB"/>
        </a:p>
      </dgm:t>
    </dgm:pt>
    <dgm:pt modelId="{EC8DB248-9C23-4380-A193-BA382E7279FD}" type="sibTrans" cxnId="{0B040611-2D59-4091-B6FE-8903008A15E3}">
      <dgm:prSet/>
      <dgm:spPr/>
      <dgm:t>
        <a:bodyPr/>
        <a:lstStyle/>
        <a:p>
          <a:endParaRPr lang="en-GB"/>
        </a:p>
      </dgm:t>
    </dgm:pt>
    <dgm:pt modelId="{AFCFD629-AFF1-4F03-830E-3D88B7C93B7E}">
      <dgm:prSet phldrT="[Text]" phldr="0"/>
      <dgm:spPr/>
      <dgm:t>
        <a:bodyPr/>
        <a:lstStyle/>
        <a:p>
          <a:pPr rtl="0"/>
          <a:endParaRPr lang="en-GB">
            <a:latin typeface="Calibri Light" panose="020F0302020204030204"/>
          </a:endParaRPr>
        </a:p>
        <a:p>
          <a:pPr rtl="0"/>
          <a:r>
            <a:rPr lang="en-GB" b="1">
              <a:latin typeface="Calibri Light" panose="020F0302020204030204"/>
            </a:rPr>
            <a:t>August</a:t>
          </a:r>
          <a:r>
            <a:rPr lang="en-GB">
              <a:latin typeface="Calibri Light" panose="020F0302020204030204"/>
            </a:rPr>
            <a:t> </a:t>
          </a:r>
          <a:r>
            <a:rPr lang="en-GB" b="1">
              <a:latin typeface="Calibri Light" panose="020F0302020204030204"/>
            </a:rPr>
            <a:t>/</a:t>
          </a:r>
          <a:r>
            <a:rPr lang="en-GB">
              <a:latin typeface="Calibri Light" panose="020F0302020204030204"/>
            </a:rPr>
            <a:t> </a:t>
          </a:r>
          <a:r>
            <a:rPr lang="en-GB" b="1">
              <a:latin typeface="Calibri Light" panose="020F0302020204030204"/>
            </a:rPr>
            <a:t>September</a:t>
          </a:r>
        </a:p>
        <a:p>
          <a:pPr rtl="0"/>
          <a:r>
            <a:rPr lang="en-GB">
              <a:latin typeface="Calibri Light" panose="020F0302020204030204"/>
            </a:rPr>
            <a:t>Adoption of your amended constitution </a:t>
          </a:r>
          <a:endParaRPr lang="en-GB"/>
        </a:p>
      </dgm:t>
    </dgm:pt>
    <dgm:pt modelId="{A827818D-2D38-4640-8C80-4B62A455EBFF}" type="parTrans" cxnId="{9FDD32EE-01E5-4072-B70E-5DA93EF4B456}">
      <dgm:prSet/>
      <dgm:spPr/>
      <dgm:t>
        <a:bodyPr/>
        <a:lstStyle/>
        <a:p>
          <a:endParaRPr lang="en-GB"/>
        </a:p>
      </dgm:t>
    </dgm:pt>
    <dgm:pt modelId="{6BE75B4B-1995-4BA7-AA56-A16541E8E5A0}" type="sibTrans" cxnId="{9FDD32EE-01E5-4072-B70E-5DA93EF4B456}">
      <dgm:prSet/>
      <dgm:spPr/>
      <dgm:t>
        <a:bodyPr/>
        <a:lstStyle/>
        <a:p>
          <a:endParaRPr lang="en-GB"/>
        </a:p>
      </dgm:t>
    </dgm:pt>
    <dgm:pt modelId="{6417D28F-9C7B-488C-8AB2-6FFAD4A73460}">
      <dgm:prSet phldrT="[Text]" phldr="0"/>
      <dgm:spPr/>
      <dgm:t>
        <a:bodyPr/>
        <a:lstStyle/>
        <a:p>
          <a:pPr rtl="0"/>
          <a:r>
            <a:rPr lang="en-GB" b="1">
              <a:latin typeface="Calibri Light" panose="020F0302020204030204"/>
            </a:rPr>
            <a:t>July </a:t>
          </a:r>
          <a:r>
            <a:rPr lang="en-GB" b="0">
              <a:latin typeface="Calibri Light" panose="020F0302020204030204"/>
            </a:rPr>
            <a:t>                      </a:t>
          </a:r>
        </a:p>
        <a:p>
          <a:pPr rtl="0"/>
          <a:r>
            <a:rPr lang="en-GB" b="0">
              <a:latin typeface="Calibri Light" panose="020F0302020204030204"/>
            </a:rPr>
            <a:t>Regs expected to be made</a:t>
          </a:r>
        </a:p>
      </dgm:t>
    </dgm:pt>
    <dgm:pt modelId="{01A8D0D5-46EB-40C1-AD12-8CCDFF289853}" type="parTrans" cxnId="{472829C1-D90C-4957-B73C-F47E8836AD5C}">
      <dgm:prSet/>
      <dgm:spPr/>
      <dgm:t>
        <a:bodyPr/>
        <a:lstStyle/>
        <a:p>
          <a:endParaRPr lang="en-GB"/>
        </a:p>
      </dgm:t>
    </dgm:pt>
    <dgm:pt modelId="{B351C380-3FDA-4107-A5D1-F12B7747EE08}" type="sibTrans" cxnId="{472829C1-D90C-4957-B73C-F47E8836AD5C}">
      <dgm:prSet/>
      <dgm:spPr/>
      <dgm:t>
        <a:bodyPr/>
        <a:lstStyle/>
        <a:p>
          <a:endParaRPr lang="en-GB"/>
        </a:p>
      </dgm:t>
    </dgm:pt>
    <dgm:pt modelId="{27E52670-9B5D-41E1-98D2-39500CA3328C}" type="pres">
      <dgm:prSet presAssocID="{E68DE8B1-1F52-4BA2-B41B-4A3717BFC8F7}" presName="Name0" presStyleCnt="0">
        <dgm:presLayoutVars>
          <dgm:dir/>
          <dgm:resizeHandles val="exact"/>
        </dgm:presLayoutVars>
      </dgm:prSet>
      <dgm:spPr/>
    </dgm:pt>
    <dgm:pt modelId="{606CCC3E-2C82-49CF-BD70-116EDC6D71D0}" type="pres">
      <dgm:prSet presAssocID="{E68DE8B1-1F52-4BA2-B41B-4A3717BFC8F7}" presName="arrow" presStyleLbl="bgShp" presStyleIdx="0" presStyleCnt="1"/>
      <dgm:spPr/>
    </dgm:pt>
    <dgm:pt modelId="{5C9DC61A-81C0-4533-8FD4-288BC90418E0}" type="pres">
      <dgm:prSet presAssocID="{E68DE8B1-1F52-4BA2-B41B-4A3717BFC8F7}" presName="points" presStyleCnt="0"/>
      <dgm:spPr/>
    </dgm:pt>
    <dgm:pt modelId="{0A192390-9549-4D81-A8A5-4BD32A8D5431}" type="pres">
      <dgm:prSet presAssocID="{B511E5C4-B776-40C5-89CC-E0ED89DBA386}" presName="compositeA" presStyleCnt="0"/>
      <dgm:spPr/>
    </dgm:pt>
    <dgm:pt modelId="{F262AB86-94A7-4877-B07E-1AB2C71F759B}" type="pres">
      <dgm:prSet presAssocID="{B511E5C4-B776-40C5-89CC-E0ED89DBA386}" presName="textA" presStyleLbl="revTx" presStyleIdx="0" presStyleCnt="7">
        <dgm:presLayoutVars>
          <dgm:bulletEnabled val="1"/>
        </dgm:presLayoutVars>
      </dgm:prSet>
      <dgm:spPr/>
    </dgm:pt>
    <dgm:pt modelId="{AC89477A-C74D-4657-A099-ADC9754DBED5}" type="pres">
      <dgm:prSet presAssocID="{B511E5C4-B776-40C5-89CC-E0ED89DBA386}" presName="circleA" presStyleLbl="node1" presStyleIdx="0" presStyleCnt="7"/>
      <dgm:spPr/>
    </dgm:pt>
    <dgm:pt modelId="{739BF6BB-B178-496D-83CD-C7EFEF89C28F}" type="pres">
      <dgm:prSet presAssocID="{B511E5C4-B776-40C5-89CC-E0ED89DBA386}" presName="spaceA" presStyleCnt="0"/>
      <dgm:spPr/>
    </dgm:pt>
    <dgm:pt modelId="{67E580F2-A6C6-494D-AA86-8E25013EBA27}" type="pres">
      <dgm:prSet presAssocID="{61E56597-A03F-4E9F-BBB4-A21042436988}" presName="space" presStyleCnt="0"/>
      <dgm:spPr/>
    </dgm:pt>
    <dgm:pt modelId="{501A3396-2C21-4E96-8577-76B8508CB51C}" type="pres">
      <dgm:prSet presAssocID="{610A54D4-1889-4808-AA6D-35F02986F8C1}" presName="compositeB" presStyleCnt="0"/>
      <dgm:spPr/>
    </dgm:pt>
    <dgm:pt modelId="{867B0C60-CBAB-4111-BEED-262B1918C22A}" type="pres">
      <dgm:prSet presAssocID="{610A54D4-1889-4808-AA6D-35F02986F8C1}" presName="textB" presStyleLbl="revTx" presStyleIdx="1" presStyleCnt="7">
        <dgm:presLayoutVars>
          <dgm:bulletEnabled val="1"/>
        </dgm:presLayoutVars>
      </dgm:prSet>
      <dgm:spPr/>
    </dgm:pt>
    <dgm:pt modelId="{44C25A1A-4898-48E8-965A-F3CB88E3F033}" type="pres">
      <dgm:prSet presAssocID="{610A54D4-1889-4808-AA6D-35F02986F8C1}" presName="circleB" presStyleLbl="node1" presStyleIdx="1" presStyleCnt="7"/>
      <dgm:spPr/>
    </dgm:pt>
    <dgm:pt modelId="{BCA0A42B-BAD7-486C-BF60-A5D64E25CA10}" type="pres">
      <dgm:prSet presAssocID="{610A54D4-1889-4808-AA6D-35F02986F8C1}" presName="spaceB" presStyleCnt="0"/>
      <dgm:spPr/>
    </dgm:pt>
    <dgm:pt modelId="{6826F836-3E0E-4E73-B6CA-EE0C68101323}" type="pres">
      <dgm:prSet presAssocID="{367CA2BC-1CFE-4471-8235-1179AC522FAC}" presName="space" presStyleCnt="0"/>
      <dgm:spPr/>
    </dgm:pt>
    <dgm:pt modelId="{FDF5FDB0-5582-4DB5-8181-74BA021A5E34}" type="pres">
      <dgm:prSet presAssocID="{6417D28F-9C7B-488C-8AB2-6FFAD4A73460}" presName="compositeA" presStyleCnt="0"/>
      <dgm:spPr/>
    </dgm:pt>
    <dgm:pt modelId="{6579E310-38B7-49EE-8234-E5EB8384B747}" type="pres">
      <dgm:prSet presAssocID="{6417D28F-9C7B-488C-8AB2-6FFAD4A73460}" presName="textA" presStyleLbl="revTx" presStyleIdx="2" presStyleCnt="7">
        <dgm:presLayoutVars>
          <dgm:bulletEnabled val="1"/>
        </dgm:presLayoutVars>
      </dgm:prSet>
      <dgm:spPr/>
    </dgm:pt>
    <dgm:pt modelId="{24D79ECA-9D50-4188-A52F-5FF79D63C446}" type="pres">
      <dgm:prSet presAssocID="{6417D28F-9C7B-488C-8AB2-6FFAD4A73460}" presName="circleA" presStyleLbl="node1" presStyleIdx="2" presStyleCnt="7"/>
      <dgm:spPr/>
    </dgm:pt>
    <dgm:pt modelId="{EF351951-F392-4FF6-B851-E15453EA9600}" type="pres">
      <dgm:prSet presAssocID="{6417D28F-9C7B-488C-8AB2-6FFAD4A73460}" presName="spaceA" presStyleCnt="0"/>
      <dgm:spPr/>
    </dgm:pt>
    <dgm:pt modelId="{5D84266D-D14C-4634-B5A2-19AD89F5EF49}" type="pres">
      <dgm:prSet presAssocID="{B351C380-3FDA-4107-A5D1-F12B7747EE08}" presName="space" presStyleCnt="0"/>
      <dgm:spPr/>
    </dgm:pt>
    <dgm:pt modelId="{B977DE01-10CD-4528-9192-8A7AE02DFF55}" type="pres">
      <dgm:prSet presAssocID="{4BB732F6-10D2-4049-BD08-EC8F5E70509A}" presName="compositeB" presStyleCnt="0"/>
      <dgm:spPr/>
    </dgm:pt>
    <dgm:pt modelId="{25CED76D-E89E-437A-880C-B4C6FA456F0A}" type="pres">
      <dgm:prSet presAssocID="{4BB732F6-10D2-4049-BD08-EC8F5E70509A}" presName="textB" presStyleLbl="revTx" presStyleIdx="3" presStyleCnt="7">
        <dgm:presLayoutVars>
          <dgm:bulletEnabled val="1"/>
        </dgm:presLayoutVars>
      </dgm:prSet>
      <dgm:spPr/>
    </dgm:pt>
    <dgm:pt modelId="{26AE650F-230B-4160-A3F6-2B1568239E31}" type="pres">
      <dgm:prSet presAssocID="{4BB732F6-10D2-4049-BD08-EC8F5E70509A}" presName="circleB" presStyleLbl="node1" presStyleIdx="3" presStyleCnt="7"/>
      <dgm:spPr/>
    </dgm:pt>
    <dgm:pt modelId="{2CF37DB8-B27E-401D-A8ED-9392E3625C95}" type="pres">
      <dgm:prSet presAssocID="{4BB732F6-10D2-4049-BD08-EC8F5E70509A}" presName="spaceB" presStyleCnt="0"/>
      <dgm:spPr/>
    </dgm:pt>
    <dgm:pt modelId="{7845E397-06C8-4C22-8DEF-75C41FE37C21}" type="pres">
      <dgm:prSet presAssocID="{CD5476F8-A898-4CBD-894F-5B0841DAFE85}" presName="space" presStyleCnt="0"/>
      <dgm:spPr/>
    </dgm:pt>
    <dgm:pt modelId="{430866ED-1336-452E-BE41-04DCD2BEFFF2}" type="pres">
      <dgm:prSet presAssocID="{AFCFD629-AFF1-4F03-830E-3D88B7C93B7E}" presName="compositeA" presStyleCnt="0"/>
      <dgm:spPr/>
    </dgm:pt>
    <dgm:pt modelId="{7AB5E245-770A-4350-9286-899BA7A7ABCD}" type="pres">
      <dgm:prSet presAssocID="{AFCFD629-AFF1-4F03-830E-3D88B7C93B7E}" presName="textA" presStyleLbl="revTx" presStyleIdx="4" presStyleCnt="7">
        <dgm:presLayoutVars>
          <dgm:bulletEnabled val="1"/>
        </dgm:presLayoutVars>
      </dgm:prSet>
      <dgm:spPr/>
    </dgm:pt>
    <dgm:pt modelId="{F036AE52-9800-4E0C-B8F5-DB41D7B731DE}" type="pres">
      <dgm:prSet presAssocID="{AFCFD629-AFF1-4F03-830E-3D88B7C93B7E}" presName="circleA" presStyleLbl="node1" presStyleIdx="4" presStyleCnt="7"/>
      <dgm:spPr/>
    </dgm:pt>
    <dgm:pt modelId="{06B9B666-C7B0-4D61-AF15-A797163A723E}" type="pres">
      <dgm:prSet presAssocID="{AFCFD629-AFF1-4F03-830E-3D88B7C93B7E}" presName="spaceA" presStyleCnt="0"/>
      <dgm:spPr/>
    </dgm:pt>
    <dgm:pt modelId="{5E675A2F-30F6-4F79-BA21-60D3E35F23E7}" type="pres">
      <dgm:prSet presAssocID="{6BE75B4B-1995-4BA7-AA56-A16541E8E5A0}" presName="space" presStyleCnt="0"/>
      <dgm:spPr/>
    </dgm:pt>
    <dgm:pt modelId="{53C835BE-256E-4FE8-B101-E910D447CBD5}" type="pres">
      <dgm:prSet presAssocID="{59B57943-9A49-4739-9E03-557DA8212BDD}" presName="compositeB" presStyleCnt="0"/>
      <dgm:spPr/>
    </dgm:pt>
    <dgm:pt modelId="{47803EF6-60B3-433D-B71E-5B1ABF02E6BC}" type="pres">
      <dgm:prSet presAssocID="{59B57943-9A49-4739-9E03-557DA8212BDD}" presName="textB" presStyleLbl="revTx" presStyleIdx="5" presStyleCnt="7">
        <dgm:presLayoutVars>
          <dgm:bulletEnabled val="1"/>
        </dgm:presLayoutVars>
      </dgm:prSet>
      <dgm:spPr/>
    </dgm:pt>
    <dgm:pt modelId="{FE7D7086-78BD-4B56-9192-A63A4F71EE91}" type="pres">
      <dgm:prSet presAssocID="{59B57943-9A49-4739-9E03-557DA8212BDD}" presName="circleB" presStyleLbl="node1" presStyleIdx="5" presStyleCnt="7"/>
      <dgm:spPr/>
    </dgm:pt>
    <dgm:pt modelId="{E94FC304-36AD-4FD1-93D8-0C756A302871}" type="pres">
      <dgm:prSet presAssocID="{59B57943-9A49-4739-9E03-557DA8212BDD}" presName="spaceB" presStyleCnt="0"/>
      <dgm:spPr/>
    </dgm:pt>
    <dgm:pt modelId="{B192D561-9442-4589-9480-D139ADB5295D}" type="pres">
      <dgm:prSet presAssocID="{6BCE540E-03A3-411C-9122-D95DB7D74F20}" presName="space" presStyleCnt="0"/>
      <dgm:spPr/>
    </dgm:pt>
    <dgm:pt modelId="{F50048B3-1BD5-4F0D-B6C6-C0B00BE18341}" type="pres">
      <dgm:prSet presAssocID="{801D860F-2D10-4E6A-96D5-5678B1ED8907}" presName="compositeA" presStyleCnt="0"/>
      <dgm:spPr/>
    </dgm:pt>
    <dgm:pt modelId="{39C1FF15-F2AF-42A4-B5EE-51ACFF14FADA}" type="pres">
      <dgm:prSet presAssocID="{801D860F-2D10-4E6A-96D5-5678B1ED8907}" presName="textA" presStyleLbl="revTx" presStyleIdx="6" presStyleCnt="7">
        <dgm:presLayoutVars>
          <dgm:bulletEnabled val="1"/>
        </dgm:presLayoutVars>
      </dgm:prSet>
      <dgm:spPr/>
    </dgm:pt>
    <dgm:pt modelId="{1D573298-48DB-4AE2-A9D2-9A2E2174B591}" type="pres">
      <dgm:prSet presAssocID="{801D860F-2D10-4E6A-96D5-5678B1ED8907}" presName="circleA" presStyleLbl="node1" presStyleIdx="6" presStyleCnt="7"/>
      <dgm:spPr/>
    </dgm:pt>
    <dgm:pt modelId="{A5D3B115-829C-4940-A4CF-28B52438D600}" type="pres">
      <dgm:prSet presAssocID="{801D860F-2D10-4E6A-96D5-5678B1ED8907}" presName="spaceA" presStyleCnt="0"/>
      <dgm:spPr/>
    </dgm:pt>
  </dgm:ptLst>
  <dgm:cxnLst>
    <dgm:cxn modelId="{4922260D-76B3-42BB-ADBA-3823D02257E3}" type="presOf" srcId="{E68DE8B1-1F52-4BA2-B41B-4A3717BFC8F7}" destId="{27E52670-9B5D-41E1-98D2-39500CA3328C}" srcOrd="0" destOrd="0" presId="urn:microsoft.com/office/officeart/2005/8/layout/hProcess11"/>
    <dgm:cxn modelId="{0314E90F-140C-40C0-BC10-1E782D8C3D85}" type="presOf" srcId="{B511E5C4-B776-40C5-89CC-E0ED89DBA386}" destId="{F262AB86-94A7-4877-B07E-1AB2C71F759B}" srcOrd="0" destOrd="0" presId="urn:microsoft.com/office/officeart/2005/8/layout/hProcess11"/>
    <dgm:cxn modelId="{0B040611-2D59-4091-B6FE-8903008A15E3}" srcId="{E68DE8B1-1F52-4BA2-B41B-4A3717BFC8F7}" destId="{801D860F-2D10-4E6A-96D5-5678B1ED8907}" srcOrd="6" destOrd="0" parTransId="{77622C7F-50DB-4313-ABAE-2D1472CAB9D3}" sibTransId="{EC8DB248-9C23-4380-A193-BA382E7279FD}"/>
    <dgm:cxn modelId="{D491563E-8430-4F2F-B08E-B8980433E28C}" type="presOf" srcId="{AFCFD629-AFF1-4F03-830E-3D88B7C93B7E}" destId="{7AB5E245-770A-4350-9286-899BA7A7ABCD}" srcOrd="0" destOrd="0" presId="urn:microsoft.com/office/officeart/2005/8/layout/hProcess11"/>
    <dgm:cxn modelId="{9565944E-A555-485B-8C55-88959D23FBC7}" type="presOf" srcId="{4BB732F6-10D2-4049-BD08-EC8F5E70509A}" destId="{25CED76D-E89E-437A-880C-B4C6FA456F0A}" srcOrd="0" destOrd="0" presId="urn:microsoft.com/office/officeart/2005/8/layout/hProcess11"/>
    <dgm:cxn modelId="{CF56C671-9AA9-4B7C-A5FD-3107337F77E6}" type="presOf" srcId="{59B57943-9A49-4739-9E03-557DA8212BDD}" destId="{47803EF6-60B3-433D-B71E-5B1ABF02E6BC}" srcOrd="0" destOrd="0" presId="urn:microsoft.com/office/officeart/2005/8/layout/hProcess11"/>
    <dgm:cxn modelId="{AC1F1F79-89F2-4140-9768-3A5398E49332}" srcId="{E68DE8B1-1F52-4BA2-B41B-4A3717BFC8F7}" destId="{610A54D4-1889-4808-AA6D-35F02986F8C1}" srcOrd="1" destOrd="0" parTransId="{EC25DECE-CDF5-4B2F-8204-FD4C58B86BAD}" sibTransId="{367CA2BC-1CFE-4471-8235-1179AC522FAC}"/>
    <dgm:cxn modelId="{7208E788-7F9F-49DB-99FC-71F533CBC7B4}" type="presOf" srcId="{801D860F-2D10-4E6A-96D5-5678B1ED8907}" destId="{39C1FF15-F2AF-42A4-B5EE-51ACFF14FADA}" srcOrd="0" destOrd="0" presId="urn:microsoft.com/office/officeart/2005/8/layout/hProcess11"/>
    <dgm:cxn modelId="{33DBEBB1-2F9A-477F-839A-D96F4EC549F3}" type="presOf" srcId="{610A54D4-1889-4808-AA6D-35F02986F8C1}" destId="{867B0C60-CBAB-4111-BEED-262B1918C22A}" srcOrd="0" destOrd="0" presId="urn:microsoft.com/office/officeart/2005/8/layout/hProcess11"/>
    <dgm:cxn modelId="{472829C1-D90C-4957-B73C-F47E8836AD5C}" srcId="{E68DE8B1-1F52-4BA2-B41B-4A3717BFC8F7}" destId="{6417D28F-9C7B-488C-8AB2-6FFAD4A73460}" srcOrd="2" destOrd="0" parTransId="{01A8D0D5-46EB-40C1-AD12-8CCDFF289853}" sibTransId="{B351C380-3FDA-4107-A5D1-F12B7747EE08}"/>
    <dgm:cxn modelId="{02DE27D6-354C-4489-BF4E-29DF418E5F31}" type="presOf" srcId="{6417D28F-9C7B-488C-8AB2-6FFAD4A73460}" destId="{6579E310-38B7-49EE-8234-E5EB8384B747}" srcOrd="0" destOrd="0" presId="urn:microsoft.com/office/officeart/2005/8/layout/hProcess11"/>
    <dgm:cxn modelId="{FA5B14DF-8E3A-437F-BB84-27B5628280B5}" srcId="{E68DE8B1-1F52-4BA2-B41B-4A3717BFC8F7}" destId="{4BB732F6-10D2-4049-BD08-EC8F5E70509A}" srcOrd="3" destOrd="0" parTransId="{706EDE00-74D1-4541-8B3F-6C6898529813}" sibTransId="{CD5476F8-A898-4CBD-894F-5B0841DAFE85}"/>
    <dgm:cxn modelId="{181A5FE5-44AF-4C20-91A4-1B83603C9541}" srcId="{E68DE8B1-1F52-4BA2-B41B-4A3717BFC8F7}" destId="{B511E5C4-B776-40C5-89CC-E0ED89DBA386}" srcOrd="0" destOrd="0" parTransId="{6E3442D6-3E4B-4DDD-8D60-95C5A1F71710}" sibTransId="{61E56597-A03F-4E9F-BBB4-A21042436988}"/>
    <dgm:cxn modelId="{9FDD32EE-01E5-4072-B70E-5DA93EF4B456}" srcId="{E68DE8B1-1F52-4BA2-B41B-4A3717BFC8F7}" destId="{AFCFD629-AFF1-4F03-830E-3D88B7C93B7E}" srcOrd="4" destOrd="0" parTransId="{A827818D-2D38-4640-8C80-4B62A455EBFF}" sibTransId="{6BE75B4B-1995-4BA7-AA56-A16541E8E5A0}"/>
    <dgm:cxn modelId="{6E248FF1-F598-431F-8177-4ACC01D441BC}" srcId="{E68DE8B1-1F52-4BA2-B41B-4A3717BFC8F7}" destId="{59B57943-9A49-4739-9E03-557DA8212BDD}" srcOrd="5" destOrd="0" parTransId="{F0750C01-2216-4B0F-985C-FF9DFB07222A}" sibTransId="{6BCE540E-03A3-411C-9122-D95DB7D74F20}"/>
    <dgm:cxn modelId="{2555360B-F44C-455C-82F4-23CA490559F0}" type="presParOf" srcId="{27E52670-9B5D-41E1-98D2-39500CA3328C}" destId="{606CCC3E-2C82-49CF-BD70-116EDC6D71D0}" srcOrd="0" destOrd="0" presId="urn:microsoft.com/office/officeart/2005/8/layout/hProcess11"/>
    <dgm:cxn modelId="{C4965BFE-D5FC-49D6-A807-2FFE54B8635D}" type="presParOf" srcId="{27E52670-9B5D-41E1-98D2-39500CA3328C}" destId="{5C9DC61A-81C0-4533-8FD4-288BC90418E0}" srcOrd="1" destOrd="0" presId="urn:microsoft.com/office/officeart/2005/8/layout/hProcess11"/>
    <dgm:cxn modelId="{0380EC81-0D1F-4028-9E2F-D103ED91F4E0}" type="presParOf" srcId="{5C9DC61A-81C0-4533-8FD4-288BC90418E0}" destId="{0A192390-9549-4D81-A8A5-4BD32A8D5431}" srcOrd="0" destOrd="0" presId="urn:microsoft.com/office/officeart/2005/8/layout/hProcess11"/>
    <dgm:cxn modelId="{30C8F90C-CF88-4A26-8C24-0FFFEEFB9636}" type="presParOf" srcId="{0A192390-9549-4D81-A8A5-4BD32A8D5431}" destId="{F262AB86-94A7-4877-B07E-1AB2C71F759B}" srcOrd="0" destOrd="0" presId="urn:microsoft.com/office/officeart/2005/8/layout/hProcess11"/>
    <dgm:cxn modelId="{D2639E85-FDC2-471D-8C4B-E69379A0286F}" type="presParOf" srcId="{0A192390-9549-4D81-A8A5-4BD32A8D5431}" destId="{AC89477A-C74D-4657-A099-ADC9754DBED5}" srcOrd="1" destOrd="0" presId="urn:microsoft.com/office/officeart/2005/8/layout/hProcess11"/>
    <dgm:cxn modelId="{99D04EAF-3554-4629-AA47-A0968F9A32F4}" type="presParOf" srcId="{0A192390-9549-4D81-A8A5-4BD32A8D5431}" destId="{739BF6BB-B178-496D-83CD-C7EFEF89C28F}" srcOrd="2" destOrd="0" presId="urn:microsoft.com/office/officeart/2005/8/layout/hProcess11"/>
    <dgm:cxn modelId="{4D6FC728-57CF-4B89-8460-1D06AEE5C41F}" type="presParOf" srcId="{5C9DC61A-81C0-4533-8FD4-288BC90418E0}" destId="{67E580F2-A6C6-494D-AA86-8E25013EBA27}" srcOrd="1" destOrd="0" presId="urn:microsoft.com/office/officeart/2005/8/layout/hProcess11"/>
    <dgm:cxn modelId="{1E4933FC-0A23-4B58-B54E-B0DA4A1B8142}" type="presParOf" srcId="{5C9DC61A-81C0-4533-8FD4-288BC90418E0}" destId="{501A3396-2C21-4E96-8577-76B8508CB51C}" srcOrd="2" destOrd="0" presId="urn:microsoft.com/office/officeart/2005/8/layout/hProcess11"/>
    <dgm:cxn modelId="{815187CB-B5A5-459B-8DD0-D0CB6B2CB08A}" type="presParOf" srcId="{501A3396-2C21-4E96-8577-76B8508CB51C}" destId="{867B0C60-CBAB-4111-BEED-262B1918C22A}" srcOrd="0" destOrd="0" presId="urn:microsoft.com/office/officeart/2005/8/layout/hProcess11"/>
    <dgm:cxn modelId="{DD194D17-033B-4C62-AC0F-09FE34891C9F}" type="presParOf" srcId="{501A3396-2C21-4E96-8577-76B8508CB51C}" destId="{44C25A1A-4898-48E8-965A-F3CB88E3F033}" srcOrd="1" destOrd="0" presId="urn:microsoft.com/office/officeart/2005/8/layout/hProcess11"/>
    <dgm:cxn modelId="{6D3ED785-B9BF-42F4-AE3F-45D7D65D9E6E}" type="presParOf" srcId="{501A3396-2C21-4E96-8577-76B8508CB51C}" destId="{BCA0A42B-BAD7-486C-BF60-A5D64E25CA10}" srcOrd="2" destOrd="0" presId="urn:microsoft.com/office/officeart/2005/8/layout/hProcess11"/>
    <dgm:cxn modelId="{D606DCDC-37E4-4C93-BDCB-3EFE8153A3E2}" type="presParOf" srcId="{5C9DC61A-81C0-4533-8FD4-288BC90418E0}" destId="{6826F836-3E0E-4E73-B6CA-EE0C68101323}" srcOrd="3" destOrd="0" presId="urn:microsoft.com/office/officeart/2005/8/layout/hProcess11"/>
    <dgm:cxn modelId="{67B52709-5102-4856-832D-BD49290BB40A}" type="presParOf" srcId="{5C9DC61A-81C0-4533-8FD4-288BC90418E0}" destId="{FDF5FDB0-5582-4DB5-8181-74BA021A5E34}" srcOrd="4" destOrd="0" presId="urn:microsoft.com/office/officeart/2005/8/layout/hProcess11"/>
    <dgm:cxn modelId="{4790064F-F004-4669-A190-62AA7EF93657}" type="presParOf" srcId="{FDF5FDB0-5582-4DB5-8181-74BA021A5E34}" destId="{6579E310-38B7-49EE-8234-E5EB8384B747}" srcOrd="0" destOrd="0" presId="urn:microsoft.com/office/officeart/2005/8/layout/hProcess11"/>
    <dgm:cxn modelId="{87AE68AB-B503-48B2-8446-A218A4E166E3}" type="presParOf" srcId="{FDF5FDB0-5582-4DB5-8181-74BA021A5E34}" destId="{24D79ECA-9D50-4188-A52F-5FF79D63C446}" srcOrd="1" destOrd="0" presId="urn:microsoft.com/office/officeart/2005/8/layout/hProcess11"/>
    <dgm:cxn modelId="{6B8A51ED-95A5-4A8A-AD92-D2017BA2EFD7}" type="presParOf" srcId="{FDF5FDB0-5582-4DB5-8181-74BA021A5E34}" destId="{EF351951-F392-4FF6-B851-E15453EA9600}" srcOrd="2" destOrd="0" presId="urn:microsoft.com/office/officeart/2005/8/layout/hProcess11"/>
    <dgm:cxn modelId="{6CC3FE18-DC60-4615-B76B-15E22C3FA07C}" type="presParOf" srcId="{5C9DC61A-81C0-4533-8FD4-288BC90418E0}" destId="{5D84266D-D14C-4634-B5A2-19AD89F5EF49}" srcOrd="5" destOrd="0" presId="urn:microsoft.com/office/officeart/2005/8/layout/hProcess11"/>
    <dgm:cxn modelId="{9E8B19A1-4DD0-4D65-84B1-8925D64347C7}" type="presParOf" srcId="{5C9DC61A-81C0-4533-8FD4-288BC90418E0}" destId="{B977DE01-10CD-4528-9192-8A7AE02DFF55}" srcOrd="6" destOrd="0" presId="urn:microsoft.com/office/officeart/2005/8/layout/hProcess11"/>
    <dgm:cxn modelId="{2AD90B93-7390-4521-8C04-477B1B1CF1AB}" type="presParOf" srcId="{B977DE01-10CD-4528-9192-8A7AE02DFF55}" destId="{25CED76D-E89E-437A-880C-B4C6FA456F0A}" srcOrd="0" destOrd="0" presId="urn:microsoft.com/office/officeart/2005/8/layout/hProcess11"/>
    <dgm:cxn modelId="{0084CC2D-8DA3-4D7F-8976-A00CE604DB17}" type="presParOf" srcId="{B977DE01-10CD-4528-9192-8A7AE02DFF55}" destId="{26AE650F-230B-4160-A3F6-2B1568239E31}" srcOrd="1" destOrd="0" presId="urn:microsoft.com/office/officeart/2005/8/layout/hProcess11"/>
    <dgm:cxn modelId="{861D73C3-ECB9-4B1C-9B38-F97C4C658BCB}" type="presParOf" srcId="{B977DE01-10CD-4528-9192-8A7AE02DFF55}" destId="{2CF37DB8-B27E-401D-A8ED-9392E3625C95}" srcOrd="2" destOrd="0" presId="urn:microsoft.com/office/officeart/2005/8/layout/hProcess11"/>
    <dgm:cxn modelId="{5F0E97B0-F123-4DD2-ABDC-086D65059B5C}" type="presParOf" srcId="{5C9DC61A-81C0-4533-8FD4-288BC90418E0}" destId="{7845E397-06C8-4C22-8DEF-75C41FE37C21}" srcOrd="7" destOrd="0" presId="urn:microsoft.com/office/officeart/2005/8/layout/hProcess11"/>
    <dgm:cxn modelId="{5613F00C-60E3-41DB-9518-FE3152F7070D}" type="presParOf" srcId="{5C9DC61A-81C0-4533-8FD4-288BC90418E0}" destId="{430866ED-1336-452E-BE41-04DCD2BEFFF2}" srcOrd="8" destOrd="0" presId="urn:microsoft.com/office/officeart/2005/8/layout/hProcess11"/>
    <dgm:cxn modelId="{0B1E9762-72A4-4AE6-94CF-F544A3D20658}" type="presParOf" srcId="{430866ED-1336-452E-BE41-04DCD2BEFFF2}" destId="{7AB5E245-770A-4350-9286-899BA7A7ABCD}" srcOrd="0" destOrd="0" presId="urn:microsoft.com/office/officeart/2005/8/layout/hProcess11"/>
    <dgm:cxn modelId="{A8F51A5F-12B5-4AEC-A87D-680FF9203FEC}" type="presParOf" srcId="{430866ED-1336-452E-BE41-04DCD2BEFFF2}" destId="{F036AE52-9800-4E0C-B8F5-DB41D7B731DE}" srcOrd="1" destOrd="0" presId="urn:microsoft.com/office/officeart/2005/8/layout/hProcess11"/>
    <dgm:cxn modelId="{4632CC0D-F022-43B1-A189-ABC9339BCBDE}" type="presParOf" srcId="{430866ED-1336-452E-BE41-04DCD2BEFFF2}" destId="{06B9B666-C7B0-4D61-AF15-A797163A723E}" srcOrd="2" destOrd="0" presId="urn:microsoft.com/office/officeart/2005/8/layout/hProcess11"/>
    <dgm:cxn modelId="{3DF542CA-112A-4A6B-87F3-FFD919CC791D}" type="presParOf" srcId="{5C9DC61A-81C0-4533-8FD4-288BC90418E0}" destId="{5E675A2F-30F6-4F79-BA21-60D3E35F23E7}" srcOrd="9" destOrd="0" presId="urn:microsoft.com/office/officeart/2005/8/layout/hProcess11"/>
    <dgm:cxn modelId="{8F3FA92A-650D-488F-BB6E-024793C42A88}" type="presParOf" srcId="{5C9DC61A-81C0-4533-8FD4-288BC90418E0}" destId="{53C835BE-256E-4FE8-B101-E910D447CBD5}" srcOrd="10" destOrd="0" presId="urn:microsoft.com/office/officeart/2005/8/layout/hProcess11"/>
    <dgm:cxn modelId="{751C1234-2F9F-473F-B823-2CC4D1F282DD}" type="presParOf" srcId="{53C835BE-256E-4FE8-B101-E910D447CBD5}" destId="{47803EF6-60B3-433D-B71E-5B1ABF02E6BC}" srcOrd="0" destOrd="0" presId="urn:microsoft.com/office/officeart/2005/8/layout/hProcess11"/>
    <dgm:cxn modelId="{B42376B9-B894-4E89-AF9B-50E4AE9F95B5}" type="presParOf" srcId="{53C835BE-256E-4FE8-B101-E910D447CBD5}" destId="{FE7D7086-78BD-4B56-9192-A63A4F71EE91}" srcOrd="1" destOrd="0" presId="urn:microsoft.com/office/officeart/2005/8/layout/hProcess11"/>
    <dgm:cxn modelId="{F9B083B0-F8C6-4716-8ED5-A1A6F3132BBC}" type="presParOf" srcId="{53C835BE-256E-4FE8-B101-E910D447CBD5}" destId="{E94FC304-36AD-4FD1-93D8-0C756A302871}" srcOrd="2" destOrd="0" presId="urn:microsoft.com/office/officeart/2005/8/layout/hProcess11"/>
    <dgm:cxn modelId="{9A9DE853-B993-491A-92BD-694C1B442FC0}" type="presParOf" srcId="{5C9DC61A-81C0-4533-8FD4-288BC90418E0}" destId="{B192D561-9442-4589-9480-D139ADB5295D}" srcOrd="11" destOrd="0" presId="urn:microsoft.com/office/officeart/2005/8/layout/hProcess11"/>
    <dgm:cxn modelId="{C47437B0-DCDF-4F88-AEEA-BFBF190B8250}" type="presParOf" srcId="{5C9DC61A-81C0-4533-8FD4-288BC90418E0}" destId="{F50048B3-1BD5-4F0D-B6C6-C0B00BE18341}" srcOrd="12" destOrd="0" presId="urn:microsoft.com/office/officeart/2005/8/layout/hProcess11"/>
    <dgm:cxn modelId="{0F2981F6-CA8E-4F29-8B97-ABBBF944747B}" type="presParOf" srcId="{F50048B3-1BD5-4F0D-B6C6-C0B00BE18341}" destId="{39C1FF15-F2AF-42A4-B5EE-51ACFF14FADA}" srcOrd="0" destOrd="0" presId="urn:microsoft.com/office/officeart/2005/8/layout/hProcess11"/>
    <dgm:cxn modelId="{15D612C4-47F6-46E8-B16A-DEE6732E8A98}" type="presParOf" srcId="{F50048B3-1BD5-4F0D-B6C6-C0B00BE18341}" destId="{1D573298-48DB-4AE2-A9D2-9A2E2174B591}" srcOrd="1" destOrd="0" presId="urn:microsoft.com/office/officeart/2005/8/layout/hProcess11"/>
    <dgm:cxn modelId="{0C7B7022-61DA-49CB-A0D5-E3FF5CB69D07}" type="presParOf" srcId="{F50048B3-1BD5-4F0D-B6C6-C0B00BE18341}" destId="{A5D3B115-829C-4940-A4CF-28B52438D600}" srcOrd="2" destOrd="0" presId="urn:microsoft.com/office/officeart/2005/8/layout/hProcess1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6CCC3E-2C82-49CF-BD70-116EDC6D71D0}">
      <dsp:nvSpPr>
        <dsp:cNvPr id="0" name=""/>
        <dsp:cNvSpPr/>
      </dsp:nvSpPr>
      <dsp:spPr>
        <a:xfrm>
          <a:off x="0" y="692136"/>
          <a:ext cx="10515600" cy="922848"/>
        </a:xfrm>
        <a:prstGeom prst="notched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262AB86-94A7-4877-B07E-1AB2C71F759B}">
      <dsp:nvSpPr>
        <dsp:cNvPr id="0" name=""/>
        <dsp:cNvSpPr/>
      </dsp:nvSpPr>
      <dsp:spPr>
        <a:xfrm>
          <a:off x="808" y="0"/>
          <a:ext cx="1296222" cy="9228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008" tIns="64008" rIns="64008" bIns="64008" numCol="1" spcCol="1270" anchor="b" anchorCtr="0">
          <a:noAutofit/>
        </a:bodyPr>
        <a:lstStyle/>
        <a:p>
          <a:pPr marL="0" lvl="0" indent="0" algn="ctr" defTabSz="400050">
            <a:lnSpc>
              <a:spcPct val="90000"/>
            </a:lnSpc>
            <a:spcBef>
              <a:spcPct val="0"/>
            </a:spcBef>
            <a:spcAft>
              <a:spcPct val="35000"/>
            </a:spcAft>
            <a:buNone/>
          </a:pPr>
          <a:r>
            <a:rPr lang="en-GB" sz="900" b="1" kern="1200"/>
            <a:t>Early June</a:t>
          </a:r>
        </a:p>
        <a:p>
          <a:pPr marL="0" lvl="0" indent="0" algn="ctr" defTabSz="400050" rtl="0">
            <a:lnSpc>
              <a:spcPct val="90000"/>
            </a:lnSpc>
            <a:spcBef>
              <a:spcPct val="0"/>
            </a:spcBef>
            <a:spcAft>
              <a:spcPct val="35000"/>
            </a:spcAft>
            <a:buNone/>
          </a:pPr>
          <a:r>
            <a:rPr lang="en-GB" sz="900" kern="1200"/>
            <a:t>Regs </a:t>
          </a:r>
          <a:r>
            <a:rPr lang="en-GB" sz="900" kern="1200">
              <a:latin typeface="Calibri Light" panose="020F0302020204030204"/>
            </a:rPr>
            <a:t>expected to be laid</a:t>
          </a:r>
          <a:r>
            <a:rPr lang="en-GB" sz="900" kern="1200"/>
            <a:t> in Parliament</a:t>
          </a:r>
        </a:p>
      </dsp:txBody>
      <dsp:txXfrm>
        <a:off x="808" y="0"/>
        <a:ext cx="1296222" cy="922848"/>
      </dsp:txXfrm>
    </dsp:sp>
    <dsp:sp modelId="{AC89477A-C74D-4657-A099-ADC9754DBED5}">
      <dsp:nvSpPr>
        <dsp:cNvPr id="0" name=""/>
        <dsp:cNvSpPr/>
      </dsp:nvSpPr>
      <dsp:spPr>
        <a:xfrm>
          <a:off x="533563" y="1038204"/>
          <a:ext cx="230712" cy="230712"/>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67B0C60-CBAB-4111-BEED-262B1918C22A}">
      <dsp:nvSpPr>
        <dsp:cNvPr id="0" name=""/>
        <dsp:cNvSpPr/>
      </dsp:nvSpPr>
      <dsp:spPr>
        <a:xfrm>
          <a:off x="1361842" y="1384272"/>
          <a:ext cx="1296222" cy="9228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008" tIns="64008" rIns="64008" bIns="64008" numCol="1" spcCol="1270" anchor="t" anchorCtr="0">
          <a:noAutofit/>
        </a:bodyPr>
        <a:lstStyle/>
        <a:p>
          <a:pPr marL="0" lvl="0" indent="0" algn="ctr" defTabSz="400050" rtl="0">
            <a:lnSpc>
              <a:spcPct val="90000"/>
            </a:lnSpc>
            <a:spcBef>
              <a:spcPct val="0"/>
            </a:spcBef>
            <a:spcAft>
              <a:spcPct val="35000"/>
            </a:spcAft>
            <a:buNone/>
          </a:pPr>
          <a:r>
            <a:rPr lang="en-GB" sz="900" b="1" kern="1200">
              <a:latin typeface="Calibri Light" panose="020F0302020204030204"/>
            </a:rPr>
            <a:t>25 June &amp; 3 July     </a:t>
          </a:r>
        </a:p>
        <a:p>
          <a:pPr marL="0" lvl="0" indent="0" algn="ctr" defTabSz="400050" rtl="0">
            <a:lnSpc>
              <a:spcPct val="90000"/>
            </a:lnSpc>
            <a:spcBef>
              <a:spcPct val="0"/>
            </a:spcBef>
            <a:spcAft>
              <a:spcPct val="35000"/>
            </a:spcAft>
            <a:buNone/>
          </a:pPr>
          <a:r>
            <a:rPr lang="en-GB" sz="900" b="0" kern="1200">
              <a:latin typeface="Calibri Light" panose="020F0302020204030204"/>
            </a:rPr>
            <a:t>PAS in-person workshops</a:t>
          </a:r>
          <a:endParaRPr lang="en-GB" sz="900" b="1" kern="1200">
            <a:latin typeface="Calibri Light" panose="020F0302020204030204"/>
          </a:endParaRPr>
        </a:p>
      </dsp:txBody>
      <dsp:txXfrm>
        <a:off x="1361842" y="1384272"/>
        <a:ext cx="1296222" cy="922848"/>
      </dsp:txXfrm>
    </dsp:sp>
    <dsp:sp modelId="{44C25A1A-4898-48E8-965A-F3CB88E3F033}">
      <dsp:nvSpPr>
        <dsp:cNvPr id="0" name=""/>
        <dsp:cNvSpPr/>
      </dsp:nvSpPr>
      <dsp:spPr>
        <a:xfrm>
          <a:off x="1894597" y="1038204"/>
          <a:ext cx="230712" cy="230712"/>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579E310-38B7-49EE-8234-E5EB8384B747}">
      <dsp:nvSpPr>
        <dsp:cNvPr id="0" name=""/>
        <dsp:cNvSpPr/>
      </dsp:nvSpPr>
      <dsp:spPr>
        <a:xfrm>
          <a:off x="2722875" y="0"/>
          <a:ext cx="1296222" cy="9228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008" tIns="64008" rIns="64008" bIns="64008" numCol="1" spcCol="1270" anchor="b" anchorCtr="0">
          <a:noAutofit/>
        </a:bodyPr>
        <a:lstStyle/>
        <a:p>
          <a:pPr marL="0" lvl="0" indent="0" algn="ctr" defTabSz="400050" rtl="0">
            <a:lnSpc>
              <a:spcPct val="90000"/>
            </a:lnSpc>
            <a:spcBef>
              <a:spcPct val="0"/>
            </a:spcBef>
            <a:spcAft>
              <a:spcPct val="35000"/>
            </a:spcAft>
            <a:buNone/>
          </a:pPr>
          <a:r>
            <a:rPr lang="en-GB" sz="900" b="1" kern="1200">
              <a:latin typeface="Calibri Light" panose="020F0302020204030204"/>
            </a:rPr>
            <a:t>July </a:t>
          </a:r>
          <a:r>
            <a:rPr lang="en-GB" sz="900" b="0" kern="1200">
              <a:latin typeface="Calibri Light" panose="020F0302020204030204"/>
            </a:rPr>
            <a:t>                      </a:t>
          </a:r>
        </a:p>
        <a:p>
          <a:pPr marL="0" lvl="0" indent="0" algn="ctr" defTabSz="400050" rtl="0">
            <a:lnSpc>
              <a:spcPct val="90000"/>
            </a:lnSpc>
            <a:spcBef>
              <a:spcPct val="0"/>
            </a:spcBef>
            <a:spcAft>
              <a:spcPct val="35000"/>
            </a:spcAft>
            <a:buNone/>
          </a:pPr>
          <a:r>
            <a:rPr lang="en-GB" sz="900" b="0" kern="1200">
              <a:latin typeface="Calibri Light" panose="020F0302020204030204"/>
            </a:rPr>
            <a:t>Regs expected to be made</a:t>
          </a:r>
        </a:p>
      </dsp:txBody>
      <dsp:txXfrm>
        <a:off x="2722875" y="0"/>
        <a:ext cx="1296222" cy="922848"/>
      </dsp:txXfrm>
    </dsp:sp>
    <dsp:sp modelId="{24D79ECA-9D50-4188-A52F-5FF79D63C446}">
      <dsp:nvSpPr>
        <dsp:cNvPr id="0" name=""/>
        <dsp:cNvSpPr/>
      </dsp:nvSpPr>
      <dsp:spPr>
        <a:xfrm>
          <a:off x="3255630" y="1038204"/>
          <a:ext cx="230712" cy="230712"/>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5CED76D-E89E-437A-880C-B4C6FA456F0A}">
      <dsp:nvSpPr>
        <dsp:cNvPr id="0" name=""/>
        <dsp:cNvSpPr/>
      </dsp:nvSpPr>
      <dsp:spPr>
        <a:xfrm>
          <a:off x="4083908" y="1384272"/>
          <a:ext cx="1296222" cy="9228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008" tIns="64008" rIns="64008" bIns="64008" numCol="1" spcCol="1270" anchor="t" anchorCtr="0">
          <a:noAutofit/>
        </a:bodyPr>
        <a:lstStyle/>
        <a:p>
          <a:pPr marL="0" lvl="0" indent="0" algn="ctr" defTabSz="400050" rtl="0">
            <a:lnSpc>
              <a:spcPct val="90000"/>
            </a:lnSpc>
            <a:spcBef>
              <a:spcPct val="0"/>
            </a:spcBef>
            <a:spcAft>
              <a:spcPct val="35000"/>
            </a:spcAft>
            <a:buNone/>
          </a:pPr>
          <a:r>
            <a:rPr lang="en-GB" sz="900" b="1" kern="1200">
              <a:latin typeface="Calibri Light" panose="020F0302020204030204"/>
            </a:rPr>
            <a:t>July </a:t>
          </a:r>
          <a:r>
            <a:rPr lang="en-GB" sz="900" b="0" kern="1200" dirty="0">
              <a:latin typeface="Calibri Light" panose="020F0302020204030204"/>
            </a:rPr>
            <a:t> </a:t>
          </a:r>
          <a:r>
            <a:rPr lang="en-GB" sz="900" kern="1200" dirty="0">
              <a:latin typeface="Calibri Light" panose="020F0302020204030204"/>
            </a:rPr>
            <a:t>                  </a:t>
          </a:r>
        </a:p>
        <a:p>
          <a:pPr marL="0" lvl="0" indent="0" algn="ctr" defTabSz="400050" rtl="0">
            <a:lnSpc>
              <a:spcPct val="90000"/>
            </a:lnSpc>
            <a:spcBef>
              <a:spcPct val="0"/>
            </a:spcBef>
            <a:spcAft>
              <a:spcPct val="35000"/>
            </a:spcAft>
            <a:buNone/>
          </a:pPr>
          <a:r>
            <a:rPr lang="en-GB" sz="900" kern="1200">
              <a:latin typeface="Calibri Light" panose="020F0302020204030204"/>
            </a:rPr>
            <a:t>PAS best practice guidance</a:t>
          </a:r>
        </a:p>
      </dsp:txBody>
      <dsp:txXfrm>
        <a:off x="4083908" y="1384272"/>
        <a:ext cx="1296222" cy="922848"/>
      </dsp:txXfrm>
    </dsp:sp>
    <dsp:sp modelId="{26AE650F-230B-4160-A3F6-2B1568239E31}">
      <dsp:nvSpPr>
        <dsp:cNvPr id="0" name=""/>
        <dsp:cNvSpPr/>
      </dsp:nvSpPr>
      <dsp:spPr>
        <a:xfrm>
          <a:off x="4616663" y="1038204"/>
          <a:ext cx="230712" cy="230712"/>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AB5E245-770A-4350-9286-899BA7A7ABCD}">
      <dsp:nvSpPr>
        <dsp:cNvPr id="0" name=""/>
        <dsp:cNvSpPr/>
      </dsp:nvSpPr>
      <dsp:spPr>
        <a:xfrm>
          <a:off x="5444942" y="0"/>
          <a:ext cx="1296222" cy="9228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008" tIns="64008" rIns="64008" bIns="64008" numCol="1" spcCol="1270" anchor="b" anchorCtr="0">
          <a:noAutofit/>
        </a:bodyPr>
        <a:lstStyle/>
        <a:p>
          <a:pPr marL="0" lvl="0" indent="0" algn="ctr" defTabSz="400050" rtl="0">
            <a:lnSpc>
              <a:spcPct val="90000"/>
            </a:lnSpc>
            <a:spcBef>
              <a:spcPct val="0"/>
            </a:spcBef>
            <a:spcAft>
              <a:spcPct val="35000"/>
            </a:spcAft>
            <a:buNone/>
          </a:pPr>
          <a:endParaRPr lang="en-GB" sz="900" kern="1200">
            <a:latin typeface="Calibri Light" panose="020F0302020204030204"/>
          </a:endParaRPr>
        </a:p>
        <a:p>
          <a:pPr marL="0" lvl="0" indent="0" algn="ctr" defTabSz="400050" rtl="0">
            <a:lnSpc>
              <a:spcPct val="90000"/>
            </a:lnSpc>
            <a:spcBef>
              <a:spcPct val="0"/>
            </a:spcBef>
            <a:spcAft>
              <a:spcPct val="35000"/>
            </a:spcAft>
            <a:buNone/>
          </a:pPr>
          <a:r>
            <a:rPr lang="en-GB" sz="900" b="1" kern="1200">
              <a:latin typeface="Calibri Light" panose="020F0302020204030204"/>
            </a:rPr>
            <a:t>August</a:t>
          </a:r>
          <a:r>
            <a:rPr lang="en-GB" sz="900" kern="1200">
              <a:latin typeface="Calibri Light" panose="020F0302020204030204"/>
            </a:rPr>
            <a:t> </a:t>
          </a:r>
          <a:r>
            <a:rPr lang="en-GB" sz="900" b="1" kern="1200">
              <a:latin typeface="Calibri Light" panose="020F0302020204030204"/>
            </a:rPr>
            <a:t>/</a:t>
          </a:r>
          <a:r>
            <a:rPr lang="en-GB" sz="900" kern="1200">
              <a:latin typeface="Calibri Light" panose="020F0302020204030204"/>
            </a:rPr>
            <a:t> </a:t>
          </a:r>
          <a:r>
            <a:rPr lang="en-GB" sz="900" b="1" kern="1200">
              <a:latin typeface="Calibri Light" panose="020F0302020204030204"/>
            </a:rPr>
            <a:t>September</a:t>
          </a:r>
        </a:p>
        <a:p>
          <a:pPr marL="0" lvl="0" indent="0" algn="ctr" defTabSz="400050" rtl="0">
            <a:lnSpc>
              <a:spcPct val="90000"/>
            </a:lnSpc>
            <a:spcBef>
              <a:spcPct val="0"/>
            </a:spcBef>
            <a:spcAft>
              <a:spcPct val="35000"/>
            </a:spcAft>
            <a:buNone/>
          </a:pPr>
          <a:r>
            <a:rPr lang="en-GB" sz="900" kern="1200">
              <a:latin typeface="Calibri Light" panose="020F0302020204030204"/>
            </a:rPr>
            <a:t>Adoption of your amended constitution </a:t>
          </a:r>
          <a:endParaRPr lang="en-GB" sz="900" kern="1200"/>
        </a:p>
      </dsp:txBody>
      <dsp:txXfrm>
        <a:off x="5444942" y="0"/>
        <a:ext cx="1296222" cy="922848"/>
      </dsp:txXfrm>
    </dsp:sp>
    <dsp:sp modelId="{F036AE52-9800-4E0C-B8F5-DB41D7B731DE}">
      <dsp:nvSpPr>
        <dsp:cNvPr id="0" name=""/>
        <dsp:cNvSpPr/>
      </dsp:nvSpPr>
      <dsp:spPr>
        <a:xfrm>
          <a:off x="5977697" y="1038204"/>
          <a:ext cx="230712" cy="230712"/>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7803EF6-60B3-433D-B71E-5B1ABF02E6BC}">
      <dsp:nvSpPr>
        <dsp:cNvPr id="0" name=""/>
        <dsp:cNvSpPr/>
      </dsp:nvSpPr>
      <dsp:spPr>
        <a:xfrm>
          <a:off x="6805975" y="1384272"/>
          <a:ext cx="1296222" cy="9228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008" tIns="64008" rIns="64008" bIns="64008" numCol="1" spcCol="1270" anchor="t" anchorCtr="0">
          <a:noAutofit/>
        </a:bodyPr>
        <a:lstStyle/>
        <a:p>
          <a:pPr marL="0" lvl="0" indent="0" algn="ctr" defTabSz="400050" rtl="0">
            <a:lnSpc>
              <a:spcPct val="90000"/>
            </a:lnSpc>
            <a:spcBef>
              <a:spcPct val="0"/>
            </a:spcBef>
            <a:spcAft>
              <a:spcPct val="35000"/>
            </a:spcAft>
            <a:buNone/>
          </a:pPr>
          <a:r>
            <a:rPr lang="en-GB" sz="900" b="1" kern="1200"/>
            <a:t>30</a:t>
          </a:r>
          <a:r>
            <a:rPr lang="en-GB" sz="900" kern="1200"/>
            <a:t> </a:t>
          </a:r>
          <a:r>
            <a:rPr lang="en-GB" sz="900" b="1" kern="1200"/>
            <a:t>September</a:t>
          </a:r>
          <a:r>
            <a:rPr lang="en-GB" sz="900" b="1" kern="1200">
              <a:latin typeface="Calibri Light" panose="020F0302020204030204"/>
            </a:rPr>
            <a:t>? </a:t>
          </a:r>
          <a:r>
            <a:rPr lang="en-GB" sz="900" b="0" kern="1200">
              <a:latin typeface="Calibri Light" panose="020F0302020204030204"/>
            </a:rPr>
            <a:t>consultation proposal regulations come into effect </a:t>
          </a:r>
        </a:p>
      </dsp:txBody>
      <dsp:txXfrm>
        <a:off x="6805975" y="1384272"/>
        <a:ext cx="1296222" cy="922848"/>
      </dsp:txXfrm>
    </dsp:sp>
    <dsp:sp modelId="{FE7D7086-78BD-4B56-9192-A63A4F71EE91}">
      <dsp:nvSpPr>
        <dsp:cNvPr id="0" name=""/>
        <dsp:cNvSpPr/>
      </dsp:nvSpPr>
      <dsp:spPr>
        <a:xfrm>
          <a:off x="7338730" y="1038204"/>
          <a:ext cx="230712" cy="230712"/>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9C1FF15-F2AF-42A4-B5EE-51ACFF14FADA}">
      <dsp:nvSpPr>
        <dsp:cNvPr id="0" name=""/>
        <dsp:cNvSpPr/>
      </dsp:nvSpPr>
      <dsp:spPr>
        <a:xfrm>
          <a:off x="8167009" y="0"/>
          <a:ext cx="1296222" cy="9228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008" tIns="64008" rIns="64008" bIns="64008" numCol="1" spcCol="1270" anchor="b" anchorCtr="0">
          <a:noAutofit/>
        </a:bodyPr>
        <a:lstStyle/>
        <a:p>
          <a:pPr marL="0" lvl="0" indent="0" algn="ctr" defTabSz="400050">
            <a:lnSpc>
              <a:spcPct val="90000"/>
            </a:lnSpc>
            <a:spcBef>
              <a:spcPct val="0"/>
            </a:spcBef>
            <a:spcAft>
              <a:spcPct val="35000"/>
            </a:spcAft>
            <a:buNone/>
          </a:pPr>
          <a:r>
            <a:rPr lang="en-GB" sz="900" b="1" kern="1200"/>
            <a:t>October</a:t>
          </a:r>
          <a:r>
            <a:rPr lang="en-GB" sz="900" b="1" kern="1200">
              <a:latin typeface="Calibri Light" panose="020F0302020204030204"/>
            </a:rPr>
            <a:t>?</a:t>
          </a:r>
          <a:r>
            <a:rPr lang="en-GB" sz="900" b="1" kern="1200"/>
            <a:t> </a:t>
          </a:r>
          <a:endParaRPr lang="en-GB" sz="900" kern="1200"/>
        </a:p>
        <a:p>
          <a:pPr marL="0" lvl="0" indent="0" algn="ctr" defTabSz="400050" rtl="0">
            <a:lnSpc>
              <a:spcPct val="90000"/>
            </a:lnSpc>
            <a:spcBef>
              <a:spcPct val="0"/>
            </a:spcBef>
            <a:spcAft>
              <a:spcPct val="35000"/>
            </a:spcAft>
            <a:buNone/>
          </a:pPr>
          <a:r>
            <a:rPr lang="en-GB" sz="900" kern="1200">
              <a:latin typeface="Calibri Light" panose="020F0302020204030204"/>
            </a:rPr>
            <a:t>Hold your first Planning</a:t>
          </a:r>
          <a:r>
            <a:rPr lang="en-GB" sz="900" kern="1200"/>
            <a:t> Committee</a:t>
          </a:r>
        </a:p>
      </dsp:txBody>
      <dsp:txXfrm>
        <a:off x="8167009" y="0"/>
        <a:ext cx="1296222" cy="922848"/>
      </dsp:txXfrm>
    </dsp:sp>
    <dsp:sp modelId="{1D573298-48DB-4AE2-A9D2-9A2E2174B591}">
      <dsp:nvSpPr>
        <dsp:cNvPr id="0" name=""/>
        <dsp:cNvSpPr/>
      </dsp:nvSpPr>
      <dsp:spPr>
        <a:xfrm>
          <a:off x="8699764" y="1038204"/>
          <a:ext cx="230712" cy="230712"/>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791ABB1-1745-4369-8B68-7006BC8FF31E}" type="datetimeFigureOut">
              <a:rPr lang="en-GB" smtClean="0"/>
              <a:t>27/05/2026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2387C8-FC91-4A3C-9634-2B17C6CC0AF5}" type="slidenum">
              <a:rPr lang="en-GB" smtClean="0"/>
              <a:t>‹#›</a:t>
            </a:fld>
            <a:endParaRPr lang="en-GB"/>
          </a:p>
        </p:txBody>
      </p:sp>
    </p:spTree>
    <p:extLst>
      <p:ext uri="{BB962C8B-B14F-4D97-AF65-F5344CB8AC3E}">
        <p14:creationId xmlns:p14="http://schemas.microsoft.com/office/powerpoint/2010/main" val="21547681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D42387C8-FC91-4A3C-9634-2B17C6CC0AF5}" type="slidenum">
              <a:rPr lang="en-GB" smtClean="0"/>
              <a:t>1</a:t>
            </a:fld>
            <a:endParaRPr lang="en-GB"/>
          </a:p>
        </p:txBody>
      </p:sp>
    </p:spTree>
    <p:extLst>
      <p:ext uri="{BB962C8B-B14F-4D97-AF65-F5344CB8AC3E}">
        <p14:creationId xmlns:p14="http://schemas.microsoft.com/office/powerpoint/2010/main" val="12774835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I am now going to provide a brief recap of the proposed committee reforms.  We heard from our MHCLG colleagues in last month's webinar that the objectives for the reforms are to address variation and inconsistencies across the country, tackle inefficiencies and delays, to ensure good quality decision making and empower planning profs and members to make sound decisions.  Committees should be focusing on the key proposals of significance to an area, with more minor and technical decisions to be made by officers.  </a:t>
            </a:r>
          </a:p>
          <a:p>
            <a:endParaRPr lang="en-US">
              <a:ea typeface="Calibri"/>
              <a:cs typeface="Calibri"/>
            </a:endParaRPr>
          </a:p>
          <a:p>
            <a:r>
              <a:rPr lang="en-US">
                <a:ea typeface="Calibri"/>
                <a:cs typeface="Calibri"/>
              </a:rPr>
              <a:t>MHCLG have been working on the reforms for a number of years and there have been various rounds of consultation and amendments, culminating in the most recent consultation on the draft regulations and guidance which closed on 23rd April.  3  key measures legislated for in the Planning and Inf Act – power to delegate decisions (</a:t>
            </a:r>
            <a:r>
              <a:rPr lang="en-US" err="1">
                <a:ea typeface="Calibri"/>
                <a:cs typeface="Calibri"/>
              </a:rPr>
              <a:t>ie</a:t>
            </a:r>
            <a:r>
              <a:rPr lang="en-US">
                <a:ea typeface="Calibri"/>
                <a:cs typeface="Calibri"/>
              </a:rPr>
              <a:t>. The national scheme of delegation), power to control the size &amp; composition of cttees and power to mandate training for members.  </a:t>
            </a:r>
          </a:p>
          <a:p>
            <a:endParaRPr lang="en-US">
              <a:ea typeface="Calibri"/>
              <a:cs typeface="Calibri"/>
            </a:endParaRPr>
          </a:p>
          <a:p>
            <a:r>
              <a:rPr lang="en-US">
                <a:ea typeface="Calibri"/>
                <a:cs typeface="Calibri"/>
              </a:rPr>
              <a:t>The purpose of this webinar is to take a deeper look into the practical implementation of the national scheme of delegation and learning from one another about how to do that.  As drafted the regulations essentially create 2 lists of applications, schedule 1 and schedule 2, - Sch 1 (all applications in this list must be delegated to officers for a decision in all instances) and Sch 2 – provides a list of apps that are presumed to be delegated, and can only be determined by cttee if they meet one of the criteria in reg 5(2)  i.e. where the nominated officer and member agree that the proposal raises either a) one or more issues of econ, social or env significance to the local area or b) one or more significant planning matters.  This is known as the “gateway test”.  We know that councils should be keeping a record (and publishing it) of the cases taken through this test, and the outcome and the reasons.   We understand from MHCLG that in response to feedback from councils during the consultation, the wording of the regulations will make it absolutely clear that not all Sch 2 applications have to be taken through the gateway test, and that the starting point is that sch 2 applications should be delegated.  LAs can set their own rules in their constitutions as to how this will work in practice to ensure that committees are not overwhelmed with agenda items and to avoid unnecessary delays in decision making.  The draft stat guidance provides examples of circumstances which may or may not pass the gateway test.  </a:t>
            </a:r>
          </a:p>
          <a:p>
            <a:endParaRPr lang="en-US">
              <a:ea typeface="Calibri"/>
              <a:cs typeface="Calibri"/>
            </a:endParaRPr>
          </a:p>
          <a:p>
            <a:r>
              <a:rPr lang="en-US">
                <a:ea typeface="Calibri"/>
                <a:cs typeface="Calibri"/>
              </a:rPr>
              <a:t>Finally, as drafted reg 7 provides for the number of members on a planning cttee to be no more than 13.  </a:t>
            </a:r>
          </a:p>
          <a:p>
            <a:endParaRPr lang="en-US">
              <a:ea typeface="Calibri"/>
              <a:cs typeface="Calibri"/>
            </a:endParaRPr>
          </a:p>
          <a:p>
            <a:endParaRPr lang="en-US">
              <a:ea typeface="Calibri"/>
              <a:cs typeface="Calibri"/>
            </a:endParaRPr>
          </a:p>
        </p:txBody>
      </p:sp>
      <p:sp>
        <p:nvSpPr>
          <p:cNvPr id="4" name="Slide Number Placeholder 3"/>
          <p:cNvSpPr>
            <a:spLocks noGrp="1"/>
          </p:cNvSpPr>
          <p:nvPr>
            <p:ph type="sldNum" sz="quarter" idx="5"/>
          </p:nvPr>
        </p:nvSpPr>
        <p:spPr/>
        <p:txBody>
          <a:bodyPr/>
          <a:lstStyle/>
          <a:p>
            <a:fld id="{D42387C8-FC91-4A3C-9634-2B17C6CC0AF5}" type="slidenum">
              <a:rPr lang="en-GB" smtClean="0"/>
              <a:t>2</a:t>
            </a:fld>
            <a:endParaRPr lang="en-GB"/>
          </a:p>
        </p:txBody>
      </p:sp>
    </p:spTree>
    <p:extLst>
      <p:ext uri="{BB962C8B-B14F-4D97-AF65-F5344CB8AC3E}">
        <p14:creationId xmlns:p14="http://schemas.microsoft.com/office/powerpoint/2010/main" val="25254795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We have compiled a list of what we consider to be the key milestones that you as councils are likely to face on the journey to the regulations coming into effect and your first planning cttee thereafter  </a:t>
            </a:r>
          </a:p>
          <a:p>
            <a:pPr marL="0" indent="0">
              <a:buFont typeface="Arial"/>
              <a:buNone/>
            </a:pPr>
            <a:endParaRPr lang="en-US">
              <a:ea typeface="Calibri"/>
              <a:cs typeface="Calibri"/>
            </a:endParaRPr>
          </a:p>
          <a:p>
            <a:pPr>
              <a:defRPr/>
            </a:pPr>
            <a:r>
              <a:rPr lang="en-US" dirty="0">
                <a:ea typeface="Calibri"/>
                <a:cs typeface="Calibri"/>
              </a:rPr>
              <a:t>This begins with the expectation that the regulations and accompanying guidance will be laid in </a:t>
            </a:r>
            <a:r>
              <a:rPr lang="en-US" dirty="0" err="1">
                <a:ea typeface="Calibri"/>
                <a:cs typeface="Calibri"/>
              </a:rPr>
              <a:t>parl</a:t>
            </a:r>
            <a:r>
              <a:rPr lang="en-US" dirty="0">
                <a:ea typeface="Calibri"/>
                <a:cs typeface="Calibri"/>
              </a:rPr>
              <a:t> in approximately early June. The draft regulations at the consultation stage state that they will come into effect on 30</a:t>
            </a:r>
            <a:r>
              <a:rPr lang="en-US" baseline="30000" dirty="0">
                <a:ea typeface="Calibri"/>
                <a:cs typeface="Calibri"/>
              </a:rPr>
              <a:t>th</a:t>
            </a:r>
            <a:r>
              <a:rPr lang="en-US" dirty="0">
                <a:ea typeface="Calibri"/>
                <a:cs typeface="Calibri"/>
              </a:rPr>
              <a:t> September.  We understand from MHCLG that councils have expressed their concerns about reaching this deadline and that message has been heard.  When the regs are laid in June, the “coming into effect” date will at that stage be confirmed.  But for now we are working to the 30</a:t>
            </a:r>
            <a:r>
              <a:rPr lang="en-US" baseline="30000" dirty="0">
                <a:ea typeface="Calibri"/>
                <a:cs typeface="Calibri"/>
              </a:rPr>
              <a:t>th</a:t>
            </a:r>
            <a:r>
              <a:rPr lang="en-US" dirty="0">
                <a:ea typeface="Calibri"/>
                <a:cs typeface="Calibri"/>
              </a:rPr>
              <a:t> Sep date.  </a:t>
            </a:r>
          </a:p>
          <a:p>
            <a:pPr marL="0" indent="0">
              <a:buFont typeface="Arial"/>
              <a:buNone/>
            </a:pPr>
            <a:endParaRPr lang="en-US">
              <a:ea typeface="Calibri"/>
              <a:cs typeface="Calibri"/>
            </a:endParaRPr>
          </a:p>
          <a:p>
            <a:pPr marL="0" indent="0">
              <a:buFont typeface="Arial"/>
              <a:buNone/>
            </a:pPr>
            <a:r>
              <a:rPr lang="en-US" dirty="0">
                <a:ea typeface="Calibri"/>
                <a:cs typeface="Calibri"/>
              </a:rPr>
              <a:t>Following this we are hosting two in-person workshops, one in </a:t>
            </a:r>
            <a:r>
              <a:rPr lang="en-US" dirty="0" err="1">
                <a:ea typeface="Calibri"/>
                <a:cs typeface="Calibri"/>
              </a:rPr>
              <a:t>Mcr</a:t>
            </a:r>
            <a:r>
              <a:rPr lang="en-US" dirty="0">
                <a:ea typeface="Calibri"/>
                <a:cs typeface="Calibri"/>
              </a:rPr>
              <a:t> and one in London, on the 25</a:t>
            </a:r>
            <a:r>
              <a:rPr lang="en-US" baseline="30000" dirty="0">
                <a:ea typeface="Calibri"/>
                <a:cs typeface="Calibri"/>
              </a:rPr>
              <a:t>th</a:t>
            </a:r>
            <a:r>
              <a:rPr lang="en-US" dirty="0">
                <a:ea typeface="Calibri"/>
                <a:cs typeface="Calibri"/>
              </a:rPr>
              <a:t> June and 3 July respectively and booking links will be released shortly.  </a:t>
            </a:r>
          </a:p>
          <a:p>
            <a:pPr marL="0" indent="0">
              <a:buFont typeface="Arial"/>
              <a:buNone/>
            </a:pPr>
            <a:endParaRPr lang="en-US">
              <a:ea typeface="Calibri"/>
              <a:cs typeface="Calibri"/>
            </a:endParaRPr>
          </a:p>
          <a:p>
            <a:pPr marL="0" indent="0">
              <a:buFont typeface="Arial"/>
              <a:buNone/>
            </a:pPr>
            <a:r>
              <a:rPr lang="en-US" dirty="0">
                <a:ea typeface="Calibri"/>
                <a:cs typeface="Calibri"/>
              </a:rPr>
              <a:t>We anticipate that the regulations will be made during the month of July </a:t>
            </a:r>
          </a:p>
          <a:p>
            <a:pPr marL="0" indent="0">
              <a:buFont typeface="Arial"/>
              <a:buNone/>
            </a:pPr>
            <a:endParaRPr lang="en-US">
              <a:ea typeface="Calibri"/>
              <a:cs typeface="Calibri"/>
            </a:endParaRPr>
          </a:p>
          <a:p>
            <a:pPr marL="0" indent="0">
              <a:buFont typeface="Arial"/>
              <a:buNone/>
            </a:pPr>
            <a:r>
              <a:rPr lang="en-US" dirty="0">
                <a:ea typeface="Calibri"/>
                <a:cs typeface="Calibri"/>
              </a:rPr>
              <a:t>During July PAS best practice guidance will be available to assist you in your preparation </a:t>
            </a:r>
          </a:p>
          <a:p>
            <a:pPr marL="0" indent="0">
              <a:buFont typeface="Arial"/>
              <a:buNone/>
            </a:pPr>
            <a:endParaRPr lang="en-US">
              <a:ea typeface="Calibri"/>
              <a:cs typeface="Calibri"/>
            </a:endParaRPr>
          </a:p>
          <a:p>
            <a:pPr marL="0" indent="0">
              <a:buFont typeface="Arial"/>
              <a:buNone/>
            </a:pPr>
            <a:r>
              <a:rPr lang="en-US" dirty="0">
                <a:ea typeface="Calibri"/>
                <a:cs typeface="Calibri"/>
              </a:rPr>
              <a:t>Your constitution should be amended and adopted ahead of 30 Sep i.e. during August or earlier in September. And after 30</a:t>
            </a:r>
            <a:r>
              <a:rPr lang="en-US" baseline="30000" dirty="0">
                <a:ea typeface="Calibri"/>
                <a:cs typeface="Calibri"/>
              </a:rPr>
              <a:t>th</a:t>
            </a:r>
            <a:r>
              <a:rPr lang="en-US" dirty="0">
                <a:ea typeface="Calibri"/>
                <a:cs typeface="Calibri"/>
              </a:rPr>
              <a:t> Sep, likely in October, you will have your first committee under the new regulations.  </a:t>
            </a:r>
          </a:p>
          <a:p>
            <a:pPr marL="0" indent="0">
              <a:buFont typeface="Arial"/>
              <a:buNone/>
            </a:pPr>
            <a:endParaRPr lang="en-US">
              <a:ea typeface="Calibri"/>
              <a:cs typeface="Calibri"/>
            </a:endParaRPr>
          </a:p>
          <a:p>
            <a:pPr marL="0" indent="0">
              <a:buFont typeface="Arial"/>
              <a:buNone/>
            </a:pPr>
            <a:r>
              <a:rPr lang="en-US" dirty="0">
                <a:ea typeface="Calibri"/>
                <a:cs typeface="Calibri"/>
              </a:rPr>
              <a:t>Below we have listed what we consider to be the main actions to completed during this timeframe.  And I will just quickly run through these now.  </a:t>
            </a:r>
          </a:p>
          <a:p>
            <a:pPr marL="0" indent="0">
              <a:buFont typeface="Arial"/>
              <a:buNone/>
            </a:pPr>
            <a:endParaRPr lang="en-US">
              <a:ea typeface="Calibri"/>
              <a:cs typeface="Calibri"/>
            </a:endParaRPr>
          </a:p>
          <a:p>
            <a:pPr marL="171450" indent="-171450">
              <a:buFont typeface="Arial" panose="020B0604020202020204" pitchFamily="34" charset="0"/>
              <a:buChar char="•"/>
            </a:pPr>
            <a:r>
              <a:rPr lang="en-US" dirty="0">
                <a:ea typeface="Calibri"/>
                <a:cs typeface="Calibri"/>
              </a:rPr>
              <a:t>Remember to discuss with other parties such as agents, parish councils </a:t>
            </a:r>
            <a:r>
              <a:rPr lang="en-US" dirty="0" err="1">
                <a:ea typeface="Calibri"/>
                <a:cs typeface="Calibri"/>
              </a:rPr>
              <a:t>etc</a:t>
            </a:r>
            <a:r>
              <a:rPr lang="en-US" dirty="0">
                <a:ea typeface="Calibri"/>
                <a:cs typeface="Calibri"/>
              </a:rPr>
              <a:t> </a:t>
            </a:r>
          </a:p>
          <a:p>
            <a:pPr marL="285750" indent="-285750">
              <a:buFont typeface="Arial"/>
              <a:buChar char="•"/>
            </a:pPr>
            <a:endParaRPr lang="en-US">
              <a:ea typeface="Calibri"/>
              <a:cs typeface="Calibri"/>
            </a:endParaRPr>
          </a:p>
          <a:p>
            <a:pPr marL="285750" indent="-285750">
              <a:buFont typeface="Arial"/>
              <a:buChar char="•"/>
            </a:pPr>
            <a:endParaRPr lang="en-US">
              <a:ea typeface="Calibri"/>
              <a:cs typeface="Calibri"/>
            </a:endParaRPr>
          </a:p>
          <a:p>
            <a:pPr marL="285750" indent="-285750">
              <a:buFont typeface="Arial"/>
              <a:buChar char="•"/>
            </a:pPr>
            <a:r>
              <a:rPr lang="en-US">
                <a:ea typeface="Calibri"/>
                <a:cs typeface="Calibri"/>
              </a:rPr>
              <a:t>Member training – ensuring members are trained ahead of the first meeting including on any key technical areas that may be relevant to the items </a:t>
            </a:r>
          </a:p>
          <a:p>
            <a:pPr marL="285750" indent="-285750">
              <a:buFont typeface="Arial"/>
              <a:buChar char="•"/>
            </a:pPr>
            <a:endParaRPr lang="en-US">
              <a:ea typeface="Calibri"/>
              <a:cs typeface="Calibri"/>
            </a:endParaRPr>
          </a:p>
        </p:txBody>
      </p:sp>
      <p:sp>
        <p:nvSpPr>
          <p:cNvPr id="4" name="Slide Number Placeholder 3"/>
          <p:cNvSpPr>
            <a:spLocks noGrp="1"/>
          </p:cNvSpPr>
          <p:nvPr>
            <p:ph type="sldNum" sz="quarter" idx="5"/>
          </p:nvPr>
        </p:nvSpPr>
        <p:spPr/>
        <p:txBody>
          <a:bodyPr/>
          <a:lstStyle/>
          <a:p>
            <a:fld id="{D42387C8-FC91-4A3C-9634-2B17C6CC0AF5}" type="slidenum">
              <a:rPr lang="en-GB" smtClean="0"/>
              <a:t>3</a:t>
            </a:fld>
            <a:endParaRPr lang="en-GB"/>
          </a:p>
        </p:txBody>
      </p:sp>
    </p:spTree>
    <p:extLst>
      <p:ext uri="{BB962C8B-B14F-4D97-AF65-F5344CB8AC3E}">
        <p14:creationId xmlns:p14="http://schemas.microsoft.com/office/powerpoint/2010/main" val="36599959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Lauren </a:t>
            </a:r>
          </a:p>
          <a:p>
            <a:endParaRPr lang="en-US">
              <a:ea typeface="Calibri"/>
              <a:cs typeface="Calibri"/>
            </a:endParaRPr>
          </a:p>
          <a:p>
            <a:r>
              <a:rPr lang="en-US" dirty="0">
                <a:ea typeface="Calibri"/>
                <a:cs typeface="Calibri"/>
              </a:rPr>
              <a:t>Start with reflections from my group – any key themes, any stand out points, then ask the other facilitators for any interesting points that came out of their discussions.  </a:t>
            </a:r>
          </a:p>
          <a:p>
            <a:endParaRPr lang="en-US">
              <a:ea typeface="Calibri"/>
              <a:cs typeface="Calibri"/>
            </a:endParaRPr>
          </a:p>
          <a:p>
            <a:r>
              <a:rPr lang="en-US" dirty="0">
                <a:ea typeface="Calibri"/>
                <a:cs typeface="Calibri"/>
              </a:rPr>
              <a:t>When we circulate the presentation slides we will include a booking link to the online events </a:t>
            </a:r>
          </a:p>
          <a:p>
            <a:endParaRPr lang="en-US">
              <a:ea typeface="Calibri"/>
              <a:cs typeface="Calibri"/>
            </a:endParaRPr>
          </a:p>
          <a:p>
            <a:r>
              <a:rPr lang="en-US" dirty="0">
                <a:ea typeface="Calibri"/>
                <a:cs typeface="Calibri"/>
              </a:rPr>
              <a:t>Say we know that POS are working on advice that will be issued to chief planning officers to assist with </a:t>
            </a:r>
            <a:r>
              <a:rPr lang="en-US" dirty="0" err="1">
                <a:ea typeface="Calibri"/>
                <a:cs typeface="Calibri"/>
              </a:rPr>
              <a:t>th</a:t>
            </a:r>
            <a:r>
              <a:rPr lang="en-US" dirty="0">
                <a:ea typeface="Calibri"/>
                <a:cs typeface="Calibri"/>
              </a:rPr>
              <a:t>e implementation of the reforms so do look out for that too.  </a:t>
            </a:r>
          </a:p>
        </p:txBody>
      </p:sp>
      <p:sp>
        <p:nvSpPr>
          <p:cNvPr id="4" name="Slide Number Placeholder 3"/>
          <p:cNvSpPr>
            <a:spLocks noGrp="1"/>
          </p:cNvSpPr>
          <p:nvPr>
            <p:ph type="sldNum" sz="quarter" idx="5"/>
          </p:nvPr>
        </p:nvSpPr>
        <p:spPr/>
        <p:txBody>
          <a:bodyPr/>
          <a:lstStyle/>
          <a:p>
            <a:fld id="{D42387C8-FC91-4A3C-9634-2B17C6CC0AF5}" type="slidenum">
              <a:rPr lang="en-GB" smtClean="0"/>
              <a:t>4</a:t>
            </a:fld>
            <a:endParaRPr lang="en-GB"/>
          </a:p>
        </p:txBody>
      </p:sp>
    </p:spTree>
    <p:extLst>
      <p:ext uri="{BB962C8B-B14F-4D97-AF65-F5344CB8AC3E}">
        <p14:creationId xmlns:p14="http://schemas.microsoft.com/office/powerpoint/2010/main" val="142499688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FE7B15-CB6B-8541-305B-1A482FD113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E3240E3-7935-421E-A878-30589FBA131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67CEF90-815E-EF7E-395E-EB21DEC43136}"/>
              </a:ext>
            </a:extLst>
          </p:cNvPr>
          <p:cNvSpPr>
            <a:spLocks noGrp="1"/>
          </p:cNvSpPr>
          <p:nvPr>
            <p:ph type="dt" sz="half" idx="10"/>
          </p:nvPr>
        </p:nvSpPr>
        <p:spPr/>
        <p:txBody>
          <a:bodyPr/>
          <a:lstStyle/>
          <a:p>
            <a:fld id="{28106B4B-04C4-4483-A075-516BDBEF3FA6}" type="datetimeFigureOut">
              <a:rPr lang="en-GB" smtClean="0"/>
              <a:t>27/05/2026</a:t>
            </a:fld>
            <a:endParaRPr lang="en-GB"/>
          </a:p>
        </p:txBody>
      </p:sp>
      <p:sp>
        <p:nvSpPr>
          <p:cNvPr id="5" name="Footer Placeholder 4">
            <a:extLst>
              <a:ext uri="{FF2B5EF4-FFF2-40B4-BE49-F238E27FC236}">
                <a16:creationId xmlns:a16="http://schemas.microsoft.com/office/drawing/2014/main" id="{DE1C252B-1B91-76EC-6175-B692C7459B2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335B657-EA51-105F-803F-F4262CBD1861}"/>
              </a:ext>
            </a:extLst>
          </p:cNvPr>
          <p:cNvSpPr>
            <a:spLocks noGrp="1"/>
          </p:cNvSpPr>
          <p:nvPr>
            <p:ph type="sldNum" sz="quarter" idx="12"/>
          </p:nvPr>
        </p:nvSpPr>
        <p:spPr/>
        <p:txBody>
          <a:bodyPr/>
          <a:lstStyle/>
          <a:p>
            <a:fld id="{E6A7E3CE-5A14-429A-B57D-BC04F2FF6D17}" type="slidenum">
              <a:rPr lang="en-GB" smtClean="0"/>
              <a:t>‹#›</a:t>
            </a:fld>
            <a:endParaRPr lang="en-GB"/>
          </a:p>
        </p:txBody>
      </p:sp>
      <p:sp>
        <p:nvSpPr>
          <p:cNvPr id="9" name="Rounded Rectangle 1">
            <a:extLst>
              <a:ext uri="{FF2B5EF4-FFF2-40B4-BE49-F238E27FC236}">
                <a16:creationId xmlns:a16="http://schemas.microsoft.com/office/drawing/2014/main" id="{06384406-23C9-A5C0-4C1A-241E18DC8DC1}"/>
              </a:ext>
            </a:extLst>
          </p:cNvPr>
          <p:cNvSpPr/>
          <p:nvPr userDrawn="1"/>
        </p:nvSpPr>
        <p:spPr bwMode="auto">
          <a:xfrm>
            <a:off x="479376" y="2132856"/>
            <a:ext cx="13033448" cy="5616624"/>
          </a:xfrm>
          <a:prstGeom prst="roundRect">
            <a:avLst>
              <a:gd name="adj" fmla="val 7595"/>
            </a:avLst>
          </a:prstGeom>
          <a:solidFill>
            <a:schemeClr val="bg2"/>
          </a:solidFill>
          <a:ln>
            <a:noFill/>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4400" b="1" i="0" u="none" strike="noStrike" cap="none" normalizeH="0" baseline="0">
              <a:ln>
                <a:noFill/>
              </a:ln>
              <a:solidFill>
                <a:schemeClr val="tx2"/>
              </a:solidFill>
              <a:effectLst/>
              <a:latin typeface="Arial" charset="0"/>
              <a:ea typeface="ＭＳ Ｐゴシック" charset="0"/>
            </a:endParaRPr>
          </a:p>
        </p:txBody>
      </p:sp>
      <p:pic>
        <p:nvPicPr>
          <p:cNvPr id="11" name="Picture 10" descr="LG_Association_RGB.jpg">
            <a:extLst>
              <a:ext uri="{FF2B5EF4-FFF2-40B4-BE49-F238E27FC236}">
                <a16:creationId xmlns:a16="http://schemas.microsoft.com/office/drawing/2014/main" id="{1F5825FA-B0D2-922D-C1D1-6568065E8D3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79376" y="476672"/>
            <a:ext cx="2255824" cy="1332672"/>
          </a:xfrm>
          <a:prstGeom prst="rect">
            <a:avLst/>
          </a:prstGeom>
        </p:spPr>
      </p:pic>
      <p:pic>
        <p:nvPicPr>
          <p:cNvPr id="1026" name="Picture 2" descr="PAS Planning Advisory Service">
            <a:extLst>
              <a:ext uri="{FF2B5EF4-FFF2-40B4-BE49-F238E27FC236}">
                <a16:creationId xmlns:a16="http://schemas.microsoft.com/office/drawing/2014/main" id="{7A4C1E43-FC90-F8F3-9927-C7F70A24F94F}"/>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9387968" y="329827"/>
            <a:ext cx="2289471" cy="14795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48816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471AA4-F532-A601-40FC-914729154C0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D1765CE-C91D-C876-C7A7-07FE18C4F23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88CE76F-8572-5F17-1A21-EE0228CFAB1A}"/>
              </a:ext>
            </a:extLst>
          </p:cNvPr>
          <p:cNvSpPr>
            <a:spLocks noGrp="1"/>
          </p:cNvSpPr>
          <p:nvPr>
            <p:ph type="dt" sz="half" idx="10"/>
          </p:nvPr>
        </p:nvSpPr>
        <p:spPr/>
        <p:txBody>
          <a:bodyPr/>
          <a:lstStyle/>
          <a:p>
            <a:fld id="{28106B4B-04C4-4483-A075-516BDBEF3FA6}" type="datetimeFigureOut">
              <a:rPr lang="en-GB" smtClean="0"/>
              <a:t>27/05/2026</a:t>
            </a:fld>
            <a:endParaRPr lang="en-GB"/>
          </a:p>
        </p:txBody>
      </p:sp>
      <p:sp>
        <p:nvSpPr>
          <p:cNvPr id="5" name="Footer Placeholder 4">
            <a:extLst>
              <a:ext uri="{FF2B5EF4-FFF2-40B4-BE49-F238E27FC236}">
                <a16:creationId xmlns:a16="http://schemas.microsoft.com/office/drawing/2014/main" id="{6DEB263E-EA9D-6166-4D10-E033B84A6DB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9C86CC7-BC93-EACD-EF95-1997C4085AE3}"/>
              </a:ext>
            </a:extLst>
          </p:cNvPr>
          <p:cNvSpPr>
            <a:spLocks noGrp="1"/>
          </p:cNvSpPr>
          <p:nvPr>
            <p:ph type="sldNum" sz="quarter" idx="12"/>
          </p:nvPr>
        </p:nvSpPr>
        <p:spPr/>
        <p:txBody>
          <a:bodyPr/>
          <a:lstStyle/>
          <a:p>
            <a:fld id="{E6A7E3CE-5A14-429A-B57D-BC04F2FF6D17}" type="slidenum">
              <a:rPr lang="en-GB" smtClean="0"/>
              <a:t>‹#›</a:t>
            </a:fld>
            <a:endParaRPr lang="en-GB"/>
          </a:p>
        </p:txBody>
      </p:sp>
    </p:spTree>
    <p:extLst>
      <p:ext uri="{BB962C8B-B14F-4D97-AF65-F5344CB8AC3E}">
        <p14:creationId xmlns:p14="http://schemas.microsoft.com/office/powerpoint/2010/main" val="2645690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066B9D1-4B56-64E8-2615-97E62B270B1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A345572-51FA-32AD-80F9-96113560F0B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48D8146-F066-989C-F4FA-9584B8D2AA20}"/>
              </a:ext>
            </a:extLst>
          </p:cNvPr>
          <p:cNvSpPr>
            <a:spLocks noGrp="1"/>
          </p:cNvSpPr>
          <p:nvPr>
            <p:ph type="dt" sz="half" idx="10"/>
          </p:nvPr>
        </p:nvSpPr>
        <p:spPr/>
        <p:txBody>
          <a:bodyPr/>
          <a:lstStyle/>
          <a:p>
            <a:fld id="{28106B4B-04C4-4483-A075-516BDBEF3FA6}" type="datetimeFigureOut">
              <a:rPr lang="en-GB" smtClean="0"/>
              <a:t>27/05/2026</a:t>
            </a:fld>
            <a:endParaRPr lang="en-GB"/>
          </a:p>
        </p:txBody>
      </p:sp>
      <p:sp>
        <p:nvSpPr>
          <p:cNvPr id="5" name="Footer Placeholder 4">
            <a:extLst>
              <a:ext uri="{FF2B5EF4-FFF2-40B4-BE49-F238E27FC236}">
                <a16:creationId xmlns:a16="http://schemas.microsoft.com/office/drawing/2014/main" id="{1DB31862-F1B3-66AB-6842-27BF12C382F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AB17B67-007F-A5A3-1C03-05D20A302541}"/>
              </a:ext>
            </a:extLst>
          </p:cNvPr>
          <p:cNvSpPr>
            <a:spLocks noGrp="1"/>
          </p:cNvSpPr>
          <p:nvPr>
            <p:ph type="sldNum" sz="quarter" idx="12"/>
          </p:nvPr>
        </p:nvSpPr>
        <p:spPr/>
        <p:txBody>
          <a:bodyPr/>
          <a:lstStyle/>
          <a:p>
            <a:fld id="{E6A7E3CE-5A14-429A-B57D-BC04F2FF6D17}" type="slidenum">
              <a:rPr lang="en-GB" smtClean="0"/>
              <a:t>‹#›</a:t>
            </a:fld>
            <a:endParaRPr lang="en-GB"/>
          </a:p>
        </p:txBody>
      </p:sp>
    </p:spTree>
    <p:extLst>
      <p:ext uri="{BB962C8B-B14F-4D97-AF65-F5344CB8AC3E}">
        <p14:creationId xmlns:p14="http://schemas.microsoft.com/office/powerpoint/2010/main" val="9866111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403C9C7-FE43-6786-3562-2B27D052DB19}"/>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76697" y="-99392"/>
            <a:ext cx="12545394" cy="7056784"/>
          </a:xfrm>
          <a:prstGeom prst="rect">
            <a:avLst/>
          </a:prstGeom>
        </p:spPr>
      </p:pic>
      <p:sp>
        <p:nvSpPr>
          <p:cNvPr id="2" name="Title 1"/>
          <p:cNvSpPr>
            <a:spLocks noGrp="1"/>
          </p:cNvSpPr>
          <p:nvPr>
            <p:ph type="ctrTitle"/>
          </p:nvPr>
        </p:nvSpPr>
        <p:spPr>
          <a:xfrm>
            <a:off x="1061392" y="2673887"/>
            <a:ext cx="10363200" cy="578494"/>
          </a:xfrm>
        </p:spPr>
        <p:txBody>
          <a:bodyPr/>
          <a:lstStyle>
            <a:lvl1pPr>
              <a:defRPr>
                <a:solidFill>
                  <a:schemeClr val="bg1"/>
                </a:solidFill>
              </a:defRPr>
            </a:lvl1pPr>
          </a:lstStyle>
          <a:p>
            <a:r>
              <a:rPr lang="en-US"/>
              <a:t>Click to edit Master title style</a:t>
            </a:r>
            <a:endParaRPr lang="en-GB"/>
          </a:p>
        </p:txBody>
      </p:sp>
      <p:sp>
        <p:nvSpPr>
          <p:cNvPr id="3" name="Subtitle 2"/>
          <p:cNvSpPr>
            <a:spLocks noGrp="1"/>
          </p:cNvSpPr>
          <p:nvPr>
            <p:ph type="subTitle" idx="1"/>
          </p:nvPr>
        </p:nvSpPr>
        <p:spPr>
          <a:xfrm>
            <a:off x="1061392" y="3260576"/>
            <a:ext cx="8534400" cy="1752600"/>
          </a:xfrm>
        </p:spPr>
        <p:txBody>
          <a:bodyPr/>
          <a:lstStyle>
            <a:lvl1pPr marL="0" indent="0" algn="l">
              <a:buNone/>
              <a:defRPr sz="2400">
                <a:solidFill>
                  <a:schemeClr val="bg1"/>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Tree>
    <p:extLst>
      <p:ext uri="{BB962C8B-B14F-4D97-AF65-F5344CB8AC3E}">
        <p14:creationId xmlns:p14="http://schemas.microsoft.com/office/powerpoint/2010/main" val="19810428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5722523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9FED160-1545-1F1A-221D-650382E7A139}"/>
              </a:ext>
            </a:extLst>
          </p:cNvPr>
          <p:cNvSpPr/>
          <p:nvPr userDrawn="1"/>
        </p:nvSpPr>
        <p:spPr bwMode="auto">
          <a:xfrm>
            <a:off x="9048328" y="5877272"/>
            <a:ext cx="2952328" cy="864096"/>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sz="2400" b="0" i="0" u="none" strike="noStrike" kern="1200" cap="none" spc="0" normalizeH="0" baseline="0" noProof="0">
              <a:ln>
                <a:noFill/>
              </a:ln>
              <a:solidFill>
                <a:srgbClr val="000000"/>
              </a:solidFill>
              <a:effectLst/>
              <a:uLnTx/>
              <a:uFillTx/>
              <a:latin typeface="Times"/>
              <a:ea typeface="ＭＳ Ｐゴシック" panose="020B0600070205080204" pitchFamily="34" charset="-128"/>
              <a:cs typeface="+mn-cs"/>
            </a:endParaRPr>
          </a:p>
        </p:txBody>
      </p:sp>
    </p:spTree>
    <p:extLst>
      <p:ext uri="{BB962C8B-B14F-4D97-AF65-F5344CB8AC3E}">
        <p14:creationId xmlns:p14="http://schemas.microsoft.com/office/powerpoint/2010/main" val="37671021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3974400"/>
            <a:ext cx="12192000" cy="2883408"/>
          </a:xfrm>
          <a:prstGeom prst="rect">
            <a:avLst/>
          </a:prstGeom>
        </p:spPr>
      </p:pic>
      <p:sp>
        <p:nvSpPr>
          <p:cNvPr id="2" name="Title 1"/>
          <p:cNvSpPr>
            <a:spLocks noGrp="1"/>
          </p:cNvSpPr>
          <p:nvPr>
            <p:ph type="ctrTitle"/>
          </p:nvPr>
        </p:nvSpPr>
        <p:spPr>
          <a:xfrm>
            <a:off x="1680000" y="1908000"/>
            <a:ext cx="9360000" cy="1440000"/>
          </a:xfrm>
        </p:spPr>
        <p:txBody>
          <a:bodyPr/>
          <a:lstStyle>
            <a:lvl1pPr algn="l">
              <a:defRPr sz="3700"/>
            </a:lvl1pPr>
          </a:lstStyle>
          <a:p>
            <a:r>
              <a:rPr lang="en-US"/>
              <a:t>Click to edit Master title style</a:t>
            </a:r>
          </a:p>
        </p:txBody>
      </p:sp>
      <p:sp>
        <p:nvSpPr>
          <p:cNvPr id="3" name="Subtitle 2"/>
          <p:cNvSpPr>
            <a:spLocks noGrp="1"/>
          </p:cNvSpPr>
          <p:nvPr>
            <p:ph type="subTitle" idx="1"/>
          </p:nvPr>
        </p:nvSpPr>
        <p:spPr>
          <a:xfrm>
            <a:off x="1680000" y="3420000"/>
            <a:ext cx="9360000" cy="540000"/>
          </a:xfrm>
        </p:spPr>
        <p:txBody>
          <a:bodyPr/>
          <a:lstStyle>
            <a:lvl1pPr marL="0" indent="0" algn="l">
              <a:buNone/>
              <a:defRPr sz="2000" b="1">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84C2697-CFBD-4117-8DED-8B6A2F89FF8C}" type="datetimeFigureOut">
              <a:rPr kumimoji="0" lang="en-GB" sz="1200" b="0" i="0" u="none" strike="noStrike" kern="1200" cap="none" spc="0" normalizeH="0" baseline="0" noProof="0" smtClean="0">
                <a:ln>
                  <a:noFill/>
                </a:ln>
                <a:solidFill>
                  <a:prstClr val="white"/>
                </a:solidFill>
                <a:effectLst/>
                <a:uLnTx/>
                <a:uFillTx/>
                <a:latin typeface="Myriad Pro"/>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27/05/2026</a:t>
            </a:fld>
            <a:endParaRPr kumimoji="0" lang="en-GB" sz="1200" b="0" i="0" u="none" strike="noStrike" kern="1200" cap="none" spc="0" normalizeH="0" baseline="0" noProof="0">
              <a:ln>
                <a:noFill/>
              </a:ln>
              <a:solidFill>
                <a:prstClr val="white"/>
              </a:solidFill>
              <a:effectLst/>
              <a:uLnTx/>
              <a:uFillTx/>
              <a:latin typeface="Myriad Pro"/>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white"/>
              </a:solidFill>
              <a:effectLst/>
              <a:uLnTx/>
              <a:uFillTx/>
              <a:latin typeface="Myriad Pro"/>
              <a:ea typeface="+mn-ea"/>
              <a:cs typeface="+mn-cs"/>
            </a:endParaRPr>
          </a:p>
        </p:txBody>
      </p:sp>
      <p:sp>
        <p:nvSpPr>
          <p:cNvPr id="6" name="Slide Number Placeholder 5"/>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C9140C7-0509-4D45-8F89-EBC38EC2FA12}" type="slidenum">
              <a:rPr kumimoji="0" lang="en-GB" sz="1200" b="0" i="0" u="none" strike="noStrike" kern="1200" cap="none" spc="0" normalizeH="0" baseline="0" noProof="0" smtClean="0">
                <a:ln>
                  <a:noFill/>
                </a:ln>
                <a:solidFill>
                  <a:prstClr val="white"/>
                </a:solidFill>
                <a:effectLst/>
                <a:uLnTx/>
                <a:uFillTx/>
                <a:latin typeface="Myriad Pro"/>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prstClr val="white"/>
              </a:solidFill>
              <a:effectLst/>
              <a:uLnTx/>
              <a:uFillTx/>
              <a:latin typeface="Myriad Pro"/>
              <a:ea typeface="+mn-ea"/>
              <a:cs typeface="+mn-cs"/>
            </a:endParaRPr>
          </a:p>
        </p:txBody>
      </p:sp>
    </p:spTree>
    <p:extLst>
      <p:ext uri="{BB962C8B-B14F-4D97-AF65-F5344CB8AC3E}">
        <p14:creationId xmlns:p14="http://schemas.microsoft.com/office/powerpoint/2010/main" val="9492535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a:defRPr sz="1800" baseline="0"/>
            </a:lvl1pPr>
            <a:lvl2pPr>
              <a:defRPr sz="1800" baseline="0"/>
            </a:lvl2pPr>
            <a:lvl3pPr>
              <a:defRPr sz="1800" baseline="0"/>
            </a:lvl3pPr>
            <a:lvl4pPr>
              <a:defRPr sz="1800" baseline="0"/>
            </a:lvl4pPr>
            <a:lvl5pPr>
              <a:defRPr sz="180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84C2697-CFBD-4117-8DED-8B6A2F89FF8C}" type="datetimeFigureOut">
              <a:rPr kumimoji="0" lang="en-GB" sz="1200" b="0" i="0" u="none" strike="noStrike" kern="1200" cap="none" spc="0" normalizeH="0" baseline="0" noProof="0" smtClean="0">
                <a:ln>
                  <a:noFill/>
                </a:ln>
                <a:solidFill>
                  <a:prstClr val="white"/>
                </a:solidFill>
                <a:effectLst/>
                <a:uLnTx/>
                <a:uFillTx/>
                <a:latin typeface="Myriad Pro"/>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27/05/2026</a:t>
            </a:fld>
            <a:endParaRPr kumimoji="0" lang="en-GB" sz="1200" b="0" i="0" u="none" strike="noStrike" kern="1200" cap="none" spc="0" normalizeH="0" baseline="0" noProof="0">
              <a:ln>
                <a:noFill/>
              </a:ln>
              <a:solidFill>
                <a:prstClr val="white"/>
              </a:solidFill>
              <a:effectLst/>
              <a:uLnTx/>
              <a:uFillTx/>
              <a:latin typeface="Myriad Pro"/>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white"/>
              </a:solidFill>
              <a:effectLst/>
              <a:uLnTx/>
              <a:uFillTx/>
              <a:latin typeface="Myriad Pro"/>
              <a:ea typeface="+mn-ea"/>
              <a:cs typeface="+mn-cs"/>
            </a:endParaRPr>
          </a:p>
        </p:txBody>
      </p:sp>
      <p:sp>
        <p:nvSpPr>
          <p:cNvPr id="6" name="Slide Number Placeholder 5"/>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C9140C7-0509-4D45-8F89-EBC38EC2FA12}" type="slidenum">
              <a:rPr kumimoji="0" lang="en-GB" sz="1200" b="0" i="0" u="none" strike="noStrike" kern="1200" cap="none" spc="0" normalizeH="0" baseline="0" noProof="0" smtClean="0">
                <a:ln>
                  <a:noFill/>
                </a:ln>
                <a:solidFill>
                  <a:prstClr val="white"/>
                </a:solidFill>
                <a:effectLst/>
                <a:uLnTx/>
                <a:uFillTx/>
                <a:latin typeface="Myriad Pro"/>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prstClr val="white"/>
              </a:solidFill>
              <a:effectLst/>
              <a:uLnTx/>
              <a:uFillTx/>
              <a:latin typeface="Myriad Pro"/>
              <a:ea typeface="+mn-ea"/>
              <a:cs typeface="+mn-cs"/>
            </a:endParaRPr>
          </a:p>
        </p:txBody>
      </p:sp>
    </p:spTree>
    <p:extLst>
      <p:ext uri="{BB962C8B-B14F-4D97-AF65-F5344CB8AC3E}">
        <p14:creationId xmlns:p14="http://schemas.microsoft.com/office/powerpoint/2010/main" val="17779382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A211F4-79B9-046D-2ECA-CC56211A361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3B6CE0D-605E-3A67-0DEA-4E3019502A0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C20CFFA-17A1-1202-C3A1-B76DBA8A21CB}"/>
              </a:ext>
            </a:extLst>
          </p:cNvPr>
          <p:cNvSpPr>
            <a:spLocks noGrp="1"/>
          </p:cNvSpPr>
          <p:nvPr>
            <p:ph type="dt" sz="half" idx="10"/>
          </p:nvPr>
        </p:nvSpPr>
        <p:spPr/>
        <p:txBody>
          <a:bodyPr/>
          <a:lstStyle/>
          <a:p>
            <a:fld id="{28106B4B-04C4-4483-A075-516BDBEF3FA6}" type="datetimeFigureOut">
              <a:rPr lang="en-GB" smtClean="0"/>
              <a:t>27/05/2026</a:t>
            </a:fld>
            <a:endParaRPr lang="en-GB"/>
          </a:p>
        </p:txBody>
      </p:sp>
      <p:sp>
        <p:nvSpPr>
          <p:cNvPr id="5" name="Footer Placeholder 4">
            <a:extLst>
              <a:ext uri="{FF2B5EF4-FFF2-40B4-BE49-F238E27FC236}">
                <a16:creationId xmlns:a16="http://schemas.microsoft.com/office/drawing/2014/main" id="{001456AC-6A37-C1A9-0871-56202767D28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F2895FA-FADD-60BF-74A2-0B22A95E90D8}"/>
              </a:ext>
            </a:extLst>
          </p:cNvPr>
          <p:cNvSpPr>
            <a:spLocks noGrp="1"/>
          </p:cNvSpPr>
          <p:nvPr>
            <p:ph type="sldNum" sz="quarter" idx="12"/>
          </p:nvPr>
        </p:nvSpPr>
        <p:spPr/>
        <p:txBody>
          <a:bodyPr/>
          <a:lstStyle/>
          <a:p>
            <a:fld id="{E6A7E3CE-5A14-429A-B57D-BC04F2FF6D17}" type="slidenum">
              <a:rPr lang="en-GB" smtClean="0"/>
              <a:t>‹#›</a:t>
            </a:fld>
            <a:endParaRPr lang="en-GB"/>
          </a:p>
        </p:txBody>
      </p:sp>
      <p:pic>
        <p:nvPicPr>
          <p:cNvPr id="8" name="Picture 7" descr="LG_Association_RGB.jpg">
            <a:extLst>
              <a:ext uri="{FF2B5EF4-FFF2-40B4-BE49-F238E27FC236}">
                <a16:creationId xmlns:a16="http://schemas.microsoft.com/office/drawing/2014/main" id="{F95ABE2F-4128-9D49-DA6F-9DBE52F3FC6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79376" y="223757"/>
            <a:ext cx="1681087" cy="993135"/>
          </a:xfrm>
          <a:prstGeom prst="rect">
            <a:avLst/>
          </a:prstGeom>
        </p:spPr>
      </p:pic>
      <p:pic>
        <p:nvPicPr>
          <p:cNvPr id="9" name="Picture 2" descr="PAS Planning Advisory Service">
            <a:extLst>
              <a:ext uri="{FF2B5EF4-FFF2-40B4-BE49-F238E27FC236}">
                <a16:creationId xmlns:a16="http://schemas.microsoft.com/office/drawing/2014/main" id="{D96E1ADB-210B-2B2E-D711-38BB671A8C55}"/>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140617" y="329827"/>
            <a:ext cx="1536822" cy="9931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0490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19827F-9528-E2D0-F214-4F8EE2F05FC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BC70BC3-26BD-87DD-0F5A-842FE4C1723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6D15D4E-6FB2-8106-3770-FBF158239EE1}"/>
              </a:ext>
            </a:extLst>
          </p:cNvPr>
          <p:cNvSpPr>
            <a:spLocks noGrp="1"/>
          </p:cNvSpPr>
          <p:nvPr>
            <p:ph type="dt" sz="half" idx="10"/>
          </p:nvPr>
        </p:nvSpPr>
        <p:spPr/>
        <p:txBody>
          <a:bodyPr/>
          <a:lstStyle/>
          <a:p>
            <a:fld id="{28106B4B-04C4-4483-A075-516BDBEF3FA6}" type="datetimeFigureOut">
              <a:rPr lang="en-GB" smtClean="0"/>
              <a:t>27/05/2026</a:t>
            </a:fld>
            <a:endParaRPr lang="en-GB"/>
          </a:p>
        </p:txBody>
      </p:sp>
      <p:sp>
        <p:nvSpPr>
          <p:cNvPr id="5" name="Footer Placeholder 4">
            <a:extLst>
              <a:ext uri="{FF2B5EF4-FFF2-40B4-BE49-F238E27FC236}">
                <a16:creationId xmlns:a16="http://schemas.microsoft.com/office/drawing/2014/main" id="{73CAA62D-F3CD-560B-9D16-57795CAB373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826E7AA-7A73-6EB0-5B7A-57898F1E8054}"/>
              </a:ext>
            </a:extLst>
          </p:cNvPr>
          <p:cNvSpPr>
            <a:spLocks noGrp="1"/>
          </p:cNvSpPr>
          <p:nvPr>
            <p:ph type="sldNum" sz="quarter" idx="12"/>
          </p:nvPr>
        </p:nvSpPr>
        <p:spPr/>
        <p:txBody>
          <a:bodyPr/>
          <a:lstStyle/>
          <a:p>
            <a:fld id="{E6A7E3CE-5A14-429A-B57D-BC04F2FF6D17}" type="slidenum">
              <a:rPr lang="en-GB" smtClean="0"/>
              <a:t>‹#›</a:t>
            </a:fld>
            <a:endParaRPr lang="en-GB"/>
          </a:p>
        </p:txBody>
      </p:sp>
    </p:spTree>
    <p:extLst>
      <p:ext uri="{BB962C8B-B14F-4D97-AF65-F5344CB8AC3E}">
        <p14:creationId xmlns:p14="http://schemas.microsoft.com/office/powerpoint/2010/main" val="5868761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BD460-2CF3-AEAA-25B2-186419CFB29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7CE23D7-F14C-E9FC-D58F-E2F2F4AF0A1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235E4C1-FC4E-FD76-F873-895A1E9D8DC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C592CCA-163B-7284-BE65-C3D18BA8EF70}"/>
              </a:ext>
            </a:extLst>
          </p:cNvPr>
          <p:cNvSpPr>
            <a:spLocks noGrp="1"/>
          </p:cNvSpPr>
          <p:nvPr>
            <p:ph type="dt" sz="half" idx="10"/>
          </p:nvPr>
        </p:nvSpPr>
        <p:spPr/>
        <p:txBody>
          <a:bodyPr/>
          <a:lstStyle/>
          <a:p>
            <a:fld id="{28106B4B-04C4-4483-A075-516BDBEF3FA6}" type="datetimeFigureOut">
              <a:rPr lang="en-GB" smtClean="0"/>
              <a:t>27/05/2026</a:t>
            </a:fld>
            <a:endParaRPr lang="en-GB"/>
          </a:p>
        </p:txBody>
      </p:sp>
      <p:sp>
        <p:nvSpPr>
          <p:cNvPr id="6" name="Footer Placeholder 5">
            <a:extLst>
              <a:ext uri="{FF2B5EF4-FFF2-40B4-BE49-F238E27FC236}">
                <a16:creationId xmlns:a16="http://schemas.microsoft.com/office/drawing/2014/main" id="{D23F952A-54CC-8AEC-E3A1-5B738641009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BCA9183-1E44-2020-B188-BB2A0D9CF839}"/>
              </a:ext>
            </a:extLst>
          </p:cNvPr>
          <p:cNvSpPr>
            <a:spLocks noGrp="1"/>
          </p:cNvSpPr>
          <p:nvPr>
            <p:ph type="sldNum" sz="quarter" idx="12"/>
          </p:nvPr>
        </p:nvSpPr>
        <p:spPr/>
        <p:txBody>
          <a:bodyPr/>
          <a:lstStyle/>
          <a:p>
            <a:fld id="{E6A7E3CE-5A14-429A-B57D-BC04F2FF6D17}" type="slidenum">
              <a:rPr lang="en-GB" smtClean="0"/>
              <a:t>‹#›</a:t>
            </a:fld>
            <a:endParaRPr lang="en-GB"/>
          </a:p>
        </p:txBody>
      </p:sp>
    </p:spTree>
    <p:extLst>
      <p:ext uri="{BB962C8B-B14F-4D97-AF65-F5344CB8AC3E}">
        <p14:creationId xmlns:p14="http://schemas.microsoft.com/office/powerpoint/2010/main" val="25654964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4F284F-8831-E083-E301-F94EEF0A88E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34B9BE7-78D8-4680-2616-74DBF1EC0EC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45B9C7D-DA87-E823-DFF5-D287B7783D4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A3F86C7-7C7C-C43D-BF94-34777C27174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3071748-4736-939F-32D4-162B135128A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2C35DBD-2F12-1EB7-AC27-6FDE030E80CA}"/>
              </a:ext>
            </a:extLst>
          </p:cNvPr>
          <p:cNvSpPr>
            <a:spLocks noGrp="1"/>
          </p:cNvSpPr>
          <p:nvPr>
            <p:ph type="dt" sz="half" idx="10"/>
          </p:nvPr>
        </p:nvSpPr>
        <p:spPr/>
        <p:txBody>
          <a:bodyPr/>
          <a:lstStyle/>
          <a:p>
            <a:fld id="{28106B4B-04C4-4483-A075-516BDBEF3FA6}" type="datetimeFigureOut">
              <a:rPr lang="en-GB" smtClean="0"/>
              <a:t>27/05/2026</a:t>
            </a:fld>
            <a:endParaRPr lang="en-GB"/>
          </a:p>
        </p:txBody>
      </p:sp>
      <p:sp>
        <p:nvSpPr>
          <p:cNvPr id="8" name="Footer Placeholder 7">
            <a:extLst>
              <a:ext uri="{FF2B5EF4-FFF2-40B4-BE49-F238E27FC236}">
                <a16:creationId xmlns:a16="http://schemas.microsoft.com/office/drawing/2014/main" id="{5635644B-2996-5F3A-7623-6CF83993787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C699CF3-87F3-E670-0A74-4DBF96318497}"/>
              </a:ext>
            </a:extLst>
          </p:cNvPr>
          <p:cNvSpPr>
            <a:spLocks noGrp="1"/>
          </p:cNvSpPr>
          <p:nvPr>
            <p:ph type="sldNum" sz="quarter" idx="12"/>
          </p:nvPr>
        </p:nvSpPr>
        <p:spPr/>
        <p:txBody>
          <a:bodyPr/>
          <a:lstStyle/>
          <a:p>
            <a:fld id="{E6A7E3CE-5A14-429A-B57D-BC04F2FF6D17}" type="slidenum">
              <a:rPr lang="en-GB" smtClean="0"/>
              <a:t>‹#›</a:t>
            </a:fld>
            <a:endParaRPr lang="en-GB"/>
          </a:p>
        </p:txBody>
      </p:sp>
    </p:spTree>
    <p:extLst>
      <p:ext uri="{BB962C8B-B14F-4D97-AF65-F5344CB8AC3E}">
        <p14:creationId xmlns:p14="http://schemas.microsoft.com/office/powerpoint/2010/main" val="29633092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94AA8C-63FD-F3AC-1C8B-4AAE721DDD3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2D2216E-9228-A44C-2035-F88EA15D5376}"/>
              </a:ext>
            </a:extLst>
          </p:cNvPr>
          <p:cNvSpPr>
            <a:spLocks noGrp="1"/>
          </p:cNvSpPr>
          <p:nvPr>
            <p:ph type="dt" sz="half" idx="10"/>
          </p:nvPr>
        </p:nvSpPr>
        <p:spPr/>
        <p:txBody>
          <a:bodyPr/>
          <a:lstStyle/>
          <a:p>
            <a:fld id="{28106B4B-04C4-4483-A075-516BDBEF3FA6}" type="datetimeFigureOut">
              <a:rPr lang="en-GB" smtClean="0"/>
              <a:t>27/05/2026</a:t>
            </a:fld>
            <a:endParaRPr lang="en-GB"/>
          </a:p>
        </p:txBody>
      </p:sp>
      <p:sp>
        <p:nvSpPr>
          <p:cNvPr id="4" name="Footer Placeholder 3">
            <a:extLst>
              <a:ext uri="{FF2B5EF4-FFF2-40B4-BE49-F238E27FC236}">
                <a16:creationId xmlns:a16="http://schemas.microsoft.com/office/drawing/2014/main" id="{6E20D9DD-F6D7-6CEF-C7A1-F967F155E7F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82792FA-39BE-13AB-7809-457CF2E23E0A}"/>
              </a:ext>
            </a:extLst>
          </p:cNvPr>
          <p:cNvSpPr>
            <a:spLocks noGrp="1"/>
          </p:cNvSpPr>
          <p:nvPr>
            <p:ph type="sldNum" sz="quarter" idx="12"/>
          </p:nvPr>
        </p:nvSpPr>
        <p:spPr/>
        <p:txBody>
          <a:bodyPr/>
          <a:lstStyle/>
          <a:p>
            <a:fld id="{E6A7E3CE-5A14-429A-B57D-BC04F2FF6D17}" type="slidenum">
              <a:rPr lang="en-GB" smtClean="0"/>
              <a:t>‹#›</a:t>
            </a:fld>
            <a:endParaRPr lang="en-GB"/>
          </a:p>
        </p:txBody>
      </p:sp>
    </p:spTree>
    <p:extLst>
      <p:ext uri="{BB962C8B-B14F-4D97-AF65-F5344CB8AC3E}">
        <p14:creationId xmlns:p14="http://schemas.microsoft.com/office/powerpoint/2010/main" val="35011248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5A6337F-49E6-5743-5DB5-16AA7D3318C1}"/>
              </a:ext>
            </a:extLst>
          </p:cNvPr>
          <p:cNvSpPr>
            <a:spLocks noGrp="1"/>
          </p:cNvSpPr>
          <p:nvPr>
            <p:ph type="dt" sz="half" idx="10"/>
          </p:nvPr>
        </p:nvSpPr>
        <p:spPr/>
        <p:txBody>
          <a:bodyPr/>
          <a:lstStyle/>
          <a:p>
            <a:fld id="{28106B4B-04C4-4483-A075-516BDBEF3FA6}" type="datetimeFigureOut">
              <a:rPr lang="en-GB" smtClean="0"/>
              <a:t>27/05/2026</a:t>
            </a:fld>
            <a:endParaRPr lang="en-GB"/>
          </a:p>
        </p:txBody>
      </p:sp>
      <p:sp>
        <p:nvSpPr>
          <p:cNvPr id="3" name="Footer Placeholder 2">
            <a:extLst>
              <a:ext uri="{FF2B5EF4-FFF2-40B4-BE49-F238E27FC236}">
                <a16:creationId xmlns:a16="http://schemas.microsoft.com/office/drawing/2014/main" id="{4BCE5FF1-0F4E-3B05-3B68-379D8FFA212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54AA71D-F18A-E9FD-E487-3760D72BE9C7}"/>
              </a:ext>
            </a:extLst>
          </p:cNvPr>
          <p:cNvSpPr>
            <a:spLocks noGrp="1"/>
          </p:cNvSpPr>
          <p:nvPr>
            <p:ph type="sldNum" sz="quarter" idx="12"/>
          </p:nvPr>
        </p:nvSpPr>
        <p:spPr/>
        <p:txBody>
          <a:bodyPr/>
          <a:lstStyle/>
          <a:p>
            <a:fld id="{E6A7E3CE-5A14-429A-B57D-BC04F2FF6D17}" type="slidenum">
              <a:rPr lang="en-GB" smtClean="0"/>
              <a:t>‹#›</a:t>
            </a:fld>
            <a:endParaRPr lang="en-GB"/>
          </a:p>
        </p:txBody>
      </p:sp>
      <p:pic>
        <p:nvPicPr>
          <p:cNvPr id="5" name="Picture 2" descr="PAS Planning Advisory Service">
            <a:extLst>
              <a:ext uri="{FF2B5EF4-FFF2-40B4-BE49-F238E27FC236}">
                <a16:creationId xmlns:a16="http://schemas.microsoft.com/office/drawing/2014/main" id="{DA0F8E32-3450-6E75-BFDD-B20E710573E8}"/>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687623" y="253970"/>
            <a:ext cx="1162050" cy="7715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02499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1E4D8F-795F-F05F-630C-1F08B4741F5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02F903D-BB8E-C6EC-E73D-073B289F9CC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1F37A5A-3E14-48B1-4FAE-3B45E22768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3F8A356-990C-B0D1-DC15-CCDE5FE91594}"/>
              </a:ext>
            </a:extLst>
          </p:cNvPr>
          <p:cNvSpPr>
            <a:spLocks noGrp="1"/>
          </p:cNvSpPr>
          <p:nvPr>
            <p:ph type="dt" sz="half" idx="10"/>
          </p:nvPr>
        </p:nvSpPr>
        <p:spPr/>
        <p:txBody>
          <a:bodyPr/>
          <a:lstStyle/>
          <a:p>
            <a:fld id="{28106B4B-04C4-4483-A075-516BDBEF3FA6}" type="datetimeFigureOut">
              <a:rPr lang="en-GB" smtClean="0"/>
              <a:t>27/05/2026</a:t>
            </a:fld>
            <a:endParaRPr lang="en-GB"/>
          </a:p>
        </p:txBody>
      </p:sp>
      <p:sp>
        <p:nvSpPr>
          <p:cNvPr id="6" name="Footer Placeholder 5">
            <a:extLst>
              <a:ext uri="{FF2B5EF4-FFF2-40B4-BE49-F238E27FC236}">
                <a16:creationId xmlns:a16="http://schemas.microsoft.com/office/drawing/2014/main" id="{5E7063B9-6176-98E7-8048-09834D3258A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D12AAF9-5DEC-FAA7-17AF-3E4918C33222}"/>
              </a:ext>
            </a:extLst>
          </p:cNvPr>
          <p:cNvSpPr>
            <a:spLocks noGrp="1"/>
          </p:cNvSpPr>
          <p:nvPr>
            <p:ph type="sldNum" sz="quarter" idx="12"/>
          </p:nvPr>
        </p:nvSpPr>
        <p:spPr/>
        <p:txBody>
          <a:bodyPr/>
          <a:lstStyle/>
          <a:p>
            <a:fld id="{E6A7E3CE-5A14-429A-B57D-BC04F2FF6D17}" type="slidenum">
              <a:rPr lang="en-GB" smtClean="0"/>
              <a:t>‹#›</a:t>
            </a:fld>
            <a:endParaRPr lang="en-GB"/>
          </a:p>
        </p:txBody>
      </p:sp>
    </p:spTree>
    <p:extLst>
      <p:ext uri="{BB962C8B-B14F-4D97-AF65-F5344CB8AC3E}">
        <p14:creationId xmlns:p14="http://schemas.microsoft.com/office/powerpoint/2010/main" val="13201183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EE7A3-2B4C-3CBF-BDC2-EB2FCE62CE8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13CCD41-4807-0EED-6F9A-5E8A6840D7A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1343D92-1E94-7540-3364-A9DE87E40D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567059E-3D61-8E31-5412-04D34B5B51F3}"/>
              </a:ext>
            </a:extLst>
          </p:cNvPr>
          <p:cNvSpPr>
            <a:spLocks noGrp="1"/>
          </p:cNvSpPr>
          <p:nvPr>
            <p:ph type="dt" sz="half" idx="10"/>
          </p:nvPr>
        </p:nvSpPr>
        <p:spPr/>
        <p:txBody>
          <a:bodyPr/>
          <a:lstStyle/>
          <a:p>
            <a:fld id="{28106B4B-04C4-4483-A075-516BDBEF3FA6}" type="datetimeFigureOut">
              <a:rPr lang="en-GB" smtClean="0"/>
              <a:t>27/05/2026</a:t>
            </a:fld>
            <a:endParaRPr lang="en-GB"/>
          </a:p>
        </p:txBody>
      </p:sp>
      <p:sp>
        <p:nvSpPr>
          <p:cNvPr id="6" name="Footer Placeholder 5">
            <a:extLst>
              <a:ext uri="{FF2B5EF4-FFF2-40B4-BE49-F238E27FC236}">
                <a16:creationId xmlns:a16="http://schemas.microsoft.com/office/drawing/2014/main" id="{F89CD6E9-6470-AD70-8D2F-361EA81C640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40CA332-F644-3E74-FA10-74CC55E1786F}"/>
              </a:ext>
            </a:extLst>
          </p:cNvPr>
          <p:cNvSpPr>
            <a:spLocks noGrp="1"/>
          </p:cNvSpPr>
          <p:nvPr>
            <p:ph type="sldNum" sz="quarter" idx="12"/>
          </p:nvPr>
        </p:nvSpPr>
        <p:spPr/>
        <p:txBody>
          <a:bodyPr/>
          <a:lstStyle/>
          <a:p>
            <a:fld id="{E6A7E3CE-5A14-429A-B57D-BC04F2FF6D17}" type="slidenum">
              <a:rPr lang="en-GB" smtClean="0"/>
              <a:t>‹#›</a:t>
            </a:fld>
            <a:endParaRPr lang="en-GB"/>
          </a:p>
        </p:txBody>
      </p:sp>
    </p:spTree>
    <p:extLst>
      <p:ext uri="{BB962C8B-B14F-4D97-AF65-F5344CB8AC3E}">
        <p14:creationId xmlns:p14="http://schemas.microsoft.com/office/powerpoint/2010/main" val="2380583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16.xml"/><Relationship Id="rId1" Type="http://schemas.openxmlformats.org/officeDocument/2006/relationships/slideLayout" Target="../slideLayouts/slideLayout15.xml"/><Relationship Id="rId5" Type="http://schemas.openxmlformats.org/officeDocument/2006/relationships/image" Target="../media/image7.jpeg"/><Relationship Id="rId4" Type="http://schemas.openxmlformats.org/officeDocument/2006/relationships/image" Target="../media/image6.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32C53F0-8136-8DB2-1748-B1AE627467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8779836-1978-CE6C-C752-DE42F793647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3D96BE6-D9F0-AC6F-B835-072292F7FA5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106B4B-04C4-4483-A075-516BDBEF3FA6}" type="datetimeFigureOut">
              <a:rPr lang="en-GB" smtClean="0"/>
              <a:t>27/05/2026</a:t>
            </a:fld>
            <a:endParaRPr lang="en-GB"/>
          </a:p>
        </p:txBody>
      </p:sp>
      <p:sp>
        <p:nvSpPr>
          <p:cNvPr id="5" name="Footer Placeholder 4">
            <a:extLst>
              <a:ext uri="{FF2B5EF4-FFF2-40B4-BE49-F238E27FC236}">
                <a16:creationId xmlns:a16="http://schemas.microsoft.com/office/drawing/2014/main" id="{FD7B8F6D-8FDD-0D85-4926-FB5ABA46E49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7EB42888-DBBE-2F5A-9C43-486ABA70DD4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A7E3CE-5A14-429A-B57D-BC04F2FF6D17}" type="slidenum">
              <a:rPr lang="en-GB" smtClean="0"/>
              <a:t>‹#›</a:t>
            </a:fld>
            <a:endParaRPr lang="en-GB"/>
          </a:p>
        </p:txBody>
      </p:sp>
    </p:spTree>
    <p:extLst>
      <p:ext uri="{BB962C8B-B14F-4D97-AF65-F5344CB8AC3E}">
        <p14:creationId xmlns:p14="http://schemas.microsoft.com/office/powerpoint/2010/main" val="2991693322"/>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85" r:id="rId6"/>
    <p:sldLayoutId id="2147483686" r:id="rId7"/>
    <p:sldLayoutId id="2147483687" r:id="rId8"/>
    <p:sldLayoutId id="2147483688" r:id="rId9"/>
    <p:sldLayoutId id="2147483689" r:id="rId10"/>
    <p:sldLayoutId id="214748369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8" name="Rectangle 2">
            <a:extLst>
              <a:ext uri="{FF2B5EF4-FFF2-40B4-BE49-F238E27FC236}">
                <a16:creationId xmlns:a16="http://schemas.microsoft.com/office/drawing/2014/main" id="{7105DD52-5D36-B658-23C7-516D746511C5}"/>
              </a:ext>
            </a:extLst>
          </p:cNvPr>
          <p:cNvSpPr>
            <a:spLocks noGrp="1" noChangeArrowheads="1"/>
          </p:cNvSpPr>
          <p:nvPr>
            <p:ph type="title"/>
          </p:nvPr>
        </p:nvSpPr>
        <p:spPr bwMode="auto">
          <a:xfrm>
            <a:off x="406400" y="228600"/>
            <a:ext cx="11277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a:p>
        </p:txBody>
      </p:sp>
      <p:sp>
        <p:nvSpPr>
          <p:cNvPr id="1029" name="Rectangle 3">
            <a:extLst>
              <a:ext uri="{FF2B5EF4-FFF2-40B4-BE49-F238E27FC236}">
                <a16:creationId xmlns:a16="http://schemas.microsoft.com/office/drawing/2014/main" id="{48D3D804-7326-BDEB-EDAC-348903B4A677}"/>
              </a:ext>
            </a:extLst>
          </p:cNvPr>
          <p:cNvSpPr>
            <a:spLocks noGrp="1" noChangeArrowheads="1"/>
          </p:cNvSpPr>
          <p:nvPr>
            <p:ph type="body" idx="1"/>
          </p:nvPr>
        </p:nvSpPr>
        <p:spPr bwMode="auto">
          <a:xfrm>
            <a:off x="406400" y="1371600"/>
            <a:ext cx="11277600"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pic>
        <p:nvPicPr>
          <p:cNvPr id="3" name="Picture 2">
            <a:extLst>
              <a:ext uri="{FF2B5EF4-FFF2-40B4-BE49-F238E27FC236}">
                <a16:creationId xmlns:a16="http://schemas.microsoft.com/office/drawing/2014/main" id="{9A89C192-8C25-FF36-5178-F9A771887B99}"/>
              </a:ext>
              <a:ext uri="{C183D7F6-B498-43B3-948B-1728B52AA6E4}">
                <adec:decorative xmlns:adec="http://schemas.microsoft.com/office/drawing/2017/decorative" val="1"/>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9082554" y="5949280"/>
            <a:ext cx="2846094" cy="711524"/>
          </a:xfrm>
          <a:prstGeom prst="rect">
            <a:avLst/>
          </a:prstGeom>
        </p:spPr>
      </p:pic>
    </p:spTree>
    <p:extLst>
      <p:ext uri="{BB962C8B-B14F-4D97-AF65-F5344CB8AC3E}">
        <p14:creationId xmlns:p14="http://schemas.microsoft.com/office/powerpoint/2010/main" val="4201235434"/>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Lst>
  <p:txStyles>
    <p:titleStyle>
      <a:lvl1pPr algn="l" rtl="0" eaLnBrk="1" fontAlgn="base" hangingPunct="1">
        <a:spcBef>
          <a:spcPct val="0"/>
        </a:spcBef>
        <a:spcAft>
          <a:spcPct val="0"/>
        </a:spcAft>
        <a:defRPr sz="3600" b="1">
          <a:solidFill>
            <a:srgbClr val="07358A"/>
          </a:solidFill>
          <a:latin typeface="+mj-lt"/>
          <a:ea typeface="ＭＳ Ｐゴシック" charset="-128"/>
          <a:cs typeface="ＭＳ Ｐゴシック" charset="-128"/>
        </a:defRPr>
      </a:lvl1pPr>
      <a:lvl2pPr algn="l" rtl="0" eaLnBrk="1" fontAlgn="base" hangingPunct="1">
        <a:spcBef>
          <a:spcPct val="0"/>
        </a:spcBef>
        <a:spcAft>
          <a:spcPct val="0"/>
        </a:spcAft>
        <a:defRPr sz="3600" b="1">
          <a:solidFill>
            <a:srgbClr val="07358A"/>
          </a:solidFill>
          <a:latin typeface="Arial" charset="0"/>
          <a:ea typeface="ＭＳ Ｐゴシック" charset="-128"/>
          <a:cs typeface="ＭＳ Ｐゴシック" charset="-128"/>
        </a:defRPr>
      </a:lvl2pPr>
      <a:lvl3pPr algn="l" rtl="0" eaLnBrk="1" fontAlgn="base" hangingPunct="1">
        <a:spcBef>
          <a:spcPct val="0"/>
        </a:spcBef>
        <a:spcAft>
          <a:spcPct val="0"/>
        </a:spcAft>
        <a:defRPr sz="3600" b="1">
          <a:solidFill>
            <a:srgbClr val="07358A"/>
          </a:solidFill>
          <a:latin typeface="Arial" charset="0"/>
          <a:ea typeface="ＭＳ Ｐゴシック" charset="-128"/>
          <a:cs typeface="ＭＳ Ｐゴシック" charset="-128"/>
        </a:defRPr>
      </a:lvl3pPr>
      <a:lvl4pPr algn="l" rtl="0" eaLnBrk="1" fontAlgn="base" hangingPunct="1">
        <a:spcBef>
          <a:spcPct val="0"/>
        </a:spcBef>
        <a:spcAft>
          <a:spcPct val="0"/>
        </a:spcAft>
        <a:defRPr sz="3600" b="1">
          <a:solidFill>
            <a:srgbClr val="07358A"/>
          </a:solidFill>
          <a:latin typeface="Arial" charset="0"/>
          <a:ea typeface="ＭＳ Ｐゴシック" charset="-128"/>
          <a:cs typeface="ＭＳ Ｐゴシック" charset="-128"/>
        </a:defRPr>
      </a:lvl4pPr>
      <a:lvl5pPr algn="l" rtl="0" eaLnBrk="1" fontAlgn="base" hangingPunct="1">
        <a:spcBef>
          <a:spcPct val="0"/>
        </a:spcBef>
        <a:spcAft>
          <a:spcPct val="0"/>
        </a:spcAft>
        <a:defRPr sz="3600" b="1">
          <a:solidFill>
            <a:srgbClr val="07358A"/>
          </a:solidFill>
          <a:latin typeface="Arial" charset="0"/>
          <a:ea typeface="ＭＳ Ｐゴシック" charset="-128"/>
          <a:cs typeface="ＭＳ Ｐゴシック" charset="-128"/>
        </a:defRPr>
      </a:lvl5pPr>
      <a:lvl6pPr marL="457200" algn="l" rtl="0" eaLnBrk="1" fontAlgn="base" hangingPunct="1">
        <a:spcBef>
          <a:spcPct val="0"/>
        </a:spcBef>
        <a:spcAft>
          <a:spcPct val="0"/>
        </a:spcAft>
        <a:defRPr sz="3600" b="1">
          <a:solidFill>
            <a:srgbClr val="07358A"/>
          </a:solidFill>
          <a:latin typeface="Arial" charset="0"/>
        </a:defRPr>
      </a:lvl6pPr>
      <a:lvl7pPr marL="914400" algn="l" rtl="0" eaLnBrk="1" fontAlgn="base" hangingPunct="1">
        <a:spcBef>
          <a:spcPct val="0"/>
        </a:spcBef>
        <a:spcAft>
          <a:spcPct val="0"/>
        </a:spcAft>
        <a:defRPr sz="3600" b="1">
          <a:solidFill>
            <a:srgbClr val="07358A"/>
          </a:solidFill>
          <a:latin typeface="Arial" charset="0"/>
        </a:defRPr>
      </a:lvl7pPr>
      <a:lvl8pPr marL="1371600" algn="l" rtl="0" eaLnBrk="1" fontAlgn="base" hangingPunct="1">
        <a:spcBef>
          <a:spcPct val="0"/>
        </a:spcBef>
        <a:spcAft>
          <a:spcPct val="0"/>
        </a:spcAft>
        <a:defRPr sz="3600" b="1">
          <a:solidFill>
            <a:srgbClr val="07358A"/>
          </a:solidFill>
          <a:latin typeface="Arial" charset="0"/>
        </a:defRPr>
      </a:lvl8pPr>
      <a:lvl9pPr marL="1828800" algn="l" rtl="0" eaLnBrk="1" fontAlgn="base" hangingPunct="1">
        <a:spcBef>
          <a:spcPct val="0"/>
        </a:spcBef>
        <a:spcAft>
          <a:spcPct val="0"/>
        </a:spcAft>
        <a:defRPr sz="3600" b="1">
          <a:solidFill>
            <a:srgbClr val="07358A"/>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1" fontAlgn="base" hangingPunct="1">
        <a:spcBef>
          <a:spcPct val="20000"/>
        </a:spcBef>
        <a:spcAft>
          <a:spcPct val="0"/>
        </a:spcAft>
        <a:buFont typeface="Times" panose="02020603050405020304" pitchFamily="18" charset="0"/>
        <a:buChar char="•"/>
        <a:defRPr sz="2800">
          <a:solidFill>
            <a:schemeClr val="tx1"/>
          </a:solidFill>
          <a:latin typeface="+mn-lt"/>
          <a:ea typeface="ＭＳ Ｐゴシック" charset="-128"/>
        </a:defRPr>
      </a:lvl2pPr>
      <a:lvl3pPr marL="1143000" indent="-228600" algn="l" rtl="0" eaLnBrk="1" fontAlgn="base" hangingPunct="1">
        <a:spcBef>
          <a:spcPct val="20000"/>
        </a:spcBef>
        <a:spcAft>
          <a:spcPct val="0"/>
        </a:spcAft>
        <a:buFont typeface="Times" panose="02020603050405020304" pitchFamily="18" charset="0"/>
        <a:buChar char="•"/>
        <a:defRPr sz="2800">
          <a:solidFill>
            <a:schemeClr val="tx1"/>
          </a:solidFill>
          <a:latin typeface="+mn-lt"/>
          <a:ea typeface="ＭＳ Ｐゴシック" charset="-128"/>
        </a:defRPr>
      </a:lvl3pPr>
      <a:lvl4pPr marL="1600200" indent="-228600" algn="l" rtl="0" eaLnBrk="1" fontAlgn="base" hangingPunct="1">
        <a:spcBef>
          <a:spcPct val="20000"/>
        </a:spcBef>
        <a:spcAft>
          <a:spcPct val="0"/>
        </a:spcAft>
        <a:buFont typeface="Times" panose="02020603050405020304" pitchFamily="18" charset="0"/>
        <a:buChar char="•"/>
        <a:defRPr sz="2400">
          <a:solidFill>
            <a:schemeClr val="tx1"/>
          </a:solidFill>
          <a:latin typeface="+mn-lt"/>
          <a:ea typeface="ＭＳ Ｐゴシック" charset="-128"/>
        </a:defRPr>
      </a:lvl4pPr>
      <a:lvl5pPr marL="2057400" indent="-228600" algn="l" rtl="0" eaLnBrk="1" fontAlgn="base" hangingPunct="1">
        <a:spcBef>
          <a:spcPct val="20000"/>
        </a:spcBef>
        <a:spcAft>
          <a:spcPct val="0"/>
        </a:spcAft>
        <a:buFont typeface="Times" panose="02020603050405020304" pitchFamily="18" charset="0"/>
        <a:buChar char="•"/>
        <a:defRPr sz="2400">
          <a:solidFill>
            <a:schemeClr val="tx1"/>
          </a:solidFill>
          <a:latin typeface="+mn-lt"/>
          <a:ea typeface="ＭＳ Ｐゴシック" charset="-128"/>
        </a:defRPr>
      </a:lvl5pPr>
      <a:lvl6pPr marL="2514600" indent="-228600" algn="l" rtl="0" eaLnBrk="1" fontAlgn="base" hangingPunct="1">
        <a:spcBef>
          <a:spcPct val="20000"/>
        </a:spcBef>
        <a:spcAft>
          <a:spcPct val="0"/>
        </a:spcAft>
        <a:buFont typeface="Times"/>
        <a:buChar char="•"/>
        <a:defRPr sz="2400">
          <a:solidFill>
            <a:schemeClr val="tx1"/>
          </a:solidFill>
          <a:latin typeface="+mn-lt"/>
        </a:defRPr>
      </a:lvl6pPr>
      <a:lvl7pPr marL="2971800" indent="-228600" algn="l" rtl="0" eaLnBrk="1" fontAlgn="base" hangingPunct="1">
        <a:spcBef>
          <a:spcPct val="20000"/>
        </a:spcBef>
        <a:spcAft>
          <a:spcPct val="0"/>
        </a:spcAft>
        <a:buFont typeface="Times"/>
        <a:buChar char="•"/>
        <a:defRPr sz="2400">
          <a:solidFill>
            <a:schemeClr val="tx1"/>
          </a:solidFill>
          <a:latin typeface="+mn-lt"/>
        </a:defRPr>
      </a:lvl7pPr>
      <a:lvl8pPr marL="3429000" indent="-228600" algn="l" rtl="0" eaLnBrk="1" fontAlgn="base" hangingPunct="1">
        <a:spcBef>
          <a:spcPct val="20000"/>
        </a:spcBef>
        <a:spcAft>
          <a:spcPct val="0"/>
        </a:spcAft>
        <a:buFont typeface="Times"/>
        <a:buChar char="•"/>
        <a:defRPr sz="2400">
          <a:solidFill>
            <a:schemeClr val="tx1"/>
          </a:solidFill>
          <a:latin typeface="+mn-lt"/>
        </a:defRPr>
      </a:lvl8pPr>
      <a:lvl9pPr marL="3886200" indent="-228600" algn="l" rtl="0" eaLnBrk="1" fontAlgn="base" hangingPunct="1">
        <a:spcBef>
          <a:spcPct val="20000"/>
        </a:spcBef>
        <a:spcAft>
          <a:spcPct val="0"/>
        </a:spcAft>
        <a:buFont typeface="Times"/>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5300472"/>
            <a:ext cx="12192000" cy="1557528"/>
          </a:xfrm>
          <a:prstGeom prst="rect">
            <a:avLst/>
          </a:prstGeom>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552000" y="306000"/>
            <a:ext cx="2266861" cy="666630"/>
          </a:xfrm>
          <a:prstGeom prst="rect">
            <a:avLst/>
          </a:prstGeom>
        </p:spPr>
      </p:pic>
      <p:sp>
        <p:nvSpPr>
          <p:cNvPr id="2" name="Title Placeholder 1"/>
          <p:cNvSpPr>
            <a:spLocks noGrp="1"/>
          </p:cNvSpPr>
          <p:nvPr>
            <p:ph type="title"/>
          </p:nvPr>
        </p:nvSpPr>
        <p:spPr>
          <a:xfrm>
            <a:off x="1680000" y="1908000"/>
            <a:ext cx="9360000" cy="540000"/>
          </a:xfrm>
          <a:prstGeom prst="rect">
            <a:avLst/>
          </a:prstGeom>
        </p:spPr>
        <p:txBody>
          <a:bodyPr vert="horz" lIns="0" tIns="0" rIns="0" bIns="0" rtlCol="0" anchor="t" anchorCtr="0">
            <a:noAutofit/>
          </a:bodyPr>
          <a:lstStyle/>
          <a:p>
            <a:r>
              <a:rPr lang="en-US"/>
              <a:t>Click to edit Master title style</a:t>
            </a:r>
          </a:p>
        </p:txBody>
      </p:sp>
      <p:sp>
        <p:nvSpPr>
          <p:cNvPr id="3" name="Text Placeholder 2"/>
          <p:cNvSpPr>
            <a:spLocks noGrp="1"/>
          </p:cNvSpPr>
          <p:nvPr>
            <p:ph type="body" idx="1"/>
          </p:nvPr>
        </p:nvSpPr>
        <p:spPr>
          <a:xfrm>
            <a:off x="1680000" y="2556000"/>
            <a:ext cx="9360000" cy="2592000"/>
          </a:xfrm>
          <a:prstGeom prst="rect">
            <a:avLst/>
          </a:prstGeom>
        </p:spPr>
        <p:txBody>
          <a:bodyPr vert="horz" lIns="0" tIns="0" rIns="0" bIns="0" rtlCol="0" anchor="t" anchorCtr="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592000" y="6498000"/>
            <a:ext cx="2400000" cy="216000"/>
          </a:xfrm>
          <a:prstGeom prst="rect">
            <a:avLst/>
          </a:prstGeom>
        </p:spPr>
        <p:txBody>
          <a:bodyPr vert="horz" lIns="0" tIns="0" rIns="0" bIns="0" rtlCol="0" anchor="b" anchorCtr="0"/>
          <a:lstStyle>
            <a:lvl1pPr algn="l">
              <a:defRPr sz="1200">
                <a:solidFill>
                  <a:schemeClr val="bg1"/>
                </a:solidFill>
              </a:defRPr>
            </a:lvl1pPr>
          </a:lstStyle>
          <a:p>
            <a:fld id="{A84C2697-CFBD-4117-8DED-8B6A2F89FF8C}" type="datetimeFigureOut">
              <a:rPr lang="en-GB" smtClean="0"/>
              <a:t>27/05/2026</a:t>
            </a:fld>
            <a:endParaRPr lang="en-GB"/>
          </a:p>
        </p:txBody>
      </p:sp>
      <p:sp>
        <p:nvSpPr>
          <p:cNvPr id="5" name="Footer Placeholder 4"/>
          <p:cNvSpPr>
            <a:spLocks noGrp="1"/>
          </p:cNvSpPr>
          <p:nvPr>
            <p:ph type="ftr" sz="quarter" idx="3"/>
          </p:nvPr>
        </p:nvSpPr>
        <p:spPr>
          <a:xfrm>
            <a:off x="5280000" y="6498000"/>
            <a:ext cx="5760000" cy="216000"/>
          </a:xfrm>
          <a:prstGeom prst="rect">
            <a:avLst/>
          </a:prstGeom>
        </p:spPr>
        <p:txBody>
          <a:bodyPr vert="horz" lIns="0" tIns="0" rIns="0" bIns="0" rtlCol="0" anchor="b" anchorCtr="0"/>
          <a:lstStyle>
            <a:lvl1pPr algn="l">
              <a:defRPr sz="1200">
                <a:solidFill>
                  <a:schemeClr val="bg1"/>
                </a:solidFill>
              </a:defRPr>
            </a:lvl1pPr>
          </a:lstStyle>
          <a:p>
            <a:endParaRPr lang="en-GB"/>
          </a:p>
        </p:txBody>
      </p:sp>
      <p:sp>
        <p:nvSpPr>
          <p:cNvPr id="6" name="Slide Number Placeholder 5"/>
          <p:cNvSpPr>
            <a:spLocks noGrp="1"/>
          </p:cNvSpPr>
          <p:nvPr>
            <p:ph type="sldNum" sz="quarter" idx="4"/>
          </p:nvPr>
        </p:nvSpPr>
        <p:spPr>
          <a:xfrm>
            <a:off x="1680000" y="6498000"/>
            <a:ext cx="480000" cy="216000"/>
          </a:xfrm>
          <a:prstGeom prst="rect">
            <a:avLst/>
          </a:prstGeom>
        </p:spPr>
        <p:txBody>
          <a:bodyPr vert="horz" lIns="0" tIns="0" rIns="0" bIns="0" rtlCol="0" anchor="b" anchorCtr="0"/>
          <a:lstStyle>
            <a:lvl1pPr algn="l">
              <a:defRPr sz="1200">
                <a:solidFill>
                  <a:schemeClr val="bg1"/>
                </a:solidFill>
              </a:defRPr>
            </a:lvl1pPr>
          </a:lstStyle>
          <a:p>
            <a:fld id="{7C9140C7-0509-4D45-8F89-EBC38EC2FA12}" type="slidenum">
              <a:rPr lang="en-GB" smtClean="0"/>
              <a:t>‹#›</a:t>
            </a:fld>
            <a:endParaRPr lang="en-GB"/>
          </a:p>
        </p:txBody>
      </p:sp>
    </p:spTree>
    <p:extLst>
      <p:ext uri="{BB962C8B-B14F-4D97-AF65-F5344CB8AC3E}">
        <p14:creationId xmlns:p14="http://schemas.microsoft.com/office/powerpoint/2010/main" val="3532383182"/>
      </p:ext>
    </p:extLst>
  </p:cSld>
  <p:clrMap bg1="lt1" tx1="dk1" bg2="lt2" tx2="dk2" accent1="accent1" accent2="accent2" accent3="accent3" accent4="accent4" accent5="accent5" accent6="accent6" hlink="hlink" folHlink="folHlink"/>
  <p:sldLayoutIdLst>
    <p:sldLayoutId id="2147483696" r:id="rId1"/>
    <p:sldLayoutId id="2147483697" r:id="rId2"/>
  </p:sldLayoutIdLst>
  <p:txStyles>
    <p:titleStyle>
      <a:lvl1pPr algn="l" defTabSz="457200" rtl="0" eaLnBrk="1" latinLnBrk="0" hangingPunct="1">
        <a:spcBef>
          <a:spcPct val="0"/>
        </a:spcBef>
        <a:buNone/>
        <a:defRPr sz="2600" b="1" kern="1200">
          <a:solidFill>
            <a:schemeClr val="accent2"/>
          </a:solidFill>
          <a:latin typeface="+mj-lt"/>
          <a:ea typeface="+mj-ea"/>
          <a:cs typeface="+mj-cs"/>
        </a:defRPr>
      </a:lvl1pPr>
    </p:titleStyle>
    <p:bodyStyle>
      <a:lvl1pPr marL="288000" indent="-288000" algn="l" defTabSz="457200" rtl="0" eaLnBrk="1" latinLnBrk="0" hangingPunct="1">
        <a:lnSpc>
          <a:spcPct val="120000"/>
        </a:lnSpc>
        <a:spcBef>
          <a:spcPts val="800"/>
        </a:spcBef>
        <a:buClr>
          <a:schemeClr val="accent2"/>
        </a:buClr>
        <a:buSzPct val="110000"/>
        <a:buFont typeface="Verdana" pitchFamily="34" charset="0"/>
        <a:buChar char="●"/>
        <a:defRPr sz="1600" kern="1200">
          <a:solidFill>
            <a:schemeClr val="tx1"/>
          </a:solidFill>
          <a:latin typeface="+mn-lt"/>
          <a:ea typeface="+mn-ea"/>
          <a:cs typeface="+mn-cs"/>
        </a:defRPr>
      </a:lvl1pPr>
      <a:lvl2pPr marL="576000" indent="-288000" algn="l" defTabSz="457200" rtl="0" eaLnBrk="1" latinLnBrk="0" hangingPunct="1">
        <a:lnSpc>
          <a:spcPct val="120000"/>
        </a:lnSpc>
        <a:spcBef>
          <a:spcPts val="500"/>
        </a:spcBef>
        <a:buClr>
          <a:schemeClr val="accent2"/>
        </a:buClr>
        <a:buFont typeface="Arial"/>
        <a:buChar char="–"/>
        <a:defRPr sz="1600" kern="1200">
          <a:solidFill>
            <a:schemeClr val="tx1"/>
          </a:solidFill>
          <a:latin typeface="+mn-lt"/>
          <a:ea typeface="+mn-ea"/>
          <a:cs typeface="+mn-cs"/>
        </a:defRPr>
      </a:lvl2pPr>
      <a:lvl3pPr marL="864000" indent="-288000" algn="l" defTabSz="457200" rtl="0" eaLnBrk="1" latinLnBrk="0" hangingPunct="1">
        <a:lnSpc>
          <a:spcPct val="120000"/>
        </a:lnSpc>
        <a:spcBef>
          <a:spcPts val="500"/>
        </a:spcBef>
        <a:buClr>
          <a:schemeClr val="accent2"/>
        </a:buClr>
        <a:buSzPct val="110000"/>
        <a:buFont typeface="Verdana" pitchFamily="34" charset="0"/>
        <a:buChar char="●"/>
        <a:defRPr sz="1600" kern="1200">
          <a:solidFill>
            <a:schemeClr val="tx1"/>
          </a:solidFill>
          <a:latin typeface="+mn-lt"/>
          <a:ea typeface="+mn-ea"/>
          <a:cs typeface="+mn-cs"/>
        </a:defRPr>
      </a:lvl3pPr>
      <a:lvl4pPr marL="1152000" indent="-288000" algn="l" defTabSz="457200" rtl="0" eaLnBrk="1" latinLnBrk="0" hangingPunct="1">
        <a:lnSpc>
          <a:spcPct val="120000"/>
        </a:lnSpc>
        <a:spcBef>
          <a:spcPts val="500"/>
        </a:spcBef>
        <a:buClr>
          <a:schemeClr val="accent2"/>
        </a:buClr>
        <a:buFont typeface="Arial"/>
        <a:buChar char="–"/>
        <a:defRPr sz="1600" kern="1200">
          <a:solidFill>
            <a:schemeClr val="tx1"/>
          </a:solidFill>
          <a:latin typeface="+mn-lt"/>
          <a:ea typeface="+mn-ea"/>
          <a:cs typeface="+mn-cs"/>
        </a:defRPr>
      </a:lvl4pPr>
      <a:lvl5pPr marL="1440000" indent="-288000" algn="l" defTabSz="457200" rtl="0" eaLnBrk="1" latinLnBrk="0" hangingPunct="1">
        <a:lnSpc>
          <a:spcPct val="120000"/>
        </a:lnSpc>
        <a:spcBef>
          <a:spcPts val="500"/>
        </a:spcBef>
        <a:buClr>
          <a:schemeClr val="accent2"/>
        </a:buClr>
        <a:buFont typeface="Arial"/>
        <a:buChar char="»"/>
        <a:defRPr sz="16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www.local.gov.uk/pas/events/past-events/2026-events#planning-committee-reform-consultation-events-april-2026"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94781A-1A94-2063-AE35-6C617ECFD4B1}"/>
              </a:ext>
            </a:extLst>
          </p:cNvPr>
          <p:cNvSpPr>
            <a:spLocks noGrp="1"/>
          </p:cNvSpPr>
          <p:nvPr>
            <p:ph type="ctrTitle"/>
          </p:nvPr>
        </p:nvSpPr>
        <p:spPr>
          <a:xfrm>
            <a:off x="0" y="4372617"/>
            <a:ext cx="12782550" cy="2387600"/>
          </a:xfrm>
        </p:spPr>
        <p:txBody>
          <a:bodyPr>
            <a:noAutofit/>
          </a:bodyPr>
          <a:lstStyle/>
          <a:p>
            <a:br>
              <a:rPr lang="en-GB" sz="4000" b="1">
                <a:latin typeface="Arial" panose="020B0604020202020204" pitchFamily="34" charset="0"/>
                <a:cs typeface="Arial" panose="020B0604020202020204" pitchFamily="34" charset="0"/>
              </a:rPr>
            </a:br>
            <a:br>
              <a:rPr lang="en-GB" sz="4000" b="1">
                <a:latin typeface="Arial" panose="020B0604020202020204" pitchFamily="34" charset="0"/>
                <a:cs typeface="Arial" panose="020B0604020202020204" pitchFamily="34" charset="0"/>
              </a:rPr>
            </a:br>
            <a:endParaRPr lang="en-GB" sz="4000" b="1" i="1">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17D7D950-D8F4-676B-64F8-C8C988FB782D}"/>
              </a:ext>
            </a:extLst>
          </p:cNvPr>
          <p:cNvSpPr txBox="1"/>
          <p:nvPr/>
        </p:nvSpPr>
        <p:spPr>
          <a:xfrm>
            <a:off x="2527140" y="3072114"/>
            <a:ext cx="7456024" cy="286232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sz="5400" b="1">
                <a:latin typeface="Aptos Display"/>
              </a:rPr>
              <a:t>Planning Committee Reforms </a:t>
            </a:r>
            <a:endParaRPr lang="en-US" sz="1600">
              <a:latin typeface="Calibri" panose="020F0502020204030204"/>
              <a:ea typeface="Calibri"/>
              <a:cs typeface="Calibri"/>
            </a:endParaRPr>
          </a:p>
          <a:p>
            <a:pPr algn="ctr"/>
            <a:r>
              <a:rPr lang="en-GB" sz="5400" b="1">
                <a:latin typeface="Aptos Display"/>
                <a:ea typeface="Calibri"/>
                <a:cs typeface="Calibri"/>
              </a:rPr>
              <a:t>21st May 2026</a:t>
            </a:r>
          </a:p>
          <a:p>
            <a:pPr algn="ctr"/>
            <a:endParaRPr lang="en-GB"/>
          </a:p>
        </p:txBody>
      </p:sp>
    </p:spTree>
    <p:extLst>
      <p:ext uri="{BB962C8B-B14F-4D97-AF65-F5344CB8AC3E}">
        <p14:creationId xmlns:p14="http://schemas.microsoft.com/office/powerpoint/2010/main" val="42224631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B94B93-5230-C4D6-19EC-3AA9331E7360}"/>
              </a:ext>
            </a:extLst>
          </p:cNvPr>
          <p:cNvSpPr>
            <a:spLocks noGrp="1"/>
          </p:cNvSpPr>
          <p:nvPr>
            <p:ph type="title"/>
          </p:nvPr>
        </p:nvSpPr>
        <p:spPr>
          <a:xfrm>
            <a:off x="2492828" y="365125"/>
            <a:ext cx="7380515" cy="1325563"/>
          </a:xfrm>
        </p:spPr>
        <p:txBody>
          <a:bodyPr/>
          <a:lstStyle/>
          <a:p>
            <a:pPr algn="ctr"/>
            <a:r>
              <a:rPr lang="en-GB" b="1" kern="0">
                <a:solidFill>
                  <a:srgbClr val="006600"/>
                </a:solidFill>
                <a:latin typeface="Arial"/>
                <a:cs typeface="Arial"/>
              </a:rPr>
              <a:t>The proposed reforms </a:t>
            </a:r>
          </a:p>
        </p:txBody>
      </p:sp>
      <p:sp>
        <p:nvSpPr>
          <p:cNvPr id="3" name="Content Placeholder 2">
            <a:extLst>
              <a:ext uri="{FF2B5EF4-FFF2-40B4-BE49-F238E27FC236}">
                <a16:creationId xmlns:a16="http://schemas.microsoft.com/office/drawing/2014/main" id="{AEA27EF9-7C8C-C007-6F4F-C232FB72DEBE}"/>
              </a:ext>
            </a:extLst>
          </p:cNvPr>
          <p:cNvSpPr>
            <a:spLocks noGrp="1"/>
          </p:cNvSpPr>
          <p:nvPr>
            <p:ph idx="1"/>
          </p:nvPr>
        </p:nvSpPr>
        <p:spPr/>
        <p:txBody>
          <a:bodyPr vert="horz" lIns="91440" tIns="45720" rIns="91440" bIns="45720" rtlCol="0" anchor="t">
            <a:normAutofit/>
          </a:bodyPr>
          <a:lstStyle/>
          <a:p>
            <a:pPr marL="457200" lvl="1" indent="0">
              <a:buNone/>
            </a:pPr>
            <a:endParaRPr lang="en-GB" sz="2000"/>
          </a:p>
          <a:p>
            <a:endParaRPr lang="en-GB"/>
          </a:p>
        </p:txBody>
      </p:sp>
      <p:sp>
        <p:nvSpPr>
          <p:cNvPr id="5" name="TextBox 4">
            <a:extLst>
              <a:ext uri="{FF2B5EF4-FFF2-40B4-BE49-F238E27FC236}">
                <a16:creationId xmlns:a16="http://schemas.microsoft.com/office/drawing/2014/main" id="{40E5C1D0-46C8-C9EA-82A4-A03A88EBC4DE}"/>
              </a:ext>
            </a:extLst>
          </p:cNvPr>
          <p:cNvSpPr txBox="1"/>
          <p:nvPr/>
        </p:nvSpPr>
        <p:spPr>
          <a:xfrm>
            <a:off x="924854" y="1559073"/>
            <a:ext cx="10516462" cy="94179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Wingdings" panose="05000000000000000000" pitchFamily="2" charset="2"/>
              <a:buChar char="Ø"/>
            </a:pPr>
            <a:r>
              <a:rPr lang="en-GB" sz="2800">
                <a:ea typeface="Calibri"/>
                <a:cs typeface="Calibri"/>
              </a:rPr>
              <a:t> </a:t>
            </a:r>
            <a:r>
              <a:rPr lang="en-GB" sz="2400">
                <a:latin typeface="Arial" panose="020B0604020202020204" pitchFamily="34" charset="0"/>
                <a:ea typeface="Calibri"/>
                <a:cs typeface="Arial" panose="020B0604020202020204" pitchFamily="34" charset="0"/>
              </a:rPr>
              <a:t>Reminder of the objectives of the reforms to planning committees</a:t>
            </a:r>
          </a:p>
          <a:p>
            <a:endParaRPr lang="en-GB" sz="2400">
              <a:latin typeface="Arial" panose="020B0604020202020204" pitchFamily="34" charset="0"/>
              <a:ea typeface="Calibri"/>
              <a:cs typeface="Arial" panose="020B0604020202020204" pitchFamily="34" charset="0"/>
            </a:endParaRPr>
          </a:p>
          <a:p>
            <a:pPr marL="285750" indent="-285750">
              <a:buFont typeface="Wingdings" panose="05000000000000000000" pitchFamily="2" charset="2"/>
              <a:buChar char="Ø"/>
            </a:pPr>
            <a:r>
              <a:rPr lang="en-GB" sz="2400">
                <a:latin typeface="Arial" panose="020B0604020202020204" pitchFamily="34" charset="0"/>
                <a:ea typeface="Calibri"/>
                <a:cs typeface="Arial" panose="020B0604020202020204" pitchFamily="34" charset="0"/>
              </a:rPr>
              <a:t>3 key measures legislated for in the Planning &amp; Infrastructure Act</a:t>
            </a:r>
          </a:p>
          <a:p>
            <a:r>
              <a:rPr lang="en-GB" sz="2400">
                <a:latin typeface="Arial" panose="020B0604020202020204" pitchFamily="34" charset="0"/>
                <a:ea typeface="Calibri"/>
                <a:cs typeface="Arial" panose="020B0604020202020204" pitchFamily="34" charset="0"/>
              </a:rPr>
              <a:t> </a:t>
            </a:r>
          </a:p>
          <a:p>
            <a:pPr marL="285750" indent="-285750">
              <a:buFont typeface="Wingdings" panose="05000000000000000000" pitchFamily="2" charset="2"/>
              <a:buChar char="Ø"/>
            </a:pPr>
            <a:r>
              <a:rPr lang="en-GB" sz="2400">
                <a:latin typeface="Arial" panose="020B0604020202020204" pitchFamily="34" charset="0"/>
                <a:ea typeface="Calibri"/>
                <a:cs typeface="Arial" panose="020B0604020202020204" pitchFamily="34" charset="0"/>
              </a:rPr>
              <a:t> Consultation on the draft Regulations and Guidance closed on 23</a:t>
            </a:r>
            <a:r>
              <a:rPr lang="en-GB" sz="2400" baseline="30000">
                <a:latin typeface="Arial" panose="020B0604020202020204" pitchFamily="34" charset="0"/>
                <a:ea typeface="Calibri"/>
                <a:cs typeface="Arial" panose="020B0604020202020204" pitchFamily="34" charset="0"/>
              </a:rPr>
              <a:t>rd</a:t>
            </a:r>
            <a:r>
              <a:rPr lang="en-GB" sz="2400">
                <a:latin typeface="Arial" panose="020B0604020202020204" pitchFamily="34" charset="0"/>
                <a:ea typeface="Calibri"/>
                <a:cs typeface="Arial" panose="020B0604020202020204" pitchFamily="34" charset="0"/>
              </a:rPr>
              <a:t> April </a:t>
            </a:r>
          </a:p>
          <a:p>
            <a:endParaRPr lang="en-GB" sz="2400">
              <a:latin typeface="Arial" panose="020B0604020202020204" pitchFamily="34" charset="0"/>
              <a:ea typeface="Calibri"/>
              <a:cs typeface="Arial" panose="020B0604020202020204" pitchFamily="34" charset="0"/>
            </a:endParaRPr>
          </a:p>
          <a:p>
            <a:pPr marL="285750" indent="-285750">
              <a:buFont typeface="Wingdings" panose="05000000000000000000" pitchFamily="2" charset="2"/>
              <a:buChar char="Ø"/>
            </a:pPr>
            <a:r>
              <a:rPr lang="en-GB" sz="2400">
                <a:latin typeface="Arial" panose="020B0604020202020204" pitchFamily="34" charset="0"/>
                <a:ea typeface="Calibri"/>
                <a:cs typeface="Arial" panose="020B0604020202020204" pitchFamily="34" charset="0"/>
              </a:rPr>
              <a:t>National scheme of delegation – Schedule 1 and Schedule 2 and the “gateway test” applied by the nominated officer and member</a:t>
            </a:r>
          </a:p>
          <a:p>
            <a:pPr marL="285750" indent="-285750">
              <a:buFont typeface="Wingdings" panose="05000000000000000000" pitchFamily="2" charset="2"/>
              <a:buChar char="Ø"/>
            </a:pPr>
            <a:endParaRPr lang="en-GB" sz="2400">
              <a:latin typeface="Arial" panose="020B0604020202020204" pitchFamily="34" charset="0"/>
              <a:ea typeface="Calibri"/>
              <a:cs typeface="Arial" panose="020B0604020202020204" pitchFamily="34" charset="0"/>
            </a:endParaRPr>
          </a:p>
          <a:p>
            <a:pPr marL="285750" indent="-285750">
              <a:buFont typeface="Wingdings" panose="05000000000000000000" pitchFamily="2" charset="2"/>
              <a:buChar char="Ø"/>
            </a:pPr>
            <a:r>
              <a:rPr lang="en-GB" sz="2400">
                <a:latin typeface="Arial" panose="020B0604020202020204" pitchFamily="34" charset="0"/>
                <a:ea typeface="Calibri"/>
                <a:cs typeface="Arial" panose="020B0604020202020204" pitchFamily="34" charset="0"/>
              </a:rPr>
              <a:t>Schedule 2 applications presumed to be delegated.  If not delegated, must raise “</a:t>
            </a:r>
            <a:r>
              <a:rPr lang="en-GB" sz="2400" i="1">
                <a:latin typeface="Arial" panose="020B0604020202020204" pitchFamily="34" charset="0"/>
                <a:cs typeface="Arial" panose="020B0604020202020204" pitchFamily="34" charset="0"/>
              </a:rPr>
              <a:t>(a) one or more issues of </a:t>
            </a:r>
            <a:r>
              <a:rPr lang="en-GB" sz="2400" b="1" i="1">
                <a:latin typeface="Arial" panose="020B0604020202020204" pitchFamily="34" charset="0"/>
                <a:cs typeface="Arial" panose="020B0604020202020204" pitchFamily="34" charset="0"/>
              </a:rPr>
              <a:t>economic, social or environmental </a:t>
            </a:r>
            <a:r>
              <a:rPr lang="en-GB" sz="2400" i="1">
                <a:latin typeface="Arial" panose="020B0604020202020204" pitchFamily="34" charset="0"/>
                <a:cs typeface="Arial" panose="020B0604020202020204" pitchFamily="34" charset="0"/>
              </a:rPr>
              <a:t>significance to the local area, or (b) one or more </a:t>
            </a:r>
            <a:r>
              <a:rPr lang="en-GB" sz="2400" b="1" i="1">
                <a:latin typeface="Arial" panose="020B0604020202020204" pitchFamily="34" charset="0"/>
                <a:cs typeface="Arial" panose="020B0604020202020204" pitchFamily="34" charset="0"/>
              </a:rPr>
              <a:t>significant planning matters </a:t>
            </a:r>
            <a:r>
              <a:rPr lang="en-GB" sz="2400" i="1">
                <a:latin typeface="Arial" panose="020B0604020202020204" pitchFamily="34" charset="0"/>
                <a:cs typeface="Arial" panose="020B0604020202020204" pitchFamily="34" charset="0"/>
              </a:rPr>
              <a:t>having regard to the development plan and any other material considerations”</a:t>
            </a:r>
            <a:endParaRPr lang="en-GB" sz="2400" i="1">
              <a:latin typeface="Arial" panose="020B0604020202020204" pitchFamily="34" charset="0"/>
              <a:ea typeface="Calibri"/>
              <a:cs typeface="Arial" panose="020B0604020202020204" pitchFamily="34" charset="0"/>
            </a:endParaRPr>
          </a:p>
          <a:p>
            <a:pPr marL="285750" indent="-285750">
              <a:buFont typeface="Wingdings" panose="05000000000000000000" pitchFamily="2" charset="2"/>
              <a:buChar char="Ø"/>
            </a:pPr>
            <a:endParaRPr lang="en-GB" sz="2800">
              <a:ea typeface="Calibri"/>
              <a:cs typeface="Calibri"/>
            </a:endParaRPr>
          </a:p>
          <a:p>
            <a:pPr marL="285750" indent="-285750">
              <a:buFont typeface="Wingdings" panose="05000000000000000000" pitchFamily="2" charset="2"/>
              <a:buChar char="Ø"/>
            </a:pPr>
            <a:endParaRPr lang="en-GB" sz="2800">
              <a:ea typeface="Calibri"/>
              <a:cs typeface="Calibri"/>
            </a:endParaRPr>
          </a:p>
          <a:p>
            <a:pPr marL="285750" indent="-285750">
              <a:buFont typeface="Wingdings" panose="05000000000000000000" pitchFamily="2" charset="2"/>
              <a:buChar char="Ø"/>
            </a:pPr>
            <a:endParaRPr lang="en-GB" sz="2800">
              <a:ea typeface="Calibri"/>
              <a:cs typeface="Calibri"/>
            </a:endParaRPr>
          </a:p>
          <a:p>
            <a:pPr marL="285750" indent="-285750">
              <a:buFont typeface="Wingdings" panose="05000000000000000000" pitchFamily="2" charset="2"/>
              <a:buChar char="Ø"/>
            </a:pPr>
            <a:endParaRPr lang="en-GB" sz="2800">
              <a:ea typeface="Calibri"/>
              <a:cs typeface="Calibri"/>
            </a:endParaRPr>
          </a:p>
          <a:p>
            <a:pPr marL="285750" indent="-285750">
              <a:buFont typeface="Wingdings" panose="05000000000000000000" pitchFamily="2" charset="2"/>
              <a:buChar char="Ø"/>
            </a:pPr>
            <a:endParaRPr lang="en-GB" sz="2800">
              <a:ea typeface="Calibri"/>
              <a:cs typeface="Calibri"/>
            </a:endParaRPr>
          </a:p>
          <a:p>
            <a:pPr marL="285750" indent="-285750">
              <a:buFont typeface="Calibri"/>
              <a:buChar char="-"/>
            </a:pPr>
            <a:endParaRPr lang="en-GB">
              <a:ea typeface="Calibri"/>
              <a:cs typeface="Calibri"/>
            </a:endParaRPr>
          </a:p>
          <a:p>
            <a:pPr marL="285750" indent="-285750">
              <a:buFont typeface="Calibri"/>
              <a:buChar char="-"/>
            </a:pPr>
            <a:endParaRPr lang="en-GB">
              <a:ea typeface="Calibri"/>
              <a:cs typeface="Calibri"/>
            </a:endParaRPr>
          </a:p>
          <a:p>
            <a:endParaRPr lang="en-GB">
              <a:ea typeface="Calibri"/>
              <a:cs typeface="Calibri"/>
            </a:endParaRPr>
          </a:p>
          <a:p>
            <a:endParaRPr lang="en-GB">
              <a:ea typeface="Calibri"/>
              <a:cs typeface="Calibri"/>
            </a:endParaRPr>
          </a:p>
          <a:p>
            <a:endParaRPr lang="en-GB">
              <a:ea typeface="Calibri"/>
              <a:cs typeface="Calibri"/>
            </a:endParaRPr>
          </a:p>
          <a:p>
            <a:endParaRPr lang="en-GB">
              <a:ea typeface="Calibri"/>
              <a:cs typeface="Calibri"/>
            </a:endParaRPr>
          </a:p>
          <a:p>
            <a:endParaRPr lang="en-GB">
              <a:ea typeface="Calibri"/>
              <a:cs typeface="Calibri"/>
            </a:endParaRPr>
          </a:p>
        </p:txBody>
      </p:sp>
    </p:spTree>
    <p:extLst>
      <p:ext uri="{BB962C8B-B14F-4D97-AF65-F5344CB8AC3E}">
        <p14:creationId xmlns:p14="http://schemas.microsoft.com/office/powerpoint/2010/main" val="24154796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BC061D-74B2-084C-11E0-87B9F9BFC3A1}"/>
              </a:ext>
            </a:extLst>
          </p:cNvPr>
          <p:cNvSpPr>
            <a:spLocks noGrp="1"/>
          </p:cNvSpPr>
          <p:nvPr>
            <p:ph type="title"/>
          </p:nvPr>
        </p:nvSpPr>
        <p:spPr/>
        <p:txBody>
          <a:bodyPr/>
          <a:lstStyle/>
          <a:p>
            <a:pPr algn="ctr"/>
            <a:r>
              <a:rPr lang="en-GB" b="1">
                <a:solidFill>
                  <a:srgbClr val="006600"/>
                </a:solidFill>
                <a:latin typeface="Arial"/>
                <a:ea typeface="Calibri Light"/>
                <a:cs typeface="Arial"/>
              </a:rPr>
              <a:t>Key milestones and actions</a:t>
            </a:r>
            <a:endParaRPr lang="en-US"/>
          </a:p>
        </p:txBody>
      </p:sp>
      <p:graphicFrame>
        <p:nvGraphicFramePr>
          <p:cNvPr id="4" name="Content Placeholder 3">
            <a:extLst>
              <a:ext uri="{FF2B5EF4-FFF2-40B4-BE49-F238E27FC236}">
                <a16:creationId xmlns:a16="http://schemas.microsoft.com/office/drawing/2014/main" id="{E57A30B8-2EF1-8CA3-4B30-FCFE3F4132A7}"/>
              </a:ext>
            </a:extLst>
          </p:cNvPr>
          <p:cNvGraphicFramePr>
            <a:graphicFrameLocks noGrp="1"/>
          </p:cNvGraphicFramePr>
          <p:nvPr>
            <p:ph idx="1"/>
            <p:extLst>
              <p:ext uri="{D42A27DB-BD31-4B8C-83A1-F6EECF244321}">
                <p14:modId xmlns:p14="http://schemas.microsoft.com/office/powerpoint/2010/main" val="1046030607"/>
              </p:ext>
            </p:extLst>
          </p:nvPr>
        </p:nvGraphicFramePr>
        <p:xfrm>
          <a:off x="838200" y="1724985"/>
          <a:ext cx="10515600" cy="230712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a:extLst>
              <a:ext uri="{FF2B5EF4-FFF2-40B4-BE49-F238E27FC236}">
                <a16:creationId xmlns:a16="http://schemas.microsoft.com/office/drawing/2014/main" id="{ED2DF4C0-B4AC-BF94-8390-30FF887E61C5}"/>
              </a:ext>
            </a:extLst>
          </p:cNvPr>
          <p:cNvSpPr txBox="1"/>
          <p:nvPr/>
        </p:nvSpPr>
        <p:spPr>
          <a:xfrm>
            <a:off x="1306968" y="3724100"/>
            <a:ext cx="10163504" cy="5355312"/>
          </a:xfrm>
          <a:prstGeom prst="rect">
            <a:avLst/>
          </a:prstGeom>
          <a:noFill/>
        </p:spPr>
        <p:txBody>
          <a:bodyPr wrap="square" lIns="91440" tIns="45720" rIns="91440" bIns="45720" rtlCol="0" anchor="t">
            <a:spAutoFit/>
          </a:bodyPr>
          <a:lstStyle/>
          <a:p>
            <a:pPr marL="285750" indent="-285750">
              <a:buFont typeface="Wingdings"/>
              <a:buChar char="ü"/>
            </a:pPr>
            <a:r>
              <a:rPr lang="en-GB" dirty="0">
                <a:latin typeface="Arial"/>
                <a:ea typeface="Calibri"/>
                <a:cs typeface="Arial"/>
              </a:rPr>
              <a:t>Discuss the regulations and guidance with members, key officers and other parties </a:t>
            </a:r>
            <a:endParaRPr lang="en-US" dirty="0">
              <a:latin typeface="Arial"/>
              <a:ea typeface="Calibri"/>
              <a:cs typeface="Arial"/>
            </a:endParaRPr>
          </a:p>
          <a:p>
            <a:pPr marL="285750" indent="-285750">
              <a:buFont typeface="Wingdings"/>
              <a:buChar char="ü"/>
            </a:pPr>
            <a:r>
              <a:rPr lang="en-GB">
                <a:latin typeface="Arial"/>
                <a:ea typeface="Calibri"/>
                <a:cs typeface="Arial"/>
              </a:rPr>
              <a:t>Which Schedule 2 application types will be delegated and not subject to the "gateway" </a:t>
            </a:r>
            <a:r>
              <a:rPr lang="en-GB" dirty="0">
                <a:latin typeface="Arial"/>
                <a:ea typeface="Calibri"/>
                <a:cs typeface="Arial"/>
              </a:rPr>
              <a:t>test </a:t>
            </a:r>
          </a:p>
          <a:p>
            <a:pPr marL="285750" indent="-285750">
              <a:buFont typeface="Wingdings"/>
              <a:buChar char="ü"/>
            </a:pPr>
            <a:r>
              <a:rPr lang="en-GB">
                <a:latin typeface="Arial" panose="020B0604020202020204" pitchFamily="34" charset="0"/>
                <a:ea typeface="Calibri"/>
                <a:cs typeface="Arial" panose="020B0604020202020204" pitchFamily="34" charset="0"/>
              </a:rPr>
              <a:t>Know your key dates and processes to amend your constitution e.g. Council or Cabinet meetings</a:t>
            </a:r>
            <a:endParaRPr lang="en-US">
              <a:latin typeface="Arial" panose="020B0604020202020204" pitchFamily="34" charset="0"/>
              <a:ea typeface="Calibri"/>
              <a:cs typeface="Arial" panose="020B0604020202020204" pitchFamily="34" charset="0"/>
            </a:endParaRPr>
          </a:p>
          <a:p>
            <a:pPr marL="285750" indent="-285750">
              <a:buFont typeface="Wingdings"/>
              <a:buChar char="ü"/>
            </a:pPr>
            <a:r>
              <a:rPr lang="en-GB">
                <a:latin typeface="Arial" panose="020B0604020202020204" pitchFamily="34" charset="0"/>
                <a:ea typeface="Calibri"/>
                <a:cs typeface="Arial" panose="020B0604020202020204" pitchFamily="34" charset="0"/>
              </a:rPr>
              <a:t>Attend PAS in-person workshops</a:t>
            </a:r>
          </a:p>
          <a:p>
            <a:pPr marL="285750" indent="-285750">
              <a:buFont typeface="Wingdings"/>
              <a:buChar char="ü"/>
            </a:pPr>
            <a:r>
              <a:rPr lang="en-GB">
                <a:latin typeface="Arial" panose="020B0604020202020204" pitchFamily="34" charset="0"/>
                <a:ea typeface="Calibri"/>
                <a:cs typeface="Arial" panose="020B0604020202020204" pitchFamily="34" charset="0"/>
              </a:rPr>
              <a:t>Draft your new constitution using PAS best practice guidance </a:t>
            </a:r>
          </a:p>
          <a:p>
            <a:pPr marL="285750" indent="-285750">
              <a:buFont typeface="Wingdings"/>
              <a:buChar char="ü"/>
            </a:pPr>
            <a:r>
              <a:rPr lang="en-GB">
                <a:latin typeface="Arial" panose="020B0604020202020204" pitchFamily="34" charset="0"/>
                <a:ea typeface="Calibri"/>
                <a:cs typeface="Arial" panose="020B0604020202020204" pitchFamily="34" charset="0"/>
              </a:rPr>
              <a:t>Adopt your new constitution </a:t>
            </a:r>
            <a:r>
              <a:rPr lang="en-GB">
                <a:solidFill>
                  <a:srgbClr val="000000"/>
                </a:solidFill>
                <a:latin typeface="Arial" panose="020B0604020202020204" pitchFamily="34" charset="0"/>
                <a:ea typeface="Calibri"/>
                <a:cs typeface="Arial" panose="020B0604020202020204" pitchFamily="34" charset="0"/>
              </a:rPr>
              <a:t>and </a:t>
            </a:r>
            <a:r>
              <a:rPr lang="en-GB">
                <a:latin typeface="Arial" panose="020B0604020202020204" pitchFamily="34" charset="0"/>
                <a:ea typeface="Calibri"/>
                <a:cs typeface="Arial" panose="020B0604020202020204" pitchFamily="34" charset="0"/>
              </a:rPr>
              <a:t>reconstitute your committee ready for October</a:t>
            </a:r>
          </a:p>
          <a:p>
            <a:pPr marL="285750" indent="-285750">
              <a:buFont typeface="Wingdings"/>
              <a:buChar char="ü"/>
            </a:pPr>
            <a:r>
              <a:rPr lang="en-GB">
                <a:latin typeface="Arial" panose="020B0604020202020204" pitchFamily="34" charset="0"/>
                <a:ea typeface="Calibri"/>
                <a:cs typeface="Arial" panose="020B0604020202020204" pitchFamily="34" charset="0"/>
              </a:rPr>
              <a:t>Diarise regular meetings with nominated officer and member – the "gateway test“, record &amp; publish </a:t>
            </a:r>
          </a:p>
          <a:p>
            <a:pPr marL="285750" indent="-285750">
              <a:buFont typeface="Wingdings"/>
              <a:buChar char="ü"/>
            </a:pPr>
            <a:r>
              <a:rPr lang="en-GB">
                <a:latin typeface="Arial" panose="020B0604020202020204" pitchFamily="34" charset="0"/>
                <a:ea typeface="Calibri"/>
                <a:cs typeface="Arial" panose="020B0604020202020204" pitchFamily="34" charset="0"/>
              </a:rPr>
              <a:t>Ensure members are trained ahead of your first committee meeting under the new regulations</a:t>
            </a:r>
          </a:p>
          <a:p>
            <a:pPr marL="285750" indent="-285750">
              <a:buFont typeface="Wingdings"/>
              <a:buChar char="ü"/>
            </a:pPr>
            <a:r>
              <a:rPr lang="en-GB">
                <a:latin typeface="Arial" panose="020B0604020202020204" pitchFamily="34" charset="0"/>
                <a:ea typeface="Calibri"/>
                <a:cs typeface="Arial" panose="020B0604020202020204" pitchFamily="34" charset="0"/>
              </a:rPr>
              <a:t>Build in early reflection points </a:t>
            </a:r>
          </a:p>
          <a:p>
            <a:pPr marL="285750" indent="-285750">
              <a:buFont typeface="Wingdings"/>
              <a:buChar char="ü"/>
            </a:pPr>
            <a:endParaRPr lang="en-GB">
              <a:ea typeface="Calibri"/>
              <a:cs typeface="Calibri"/>
            </a:endParaRPr>
          </a:p>
          <a:p>
            <a:endParaRPr lang="en-GB">
              <a:ea typeface="Calibri"/>
              <a:cs typeface="Calibri"/>
            </a:endParaRPr>
          </a:p>
          <a:p>
            <a:endParaRPr lang="en-GB">
              <a:ea typeface="Calibri"/>
              <a:cs typeface="Calibri"/>
            </a:endParaRPr>
          </a:p>
          <a:p>
            <a:endParaRPr lang="en-GB"/>
          </a:p>
          <a:p>
            <a:endParaRPr lang="en-GB"/>
          </a:p>
          <a:p>
            <a:endParaRPr lang="en-GB">
              <a:ea typeface="Calibri" panose="020F0502020204030204"/>
              <a:cs typeface="Calibri" panose="020F0502020204030204"/>
            </a:endParaRPr>
          </a:p>
          <a:p>
            <a:endParaRPr lang="en-GB">
              <a:ea typeface="Calibri" panose="020F0502020204030204"/>
              <a:cs typeface="Calibri" panose="020F0502020204030204"/>
            </a:endParaRPr>
          </a:p>
          <a:p>
            <a:endParaRPr lang="en-GB">
              <a:ea typeface="Calibri" panose="020F0502020204030204"/>
              <a:cs typeface="Calibri" panose="020F0502020204030204"/>
            </a:endParaRPr>
          </a:p>
        </p:txBody>
      </p:sp>
    </p:spTree>
    <p:extLst>
      <p:ext uri="{BB962C8B-B14F-4D97-AF65-F5344CB8AC3E}">
        <p14:creationId xmlns:p14="http://schemas.microsoft.com/office/powerpoint/2010/main" val="26222620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29CDCD2-EDCE-68E6-C8E0-1BC2161978FD}"/>
              </a:ext>
            </a:extLst>
          </p:cNvPr>
          <p:cNvSpPr>
            <a:spLocks noGrp="1"/>
          </p:cNvSpPr>
          <p:nvPr>
            <p:ph idx="1"/>
          </p:nvPr>
        </p:nvSpPr>
        <p:spPr/>
        <p:txBody>
          <a:bodyPr vert="horz" lIns="91440" tIns="45720" rIns="91440" bIns="45720" rtlCol="0" anchor="t">
            <a:normAutofit/>
          </a:bodyPr>
          <a:lstStyle/>
          <a:p>
            <a:pPr marL="0" indent="0">
              <a:buNone/>
            </a:pPr>
            <a:endParaRPr lang="en-GB">
              <a:latin typeface="Aptos"/>
              <a:ea typeface="Calibri"/>
              <a:cs typeface="Calibri"/>
            </a:endParaRPr>
          </a:p>
          <a:p>
            <a:endParaRPr lang="en-GB">
              <a:ea typeface="Calibri"/>
              <a:cs typeface="Calibri"/>
            </a:endParaRPr>
          </a:p>
        </p:txBody>
      </p:sp>
      <p:sp>
        <p:nvSpPr>
          <p:cNvPr id="5" name="TextBox 4">
            <a:extLst>
              <a:ext uri="{FF2B5EF4-FFF2-40B4-BE49-F238E27FC236}">
                <a16:creationId xmlns:a16="http://schemas.microsoft.com/office/drawing/2014/main" id="{D3B8CD41-B525-97E5-AEBE-713D12140CF3}"/>
              </a:ext>
            </a:extLst>
          </p:cNvPr>
          <p:cNvSpPr txBox="1"/>
          <p:nvPr/>
        </p:nvSpPr>
        <p:spPr>
          <a:xfrm>
            <a:off x="1151906" y="1937795"/>
            <a:ext cx="9915897" cy="658641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Wingdings"/>
              <a:buChar char="Ø"/>
            </a:pPr>
            <a:r>
              <a:rPr lang="en-GB" sz="2000">
                <a:latin typeface="Arial" panose="020B0604020202020204" pitchFamily="34" charset="0"/>
                <a:ea typeface="Calibri"/>
                <a:cs typeface="Arial" panose="020B0604020202020204" pitchFamily="34" charset="0"/>
              </a:rPr>
              <a:t>PAS website </a:t>
            </a:r>
            <a:r>
              <a:rPr lang="en-GB" sz="2000">
                <a:latin typeface="Arial" panose="020B0604020202020204" pitchFamily="34" charset="0"/>
                <a:ea typeface="+mn-lt"/>
                <a:cs typeface="Arial" panose="020B0604020202020204" pitchFamily="34" charset="0"/>
                <a:hlinkClick r:id="rId3"/>
              </a:rPr>
              <a:t>here</a:t>
            </a:r>
            <a:r>
              <a:rPr lang="en-GB" sz="2000">
                <a:latin typeface="Arial" panose="020B0604020202020204" pitchFamily="34" charset="0"/>
                <a:ea typeface="Calibri"/>
                <a:cs typeface="Arial" panose="020B0604020202020204" pitchFamily="34" charset="0"/>
              </a:rPr>
              <a:t> for FAQs, top tips, recordings and presentations </a:t>
            </a:r>
          </a:p>
          <a:p>
            <a:endParaRPr lang="en-GB" sz="2000">
              <a:latin typeface="Arial" panose="020B0604020202020204" pitchFamily="34" charset="0"/>
              <a:ea typeface="Calibri"/>
              <a:cs typeface="Arial" panose="020B0604020202020204" pitchFamily="34" charset="0"/>
            </a:endParaRPr>
          </a:p>
          <a:p>
            <a:pPr marL="285750" indent="-285750">
              <a:buFont typeface="Wingdings"/>
              <a:buChar char="Ø"/>
            </a:pPr>
            <a:r>
              <a:rPr lang="en-GB" sz="2000">
                <a:latin typeface="Arial" panose="020B0604020202020204" pitchFamily="34" charset="0"/>
                <a:ea typeface="Calibri"/>
                <a:cs typeface="Arial" panose="020B0604020202020204" pitchFamily="34" charset="0"/>
              </a:rPr>
              <a:t>Look out for regs being dropped in early June!</a:t>
            </a:r>
          </a:p>
          <a:p>
            <a:endParaRPr lang="en-US" sz="2000">
              <a:latin typeface="Arial" panose="020B0604020202020204" pitchFamily="34" charset="0"/>
              <a:ea typeface="Calibri"/>
              <a:cs typeface="Arial" panose="020B0604020202020204" pitchFamily="34" charset="0"/>
            </a:endParaRPr>
          </a:p>
          <a:p>
            <a:pPr marL="285750" indent="-285750">
              <a:buFont typeface="Wingdings"/>
              <a:buChar char="Ø"/>
            </a:pPr>
            <a:r>
              <a:rPr lang="en-GB" sz="2000">
                <a:latin typeface="Arial" panose="020B0604020202020204" pitchFamily="34" charset="0"/>
                <a:ea typeface="Calibri"/>
                <a:cs typeface="Arial" panose="020B0604020202020204" pitchFamily="34" charset="0"/>
              </a:rPr>
              <a:t>In person workshops </a:t>
            </a:r>
            <a:r>
              <a:rPr lang="en-GB" sz="2000" b="1">
                <a:latin typeface="Arial" panose="020B0604020202020204" pitchFamily="34" charset="0"/>
                <a:ea typeface="Calibri"/>
                <a:cs typeface="Arial" panose="020B0604020202020204" pitchFamily="34" charset="0"/>
              </a:rPr>
              <a:t>25</a:t>
            </a:r>
            <a:r>
              <a:rPr lang="en-GB" sz="2000" b="1" baseline="30000">
                <a:latin typeface="Arial" panose="020B0604020202020204" pitchFamily="34" charset="0"/>
                <a:ea typeface="Calibri"/>
                <a:cs typeface="Arial" panose="020B0604020202020204" pitchFamily="34" charset="0"/>
              </a:rPr>
              <a:t>th</a:t>
            </a:r>
            <a:r>
              <a:rPr lang="en-GB" sz="2000" b="1">
                <a:latin typeface="Arial" panose="020B0604020202020204" pitchFamily="34" charset="0"/>
                <a:ea typeface="Calibri"/>
                <a:cs typeface="Arial" panose="020B0604020202020204" pitchFamily="34" charset="0"/>
              </a:rPr>
              <a:t> June </a:t>
            </a:r>
            <a:r>
              <a:rPr lang="en-GB" sz="2000">
                <a:latin typeface="Arial" panose="020B0604020202020204" pitchFamily="34" charset="0"/>
                <a:ea typeface="Calibri"/>
                <a:cs typeface="Arial" panose="020B0604020202020204" pitchFamily="34" charset="0"/>
              </a:rPr>
              <a:t>(Manchester) and </a:t>
            </a:r>
            <a:r>
              <a:rPr lang="en-GB" sz="2000" b="1">
                <a:latin typeface="Arial" panose="020B0604020202020204" pitchFamily="34" charset="0"/>
                <a:ea typeface="Calibri"/>
                <a:cs typeface="Arial" panose="020B0604020202020204" pitchFamily="34" charset="0"/>
              </a:rPr>
              <a:t>3</a:t>
            </a:r>
            <a:r>
              <a:rPr lang="en-GB" sz="2000" b="1" baseline="30000">
                <a:latin typeface="Arial" panose="020B0604020202020204" pitchFamily="34" charset="0"/>
                <a:ea typeface="Calibri"/>
                <a:cs typeface="Arial" panose="020B0604020202020204" pitchFamily="34" charset="0"/>
              </a:rPr>
              <a:t>rd</a:t>
            </a:r>
            <a:r>
              <a:rPr lang="en-GB" sz="2000" b="1">
                <a:latin typeface="Arial" panose="020B0604020202020204" pitchFamily="34" charset="0"/>
                <a:ea typeface="Calibri"/>
                <a:cs typeface="Arial" panose="020B0604020202020204" pitchFamily="34" charset="0"/>
              </a:rPr>
              <a:t> July </a:t>
            </a:r>
            <a:r>
              <a:rPr lang="en-GB" sz="2000">
                <a:latin typeface="Arial" panose="020B0604020202020204" pitchFamily="34" charset="0"/>
                <a:ea typeface="Calibri"/>
                <a:cs typeface="Arial" panose="020B0604020202020204" pitchFamily="34" charset="0"/>
              </a:rPr>
              <a:t>(London)</a:t>
            </a:r>
          </a:p>
          <a:p>
            <a:endParaRPr lang="en-GB" sz="2000">
              <a:latin typeface="Arial" panose="020B0604020202020204" pitchFamily="34" charset="0"/>
              <a:ea typeface="Calibri"/>
              <a:cs typeface="Arial" panose="020B0604020202020204" pitchFamily="34" charset="0"/>
            </a:endParaRPr>
          </a:p>
          <a:p>
            <a:pPr marL="285750" indent="-285750">
              <a:buFont typeface="Wingdings"/>
              <a:buChar char="Ø"/>
            </a:pPr>
            <a:r>
              <a:rPr lang="en-GB" sz="2000">
                <a:latin typeface="Arial" panose="020B0604020202020204" pitchFamily="34" charset="0"/>
                <a:ea typeface="Calibri"/>
                <a:cs typeface="Arial" panose="020B0604020202020204" pitchFamily="34" charset="0"/>
              </a:rPr>
              <a:t>PAS best practice guidance including:</a:t>
            </a:r>
          </a:p>
          <a:p>
            <a:pPr marL="742950" lvl="1" indent="-285750">
              <a:buFont typeface="Courier New"/>
              <a:buChar char="o"/>
            </a:pPr>
            <a:r>
              <a:rPr lang="en-GB" sz="2000">
                <a:latin typeface="Arial" panose="020B0604020202020204" pitchFamily="34" charset="0"/>
                <a:ea typeface="Calibri"/>
                <a:cs typeface="Arial" panose="020B0604020202020204" pitchFamily="34" charset="0"/>
              </a:rPr>
              <a:t>How to amend your constitution;</a:t>
            </a:r>
          </a:p>
          <a:p>
            <a:pPr marL="742950" lvl="1" indent="-285750">
              <a:buFont typeface="Courier New"/>
              <a:buChar char="o"/>
            </a:pPr>
            <a:r>
              <a:rPr lang="en-GB" sz="2000">
                <a:latin typeface="Arial" panose="020B0604020202020204" pitchFamily="34" charset="0"/>
                <a:ea typeface="Calibri"/>
                <a:cs typeface="Arial" panose="020B0604020202020204" pitchFamily="34" charset="0"/>
              </a:rPr>
              <a:t>Material to train your members;</a:t>
            </a:r>
          </a:p>
          <a:p>
            <a:pPr marL="742950" lvl="1" indent="-285750">
              <a:buFont typeface="Courier New"/>
              <a:buChar char="o"/>
            </a:pPr>
            <a:r>
              <a:rPr lang="en-GB" sz="2000">
                <a:latin typeface="Arial" panose="020B0604020202020204" pitchFamily="34" charset="0"/>
                <a:ea typeface="Calibri"/>
                <a:cs typeface="Arial" panose="020B0604020202020204" pitchFamily="34" charset="0"/>
              </a:rPr>
              <a:t>Let us know what else you need!</a:t>
            </a:r>
          </a:p>
          <a:p>
            <a:pPr lvl="1"/>
            <a:endParaRPr lang="en-GB" sz="2000">
              <a:latin typeface="Arial" panose="020B0604020202020204" pitchFamily="34" charset="0"/>
              <a:ea typeface="Calibri"/>
              <a:cs typeface="Arial" panose="020B0604020202020204" pitchFamily="34" charset="0"/>
            </a:endParaRPr>
          </a:p>
          <a:p>
            <a:pPr marL="285750" indent="-285750">
              <a:buFont typeface="Wingdings"/>
              <a:buChar char="Ø"/>
            </a:pPr>
            <a:r>
              <a:rPr lang="en-GB" sz="2000">
                <a:latin typeface="Arial" panose="020B0604020202020204" pitchFamily="34" charset="0"/>
                <a:ea typeface="Calibri"/>
                <a:cs typeface="Arial" panose="020B0604020202020204" pitchFamily="34" charset="0"/>
              </a:rPr>
              <a:t>PAS residential courses for Planning Committee Chairs @ Warwick University 10-11 October 2026 and 18-19 January 2027</a:t>
            </a:r>
          </a:p>
          <a:p>
            <a:endParaRPr lang="en-GB">
              <a:latin typeface="Arial" panose="020B0604020202020204" pitchFamily="34" charset="0"/>
              <a:ea typeface="Calibri"/>
              <a:cs typeface="Arial" panose="020B0604020202020204" pitchFamily="34" charset="0"/>
            </a:endParaRPr>
          </a:p>
          <a:p>
            <a:pPr marL="285750" indent="-285750">
              <a:buFont typeface="Wingdings"/>
              <a:buChar char="Ø"/>
            </a:pPr>
            <a:r>
              <a:rPr lang="en-GB" b="1">
                <a:latin typeface="Arial" panose="020B0604020202020204" pitchFamily="34" charset="0"/>
                <a:ea typeface="Calibri"/>
                <a:cs typeface="Arial" panose="020B0604020202020204" pitchFamily="34" charset="0"/>
              </a:rPr>
              <a:t>Join our DM network by emailing PAS@local.gov.uk</a:t>
            </a:r>
          </a:p>
          <a:p>
            <a:endParaRPr lang="en-GB">
              <a:ea typeface="Calibri"/>
              <a:cs typeface="Calibri"/>
            </a:endParaRPr>
          </a:p>
          <a:p>
            <a:endParaRPr lang="en-GB">
              <a:ea typeface="Calibri"/>
              <a:cs typeface="Calibri"/>
            </a:endParaRPr>
          </a:p>
          <a:p>
            <a:endParaRPr lang="en-GB">
              <a:ea typeface="Calibri"/>
              <a:cs typeface="Calibri"/>
            </a:endParaRPr>
          </a:p>
          <a:p>
            <a:endParaRPr lang="en-GB">
              <a:ea typeface="Calibri"/>
              <a:cs typeface="Calibri"/>
            </a:endParaRPr>
          </a:p>
          <a:p>
            <a:endParaRPr lang="en-GB">
              <a:ea typeface="Calibri"/>
              <a:cs typeface="Calibri"/>
            </a:endParaRPr>
          </a:p>
          <a:p>
            <a:endParaRPr lang="en-GB">
              <a:ea typeface="Calibri"/>
              <a:cs typeface="Calibri"/>
            </a:endParaRPr>
          </a:p>
          <a:p>
            <a:endParaRPr lang="en-GB">
              <a:ea typeface="Calibri"/>
              <a:cs typeface="Calibri"/>
            </a:endParaRPr>
          </a:p>
        </p:txBody>
      </p:sp>
      <p:sp>
        <p:nvSpPr>
          <p:cNvPr id="4" name="TextBox 3">
            <a:extLst>
              <a:ext uri="{FF2B5EF4-FFF2-40B4-BE49-F238E27FC236}">
                <a16:creationId xmlns:a16="http://schemas.microsoft.com/office/drawing/2014/main" id="{E85335EF-AC08-6DDB-349B-D9C22EF19F25}"/>
              </a:ext>
            </a:extLst>
          </p:cNvPr>
          <p:cNvSpPr txBox="1"/>
          <p:nvPr/>
        </p:nvSpPr>
        <p:spPr>
          <a:xfrm>
            <a:off x="2671948" y="368135"/>
            <a:ext cx="6448301" cy="1569660"/>
          </a:xfrm>
          <a:prstGeom prst="rect">
            <a:avLst/>
          </a:prstGeom>
          <a:noFill/>
        </p:spPr>
        <p:txBody>
          <a:bodyPr wrap="square" rtlCol="0">
            <a:spAutoFit/>
          </a:bodyPr>
          <a:lstStyle/>
          <a:p>
            <a:pPr algn="ctr"/>
            <a:r>
              <a:rPr lang="en-GB" sz="4800" b="1">
                <a:solidFill>
                  <a:schemeClr val="accent6">
                    <a:lumMod val="50000"/>
                  </a:schemeClr>
                </a:solidFill>
                <a:latin typeface="Arial" panose="020B0604020202020204" pitchFamily="34" charset="0"/>
                <a:cs typeface="Arial" panose="020B0604020202020204" pitchFamily="34" charset="0"/>
              </a:rPr>
              <a:t>Reflections and next steps…</a:t>
            </a:r>
            <a:endParaRPr lang="en-GB" sz="4800"/>
          </a:p>
        </p:txBody>
      </p:sp>
    </p:spTree>
    <p:extLst>
      <p:ext uri="{BB962C8B-B14F-4D97-AF65-F5344CB8AC3E}">
        <p14:creationId xmlns:p14="http://schemas.microsoft.com/office/powerpoint/2010/main" val="3463181459"/>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IW Council Powerpoint template">
  <a:themeElements>
    <a:clrScheme name="IW_Council_PPT_template[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IW_Council_PPT_template[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a:defRPr>
        </a:defPPr>
      </a:lstStyle>
    </a:lnDef>
  </a:objectDefaults>
  <a:extraClrSchemeLst>
    <a:extraClrScheme>
      <a:clrScheme name="IW_Council_PPT_template[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W_Council_PPT_template[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IW_Council_PPT_template[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IW_Council_PPT_template[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IW_Council_PPT_template[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IW_Council_PPT_template[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IW_Council_PPT_template[1]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IW_Council_PPT_template[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IW_Council_PPT_template[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IW_Council_PPT_template[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IW_Council_PPT_template[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IW_Council_PPT_template[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IW Council Presentation template 2023" id="{37AB7190-C08C-4D1C-ABB4-3648DE401C97}" vid="{7301DF06-757F-492A-831F-2CCC00C54F1B}"/>
    </a:ext>
  </a:extLst>
</a:theme>
</file>

<file path=ppt/theme/theme3.xml><?xml version="1.0" encoding="utf-8"?>
<a:theme xmlns:a="http://schemas.openxmlformats.org/drawingml/2006/main" name="Redbridge1">
  <a:themeElements>
    <a:clrScheme name="Redbridge Council">
      <a:dk1>
        <a:sysClr val="windowText" lastClr="000000"/>
      </a:dk1>
      <a:lt1>
        <a:sysClr val="window" lastClr="FFFFFF"/>
      </a:lt1>
      <a:dk2>
        <a:srgbClr val="000000"/>
      </a:dk2>
      <a:lt2>
        <a:srgbClr val="FFFFFF"/>
      </a:lt2>
      <a:accent1>
        <a:srgbClr val="8DC63F"/>
      </a:accent1>
      <a:accent2>
        <a:srgbClr val="BE0071"/>
      </a:accent2>
      <a:accent3>
        <a:srgbClr val="6D2966"/>
      </a:accent3>
      <a:accent4>
        <a:srgbClr val="F59C00"/>
      </a:accent4>
      <a:accent5>
        <a:srgbClr val="005C5E"/>
      </a:accent5>
      <a:accent6>
        <a:srgbClr val="000000"/>
      </a:accent6>
      <a:hlink>
        <a:srgbClr val="8DC63F"/>
      </a:hlink>
      <a:folHlink>
        <a:srgbClr val="BE0071"/>
      </a:folHlink>
    </a:clrScheme>
    <a:fontScheme name="Myriad Pro">
      <a:majorFont>
        <a:latin typeface="Myriad Pro"/>
        <a:ea typeface=""/>
        <a:cs typeface=""/>
      </a:majorFont>
      <a:minorFont>
        <a:latin typeface="Myriad Pr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6350">
          <a:solidFill>
            <a:schemeClr val="tx1"/>
          </a:solidFill>
        </a:ln>
        <a:effectLst/>
      </a:spPr>
      <a:bodyPr/>
      <a:lstStyle/>
      <a:style>
        <a:lnRef idx="2">
          <a:schemeClr val="accent1"/>
        </a:lnRef>
        <a:fillRef idx="0">
          <a:schemeClr val="accent1"/>
        </a:fillRef>
        <a:effectRef idx="1">
          <a:schemeClr val="accent1"/>
        </a:effectRef>
        <a:fontRef idx="minor">
          <a:schemeClr val="tx1"/>
        </a:fontRef>
      </a:style>
    </a:lnDef>
    <a:txDef>
      <a:spPr>
        <a:noFill/>
      </a:spPr>
      <a:bodyPr wrap="square" lIns="0" tIns="0" rIns="0" bIns="0" rtlCol="0">
        <a:noAutofit/>
      </a:bodyPr>
      <a:lstStyle>
        <a:defPPr marL="288000" marR="0" indent="-288000" algn="l" defTabSz="457200" rtl="0" eaLnBrk="1" fontAlgn="auto" latinLnBrk="0" hangingPunct="1">
          <a:lnSpc>
            <a:spcPct val="120000"/>
          </a:lnSpc>
          <a:spcBef>
            <a:spcPts val="250"/>
          </a:spcBef>
          <a:spcAft>
            <a:spcPts val="0"/>
          </a:spcAft>
          <a:buClr>
            <a:srgbClr val="BE0071"/>
          </a:buClr>
          <a:buSzPct val="110000"/>
          <a:buFont typeface="Verdana" pitchFamily="34" charset="0"/>
          <a:buChar char="●"/>
          <a:tabLst/>
          <a:defRPr kumimoji="0" sz="1600" b="0" i="0" u="none" strike="noStrike" kern="1200" cap="none" spc="0" normalizeH="0" baseline="0" noProof="0" dirty="0" smtClean="0">
            <a:ln>
              <a:noFill/>
            </a:ln>
            <a:solidFill>
              <a:prstClr val="black"/>
            </a:solidFill>
            <a:effectLst/>
            <a:uLnTx/>
            <a:uFillTx/>
            <a:latin typeface="+mn-lt"/>
            <a:ea typeface="+mn-ea"/>
            <a:cs typeface="+mn-cs"/>
          </a:defRPr>
        </a:defPPr>
      </a:lstStyle>
    </a:txDef>
  </a:objectDefaults>
  <a:extraClrSchemeLst/>
  <a:extLst>
    <a:ext uri="{05A4C25C-085E-4340-85A3-A5531E510DB2}">
      <thm15:themeFamily xmlns:thm15="http://schemas.microsoft.com/office/thememl/2012/main" name="Redbridge1" id="{1F473095-5B60-41C5-826C-78EF4C90B1D0}" vid="{AB171066-A252-47B1-8074-31778EB334DE}"/>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C64BE211ACC064EB6CACB90D05FCAD1" ma:contentTypeVersion="17" ma:contentTypeDescription="Create a new document." ma:contentTypeScope="" ma:versionID="8a50a88402eacc494889bb9ae426f34f">
  <xsd:schema xmlns:xsd="http://www.w3.org/2001/XMLSchema" xmlns:xs="http://www.w3.org/2001/XMLSchema" xmlns:p="http://schemas.microsoft.com/office/2006/metadata/properties" xmlns:ns2="8bbee43c-7228-408c-ac24-7cd77af8f163" xmlns:ns3="4c0fc6d1-1ff6-4501-9111-f8704c4ff172" targetNamespace="http://schemas.microsoft.com/office/2006/metadata/properties" ma:root="true" ma:fieldsID="4078cbf2e5324082929fe6a160ed2a3f" ns2:_="" ns3:_="">
    <xsd:import namespace="8bbee43c-7228-408c-ac24-7cd77af8f163"/>
    <xsd:import namespace="4c0fc6d1-1ff6-4501-9111-f8704c4ff17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OCR" minOccurs="0"/>
                <xsd:element ref="ns2:MediaServiceDateTake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bee43c-7228-408c-ac24-7cd77af8f16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3323a573-f4b2-49c1-a657-d409971bfaf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c0fc6d1-1ff6-4501-9111-f8704c4ff17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6460c269-c4b6-4590-a052-61368eabc0e5}" ma:internalName="TaxCatchAll" ma:showField="CatchAllData" ma:web="4c0fc6d1-1ff6-4501-9111-f8704c4ff17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4c0fc6d1-1ff6-4501-9111-f8704c4ff172" xsi:nil="true"/>
    <SharedWithUsers xmlns="4c0fc6d1-1ff6-4501-9111-f8704c4ff172">
      <UserInfo>
        <DisplayName>Rachel Murtagh</DisplayName>
        <AccountId>417</AccountId>
        <AccountType/>
      </UserInfo>
      <UserInfo>
        <DisplayName>Rachel Jones</DisplayName>
        <AccountId>158</AccountId>
        <AccountType/>
      </UserInfo>
      <UserInfo>
        <DisplayName>Richard Crawley</DisplayName>
        <AccountId>15</AccountId>
        <AccountType/>
      </UserInfo>
      <UserInfo>
        <DisplayName>Rebecca Moberly</DisplayName>
        <AccountId>138</AccountId>
        <AccountType/>
      </UserInfo>
      <UserInfo>
        <DisplayName>Martin Hutchings</DisplayName>
        <AccountId>30</AccountId>
        <AccountType/>
      </UserInfo>
      <UserInfo>
        <DisplayName>Shelly Rouse</DisplayName>
        <AccountId>131</AccountId>
        <AccountType/>
      </UserInfo>
      <UserInfo>
        <DisplayName>Stephen Barker</DisplayName>
        <AccountId>125</AccountId>
        <AccountType/>
      </UserInfo>
    </SharedWithUsers>
    <lcf76f155ced4ddcb4097134ff3c332f xmlns="8bbee43c-7228-408c-ac24-7cd77af8f163">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4C445331-1E01-4C1F-90B6-F77D7BA96994}">
  <ds:schemaRefs>
    <ds:schemaRef ds:uri="4c0fc6d1-1ff6-4501-9111-f8704c4ff172"/>
    <ds:schemaRef ds:uri="8bbee43c-7228-408c-ac24-7cd77af8f16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8F332A9B-C428-40F3-A6F0-60ED676CA0F6}">
  <ds:schemaRefs>
    <ds:schemaRef ds:uri="http://schemas.microsoft.com/sharepoint/v3/contenttype/forms"/>
  </ds:schemaRefs>
</ds:datastoreItem>
</file>

<file path=customXml/itemProps3.xml><?xml version="1.0" encoding="utf-8"?>
<ds:datastoreItem xmlns:ds="http://schemas.openxmlformats.org/officeDocument/2006/customXml" ds:itemID="{C9328580-02B7-4F6E-9B8A-7A4B4C95F6B4}">
  <ds:schemaRefs>
    <ds:schemaRef ds:uri="http://schemas.microsoft.com/office/2006/documentManagement/types"/>
    <ds:schemaRef ds:uri="http://purl.org/dc/elements/1.1/"/>
    <ds:schemaRef ds:uri="http://www.w3.org/XML/1998/namespace"/>
    <ds:schemaRef ds:uri="http://purl.org/dc/terms/"/>
    <ds:schemaRef ds:uri="http://purl.org/dc/dcmitype/"/>
    <ds:schemaRef ds:uri="4c0fc6d1-1ff6-4501-9111-f8704c4ff172"/>
    <ds:schemaRef ds:uri="http://schemas.microsoft.com/office/2006/metadata/properties"/>
    <ds:schemaRef ds:uri="http://schemas.openxmlformats.org/package/2006/metadata/core-properties"/>
    <ds:schemaRef ds:uri="http://schemas.microsoft.com/office/infopath/2007/PartnerControls"/>
    <ds:schemaRef ds:uri="8bbee43c-7228-408c-ac24-7cd77af8f163"/>
  </ds:schemaRefs>
</ds:datastoreItem>
</file>

<file path=docProps/app.xml><?xml version="1.0" encoding="utf-8"?>
<Properties xmlns="http://schemas.openxmlformats.org/officeDocument/2006/extended-properties" xmlns:vt="http://schemas.openxmlformats.org/officeDocument/2006/docPropsVTypes">
  <TotalTime>28</TotalTime>
  <Words>1259</Words>
  <Application>Microsoft Office PowerPoint</Application>
  <PresentationFormat>Widescreen</PresentationFormat>
  <Paragraphs>109</Paragraphs>
  <Slides>4</Slides>
  <Notes>4</Notes>
  <HiddenSlides>0</HiddenSlides>
  <MMClips>0</MMClips>
  <ScaleCrop>false</ScaleCrop>
  <HeadingPairs>
    <vt:vector size="6" baseType="variant">
      <vt:variant>
        <vt:lpstr>Fonts Used</vt:lpstr>
      </vt:variant>
      <vt:variant>
        <vt:i4>10</vt:i4>
      </vt:variant>
      <vt:variant>
        <vt:lpstr>Theme</vt:lpstr>
      </vt:variant>
      <vt:variant>
        <vt:i4>3</vt:i4>
      </vt:variant>
      <vt:variant>
        <vt:lpstr>Slide Titles</vt:lpstr>
      </vt:variant>
      <vt:variant>
        <vt:i4>4</vt:i4>
      </vt:variant>
    </vt:vector>
  </HeadingPairs>
  <TitlesOfParts>
    <vt:vector size="17" baseType="lpstr">
      <vt:lpstr>Aptos</vt:lpstr>
      <vt:lpstr>Aptos Display</vt:lpstr>
      <vt:lpstr>Arial</vt:lpstr>
      <vt:lpstr>Calibri</vt:lpstr>
      <vt:lpstr>Calibri Light</vt:lpstr>
      <vt:lpstr>Courier New</vt:lpstr>
      <vt:lpstr>Myriad Pro</vt:lpstr>
      <vt:lpstr>Times</vt:lpstr>
      <vt:lpstr>Verdana</vt:lpstr>
      <vt:lpstr>Wingdings</vt:lpstr>
      <vt:lpstr>1_Office Theme</vt:lpstr>
      <vt:lpstr>IW Council Powerpoint template</vt:lpstr>
      <vt:lpstr>Redbridge1</vt:lpstr>
      <vt:lpstr>  </vt:lpstr>
      <vt:lpstr>The proposed reforms </vt:lpstr>
      <vt:lpstr>Key milestones and actions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Planning Policy Framework (NPPF)</dc:title>
  <dc:creator>Martin Hutchings</dc:creator>
  <cp:lastModifiedBy>Stephen Barker</cp:lastModifiedBy>
  <cp:revision>71</cp:revision>
  <dcterms:created xsi:type="dcterms:W3CDTF">2024-01-24T09:14:50Z</dcterms:created>
  <dcterms:modified xsi:type="dcterms:W3CDTF">2026-05-27T10:19:34Z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0x0101007C64BE211ACC064EB6CACB90D05FCAD1</vt:lpwstr>
  </property>
  <property fmtid="{D5CDD505-2E9C-101B-9397-08002B2CF9AE}" pid="3" name="MediaServiceImageTags">
    <vt:lpwstr/>
  </property>
</Properties>
</file>