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1E_3A13472.xml" ContentType="application/vnd.ms-powerpoint.comments+xml"/>
  <Override PartName="/ppt/comments/modernComment_13A_E007D7F7.xml" ContentType="application/vnd.ms-powerpoint.comments+xml"/>
  <Override PartName="/ppt/notesSlides/notesSlide1.xml" ContentType="application/vnd.openxmlformats-officedocument.presentationml.notesSlide+xml"/>
  <Override PartName="/ppt/comments/modernComment_122_DE0F531.xml" ContentType="application/vnd.ms-powerpoint.comments+xml"/>
  <Override PartName="/ppt/comments/modernComment_138_36095EB0.xml" ContentType="application/vnd.ms-powerpoint.comments+xml"/>
  <Override PartName="/ppt/comments/modernComment_123_B16533CE.xml" ContentType="application/vnd.ms-powerpoint.comments+xml"/>
  <Override PartName="/ppt/comments/modernComment_139_F8F63F2.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3D_2722C95F.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27_53BC6BE.xml" ContentType="application/vnd.ms-powerpoint.comments+xml"/>
  <Override PartName="/ppt/notesSlides/notesSlide2.xml" ContentType="application/vnd.openxmlformats-officedocument.presentationml.notesSlide+xml"/>
  <Override PartName="/ppt/comments/modernComment_140_4920F81C.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omments/modernComment_12A_9C474790.xml" ContentType="application/vnd.ms-powerpoint.comments+xml"/>
  <Override PartName="/ppt/comments/modernComment_128_224B9E8F.xml" ContentType="application/vnd.ms-powerpoint.comment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modernComment_124_DA8D0D23.xml" ContentType="application/vnd.ms-powerpoint.comments+xml"/>
  <Override PartName="/ppt/comments/modernComment_12D_3B8265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6"/>
  </p:sldMasterIdLst>
  <p:notesMasterIdLst>
    <p:notesMasterId r:id="rId35"/>
  </p:notesMasterIdLst>
  <p:sldIdLst>
    <p:sldId id="257" r:id="rId7"/>
    <p:sldId id="286" r:id="rId8"/>
    <p:sldId id="314" r:id="rId9"/>
    <p:sldId id="290" r:id="rId10"/>
    <p:sldId id="312" r:id="rId11"/>
    <p:sldId id="291" r:id="rId12"/>
    <p:sldId id="313" r:id="rId13"/>
    <p:sldId id="315" r:id="rId14"/>
    <p:sldId id="318" r:id="rId15"/>
    <p:sldId id="317" r:id="rId16"/>
    <p:sldId id="331" r:id="rId17"/>
    <p:sldId id="319" r:id="rId18"/>
    <p:sldId id="295" r:id="rId19"/>
    <p:sldId id="320" r:id="rId20"/>
    <p:sldId id="316" r:id="rId21"/>
    <p:sldId id="321" r:id="rId22"/>
    <p:sldId id="325" r:id="rId23"/>
    <p:sldId id="333" r:id="rId24"/>
    <p:sldId id="323" r:id="rId25"/>
    <p:sldId id="332" r:id="rId26"/>
    <p:sldId id="327" r:id="rId27"/>
    <p:sldId id="298" r:id="rId28"/>
    <p:sldId id="296" r:id="rId29"/>
    <p:sldId id="328" r:id="rId30"/>
    <p:sldId id="292" r:id="rId31"/>
    <p:sldId id="301" r:id="rId32"/>
    <p:sldId id="303" r:id="rId33"/>
    <p:sldId id="271" r:id="rId34"/>
  </p:sldIdLst>
  <p:sldSz cx="9144000" cy="6858000" type="letter"/>
  <p:notesSz cx="6858000" cy="9144000"/>
  <p:defaultTextStyle>
    <a:defPPr>
      <a:defRPr lang="en-GB"/>
    </a:defPPr>
    <a:lvl1pPr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A56728-9CA0-CD75-208D-E398C23540D1}" name="Marian Ashdown" initials="MA" userId="S::marian.ashdown@naturalengland.org.uk::a4f66d9e-f20f-4e55-bd72-35c4ca726d39" providerId="AD"/>
  <p188:author id="{4C2DA750-D711-C697-FF10-76044C505094}" name="Ingrid Boas" initials="IB" userId="S::Ingrid.Boas@naturalengland.org.uk::4f3ee554-d16d-4d3a-8d70-9593c7fedc77" providerId="AD"/>
  <p188:author id="{F9EBCD7A-2462-16AA-5C92-863EDA7773EC}" name="Sarah Fraser" initials="SF" userId="S::sarah.fraser2@naturalengland.org.uk::e137bf25-fd2b-460b-9b65-c93d9822b55e" providerId="AD"/>
  <p188:author id="{E6D8FC87-C004-724D-ABE3-849F2095F50A}" name="Sarah Fraser" initials="SF" userId="S::Sarah.Fraser2@naturalengland.org.uk::e137bf25-fd2b-460b-9b65-c93d9822b55e" providerId="AD"/>
  <p188:author id="{A221108D-6BF5-8BCD-BB02-F00E722B4F8B}" name="Francesca Shapland" initials="FS" userId="S::francesca.shapland@naturalengland.org.uk::1f3aeceb-ff30-40e0-a58f-13d2f83bc8a9" providerId="AD"/>
  <p188:author id="{2544A1C1-E306-AF6A-585E-0ACB084E1419}" name="Clare Foster" initials="CF" userId="S::clare.foster@naturalengland.org.uk::42141718-1a6a-4e17-ac8f-e04d30b5b176" providerId="AD"/>
  <p188:author id="{D3077EDB-003C-2886-527F-47362249BBF3}" name="Clare Foster" initials="CF" userId="S::Clare.Foster@naturalengland.org.uk::42141718-1a6a-4e17-ac8f-e04d30b5b176" providerId="AD"/>
  <p188:author id="{9ECE27DE-D6D4-5D5E-F09B-90ECF46F4C27}" name="Ingrid Boas" initials="IB" userId="S::ingrid.boas@naturalengland.org.uk::4f3ee554-d16d-4d3a-8d70-9593c7fedc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46"/>
    <a:srgbClr val="FFFFFF"/>
    <a:srgbClr val="FFFBEC"/>
    <a:srgbClr val="B3BA00"/>
    <a:srgbClr val="C999B5"/>
    <a:srgbClr val="F0F1CC"/>
    <a:srgbClr val="E1E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464F0-E678-56AC-8CF4-97C18E92E224}" v="109" dt="2025-10-20T11:27:05.448"/>
    <p1510:client id="{5DE21E79-4B24-F22D-51AB-6741272D2EBF}" v="1880" dt="2025-10-20T10:22:40.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omments/modernComment_11E_3A13472.xml><?xml version="1.0" encoding="utf-8"?>
<p188:cmLst xmlns:a="http://schemas.openxmlformats.org/drawingml/2006/main" xmlns:r="http://schemas.openxmlformats.org/officeDocument/2006/relationships" xmlns:p188="http://schemas.microsoft.com/office/powerpoint/2018/8/main">
  <p188:cm id="{5A17B3A0-4C6A-45B3-AC39-4A577B5C63B8}" authorId="{4C2DA750-D711-C697-FF10-76044C505094}" status="resolved" created="2025-09-17T12:28:43.381" complete="100000">
    <ac:txMkLst xmlns:ac="http://schemas.microsoft.com/office/drawing/2013/main/command">
      <pc:docMk xmlns:pc="http://schemas.microsoft.com/office/powerpoint/2013/main/command"/>
      <pc:sldMk xmlns:pc="http://schemas.microsoft.com/office/powerpoint/2013/main/command" cId="60896370" sldId="286"/>
      <ac:spMk id="3" creationId="{037033C5-D137-CC63-ED79-77E714BD1BDF}"/>
      <ac:txMk cp="494" len="127">
        <ac:context len="800" hash="561047931"/>
      </ac:txMk>
    </ac:txMkLst>
    <p188:pos x="8269658" y="3646904"/>
    <p188:replyLst>
      <p188:reply id="{289556EA-EAA5-467C-990B-68C1B98B0407}" authorId="{4C2DA750-D711-C697-FF10-76044C505094}" created="2025-09-17T12:30:51.262">
        <p188:txBody>
          <a:bodyPr/>
          <a:lstStyle/>
          <a:p>
            <a:r>
              <a:rPr lang="en-GB"/>
              <a:t>Think about how we define our roles and responsibilities </a:t>
            </a:r>
          </a:p>
        </p188:txBody>
      </p188:reply>
      <p188:reply id="{455A0EA2-E582-48D9-AD18-241245E4843B}" authorId="{F9EBCD7A-2462-16AA-5C92-863EDA7773EC}" created="2025-10-01T09:15:00.701">
        <p188:txBody>
          <a:bodyPr/>
          <a:lstStyle/>
          <a:p>
            <a:r>
              <a:rPr lang="en-GB"/>
              <a:t>What about " Local Planning Authorities can decide if they take account of NE's advice when granting planning permission. If they decide not to then they need to give reasons as to why"</a:t>
            </a:r>
          </a:p>
        </p188:txBody>
      </p188:reply>
      <p188:reply id="{FD4E9C95-B361-4B6A-A7AF-1113C5063BB5}" authorId="{F9EBCD7A-2462-16AA-5C92-863EDA7773EC}" created="2025-10-01T09:20:27.184">
        <p188:txBody>
          <a:bodyPr/>
          <a:lstStyle/>
          <a:p>
            <a:r>
              <a:rPr lang="en-GB"/>
              <a:t>Do we also want to say LPAs are a competent authority under the Habitats Regulations as well?</a:t>
            </a:r>
          </a:p>
        </p188:txBody>
      </p188:reply>
    </p188:replyLst>
    <p188:txBody>
      <a:bodyPr/>
      <a:lstStyle/>
      <a:p>
        <a:r>
          <a:rPr lang="en-GB"/>
          <a:t>Needs rephrasing to differentiate more clearly between the roles &amp; responsibilities. Tone it down?</a:t>
        </a:r>
      </a:p>
    </p188:txBody>
  </p188:cm>
  <p188:cm id="{5A441FDE-38FC-424F-824B-2A8ADE875B1C}" authorId="{F9EBCD7A-2462-16AA-5C92-863EDA7773EC}" status="resolved" created="2025-10-01T09:10:32.953" complete="100000">
    <ac:deMkLst xmlns:ac="http://schemas.microsoft.com/office/drawing/2013/main/command">
      <pc:docMk xmlns:pc="http://schemas.microsoft.com/office/powerpoint/2013/main/command"/>
      <pc:sldMk xmlns:pc="http://schemas.microsoft.com/office/powerpoint/2013/main/command" cId="60896370" sldId="286"/>
      <ac:spMk id="3" creationId="{037033C5-D137-CC63-ED79-77E714BD1BDF}"/>
    </ac:deMkLst>
    <p188:replyLst>
      <p188:reply id="{BEFB69AB-210A-43A5-B608-48FDD6EFAF99}" authorId="{F9EBCD7A-2462-16AA-5C92-863EDA7773EC}" created="2025-10-13T08:41:46.173">
        <p188:txBody>
          <a:bodyPr/>
          <a:lstStyle/>
          <a:p>
            <a:r>
              <a:rPr lang="en-GB"/>
              <a:t>We are going to need some LTT on the NERC Act and the proposed amendment - so perhaps something on this slide or at least a LTT to mention it even if we don't have a slide for it - need to check with Rob what he wants us to do</a:t>
            </a:r>
          </a:p>
        </p188:txBody>
      </p188:reply>
      <p188:reply id="{4C15ACF9-BA11-46E0-9E3A-25501936FB82}" authorId="{F9EBCD7A-2462-16AA-5C92-863EDA7773EC}" created="2025-10-15T17:01:06.283">
        <p188:txBody>
          <a:bodyPr/>
          <a:lstStyle/>
          <a:p>
            <a:r>
              <a:rPr lang="en-GB"/>
              <a:t>We have these now -Rob has drafted them</a:t>
            </a:r>
          </a:p>
        </p188:txBody>
      </p188:reply>
    </p188:replyLst>
    <p188:txBody>
      <a:bodyPr/>
      <a:lstStyle/>
      <a:p>
        <a:r>
          <a:rPr lang="en-GB"/>
          <a:t>I would clarify this as we are a competent authority when we are undertaking our regulatory role. I think I would change bullet point 1 to " Natural England is an advisory nature conservation body when consulted by LPAs on Habitat Regulations Assessments"</a:t>
        </a:r>
      </a:p>
    </p188:txBody>
  </p188:cm>
</p188:cmLst>
</file>

<file path=ppt/comments/modernComment_122_DE0F531.xml><?xml version="1.0" encoding="utf-8"?>
<p188:cmLst xmlns:a="http://schemas.openxmlformats.org/drawingml/2006/main" xmlns:r="http://schemas.openxmlformats.org/officeDocument/2006/relationships" xmlns:p188="http://schemas.microsoft.com/office/powerpoint/2018/8/main">
  <p188:cm id="{95A2BB5F-B56F-4A2E-91D2-1B375D0AFCA7}" authorId="{9ECE27DE-D6D4-5D5E-F09B-90ECF46F4C27}" status="resolved" created="2025-09-17T07:28:55.275" complete="100000">
    <ac:txMkLst xmlns:ac="http://schemas.microsoft.com/office/drawing/2013/main/command">
      <pc:docMk xmlns:pc="http://schemas.microsoft.com/office/powerpoint/2013/main/command"/>
      <pc:sldMk xmlns:pc="http://schemas.microsoft.com/office/powerpoint/2013/main/command" cId="232846641" sldId="290"/>
      <ac:spMk id="2" creationId="{8892924E-9E24-2A90-B63E-F1FB69E4B5EF}"/>
      <ac:txMk cp="1" len="80">
        <ac:context len="82" hash="3294881233"/>
      </ac:txMk>
    </ac:txMkLst>
    <p188:pos x="4934857" y="1070428"/>
    <p188:replyLst>
      <p188:reply id="{6BBBC090-0594-46A1-A907-F35F64AB9561}" authorId="{4C2DA750-D711-C697-FF10-76044C505094}" created="2025-09-17T12:26:45.138">
        <p188:txBody>
          <a:bodyPr/>
          <a:lstStyle/>
          <a:p>
            <a:r>
              <a:rPr lang="en-GB"/>
              <a:t>1 +  4 + benefits</a:t>
            </a:r>
          </a:p>
        </p188:txBody>
      </p188:reply>
      <p188:reply id="{E293923D-E5A9-4A54-B34F-4DC88D406335}" authorId="{4C2DA750-D711-C697-FF10-76044C505094}" created="2025-10-13T09:03:42.153">
        <p188:txBody>
          <a:bodyPr/>
          <a:lstStyle/>
          <a:p>
            <a:r>
              <a:rPr lang="en-GB"/>
              <a:t>As Rob is covering these introductory slides - lets take a steer from him on the call today in terms of what he wants to present</a:t>
            </a:r>
          </a:p>
        </p188:txBody>
        <p188:extLst>
          <p:ext xmlns:p="http://schemas.openxmlformats.org/presentationml/2006/main" uri="{57CB4572-C831-44C2-8A1C-0ADB6CCDFE69}">
            <p223:reactions xmlns:p223="http://schemas.microsoft.com/office/powerpoint/2022/03/main">
              <p223:rxn type="👍">
                <p223:instance time="2025-10-13T09:33:37.231" authorId="{F9EBCD7A-2462-16AA-5C92-863EDA7773EC}"/>
              </p223:rxn>
            </p223:reactions>
          </p:ext>
        </p188:extLst>
      </p188:reply>
    </p188:replyLst>
    <p188:txBody>
      <a:bodyPr/>
      <a:lstStyle/>
      <a:p>
        <a:r>
          <a:rPr lang="en-GB"/>
          <a:t>The  whole slide will need to change. It needs to be based on the positives this change in approach will bring for LPAs - consistency, high quality, evidence based advice. I will work on some lines for this. At this point, I'm not sure how explicitly we mention the need for strategic solutions. I will get a steer from Rob on this</a:t>
        </a:r>
      </a:p>
    </p188:txBody>
    <p188:extLst>
      <p:ext xmlns:p="http://schemas.openxmlformats.org/presentationml/2006/main" uri="{57CB4572-C831-44C2-8A1C-0ADB6CCDFE69}">
        <p223:reactions xmlns:p223="http://schemas.microsoft.com/office/powerpoint/2022/03/main">
          <p223:rxn type="👍">
            <p223:instance time="2025-09-17T07:36:51.550" authorId="{2544A1C1-E306-AF6A-585E-0ACB084E1419}"/>
          </p223:rxn>
        </p223:reactions>
      </p:ext>
    </p188:extLst>
  </p188:cm>
  <p188:cm id="{4C3F239A-FD50-494C-8905-96DAE288BDC9}" authorId="{33A56728-9CA0-CD75-208D-E398C23540D1}" status="resolved" created="2025-10-15T13:43:19.151" complete="100000">
    <ac:txMkLst xmlns:ac="http://schemas.microsoft.com/office/drawing/2013/main/command">
      <pc:docMk xmlns:pc="http://schemas.microsoft.com/office/powerpoint/2013/main/command"/>
      <pc:sldMk xmlns:pc="http://schemas.microsoft.com/office/powerpoint/2013/main/command" cId="232846641" sldId="290"/>
      <ac:spMk id="3" creationId="{8B32011B-2296-08D1-050C-F4E907EA04B9}"/>
      <ac:txMk cp="346">
        <ac:context len="689" hash="404675625"/>
      </ac:txMk>
    </ac:txMkLst>
    <p188:pos x="1902797" y="1057109"/>
    <p188:txBody>
      <a:bodyPr/>
      <a:lstStyle/>
      <a:p>
        <a:r>
          <a:rPr lang="en-GB"/>
          <a:t>The majority of...</a:t>
        </a:r>
      </a:p>
    </p188:txBody>
  </p188:cm>
</p188:cmLst>
</file>

<file path=ppt/comments/modernComment_123_B16533CE.xml><?xml version="1.0" encoding="utf-8"?>
<p188:cmLst xmlns:a="http://schemas.openxmlformats.org/drawingml/2006/main" xmlns:r="http://schemas.openxmlformats.org/officeDocument/2006/relationships" xmlns:p188="http://schemas.microsoft.com/office/powerpoint/2018/8/main">
  <p188:cm id="{70A4A9D0-2ADA-463B-B5CD-6E6A64CCB504}" authorId="{33A56728-9CA0-CD75-208D-E398C23540D1}" status="resolved" created="2025-10-15T13:44:19.763" complete="100000">
    <ac:txMkLst xmlns:ac="http://schemas.microsoft.com/office/drawing/2013/main/command">
      <pc:docMk xmlns:pc="http://schemas.microsoft.com/office/powerpoint/2013/main/command"/>
      <pc:sldMk xmlns:pc="http://schemas.microsoft.com/office/powerpoint/2013/main/command" cId="2976199630" sldId="291"/>
      <ac:spMk id="3" creationId="{F1C1B0E8-AA46-7DD4-68DB-71BF62E0F883}"/>
      <ac:txMk cp="43">
        <ac:context len="546" hash="305474770"/>
      </ac:txMk>
    </ac:txMkLst>
    <p188:pos x="819260" y="687121"/>
    <p188:txBody>
      <a:bodyPr/>
      <a:lstStyle/>
      <a:p>
        <a:r>
          <a:rPr lang="en-GB"/>
          <a:t>16th (hopefully)</a:t>
        </a:r>
      </a:p>
    </p188:txBody>
  </p188:cm>
</p188:cmLst>
</file>

<file path=ppt/comments/modernComment_124_DA8D0D23.xml><?xml version="1.0" encoding="utf-8"?>
<p188:cmLst xmlns:a="http://schemas.openxmlformats.org/drawingml/2006/main" xmlns:r="http://schemas.openxmlformats.org/officeDocument/2006/relationships" xmlns:p188="http://schemas.microsoft.com/office/powerpoint/2018/8/main">
  <p188:cm id="{3FB30F35-0F72-4351-81E9-D819909A2AEE}" authorId="{4C2DA750-D711-C697-FF10-76044C505094}" status="resolved" created="2025-09-17T13:32:38.412" complete="100000">
    <ac:deMkLst xmlns:ac="http://schemas.microsoft.com/office/drawing/2013/main/command">
      <pc:docMk xmlns:pc="http://schemas.microsoft.com/office/powerpoint/2013/main/command"/>
      <pc:sldMk xmlns:pc="http://schemas.microsoft.com/office/powerpoint/2013/main/command" cId="3666677027" sldId="292"/>
      <ac:spMk id="3" creationId="{2F835B0A-78F8-592F-9A6F-5E3ED6FCC8FF}"/>
    </ac:deMkLst>
    <p188:txBody>
      <a:bodyPr/>
      <a:lstStyle/>
      <a:p>
        <a:r>
          <a:rPr lang="en-GB"/>
          <a:t>Need to emphasise us includes LPAs and NE</a:t>
        </a:r>
      </a:p>
    </p188:txBody>
  </p188:cm>
  <p188:cm id="{C33A0AE4-F750-4687-8E90-DFDCF8AB478C}" authorId="{F9EBCD7A-2462-16AA-5C92-863EDA7773EC}" status="resolved" created="2025-10-13T11:34:19.499" complete="100000">
    <ac:deMkLst xmlns:ac="http://schemas.microsoft.com/office/drawing/2013/main/command">
      <pc:docMk xmlns:pc="http://schemas.microsoft.com/office/powerpoint/2013/main/command"/>
      <pc:sldMk xmlns:pc="http://schemas.microsoft.com/office/powerpoint/2013/main/command" cId="3666677027" sldId="292"/>
      <ac:spMk id="3" creationId="{2F835B0A-78F8-592F-9A6F-5E3ED6FCC8FF}"/>
    </ac:deMkLst>
    <p188:txBody>
      <a:bodyPr/>
      <a:lstStyle/>
      <a:p>
        <a:r>
          <a:rPr lang="en-GB"/>
          <a:t>Discuss with Rob if we should include the bullet point highlighted?</a:t>
        </a:r>
      </a:p>
    </p188:txBody>
  </p188:cm>
  <p188:cm id="{34687834-928C-414B-A166-85C37510E89C}" authorId="{33A56728-9CA0-CD75-208D-E398C23540D1}" status="resolved" created="2025-10-15T13:56:06.520" complete="100000">
    <ac:txMkLst xmlns:ac="http://schemas.microsoft.com/office/drawing/2013/main/command">
      <pc:docMk xmlns:pc="http://schemas.microsoft.com/office/powerpoint/2013/main/command"/>
      <pc:sldMk xmlns:pc="http://schemas.microsoft.com/office/powerpoint/2013/main/command" cId="3666677027" sldId="292"/>
      <ac:spMk id="3" creationId="{2F835B0A-78F8-592F-9A6F-5E3ED6FCC8FF}"/>
      <ac:txMk cp="0" len="8">
        <ac:context len="683" hash="340829186"/>
      </ac:txMk>
    </ac:txMkLst>
    <p188:pos x="1149606" y="369988"/>
    <p188:txBody>
      <a:bodyPr/>
      <a:lstStyle/>
      <a:p>
        <a:r>
          <a:rPr lang="en-GB"/>
          <a:t>Suggest add clear upfront advice on the air quality and ecological information required to undertake an assessment.</a:t>
        </a:r>
      </a:p>
    </p188:txBody>
  </p188:cm>
</p188:cmLst>
</file>

<file path=ppt/comments/modernComment_127_53BC6BE.xml><?xml version="1.0" encoding="utf-8"?>
<p188:cmLst xmlns:a="http://schemas.openxmlformats.org/drawingml/2006/main" xmlns:r="http://schemas.openxmlformats.org/officeDocument/2006/relationships" xmlns:p188="http://schemas.microsoft.com/office/powerpoint/2018/8/main">
  <p188:cm id="{4963B16F-9FE9-4709-8E14-14A2DB4EEBED}" authorId="{D3077EDB-003C-2886-527F-47362249BBF3}" status="resolved" created="2025-09-08T09:52:14.195" complete="100000">
    <ac:txMkLst xmlns:ac="http://schemas.microsoft.com/office/drawing/2013/main/command">
      <pc:docMk xmlns:pc="http://schemas.microsoft.com/office/powerpoint/2013/main/command"/>
      <pc:sldMk xmlns:pc="http://schemas.microsoft.com/office/powerpoint/2013/main/command" cId="87803582" sldId="295"/>
      <ac:spMk id="2" creationId="{B73563FA-9B6F-5E1A-EFAB-69A4AFBDB573}"/>
      <ac:txMk cp="66">
        <ac:context len="67" hash="1418656781"/>
      </ac:txMk>
    </ac:txMkLst>
    <p188:pos x="7124700" y="349252"/>
    <p188:replyLst>
      <p188:reply id="{8856BB03-9FB0-4881-B3E3-DF9F9DA17D5B}" authorId="{9ECE27DE-D6D4-5D5E-F09B-90ECF46F4C27}" created="2025-09-17T07:42:14.849">
        <p188:txBody>
          <a:bodyPr/>
          <a:lstStyle/>
          <a:p>
            <a:r>
              <a:rPr lang="en-GB"/>
              <a:t>I would like Sarah and Francesca to lead on the technical content of these slides please</a:t>
            </a:r>
          </a:p>
        </p188:txBody>
      </p188:reply>
    </p188:replyLst>
    <p188:txBody>
      <a:bodyPr/>
      <a:lstStyle/>
      <a:p>
        <a:r>
          <a:rPr lang="en-GB"/>
          <a:t>Would anyone be able to help with this?</a:t>
        </a:r>
      </a:p>
    </p188:txBody>
  </p188:cm>
  <p188:cm id="{02AC6EA7-4452-411A-89C8-7D665DBF6EA2}" authorId="{4C2DA750-D711-C697-FF10-76044C505094}" status="resolved" created="2025-09-17T13:56:28.820" complete="100000">
    <ac:txMkLst xmlns:ac="http://schemas.microsoft.com/office/drawing/2013/main/command">
      <pc:docMk xmlns:pc="http://schemas.microsoft.com/office/powerpoint/2013/main/command"/>
      <pc:sldMk xmlns:pc="http://schemas.microsoft.com/office/powerpoint/2013/main/command" cId="87803582" sldId="295"/>
      <ac:spMk id="2" creationId="{B73563FA-9B6F-5E1A-EFAB-69A4AFBDB573}"/>
      <ac:txMk cp="66">
        <ac:context len="67" hash="1418656781"/>
      </ac:txMk>
    </ac:txMkLst>
    <p188:pos x="7147560" y="480697"/>
    <p188:txBody>
      <a:bodyPr/>
      <a:lstStyle/>
      <a:p>
        <a:r>
          <a:rPr lang="en-GB"/>
          <a:t>How do I assess Agricultural &amp; industrial applications? Need to pull out what is different?</a:t>
        </a:r>
      </a:p>
    </p188:txBody>
  </p188:cm>
</p188:cmLst>
</file>

<file path=ppt/comments/modernComment_128_224B9E8F.xml><?xml version="1.0" encoding="utf-8"?>
<p188:cmLst xmlns:a="http://schemas.openxmlformats.org/drawingml/2006/main" xmlns:r="http://schemas.openxmlformats.org/officeDocument/2006/relationships" xmlns:p188="http://schemas.microsoft.com/office/powerpoint/2018/8/main">
  <p188:cm id="{CC2C5E35-8E58-4FF4-9037-EEAD1EEAFF4B}" authorId="{D3077EDB-003C-2886-527F-47362249BBF3}" status="resolved" created="2025-09-08T09:29:20.020" complete="100000">
    <ac:txMkLst xmlns:ac="http://schemas.microsoft.com/office/drawing/2013/main/command">
      <pc:docMk xmlns:pc="http://schemas.microsoft.com/office/powerpoint/2013/main/command"/>
      <pc:sldMk xmlns:pc="http://schemas.microsoft.com/office/powerpoint/2013/main/command" cId="575381135" sldId="296"/>
      <ac:spMk id="2" creationId="{DA39C71C-0A0C-88F3-07FD-F29E34A44F99}"/>
      <ac:txMk cp="1" len="27">
        <ac:context len="84" hash="3779558350"/>
      </ac:txMk>
    </ac:txMkLst>
    <p188:pos x="6343650" y="6352"/>
    <p188:replyLst>
      <p188:reply id="{D7A6FA49-9CCE-401D-ACFB-FC9F004899F3}" authorId="{A221108D-6BF5-8BCD-BB02-F00E722B4F8B}" created="2025-09-10T08:45:08.823">
        <p188:txBody>
          <a:bodyPr/>
          <a:lstStyle/>
          <a:p>
            <a:r>
              <a:rPr lang="en-GB"/>
              <a:t>Yes thanks Clare, I'll have a go today at filling these slides in today. </a:t>
            </a:r>
          </a:p>
        </p188:txBody>
      </p188:reply>
    </p188:replyLst>
    <p188:txBody>
      <a:bodyPr/>
      <a:lstStyle/>
      <a:p>
        <a:r>
          <a:rPr lang="en-GB"/>
          <a:t>Would someone be able to help with this?</a:t>
        </a:r>
      </a:p>
    </p188:txBody>
  </p188:cm>
  <p188:cm id="{7909E35B-8DDA-46B2-AE11-077ED5B2E05A}" authorId="{9ECE27DE-D6D4-5D5E-F09B-90ECF46F4C27}" status="resolved" created="2025-09-17T07:43:15.248" complete="100000">
    <ac:txMkLst xmlns:ac="http://schemas.microsoft.com/office/drawing/2013/main/command">
      <pc:docMk xmlns:pc="http://schemas.microsoft.com/office/powerpoint/2013/main/command"/>
      <pc:sldMk xmlns:pc="http://schemas.microsoft.com/office/powerpoint/2013/main/command" cId="575381135" sldId="296"/>
      <ac:spMk id="2" creationId="{DA39C71C-0A0C-88F3-07FD-F29E34A44F99}"/>
      <ac:txMk cp="1" len="82">
        <ac:context len="84" hash="3779558350"/>
      </ac:txMk>
    </ac:txMkLst>
    <p188:pos x="6821714" y="1070428"/>
    <p188:txBody>
      <a:bodyPr/>
      <a:lstStyle/>
      <a:p>
        <a:r>
          <a:rPr lang="en-GB"/>
          <a:t>Think we will have to review our approach to this too. I think we need to focus on what the content of the standard advice is rather than the process. We want to provide reassurance that it is comprehensive in detail and is essentially providing the same level (if not better) than what we have provided previously via bespoke. </a:t>
        </a:r>
      </a:p>
    </p188:txBody>
  </p188:cm>
  <p188:cm id="{FFE6E465-D9A8-4483-9246-F0F1EF5B9F39}" authorId="{4C2DA750-D711-C697-FF10-76044C505094}" status="resolved" created="2025-09-17T13:57:15.851" complete="100000">
    <ac:txMkLst xmlns:ac="http://schemas.microsoft.com/office/drawing/2013/main/command">
      <pc:docMk xmlns:pc="http://schemas.microsoft.com/office/powerpoint/2013/main/command"/>
      <pc:sldMk xmlns:pc="http://schemas.microsoft.com/office/powerpoint/2013/main/command" cId="575381135" sldId="296"/>
      <ac:spMk id="2" creationId="{DA39C71C-0A0C-88F3-07FD-F29E34A44F99}"/>
      <ac:txMk cp="1" len="81">
        <ac:context len="84" hash="3779558350"/>
      </ac:txMk>
    </ac:txMkLst>
    <p188:pos x="6644640" y="145417"/>
    <p188:txBody>
      <a:bodyPr/>
      <a:lstStyle/>
      <a:p>
        <a:r>
          <a:rPr lang="en-GB"/>
          <a:t>How do I assess NSIPs? This needs to be written from LPA perspective</a:t>
        </a:r>
      </a:p>
    </p188:txBody>
  </p188:cm>
</p188:cmLst>
</file>

<file path=ppt/comments/modernComment_12A_9C474790.xml><?xml version="1.0" encoding="utf-8"?>
<p188:cmLst xmlns:a="http://schemas.openxmlformats.org/drawingml/2006/main" xmlns:r="http://schemas.openxmlformats.org/officeDocument/2006/relationships" xmlns:p188="http://schemas.microsoft.com/office/powerpoint/2018/8/main">
  <p188:cm id="{02E2E3D0-E4D9-49DA-9EB6-D41A562ABB90}" authorId="{D3077EDB-003C-2886-527F-47362249BBF3}" status="resolved" created="2025-09-08T10:00:46.473" complete="100000">
    <ac:txMkLst xmlns:ac="http://schemas.microsoft.com/office/drawing/2013/main/command">
      <pc:docMk xmlns:pc="http://schemas.microsoft.com/office/powerpoint/2013/main/command"/>
      <pc:sldMk xmlns:pc="http://schemas.microsoft.com/office/powerpoint/2013/main/command" cId="2621917072" sldId="298"/>
      <ac:spMk id="2" creationId="{10774813-C3E3-E7AB-840F-C7B81468D893}"/>
      <ac:txMk cp="26" len="5">
        <ac:context len="32" hash="3476093850"/>
      </ac:txMk>
    </ac:txMkLst>
    <p188:pos x="2667000" y="558802"/>
    <p188:txBody>
      <a:bodyPr/>
      <a:lstStyle/>
      <a:p>
        <a:r>
          <a:rPr lang="en-GB"/>
          <a:t>Would anyone be able to help with this please?</a:t>
        </a:r>
      </a:p>
    </p188:txBody>
  </p188:cm>
  <p188:cm id="{CA8BD0AE-57CE-4A26-BFEA-FFC182A43ABD}" authorId="{9ECE27DE-D6D4-5D5E-F09B-90ECF46F4C27}" status="resolved" created="2025-09-17T07:43:41.423" complete="100000">
    <pc:sldMkLst xmlns:pc="http://schemas.microsoft.com/office/powerpoint/2013/main/command">
      <pc:docMk/>
      <pc:sldMk cId="2621917072" sldId="298"/>
    </pc:sldMkLst>
    <p188:txBody>
      <a:bodyPr/>
      <a:lstStyle/>
      <a:p>
        <a:r>
          <a:rPr lang="en-GB"/>
          <a:t>Think we will have to review our approach to this too. I think we need to focus on what the content of the standard advice is rather than the process. We want to provide reassurance that it is comprehensive in detail and is essentially providing the same level (if not better) than what we have provided previously via bespoke. </a:t>
        </a:r>
      </a:p>
    </p188:txBody>
  </p188:cm>
</p188:cmLst>
</file>

<file path=ppt/comments/modernComment_12D_3B82652.xml><?xml version="1.0" encoding="utf-8"?>
<p188:cmLst xmlns:a="http://schemas.openxmlformats.org/drawingml/2006/main" xmlns:r="http://schemas.openxmlformats.org/officeDocument/2006/relationships" xmlns:p188="http://schemas.microsoft.com/office/powerpoint/2018/8/main">
  <p188:cm id="{67C32984-1846-45EF-A811-7F08FB6E8C2A}" authorId="{4C2DA750-D711-C697-FF10-76044C505094}" status="resolved" created="2025-10-13T09:08:08.005" complete="100000">
    <ac:txMkLst xmlns:ac="http://schemas.microsoft.com/office/drawing/2013/main/command">
      <pc:docMk xmlns:pc="http://schemas.microsoft.com/office/powerpoint/2013/main/command"/>
      <pc:sldMk xmlns:pc="http://schemas.microsoft.com/office/powerpoint/2013/main/command" cId="62400082" sldId="301"/>
      <ac:spMk id="8" creationId="{C5E1EDF5-2ACA-3B36-947E-7ED135B168CF}"/>
      <ac:txMk cp="151">
        <ac:context len="153" hash="2322241946"/>
      </ac:txMk>
    </ac:txMkLst>
    <p188:pos x="5385816" y="792682"/>
    <p188:txBody>
      <a:bodyPr/>
      <a:lstStyle/>
      <a:p>
        <a:r>
          <a:rPr lang="en-GB"/>
          <a:t>Insert LPA external mailbox</a:t>
        </a:r>
      </a:p>
    </p188:txBody>
  </p188:cm>
</p188:cmLst>
</file>

<file path=ppt/comments/modernComment_138_36095EB0.xml><?xml version="1.0" encoding="utf-8"?>
<p188:cmLst xmlns:a="http://schemas.openxmlformats.org/drawingml/2006/main" xmlns:r="http://schemas.openxmlformats.org/officeDocument/2006/relationships" xmlns:p188="http://schemas.microsoft.com/office/powerpoint/2018/8/main">
  <p188:cm id="{551D59A6-536A-4096-89BB-66E40EDFCE19}" authorId="{D3077EDB-003C-2886-527F-47362249BBF3}" status="resolved" created="2025-09-08T09:50:59.900" complete="100000">
    <ac:txMkLst xmlns:ac="http://schemas.microsoft.com/office/drawing/2013/main/command">
      <pc:docMk xmlns:pc="http://schemas.microsoft.com/office/powerpoint/2013/main/command"/>
      <pc:sldMk xmlns:pc="http://schemas.microsoft.com/office/powerpoint/2013/main/command" cId="906583728" sldId="312"/>
      <ac:spMk id="2" creationId="{0224BA75-F9DB-7711-17D1-CDDED2DA9A46}"/>
      <ac:txMk cp="8" len="15">
        <ac:context len="25" hash="2758067232"/>
      </ac:txMk>
    </ac:txMkLst>
    <p188:pos x="5457825" y="282577"/>
    <p188:txBody>
      <a:bodyPr/>
      <a:lstStyle/>
      <a:p>
        <a:r>
          <a:rPr lang="en-GB"/>
          <a:t>Is there a link to the standing advice on GOV.UK that I can provide and perhaps a screenshot of the advice</a:t>
        </a:r>
      </a:p>
    </p188:txBody>
  </p188:cm>
  <p188:cm id="{6E42F907-E190-41F2-AC36-DB12CB2A851E}" authorId="{F9EBCD7A-2462-16AA-5C92-863EDA7773EC}" status="resolved" created="2025-10-13T09:34:35.935" complete="100000">
    <ac:deMkLst xmlns:ac="http://schemas.microsoft.com/office/drawing/2013/main/command">
      <pc:docMk xmlns:pc="http://schemas.microsoft.com/office/powerpoint/2013/main/command"/>
      <pc:sldMk xmlns:pc="http://schemas.microsoft.com/office/powerpoint/2013/main/command" cId="906583728" sldId="312"/>
      <ac:spMk id="3" creationId="{B3B15691-B744-7FA5-95E2-E1E39B03348D}"/>
    </ac:deMkLst>
    <p188:txBody>
      <a:bodyPr/>
      <a:lstStyle/>
      <a:p>
        <a:r>
          <a:rPr lang="en-GB"/>
          <a:t>Have taken out the bullet on the fact it removes the need to consult NE as this may be contrary to other comms we are sending out - so have changed it to upfront advice</a:t>
        </a:r>
      </a:p>
    </p188:txBody>
  </p188:cm>
</p188:cmLst>
</file>

<file path=ppt/comments/modernComment_139_F8F63F2.xml><?xml version="1.0" encoding="utf-8"?>
<p188:cmLst xmlns:a="http://schemas.openxmlformats.org/drawingml/2006/main" xmlns:r="http://schemas.openxmlformats.org/officeDocument/2006/relationships" xmlns:p188="http://schemas.microsoft.com/office/powerpoint/2018/8/main">
  <p188:cm id="{87FAD579-B36E-41D8-AFD3-42787BE561B4}" authorId="{D3077EDB-003C-2886-527F-47362249BBF3}" status="resolved" created="2025-09-08T09:51:33.924" complete="100000">
    <ac:txMkLst xmlns:ac="http://schemas.microsoft.com/office/drawing/2013/main/command">
      <pc:docMk xmlns:pc="http://schemas.microsoft.com/office/powerpoint/2013/main/command"/>
      <pc:sldMk xmlns:pc="http://schemas.microsoft.com/office/powerpoint/2013/main/command" cId="261055474" sldId="313"/>
      <ac:spMk id="2" creationId="{2F4319CF-0233-D1A2-8B51-A770F834DF74}"/>
      <ac:txMk cp="0" len="23">
        <ac:context len="25" hash="639433401"/>
      </ac:txMk>
    </ac:txMkLst>
    <p188:pos x="5486400" y="282577"/>
    <p188:txBody>
      <a:bodyPr/>
      <a:lstStyle/>
      <a:p>
        <a:r>
          <a:rPr lang="en-GB"/>
          <a:t>Can I provide a screenshot of one or more of the letters?</a:t>
        </a:r>
      </a:p>
    </p188:txBody>
  </p188:cm>
</p188:cmLst>
</file>

<file path=ppt/comments/modernComment_13A_E007D7F7.xml><?xml version="1.0" encoding="utf-8"?>
<p188:cmLst xmlns:a="http://schemas.openxmlformats.org/drawingml/2006/main" xmlns:r="http://schemas.openxmlformats.org/officeDocument/2006/relationships" xmlns:p188="http://schemas.microsoft.com/office/powerpoint/2018/8/main">
  <p188:cm id="{9122BBCF-A652-4C59-B01D-4704AD49A88E}" authorId="{D3077EDB-003C-2886-527F-47362249BBF3}" status="resolved" created="2025-09-03T09:56:42.050" complete="100000">
    <ac:txMkLst xmlns:ac="http://schemas.microsoft.com/office/drawing/2013/main/command">
      <pc:docMk xmlns:pc="http://schemas.microsoft.com/office/powerpoint/2013/main/command"/>
      <pc:sldMk xmlns:pc="http://schemas.microsoft.com/office/powerpoint/2013/main/command" cId="3758610423" sldId="314"/>
      <ac:spMk id="3" creationId="{E80DED9E-168D-314B-D4B2-6D3E1500EA2E}"/>
      <ac:txMk cp="444" len="119">
        <ac:context len="352" hash="2937601017"/>
      </ac:txMk>
    </ac:txMkLst>
    <p188:pos x="8172450" y="2520964"/>
    <p188:txBody>
      <a:bodyPr/>
      <a:lstStyle/>
      <a:p>
        <a:r>
          <a:rPr lang="en-GB"/>
          <a:t>Is this correct - should we add this in?</a:t>
        </a:r>
      </a:p>
    </p188:txBody>
  </p188:cm>
  <p188:cm id="{9C91F734-FA45-4708-9BAF-CAEF6A3AC07F}" authorId="{F9EBCD7A-2462-16AA-5C92-863EDA7773EC}" status="resolved" created="2025-10-13T13:45:25.343" complete="100000">
    <pc:sldMkLst xmlns:pc="http://schemas.microsoft.com/office/powerpoint/2013/main/command">
      <pc:docMk/>
      <pc:sldMk cId="3758610423" sldId="314"/>
    </pc:sldMkLst>
    <p188:txBody>
      <a:bodyPr/>
      <a:lstStyle/>
      <a:p>
        <a:r>
          <a:rPr lang="en-GB"/>
          <a:t>Postives around informat5ion being provided up front. Will minimise requests from us for additional information.</a:t>
        </a:r>
      </a:p>
    </p188:txBody>
  </p188:cm>
</p188:cmLst>
</file>

<file path=ppt/comments/modernComment_13D_2722C95F.xml><?xml version="1.0" encoding="utf-8"?>
<p188:cmLst xmlns:a="http://schemas.openxmlformats.org/drawingml/2006/main" xmlns:r="http://schemas.openxmlformats.org/officeDocument/2006/relationships" xmlns:p188="http://schemas.microsoft.com/office/powerpoint/2018/8/main">
  <p188:cm id="{FF97A5EC-41F3-4E87-9629-3933C89DD3B4}" authorId="{F9EBCD7A-2462-16AA-5C92-863EDA7773EC}" status="resolved" created="2025-10-13T09:35:29.624" complete="100000">
    <ac:deMkLst xmlns:ac="http://schemas.microsoft.com/office/drawing/2013/main/command">
      <pc:docMk xmlns:pc="http://schemas.microsoft.com/office/powerpoint/2013/main/command"/>
      <pc:sldMk xmlns:pc="http://schemas.microsoft.com/office/powerpoint/2013/main/command" cId="656591199" sldId="317"/>
      <ac:spMk id="3" creationId="{160ABA84-6398-12AB-1315-4898B29E5276}"/>
    </ac:deMkLst>
    <p188:txBody>
      <a:bodyPr/>
      <a:lstStyle/>
      <a:p>
        <a:r>
          <a:rPr lang="en-GB"/>
          <a:t>Not sure we want to mention AADT - to discuss on call with Rob</a:t>
        </a:r>
      </a:p>
    </p188:txBody>
  </p188:cm>
  <p188:cm id="{B0DC7950-7934-496B-AB0D-D093B6C69878}" authorId="{33A56728-9CA0-CD75-208D-E398C23540D1}" status="resolved" created="2025-10-15T13:47:44.627" complete="100000">
    <ac:txMkLst xmlns:ac="http://schemas.microsoft.com/office/drawing/2013/main/command">
      <pc:docMk xmlns:pc="http://schemas.microsoft.com/office/powerpoint/2013/main/command"/>
      <pc:sldMk xmlns:pc="http://schemas.microsoft.com/office/powerpoint/2013/main/command" cId="656591199" sldId="317"/>
      <ac:spMk id="3" creationId="{160ABA84-6398-12AB-1315-4898B29E5276}"/>
      <ac:txMk cp="415">
        <ac:context len="539" hash="1357889597"/>
      </ac:txMk>
    </ac:txMkLst>
    <p188:txBody>
      <a:bodyPr/>
      <a:lstStyle/>
      <a:p>
        <a:r>
          <a:rPr lang="en-GB"/>
          <a:t>Remove</a:t>
        </a:r>
      </a:p>
    </p188:txBody>
  </p188:cm>
</p188:cmLst>
</file>

<file path=ppt/comments/modernComment_140_4920F81C.xml><?xml version="1.0" encoding="utf-8"?>
<p188:cmLst xmlns:a="http://schemas.openxmlformats.org/drawingml/2006/main" xmlns:r="http://schemas.openxmlformats.org/officeDocument/2006/relationships" xmlns:p188="http://schemas.microsoft.com/office/powerpoint/2018/8/main">
  <p188:cm id="{D58AEA79-3DC6-49CD-89C3-C956F838D500}" authorId="{33A56728-9CA0-CD75-208D-E398C23540D1}" status="resolved" created="2025-10-15T13:49:48.247" complete="100000">
    <ac:txMkLst xmlns:ac="http://schemas.microsoft.com/office/drawing/2013/main/command">
      <pc:docMk xmlns:pc="http://schemas.microsoft.com/office/powerpoint/2013/main/command"/>
      <pc:sldMk xmlns:pc="http://schemas.microsoft.com/office/powerpoint/2013/main/command" cId="1226897436" sldId="320"/>
      <ac:spMk id="2" creationId="{E5B5E354-784C-2EF3-C16B-AFAD1C697365}"/>
      <ac:txMk cp="5" len="2">
        <ac:context len="60" hash="910950484"/>
      </ac:txMk>
    </ac:txMkLst>
    <p188:pos x="1664947" y="396416"/>
    <p188:txBody>
      <a:bodyPr/>
      <a:lstStyle/>
      <a:p>
        <a:r>
          <a:rPr lang="en-GB"/>
          <a:t>Is it worth simplifying this slide? </a:t>
        </a:r>
      </a:p>
    </p188:txBody>
  </p188:cm>
</p188:cmLst>
</file>

<file path=ppt/diagrams/_rels/data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hyperlink" Target="https://hub.jncc.gov.uk/assets/6cce4f2e-e481-4ec2-b369-2b4026c88447" TargetMode="Externa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hyperlink" Target="https://hub.jncc.gov.uk/assets/6cce4f2e-e481-4ec2-b369-2b4026c88447" TargetMode="External"/><Relationship Id="rId12" Type="http://schemas.openxmlformats.org/officeDocument/2006/relationships/image" Target="../media/image17.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6.sv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3FF90-2728-4040-A5FA-A43F81BEF6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1624022D-310A-49EE-9390-AB9887FA83E2}">
      <dgm:prSet custT="1"/>
      <dgm:spPr/>
      <dgm:t>
        <a:bodyPr/>
        <a:lstStyle/>
        <a:p>
          <a:pPr algn="l">
            <a:lnSpc>
              <a:spcPct val="90000"/>
            </a:lnSpc>
          </a:pPr>
          <a:r>
            <a:rPr lang="en-GB" sz="2000">
              <a:solidFill>
                <a:srgbClr val="000000"/>
              </a:solidFill>
              <a:ea typeface="+mn-ea"/>
              <a:cs typeface="+mn-cs"/>
            </a:rPr>
            <a:t>The Standing Advice builds on the advice Natural England would have previously provided on air pollution impacts.</a:t>
          </a:r>
        </a:p>
      </dgm:t>
    </dgm:pt>
    <dgm:pt modelId="{723D7874-4C4A-4443-A9B5-358519BBDEF5}" type="parTrans" cxnId="{C3F16024-8F43-4D2E-BF4D-C7EE21D29998}">
      <dgm:prSet/>
      <dgm:spPr/>
      <dgm:t>
        <a:bodyPr/>
        <a:lstStyle/>
        <a:p>
          <a:endParaRPr lang="en-GB"/>
        </a:p>
      </dgm:t>
    </dgm:pt>
    <dgm:pt modelId="{65CDC372-642E-42B1-BCF1-16A240A8FAD9}" type="sibTrans" cxnId="{C3F16024-8F43-4D2E-BF4D-C7EE21D29998}">
      <dgm:prSet/>
      <dgm:spPr/>
      <dgm:t>
        <a:bodyPr/>
        <a:lstStyle/>
        <a:p>
          <a:endParaRPr lang="en-GB"/>
        </a:p>
      </dgm:t>
    </dgm:pt>
    <dgm:pt modelId="{2E781513-331B-4C49-915A-515CF19AA290}">
      <dgm:prSet custT="1"/>
      <dgm:spPr/>
      <dgm:t>
        <a:bodyPr/>
        <a:lstStyle/>
        <a:p>
          <a:pPr algn="l">
            <a:lnSpc>
              <a:spcPct val="90000"/>
            </a:lnSpc>
          </a:pPr>
          <a:r>
            <a:rPr lang="en-GB" sz="2000">
              <a:solidFill>
                <a:srgbClr val="000000"/>
              </a:solidFill>
              <a:ea typeface="+mn-ea"/>
              <a:cs typeface="+mn-cs"/>
            </a:rPr>
            <a:t>The thresholds used to determine if a proposal has a Likely Significant Effect alone or in combination remains at 1% of the critical level or load.</a:t>
          </a:r>
        </a:p>
      </dgm:t>
    </dgm:pt>
    <dgm:pt modelId="{179181F1-18E9-41FE-99D5-F9A47C3BF664}" type="parTrans" cxnId="{50F94DCE-A541-4ACC-AF02-FA3EFDACA3F7}">
      <dgm:prSet/>
      <dgm:spPr/>
      <dgm:t>
        <a:bodyPr/>
        <a:lstStyle/>
        <a:p>
          <a:endParaRPr lang="en-GB"/>
        </a:p>
      </dgm:t>
    </dgm:pt>
    <dgm:pt modelId="{AE60DFCD-3EBD-49D2-BF82-906C1F38E3E2}" type="sibTrans" cxnId="{50F94DCE-A541-4ACC-AF02-FA3EFDACA3F7}">
      <dgm:prSet/>
      <dgm:spPr/>
      <dgm:t>
        <a:bodyPr/>
        <a:lstStyle/>
        <a:p>
          <a:endParaRPr lang="en-GB"/>
        </a:p>
      </dgm:t>
    </dgm:pt>
    <dgm:pt modelId="{3D62217E-565B-4703-9201-9DC390ED7141}">
      <dgm:prSet custT="1"/>
      <dgm:spPr/>
      <dgm:t>
        <a:bodyPr/>
        <a:lstStyle/>
        <a:p>
          <a:pPr algn="l">
            <a:lnSpc>
              <a:spcPct val="90000"/>
            </a:lnSpc>
          </a:pPr>
          <a:r>
            <a:rPr lang="en-GB" sz="2000">
              <a:solidFill>
                <a:srgbClr val="000000"/>
              </a:solidFill>
              <a:ea typeface="+mn-ea"/>
              <a:cs typeface="+mn-cs"/>
            </a:rPr>
            <a:t>The screening distances for air quality impacts on protected sites are based on NE's existing SSSI Impact Risk Zones and remain unchanged.</a:t>
          </a:r>
        </a:p>
      </dgm:t>
    </dgm:pt>
    <dgm:pt modelId="{94A3D19B-EB95-401B-978F-60EC43CBC5A1}" type="parTrans" cxnId="{68451503-370F-4473-9437-B70ADBCEE525}">
      <dgm:prSet/>
      <dgm:spPr/>
      <dgm:t>
        <a:bodyPr/>
        <a:lstStyle/>
        <a:p>
          <a:endParaRPr lang="en-GB"/>
        </a:p>
      </dgm:t>
    </dgm:pt>
    <dgm:pt modelId="{23B599DB-6B43-4589-B429-A8AAEDD8F485}" type="sibTrans" cxnId="{68451503-370F-4473-9437-B70ADBCEE525}">
      <dgm:prSet/>
      <dgm:spPr/>
      <dgm:t>
        <a:bodyPr/>
        <a:lstStyle/>
        <a:p>
          <a:endParaRPr lang="en-GB"/>
        </a:p>
      </dgm:t>
    </dgm:pt>
    <dgm:pt modelId="{692A0900-6BC7-4FCC-A9B0-F930EE9CB115}">
      <dgm:prSet custT="1"/>
      <dgm:spPr/>
      <dgm:t>
        <a:bodyPr/>
        <a:lstStyle/>
        <a:p>
          <a:pPr algn="l">
            <a:lnSpc>
              <a:spcPct val="90000"/>
            </a:lnSpc>
          </a:pPr>
          <a:r>
            <a:rPr lang="en-GB" sz="2000">
              <a:solidFill>
                <a:srgbClr val="000000"/>
              </a:solidFill>
              <a:ea typeface="+mn-ea"/>
              <a:cs typeface="+mn-cs"/>
            </a:rPr>
            <a:t>In the majority of cases the approach for agricultural developments which are also funded by the Slurry Infrastructure Grant Scheme remain unchanged. For more complex SIG proposals which require additional assessment NE may advise you to use the Standing Advice to do this</a:t>
          </a:r>
          <a:r>
            <a:rPr lang="en-GB" sz="2000">
              <a:solidFill>
                <a:srgbClr val="FFFFFF"/>
              </a:solidFill>
              <a:ea typeface="+mn-ea"/>
              <a:cs typeface="+mn-cs"/>
            </a:rPr>
            <a:t>.</a:t>
          </a:r>
        </a:p>
      </dgm:t>
    </dgm:pt>
    <dgm:pt modelId="{B578250F-7EEF-49EF-B334-2DE4D22D28AA}" type="parTrans" cxnId="{13FC79FF-6532-4810-8D24-B900BBA08D63}">
      <dgm:prSet/>
      <dgm:spPr/>
      <dgm:t>
        <a:bodyPr/>
        <a:lstStyle/>
        <a:p>
          <a:endParaRPr lang="en-GB"/>
        </a:p>
      </dgm:t>
    </dgm:pt>
    <dgm:pt modelId="{EAF1966D-CA95-4A51-AAB0-0AB3BAFEFBDC}" type="sibTrans" cxnId="{13FC79FF-6532-4810-8D24-B900BBA08D63}">
      <dgm:prSet/>
      <dgm:spPr/>
      <dgm:t>
        <a:bodyPr/>
        <a:lstStyle/>
        <a:p>
          <a:endParaRPr lang="en-GB"/>
        </a:p>
      </dgm:t>
    </dgm:pt>
    <dgm:pt modelId="{B5D38B7C-7F35-4377-8C3F-DA793F53398A}" type="pres">
      <dgm:prSet presAssocID="{9823FF90-2728-4040-A5FA-A43F81BEF69D}" presName="linear" presStyleCnt="0">
        <dgm:presLayoutVars>
          <dgm:animLvl val="lvl"/>
          <dgm:resizeHandles val="exact"/>
        </dgm:presLayoutVars>
      </dgm:prSet>
      <dgm:spPr/>
    </dgm:pt>
    <dgm:pt modelId="{111E1434-41EF-489D-B017-CF0A4E75696D}" type="pres">
      <dgm:prSet presAssocID="{1624022D-310A-49EE-9390-AB9887FA83E2}" presName="parentText" presStyleLbl="node1" presStyleIdx="0" presStyleCnt="4">
        <dgm:presLayoutVars>
          <dgm:chMax val="0"/>
          <dgm:bulletEnabled val="1"/>
        </dgm:presLayoutVars>
      </dgm:prSet>
      <dgm:spPr/>
    </dgm:pt>
    <dgm:pt modelId="{4F7034DC-79F6-4C4F-9261-A8D894635F8F}" type="pres">
      <dgm:prSet presAssocID="{65CDC372-642E-42B1-BCF1-16A240A8FAD9}" presName="spacer" presStyleCnt="0"/>
      <dgm:spPr/>
    </dgm:pt>
    <dgm:pt modelId="{B2558DE7-1F1E-44A9-8A4B-EC2D1ADE0104}" type="pres">
      <dgm:prSet presAssocID="{2E781513-331B-4C49-915A-515CF19AA290}" presName="parentText" presStyleLbl="node1" presStyleIdx="1" presStyleCnt="4">
        <dgm:presLayoutVars>
          <dgm:chMax val="0"/>
          <dgm:bulletEnabled val="1"/>
        </dgm:presLayoutVars>
      </dgm:prSet>
      <dgm:spPr/>
    </dgm:pt>
    <dgm:pt modelId="{9C3ABB59-5A19-4138-8AB2-8CFE6B6A07B6}" type="pres">
      <dgm:prSet presAssocID="{AE60DFCD-3EBD-49D2-BF82-906C1F38E3E2}" presName="spacer" presStyleCnt="0"/>
      <dgm:spPr/>
    </dgm:pt>
    <dgm:pt modelId="{361F1939-8E05-4320-8452-F31C0A1BCB16}" type="pres">
      <dgm:prSet presAssocID="{3D62217E-565B-4703-9201-9DC390ED7141}" presName="parentText" presStyleLbl="node1" presStyleIdx="2" presStyleCnt="4">
        <dgm:presLayoutVars>
          <dgm:chMax val="0"/>
          <dgm:bulletEnabled val="1"/>
        </dgm:presLayoutVars>
      </dgm:prSet>
      <dgm:spPr/>
    </dgm:pt>
    <dgm:pt modelId="{58CB4DC5-28E7-4E1C-8EF9-323CAE237F41}" type="pres">
      <dgm:prSet presAssocID="{23B599DB-6B43-4589-B429-A8AAEDD8F485}" presName="spacer" presStyleCnt="0"/>
      <dgm:spPr/>
    </dgm:pt>
    <dgm:pt modelId="{EE0837BA-191F-425B-A882-EDD7AD60AACA}" type="pres">
      <dgm:prSet presAssocID="{692A0900-6BC7-4FCC-A9B0-F930EE9CB115}" presName="parentText" presStyleLbl="node1" presStyleIdx="3" presStyleCnt="4" custLinFactY="-1782" custLinFactNeighborX="-874" custLinFactNeighborY="-100000">
        <dgm:presLayoutVars>
          <dgm:chMax val="0"/>
          <dgm:bulletEnabled val="1"/>
        </dgm:presLayoutVars>
      </dgm:prSet>
      <dgm:spPr/>
    </dgm:pt>
  </dgm:ptLst>
  <dgm:cxnLst>
    <dgm:cxn modelId="{68451503-370F-4473-9437-B70ADBCEE525}" srcId="{9823FF90-2728-4040-A5FA-A43F81BEF69D}" destId="{3D62217E-565B-4703-9201-9DC390ED7141}" srcOrd="2" destOrd="0" parTransId="{94A3D19B-EB95-401B-978F-60EC43CBC5A1}" sibTransId="{23B599DB-6B43-4589-B429-A8AAEDD8F485}"/>
    <dgm:cxn modelId="{C3F16024-8F43-4D2E-BF4D-C7EE21D29998}" srcId="{9823FF90-2728-4040-A5FA-A43F81BEF69D}" destId="{1624022D-310A-49EE-9390-AB9887FA83E2}" srcOrd="0" destOrd="0" parTransId="{723D7874-4C4A-4443-A9B5-358519BBDEF5}" sibTransId="{65CDC372-642E-42B1-BCF1-16A240A8FAD9}"/>
    <dgm:cxn modelId="{478CFD28-E2E9-469C-9DD0-738ECF4DB19D}" type="presOf" srcId="{692A0900-6BC7-4FCC-A9B0-F930EE9CB115}" destId="{EE0837BA-191F-425B-A882-EDD7AD60AACA}" srcOrd="0" destOrd="0" presId="urn:microsoft.com/office/officeart/2005/8/layout/vList2"/>
    <dgm:cxn modelId="{10F57D33-58F0-4767-8A34-CC44FAB71D3D}" type="presOf" srcId="{9823FF90-2728-4040-A5FA-A43F81BEF69D}" destId="{B5D38B7C-7F35-4377-8C3F-DA793F53398A}" srcOrd="0" destOrd="0" presId="urn:microsoft.com/office/officeart/2005/8/layout/vList2"/>
    <dgm:cxn modelId="{DED3D350-5837-4F0A-AE2E-B928F99B1E89}" type="presOf" srcId="{1624022D-310A-49EE-9390-AB9887FA83E2}" destId="{111E1434-41EF-489D-B017-CF0A4E75696D}" srcOrd="0" destOrd="0" presId="urn:microsoft.com/office/officeart/2005/8/layout/vList2"/>
    <dgm:cxn modelId="{10E59352-D3F9-4478-8E8A-D4079F25BFF6}" type="presOf" srcId="{2E781513-331B-4C49-915A-515CF19AA290}" destId="{B2558DE7-1F1E-44A9-8A4B-EC2D1ADE0104}" srcOrd="0" destOrd="0" presId="urn:microsoft.com/office/officeart/2005/8/layout/vList2"/>
    <dgm:cxn modelId="{50F94DCE-A541-4ACC-AF02-FA3EFDACA3F7}" srcId="{9823FF90-2728-4040-A5FA-A43F81BEF69D}" destId="{2E781513-331B-4C49-915A-515CF19AA290}" srcOrd="1" destOrd="0" parTransId="{179181F1-18E9-41FE-99D5-F9A47C3BF664}" sibTransId="{AE60DFCD-3EBD-49D2-BF82-906C1F38E3E2}"/>
    <dgm:cxn modelId="{0C8DFEF9-A5B1-43C4-8E88-F7DBF23B3F95}" type="presOf" srcId="{3D62217E-565B-4703-9201-9DC390ED7141}" destId="{361F1939-8E05-4320-8452-F31C0A1BCB16}" srcOrd="0" destOrd="0" presId="urn:microsoft.com/office/officeart/2005/8/layout/vList2"/>
    <dgm:cxn modelId="{13FC79FF-6532-4810-8D24-B900BBA08D63}" srcId="{9823FF90-2728-4040-A5FA-A43F81BEF69D}" destId="{692A0900-6BC7-4FCC-A9B0-F930EE9CB115}" srcOrd="3" destOrd="0" parTransId="{B578250F-7EEF-49EF-B334-2DE4D22D28AA}" sibTransId="{EAF1966D-CA95-4A51-AAB0-0AB3BAFEFBDC}"/>
    <dgm:cxn modelId="{CF1DFA23-02A8-4018-8FE4-337269C5668B}" type="presParOf" srcId="{B5D38B7C-7F35-4377-8C3F-DA793F53398A}" destId="{111E1434-41EF-489D-B017-CF0A4E75696D}" srcOrd="0" destOrd="0" presId="urn:microsoft.com/office/officeart/2005/8/layout/vList2"/>
    <dgm:cxn modelId="{C6828BB0-5FC6-4CFC-9542-7A2CB36E6BC6}" type="presParOf" srcId="{B5D38B7C-7F35-4377-8C3F-DA793F53398A}" destId="{4F7034DC-79F6-4C4F-9261-A8D894635F8F}" srcOrd="1" destOrd="0" presId="urn:microsoft.com/office/officeart/2005/8/layout/vList2"/>
    <dgm:cxn modelId="{C254D5C1-E732-4EFE-BF80-91BDE5CF2E1B}" type="presParOf" srcId="{B5D38B7C-7F35-4377-8C3F-DA793F53398A}" destId="{B2558DE7-1F1E-44A9-8A4B-EC2D1ADE0104}" srcOrd="2" destOrd="0" presId="urn:microsoft.com/office/officeart/2005/8/layout/vList2"/>
    <dgm:cxn modelId="{D3E6BB21-9CC2-4368-AF25-D384E9FDF8EF}" type="presParOf" srcId="{B5D38B7C-7F35-4377-8C3F-DA793F53398A}" destId="{9C3ABB59-5A19-4138-8AB2-8CFE6B6A07B6}" srcOrd="3" destOrd="0" presId="urn:microsoft.com/office/officeart/2005/8/layout/vList2"/>
    <dgm:cxn modelId="{A55F80C3-33D5-4107-812A-76E7BDDAD938}" type="presParOf" srcId="{B5D38B7C-7F35-4377-8C3F-DA793F53398A}" destId="{361F1939-8E05-4320-8452-F31C0A1BCB16}" srcOrd="4" destOrd="0" presId="urn:microsoft.com/office/officeart/2005/8/layout/vList2"/>
    <dgm:cxn modelId="{D6E79F0D-5187-44BB-B057-A977FBD407C6}" type="presParOf" srcId="{B5D38B7C-7F35-4377-8C3F-DA793F53398A}" destId="{58CB4DC5-28E7-4E1C-8EF9-323CAE237F41}" srcOrd="5" destOrd="0" presId="urn:microsoft.com/office/officeart/2005/8/layout/vList2"/>
    <dgm:cxn modelId="{AF7450B2-1EBA-44E2-955D-F6F7FF942399}" type="presParOf" srcId="{B5D38B7C-7F35-4377-8C3F-DA793F53398A}" destId="{EE0837BA-191F-425B-A882-EDD7AD60AAC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A083CE-D3C5-4286-BA6A-0CDA7FCC0A97}" type="doc">
      <dgm:prSet loTypeId="urn:microsoft.com/office/officeart/2005/8/layout/list1" loCatId="list" qsTypeId="urn:microsoft.com/office/officeart/2005/8/quickstyle/simple1" qsCatId="simple" csTypeId="urn:microsoft.com/office/officeart/2005/8/colors/accent1_2" csCatId="accent1" phldr="0"/>
      <dgm:spPr/>
      <dgm:t>
        <a:bodyPr/>
        <a:lstStyle/>
        <a:p>
          <a:endParaRPr lang="en-GB"/>
        </a:p>
      </dgm:t>
    </dgm:pt>
    <dgm:pt modelId="{41C26380-B70A-48E6-9D58-2CFF19AD5E1C}" type="pres">
      <dgm:prSet presAssocID="{18A083CE-D3C5-4286-BA6A-0CDA7FCC0A97}" presName="linear" presStyleCnt="0">
        <dgm:presLayoutVars>
          <dgm:dir/>
          <dgm:animLvl val="lvl"/>
          <dgm:resizeHandles val="exact"/>
        </dgm:presLayoutVars>
      </dgm:prSet>
      <dgm:spPr/>
    </dgm:pt>
  </dgm:ptLst>
  <dgm:cxnLst>
    <dgm:cxn modelId="{A24CB5D1-E75C-49D7-A107-4ED768E66AF1}" type="presOf" srcId="{18A083CE-D3C5-4286-BA6A-0CDA7FCC0A97}" destId="{41C26380-B70A-48E6-9D58-2CFF19AD5E1C}"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0984BA-6E35-44A9-A892-E1E701C5CA5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F75107F-1543-4240-99E0-031219A3B6D3}">
      <dgm:prSet phldrT="[Text]" phldr="0"/>
      <dgm:spPr/>
      <dgm:t>
        <a:bodyPr/>
        <a:lstStyle/>
        <a:p>
          <a:r>
            <a:rPr lang="en-GB"/>
            <a:t>Achievable</a:t>
          </a:r>
        </a:p>
      </dgm:t>
    </dgm:pt>
    <dgm:pt modelId="{74EB6FDF-02A1-47B4-9706-A24D198857BF}" type="parTrans" cxnId="{F9C6892C-49C6-4915-97D4-CFE4909EBFFE}">
      <dgm:prSet/>
      <dgm:spPr/>
      <dgm:t>
        <a:bodyPr/>
        <a:lstStyle/>
        <a:p>
          <a:endParaRPr lang="en-GB"/>
        </a:p>
      </dgm:t>
    </dgm:pt>
    <dgm:pt modelId="{DC9A07F7-B08C-40E6-9949-A865B750BC50}" type="sibTrans" cxnId="{F9C6892C-49C6-4915-97D4-CFE4909EBFFE}">
      <dgm:prSet/>
      <dgm:spPr/>
      <dgm:t>
        <a:bodyPr/>
        <a:lstStyle/>
        <a:p>
          <a:endParaRPr lang="en-GB"/>
        </a:p>
      </dgm:t>
    </dgm:pt>
    <dgm:pt modelId="{19D63600-013D-4F0F-97CE-DA464099598E}">
      <dgm:prSet phldrT="[Text]" phldr="0"/>
      <dgm:spPr/>
      <dgm:t>
        <a:bodyPr/>
        <a:lstStyle/>
        <a:p>
          <a:r>
            <a:rPr lang="en-GB"/>
            <a:t>Realistic and based on established good practice</a:t>
          </a:r>
        </a:p>
      </dgm:t>
    </dgm:pt>
    <dgm:pt modelId="{5E863419-9599-4EC6-9CC8-F8A320C4A689}" type="parTrans" cxnId="{67BFED46-D287-410E-B9C3-C5C1D2A061CD}">
      <dgm:prSet/>
      <dgm:spPr/>
      <dgm:t>
        <a:bodyPr/>
        <a:lstStyle/>
        <a:p>
          <a:endParaRPr lang="en-GB"/>
        </a:p>
      </dgm:t>
    </dgm:pt>
    <dgm:pt modelId="{56129FCF-1463-4995-B008-94520EE31A61}" type="sibTrans" cxnId="{67BFED46-D287-410E-B9C3-C5C1D2A061CD}">
      <dgm:prSet/>
      <dgm:spPr/>
      <dgm:t>
        <a:bodyPr/>
        <a:lstStyle/>
        <a:p>
          <a:endParaRPr lang="en-GB"/>
        </a:p>
      </dgm:t>
    </dgm:pt>
    <dgm:pt modelId="{A161F306-2DE5-4EA9-B010-288AB3ECFC09}">
      <dgm:prSet phldrT="[Text]" phldr="0"/>
      <dgm:spPr/>
      <dgm:t>
        <a:bodyPr/>
        <a:lstStyle/>
        <a:p>
          <a:r>
            <a:rPr lang="en-GB"/>
            <a:t>Proportionate</a:t>
          </a:r>
        </a:p>
      </dgm:t>
    </dgm:pt>
    <dgm:pt modelId="{200EEBB1-7553-451B-A9D6-1BA4B2B7ED43}" type="parTrans" cxnId="{12520327-5FC4-4F28-9040-AD17E8950E8C}">
      <dgm:prSet/>
      <dgm:spPr/>
      <dgm:t>
        <a:bodyPr/>
        <a:lstStyle/>
        <a:p>
          <a:endParaRPr lang="en-GB"/>
        </a:p>
      </dgm:t>
    </dgm:pt>
    <dgm:pt modelId="{B31C2995-D43A-4196-83AC-0976E442C84F}" type="sibTrans" cxnId="{12520327-5FC4-4F28-9040-AD17E8950E8C}">
      <dgm:prSet/>
      <dgm:spPr/>
      <dgm:t>
        <a:bodyPr/>
        <a:lstStyle/>
        <a:p>
          <a:endParaRPr lang="en-GB"/>
        </a:p>
      </dgm:t>
    </dgm:pt>
    <dgm:pt modelId="{85AEA10A-87CF-4A8B-AC01-53BF78B31482}">
      <dgm:prSet phldrT="[Text]" phldr="0"/>
      <dgm:spPr/>
      <dgm:t>
        <a:bodyPr/>
        <a:lstStyle/>
        <a:p>
          <a:r>
            <a:rPr lang="en-GB"/>
            <a:t>Of a scale which will remove harm</a:t>
          </a:r>
        </a:p>
      </dgm:t>
    </dgm:pt>
    <dgm:pt modelId="{5182DE66-6E36-42AC-BC1E-F74B51C0C482}" type="parTrans" cxnId="{85B4D215-C378-401D-8DF9-6F39E2C5C323}">
      <dgm:prSet/>
      <dgm:spPr/>
      <dgm:t>
        <a:bodyPr/>
        <a:lstStyle/>
        <a:p>
          <a:endParaRPr lang="en-GB"/>
        </a:p>
      </dgm:t>
    </dgm:pt>
    <dgm:pt modelId="{71947211-A583-4179-88E0-5DA7EB6B8260}" type="sibTrans" cxnId="{85B4D215-C378-401D-8DF9-6F39E2C5C323}">
      <dgm:prSet/>
      <dgm:spPr/>
      <dgm:t>
        <a:bodyPr/>
        <a:lstStyle/>
        <a:p>
          <a:endParaRPr lang="en-GB"/>
        </a:p>
      </dgm:t>
    </dgm:pt>
    <dgm:pt modelId="{A7FEF28B-1F7B-4D3F-96FD-67B6D308C63A}">
      <dgm:prSet phldrT="[Text]" phldr="0"/>
      <dgm:spPr/>
      <dgm:t>
        <a:bodyPr/>
        <a:lstStyle/>
        <a:p>
          <a:r>
            <a:rPr lang="en-GB"/>
            <a:t>Verifiable</a:t>
          </a:r>
        </a:p>
      </dgm:t>
    </dgm:pt>
    <dgm:pt modelId="{B778F55D-6797-43C6-AD89-D5FCAB63E4FE}" type="parTrans" cxnId="{A2989D94-FB1E-4AA8-AAD8-A18A2A6C278E}">
      <dgm:prSet/>
      <dgm:spPr/>
      <dgm:t>
        <a:bodyPr/>
        <a:lstStyle/>
        <a:p>
          <a:endParaRPr lang="en-GB"/>
        </a:p>
      </dgm:t>
    </dgm:pt>
    <dgm:pt modelId="{060BA39C-F527-4E9C-8E4A-9AA891F8C95B}" type="sibTrans" cxnId="{A2989D94-FB1E-4AA8-AAD8-A18A2A6C278E}">
      <dgm:prSet/>
      <dgm:spPr/>
      <dgm:t>
        <a:bodyPr/>
        <a:lstStyle/>
        <a:p>
          <a:endParaRPr lang="en-GB"/>
        </a:p>
      </dgm:t>
    </dgm:pt>
    <dgm:pt modelId="{8E3A2453-AAEB-425C-8DF8-545BD588A794}">
      <dgm:prSet phldrT="[Text]" phldr="0"/>
      <dgm:spPr/>
      <dgm:t>
        <a:bodyPr/>
        <a:lstStyle/>
        <a:p>
          <a:r>
            <a:rPr lang="en-GB"/>
            <a:t>Measurable and quantifiable</a:t>
          </a:r>
        </a:p>
      </dgm:t>
    </dgm:pt>
    <dgm:pt modelId="{79B894BC-949A-4554-89DD-C951C1251F74}" type="parTrans" cxnId="{36BBFCA0-3933-43F8-9B11-A1F538B44F78}">
      <dgm:prSet/>
      <dgm:spPr/>
      <dgm:t>
        <a:bodyPr/>
        <a:lstStyle/>
        <a:p>
          <a:endParaRPr lang="en-GB"/>
        </a:p>
      </dgm:t>
    </dgm:pt>
    <dgm:pt modelId="{9EC91BFB-B0FE-4BEE-AFDC-80BEA9422A09}" type="sibTrans" cxnId="{36BBFCA0-3933-43F8-9B11-A1F538B44F78}">
      <dgm:prSet/>
      <dgm:spPr/>
      <dgm:t>
        <a:bodyPr/>
        <a:lstStyle/>
        <a:p>
          <a:endParaRPr lang="en-GB"/>
        </a:p>
      </dgm:t>
    </dgm:pt>
    <dgm:pt modelId="{67592D1C-1181-48FB-8E69-1DE5E9A8ACC4}" type="pres">
      <dgm:prSet presAssocID="{710984BA-6E35-44A9-A892-E1E701C5CA5D}" presName="Name0" presStyleCnt="0">
        <dgm:presLayoutVars>
          <dgm:dir/>
          <dgm:animLvl val="lvl"/>
          <dgm:resizeHandles val="exact"/>
        </dgm:presLayoutVars>
      </dgm:prSet>
      <dgm:spPr/>
    </dgm:pt>
    <dgm:pt modelId="{246969A7-EF60-440D-B62C-DD840A859398}" type="pres">
      <dgm:prSet presAssocID="{CF75107F-1543-4240-99E0-031219A3B6D3}" presName="linNode" presStyleCnt="0"/>
      <dgm:spPr/>
    </dgm:pt>
    <dgm:pt modelId="{DB09BD1E-F7F8-49EA-8CE7-A5988E131581}" type="pres">
      <dgm:prSet presAssocID="{CF75107F-1543-4240-99E0-031219A3B6D3}" presName="parentText" presStyleLbl="node1" presStyleIdx="0" presStyleCnt="3" custLinFactNeighborX="297" custLinFactNeighborY="1002">
        <dgm:presLayoutVars>
          <dgm:chMax val="1"/>
          <dgm:bulletEnabled val="1"/>
        </dgm:presLayoutVars>
      </dgm:prSet>
      <dgm:spPr/>
    </dgm:pt>
    <dgm:pt modelId="{29BB1AB5-2093-4320-A954-CD2E7EFC3A34}" type="pres">
      <dgm:prSet presAssocID="{CF75107F-1543-4240-99E0-031219A3B6D3}" presName="descendantText" presStyleLbl="alignAccFollowNode1" presStyleIdx="0" presStyleCnt="3" custScaleY="143492">
        <dgm:presLayoutVars>
          <dgm:bulletEnabled val="1"/>
        </dgm:presLayoutVars>
      </dgm:prSet>
      <dgm:spPr/>
    </dgm:pt>
    <dgm:pt modelId="{CEB334E3-EEEA-4E24-9ED9-D420CFBA702B}" type="pres">
      <dgm:prSet presAssocID="{DC9A07F7-B08C-40E6-9949-A865B750BC50}" presName="sp" presStyleCnt="0"/>
      <dgm:spPr/>
    </dgm:pt>
    <dgm:pt modelId="{106A1A81-8569-444B-95A9-2FA45B2A60DC}" type="pres">
      <dgm:prSet presAssocID="{A161F306-2DE5-4EA9-B010-288AB3ECFC09}" presName="linNode" presStyleCnt="0"/>
      <dgm:spPr/>
    </dgm:pt>
    <dgm:pt modelId="{B7189902-5291-43A1-9B14-1C8C9345BE28}" type="pres">
      <dgm:prSet presAssocID="{A161F306-2DE5-4EA9-B010-288AB3ECFC09}" presName="parentText" presStyleLbl="node1" presStyleIdx="1" presStyleCnt="3">
        <dgm:presLayoutVars>
          <dgm:chMax val="1"/>
          <dgm:bulletEnabled val="1"/>
        </dgm:presLayoutVars>
      </dgm:prSet>
      <dgm:spPr/>
    </dgm:pt>
    <dgm:pt modelId="{EB7FAA92-11D7-4D63-8F98-9767F573C646}" type="pres">
      <dgm:prSet presAssocID="{A161F306-2DE5-4EA9-B010-288AB3ECFC09}" presName="descendantText" presStyleLbl="alignAccFollowNode1" presStyleIdx="1" presStyleCnt="3">
        <dgm:presLayoutVars>
          <dgm:bulletEnabled val="1"/>
        </dgm:presLayoutVars>
      </dgm:prSet>
      <dgm:spPr/>
    </dgm:pt>
    <dgm:pt modelId="{1F781F73-7802-4403-8E67-E97AFF15EBAB}" type="pres">
      <dgm:prSet presAssocID="{B31C2995-D43A-4196-83AC-0976E442C84F}" presName="sp" presStyleCnt="0"/>
      <dgm:spPr/>
    </dgm:pt>
    <dgm:pt modelId="{B56AF23C-B27D-43E4-B979-D7CE577A9658}" type="pres">
      <dgm:prSet presAssocID="{A7FEF28B-1F7B-4D3F-96FD-67B6D308C63A}" presName="linNode" presStyleCnt="0"/>
      <dgm:spPr/>
    </dgm:pt>
    <dgm:pt modelId="{F793F819-4749-4D6C-BE01-9B096F56A1A7}" type="pres">
      <dgm:prSet presAssocID="{A7FEF28B-1F7B-4D3F-96FD-67B6D308C63A}" presName="parentText" presStyleLbl="node1" presStyleIdx="2" presStyleCnt="3">
        <dgm:presLayoutVars>
          <dgm:chMax val="1"/>
          <dgm:bulletEnabled val="1"/>
        </dgm:presLayoutVars>
      </dgm:prSet>
      <dgm:spPr/>
    </dgm:pt>
    <dgm:pt modelId="{F9CA4659-C9DB-457B-85DD-0D7822F5F767}" type="pres">
      <dgm:prSet presAssocID="{A7FEF28B-1F7B-4D3F-96FD-67B6D308C63A}" presName="descendantText" presStyleLbl="alignAccFollowNode1" presStyleIdx="2" presStyleCnt="3">
        <dgm:presLayoutVars>
          <dgm:bulletEnabled val="1"/>
        </dgm:presLayoutVars>
      </dgm:prSet>
      <dgm:spPr/>
    </dgm:pt>
  </dgm:ptLst>
  <dgm:cxnLst>
    <dgm:cxn modelId="{AE259006-5BBB-4FA0-9A35-FC60F61F0348}" type="presOf" srcId="{A7FEF28B-1F7B-4D3F-96FD-67B6D308C63A}" destId="{F793F819-4749-4D6C-BE01-9B096F56A1A7}" srcOrd="0" destOrd="0" presId="urn:microsoft.com/office/officeart/2005/8/layout/vList5"/>
    <dgm:cxn modelId="{CBA94407-0EC5-472C-AEB6-FCCDAA71ED98}" type="presOf" srcId="{CF75107F-1543-4240-99E0-031219A3B6D3}" destId="{DB09BD1E-F7F8-49EA-8CE7-A5988E131581}" srcOrd="0" destOrd="0" presId="urn:microsoft.com/office/officeart/2005/8/layout/vList5"/>
    <dgm:cxn modelId="{85B4D215-C378-401D-8DF9-6F39E2C5C323}" srcId="{A161F306-2DE5-4EA9-B010-288AB3ECFC09}" destId="{85AEA10A-87CF-4A8B-AC01-53BF78B31482}" srcOrd="0" destOrd="0" parTransId="{5182DE66-6E36-42AC-BC1E-F74B51C0C482}" sibTransId="{71947211-A583-4179-88E0-5DA7EB6B8260}"/>
    <dgm:cxn modelId="{EFA62D1A-6113-4C35-9FEB-14B2E64E50F4}" type="presOf" srcId="{19D63600-013D-4F0F-97CE-DA464099598E}" destId="{29BB1AB5-2093-4320-A954-CD2E7EFC3A34}" srcOrd="0" destOrd="0" presId="urn:microsoft.com/office/officeart/2005/8/layout/vList5"/>
    <dgm:cxn modelId="{12520327-5FC4-4F28-9040-AD17E8950E8C}" srcId="{710984BA-6E35-44A9-A892-E1E701C5CA5D}" destId="{A161F306-2DE5-4EA9-B010-288AB3ECFC09}" srcOrd="1" destOrd="0" parTransId="{200EEBB1-7553-451B-A9D6-1BA4B2B7ED43}" sibTransId="{B31C2995-D43A-4196-83AC-0976E442C84F}"/>
    <dgm:cxn modelId="{F9C6892C-49C6-4915-97D4-CFE4909EBFFE}" srcId="{710984BA-6E35-44A9-A892-E1E701C5CA5D}" destId="{CF75107F-1543-4240-99E0-031219A3B6D3}" srcOrd="0" destOrd="0" parTransId="{74EB6FDF-02A1-47B4-9706-A24D198857BF}" sibTransId="{DC9A07F7-B08C-40E6-9949-A865B750BC50}"/>
    <dgm:cxn modelId="{67BFED46-D287-410E-B9C3-C5C1D2A061CD}" srcId="{CF75107F-1543-4240-99E0-031219A3B6D3}" destId="{19D63600-013D-4F0F-97CE-DA464099598E}" srcOrd="0" destOrd="0" parTransId="{5E863419-9599-4EC6-9CC8-F8A320C4A689}" sibTransId="{56129FCF-1463-4995-B008-94520EE31A61}"/>
    <dgm:cxn modelId="{0F48C683-7D9A-4074-B2C8-E005C53FF7F4}" type="presOf" srcId="{A161F306-2DE5-4EA9-B010-288AB3ECFC09}" destId="{B7189902-5291-43A1-9B14-1C8C9345BE28}" srcOrd="0" destOrd="0" presId="urn:microsoft.com/office/officeart/2005/8/layout/vList5"/>
    <dgm:cxn modelId="{E11BA487-C70F-4DAB-9FC3-D14D2A78E760}" type="presOf" srcId="{85AEA10A-87CF-4A8B-AC01-53BF78B31482}" destId="{EB7FAA92-11D7-4D63-8F98-9767F573C646}" srcOrd="0" destOrd="0" presId="urn:microsoft.com/office/officeart/2005/8/layout/vList5"/>
    <dgm:cxn modelId="{A2989D94-FB1E-4AA8-AAD8-A18A2A6C278E}" srcId="{710984BA-6E35-44A9-A892-E1E701C5CA5D}" destId="{A7FEF28B-1F7B-4D3F-96FD-67B6D308C63A}" srcOrd="2" destOrd="0" parTransId="{B778F55D-6797-43C6-AD89-D5FCAB63E4FE}" sibTransId="{060BA39C-F527-4E9C-8E4A-9AA891F8C95B}"/>
    <dgm:cxn modelId="{36BBFCA0-3933-43F8-9B11-A1F538B44F78}" srcId="{A7FEF28B-1F7B-4D3F-96FD-67B6D308C63A}" destId="{8E3A2453-AAEB-425C-8DF8-545BD588A794}" srcOrd="0" destOrd="0" parTransId="{79B894BC-949A-4554-89DD-C951C1251F74}" sibTransId="{9EC91BFB-B0FE-4BEE-AFDC-80BEA9422A09}"/>
    <dgm:cxn modelId="{B95C3BE1-E326-4F4D-A158-D38AC51D0F92}" type="presOf" srcId="{8E3A2453-AAEB-425C-8DF8-545BD588A794}" destId="{F9CA4659-C9DB-457B-85DD-0D7822F5F767}" srcOrd="0" destOrd="0" presId="urn:microsoft.com/office/officeart/2005/8/layout/vList5"/>
    <dgm:cxn modelId="{194B0AEC-1834-4A7D-8404-30375ABFA3A8}" type="presOf" srcId="{710984BA-6E35-44A9-A892-E1E701C5CA5D}" destId="{67592D1C-1181-48FB-8E69-1DE5E9A8ACC4}" srcOrd="0" destOrd="0" presId="urn:microsoft.com/office/officeart/2005/8/layout/vList5"/>
    <dgm:cxn modelId="{FC949551-3D21-4E55-96B8-9EE43255C548}" type="presParOf" srcId="{67592D1C-1181-48FB-8E69-1DE5E9A8ACC4}" destId="{246969A7-EF60-440D-B62C-DD840A859398}" srcOrd="0" destOrd="0" presId="urn:microsoft.com/office/officeart/2005/8/layout/vList5"/>
    <dgm:cxn modelId="{841EC739-B287-40E0-9F45-420667CBC0CA}" type="presParOf" srcId="{246969A7-EF60-440D-B62C-DD840A859398}" destId="{DB09BD1E-F7F8-49EA-8CE7-A5988E131581}" srcOrd="0" destOrd="0" presId="urn:microsoft.com/office/officeart/2005/8/layout/vList5"/>
    <dgm:cxn modelId="{42FC4F26-0A85-4F64-BDE9-CEE321F5886C}" type="presParOf" srcId="{246969A7-EF60-440D-B62C-DD840A859398}" destId="{29BB1AB5-2093-4320-A954-CD2E7EFC3A34}" srcOrd="1" destOrd="0" presId="urn:microsoft.com/office/officeart/2005/8/layout/vList5"/>
    <dgm:cxn modelId="{9AFD704B-D7ED-4D5C-B069-609F74213F2F}" type="presParOf" srcId="{67592D1C-1181-48FB-8E69-1DE5E9A8ACC4}" destId="{CEB334E3-EEEA-4E24-9ED9-D420CFBA702B}" srcOrd="1" destOrd="0" presId="urn:microsoft.com/office/officeart/2005/8/layout/vList5"/>
    <dgm:cxn modelId="{1B4A36EF-4A9B-4747-A668-CFDAE88B3EBE}" type="presParOf" srcId="{67592D1C-1181-48FB-8E69-1DE5E9A8ACC4}" destId="{106A1A81-8569-444B-95A9-2FA45B2A60DC}" srcOrd="2" destOrd="0" presId="urn:microsoft.com/office/officeart/2005/8/layout/vList5"/>
    <dgm:cxn modelId="{7446A303-F673-4D1B-B459-70F9DDE0B6B5}" type="presParOf" srcId="{106A1A81-8569-444B-95A9-2FA45B2A60DC}" destId="{B7189902-5291-43A1-9B14-1C8C9345BE28}" srcOrd="0" destOrd="0" presId="urn:microsoft.com/office/officeart/2005/8/layout/vList5"/>
    <dgm:cxn modelId="{9D314349-FAF2-48B0-B262-34E7F2B0F869}" type="presParOf" srcId="{106A1A81-8569-444B-95A9-2FA45B2A60DC}" destId="{EB7FAA92-11D7-4D63-8F98-9767F573C646}" srcOrd="1" destOrd="0" presId="urn:microsoft.com/office/officeart/2005/8/layout/vList5"/>
    <dgm:cxn modelId="{C065B2E7-3652-451E-B0CC-F29523A60E6A}" type="presParOf" srcId="{67592D1C-1181-48FB-8E69-1DE5E9A8ACC4}" destId="{1F781F73-7802-4403-8E67-E97AFF15EBAB}" srcOrd="3" destOrd="0" presId="urn:microsoft.com/office/officeart/2005/8/layout/vList5"/>
    <dgm:cxn modelId="{32FCD136-DA5E-46F6-B98C-65215321DFDA}" type="presParOf" srcId="{67592D1C-1181-48FB-8E69-1DE5E9A8ACC4}" destId="{B56AF23C-B27D-43E4-B979-D7CE577A9658}" srcOrd="4" destOrd="0" presId="urn:microsoft.com/office/officeart/2005/8/layout/vList5"/>
    <dgm:cxn modelId="{386FFB18-6510-4974-AF42-DB58F3BAE9FD}" type="presParOf" srcId="{B56AF23C-B27D-43E4-B979-D7CE577A9658}" destId="{F793F819-4749-4D6C-BE01-9B096F56A1A7}" srcOrd="0" destOrd="0" presId="urn:microsoft.com/office/officeart/2005/8/layout/vList5"/>
    <dgm:cxn modelId="{91383537-D1B8-4B2B-AAD3-A3A98D14B905}" type="presParOf" srcId="{B56AF23C-B27D-43E4-B979-D7CE577A9658}" destId="{F9CA4659-C9DB-457B-85DD-0D7822F5F76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610923-4C19-40F0-8328-E5A78ED5508E}"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6461A556-FD5B-4097-BBAA-5048643E65BA}">
      <dgm:prSet custT="1"/>
      <dgm:spPr/>
      <dgm:t>
        <a:bodyPr/>
        <a:lstStyle/>
        <a:p>
          <a:r>
            <a:rPr lang="en-GB" sz="1800">
              <a:solidFill>
                <a:schemeClr val="tx1"/>
              </a:solidFill>
              <a:ea typeface="+mn-ea"/>
              <a:cs typeface="+mn-cs"/>
            </a:rPr>
            <a:t>The advice will cover the key things you will need to undertake for a detailed Air Quality Assessment, including:</a:t>
          </a:r>
          <a:endParaRPr lang="en-US" sz="1800">
            <a:solidFill>
              <a:schemeClr val="tx1"/>
            </a:solidFill>
            <a:ea typeface="+mn-ea"/>
            <a:cs typeface="+mn-cs"/>
          </a:endParaRPr>
        </a:p>
      </dgm:t>
    </dgm:pt>
    <dgm:pt modelId="{E28D132C-5D12-4EAE-94AA-DA30B2AF00A0}" type="parTrans" cxnId="{4DAC5959-639D-487F-A977-C1C300DCE3BB}">
      <dgm:prSet/>
      <dgm:spPr/>
      <dgm:t>
        <a:bodyPr/>
        <a:lstStyle/>
        <a:p>
          <a:endParaRPr lang="en-US"/>
        </a:p>
      </dgm:t>
    </dgm:pt>
    <dgm:pt modelId="{07FFBCE2-B397-4009-B79F-186D2A190E7A}" type="sibTrans" cxnId="{4DAC5959-639D-487F-A977-C1C300DCE3BB}">
      <dgm:prSet/>
      <dgm:spPr/>
      <dgm:t>
        <a:bodyPr/>
        <a:lstStyle/>
        <a:p>
          <a:endParaRPr lang="en-US"/>
        </a:p>
      </dgm:t>
    </dgm:pt>
    <dgm:pt modelId="{C91C5288-E59D-4E92-9AF1-E5B6BB1D37DC}">
      <dgm:prSet custT="1"/>
      <dgm:spPr/>
      <dgm:t>
        <a:bodyPr/>
        <a:lstStyle/>
        <a:p>
          <a:r>
            <a:rPr lang="en-GB" sz="2000">
              <a:solidFill>
                <a:schemeClr val="tx1"/>
              </a:solidFill>
              <a:ea typeface="+mn-ea"/>
              <a:cs typeface="+mn-cs"/>
            </a:rPr>
            <a:t>Initial screening for credible risk of an effect</a:t>
          </a:r>
          <a:endParaRPr lang="en-US" sz="2000">
            <a:solidFill>
              <a:schemeClr val="tx1"/>
            </a:solidFill>
            <a:ea typeface="+mn-ea"/>
            <a:cs typeface="+mn-cs"/>
          </a:endParaRPr>
        </a:p>
      </dgm:t>
    </dgm:pt>
    <dgm:pt modelId="{8A56B9BB-2447-432F-B5BD-ACC8E6219520}" type="parTrans" cxnId="{D1BD1733-CC58-490A-86E8-77FB00A60099}">
      <dgm:prSet/>
      <dgm:spPr/>
      <dgm:t>
        <a:bodyPr/>
        <a:lstStyle/>
        <a:p>
          <a:endParaRPr lang="en-US"/>
        </a:p>
      </dgm:t>
    </dgm:pt>
    <dgm:pt modelId="{CC7B4FA4-3641-418A-9999-9AE6FCB592ED}" type="sibTrans" cxnId="{D1BD1733-CC58-490A-86E8-77FB00A60099}">
      <dgm:prSet/>
      <dgm:spPr/>
      <dgm:t>
        <a:bodyPr/>
        <a:lstStyle/>
        <a:p>
          <a:endParaRPr lang="en-US"/>
        </a:p>
      </dgm:t>
    </dgm:pt>
    <dgm:pt modelId="{FFE6B848-CDBA-42CB-8014-EE88560A9375}">
      <dgm:prSet custT="1"/>
      <dgm:spPr/>
      <dgm:t>
        <a:bodyPr/>
        <a:lstStyle/>
        <a:p>
          <a:r>
            <a:rPr lang="en-GB" sz="2000">
              <a:solidFill>
                <a:schemeClr val="tx1"/>
              </a:solidFill>
              <a:ea typeface="+mn-ea"/>
              <a:cs typeface="+mn-cs"/>
            </a:rPr>
            <a:t>Detailed Air Quality Modelling</a:t>
          </a:r>
          <a:endParaRPr lang="en-US" sz="2000">
            <a:solidFill>
              <a:schemeClr val="tx1"/>
            </a:solidFill>
            <a:ea typeface="+mn-ea"/>
            <a:cs typeface="+mn-cs"/>
          </a:endParaRPr>
        </a:p>
      </dgm:t>
    </dgm:pt>
    <dgm:pt modelId="{C794060D-6F0E-40FD-8FB1-80CEF2D95C03}" type="parTrans" cxnId="{633D1C4C-E587-4CE9-818F-811C8F2CB836}">
      <dgm:prSet/>
      <dgm:spPr/>
      <dgm:t>
        <a:bodyPr/>
        <a:lstStyle/>
        <a:p>
          <a:endParaRPr lang="en-US"/>
        </a:p>
      </dgm:t>
    </dgm:pt>
    <dgm:pt modelId="{0FED7749-8DD6-4089-95A6-0AA74645F98E}" type="sibTrans" cxnId="{633D1C4C-E587-4CE9-818F-811C8F2CB836}">
      <dgm:prSet/>
      <dgm:spPr/>
      <dgm:t>
        <a:bodyPr/>
        <a:lstStyle/>
        <a:p>
          <a:endParaRPr lang="en-US"/>
        </a:p>
      </dgm:t>
    </dgm:pt>
    <dgm:pt modelId="{C7E6B495-D465-4008-A937-371EB7389210}">
      <dgm:prSet custT="1"/>
      <dgm:spPr/>
      <dgm:t>
        <a:bodyPr/>
        <a:lstStyle/>
        <a:p>
          <a:r>
            <a:rPr lang="en-GB" sz="2000">
              <a:solidFill>
                <a:schemeClr val="tx1"/>
              </a:solidFill>
              <a:ea typeface="+mn-ea"/>
              <a:cs typeface="+mn-cs"/>
            </a:rPr>
            <a:t>Applying Screening Thresholds</a:t>
          </a:r>
          <a:endParaRPr lang="en-US" sz="2000">
            <a:solidFill>
              <a:schemeClr val="tx1"/>
            </a:solidFill>
            <a:ea typeface="+mn-ea"/>
            <a:cs typeface="+mn-cs"/>
          </a:endParaRPr>
        </a:p>
      </dgm:t>
    </dgm:pt>
    <dgm:pt modelId="{32D3FA20-0739-4220-88C4-37C609D4C98F}" type="parTrans" cxnId="{37BDE89F-C5C1-4697-BA79-872C1E9DD88C}">
      <dgm:prSet/>
      <dgm:spPr/>
      <dgm:t>
        <a:bodyPr/>
        <a:lstStyle/>
        <a:p>
          <a:endParaRPr lang="en-US"/>
        </a:p>
      </dgm:t>
    </dgm:pt>
    <dgm:pt modelId="{D357B6A2-7540-44D9-88A6-EDB0851ABE41}" type="sibTrans" cxnId="{37BDE89F-C5C1-4697-BA79-872C1E9DD88C}">
      <dgm:prSet/>
      <dgm:spPr/>
      <dgm:t>
        <a:bodyPr/>
        <a:lstStyle/>
        <a:p>
          <a:endParaRPr lang="en-US"/>
        </a:p>
      </dgm:t>
    </dgm:pt>
    <dgm:pt modelId="{757EC15F-1D70-48A1-B75A-EE01C392BF3F}">
      <dgm:prSet custT="1"/>
      <dgm:spPr/>
      <dgm:t>
        <a:bodyPr/>
        <a:lstStyle/>
        <a:p>
          <a:r>
            <a:rPr lang="en-GB" sz="2000">
              <a:solidFill>
                <a:schemeClr val="tx1"/>
              </a:solidFill>
              <a:ea typeface="+mn-ea"/>
              <a:cs typeface="+mn-cs"/>
            </a:rPr>
            <a:t>Detailed Assessments of Ecological impacts</a:t>
          </a:r>
          <a:endParaRPr lang="en-US" sz="2000">
            <a:solidFill>
              <a:schemeClr val="tx1"/>
            </a:solidFill>
            <a:ea typeface="+mn-ea"/>
            <a:cs typeface="+mn-cs"/>
          </a:endParaRPr>
        </a:p>
      </dgm:t>
    </dgm:pt>
    <dgm:pt modelId="{E8278B4F-302A-41C8-BD93-3642D8591577}" type="parTrans" cxnId="{042E4260-685C-4271-BE61-3A43F0B5818C}">
      <dgm:prSet/>
      <dgm:spPr/>
      <dgm:t>
        <a:bodyPr/>
        <a:lstStyle/>
        <a:p>
          <a:endParaRPr lang="en-US"/>
        </a:p>
      </dgm:t>
    </dgm:pt>
    <dgm:pt modelId="{0A90C9D3-A69A-4A27-AD71-39484F4D775A}" type="sibTrans" cxnId="{042E4260-685C-4271-BE61-3A43F0B5818C}">
      <dgm:prSet/>
      <dgm:spPr/>
      <dgm:t>
        <a:bodyPr/>
        <a:lstStyle/>
        <a:p>
          <a:endParaRPr lang="en-US"/>
        </a:p>
      </dgm:t>
    </dgm:pt>
    <dgm:pt modelId="{EAD87695-EC88-4167-8919-886DEFBA135F}">
      <dgm:prSet custT="1"/>
      <dgm:spPr/>
      <dgm:t>
        <a:bodyPr/>
        <a:lstStyle/>
        <a:p>
          <a:r>
            <a:rPr lang="en-GB" sz="2000">
              <a:solidFill>
                <a:schemeClr val="tx1"/>
              </a:solidFill>
              <a:ea typeface="+mn-ea"/>
              <a:cs typeface="+mn-cs"/>
            </a:rPr>
            <a:t>Appropriate Assessments</a:t>
          </a:r>
          <a:endParaRPr lang="en-US" sz="2000">
            <a:solidFill>
              <a:schemeClr val="tx1"/>
            </a:solidFill>
            <a:ea typeface="+mn-ea"/>
            <a:cs typeface="+mn-cs"/>
          </a:endParaRPr>
        </a:p>
      </dgm:t>
    </dgm:pt>
    <dgm:pt modelId="{C24BB068-D6BA-4125-BAF4-C5D3A029BD4B}" type="parTrans" cxnId="{18F57D8C-A595-40B6-AE8C-43AB3AC8D374}">
      <dgm:prSet/>
      <dgm:spPr/>
      <dgm:t>
        <a:bodyPr/>
        <a:lstStyle/>
        <a:p>
          <a:endParaRPr lang="en-US"/>
        </a:p>
      </dgm:t>
    </dgm:pt>
    <dgm:pt modelId="{E541C778-1986-4C0D-8640-98202FA0DAE8}" type="sibTrans" cxnId="{18F57D8C-A595-40B6-AE8C-43AB3AC8D374}">
      <dgm:prSet/>
      <dgm:spPr/>
      <dgm:t>
        <a:bodyPr/>
        <a:lstStyle/>
        <a:p>
          <a:endParaRPr lang="en-US"/>
        </a:p>
      </dgm:t>
    </dgm:pt>
    <dgm:pt modelId="{B684F72A-75EE-48DA-B8C3-F181C25F6966}">
      <dgm:prSet custT="1"/>
      <dgm:spPr/>
      <dgm:t>
        <a:bodyPr/>
        <a:lstStyle/>
        <a:p>
          <a:r>
            <a:rPr lang="en-GB" sz="2000">
              <a:solidFill>
                <a:schemeClr val="tx1"/>
              </a:solidFill>
              <a:ea typeface="+mn-ea"/>
              <a:cs typeface="+mn-cs"/>
            </a:rPr>
            <a:t>Optional Local Plan Air Quality Policy</a:t>
          </a:r>
          <a:endParaRPr lang="en-US" sz="2000">
            <a:solidFill>
              <a:schemeClr val="tx1"/>
            </a:solidFill>
            <a:ea typeface="+mn-ea"/>
            <a:cs typeface="+mn-cs"/>
          </a:endParaRPr>
        </a:p>
      </dgm:t>
    </dgm:pt>
    <dgm:pt modelId="{D5AC22FE-8E3D-498B-99B3-8FC48381AE71}" type="parTrans" cxnId="{541B2016-AEED-4395-8435-7D5D48894122}">
      <dgm:prSet/>
      <dgm:spPr/>
      <dgm:t>
        <a:bodyPr/>
        <a:lstStyle/>
        <a:p>
          <a:endParaRPr lang="en-US"/>
        </a:p>
      </dgm:t>
    </dgm:pt>
    <dgm:pt modelId="{A7A4C63D-012A-4485-8500-4AA6F57ACBDA}" type="sibTrans" cxnId="{541B2016-AEED-4395-8435-7D5D48894122}">
      <dgm:prSet/>
      <dgm:spPr/>
      <dgm:t>
        <a:bodyPr/>
        <a:lstStyle/>
        <a:p>
          <a:endParaRPr lang="en-US"/>
        </a:p>
      </dgm:t>
    </dgm:pt>
    <dgm:pt modelId="{A823320E-33AC-4E69-8E2B-0DF6EF44C985}" type="pres">
      <dgm:prSet presAssocID="{95610923-4C19-40F0-8328-E5A78ED5508E}" presName="linear" presStyleCnt="0">
        <dgm:presLayoutVars>
          <dgm:animLvl val="lvl"/>
          <dgm:resizeHandles val="exact"/>
        </dgm:presLayoutVars>
      </dgm:prSet>
      <dgm:spPr/>
    </dgm:pt>
    <dgm:pt modelId="{9B3E2DF7-6FE7-49F3-8EEA-2C1096186A8C}" type="pres">
      <dgm:prSet presAssocID="{6461A556-FD5B-4097-BBAA-5048643E65BA}" presName="parentText" presStyleLbl="node1" presStyleIdx="0" presStyleCnt="7">
        <dgm:presLayoutVars>
          <dgm:chMax val="0"/>
          <dgm:bulletEnabled val="1"/>
        </dgm:presLayoutVars>
      </dgm:prSet>
      <dgm:spPr/>
    </dgm:pt>
    <dgm:pt modelId="{4D1F0469-7D9C-4054-A489-7CC7F2AE1CB7}" type="pres">
      <dgm:prSet presAssocID="{07FFBCE2-B397-4009-B79F-186D2A190E7A}" presName="spacer" presStyleCnt="0"/>
      <dgm:spPr/>
    </dgm:pt>
    <dgm:pt modelId="{B135002C-2D0D-4929-9CC9-A6081A011E32}" type="pres">
      <dgm:prSet presAssocID="{C91C5288-E59D-4E92-9AF1-E5B6BB1D37DC}" presName="parentText" presStyleLbl="node1" presStyleIdx="1" presStyleCnt="7">
        <dgm:presLayoutVars>
          <dgm:chMax val="0"/>
          <dgm:bulletEnabled val="1"/>
        </dgm:presLayoutVars>
      </dgm:prSet>
      <dgm:spPr/>
    </dgm:pt>
    <dgm:pt modelId="{F53C3F5B-6CCE-4A4B-B5D1-6ED14A0AB921}" type="pres">
      <dgm:prSet presAssocID="{CC7B4FA4-3641-418A-9999-9AE6FCB592ED}" presName="spacer" presStyleCnt="0"/>
      <dgm:spPr/>
    </dgm:pt>
    <dgm:pt modelId="{06AC2F53-72F4-4034-945C-86727DB3E32A}" type="pres">
      <dgm:prSet presAssocID="{FFE6B848-CDBA-42CB-8014-EE88560A9375}" presName="parentText" presStyleLbl="node1" presStyleIdx="2" presStyleCnt="7">
        <dgm:presLayoutVars>
          <dgm:chMax val="0"/>
          <dgm:bulletEnabled val="1"/>
        </dgm:presLayoutVars>
      </dgm:prSet>
      <dgm:spPr/>
    </dgm:pt>
    <dgm:pt modelId="{83554A42-903E-4931-A647-CE029C8F61A6}" type="pres">
      <dgm:prSet presAssocID="{0FED7749-8DD6-4089-95A6-0AA74645F98E}" presName="spacer" presStyleCnt="0"/>
      <dgm:spPr/>
    </dgm:pt>
    <dgm:pt modelId="{463EA89C-4D87-4759-AF7A-F9815E8D5496}" type="pres">
      <dgm:prSet presAssocID="{C7E6B495-D465-4008-A937-371EB7389210}" presName="parentText" presStyleLbl="node1" presStyleIdx="3" presStyleCnt="7">
        <dgm:presLayoutVars>
          <dgm:chMax val="0"/>
          <dgm:bulletEnabled val="1"/>
        </dgm:presLayoutVars>
      </dgm:prSet>
      <dgm:spPr/>
    </dgm:pt>
    <dgm:pt modelId="{B9CCC068-0D71-481B-8581-03ACAE2E6285}" type="pres">
      <dgm:prSet presAssocID="{D357B6A2-7540-44D9-88A6-EDB0851ABE41}" presName="spacer" presStyleCnt="0"/>
      <dgm:spPr/>
    </dgm:pt>
    <dgm:pt modelId="{D3BA89FA-0936-44DB-8637-C09D3A9D3001}" type="pres">
      <dgm:prSet presAssocID="{757EC15F-1D70-48A1-B75A-EE01C392BF3F}" presName="parentText" presStyleLbl="node1" presStyleIdx="4" presStyleCnt="7">
        <dgm:presLayoutVars>
          <dgm:chMax val="0"/>
          <dgm:bulletEnabled val="1"/>
        </dgm:presLayoutVars>
      </dgm:prSet>
      <dgm:spPr/>
    </dgm:pt>
    <dgm:pt modelId="{012A5118-0EE2-4875-9775-A6946F3307F6}" type="pres">
      <dgm:prSet presAssocID="{0A90C9D3-A69A-4A27-AD71-39484F4D775A}" presName="spacer" presStyleCnt="0"/>
      <dgm:spPr/>
    </dgm:pt>
    <dgm:pt modelId="{582573B8-F7CA-489F-BDB9-907ECE9F7A89}" type="pres">
      <dgm:prSet presAssocID="{EAD87695-EC88-4167-8919-886DEFBA135F}" presName="parentText" presStyleLbl="node1" presStyleIdx="5" presStyleCnt="7" custLinFactY="7479" custLinFactNeighborY="100000">
        <dgm:presLayoutVars>
          <dgm:chMax val="0"/>
          <dgm:bulletEnabled val="1"/>
        </dgm:presLayoutVars>
      </dgm:prSet>
      <dgm:spPr/>
    </dgm:pt>
    <dgm:pt modelId="{3F21AF2D-0140-480E-91FC-A971903EA9D6}" type="pres">
      <dgm:prSet presAssocID="{E541C778-1986-4C0D-8640-98202FA0DAE8}" presName="spacer" presStyleCnt="0"/>
      <dgm:spPr/>
    </dgm:pt>
    <dgm:pt modelId="{18D2DCED-0366-479E-9F71-334D0BDF14E2}" type="pres">
      <dgm:prSet presAssocID="{B684F72A-75EE-48DA-B8C3-F181C25F6966}" presName="parentText" presStyleLbl="node1" presStyleIdx="6" presStyleCnt="7">
        <dgm:presLayoutVars>
          <dgm:chMax val="0"/>
          <dgm:bulletEnabled val="1"/>
        </dgm:presLayoutVars>
      </dgm:prSet>
      <dgm:spPr/>
    </dgm:pt>
  </dgm:ptLst>
  <dgm:cxnLst>
    <dgm:cxn modelId="{541B2016-AEED-4395-8435-7D5D48894122}" srcId="{95610923-4C19-40F0-8328-E5A78ED5508E}" destId="{B684F72A-75EE-48DA-B8C3-F181C25F6966}" srcOrd="6" destOrd="0" parTransId="{D5AC22FE-8E3D-498B-99B3-8FC48381AE71}" sibTransId="{A7A4C63D-012A-4485-8500-4AA6F57ACBDA}"/>
    <dgm:cxn modelId="{D1BD1733-CC58-490A-86E8-77FB00A60099}" srcId="{95610923-4C19-40F0-8328-E5A78ED5508E}" destId="{C91C5288-E59D-4E92-9AF1-E5B6BB1D37DC}" srcOrd="1" destOrd="0" parTransId="{8A56B9BB-2447-432F-B5BD-ACC8E6219520}" sibTransId="{CC7B4FA4-3641-418A-9999-9AE6FCB592ED}"/>
    <dgm:cxn modelId="{042E4260-685C-4271-BE61-3A43F0B5818C}" srcId="{95610923-4C19-40F0-8328-E5A78ED5508E}" destId="{757EC15F-1D70-48A1-B75A-EE01C392BF3F}" srcOrd="4" destOrd="0" parTransId="{E8278B4F-302A-41C8-BD93-3642D8591577}" sibTransId="{0A90C9D3-A69A-4A27-AD71-39484F4D775A}"/>
    <dgm:cxn modelId="{6C157C41-9D81-4B08-8F97-FA0CA62AC468}" type="presOf" srcId="{C7E6B495-D465-4008-A937-371EB7389210}" destId="{463EA89C-4D87-4759-AF7A-F9815E8D5496}" srcOrd="0" destOrd="0" presId="urn:microsoft.com/office/officeart/2005/8/layout/vList2"/>
    <dgm:cxn modelId="{E1150362-B40B-4C27-846F-C5BB0C4C36B4}" type="presOf" srcId="{6461A556-FD5B-4097-BBAA-5048643E65BA}" destId="{9B3E2DF7-6FE7-49F3-8EEA-2C1096186A8C}" srcOrd="0" destOrd="0" presId="urn:microsoft.com/office/officeart/2005/8/layout/vList2"/>
    <dgm:cxn modelId="{C1E3B548-A140-4157-9842-4ACF8AC8EA90}" type="presOf" srcId="{FFE6B848-CDBA-42CB-8014-EE88560A9375}" destId="{06AC2F53-72F4-4034-945C-86727DB3E32A}" srcOrd="0" destOrd="0" presId="urn:microsoft.com/office/officeart/2005/8/layout/vList2"/>
    <dgm:cxn modelId="{633D1C4C-E587-4CE9-818F-811C8F2CB836}" srcId="{95610923-4C19-40F0-8328-E5A78ED5508E}" destId="{FFE6B848-CDBA-42CB-8014-EE88560A9375}" srcOrd="2" destOrd="0" parTransId="{C794060D-6F0E-40FD-8FB1-80CEF2D95C03}" sibTransId="{0FED7749-8DD6-4089-95A6-0AA74645F98E}"/>
    <dgm:cxn modelId="{B196946D-37AC-47D7-B495-4EBF423D40CF}" type="presOf" srcId="{B684F72A-75EE-48DA-B8C3-F181C25F6966}" destId="{18D2DCED-0366-479E-9F71-334D0BDF14E2}" srcOrd="0" destOrd="0" presId="urn:microsoft.com/office/officeart/2005/8/layout/vList2"/>
    <dgm:cxn modelId="{4DAC5959-639D-487F-A977-C1C300DCE3BB}" srcId="{95610923-4C19-40F0-8328-E5A78ED5508E}" destId="{6461A556-FD5B-4097-BBAA-5048643E65BA}" srcOrd="0" destOrd="0" parTransId="{E28D132C-5D12-4EAE-94AA-DA30B2AF00A0}" sibTransId="{07FFBCE2-B397-4009-B79F-186D2A190E7A}"/>
    <dgm:cxn modelId="{3352D885-7438-47A6-B705-D5AA3810FC07}" type="presOf" srcId="{757EC15F-1D70-48A1-B75A-EE01C392BF3F}" destId="{D3BA89FA-0936-44DB-8637-C09D3A9D3001}" srcOrd="0" destOrd="0" presId="urn:microsoft.com/office/officeart/2005/8/layout/vList2"/>
    <dgm:cxn modelId="{18F57D8C-A595-40B6-AE8C-43AB3AC8D374}" srcId="{95610923-4C19-40F0-8328-E5A78ED5508E}" destId="{EAD87695-EC88-4167-8919-886DEFBA135F}" srcOrd="5" destOrd="0" parTransId="{C24BB068-D6BA-4125-BAF4-C5D3A029BD4B}" sibTransId="{E541C778-1986-4C0D-8640-98202FA0DAE8}"/>
    <dgm:cxn modelId="{37BDE89F-C5C1-4697-BA79-872C1E9DD88C}" srcId="{95610923-4C19-40F0-8328-E5A78ED5508E}" destId="{C7E6B495-D465-4008-A937-371EB7389210}" srcOrd="3" destOrd="0" parTransId="{32D3FA20-0739-4220-88C4-37C609D4C98F}" sibTransId="{D357B6A2-7540-44D9-88A6-EDB0851ABE41}"/>
    <dgm:cxn modelId="{C67D7CD2-5160-481C-AA9F-C305B6E65E1A}" type="presOf" srcId="{95610923-4C19-40F0-8328-E5A78ED5508E}" destId="{A823320E-33AC-4E69-8E2B-0DF6EF44C985}" srcOrd="0" destOrd="0" presId="urn:microsoft.com/office/officeart/2005/8/layout/vList2"/>
    <dgm:cxn modelId="{23A9B4E4-A8E9-4B61-90E6-216D777B7DE3}" type="presOf" srcId="{EAD87695-EC88-4167-8919-886DEFBA135F}" destId="{582573B8-F7CA-489F-BDB9-907ECE9F7A89}" srcOrd="0" destOrd="0" presId="urn:microsoft.com/office/officeart/2005/8/layout/vList2"/>
    <dgm:cxn modelId="{2BA990EF-9F12-4E5B-9A6A-3BBBEDDE9677}" type="presOf" srcId="{C91C5288-E59D-4E92-9AF1-E5B6BB1D37DC}" destId="{B135002C-2D0D-4929-9CC9-A6081A011E32}" srcOrd="0" destOrd="0" presId="urn:microsoft.com/office/officeart/2005/8/layout/vList2"/>
    <dgm:cxn modelId="{B1E2C4A3-5115-442D-8BC8-4C6B6669679B}" type="presParOf" srcId="{A823320E-33AC-4E69-8E2B-0DF6EF44C985}" destId="{9B3E2DF7-6FE7-49F3-8EEA-2C1096186A8C}" srcOrd="0" destOrd="0" presId="urn:microsoft.com/office/officeart/2005/8/layout/vList2"/>
    <dgm:cxn modelId="{3F5FF906-5EF0-49A1-ACEF-FB33FEB246A0}" type="presParOf" srcId="{A823320E-33AC-4E69-8E2B-0DF6EF44C985}" destId="{4D1F0469-7D9C-4054-A489-7CC7F2AE1CB7}" srcOrd="1" destOrd="0" presId="urn:microsoft.com/office/officeart/2005/8/layout/vList2"/>
    <dgm:cxn modelId="{8FF75EAC-3E66-463C-AA5C-A35D0C5D9579}" type="presParOf" srcId="{A823320E-33AC-4E69-8E2B-0DF6EF44C985}" destId="{B135002C-2D0D-4929-9CC9-A6081A011E32}" srcOrd="2" destOrd="0" presId="urn:microsoft.com/office/officeart/2005/8/layout/vList2"/>
    <dgm:cxn modelId="{9CD0239F-9D6E-4D2B-AF14-22044D7E6653}" type="presParOf" srcId="{A823320E-33AC-4E69-8E2B-0DF6EF44C985}" destId="{F53C3F5B-6CCE-4A4B-B5D1-6ED14A0AB921}" srcOrd="3" destOrd="0" presId="urn:microsoft.com/office/officeart/2005/8/layout/vList2"/>
    <dgm:cxn modelId="{6AFC68AA-05C3-46E0-A050-57E6D8AA3F73}" type="presParOf" srcId="{A823320E-33AC-4E69-8E2B-0DF6EF44C985}" destId="{06AC2F53-72F4-4034-945C-86727DB3E32A}" srcOrd="4" destOrd="0" presId="urn:microsoft.com/office/officeart/2005/8/layout/vList2"/>
    <dgm:cxn modelId="{0CF446BD-0BA7-406F-838E-7EDEDFA8E297}" type="presParOf" srcId="{A823320E-33AC-4E69-8E2B-0DF6EF44C985}" destId="{83554A42-903E-4931-A647-CE029C8F61A6}" srcOrd="5" destOrd="0" presId="urn:microsoft.com/office/officeart/2005/8/layout/vList2"/>
    <dgm:cxn modelId="{388C8B26-F011-40F5-9CB6-3894B769AA34}" type="presParOf" srcId="{A823320E-33AC-4E69-8E2B-0DF6EF44C985}" destId="{463EA89C-4D87-4759-AF7A-F9815E8D5496}" srcOrd="6" destOrd="0" presId="urn:microsoft.com/office/officeart/2005/8/layout/vList2"/>
    <dgm:cxn modelId="{FD9C93DE-5E49-4837-891D-05BA317DEB28}" type="presParOf" srcId="{A823320E-33AC-4E69-8E2B-0DF6EF44C985}" destId="{B9CCC068-0D71-481B-8581-03ACAE2E6285}" srcOrd="7" destOrd="0" presId="urn:microsoft.com/office/officeart/2005/8/layout/vList2"/>
    <dgm:cxn modelId="{5C69D620-EAA2-42A7-A1B1-ED87EAB7F886}" type="presParOf" srcId="{A823320E-33AC-4E69-8E2B-0DF6EF44C985}" destId="{D3BA89FA-0936-44DB-8637-C09D3A9D3001}" srcOrd="8" destOrd="0" presId="urn:microsoft.com/office/officeart/2005/8/layout/vList2"/>
    <dgm:cxn modelId="{D7FDFA94-04DE-4E02-BF95-D5F85516B2D4}" type="presParOf" srcId="{A823320E-33AC-4E69-8E2B-0DF6EF44C985}" destId="{012A5118-0EE2-4875-9775-A6946F3307F6}" srcOrd="9" destOrd="0" presId="urn:microsoft.com/office/officeart/2005/8/layout/vList2"/>
    <dgm:cxn modelId="{B91E8682-DA53-4044-B912-71671C16E494}" type="presParOf" srcId="{A823320E-33AC-4E69-8E2B-0DF6EF44C985}" destId="{582573B8-F7CA-489F-BDB9-907ECE9F7A89}" srcOrd="10" destOrd="0" presId="urn:microsoft.com/office/officeart/2005/8/layout/vList2"/>
    <dgm:cxn modelId="{616A2106-C876-4C01-A121-F5D70D61DDF4}" type="presParOf" srcId="{A823320E-33AC-4E69-8E2B-0DF6EF44C985}" destId="{3F21AF2D-0140-480E-91FC-A971903EA9D6}" srcOrd="11" destOrd="0" presId="urn:microsoft.com/office/officeart/2005/8/layout/vList2"/>
    <dgm:cxn modelId="{B3EF9917-8578-447B-B093-DCD519C6D620}" type="presParOf" srcId="{A823320E-33AC-4E69-8E2B-0DF6EF44C985}" destId="{18D2DCED-0366-479E-9F71-334D0BDF14E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CAF0E-34DB-427E-9973-A885E9926F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728163F-5C83-4F3A-B192-A2C1E6938F30}">
      <dgm:prSet custT="1"/>
      <dgm:spPr/>
      <dgm:t>
        <a:bodyPr/>
        <a:lstStyle/>
        <a:p>
          <a:pPr algn="l" rtl="0">
            <a:lnSpc>
              <a:spcPct val="90000"/>
            </a:lnSpc>
          </a:pPr>
          <a:r>
            <a:rPr lang="en-GB" sz="2000" dirty="0">
              <a:solidFill>
                <a:srgbClr val="000000"/>
              </a:solidFill>
              <a:ea typeface="+mn-ea"/>
              <a:cs typeface="+mn-cs"/>
            </a:rPr>
            <a:t>There is standing advice for agricultural and industrial planning applications. Our previous </a:t>
          </a:r>
          <a:r>
            <a:rPr lang="en-GB" sz="2000" dirty="0">
              <a:solidFill>
                <a:srgbClr val="000000"/>
              </a:solidFill>
              <a:latin typeface="Arial"/>
              <a:ea typeface="+mn-ea"/>
              <a:cs typeface="+mn-cs"/>
            </a:rPr>
            <a:t>published guidance</a:t>
          </a:r>
          <a:r>
            <a:rPr lang="en-GB" sz="2000" dirty="0">
              <a:solidFill>
                <a:srgbClr val="000000"/>
              </a:solidFill>
              <a:ea typeface="+mn-ea"/>
              <a:cs typeface="+mn-cs"/>
            </a:rPr>
            <a:t> only covered roads.</a:t>
          </a:r>
        </a:p>
      </dgm:t>
    </dgm:pt>
    <dgm:pt modelId="{BDF4F2DE-5BC8-4C3D-AF9A-697E19C8E76A}" type="parTrans" cxnId="{09998CCE-2371-4864-ACB0-A29DAD1D7251}">
      <dgm:prSet/>
      <dgm:spPr/>
      <dgm:t>
        <a:bodyPr/>
        <a:lstStyle/>
        <a:p>
          <a:endParaRPr lang="en-GB"/>
        </a:p>
      </dgm:t>
    </dgm:pt>
    <dgm:pt modelId="{18567ACA-1BEE-4BEC-9625-083CF76644EF}" type="sibTrans" cxnId="{09998CCE-2371-4864-ACB0-A29DAD1D7251}">
      <dgm:prSet/>
      <dgm:spPr/>
      <dgm:t>
        <a:bodyPr/>
        <a:lstStyle/>
        <a:p>
          <a:endParaRPr lang="en-GB"/>
        </a:p>
      </dgm:t>
    </dgm:pt>
    <dgm:pt modelId="{CDB43713-439D-4F16-BC56-4EA01DF2EFDB}">
      <dgm:prSet custT="1"/>
      <dgm:spPr/>
      <dgm:t>
        <a:bodyPr/>
        <a:lstStyle/>
        <a:p>
          <a:pPr algn="l" rtl="0">
            <a:lnSpc>
              <a:spcPct val="90000"/>
            </a:lnSpc>
          </a:pPr>
          <a:r>
            <a:rPr lang="en-GB" sz="2000" dirty="0">
              <a:solidFill>
                <a:srgbClr val="000000"/>
              </a:solidFill>
              <a:ea typeface="+mn-ea"/>
              <a:cs typeface="+mn-cs"/>
            </a:rPr>
            <a:t>There is now advice on how to consider emission reductions</a:t>
          </a:r>
          <a:r>
            <a:rPr lang="en-GB" sz="2000" dirty="0">
              <a:solidFill>
                <a:srgbClr val="000000"/>
              </a:solidFill>
              <a:latin typeface="Arial"/>
              <a:ea typeface="+mn-ea"/>
              <a:cs typeface="+mn-cs"/>
            </a:rPr>
            <a:t> </a:t>
          </a:r>
          <a:r>
            <a:rPr lang="en-GB" sz="2000" dirty="0">
              <a:solidFill>
                <a:srgbClr val="000000"/>
              </a:solidFill>
              <a:ea typeface="+mn-ea"/>
              <a:cs typeface="+mn-cs"/>
            </a:rPr>
            <a:t>for agricultural planning applications.</a:t>
          </a:r>
        </a:p>
      </dgm:t>
    </dgm:pt>
    <dgm:pt modelId="{A35A0F30-D906-4C4C-AFA0-BDD8954B6786}" type="parTrans" cxnId="{0AC2BBD2-DFE3-42C6-96C5-404252E1D4DD}">
      <dgm:prSet/>
      <dgm:spPr/>
      <dgm:t>
        <a:bodyPr/>
        <a:lstStyle/>
        <a:p>
          <a:endParaRPr lang="en-GB"/>
        </a:p>
      </dgm:t>
    </dgm:pt>
    <dgm:pt modelId="{C5BFA2CC-E821-4BF2-A6DD-19137A999276}" type="sibTrans" cxnId="{0AC2BBD2-DFE3-42C6-96C5-404252E1D4DD}">
      <dgm:prSet/>
      <dgm:spPr/>
      <dgm:t>
        <a:bodyPr/>
        <a:lstStyle/>
        <a:p>
          <a:endParaRPr lang="en-GB"/>
        </a:p>
      </dgm:t>
    </dgm:pt>
    <dgm:pt modelId="{EC9B7703-F8F3-41E0-9D75-9D4B66C00D7B}">
      <dgm:prSet custT="1"/>
      <dgm:spPr/>
      <dgm:t>
        <a:bodyPr/>
        <a:lstStyle/>
        <a:p>
          <a:pPr algn="l">
            <a:lnSpc>
              <a:spcPct val="90000"/>
            </a:lnSpc>
          </a:pPr>
          <a:r>
            <a:rPr lang="en-GB" sz="2000" dirty="0">
              <a:solidFill>
                <a:srgbClr val="000000"/>
              </a:solidFill>
              <a:ea typeface="+mn-ea"/>
              <a:cs typeface="+mn-cs"/>
            </a:rPr>
            <a:t>Signposting for emission reductions for agricultural developments which also requires an Environment Agency </a:t>
          </a:r>
          <a:r>
            <a:rPr lang="en-GB" sz="2000" dirty="0">
              <a:solidFill>
                <a:srgbClr val="000000"/>
              </a:solidFill>
              <a:latin typeface="Arial"/>
              <a:ea typeface="+mn-ea"/>
              <a:cs typeface="+mn-cs"/>
            </a:rPr>
            <a:t>permit</a:t>
          </a:r>
          <a:r>
            <a:rPr lang="en-GB" sz="2000" dirty="0">
              <a:solidFill>
                <a:srgbClr val="000000"/>
              </a:solidFill>
              <a:ea typeface="+mn-ea"/>
              <a:cs typeface="+mn-cs"/>
            </a:rPr>
            <a:t>.</a:t>
          </a:r>
        </a:p>
      </dgm:t>
    </dgm:pt>
    <dgm:pt modelId="{A44064BB-0C0A-4DCE-88EF-BB0B5F3E6A05}" type="parTrans" cxnId="{29568333-BFFA-45A2-96EE-581536BBC95C}">
      <dgm:prSet/>
      <dgm:spPr/>
      <dgm:t>
        <a:bodyPr/>
        <a:lstStyle/>
        <a:p>
          <a:endParaRPr lang="en-GB"/>
        </a:p>
      </dgm:t>
    </dgm:pt>
    <dgm:pt modelId="{9BE13397-D688-4E90-A97D-07029F89357D}" type="sibTrans" cxnId="{29568333-BFFA-45A2-96EE-581536BBC95C}">
      <dgm:prSet/>
      <dgm:spPr/>
      <dgm:t>
        <a:bodyPr/>
        <a:lstStyle/>
        <a:p>
          <a:endParaRPr lang="en-GB"/>
        </a:p>
      </dgm:t>
    </dgm:pt>
    <dgm:pt modelId="{16EFBA69-013B-463F-8DAB-08FDB871D4D9}">
      <dgm:prSet custT="1"/>
      <dgm:spPr/>
      <dgm:t>
        <a:bodyPr/>
        <a:lstStyle/>
        <a:p>
          <a:pPr algn="l">
            <a:lnSpc>
              <a:spcPct val="90000"/>
            </a:lnSpc>
          </a:pPr>
          <a:r>
            <a:rPr lang="en-GB" sz="2000" dirty="0">
              <a:solidFill>
                <a:srgbClr val="000000"/>
              </a:solidFill>
              <a:ea typeface="+mn-ea"/>
              <a:cs typeface="+mn-cs"/>
            </a:rPr>
            <a:t>There is a link to the JNCC Decision Making Threshold Guidance which can be used to rule out the need for an in-combination assessment for very small amounts of air pollution.</a:t>
          </a:r>
        </a:p>
      </dgm:t>
    </dgm:pt>
    <dgm:pt modelId="{B38C349A-D2CF-4C8E-87B7-E57C58D93E83}" type="parTrans" cxnId="{48C29799-0F3D-4DD5-9D65-FFFAC392007C}">
      <dgm:prSet/>
      <dgm:spPr/>
      <dgm:t>
        <a:bodyPr/>
        <a:lstStyle/>
        <a:p>
          <a:endParaRPr lang="en-GB"/>
        </a:p>
      </dgm:t>
    </dgm:pt>
    <dgm:pt modelId="{773D5A3C-9079-4BD7-8461-2747F0580CC1}" type="sibTrans" cxnId="{48C29799-0F3D-4DD5-9D65-FFFAC392007C}">
      <dgm:prSet/>
      <dgm:spPr/>
      <dgm:t>
        <a:bodyPr/>
        <a:lstStyle/>
        <a:p>
          <a:endParaRPr lang="en-GB"/>
        </a:p>
      </dgm:t>
    </dgm:pt>
    <dgm:pt modelId="{E7203917-7D0F-454D-B317-5AFD7CA891AA}" type="pres">
      <dgm:prSet presAssocID="{9FBCAF0E-34DB-427E-9973-A885E9926FD9}" presName="linear" presStyleCnt="0">
        <dgm:presLayoutVars>
          <dgm:animLvl val="lvl"/>
          <dgm:resizeHandles val="exact"/>
        </dgm:presLayoutVars>
      </dgm:prSet>
      <dgm:spPr/>
    </dgm:pt>
    <dgm:pt modelId="{09CC6583-0A70-497B-B982-27A49AB20078}" type="pres">
      <dgm:prSet presAssocID="{B728163F-5C83-4F3A-B192-A2C1E6938F30}" presName="parentText" presStyleLbl="node1" presStyleIdx="0" presStyleCnt="4">
        <dgm:presLayoutVars>
          <dgm:chMax val="0"/>
          <dgm:bulletEnabled val="1"/>
        </dgm:presLayoutVars>
      </dgm:prSet>
      <dgm:spPr/>
    </dgm:pt>
    <dgm:pt modelId="{BB1E4522-594E-4DB6-94FC-7A207625C99B}" type="pres">
      <dgm:prSet presAssocID="{18567ACA-1BEE-4BEC-9625-083CF76644EF}" presName="spacer" presStyleCnt="0"/>
      <dgm:spPr/>
    </dgm:pt>
    <dgm:pt modelId="{82ADF2BD-4920-46D0-BED9-529490C4DD22}" type="pres">
      <dgm:prSet presAssocID="{CDB43713-439D-4F16-BC56-4EA01DF2EFDB}" presName="parentText" presStyleLbl="node1" presStyleIdx="1" presStyleCnt="4">
        <dgm:presLayoutVars>
          <dgm:chMax val="0"/>
          <dgm:bulletEnabled val="1"/>
        </dgm:presLayoutVars>
      </dgm:prSet>
      <dgm:spPr/>
    </dgm:pt>
    <dgm:pt modelId="{757B8E1B-7229-40FC-9A58-F4FCAAEB1BBA}" type="pres">
      <dgm:prSet presAssocID="{C5BFA2CC-E821-4BF2-A6DD-19137A999276}" presName="spacer" presStyleCnt="0"/>
      <dgm:spPr/>
    </dgm:pt>
    <dgm:pt modelId="{CA6781DB-03AB-416B-84AB-3272BFB056EA}" type="pres">
      <dgm:prSet presAssocID="{EC9B7703-F8F3-41E0-9D75-9D4B66C00D7B}" presName="parentText" presStyleLbl="node1" presStyleIdx="2" presStyleCnt="4">
        <dgm:presLayoutVars>
          <dgm:chMax val="0"/>
          <dgm:bulletEnabled val="1"/>
        </dgm:presLayoutVars>
      </dgm:prSet>
      <dgm:spPr/>
    </dgm:pt>
    <dgm:pt modelId="{7B5C6D47-F8E6-471C-9636-1996B217CC32}" type="pres">
      <dgm:prSet presAssocID="{9BE13397-D688-4E90-A97D-07029F89357D}" presName="spacer" presStyleCnt="0"/>
      <dgm:spPr/>
    </dgm:pt>
    <dgm:pt modelId="{5B4CF992-1291-4131-9BB2-6AEFC2F55FBB}" type="pres">
      <dgm:prSet presAssocID="{16EFBA69-013B-463F-8DAB-08FDB871D4D9}" presName="parentText" presStyleLbl="node1" presStyleIdx="3" presStyleCnt="4">
        <dgm:presLayoutVars>
          <dgm:chMax val="0"/>
          <dgm:bulletEnabled val="1"/>
        </dgm:presLayoutVars>
      </dgm:prSet>
      <dgm:spPr/>
    </dgm:pt>
  </dgm:ptLst>
  <dgm:cxnLst>
    <dgm:cxn modelId="{BB9A8603-C1A5-48BE-93F6-4171521BB303}" type="presOf" srcId="{CDB43713-439D-4F16-BC56-4EA01DF2EFDB}" destId="{82ADF2BD-4920-46D0-BED9-529490C4DD22}" srcOrd="0" destOrd="0" presId="urn:microsoft.com/office/officeart/2005/8/layout/vList2"/>
    <dgm:cxn modelId="{ADE56206-2004-40E0-AEB8-E29419F7AEBD}" type="presOf" srcId="{B728163F-5C83-4F3A-B192-A2C1E6938F30}" destId="{09CC6583-0A70-497B-B982-27A49AB20078}" srcOrd="0" destOrd="0" presId="urn:microsoft.com/office/officeart/2005/8/layout/vList2"/>
    <dgm:cxn modelId="{94D74C12-E5A4-4565-95D6-3CC30AE3D1BF}" type="presOf" srcId="{16EFBA69-013B-463F-8DAB-08FDB871D4D9}" destId="{5B4CF992-1291-4131-9BB2-6AEFC2F55FBB}" srcOrd="0" destOrd="0" presId="urn:microsoft.com/office/officeart/2005/8/layout/vList2"/>
    <dgm:cxn modelId="{29568333-BFFA-45A2-96EE-581536BBC95C}" srcId="{9FBCAF0E-34DB-427E-9973-A885E9926FD9}" destId="{EC9B7703-F8F3-41E0-9D75-9D4B66C00D7B}" srcOrd="2" destOrd="0" parTransId="{A44064BB-0C0A-4DCE-88EF-BB0B5F3E6A05}" sibTransId="{9BE13397-D688-4E90-A97D-07029F89357D}"/>
    <dgm:cxn modelId="{48C29799-0F3D-4DD5-9D65-FFFAC392007C}" srcId="{9FBCAF0E-34DB-427E-9973-A885E9926FD9}" destId="{16EFBA69-013B-463F-8DAB-08FDB871D4D9}" srcOrd="3" destOrd="0" parTransId="{B38C349A-D2CF-4C8E-87B7-E57C58D93E83}" sibTransId="{773D5A3C-9079-4BD7-8461-2747F0580CC1}"/>
    <dgm:cxn modelId="{017484A0-6F86-40BB-A102-5E2482927058}" type="presOf" srcId="{9FBCAF0E-34DB-427E-9973-A885E9926FD9}" destId="{E7203917-7D0F-454D-B317-5AFD7CA891AA}" srcOrd="0" destOrd="0" presId="urn:microsoft.com/office/officeart/2005/8/layout/vList2"/>
    <dgm:cxn modelId="{389602B2-3497-4DBA-A06B-A3DED5993C11}" type="presOf" srcId="{EC9B7703-F8F3-41E0-9D75-9D4B66C00D7B}" destId="{CA6781DB-03AB-416B-84AB-3272BFB056EA}" srcOrd="0" destOrd="0" presId="urn:microsoft.com/office/officeart/2005/8/layout/vList2"/>
    <dgm:cxn modelId="{09998CCE-2371-4864-ACB0-A29DAD1D7251}" srcId="{9FBCAF0E-34DB-427E-9973-A885E9926FD9}" destId="{B728163F-5C83-4F3A-B192-A2C1E6938F30}" srcOrd="0" destOrd="0" parTransId="{BDF4F2DE-5BC8-4C3D-AF9A-697E19C8E76A}" sibTransId="{18567ACA-1BEE-4BEC-9625-083CF76644EF}"/>
    <dgm:cxn modelId="{0AC2BBD2-DFE3-42C6-96C5-404252E1D4DD}" srcId="{9FBCAF0E-34DB-427E-9973-A885E9926FD9}" destId="{CDB43713-439D-4F16-BC56-4EA01DF2EFDB}" srcOrd="1" destOrd="0" parTransId="{A35A0F30-D906-4C4C-AFA0-BDD8954B6786}" sibTransId="{C5BFA2CC-E821-4BF2-A6DD-19137A999276}"/>
    <dgm:cxn modelId="{4721CA7E-49EC-427B-A86A-4641BABFB957}" type="presParOf" srcId="{E7203917-7D0F-454D-B317-5AFD7CA891AA}" destId="{09CC6583-0A70-497B-B982-27A49AB20078}" srcOrd="0" destOrd="0" presId="urn:microsoft.com/office/officeart/2005/8/layout/vList2"/>
    <dgm:cxn modelId="{2D6C3B89-928A-45C9-9907-A6CB89E724C9}" type="presParOf" srcId="{E7203917-7D0F-454D-B317-5AFD7CA891AA}" destId="{BB1E4522-594E-4DB6-94FC-7A207625C99B}" srcOrd="1" destOrd="0" presId="urn:microsoft.com/office/officeart/2005/8/layout/vList2"/>
    <dgm:cxn modelId="{F35185ED-B5E1-461D-83F5-4D66D2A2FD17}" type="presParOf" srcId="{E7203917-7D0F-454D-B317-5AFD7CA891AA}" destId="{82ADF2BD-4920-46D0-BED9-529490C4DD22}" srcOrd="2" destOrd="0" presId="urn:microsoft.com/office/officeart/2005/8/layout/vList2"/>
    <dgm:cxn modelId="{62D6ED8B-7733-4B60-9920-D5A6F5038936}" type="presParOf" srcId="{E7203917-7D0F-454D-B317-5AFD7CA891AA}" destId="{757B8E1B-7229-40FC-9A58-F4FCAAEB1BBA}" srcOrd="3" destOrd="0" presId="urn:microsoft.com/office/officeart/2005/8/layout/vList2"/>
    <dgm:cxn modelId="{75D61FBB-4053-46B4-A059-212B5106AAF8}" type="presParOf" srcId="{E7203917-7D0F-454D-B317-5AFD7CA891AA}" destId="{CA6781DB-03AB-416B-84AB-3272BFB056EA}" srcOrd="4" destOrd="0" presId="urn:microsoft.com/office/officeart/2005/8/layout/vList2"/>
    <dgm:cxn modelId="{37B509DA-DBEB-4DC0-9C53-AF66D95E2BB8}" type="presParOf" srcId="{E7203917-7D0F-454D-B317-5AFD7CA891AA}" destId="{7B5C6D47-F8E6-471C-9636-1996B217CC32}" srcOrd="5" destOrd="0" presId="urn:microsoft.com/office/officeart/2005/8/layout/vList2"/>
    <dgm:cxn modelId="{2D4A60B8-012A-46B1-B885-BF856A5378E0}" type="presParOf" srcId="{E7203917-7D0F-454D-B317-5AFD7CA891AA}" destId="{5B4CF992-1291-4131-9BB2-6AEFC2F55FB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4FF34-FC16-4D8C-92EF-96A64830EFB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427937A7-D7B2-4749-BAE5-BA01ACBCDB3C}">
      <dgm:prSet custT="1"/>
      <dgm:spPr/>
      <dgm:t>
        <a:bodyPr/>
        <a:lstStyle/>
        <a:p>
          <a:r>
            <a:rPr lang="en-GB" sz="1800">
              <a:solidFill>
                <a:schemeClr val="tx1"/>
              </a:solidFill>
            </a:rPr>
            <a:t>ammonia (NH3)</a:t>
          </a:r>
        </a:p>
      </dgm:t>
    </dgm:pt>
    <dgm:pt modelId="{0169BF7B-9E4D-4934-B634-0A8A7EC0D094}" type="parTrans" cxnId="{99DCE0B0-883E-40E3-BFBC-994334651A4A}">
      <dgm:prSet/>
      <dgm:spPr/>
      <dgm:t>
        <a:bodyPr/>
        <a:lstStyle/>
        <a:p>
          <a:endParaRPr lang="en-GB"/>
        </a:p>
      </dgm:t>
    </dgm:pt>
    <dgm:pt modelId="{2DDEBFFB-98ED-44D6-9E83-F9CC76B98560}" type="sibTrans" cxnId="{99DCE0B0-883E-40E3-BFBC-994334651A4A}">
      <dgm:prSet/>
      <dgm:spPr/>
      <dgm:t>
        <a:bodyPr/>
        <a:lstStyle/>
        <a:p>
          <a:endParaRPr lang="en-GB"/>
        </a:p>
      </dgm:t>
    </dgm:pt>
    <dgm:pt modelId="{B3DD93A6-3177-456D-A91C-76C8D796464F}">
      <dgm:prSet custT="1"/>
      <dgm:spPr/>
      <dgm:t>
        <a:bodyPr/>
        <a:lstStyle/>
        <a:p>
          <a:r>
            <a:rPr lang="en-GB" sz="1800">
              <a:solidFill>
                <a:schemeClr val="tx1"/>
              </a:solidFill>
            </a:rPr>
            <a:t>nitrogen oxides (NO, NO2 or NOx)</a:t>
          </a:r>
        </a:p>
      </dgm:t>
    </dgm:pt>
    <dgm:pt modelId="{11A1A618-0631-4D42-AC61-A0FB3B54BFF4}" type="parTrans" cxnId="{590C73D3-0983-47D2-BCBA-C1FBD620992F}">
      <dgm:prSet/>
      <dgm:spPr/>
      <dgm:t>
        <a:bodyPr/>
        <a:lstStyle/>
        <a:p>
          <a:endParaRPr lang="en-GB"/>
        </a:p>
      </dgm:t>
    </dgm:pt>
    <dgm:pt modelId="{038A9C79-4AFF-4721-8371-0FAAA4521C9E}" type="sibTrans" cxnId="{590C73D3-0983-47D2-BCBA-C1FBD620992F}">
      <dgm:prSet/>
      <dgm:spPr/>
      <dgm:t>
        <a:bodyPr/>
        <a:lstStyle/>
        <a:p>
          <a:endParaRPr lang="en-GB"/>
        </a:p>
      </dgm:t>
    </dgm:pt>
    <dgm:pt modelId="{32C32E1E-8BE2-4804-8BDE-345E33CC19FB}">
      <dgm:prSet custT="1"/>
      <dgm:spPr/>
      <dgm:t>
        <a:bodyPr/>
        <a:lstStyle/>
        <a:p>
          <a:r>
            <a:rPr lang="en-GB" sz="2000">
              <a:solidFill>
                <a:schemeClr val="tx1"/>
              </a:solidFill>
            </a:rPr>
            <a:t>nitrogen deposition</a:t>
          </a:r>
        </a:p>
      </dgm:t>
    </dgm:pt>
    <dgm:pt modelId="{AF91885A-B7AF-4A97-8406-B91B4AA5EC31}" type="parTrans" cxnId="{DDDF16FA-C044-41A5-AF69-ADD005058850}">
      <dgm:prSet/>
      <dgm:spPr/>
      <dgm:t>
        <a:bodyPr/>
        <a:lstStyle/>
        <a:p>
          <a:endParaRPr lang="en-GB"/>
        </a:p>
      </dgm:t>
    </dgm:pt>
    <dgm:pt modelId="{7D22DA4B-7CAA-4ED9-8F2D-D5FA3ADE65F5}" type="sibTrans" cxnId="{DDDF16FA-C044-41A5-AF69-ADD005058850}">
      <dgm:prSet/>
      <dgm:spPr/>
      <dgm:t>
        <a:bodyPr/>
        <a:lstStyle/>
        <a:p>
          <a:endParaRPr lang="en-GB"/>
        </a:p>
      </dgm:t>
    </dgm:pt>
    <dgm:pt modelId="{A83CFD92-0787-4C7B-9E33-A8D9C3D2B622}">
      <dgm:prSet custT="1"/>
      <dgm:spPr/>
      <dgm:t>
        <a:bodyPr/>
        <a:lstStyle/>
        <a:p>
          <a:r>
            <a:rPr lang="en-GB" sz="2000">
              <a:solidFill>
                <a:schemeClr val="tx1"/>
              </a:solidFill>
            </a:rPr>
            <a:t>acid deposition</a:t>
          </a:r>
        </a:p>
      </dgm:t>
    </dgm:pt>
    <dgm:pt modelId="{EEFC9BB9-346D-4F25-8FEE-AC4062E09A87}" type="parTrans" cxnId="{65B68F5D-5CCA-48DA-B2CE-4433936A316C}">
      <dgm:prSet/>
      <dgm:spPr/>
      <dgm:t>
        <a:bodyPr/>
        <a:lstStyle/>
        <a:p>
          <a:endParaRPr lang="en-GB"/>
        </a:p>
      </dgm:t>
    </dgm:pt>
    <dgm:pt modelId="{44C9659A-F33E-47AB-BA0C-A852A66369EE}" type="sibTrans" cxnId="{65B68F5D-5CCA-48DA-B2CE-4433936A316C}">
      <dgm:prSet/>
      <dgm:spPr/>
      <dgm:t>
        <a:bodyPr/>
        <a:lstStyle/>
        <a:p>
          <a:endParaRPr lang="en-GB"/>
        </a:p>
      </dgm:t>
    </dgm:pt>
    <dgm:pt modelId="{F68D30A8-9476-4D77-9CB6-511B00EF09A4}">
      <dgm:prSet custT="1"/>
      <dgm:spPr/>
      <dgm:t>
        <a:bodyPr/>
        <a:lstStyle/>
        <a:p>
          <a:r>
            <a:rPr lang="en-GB" sz="2000">
              <a:solidFill>
                <a:schemeClr val="tx1"/>
              </a:solidFill>
            </a:rPr>
            <a:t>sulphur dioxide (SO2)</a:t>
          </a:r>
        </a:p>
      </dgm:t>
    </dgm:pt>
    <dgm:pt modelId="{A9923E33-1AF1-4DA4-9E7C-33DB9268392E}" type="parTrans" cxnId="{9CCB922B-883E-4B90-9B6A-E81E8DBC9CCE}">
      <dgm:prSet/>
      <dgm:spPr/>
      <dgm:t>
        <a:bodyPr/>
        <a:lstStyle/>
        <a:p>
          <a:endParaRPr lang="en-GB"/>
        </a:p>
      </dgm:t>
    </dgm:pt>
    <dgm:pt modelId="{677C4DA7-54EA-4947-9B28-977A605E1514}" type="sibTrans" cxnId="{9CCB922B-883E-4B90-9B6A-E81E8DBC9CCE}">
      <dgm:prSet/>
      <dgm:spPr/>
      <dgm:t>
        <a:bodyPr/>
        <a:lstStyle/>
        <a:p>
          <a:endParaRPr lang="en-GB"/>
        </a:p>
      </dgm:t>
    </dgm:pt>
    <dgm:pt modelId="{7B80B7AA-561F-4F91-BC85-AFEA1FEE238B}" type="pres">
      <dgm:prSet presAssocID="{D754FF34-FC16-4D8C-92EF-96A64830EFB4}" presName="composite" presStyleCnt="0">
        <dgm:presLayoutVars>
          <dgm:chMax val="5"/>
          <dgm:dir/>
          <dgm:animLvl val="ctr"/>
          <dgm:resizeHandles val="exact"/>
        </dgm:presLayoutVars>
      </dgm:prSet>
      <dgm:spPr/>
    </dgm:pt>
    <dgm:pt modelId="{3B631ECB-D199-4BA3-857A-F4D74E7A2DA7}" type="pres">
      <dgm:prSet presAssocID="{D754FF34-FC16-4D8C-92EF-96A64830EFB4}" presName="cycle" presStyleCnt="0"/>
      <dgm:spPr/>
    </dgm:pt>
    <dgm:pt modelId="{666F6678-4F75-44A4-8F8E-D212C686A31D}" type="pres">
      <dgm:prSet presAssocID="{D754FF34-FC16-4D8C-92EF-96A64830EFB4}" presName="centerShape" presStyleCnt="0"/>
      <dgm:spPr/>
    </dgm:pt>
    <dgm:pt modelId="{D082B407-56E5-4BE9-B491-0A3D961976F6}" type="pres">
      <dgm:prSet presAssocID="{D754FF34-FC16-4D8C-92EF-96A64830EFB4}" presName="connSite" presStyleLbl="node1" presStyleIdx="0" presStyleCnt="6"/>
      <dgm:spPr/>
    </dgm:pt>
    <dgm:pt modelId="{F32183CA-663C-49B8-9B7F-C09C7B8F0914}" type="pres">
      <dgm:prSet presAssocID="{D754FF34-FC16-4D8C-92EF-96A64830EFB4}" presName="visible" presStyleLbl="node1" presStyleIdx="0" presStyleCnt="6" custScaleX="74007" custScaleY="92719" custLinFactNeighborX="-2768" custLinFactNeighborY="-193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oduction with solid fill"/>
        </a:ext>
      </dgm:extLst>
    </dgm:pt>
    <dgm:pt modelId="{A0A1DABF-19F5-4A3B-9977-D693027DFD6A}" type="pres">
      <dgm:prSet presAssocID="{0169BF7B-9E4D-4934-B634-0A8A7EC0D094}" presName="Name25" presStyleLbl="parChTrans1D1" presStyleIdx="0" presStyleCnt="5"/>
      <dgm:spPr/>
    </dgm:pt>
    <dgm:pt modelId="{697BF5AA-27DF-4850-A744-0018A5DE5518}" type="pres">
      <dgm:prSet presAssocID="{427937A7-D7B2-4749-BAE5-BA01ACBCDB3C}" presName="node" presStyleCnt="0"/>
      <dgm:spPr/>
    </dgm:pt>
    <dgm:pt modelId="{3C7A75B2-C26F-44D7-9D82-669859167416}" type="pres">
      <dgm:prSet presAssocID="{427937A7-D7B2-4749-BAE5-BA01ACBCDB3C}" presName="parentNode" presStyleLbl="node1" presStyleIdx="1" presStyleCnt="6" custScaleX="221698">
        <dgm:presLayoutVars>
          <dgm:chMax val="1"/>
          <dgm:bulletEnabled val="1"/>
        </dgm:presLayoutVars>
      </dgm:prSet>
      <dgm:spPr/>
    </dgm:pt>
    <dgm:pt modelId="{BAEC3C1C-FEFF-492B-8F6C-1CC0665D40F8}" type="pres">
      <dgm:prSet presAssocID="{427937A7-D7B2-4749-BAE5-BA01ACBCDB3C}" presName="childNode" presStyleLbl="revTx" presStyleIdx="0" presStyleCnt="0">
        <dgm:presLayoutVars>
          <dgm:bulletEnabled val="1"/>
        </dgm:presLayoutVars>
      </dgm:prSet>
      <dgm:spPr/>
    </dgm:pt>
    <dgm:pt modelId="{8B2F4F0A-9D0D-47F0-B75B-902AC75A079B}" type="pres">
      <dgm:prSet presAssocID="{11A1A618-0631-4D42-AC61-A0FB3B54BFF4}" presName="Name25" presStyleLbl="parChTrans1D1" presStyleIdx="1" presStyleCnt="5"/>
      <dgm:spPr/>
    </dgm:pt>
    <dgm:pt modelId="{825267F5-9C6E-4C8B-90B8-FE191E9AD31D}" type="pres">
      <dgm:prSet presAssocID="{B3DD93A6-3177-456D-A91C-76C8D796464F}" presName="node" presStyleCnt="0"/>
      <dgm:spPr/>
    </dgm:pt>
    <dgm:pt modelId="{608821F1-AD6C-4D50-9AEF-52C837B8626B}" type="pres">
      <dgm:prSet presAssocID="{B3DD93A6-3177-456D-A91C-76C8D796464F}" presName="parentNode" presStyleLbl="node1" presStyleIdx="2" presStyleCnt="6" custScaleX="216456">
        <dgm:presLayoutVars>
          <dgm:chMax val="1"/>
          <dgm:bulletEnabled val="1"/>
        </dgm:presLayoutVars>
      </dgm:prSet>
      <dgm:spPr/>
    </dgm:pt>
    <dgm:pt modelId="{88684C99-275B-4C1C-8341-7344CD3BB1CA}" type="pres">
      <dgm:prSet presAssocID="{B3DD93A6-3177-456D-A91C-76C8D796464F}" presName="childNode" presStyleLbl="revTx" presStyleIdx="0" presStyleCnt="0">
        <dgm:presLayoutVars>
          <dgm:bulletEnabled val="1"/>
        </dgm:presLayoutVars>
      </dgm:prSet>
      <dgm:spPr/>
    </dgm:pt>
    <dgm:pt modelId="{77D80683-879C-4C3D-9DD0-74342A3C6D4E}" type="pres">
      <dgm:prSet presAssocID="{AF91885A-B7AF-4A97-8406-B91B4AA5EC31}" presName="Name25" presStyleLbl="parChTrans1D1" presStyleIdx="2" presStyleCnt="5"/>
      <dgm:spPr/>
    </dgm:pt>
    <dgm:pt modelId="{5A2A7DD8-5E04-4362-83DE-5E3E4C613680}" type="pres">
      <dgm:prSet presAssocID="{32C32E1E-8BE2-4804-8BDE-345E33CC19FB}" presName="node" presStyleCnt="0"/>
      <dgm:spPr/>
    </dgm:pt>
    <dgm:pt modelId="{C7239F78-B058-4E67-AD64-FB12EEBFD911}" type="pres">
      <dgm:prSet presAssocID="{32C32E1E-8BE2-4804-8BDE-345E33CC19FB}" presName="parentNode" presStyleLbl="node1" presStyleIdx="3" presStyleCnt="6" custScaleX="181324">
        <dgm:presLayoutVars>
          <dgm:chMax val="1"/>
          <dgm:bulletEnabled val="1"/>
        </dgm:presLayoutVars>
      </dgm:prSet>
      <dgm:spPr/>
    </dgm:pt>
    <dgm:pt modelId="{48211D80-8B89-48AC-9596-0360BC898DBB}" type="pres">
      <dgm:prSet presAssocID="{32C32E1E-8BE2-4804-8BDE-345E33CC19FB}" presName="childNode" presStyleLbl="revTx" presStyleIdx="0" presStyleCnt="0">
        <dgm:presLayoutVars>
          <dgm:bulletEnabled val="1"/>
        </dgm:presLayoutVars>
      </dgm:prSet>
      <dgm:spPr/>
    </dgm:pt>
    <dgm:pt modelId="{3300F9DE-EF95-4C2C-B19F-91AEF01F90AA}" type="pres">
      <dgm:prSet presAssocID="{EEFC9BB9-346D-4F25-8FEE-AC4062E09A87}" presName="Name25" presStyleLbl="parChTrans1D1" presStyleIdx="3" presStyleCnt="5"/>
      <dgm:spPr/>
    </dgm:pt>
    <dgm:pt modelId="{058E7A0C-4542-4297-B41D-293CCBA8518A}" type="pres">
      <dgm:prSet presAssocID="{A83CFD92-0787-4C7B-9E33-A8D9C3D2B622}" presName="node" presStyleCnt="0"/>
      <dgm:spPr/>
    </dgm:pt>
    <dgm:pt modelId="{09C8CB54-C1FA-4301-87C2-37E1A5B39501}" type="pres">
      <dgm:prSet presAssocID="{A83CFD92-0787-4C7B-9E33-A8D9C3D2B622}" presName="parentNode" presStyleLbl="node1" presStyleIdx="4" presStyleCnt="6" custScaleX="219196">
        <dgm:presLayoutVars>
          <dgm:chMax val="1"/>
          <dgm:bulletEnabled val="1"/>
        </dgm:presLayoutVars>
      </dgm:prSet>
      <dgm:spPr/>
    </dgm:pt>
    <dgm:pt modelId="{3AE10AF7-B104-46D7-BAAD-D133572091AC}" type="pres">
      <dgm:prSet presAssocID="{A83CFD92-0787-4C7B-9E33-A8D9C3D2B622}" presName="childNode" presStyleLbl="revTx" presStyleIdx="0" presStyleCnt="0">
        <dgm:presLayoutVars>
          <dgm:bulletEnabled val="1"/>
        </dgm:presLayoutVars>
      </dgm:prSet>
      <dgm:spPr/>
    </dgm:pt>
    <dgm:pt modelId="{54A320B7-A501-43B6-92A6-95C9F1F7990F}" type="pres">
      <dgm:prSet presAssocID="{A9923E33-1AF1-4DA4-9E7C-33DB9268392E}" presName="Name25" presStyleLbl="parChTrans1D1" presStyleIdx="4" presStyleCnt="5"/>
      <dgm:spPr/>
    </dgm:pt>
    <dgm:pt modelId="{9B276D6F-242E-41C1-A8C3-F197DAE80BB6}" type="pres">
      <dgm:prSet presAssocID="{F68D30A8-9476-4D77-9CB6-511B00EF09A4}" presName="node" presStyleCnt="0"/>
      <dgm:spPr/>
    </dgm:pt>
    <dgm:pt modelId="{CDABBE50-5ABA-4330-BEB2-1D489F5DE37B}" type="pres">
      <dgm:prSet presAssocID="{F68D30A8-9476-4D77-9CB6-511B00EF09A4}" presName="parentNode" presStyleLbl="node1" presStyleIdx="5" presStyleCnt="6" custScaleX="246928">
        <dgm:presLayoutVars>
          <dgm:chMax val="1"/>
          <dgm:bulletEnabled val="1"/>
        </dgm:presLayoutVars>
      </dgm:prSet>
      <dgm:spPr/>
    </dgm:pt>
    <dgm:pt modelId="{27D100B6-FEF3-4788-B3DB-20E65536CBEE}" type="pres">
      <dgm:prSet presAssocID="{F68D30A8-9476-4D77-9CB6-511B00EF09A4}" presName="childNode" presStyleLbl="revTx" presStyleIdx="0" presStyleCnt="0">
        <dgm:presLayoutVars>
          <dgm:bulletEnabled val="1"/>
        </dgm:presLayoutVars>
      </dgm:prSet>
      <dgm:spPr/>
    </dgm:pt>
  </dgm:ptLst>
  <dgm:cxnLst>
    <dgm:cxn modelId="{6BDD4F00-E545-4EDC-8673-EBA2726DE66D}" type="presOf" srcId="{32C32E1E-8BE2-4804-8BDE-345E33CC19FB}" destId="{C7239F78-B058-4E67-AD64-FB12EEBFD911}" srcOrd="0" destOrd="0" presId="urn:microsoft.com/office/officeart/2005/8/layout/radial2"/>
    <dgm:cxn modelId="{2A7A141D-A2C3-4040-8779-74E7DC032BC0}" type="presOf" srcId="{427937A7-D7B2-4749-BAE5-BA01ACBCDB3C}" destId="{3C7A75B2-C26F-44D7-9D82-669859167416}" srcOrd="0" destOrd="0" presId="urn:microsoft.com/office/officeart/2005/8/layout/radial2"/>
    <dgm:cxn modelId="{9CCB922B-883E-4B90-9B6A-E81E8DBC9CCE}" srcId="{D754FF34-FC16-4D8C-92EF-96A64830EFB4}" destId="{F68D30A8-9476-4D77-9CB6-511B00EF09A4}" srcOrd="4" destOrd="0" parTransId="{A9923E33-1AF1-4DA4-9E7C-33DB9268392E}" sibTransId="{677C4DA7-54EA-4947-9B28-977A605E1514}"/>
    <dgm:cxn modelId="{383C992B-3517-4689-8C0D-C3FBD959052B}" type="presOf" srcId="{D754FF34-FC16-4D8C-92EF-96A64830EFB4}" destId="{7B80B7AA-561F-4F91-BC85-AFEA1FEE238B}" srcOrd="0" destOrd="0" presId="urn:microsoft.com/office/officeart/2005/8/layout/radial2"/>
    <dgm:cxn modelId="{65B68F5D-5CCA-48DA-B2CE-4433936A316C}" srcId="{D754FF34-FC16-4D8C-92EF-96A64830EFB4}" destId="{A83CFD92-0787-4C7B-9E33-A8D9C3D2B622}" srcOrd="3" destOrd="0" parTransId="{EEFC9BB9-346D-4F25-8FEE-AC4062E09A87}" sibTransId="{44C9659A-F33E-47AB-BA0C-A852A66369EE}"/>
    <dgm:cxn modelId="{376FA56B-76B4-4DFA-B019-55D270335410}" type="presOf" srcId="{A83CFD92-0787-4C7B-9E33-A8D9C3D2B622}" destId="{09C8CB54-C1FA-4301-87C2-37E1A5B39501}" srcOrd="0" destOrd="0" presId="urn:microsoft.com/office/officeart/2005/8/layout/radial2"/>
    <dgm:cxn modelId="{77210F6C-3765-4735-881A-3B08F6CF5451}" type="presOf" srcId="{EEFC9BB9-346D-4F25-8FEE-AC4062E09A87}" destId="{3300F9DE-EF95-4C2C-B19F-91AEF01F90AA}" srcOrd="0" destOrd="0" presId="urn:microsoft.com/office/officeart/2005/8/layout/radial2"/>
    <dgm:cxn modelId="{0997F753-10FC-446A-BD1E-03D9E6FD32F6}" type="presOf" srcId="{B3DD93A6-3177-456D-A91C-76C8D796464F}" destId="{608821F1-AD6C-4D50-9AEF-52C837B8626B}" srcOrd="0" destOrd="0" presId="urn:microsoft.com/office/officeart/2005/8/layout/radial2"/>
    <dgm:cxn modelId="{408F1B78-DF8A-4F40-98B8-F29B464322DA}" type="presOf" srcId="{0169BF7B-9E4D-4934-B634-0A8A7EC0D094}" destId="{A0A1DABF-19F5-4A3B-9977-D693027DFD6A}" srcOrd="0" destOrd="0" presId="urn:microsoft.com/office/officeart/2005/8/layout/radial2"/>
    <dgm:cxn modelId="{C9972580-7E4A-40AE-AC26-79ED66C0F178}" type="presOf" srcId="{11A1A618-0631-4D42-AC61-A0FB3B54BFF4}" destId="{8B2F4F0A-9D0D-47F0-B75B-902AC75A079B}" srcOrd="0" destOrd="0" presId="urn:microsoft.com/office/officeart/2005/8/layout/radial2"/>
    <dgm:cxn modelId="{F3763EA2-F5E1-4F1F-BC6C-377D35D28E70}" type="presOf" srcId="{A9923E33-1AF1-4DA4-9E7C-33DB9268392E}" destId="{54A320B7-A501-43B6-92A6-95C9F1F7990F}" srcOrd="0" destOrd="0" presId="urn:microsoft.com/office/officeart/2005/8/layout/radial2"/>
    <dgm:cxn modelId="{E7A591A4-BF84-4998-9626-0D29B95FEF4C}" type="presOf" srcId="{AF91885A-B7AF-4A97-8406-B91B4AA5EC31}" destId="{77D80683-879C-4C3D-9DD0-74342A3C6D4E}" srcOrd="0" destOrd="0" presId="urn:microsoft.com/office/officeart/2005/8/layout/radial2"/>
    <dgm:cxn modelId="{99DCE0B0-883E-40E3-BFBC-994334651A4A}" srcId="{D754FF34-FC16-4D8C-92EF-96A64830EFB4}" destId="{427937A7-D7B2-4749-BAE5-BA01ACBCDB3C}" srcOrd="0" destOrd="0" parTransId="{0169BF7B-9E4D-4934-B634-0A8A7EC0D094}" sibTransId="{2DDEBFFB-98ED-44D6-9E83-F9CC76B98560}"/>
    <dgm:cxn modelId="{590C73D3-0983-47D2-BCBA-C1FBD620992F}" srcId="{D754FF34-FC16-4D8C-92EF-96A64830EFB4}" destId="{B3DD93A6-3177-456D-A91C-76C8D796464F}" srcOrd="1" destOrd="0" parTransId="{11A1A618-0631-4D42-AC61-A0FB3B54BFF4}" sibTransId="{038A9C79-4AFF-4721-8371-0FAAA4521C9E}"/>
    <dgm:cxn modelId="{BF84DEEA-2CD6-4433-B042-ADEDFC2A07EB}" type="presOf" srcId="{F68D30A8-9476-4D77-9CB6-511B00EF09A4}" destId="{CDABBE50-5ABA-4330-BEB2-1D489F5DE37B}" srcOrd="0" destOrd="0" presId="urn:microsoft.com/office/officeart/2005/8/layout/radial2"/>
    <dgm:cxn modelId="{DDDF16FA-C044-41A5-AF69-ADD005058850}" srcId="{D754FF34-FC16-4D8C-92EF-96A64830EFB4}" destId="{32C32E1E-8BE2-4804-8BDE-345E33CC19FB}" srcOrd="2" destOrd="0" parTransId="{AF91885A-B7AF-4A97-8406-B91B4AA5EC31}" sibTransId="{7D22DA4B-7CAA-4ED9-8F2D-D5FA3ADE65F5}"/>
    <dgm:cxn modelId="{5C50FDCE-4FF2-4F53-9460-372B63EABD5F}" type="presParOf" srcId="{7B80B7AA-561F-4F91-BC85-AFEA1FEE238B}" destId="{3B631ECB-D199-4BA3-857A-F4D74E7A2DA7}" srcOrd="0" destOrd="0" presId="urn:microsoft.com/office/officeart/2005/8/layout/radial2"/>
    <dgm:cxn modelId="{6F8954E1-4D24-43B3-989C-42C9D95350D6}" type="presParOf" srcId="{3B631ECB-D199-4BA3-857A-F4D74E7A2DA7}" destId="{666F6678-4F75-44A4-8F8E-D212C686A31D}" srcOrd="0" destOrd="0" presId="urn:microsoft.com/office/officeart/2005/8/layout/radial2"/>
    <dgm:cxn modelId="{9CCC4F32-393D-4634-A833-1ED41AEFF745}" type="presParOf" srcId="{666F6678-4F75-44A4-8F8E-D212C686A31D}" destId="{D082B407-56E5-4BE9-B491-0A3D961976F6}" srcOrd="0" destOrd="0" presId="urn:microsoft.com/office/officeart/2005/8/layout/radial2"/>
    <dgm:cxn modelId="{F3383562-6B47-4A44-B7C1-E4968DCCFC58}" type="presParOf" srcId="{666F6678-4F75-44A4-8F8E-D212C686A31D}" destId="{F32183CA-663C-49B8-9B7F-C09C7B8F0914}" srcOrd="1" destOrd="0" presId="urn:microsoft.com/office/officeart/2005/8/layout/radial2"/>
    <dgm:cxn modelId="{A80047C5-D71D-40DC-8F3D-065542AD2398}" type="presParOf" srcId="{3B631ECB-D199-4BA3-857A-F4D74E7A2DA7}" destId="{A0A1DABF-19F5-4A3B-9977-D693027DFD6A}" srcOrd="1" destOrd="0" presId="urn:microsoft.com/office/officeart/2005/8/layout/radial2"/>
    <dgm:cxn modelId="{BCD310CB-93FC-4535-80A8-E78ACF8501D6}" type="presParOf" srcId="{3B631ECB-D199-4BA3-857A-F4D74E7A2DA7}" destId="{697BF5AA-27DF-4850-A744-0018A5DE5518}" srcOrd="2" destOrd="0" presId="urn:microsoft.com/office/officeart/2005/8/layout/radial2"/>
    <dgm:cxn modelId="{059591EF-6B21-4B8E-AC9A-A79FB0311ECE}" type="presParOf" srcId="{697BF5AA-27DF-4850-A744-0018A5DE5518}" destId="{3C7A75B2-C26F-44D7-9D82-669859167416}" srcOrd="0" destOrd="0" presId="urn:microsoft.com/office/officeart/2005/8/layout/radial2"/>
    <dgm:cxn modelId="{26CDF9FC-EEEC-4BB5-B69F-36578D030A06}" type="presParOf" srcId="{697BF5AA-27DF-4850-A744-0018A5DE5518}" destId="{BAEC3C1C-FEFF-492B-8F6C-1CC0665D40F8}" srcOrd="1" destOrd="0" presId="urn:microsoft.com/office/officeart/2005/8/layout/radial2"/>
    <dgm:cxn modelId="{0D428D4F-A562-4802-AF99-AF3C826B50E7}" type="presParOf" srcId="{3B631ECB-D199-4BA3-857A-F4D74E7A2DA7}" destId="{8B2F4F0A-9D0D-47F0-B75B-902AC75A079B}" srcOrd="3" destOrd="0" presId="urn:microsoft.com/office/officeart/2005/8/layout/radial2"/>
    <dgm:cxn modelId="{D8BB8FE6-774E-40FD-8C2C-C567015ADCB7}" type="presParOf" srcId="{3B631ECB-D199-4BA3-857A-F4D74E7A2DA7}" destId="{825267F5-9C6E-4C8B-90B8-FE191E9AD31D}" srcOrd="4" destOrd="0" presId="urn:microsoft.com/office/officeart/2005/8/layout/radial2"/>
    <dgm:cxn modelId="{4E3F0860-ECD1-484F-8006-F9D8AED1B8E3}" type="presParOf" srcId="{825267F5-9C6E-4C8B-90B8-FE191E9AD31D}" destId="{608821F1-AD6C-4D50-9AEF-52C837B8626B}" srcOrd="0" destOrd="0" presId="urn:microsoft.com/office/officeart/2005/8/layout/radial2"/>
    <dgm:cxn modelId="{C40534FA-9FAB-4BDF-9FB3-2C1F21779E1C}" type="presParOf" srcId="{825267F5-9C6E-4C8B-90B8-FE191E9AD31D}" destId="{88684C99-275B-4C1C-8341-7344CD3BB1CA}" srcOrd="1" destOrd="0" presId="urn:microsoft.com/office/officeart/2005/8/layout/radial2"/>
    <dgm:cxn modelId="{B5B94A68-A190-425A-AEF9-05207B8F7429}" type="presParOf" srcId="{3B631ECB-D199-4BA3-857A-F4D74E7A2DA7}" destId="{77D80683-879C-4C3D-9DD0-74342A3C6D4E}" srcOrd="5" destOrd="0" presId="urn:microsoft.com/office/officeart/2005/8/layout/radial2"/>
    <dgm:cxn modelId="{12215EE1-5C66-4723-A98D-2D91DEA7A531}" type="presParOf" srcId="{3B631ECB-D199-4BA3-857A-F4D74E7A2DA7}" destId="{5A2A7DD8-5E04-4362-83DE-5E3E4C613680}" srcOrd="6" destOrd="0" presId="urn:microsoft.com/office/officeart/2005/8/layout/radial2"/>
    <dgm:cxn modelId="{88E81262-6914-46C7-9167-D70A881C5141}" type="presParOf" srcId="{5A2A7DD8-5E04-4362-83DE-5E3E4C613680}" destId="{C7239F78-B058-4E67-AD64-FB12EEBFD911}" srcOrd="0" destOrd="0" presId="urn:microsoft.com/office/officeart/2005/8/layout/radial2"/>
    <dgm:cxn modelId="{54F6A07E-0B2C-4CD5-AEA9-03D4A2AF6750}" type="presParOf" srcId="{5A2A7DD8-5E04-4362-83DE-5E3E4C613680}" destId="{48211D80-8B89-48AC-9596-0360BC898DBB}" srcOrd="1" destOrd="0" presId="urn:microsoft.com/office/officeart/2005/8/layout/radial2"/>
    <dgm:cxn modelId="{CE855BDD-D296-42C0-8EA1-1FFCFA9FDF4B}" type="presParOf" srcId="{3B631ECB-D199-4BA3-857A-F4D74E7A2DA7}" destId="{3300F9DE-EF95-4C2C-B19F-91AEF01F90AA}" srcOrd="7" destOrd="0" presId="urn:microsoft.com/office/officeart/2005/8/layout/radial2"/>
    <dgm:cxn modelId="{8FA67749-349B-4CC0-A1A6-D8B27FBDD2AE}" type="presParOf" srcId="{3B631ECB-D199-4BA3-857A-F4D74E7A2DA7}" destId="{058E7A0C-4542-4297-B41D-293CCBA8518A}" srcOrd="8" destOrd="0" presId="urn:microsoft.com/office/officeart/2005/8/layout/radial2"/>
    <dgm:cxn modelId="{89D5C0A3-9DBC-4AAA-9CC5-F02D1446EAB2}" type="presParOf" srcId="{058E7A0C-4542-4297-B41D-293CCBA8518A}" destId="{09C8CB54-C1FA-4301-87C2-37E1A5B39501}" srcOrd="0" destOrd="0" presId="urn:microsoft.com/office/officeart/2005/8/layout/radial2"/>
    <dgm:cxn modelId="{BC680157-F0E0-4F9D-B5AD-34DA1EAF806A}" type="presParOf" srcId="{058E7A0C-4542-4297-B41D-293CCBA8518A}" destId="{3AE10AF7-B104-46D7-BAAD-D133572091AC}" srcOrd="1" destOrd="0" presId="urn:microsoft.com/office/officeart/2005/8/layout/radial2"/>
    <dgm:cxn modelId="{A30C0350-3648-4817-A590-4DCE53191DDB}" type="presParOf" srcId="{3B631ECB-D199-4BA3-857A-F4D74E7A2DA7}" destId="{54A320B7-A501-43B6-92A6-95C9F1F7990F}" srcOrd="9" destOrd="0" presId="urn:microsoft.com/office/officeart/2005/8/layout/radial2"/>
    <dgm:cxn modelId="{9EA61A08-2865-422E-A2B8-0F4A531E65B8}" type="presParOf" srcId="{3B631ECB-D199-4BA3-857A-F4D74E7A2DA7}" destId="{9B276D6F-242E-41C1-A8C3-F197DAE80BB6}" srcOrd="10" destOrd="0" presId="urn:microsoft.com/office/officeart/2005/8/layout/radial2"/>
    <dgm:cxn modelId="{6116422D-8649-48B5-89C1-F01FCAE4B6C6}" type="presParOf" srcId="{9B276D6F-242E-41C1-A8C3-F197DAE80BB6}" destId="{CDABBE50-5ABA-4330-BEB2-1D489F5DE37B}" srcOrd="0" destOrd="0" presId="urn:microsoft.com/office/officeart/2005/8/layout/radial2"/>
    <dgm:cxn modelId="{D27AADBF-225B-467F-AE16-7A921068F6C9}" type="presParOf" srcId="{9B276D6F-242E-41C1-A8C3-F197DAE80BB6}" destId="{27D100B6-FEF3-4788-B3DB-20E65536CBE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988F1C-F1F9-49D2-BFA0-F45349A9E8FE}"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FFAC6B0F-5802-481C-8641-942185B91C66}">
      <dgm:prSet custT="1"/>
      <dgm:spPr/>
      <dgm:t>
        <a:bodyPr/>
        <a:lstStyle/>
        <a:p>
          <a:r>
            <a:rPr lang="en-GB" sz="2000" b="0">
              <a:solidFill>
                <a:schemeClr val="tx1"/>
              </a:solidFill>
            </a:rPr>
            <a:t>This is part of the screening stage of a Habitats Regulations Assessment (HRA).</a:t>
          </a:r>
          <a:endParaRPr lang="en-US" sz="2000" b="0">
            <a:solidFill>
              <a:schemeClr val="tx1"/>
            </a:solidFill>
          </a:endParaRPr>
        </a:p>
      </dgm:t>
    </dgm:pt>
    <dgm:pt modelId="{24BE56FE-6DA4-4975-BC5D-2B36B973A34B}" type="parTrans" cxnId="{16C47622-FCA8-44B9-96F8-2184582BA12B}">
      <dgm:prSet/>
      <dgm:spPr/>
      <dgm:t>
        <a:bodyPr/>
        <a:lstStyle/>
        <a:p>
          <a:endParaRPr lang="en-US"/>
        </a:p>
      </dgm:t>
    </dgm:pt>
    <dgm:pt modelId="{2BF6266B-4591-4A25-A20E-FF13F30A1649}" type="sibTrans" cxnId="{16C47622-FCA8-44B9-96F8-2184582BA12B}">
      <dgm:prSet/>
      <dgm:spPr/>
      <dgm:t>
        <a:bodyPr/>
        <a:lstStyle/>
        <a:p>
          <a:endParaRPr lang="en-US"/>
        </a:p>
      </dgm:t>
    </dgm:pt>
    <dgm:pt modelId="{2FDB0F66-DE42-4C5D-A23F-D148D111DC79}">
      <dgm:prSet custT="1"/>
      <dgm:spPr/>
      <dgm:t>
        <a:bodyPr/>
        <a:lstStyle/>
        <a:p>
          <a:r>
            <a:rPr lang="en-GB" sz="2000">
              <a:solidFill>
                <a:schemeClr val="tx1"/>
              </a:solidFill>
            </a:rPr>
            <a:t>To help you check if the applicant has identified the correct protected site likely to be impacted it:</a:t>
          </a:r>
          <a:endParaRPr lang="en-US" sz="2000">
            <a:solidFill>
              <a:schemeClr val="tx1"/>
            </a:solidFill>
          </a:endParaRPr>
        </a:p>
      </dgm:t>
    </dgm:pt>
    <dgm:pt modelId="{F103F00D-61CE-4ECF-B5F7-ED754619AEB4}" type="parTrans" cxnId="{FB27498C-1260-4DAC-8D64-A01B6AF8D70C}">
      <dgm:prSet/>
      <dgm:spPr/>
      <dgm:t>
        <a:bodyPr/>
        <a:lstStyle/>
        <a:p>
          <a:endParaRPr lang="en-US"/>
        </a:p>
      </dgm:t>
    </dgm:pt>
    <dgm:pt modelId="{2A4B915A-12F6-4375-900A-A15B66B7090C}" type="sibTrans" cxnId="{FB27498C-1260-4DAC-8D64-A01B6AF8D70C}">
      <dgm:prSet/>
      <dgm:spPr/>
      <dgm:t>
        <a:bodyPr/>
        <a:lstStyle/>
        <a:p>
          <a:endParaRPr lang="en-US"/>
        </a:p>
      </dgm:t>
    </dgm:pt>
    <dgm:pt modelId="{9CEA0B0F-72F7-444F-B123-FA3179558DB1}">
      <dgm:prSet custT="1"/>
      <dgm:spPr/>
      <dgm:t>
        <a:bodyPr/>
        <a:lstStyle/>
        <a:p>
          <a:r>
            <a:rPr lang="en-GB" sz="1400" b="1"/>
            <a:t>Provides screening distances for different development types  </a:t>
          </a:r>
          <a:endParaRPr lang="en-US" sz="1400" b="1"/>
        </a:p>
      </dgm:t>
    </dgm:pt>
    <dgm:pt modelId="{12846F1D-87EE-41DF-81E1-EF95573AB1B5}" type="parTrans" cxnId="{E867BC9C-8068-4EC4-AEA8-AFA53B54946F}">
      <dgm:prSet/>
      <dgm:spPr/>
      <dgm:t>
        <a:bodyPr/>
        <a:lstStyle/>
        <a:p>
          <a:endParaRPr lang="en-US"/>
        </a:p>
      </dgm:t>
    </dgm:pt>
    <dgm:pt modelId="{FF490921-DE54-47D2-91BD-C746670A9B39}" type="sibTrans" cxnId="{E867BC9C-8068-4EC4-AEA8-AFA53B54946F}">
      <dgm:prSet/>
      <dgm:spPr/>
      <dgm:t>
        <a:bodyPr/>
        <a:lstStyle/>
        <a:p>
          <a:endParaRPr lang="en-US"/>
        </a:p>
      </dgm:t>
    </dgm:pt>
    <dgm:pt modelId="{E11CFDA8-EA6F-4274-8454-B777EE085029}">
      <dgm:prSet custT="1"/>
      <dgm:spPr/>
      <dgm:t>
        <a:bodyPr/>
        <a:lstStyle/>
        <a:p>
          <a:r>
            <a:rPr lang="en-GB" sz="1400" b="1"/>
            <a:t>Explains how to use these screening distances in SCAIL for agricultural or industrial development proposals to check which protected sites likely to be affected </a:t>
          </a:r>
          <a:endParaRPr lang="en-US" sz="1400" b="1"/>
        </a:p>
      </dgm:t>
    </dgm:pt>
    <dgm:pt modelId="{525116A7-6EC3-4271-81DB-264B2F8BD364}" type="parTrans" cxnId="{D936AC8F-7408-46B9-8C72-D971BA8E186C}">
      <dgm:prSet/>
      <dgm:spPr/>
      <dgm:t>
        <a:bodyPr/>
        <a:lstStyle/>
        <a:p>
          <a:endParaRPr lang="en-US"/>
        </a:p>
      </dgm:t>
    </dgm:pt>
    <dgm:pt modelId="{C509F3BB-DCC0-46BA-AEB4-A915B2D73121}" type="sibTrans" cxnId="{D936AC8F-7408-46B9-8C72-D971BA8E186C}">
      <dgm:prSet/>
      <dgm:spPr/>
      <dgm:t>
        <a:bodyPr/>
        <a:lstStyle/>
        <a:p>
          <a:endParaRPr lang="en-US"/>
        </a:p>
      </dgm:t>
    </dgm:pt>
    <dgm:pt modelId="{D311CD17-5704-4530-8BD6-16D285FA6485}">
      <dgm:prSet custT="1"/>
      <dgm:spPr/>
      <dgm:t>
        <a:bodyPr/>
        <a:lstStyle/>
        <a:p>
          <a:r>
            <a:rPr lang="en-GB" sz="1400" b="1"/>
            <a:t>Explains how to use MAGIC for road related proposals or proposals which generate traffic to identify protected sites within 200m of a road.</a:t>
          </a:r>
          <a:endParaRPr lang="en-US" sz="1400" b="1"/>
        </a:p>
      </dgm:t>
    </dgm:pt>
    <dgm:pt modelId="{44D269CC-DB32-4EA9-8B91-41D7197D32BF}" type="parTrans" cxnId="{87FE1049-6D1D-4438-BD38-244AA9E180F7}">
      <dgm:prSet/>
      <dgm:spPr/>
      <dgm:t>
        <a:bodyPr/>
        <a:lstStyle/>
        <a:p>
          <a:endParaRPr lang="en-US"/>
        </a:p>
      </dgm:t>
    </dgm:pt>
    <dgm:pt modelId="{B4B99210-99F7-48E7-A0E6-74A0AFFBEFDE}" type="sibTrans" cxnId="{87FE1049-6D1D-4438-BD38-244AA9E180F7}">
      <dgm:prSet/>
      <dgm:spPr/>
      <dgm:t>
        <a:bodyPr/>
        <a:lstStyle/>
        <a:p>
          <a:endParaRPr lang="en-US"/>
        </a:p>
      </dgm:t>
    </dgm:pt>
    <dgm:pt modelId="{420CC693-C8DF-4306-9153-F26C8F6BFC43}">
      <dgm:prSet custT="1"/>
      <dgm:spPr/>
      <dgm:t>
        <a:bodyPr/>
        <a:lstStyle/>
        <a:p>
          <a:r>
            <a:rPr lang="en-GB" sz="2000">
              <a:solidFill>
                <a:schemeClr val="tx1"/>
              </a:solidFill>
            </a:rPr>
            <a:t>It explains when no further assessment is required</a:t>
          </a:r>
          <a:endParaRPr lang="en-US" sz="2000">
            <a:solidFill>
              <a:schemeClr val="tx1"/>
            </a:solidFill>
          </a:endParaRPr>
        </a:p>
      </dgm:t>
    </dgm:pt>
    <dgm:pt modelId="{1CC59E49-0457-42DE-B738-B7C8543D1C8D}" type="parTrans" cxnId="{5BA86CF2-E06E-4126-8509-FC712B53D079}">
      <dgm:prSet/>
      <dgm:spPr/>
      <dgm:t>
        <a:bodyPr/>
        <a:lstStyle/>
        <a:p>
          <a:endParaRPr lang="en-US"/>
        </a:p>
      </dgm:t>
    </dgm:pt>
    <dgm:pt modelId="{B2A034A9-4AC2-4DE7-B951-AD67A4EDD780}" type="sibTrans" cxnId="{5BA86CF2-E06E-4126-8509-FC712B53D079}">
      <dgm:prSet/>
      <dgm:spPr/>
      <dgm:t>
        <a:bodyPr/>
        <a:lstStyle/>
        <a:p>
          <a:endParaRPr lang="en-US"/>
        </a:p>
      </dgm:t>
    </dgm:pt>
    <dgm:pt modelId="{45DC790D-22FC-422B-AC9C-72106607E9AA}" type="pres">
      <dgm:prSet presAssocID="{E6988F1C-F1F9-49D2-BFA0-F45349A9E8FE}" presName="Name0" presStyleCnt="0">
        <dgm:presLayoutVars>
          <dgm:dir/>
          <dgm:animLvl val="lvl"/>
          <dgm:resizeHandles val="exact"/>
        </dgm:presLayoutVars>
      </dgm:prSet>
      <dgm:spPr/>
    </dgm:pt>
    <dgm:pt modelId="{23EA41FC-A7E7-4F6D-A934-D3E3FA911E67}" type="pres">
      <dgm:prSet presAssocID="{420CC693-C8DF-4306-9153-F26C8F6BFC43}" presName="boxAndChildren" presStyleCnt="0"/>
      <dgm:spPr/>
    </dgm:pt>
    <dgm:pt modelId="{D9030D56-3538-4F63-829B-6F8EF7CAC89D}" type="pres">
      <dgm:prSet presAssocID="{420CC693-C8DF-4306-9153-F26C8F6BFC43}" presName="parentTextBox" presStyleLbl="node1" presStyleIdx="0" presStyleCnt="3" custScaleY="35954" custLinFactNeighborY="12"/>
      <dgm:spPr/>
    </dgm:pt>
    <dgm:pt modelId="{A1789E38-33A2-47E2-956D-E390375A3238}" type="pres">
      <dgm:prSet presAssocID="{2A4B915A-12F6-4375-900A-A15B66B7090C}" presName="sp" presStyleCnt="0"/>
      <dgm:spPr/>
    </dgm:pt>
    <dgm:pt modelId="{3772E650-5B26-4168-8B00-19C0736DC922}" type="pres">
      <dgm:prSet presAssocID="{2FDB0F66-DE42-4C5D-A23F-D148D111DC79}" presName="arrowAndChildren" presStyleCnt="0"/>
      <dgm:spPr/>
    </dgm:pt>
    <dgm:pt modelId="{0FF15CD6-8C54-4EBF-998D-ED7E72357A8D}" type="pres">
      <dgm:prSet presAssocID="{2FDB0F66-DE42-4C5D-A23F-D148D111DC79}" presName="parentTextArrow" presStyleLbl="node1" presStyleIdx="0" presStyleCnt="3"/>
      <dgm:spPr/>
    </dgm:pt>
    <dgm:pt modelId="{B0D0F23C-BEC7-4758-88EA-A223E0170000}" type="pres">
      <dgm:prSet presAssocID="{2FDB0F66-DE42-4C5D-A23F-D148D111DC79}" presName="arrow" presStyleLbl="node1" presStyleIdx="1" presStyleCnt="3" custScaleY="111173" custLinFactNeighborY="2360"/>
      <dgm:spPr/>
    </dgm:pt>
    <dgm:pt modelId="{2D5C8881-A27A-48C1-ADDE-ACEE49ED0B82}" type="pres">
      <dgm:prSet presAssocID="{2FDB0F66-DE42-4C5D-A23F-D148D111DC79}" presName="descendantArrow" presStyleCnt="0"/>
      <dgm:spPr/>
    </dgm:pt>
    <dgm:pt modelId="{98893A49-3FA0-46D4-A615-D000C43792A3}" type="pres">
      <dgm:prSet presAssocID="{9CEA0B0F-72F7-444F-B123-FA3179558DB1}" presName="childTextArrow" presStyleLbl="fgAccFollowNode1" presStyleIdx="0" presStyleCnt="3" custScaleX="66879" custScaleY="163912">
        <dgm:presLayoutVars>
          <dgm:bulletEnabled val="1"/>
        </dgm:presLayoutVars>
      </dgm:prSet>
      <dgm:spPr/>
    </dgm:pt>
    <dgm:pt modelId="{BA875525-50A2-400D-9590-58342CDC0F33}" type="pres">
      <dgm:prSet presAssocID="{E11CFDA8-EA6F-4274-8454-B777EE085029}" presName="childTextArrow" presStyleLbl="fgAccFollowNode1" presStyleIdx="1" presStyleCnt="3" custScaleY="163912">
        <dgm:presLayoutVars>
          <dgm:bulletEnabled val="1"/>
        </dgm:presLayoutVars>
      </dgm:prSet>
      <dgm:spPr/>
    </dgm:pt>
    <dgm:pt modelId="{D2E0A876-465A-44E0-836E-B4F5FDC8DA93}" type="pres">
      <dgm:prSet presAssocID="{D311CD17-5704-4530-8BD6-16D285FA6485}" presName="childTextArrow" presStyleLbl="fgAccFollowNode1" presStyleIdx="2" presStyleCnt="3" custScaleY="157597">
        <dgm:presLayoutVars>
          <dgm:bulletEnabled val="1"/>
        </dgm:presLayoutVars>
      </dgm:prSet>
      <dgm:spPr/>
    </dgm:pt>
    <dgm:pt modelId="{20C53436-1AF3-49BE-B88F-80697CF4E0BE}" type="pres">
      <dgm:prSet presAssocID="{2BF6266B-4591-4A25-A20E-FF13F30A1649}" presName="sp" presStyleCnt="0"/>
      <dgm:spPr/>
    </dgm:pt>
    <dgm:pt modelId="{2EF8B1FA-4BA6-4BDD-8518-F328A28A7EA2}" type="pres">
      <dgm:prSet presAssocID="{FFAC6B0F-5802-481C-8641-942185B91C66}" presName="arrowAndChildren" presStyleCnt="0"/>
      <dgm:spPr/>
    </dgm:pt>
    <dgm:pt modelId="{6223932B-75A1-4D55-9480-DC2973616816}" type="pres">
      <dgm:prSet presAssocID="{FFAC6B0F-5802-481C-8641-942185B91C66}" presName="parentTextArrow" presStyleLbl="node1" presStyleIdx="2" presStyleCnt="3" custScaleY="41911"/>
      <dgm:spPr/>
    </dgm:pt>
  </dgm:ptLst>
  <dgm:cxnLst>
    <dgm:cxn modelId="{B051D217-E780-4B7D-8E34-21149373059F}" type="presOf" srcId="{2FDB0F66-DE42-4C5D-A23F-D148D111DC79}" destId="{B0D0F23C-BEC7-4758-88EA-A223E0170000}" srcOrd="1" destOrd="0" presId="urn:microsoft.com/office/officeart/2005/8/layout/process4"/>
    <dgm:cxn modelId="{1784621A-3F5D-47FA-AB17-B33A9F5DF214}" type="presOf" srcId="{420CC693-C8DF-4306-9153-F26C8F6BFC43}" destId="{D9030D56-3538-4F63-829B-6F8EF7CAC89D}" srcOrd="0" destOrd="0" presId="urn:microsoft.com/office/officeart/2005/8/layout/process4"/>
    <dgm:cxn modelId="{16C47622-FCA8-44B9-96F8-2184582BA12B}" srcId="{E6988F1C-F1F9-49D2-BFA0-F45349A9E8FE}" destId="{FFAC6B0F-5802-481C-8641-942185B91C66}" srcOrd="0" destOrd="0" parTransId="{24BE56FE-6DA4-4975-BC5D-2B36B973A34B}" sibTransId="{2BF6266B-4591-4A25-A20E-FF13F30A1649}"/>
    <dgm:cxn modelId="{6B782547-470A-42FD-8154-63A295DAF0D9}" type="presOf" srcId="{D311CD17-5704-4530-8BD6-16D285FA6485}" destId="{D2E0A876-465A-44E0-836E-B4F5FDC8DA93}" srcOrd="0" destOrd="0" presId="urn:microsoft.com/office/officeart/2005/8/layout/process4"/>
    <dgm:cxn modelId="{87FE1049-6D1D-4438-BD38-244AA9E180F7}" srcId="{2FDB0F66-DE42-4C5D-A23F-D148D111DC79}" destId="{D311CD17-5704-4530-8BD6-16D285FA6485}" srcOrd="2" destOrd="0" parTransId="{44D269CC-DB32-4EA9-8B91-41D7197D32BF}" sibTransId="{B4B99210-99F7-48E7-A0E6-74A0AFFBEFDE}"/>
    <dgm:cxn modelId="{A6D83450-67B6-4E16-B7AF-74BD00B2F516}" type="presOf" srcId="{FFAC6B0F-5802-481C-8641-942185B91C66}" destId="{6223932B-75A1-4D55-9480-DC2973616816}" srcOrd="0" destOrd="0" presId="urn:microsoft.com/office/officeart/2005/8/layout/process4"/>
    <dgm:cxn modelId="{FB27498C-1260-4DAC-8D64-A01B6AF8D70C}" srcId="{E6988F1C-F1F9-49D2-BFA0-F45349A9E8FE}" destId="{2FDB0F66-DE42-4C5D-A23F-D148D111DC79}" srcOrd="1" destOrd="0" parTransId="{F103F00D-61CE-4ECF-B5F7-ED754619AEB4}" sibTransId="{2A4B915A-12F6-4375-900A-A15B66B7090C}"/>
    <dgm:cxn modelId="{D936AC8F-7408-46B9-8C72-D971BA8E186C}" srcId="{2FDB0F66-DE42-4C5D-A23F-D148D111DC79}" destId="{E11CFDA8-EA6F-4274-8454-B777EE085029}" srcOrd="1" destOrd="0" parTransId="{525116A7-6EC3-4271-81DB-264B2F8BD364}" sibTransId="{C509F3BB-DCC0-46BA-AEB4-A915B2D73121}"/>
    <dgm:cxn modelId="{E867BC9C-8068-4EC4-AEA8-AFA53B54946F}" srcId="{2FDB0F66-DE42-4C5D-A23F-D148D111DC79}" destId="{9CEA0B0F-72F7-444F-B123-FA3179558DB1}" srcOrd="0" destOrd="0" parTransId="{12846F1D-87EE-41DF-81E1-EF95573AB1B5}" sibTransId="{FF490921-DE54-47D2-91BD-C746670A9B39}"/>
    <dgm:cxn modelId="{8F5711AA-18A9-4010-A439-AF65342A88B1}" type="presOf" srcId="{E11CFDA8-EA6F-4274-8454-B777EE085029}" destId="{BA875525-50A2-400D-9590-58342CDC0F33}" srcOrd="0" destOrd="0" presId="urn:microsoft.com/office/officeart/2005/8/layout/process4"/>
    <dgm:cxn modelId="{A84C20C7-3377-4AF8-8C5A-4AC894DD224A}" type="presOf" srcId="{9CEA0B0F-72F7-444F-B123-FA3179558DB1}" destId="{98893A49-3FA0-46D4-A615-D000C43792A3}" srcOrd="0" destOrd="0" presId="urn:microsoft.com/office/officeart/2005/8/layout/process4"/>
    <dgm:cxn modelId="{1CD7D0C9-8268-4B23-AB91-D78547F733A3}" type="presOf" srcId="{2FDB0F66-DE42-4C5D-A23F-D148D111DC79}" destId="{0FF15CD6-8C54-4EBF-998D-ED7E72357A8D}" srcOrd="0" destOrd="0" presId="urn:microsoft.com/office/officeart/2005/8/layout/process4"/>
    <dgm:cxn modelId="{F1D0FAD3-9A2A-4AC1-9F8D-4A397823B54C}" type="presOf" srcId="{E6988F1C-F1F9-49D2-BFA0-F45349A9E8FE}" destId="{45DC790D-22FC-422B-AC9C-72106607E9AA}" srcOrd="0" destOrd="0" presId="urn:microsoft.com/office/officeart/2005/8/layout/process4"/>
    <dgm:cxn modelId="{5BA86CF2-E06E-4126-8509-FC712B53D079}" srcId="{E6988F1C-F1F9-49D2-BFA0-F45349A9E8FE}" destId="{420CC693-C8DF-4306-9153-F26C8F6BFC43}" srcOrd="2" destOrd="0" parTransId="{1CC59E49-0457-42DE-B738-B7C8543D1C8D}" sibTransId="{B2A034A9-4AC2-4DE7-B951-AD67A4EDD780}"/>
    <dgm:cxn modelId="{8374A75E-F14F-4065-A2AB-E7FAA443960D}" type="presParOf" srcId="{45DC790D-22FC-422B-AC9C-72106607E9AA}" destId="{23EA41FC-A7E7-4F6D-A934-D3E3FA911E67}" srcOrd="0" destOrd="0" presId="urn:microsoft.com/office/officeart/2005/8/layout/process4"/>
    <dgm:cxn modelId="{73713C98-7DA2-4F62-A638-D563CAD34B2E}" type="presParOf" srcId="{23EA41FC-A7E7-4F6D-A934-D3E3FA911E67}" destId="{D9030D56-3538-4F63-829B-6F8EF7CAC89D}" srcOrd="0" destOrd="0" presId="urn:microsoft.com/office/officeart/2005/8/layout/process4"/>
    <dgm:cxn modelId="{8ADDDDE8-1954-4C02-88FD-2BE0526A5B42}" type="presParOf" srcId="{45DC790D-22FC-422B-AC9C-72106607E9AA}" destId="{A1789E38-33A2-47E2-956D-E390375A3238}" srcOrd="1" destOrd="0" presId="urn:microsoft.com/office/officeart/2005/8/layout/process4"/>
    <dgm:cxn modelId="{443B9008-D6F3-448E-827B-E67CFC620DB7}" type="presParOf" srcId="{45DC790D-22FC-422B-AC9C-72106607E9AA}" destId="{3772E650-5B26-4168-8B00-19C0736DC922}" srcOrd="2" destOrd="0" presId="urn:microsoft.com/office/officeart/2005/8/layout/process4"/>
    <dgm:cxn modelId="{4E489429-463C-4283-A412-3838B71A8F6B}" type="presParOf" srcId="{3772E650-5B26-4168-8B00-19C0736DC922}" destId="{0FF15CD6-8C54-4EBF-998D-ED7E72357A8D}" srcOrd="0" destOrd="0" presId="urn:microsoft.com/office/officeart/2005/8/layout/process4"/>
    <dgm:cxn modelId="{DA5D0AA2-502C-43DC-A383-F7998FE0B1A1}" type="presParOf" srcId="{3772E650-5B26-4168-8B00-19C0736DC922}" destId="{B0D0F23C-BEC7-4758-88EA-A223E0170000}" srcOrd="1" destOrd="0" presId="urn:microsoft.com/office/officeart/2005/8/layout/process4"/>
    <dgm:cxn modelId="{0BB63556-3EC6-4B89-A9B0-CEDC6B65DA6C}" type="presParOf" srcId="{3772E650-5B26-4168-8B00-19C0736DC922}" destId="{2D5C8881-A27A-48C1-ADDE-ACEE49ED0B82}" srcOrd="2" destOrd="0" presId="urn:microsoft.com/office/officeart/2005/8/layout/process4"/>
    <dgm:cxn modelId="{8FBA3936-F67D-4117-8960-F242C9F59ECC}" type="presParOf" srcId="{2D5C8881-A27A-48C1-ADDE-ACEE49ED0B82}" destId="{98893A49-3FA0-46D4-A615-D000C43792A3}" srcOrd="0" destOrd="0" presId="urn:microsoft.com/office/officeart/2005/8/layout/process4"/>
    <dgm:cxn modelId="{003AFD19-B9A8-47C1-8C76-6B5D84963C31}" type="presParOf" srcId="{2D5C8881-A27A-48C1-ADDE-ACEE49ED0B82}" destId="{BA875525-50A2-400D-9590-58342CDC0F33}" srcOrd="1" destOrd="0" presId="urn:microsoft.com/office/officeart/2005/8/layout/process4"/>
    <dgm:cxn modelId="{40FBD668-0C37-446F-BC80-26A7A0C5C99D}" type="presParOf" srcId="{2D5C8881-A27A-48C1-ADDE-ACEE49ED0B82}" destId="{D2E0A876-465A-44E0-836E-B4F5FDC8DA93}" srcOrd="2" destOrd="0" presId="urn:microsoft.com/office/officeart/2005/8/layout/process4"/>
    <dgm:cxn modelId="{4AEF52A1-DC92-40C0-A0AD-D78FD7FA1038}" type="presParOf" srcId="{45DC790D-22FC-422B-AC9C-72106607E9AA}" destId="{20C53436-1AF3-49BE-B88F-80697CF4E0BE}" srcOrd="3" destOrd="0" presId="urn:microsoft.com/office/officeart/2005/8/layout/process4"/>
    <dgm:cxn modelId="{E46927E7-60B9-46B6-A1E6-FA1E895EC31F}" type="presParOf" srcId="{45DC790D-22FC-422B-AC9C-72106607E9AA}" destId="{2EF8B1FA-4BA6-4BDD-8518-F328A28A7EA2}" srcOrd="4" destOrd="0" presId="urn:microsoft.com/office/officeart/2005/8/layout/process4"/>
    <dgm:cxn modelId="{8197B48B-D3CB-4589-B278-3A980590F5CD}" type="presParOf" srcId="{2EF8B1FA-4BA6-4BDD-8518-F328A28A7EA2}" destId="{6223932B-75A1-4D55-9480-DC297361681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58A4C8-AC97-42F6-93E1-936F79F87CE8}"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7C450E1E-15F3-4BB8-BF43-E0F8A5A25E5E}">
      <dgm:prSet custT="1"/>
      <dgm:spPr/>
      <dgm:t>
        <a:bodyPr/>
        <a:lstStyle/>
        <a:p>
          <a:r>
            <a:rPr lang="en-GB" sz="2000">
              <a:solidFill>
                <a:schemeClr val="tx1"/>
              </a:solidFill>
            </a:rPr>
            <a:t>This is part of the screening stage of a Habitats Regulations Assessment (HRA).This step explains how to use the Air Pollution Information System (APIS) to check: </a:t>
          </a:r>
          <a:endParaRPr lang="en-US" sz="2000">
            <a:solidFill>
              <a:schemeClr val="tx1"/>
            </a:solidFill>
          </a:endParaRPr>
        </a:p>
      </dgm:t>
    </dgm:pt>
    <dgm:pt modelId="{7073DAFF-8AFD-4E21-95EB-4C681B95BA2D}" type="parTrans" cxnId="{5C946EBD-F692-45DA-8D0D-2540B63FDB76}">
      <dgm:prSet/>
      <dgm:spPr/>
      <dgm:t>
        <a:bodyPr/>
        <a:lstStyle/>
        <a:p>
          <a:endParaRPr lang="en-US"/>
        </a:p>
      </dgm:t>
    </dgm:pt>
    <dgm:pt modelId="{9DD9CB72-9BF4-4625-9CD1-24BFD24B170D}" type="sibTrans" cxnId="{5C946EBD-F692-45DA-8D0D-2540B63FDB76}">
      <dgm:prSet/>
      <dgm:spPr/>
      <dgm:t>
        <a:bodyPr/>
        <a:lstStyle/>
        <a:p>
          <a:endParaRPr lang="en-US"/>
        </a:p>
      </dgm:t>
    </dgm:pt>
    <dgm:pt modelId="{6174CA92-6E57-4F6F-BFB1-6B98C9A75172}">
      <dgm:prSet/>
      <dgm:spPr/>
      <dgm:t>
        <a:bodyPr/>
        <a:lstStyle/>
        <a:p>
          <a:r>
            <a:rPr lang="en-GB"/>
            <a:t>Which habitats and features are present on the protected sites the proposal will affect (identified in step 1)</a:t>
          </a:r>
          <a:endParaRPr lang="en-US"/>
        </a:p>
      </dgm:t>
    </dgm:pt>
    <dgm:pt modelId="{1A060FB0-C636-4D78-8F53-FC71612B90B8}" type="parTrans" cxnId="{1BF16F0E-D1BC-4AEB-BDB6-18F8F93B48C4}">
      <dgm:prSet/>
      <dgm:spPr/>
      <dgm:t>
        <a:bodyPr/>
        <a:lstStyle/>
        <a:p>
          <a:endParaRPr lang="en-US"/>
        </a:p>
      </dgm:t>
    </dgm:pt>
    <dgm:pt modelId="{AD057913-1626-4DA2-8E41-3C7AD705E95A}" type="sibTrans" cxnId="{1BF16F0E-D1BC-4AEB-BDB6-18F8F93B48C4}">
      <dgm:prSet/>
      <dgm:spPr/>
      <dgm:t>
        <a:bodyPr/>
        <a:lstStyle/>
        <a:p>
          <a:endParaRPr lang="en-US"/>
        </a:p>
      </dgm:t>
    </dgm:pt>
    <dgm:pt modelId="{FC9AC305-CF1D-49C0-B147-82D3D5E0A430}">
      <dgm:prSet/>
      <dgm:spPr/>
      <dgm:t>
        <a:bodyPr/>
        <a:lstStyle/>
        <a:p>
          <a:r>
            <a:rPr lang="en-GB"/>
            <a:t>The critical levels and loads of each habitat and feature in relation to each air pollutant</a:t>
          </a:r>
          <a:endParaRPr lang="en-US"/>
        </a:p>
      </dgm:t>
    </dgm:pt>
    <dgm:pt modelId="{197FB628-E287-4456-9594-5F057F14CEA9}" type="parTrans" cxnId="{5EBEA412-E4CF-4503-AA4D-A6C7C522D480}">
      <dgm:prSet/>
      <dgm:spPr/>
      <dgm:t>
        <a:bodyPr/>
        <a:lstStyle/>
        <a:p>
          <a:endParaRPr lang="en-US"/>
        </a:p>
      </dgm:t>
    </dgm:pt>
    <dgm:pt modelId="{CF456980-46E8-4447-AAFE-247EAEEDDE15}" type="sibTrans" cxnId="{5EBEA412-E4CF-4503-AA4D-A6C7C522D480}">
      <dgm:prSet/>
      <dgm:spPr/>
      <dgm:t>
        <a:bodyPr/>
        <a:lstStyle/>
        <a:p>
          <a:endParaRPr lang="en-US"/>
        </a:p>
      </dgm:t>
    </dgm:pt>
    <dgm:pt modelId="{4BB2D96E-61B6-4653-BF8D-EE80E8BCB6E7}">
      <dgm:prSet custT="1"/>
      <dgm:spPr/>
      <dgm:t>
        <a:bodyPr/>
        <a:lstStyle/>
        <a:p>
          <a:r>
            <a:rPr lang="en-GB" sz="2000">
              <a:solidFill>
                <a:schemeClr val="tx1"/>
              </a:solidFill>
            </a:rPr>
            <a:t>It explains how to calculate the proposal’s Process Contribution (PC)</a:t>
          </a:r>
          <a:endParaRPr lang="en-US" sz="2000">
            <a:solidFill>
              <a:schemeClr val="tx1"/>
            </a:solidFill>
          </a:endParaRPr>
        </a:p>
      </dgm:t>
    </dgm:pt>
    <dgm:pt modelId="{1AB15348-F6DA-46D3-AEDC-0FB33502972A}" type="parTrans" cxnId="{7F7FA51F-5B75-4293-8C7C-85DB440E39B8}">
      <dgm:prSet/>
      <dgm:spPr/>
      <dgm:t>
        <a:bodyPr/>
        <a:lstStyle/>
        <a:p>
          <a:endParaRPr lang="en-US"/>
        </a:p>
      </dgm:t>
    </dgm:pt>
    <dgm:pt modelId="{3F611F97-5E13-4291-A839-DC1783F0C087}" type="sibTrans" cxnId="{7F7FA51F-5B75-4293-8C7C-85DB440E39B8}">
      <dgm:prSet/>
      <dgm:spPr/>
      <dgm:t>
        <a:bodyPr/>
        <a:lstStyle/>
        <a:p>
          <a:endParaRPr lang="en-US"/>
        </a:p>
      </dgm:t>
    </dgm:pt>
    <dgm:pt modelId="{390C1EF1-FA7D-43D1-8EDE-771CC6A6D62A}">
      <dgm:prSet custT="1"/>
      <dgm:spPr/>
      <dgm:t>
        <a:bodyPr/>
        <a:lstStyle/>
        <a:p>
          <a:r>
            <a:rPr lang="en-GB" sz="2000">
              <a:solidFill>
                <a:schemeClr val="tx1"/>
              </a:solidFill>
            </a:rPr>
            <a:t>If the PC is under 1% of all critical levels or loads then an in-combination assessment will be required (Step 4).</a:t>
          </a:r>
          <a:endParaRPr lang="en-US" sz="2000">
            <a:solidFill>
              <a:schemeClr val="tx1"/>
            </a:solidFill>
          </a:endParaRPr>
        </a:p>
      </dgm:t>
    </dgm:pt>
    <dgm:pt modelId="{12A7DBFC-E785-4BF5-AB7B-5581136CE9A0}" type="parTrans" cxnId="{1016F052-2776-4BC6-8EBF-7C2A82238987}">
      <dgm:prSet/>
      <dgm:spPr/>
      <dgm:t>
        <a:bodyPr/>
        <a:lstStyle/>
        <a:p>
          <a:endParaRPr lang="en-US"/>
        </a:p>
      </dgm:t>
    </dgm:pt>
    <dgm:pt modelId="{B5A7B75D-8693-4FA1-8EB8-7C4D2CC22B4C}" type="sibTrans" cxnId="{1016F052-2776-4BC6-8EBF-7C2A82238987}">
      <dgm:prSet/>
      <dgm:spPr/>
      <dgm:t>
        <a:bodyPr/>
        <a:lstStyle/>
        <a:p>
          <a:endParaRPr lang="en-US"/>
        </a:p>
      </dgm:t>
    </dgm:pt>
    <dgm:pt modelId="{552AD184-18D6-46FB-8B1C-57CB714356A4}" type="pres">
      <dgm:prSet presAssocID="{0258A4C8-AC97-42F6-93E1-936F79F87CE8}" presName="Name0" presStyleCnt="0">
        <dgm:presLayoutVars>
          <dgm:dir/>
          <dgm:animLvl val="lvl"/>
          <dgm:resizeHandles val="exact"/>
        </dgm:presLayoutVars>
      </dgm:prSet>
      <dgm:spPr/>
    </dgm:pt>
    <dgm:pt modelId="{0F1CB667-7829-4921-A1FB-761309742D98}" type="pres">
      <dgm:prSet presAssocID="{390C1EF1-FA7D-43D1-8EDE-771CC6A6D62A}" presName="boxAndChildren" presStyleCnt="0"/>
      <dgm:spPr/>
    </dgm:pt>
    <dgm:pt modelId="{E5A1E855-B9FA-4F8D-B440-C315F51DE296}" type="pres">
      <dgm:prSet presAssocID="{390C1EF1-FA7D-43D1-8EDE-771CC6A6D62A}" presName="parentTextBox" presStyleLbl="node1" presStyleIdx="0" presStyleCnt="3" custScaleY="40439" custLinFactNeighborY="-11991"/>
      <dgm:spPr/>
    </dgm:pt>
    <dgm:pt modelId="{305D6EB4-8A58-4F0B-A265-0FE56022CDD2}" type="pres">
      <dgm:prSet presAssocID="{3F611F97-5E13-4291-A839-DC1783F0C087}" presName="sp" presStyleCnt="0"/>
      <dgm:spPr/>
    </dgm:pt>
    <dgm:pt modelId="{465BF8BF-AFC0-4A08-AA4A-8413B400555B}" type="pres">
      <dgm:prSet presAssocID="{4BB2D96E-61B6-4653-BF8D-EE80E8BCB6E7}" presName="arrowAndChildren" presStyleCnt="0"/>
      <dgm:spPr/>
    </dgm:pt>
    <dgm:pt modelId="{6058DA4F-B2C2-4672-8CD5-971127CFAC90}" type="pres">
      <dgm:prSet presAssocID="{4BB2D96E-61B6-4653-BF8D-EE80E8BCB6E7}" presName="parentTextArrow" presStyleLbl="node1" presStyleIdx="1" presStyleCnt="3" custScaleY="49722" custLinFactNeighborX="0" custLinFactNeighborY="-6606"/>
      <dgm:spPr/>
    </dgm:pt>
    <dgm:pt modelId="{3E8DC8C4-7971-4938-B103-65DAF2D1AD27}" type="pres">
      <dgm:prSet presAssocID="{9DD9CB72-9BF4-4625-9CD1-24BFD24B170D}" presName="sp" presStyleCnt="0"/>
      <dgm:spPr/>
    </dgm:pt>
    <dgm:pt modelId="{2431B7AA-A3D5-4B89-9C17-24796273B9B2}" type="pres">
      <dgm:prSet presAssocID="{7C450E1E-15F3-4BB8-BF43-E0F8A5A25E5E}" presName="arrowAndChildren" presStyleCnt="0"/>
      <dgm:spPr/>
    </dgm:pt>
    <dgm:pt modelId="{8C378357-765E-48DA-87F0-A822CA93C4EA}" type="pres">
      <dgm:prSet presAssocID="{7C450E1E-15F3-4BB8-BF43-E0F8A5A25E5E}" presName="parentTextArrow" presStyleLbl="node1" presStyleIdx="1" presStyleCnt="3"/>
      <dgm:spPr/>
    </dgm:pt>
    <dgm:pt modelId="{668337A4-492B-40F2-AD3F-4489490AC3B7}" type="pres">
      <dgm:prSet presAssocID="{7C450E1E-15F3-4BB8-BF43-E0F8A5A25E5E}" presName="arrow" presStyleLbl="node1" presStyleIdx="2" presStyleCnt="3" custScaleY="120297" custLinFactNeighborY="-1440"/>
      <dgm:spPr/>
    </dgm:pt>
    <dgm:pt modelId="{F181610D-F96A-470A-A2F3-77A2802EB265}" type="pres">
      <dgm:prSet presAssocID="{7C450E1E-15F3-4BB8-BF43-E0F8A5A25E5E}" presName="descendantArrow" presStyleCnt="0"/>
      <dgm:spPr/>
    </dgm:pt>
    <dgm:pt modelId="{27B38826-655E-478C-AF37-FFB196F5910E}" type="pres">
      <dgm:prSet presAssocID="{6174CA92-6E57-4F6F-BFB1-6B98C9A75172}" presName="childTextArrow" presStyleLbl="fgAccFollowNode1" presStyleIdx="0" presStyleCnt="2" custScaleY="156281">
        <dgm:presLayoutVars>
          <dgm:bulletEnabled val="1"/>
        </dgm:presLayoutVars>
      </dgm:prSet>
      <dgm:spPr/>
    </dgm:pt>
    <dgm:pt modelId="{B808FD6A-F453-409E-AEDA-476BBEF90C5E}" type="pres">
      <dgm:prSet presAssocID="{FC9AC305-CF1D-49C0-B147-82D3D5E0A430}" presName="childTextArrow" presStyleLbl="fgAccFollowNode1" presStyleIdx="1" presStyleCnt="2" custScaleY="153664">
        <dgm:presLayoutVars>
          <dgm:bulletEnabled val="1"/>
        </dgm:presLayoutVars>
      </dgm:prSet>
      <dgm:spPr/>
    </dgm:pt>
  </dgm:ptLst>
  <dgm:cxnLst>
    <dgm:cxn modelId="{1BF16F0E-D1BC-4AEB-BDB6-18F8F93B48C4}" srcId="{7C450E1E-15F3-4BB8-BF43-E0F8A5A25E5E}" destId="{6174CA92-6E57-4F6F-BFB1-6B98C9A75172}" srcOrd="0" destOrd="0" parTransId="{1A060FB0-C636-4D78-8F53-FC71612B90B8}" sibTransId="{AD057913-1626-4DA2-8E41-3C7AD705E95A}"/>
    <dgm:cxn modelId="{5EBEA412-E4CF-4503-AA4D-A6C7C522D480}" srcId="{7C450E1E-15F3-4BB8-BF43-E0F8A5A25E5E}" destId="{FC9AC305-CF1D-49C0-B147-82D3D5E0A430}" srcOrd="1" destOrd="0" parTransId="{197FB628-E287-4456-9594-5F057F14CEA9}" sibTransId="{CF456980-46E8-4447-AAFE-247EAEEDDE15}"/>
    <dgm:cxn modelId="{7F7FA51F-5B75-4293-8C7C-85DB440E39B8}" srcId="{0258A4C8-AC97-42F6-93E1-936F79F87CE8}" destId="{4BB2D96E-61B6-4653-BF8D-EE80E8BCB6E7}" srcOrd="1" destOrd="0" parTransId="{1AB15348-F6DA-46D3-AEDC-0FB33502972A}" sibTransId="{3F611F97-5E13-4291-A839-DC1783F0C087}"/>
    <dgm:cxn modelId="{1016F052-2776-4BC6-8EBF-7C2A82238987}" srcId="{0258A4C8-AC97-42F6-93E1-936F79F87CE8}" destId="{390C1EF1-FA7D-43D1-8EDE-771CC6A6D62A}" srcOrd="2" destOrd="0" parTransId="{12A7DBFC-E785-4BF5-AB7B-5581136CE9A0}" sibTransId="{B5A7B75D-8693-4FA1-8EB8-7C4D2CC22B4C}"/>
    <dgm:cxn modelId="{44155E56-3AAC-4EC1-8525-DD7F899BF950}" type="presOf" srcId="{FC9AC305-CF1D-49C0-B147-82D3D5E0A430}" destId="{B808FD6A-F453-409E-AEDA-476BBEF90C5E}" srcOrd="0" destOrd="0" presId="urn:microsoft.com/office/officeart/2005/8/layout/process4"/>
    <dgm:cxn modelId="{46BEAB83-133B-4E39-A25B-E8F2C3D1AD4F}" type="presOf" srcId="{4BB2D96E-61B6-4653-BF8D-EE80E8BCB6E7}" destId="{6058DA4F-B2C2-4672-8CD5-971127CFAC90}" srcOrd="0" destOrd="0" presId="urn:microsoft.com/office/officeart/2005/8/layout/process4"/>
    <dgm:cxn modelId="{EB069D8E-87DE-448D-8EAF-4114123897F9}" type="presOf" srcId="{7C450E1E-15F3-4BB8-BF43-E0F8A5A25E5E}" destId="{8C378357-765E-48DA-87F0-A822CA93C4EA}" srcOrd="0" destOrd="0" presId="urn:microsoft.com/office/officeart/2005/8/layout/process4"/>
    <dgm:cxn modelId="{5C946EBD-F692-45DA-8D0D-2540B63FDB76}" srcId="{0258A4C8-AC97-42F6-93E1-936F79F87CE8}" destId="{7C450E1E-15F3-4BB8-BF43-E0F8A5A25E5E}" srcOrd="0" destOrd="0" parTransId="{7073DAFF-8AFD-4E21-95EB-4C681B95BA2D}" sibTransId="{9DD9CB72-9BF4-4625-9CD1-24BFD24B170D}"/>
    <dgm:cxn modelId="{1D05DEBF-604C-41A2-9695-15730746BF88}" type="presOf" srcId="{390C1EF1-FA7D-43D1-8EDE-771CC6A6D62A}" destId="{E5A1E855-B9FA-4F8D-B440-C315F51DE296}" srcOrd="0" destOrd="0" presId="urn:microsoft.com/office/officeart/2005/8/layout/process4"/>
    <dgm:cxn modelId="{35D879DD-A28F-42B2-8A80-F7489D7706CF}" type="presOf" srcId="{0258A4C8-AC97-42F6-93E1-936F79F87CE8}" destId="{552AD184-18D6-46FB-8B1C-57CB714356A4}" srcOrd="0" destOrd="0" presId="urn:microsoft.com/office/officeart/2005/8/layout/process4"/>
    <dgm:cxn modelId="{9A2F02E0-DF07-4BF9-9F9F-7D6DD3129E81}" type="presOf" srcId="{6174CA92-6E57-4F6F-BFB1-6B98C9A75172}" destId="{27B38826-655E-478C-AF37-FFB196F5910E}" srcOrd="0" destOrd="0" presId="urn:microsoft.com/office/officeart/2005/8/layout/process4"/>
    <dgm:cxn modelId="{39A408F3-A4F5-48FB-BE6E-4B0033057A49}" type="presOf" srcId="{7C450E1E-15F3-4BB8-BF43-E0F8A5A25E5E}" destId="{668337A4-492B-40F2-AD3F-4489490AC3B7}" srcOrd="1" destOrd="0" presId="urn:microsoft.com/office/officeart/2005/8/layout/process4"/>
    <dgm:cxn modelId="{25555A48-D1F4-4C39-A460-B6EC77FB5E56}" type="presParOf" srcId="{552AD184-18D6-46FB-8B1C-57CB714356A4}" destId="{0F1CB667-7829-4921-A1FB-761309742D98}" srcOrd="0" destOrd="0" presId="urn:microsoft.com/office/officeart/2005/8/layout/process4"/>
    <dgm:cxn modelId="{D642B17E-D7E7-4C8D-BE62-FC4221C39C4F}" type="presParOf" srcId="{0F1CB667-7829-4921-A1FB-761309742D98}" destId="{E5A1E855-B9FA-4F8D-B440-C315F51DE296}" srcOrd="0" destOrd="0" presId="urn:microsoft.com/office/officeart/2005/8/layout/process4"/>
    <dgm:cxn modelId="{0532B561-E9C1-4BB1-8C91-7667C7E41B7E}" type="presParOf" srcId="{552AD184-18D6-46FB-8B1C-57CB714356A4}" destId="{305D6EB4-8A58-4F0B-A265-0FE56022CDD2}" srcOrd="1" destOrd="0" presId="urn:microsoft.com/office/officeart/2005/8/layout/process4"/>
    <dgm:cxn modelId="{97BDF4DC-BDF8-4BF8-96C9-B3AA846CAFDB}" type="presParOf" srcId="{552AD184-18D6-46FB-8B1C-57CB714356A4}" destId="{465BF8BF-AFC0-4A08-AA4A-8413B400555B}" srcOrd="2" destOrd="0" presId="urn:microsoft.com/office/officeart/2005/8/layout/process4"/>
    <dgm:cxn modelId="{5A5CF88F-B469-4E14-B162-2C484296579A}" type="presParOf" srcId="{465BF8BF-AFC0-4A08-AA4A-8413B400555B}" destId="{6058DA4F-B2C2-4672-8CD5-971127CFAC90}" srcOrd="0" destOrd="0" presId="urn:microsoft.com/office/officeart/2005/8/layout/process4"/>
    <dgm:cxn modelId="{A5019D08-41B1-4EE5-9076-7A2D7AC43CEA}" type="presParOf" srcId="{552AD184-18D6-46FB-8B1C-57CB714356A4}" destId="{3E8DC8C4-7971-4938-B103-65DAF2D1AD27}" srcOrd="3" destOrd="0" presId="urn:microsoft.com/office/officeart/2005/8/layout/process4"/>
    <dgm:cxn modelId="{6E747053-0748-4AC8-A319-5482849B5F86}" type="presParOf" srcId="{552AD184-18D6-46FB-8B1C-57CB714356A4}" destId="{2431B7AA-A3D5-4B89-9C17-24796273B9B2}" srcOrd="4" destOrd="0" presId="urn:microsoft.com/office/officeart/2005/8/layout/process4"/>
    <dgm:cxn modelId="{5D6C4235-7B8D-445F-8668-6383D3132112}" type="presParOf" srcId="{2431B7AA-A3D5-4B89-9C17-24796273B9B2}" destId="{8C378357-765E-48DA-87F0-A822CA93C4EA}" srcOrd="0" destOrd="0" presId="urn:microsoft.com/office/officeart/2005/8/layout/process4"/>
    <dgm:cxn modelId="{2583441A-03FA-42A7-930E-53EEF79EE073}" type="presParOf" srcId="{2431B7AA-A3D5-4B89-9C17-24796273B9B2}" destId="{668337A4-492B-40F2-AD3F-4489490AC3B7}" srcOrd="1" destOrd="0" presId="urn:microsoft.com/office/officeart/2005/8/layout/process4"/>
    <dgm:cxn modelId="{956EC333-3738-4816-9E6B-B896464E50E9}" type="presParOf" srcId="{2431B7AA-A3D5-4B89-9C17-24796273B9B2}" destId="{F181610D-F96A-470A-A2F3-77A2802EB265}" srcOrd="2" destOrd="0" presId="urn:microsoft.com/office/officeart/2005/8/layout/process4"/>
    <dgm:cxn modelId="{30984204-7DBF-4CA0-AB84-07BE7424C899}" type="presParOf" srcId="{F181610D-F96A-470A-A2F3-77A2802EB265}" destId="{27B38826-655E-478C-AF37-FFB196F5910E}" srcOrd="0" destOrd="0" presId="urn:microsoft.com/office/officeart/2005/8/layout/process4"/>
    <dgm:cxn modelId="{B9D2AB69-3FC7-40BA-A1F0-8292D162865A}" type="presParOf" srcId="{F181610D-F96A-470A-A2F3-77A2802EB265}" destId="{B808FD6A-F453-409E-AEDA-476BBEF90C5E}"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AED4BA-6B26-4077-A695-081C311EDE5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97D07053-BE80-48BF-8C1B-589E74F55677}">
      <dgm:prSet phldrT="[Text]" phldr="0"/>
      <dgm:spPr/>
      <dgm:t>
        <a:bodyPr/>
        <a:lstStyle/>
        <a:p>
          <a:r>
            <a:rPr lang="en-GB" dirty="0">
              <a:solidFill>
                <a:schemeClr val="tx1"/>
              </a:solidFill>
            </a:rPr>
            <a:t>Stage 1</a:t>
          </a:r>
        </a:p>
      </dgm:t>
    </dgm:pt>
    <dgm:pt modelId="{BDA60992-22F3-41CA-AFBB-697B0E826CCD}" type="parTrans" cxnId="{75DB264F-CE59-4A33-B21F-917559B88481}">
      <dgm:prSet/>
      <dgm:spPr/>
      <dgm:t>
        <a:bodyPr/>
        <a:lstStyle/>
        <a:p>
          <a:endParaRPr lang="en-GB"/>
        </a:p>
      </dgm:t>
    </dgm:pt>
    <dgm:pt modelId="{C49300A6-7FCF-479E-BCAE-3F8DAB75A438}" type="sibTrans" cxnId="{75DB264F-CE59-4A33-B21F-917559B88481}">
      <dgm:prSet/>
      <dgm:spPr/>
      <dgm:t>
        <a:bodyPr/>
        <a:lstStyle/>
        <a:p>
          <a:endParaRPr lang="en-GB"/>
        </a:p>
      </dgm:t>
    </dgm:pt>
    <dgm:pt modelId="{1D528CA1-BD83-45DA-A840-4DF6CC94EC75}">
      <dgm:prSet phldrT="[Text]" phldr="0" custT="1"/>
      <dgm:spPr/>
      <dgm:t>
        <a:bodyPr/>
        <a:lstStyle/>
        <a:p>
          <a:pPr rtl="0"/>
          <a:r>
            <a:rPr lang="en-GB" sz="1600" dirty="0"/>
            <a:t>Identify the protected sites impacted</a:t>
          </a:r>
          <a:r>
            <a:rPr lang="en-GB" sz="1600" dirty="0">
              <a:latin typeface="Arial"/>
            </a:rPr>
            <a:t> using SCAIL</a:t>
          </a:r>
          <a:endParaRPr lang="en-GB" sz="1600" dirty="0"/>
        </a:p>
      </dgm:t>
    </dgm:pt>
    <dgm:pt modelId="{1F7B206A-C740-4466-B90E-7A79ED835024}" type="parTrans" cxnId="{47175BFA-CFF7-4F8B-BCF9-CFDB64BD981D}">
      <dgm:prSet/>
      <dgm:spPr/>
      <dgm:t>
        <a:bodyPr/>
        <a:lstStyle/>
        <a:p>
          <a:endParaRPr lang="en-GB"/>
        </a:p>
      </dgm:t>
    </dgm:pt>
    <dgm:pt modelId="{FEA0EF3E-64D7-470F-88F6-A85056FDE18A}" type="sibTrans" cxnId="{47175BFA-CFF7-4F8B-BCF9-CFDB64BD981D}">
      <dgm:prSet/>
      <dgm:spPr/>
      <dgm:t>
        <a:bodyPr/>
        <a:lstStyle/>
        <a:p>
          <a:endParaRPr lang="en-GB"/>
        </a:p>
      </dgm:t>
    </dgm:pt>
    <dgm:pt modelId="{9324C014-1AE5-4FB6-94FD-8532721ABD8F}">
      <dgm:prSet phldrT="[Text]" phldr="0" custT="1"/>
      <dgm:spPr/>
      <dgm:t>
        <a:bodyPr/>
        <a:lstStyle/>
        <a:p>
          <a:r>
            <a:rPr lang="en-GB" sz="1600" dirty="0"/>
            <a:t>Use APIS to identify designated site features &amp; relevant critical levels and loads </a:t>
          </a:r>
        </a:p>
      </dgm:t>
    </dgm:pt>
    <dgm:pt modelId="{7BEAD6E2-E48A-4214-96F7-D78B04581BF0}" type="parTrans" cxnId="{EBE7EAA5-1CE5-4088-BB2E-43A174380792}">
      <dgm:prSet/>
      <dgm:spPr/>
      <dgm:t>
        <a:bodyPr/>
        <a:lstStyle/>
        <a:p>
          <a:endParaRPr lang="en-GB"/>
        </a:p>
      </dgm:t>
    </dgm:pt>
    <dgm:pt modelId="{695120CD-C3BE-49DC-995F-588333E697CF}" type="sibTrans" cxnId="{EBE7EAA5-1CE5-4088-BB2E-43A174380792}">
      <dgm:prSet/>
      <dgm:spPr/>
      <dgm:t>
        <a:bodyPr/>
        <a:lstStyle/>
        <a:p>
          <a:endParaRPr lang="en-GB"/>
        </a:p>
      </dgm:t>
    </dgm:pt>
    <dgm:pt modelId="{876BC938-0324-4961-985A-C945887B0302}">
      <dgm:prSet phldrT="[Text]" phldr="0"/>
      <dgm:spPr/>
      <dgm:t>
        <a:bodyPr/>
        <a:lstStyle/>
        <a:p>
          <a:r>
            <a:rPr lang="en-GB" dirty="0">
              <a:solidFill>
                <a:schemeClr val="tx1"/>
              </a:solidFill>
            </a:rPr>
            <a:t>Stage 2</a:t>
          </a:r>
        </a:p>
      </dgm:t>
    </dgm:pt>
    <dgm:pt modelId="{498E7E40-8241-4797-A789-CFEB98D4F0C1}" type="parTrans" cxnId="{FADF2AA8-23E2-4FF0-9F3D-0EBCD1AFAB94}">
      <dgm:prSet/>
      <dgm:spPr/>
      <dgm:t>
        <a:bodyPr/>
        <a:lstStyle/>
        <a:p>
          <a:endParaRPr lang="en-GB"/>
        </a:p>
      </dgm:t>
    </dgm:pt>
    <dgm:pt modelId="{3819AC8F-2F24-4B62-8661-EB415618CB6B}" type="sibTrans" cxnId="{FADF2AA8-23E2-4FF0-9F3D-0EBCD1AFAB94}">
      <dgm:prSet/>
      <dgm:spPr/>
      <dgm:t>
        <a:bodyPr/>
        <a:lstStyle/>
        <a:p>
          <a:endParaRPr lang="en-GB"/>
        </a:p>
      </dgm:t>
    </dgm:pt>
    <dgm:pt modelId="{3653A8DD-9E4E-4A73-A256-4F037008F6AA}">
      <dgm:prSet phldrT="[Text]" phldr="0" custT="1"/>
      <dgm:spPr/>
      <dgm:t>
        <a:bodyPr/>
        <a:lstStyle/>
        <a:p>
          <a:pPr rtl="0"/>
          <a:r>
            <a:rPr lang="en-GB" sz="1600" dirty="0"/>
            <a:t>Check the baseline emissions on the proposal site </a:t>
          </a:r>
          <a:r>
            <a:rPr lang="en-GB" sz="1600" dirty="0">
              <a:latin typeface="Arial"/>
            </a:rPr>
            <a:t> using SCAIL</a:t>
          </a:r>
          <a:r>
            <a:rPr lang="en-GB" sz="1600" dirty="0"/>
            <a:t>(kg per year)</a:t>
          </a:r>
        </a:p>
      </dgm:t>
    </dgm:pt>
    <dgm:pt modelId="{EC7AE036-7544-4589-95B4-8C18699FB513}" type="parTrans" cxnId="{6913A4B1-B774-47E7-BF6A-5185D88072B6}">
      <dgm:prSet/>
      <dgm:spPr/>
      <dgm:t>
        <a:bodyPr/>
        <a:lstStyle/>
        <a:p>
          <a:endParaRPr lang="en-GB"/>
        </a:p>
      </dgm:t>
    </dgm:pt>
    <dgm:pt modelId="{4F67B3C3-2B32-480D-9CB6-B908E95D8A59}" type="sibTrans" cxnId="{6913A4B1-B774-47E7-BF6A-5185D88072B6}">
      <dgm:prSet/>
      <dgm:spPr/>
      <dgm:t>
        <a:bodyPr/>
        <a:lstStyle/>
        <a:p>
          <a:endParaRPr lang="en-GB"/>
        </a:p>
      </dgm:t>
    </dgm:pt>
    <dgm:pt modelId="{5532F388-F98D-4674-8AA4-0D2FC47F61FB}">
      <dgm:prSet phldrT="[Text]" phldr="0"/>
      <dgm:spPr/>
      <dgm:t>
        <a:bodyPr/>
        <a:lstStyle/>
        <a:p>
          <a:r>
            <a:rPr lang="en-GB" dirty="0">
              <a:solidFill>
                <a:schemeClr val="tx1"/>
              </a:solidFill>
            </a:rPr>
            <a:t>Stage 3</a:t>
          </a:r>
        </a:p>
      </dgm:t>
    </dgm:pt>
    <dgm:pt modelId="{5EDD4065-EAC5-4F32-992C-EA3577F62A67}" type="parTrans" cxnId="{3B9F5683-8BA4-4ACF-BA0E-BC3CD3AB0599}">
      <dgm:prSet/>
      <dgm:spPr/>
      <dgm:t>
        <a:bodyPr/>
        <a:lstStyle/>
        <a:p>
          <a:endParaRPr lang="en-GB"/>
        </a:p>
      </dgm:t>
    </dgm:pt>
    <dgm:pt modelId="{D341F387-87DE-4CDE-AA39-78ABDC2C7734}" type="sibTrans" cxnId="{3B9F5683-8BA4-4ACF-BA0E-BC3CD3AB0599}">
      <dgm:prSet/>
      <dgm:spPr/>
      <dgm:t>
        <a:bodyPr/>
        <a:lstStyle/>
        <a:p>
          <a:endParaRPr lang="en-GB"/>
        </a:p>
      </dgm:t>
    </dgm:pt>
    <dgm:pt modelId="{F8165A4E-E00A-4707-953D-E7CFF68F441C}">
      <dgm:prSet phldrT="[Text]" phldr="0" custT="1"/>
      <dgm:spPr/>
      <dgm:t>
        <a:bodyPr/>
        <a:lstStyle/>
        <a:p>
          <a:r>
            <a:rPr lang="en-GB" sz="1600" dirty="0"/>
            <a:t>Screen out dominant sources</a:t>
          </a:r>
        </a:p>
      </dgm:t>
    </dgm:pt>
    <dgm:pt modelId="{4B5AC341-FE6C-4400-B751-072B9744B051}" type="parTrans" cxnId="{22A407E2-33AB-444C-8D8D-62EA6BD85DFA}">
      <dgm:prSet/>
      <dgm:spPr/>
      <dgm:t>
        <a:bodyPr/>
        <a:lstStyle/>
        <a:p>
          <a:endParaRPr lang="en-GB"/>
        </a:p>
      </dgm:t>
    </dgm:pt>
    <dgm:pt modelId="{09E8C8BB-564F-4924-8A89-9AEC9DB604C8}" type="sibTrans" cxnId="{22A407E2-33AB-444C-8D8D-62EA6BD85DFA}">
      <dgm:prSet/>
      <dgm:spPr/>
      <dgm:t>
        <a:bodyPr/>
        <a:lstStyle/>
        <a:p>
          <a:endParaRPr lang="en-GB"/>
        </a:p>
      </dgm:t>
    </dgm:pt>
    <dgm:pt modelId="{FB47D351-8ADC-4938-9D76-20CEBD2BE464}">
      <dgm:prSet phldrT="[Text]" phldr="0" custT="1"/>
      <dgm:spPr/>
      <dgm:t>
        <a:bodyPr/>
        <a:lstStyle/>
        <a:p>
          <a:r>
            <a:rPr lang="en-GB" sz="1600" dirty="0"/>
            <a:t>A dominant source means it will emit 25% or more of any relevant critical level or load</a:t>
          </a:r>
        </a:p>
      </dgm:t>
    </dgm:pt>
    <dgm:pt modelId="{BF1BFBCD-AE55-4552-B69F-BD86E6D6D4EC}" type="parTrans" cxnId="{634B7BB2-1D2D-4B9B-B04F-AB59A4F5FF79}">
      <dgm:prSet/>
      <dgm:spPr/>
      <dgm:t>
        <a:bodyPr/>
        <a:lstStyle/>
        <a:p>
          <a:endParaRPr lang="en-GB"/>
        </a:p>
      </dgm:t>
    </dgm:pt>
    <dgm:pt modelId="{09007636-16AC-4BEA-ABF9-8C1B4520B90C}" type="sibTrans" cxnId="{634B7BB2-1D2D-4B9B-B04F-AB59A4F5FF79}">
      <dgm:prSet/>
      <dgm:spPr/>
      <dgm:t>
        <a:bodyPr/>
        <a:lstStyle/>
        <a:p>
          <a:endParaRPr lang="en-GB"/>
        </a:p>
      </dgm:t>
    </dgm:pt>
    <dgm:pt modelId="{4DF55C4A-9B12-49C3-86F2-6BFCB983439B}">
      <dgm:prSet/>
      <dgm:spPr/>
      <dgm:t>
        <a:bodyPr/>
        <a:lstStyle/>
        <a:p>
          <a:r>
            <a:rPr lang="en-GB" dirty="0">
              <a:solidFill>
                <a:schemeClr val="tx1"/>
              </a:solidFill>
            </a:rPr>
            <a:t>Stage 4</a:t>
          </a:r>
        </a:p>
      </dgm:t>
    </dgm:pt>
    <dgm:pt modelId="{05BAB9D5-C1B0-4765-B6DC-3360AA99BB96}" type="parTrans" cxnId="{3DFD3A88-7810-4921-8A0A-80AA5E37CE87}">
      <dgm:prSet/>
      <dgm:spPr/>
      <dgm:t>
        <a:bodyPr/>
        <a:lstStyle/>
        <a:p>
          <a:endParaRPr lang="en-GB"/>
        </a:p>
      </dgm:t>
    </dgm:pt>
    <dgm:pt modelId="{AAF2B910-2731-422C-8A40-682C8F933DA8}" type="sibTrans" cxnId="{3DFD3A88-7810-4921-8A0A-80AA5E37CE87}">
      <dgm:prSet/>
      <dgm:spPr/>
      <dgm:t>
        <a:bodyPr/>
        <a:lstStyle/>
        <a:p>
          <a:endParaRPr lang="en-GB"/>
        </a:p>
      </dgm:t>
    </dgm:pt>
    <dgm:pt modelId="{A499B368-E5AD-4D09-AAD8-E2613CCEB870}">
      <dgm:prSet custT="1"/>
      <dgm:spPr/>
      <dgm:t>
        <a:bodyPr/>
        <a:lstStyle/>
        <a:p>
          <a:r>
            <a:rPr lang="en-GB" sz="1600" dirty="0"/>
            <a:t>Review the embedded emission reduction measures.</a:t>
          </a:r>
        </a:p>
      </dgm:t>
    </dgm:pt>
    <dgm:pt modelId="{92F422E9-C79F-4267-89F3-235F47489E72}" type="parTrans" cxnId="{E29300B2-9D35-4AFF-95A8-52E7A558B00D}">
      <dgm:prSet/>
      <dgm:spPr/>
      <dgm:t>
        <a:bodyPr/>
        <a:lstStyle/>
        <a:p>
          <a:endParaRPr lang="en-GB"/>
        </a:p>
      </dgm:t>
    </dgm:pt>
    <dgm:pt modelId="{EFACC869-8FFB-4FBA-AB6F-23EAF075B242}" type="sibTrans" cxnId="{E29300B2-9D35-4AFF-95A8-52E7A558B00D}">
      <dgm:prSet/>
      <dgm:spPr/>
      <dgm:t>
        <a:bodyPr/>
        <a:lstStyle/>
        <a:p>
          <a:endParaRPr lang="en-GB"/>
        </a:p>
      </dgm:t>
    </dgm:pt>
    <dgm:pt modelId="{2CB3031C-B409-480B-B7E6-5645D068CA1E}">
      <dgm:prSet custT="1"/>
      <dgm:spPr/>
      <dgm:t>
        <a:bodyPr/>
        <a:lstStyle/>
        <a:p>
          <a:r>
            <a:rPr lang="en-GB" sz="1600" dirty="0"/>
            <a:t>Check they are measurable, achievable, proportionate and verifiable</a:t>
          </a:r>
        </a:p>
      </dgm:t>
    </dgm:pt>
    <dgm:pt modelId="{6128D109-5B86-46F4-B116-0159611AAE39}" type="parTrans" cxnId="{394233B0-973F-4548-B98C-004E2F316A87}">
      <dgm:prSet/>
      <dgm:spPr/>
      <dgm:t>
        <a:bodyPr/>
        <a:lstStyle/>
        <a:p>
          <a:endParaRPr lang="en-GB"/>
        </a:p>
      </dgm:t>
    </dgm:pt>
    <dgm:pt modelId="{4458D399-3768-4BB8-9C5E-0AB9F758EED0}" type="sibTrans" cxnId="{394233B0-973F-4548-B98C-004E2F316A87}">
      <dgm:prSet/>
      <dgm:spPr/>
      <dgm:t>
        <a:bodyPr/>
        <a:lstStyle/>
        <a:p>
          <a:endParaRPr lang="en-GB"/>
        </a:p>
      </dgm:t>
    </dgm:pt>
    <dgm:pt modelId="{BB063261-27DB-4330-ADF0-7B07C7302CDD}">
      <dgm:prSet/>
      <dgm:spPr/>
      <dgm:t>
        <a:bodyPr/>
        <a:lstStyle/>
        <a:p>
          <a:r>
            <a:rPr lang="en-GB" dirty="0">
              <a:solidFill>
                <a:schemeClr val="tx1"/>
              </a:solidFill>
            </a:rPr>
            <a:t>Stage 5</a:t>
          </a:r>
        </a:p>
      </dgm:t>
    </dgm:pt>
    <dgm:pt modelId="{C32C6A97-82B0-48B4-9C64-1860DB3C7EA7}" type="parTrans" cxnId="{D9526EAC-C75E-407B-8E17-A7CE76EF06D0}">
      <dgm:prSet/>
      <dgm:spPr/>
      <dgm:t>
        <a:bodyPr/>
        <a:lstStyle/>
        <a:p>
          <a:endParaRPr lang="en-GB"/>
        </a:p>
      </dgm:t>
    </dgm:pt>
    <dgm:pt modelId="{0FA8451F-36F2-4B5A-BB4A-1BB540DA0ACB}" type="sibTrans" cxnId="{D9526EAC-C75E-407B-8E17-A7CE76EF06D0}">
      <dgm:prSet/>
      <dgm:spPr/>
      <dgm:t>
        <a:bodyPr/>
        <a:lstStyle/>
        <a:p>
          <a:endParaRPr lang="en-GB"/>
        </a:p>
      </dgm:t>
    </dgm:pt>
    <dgm:pt modelId="{B388BF23-14BC-4470-8F75-226C0084E2E1}">
      <dgm:prSet custT="1"/>
      <dgm:spPr/>
      <dgm:t>
        <a:bodyPr/>
        <a:lstStyle/>
        <a:p>
          <a:r>
            <a:rPr lang="en-GB" sz="1600" dirty="0"/>
            <a:t>Check the emission reduction measures result in an emissions reduction compared to the baseline</a:t>
          </a:r>
        </a:p>
      </dgm:t>
    </dgm:pt>
    <dgm:pt modelId="{1211DA98-9F83-410F-85F4-65BAFC56F8F8}" type="parTrans" cxnId="{83402B39-8F6D-46E1-84D2-DFEB51F1FC44}">
      <dgm:prSet/>
      <dgm:spPr/>
      <dgm:t>
        <a:bodyPr/>
        <a:lstStyle/>
        <a:p>
          <a:endParaRPr lang="en-GB"/>
        </a:p>
      </dgm:t>
    </dgm:pt>
    <dgm:pt modelId="{C2E7CB4D-3629-4DD4-85D7-8DE78183D1CA}" type="sibTrans" cxnId="{83402B39-8F6D-46E1-84D2-DFEB51F1FC44}">
      <dgm:prSet/>
      <dgm:spPr/>
      <dgm:t>
        <a:bodyPr/>
        <a:lstStyle/>
        <a:p>
          <a:endParaRPr lang="en-GB"/>
        </a:p>
      </dgm:t>
    </dgm:pt>
    <dgm:pt modelId="{ED74E36F-233C-4506-B8B3-A898810931D3}">
      <dgm:prSet/>
      <dgm:spPr/>
      <dgm:t>
        <a:bodyPr/>
        <a:lstStyle/>
        <a:p>
          <a:r>
            <a:rPr lang="en-GB" dirty="0">
              <a:solidFill>
                <a:schemeClr val="tx1"/>
              </a:solidFill>
            </a:rPr>
            <a:t>Stage 6</a:t>
          </a:r>
        </a:p>
      </dgm:t>
    </dgm:pt>
    <dgm:pt modelId="{4B92E82A-D366-4DFF-8698-95B28B98AAC8}" type="parTrans" cxnId="{B88BCEAE-B170-486D-85FA-987BA340CC86}">
      <dgm:prSet/>
      <dgm:spPr/>
      <dgm:t>
        <a:bodyPr/>
        <a:lstStyle/>
        <a:p>
          <a:endParaRPr lang="en-GB"/>
        </a:p>
      </dgm:t>
    </dgm:pt>
    <dgm:pt modelId="{F9D00A6B-6386-4C65-9411-CFC3651CEACF}" type="sibTrans" cxnId="{B88BCEAE-B170-486D-85FA-987BA340CC86}">
      <dgm:prSet/>
      <dgm:spPr/>
      <dgm:t>
        <a:bodyPr/>
        <a:lstStyle/>
        <a:p>
          <a:endParaRPr lang="en-GB"/>
        </a:p>
      </dgm:t>
    </dgm:pt>
    <dgm:pt modelId="{F5D67646-3421-4251-B71A-250850FAA72E}">
      <dgm:prSet custT="1"/>
      <dgm:spPr/>
      <dgm:t>
        <a:bodyPr/>
        <a:lstStyle/>
        <a:p>
          <a:r>
            <a:rPr lang="en-GB" sz="1600" dirty="0"/>
            <a:t>Secure commitment to emissions reductions  e.g. secured via a planning condition</a:t>
          </a:r>
        </a:p>
      </dgm:t>
    </dgm:pt>
    <dgm:pt modelId="{EEE31012-0ECE-43F9-95DC-65C33AC6532A}" type="parTrans" cxnId="{92FF0E93-2789-4F67-88DA-FA3867536838}">
      <dgm:prSet/>
      <dgm:spPr/>
      <dgm:t>
        <a:bodyPr/>
        <a:lstStyle/>
        <a:p>
          <a:endParaRPr lang="en-GB"/>
        </a:p>
      </dgm:t>
    </dgm:pt>
    <dgm:pt modelId="{C3856675-6DB5-4C41-B2C0-5D073E73406F}" type="sibTrans" cxnId="{92FF0E93-2789-4F67-88DA-FA3867536838}">
      <dgm:prSet/>
      <dgm:spPr/>
      <dgm:t>
        <a:bodyPr/>
        <a:lstStyle/>
        <a:p>
          <a:endParaRPr lang="en-GB"/>
        </a:p>
      </dgm:t>
    </dgm:pt>
    <dgm:pt modelId="{D9B26B61-42AF-4FFF-B244-62EE01D7E160}" type="pres">
      <dgm:prSet presAssocID="{58AED4BA-6B26-4077-A695-081C311EDE59}" presName="linearFlow" presStyleCnt="0">
        <dgm:presLayoutVars>
          <dgm:dir/>
          <dgm:animLvl val="lvl"/>
          <dgm:resizeHandles val="exact"/>
        </dgm:presLayoutVars>
      </dgm:prSet>
      <dgm:spPr/>
    </dgm:pt>
    <dgm:pt modelId="{6E9981A0-0404-433F-93CF-A6A26FFC9991}" type="pres">
      <dgm:prSet presAssocID="{97D07053-BE80-48BF-8C1B-589E74F55677}" presName="composite" presStyleCnt="0"/>
      <dgm:spPr/>
    </dgm:pt>
    <dgm:pt modelId="{D06A7702-2225-4EEB-AF03-F5EFB065D459}" type="pres">
      <dgm:prSet presAssocID="{97D07053-BE80-48BF-8C1B-589E74F55677}" presName="parentText" presStyleLbl="alignNode1" presStyleIdx="0" presStyleCnt="6" custScaleX="104294">
        <dgm:presLayoutVars>
          <dgm:chMax val="1"/>
          <dgm:bulletEnabled val="1"/>
        </dgm:presLayoutVars>
      </dgm:prSet>
      <dgm:spPr/>
    </dgm:pt>
    <dgm:pt modelId="{DFC50E37-E12E-4CBE-A7F4-1AFBDEBAA742}" type="pres">
      <dgm:prSet presAssocID="{97D07053-BE80-48BF-8C1B-589E74F55677}" presName="descendantText" presStyleLbl="alignAcc1" presStyleIdx="0" presStyleCnt="6">
        <dgm:presLayoutVars>
          <dgm:bulletEnabled val="1"/>
        </dgm:presLayoutVars>
      </dgm:prSet>
      <dgm:spPr/>
    </dgm:pt>
    <dgm:pt modelId="{52248376-5553-440C-A5BD-B6658663EC47}" type="pres">
      <dgm:prSet presAssocID="{C49300A6-7FCF-479E-BCAE-3F8DAB75A438}" presName="sp" presStyleCnt="0"/>
      <dgm:spPr/>
    </dgm:pt>
    <dgm:pt modelId="{3B5F377E-DD65-4A4A-913B-15B228A45F43}" type="pres">
      <dgm:prSet presAssocID="{876BC938-0324-4961-985A-C945887B0302}" presName="composite" presStyleCnt="0"/>
      <dgm:spPr/>
    </dgm:pt>
    <dgm:pt modelId="{6E563E45-52AD-4491-83E5-3DD0EEE04188}" type="pres">
      <dgm:prSet presAssocID="{876BC938-0324-4961-985A-C945887B0302}" presName="parentText" presStyleLbl="alignNode1" presStyleIdx="1" presStyleCnt="6">
        <dgm:presLayoutVars>
          <dgm:chMax val="1"/>
          <dgm:bulletEnabled val="1"/>
        </dgm:presLayoutVars>
      </dgm:prSet>
      <dgm:spPr/>
    </dgm:pt>
    <dgm:pt modelId="{26155C66-267F-4459-8F74-450174A3EF18}" type="pres">
      <dgm:prSet presAssocID="{876BC938-0324-4961-985A-C945887B0302}" presName="descendantText" presStyleLbl="alignAcc1" presStyleIdx="1" presStyleCnt="6">
        <dgm:presLayoutVars>
          <dgm:bulletEnabled val="1"/>
        </dgm:presLayoutVars>
      </dgm:prSet>
      <dgm:spPr/>
    </dgm:pt>
    <dgm:pt modelId="{2EA694AE-2537-47AE-9A60-83CC7C8637B7}" type="pres">
      <dgm:prSet presAssocID="{3819AC8F-2F24-4B62-8661-EB415618CB6B}" presName="sp" presStyleCnt="0"/>
      <dgm:spPr/>
    </dgm:pt>
    <dgm:pt modelId="{6F7497F5-12AF-40E2-82AA-955BCAC85C1A}" type="pres">
      <dgm:prSet presAssocID="{5532F388-F98D-4674-8AA4-0D2FC47F61FB}" presName="composite" presStyleCnt="0"/>
      <dgm:spPr/>
    </dgm:pt>
    <dgm:pt modelId="{CA49C10C-3969-421E-AB1D-1E505F73ED1F}" type="pres">
      <dgm:prSet presAssocID="{5532F388-F98D-4674-8AA4-0D2FC47F61FB}" presName="parentText" presStyleLbl="alignNode1" presStyleIdx="2" presStyleCnt="6">
        <dgm:presLayoutVars>
          <dgm:chMax val="1"/>
          <dgm:bulletEnabled val="1"/>
        </dgm:presLayoutVars>
      </dgm:prSet>
      <dgm:spPr/>
    </dgm:pt>
    <dgm:pt modelId="{AC3A56B8-6B68-4945-B1F4-8E44685DEEBA}" type="pres">
      <dgm:prSet presAssocID="{5532F388-F98D-4674-8AA4-0D2FC47F61FB}" presName="descendantText" presStyleLbl="alignAcc1" presStyleIdx="2" presStyleCnt="6">
        <dgm:presLayoutVars>
          <dgm:bulletEnabled val="1"/>
        </dgm:presLayoutVars>
      </dgm:prSet>
      <dgm:spPr/>
    </dgm:pt>
    <dgm:pt modelId="{788C4B64-BDBC-4080-BD86-BAA3CC3A69E3}" type="pres">
      <dgm:prSet presAssocID="{D341F387-87DE-4CDE-AA39-78ABDC2C7734}" presName="sp" presStyleCnt="0"/>
      <dgm:spPr/>
    </dgm:pt>
    <dgm:pt modelId="{20C28F21-5B0B-426D-930B-DE2725E8DAE8}" type="pres">
      <dgm:prSet presAssocID="{4DF55C4A-9B12-49C3-86F2-6BFCB983439B}" presName="composite" presStyleCnt="0"/>
      <dgm:spPr/>
    </dgm:pt>
    <dgm:pt modelId="{1C304078-A9AB-4E1F-B079-682679F1784D}" type="pres">
      <dgm:prSet presAssocID="{4DF55C4A-9B12-49C3-86F2-6BFCB983439B}" presName="parentText" presStyleLbl="alignNode1" presStyleIdx="3" presStyleCnt="6">
        <dgm:presLayoutVars>
          <dgm:chMax val="1"/>
          <dgm:bulletEnabled val="1"/>
        </dgm:presLayoutVars>
      </dgm:prSet>
      <dgm:spPr/>
    </dgm:pt>
    <dgm:pt modelId="{AFAD454B-20A9-47F7-B8BE-E6BD7676406F}" type="pres">
      <dgm:prSet presAssocID="{4DF55C4A-9B12-49C3-86F2-6BFCB983439B}" presName="descendantText" presStyleLbl="alignAcc1" presStyleIdx="3" presStyleCnt="6">
        <dgm:presLayoutVars>
          <dgm:bulletEnabled val="1"/>
        </dgm:presLayoutVars>
      </dgm:prSet>
      <dgm:spPr/>
    </dgm:pt>
    <dgm:pt modelId="{BDEBBAF8-8574-45AC-8E09-253E9B1B7C37}" type="pres">
      <dgm:prSet presAssocID="{AAF2B910-2731-422C-8A40-682C8F933DA8}" presName="sp" presStyleCnt="0"/>
      <dgm:spPr/>
    </dgm:pt>
    <dgm:pt modelId="{E746D2B2-72AE-4023-AE7D-7E493F8AA1A5}" type="pres">
      <dgm:prSet presAssocID="{BB063261-27DB-4330-ADF0-7B07C7302CDD}" presName="composite" presStyleCnt="0"/>
      <dgm:spPr/>
    </dgm:pt>
    <dgm:pt modelId="{98C89F02-6853-46AF-AA66-EFC2BBD217AE}" type="pres">
      <dgm:prSet presAssocID="{BB063261-27DB-4330-ADF0-7B07C7302CDD}" presName="parentText" presStyleLbl="alignNode1" presStyleIdx="4" presStyleCnt="6">
        <dgm:presLayoutVars>
          <dgm:chMax val="1"/>
          <dgm:bulletEnabled val="1"/>
        </dgm:presLayoutVars>
      </dgm:prSet>
      <dgm:spPr/>
    </dgm:pt>
    <dgm:pt modelId="{AE09D317-5B4C-456C-A40D-387B370F13C2}" type="pres">
      <dgm:prSet presAssocID="{BB063261-27DB-4330-ADF0-7B07C7302CDD}" presName="descendantText" presStyleLbl="alignAcc1" presStyleIdx="4" presStyleCnt="6">
        <dgm:presLayoutVars>
          <dgm:bulletEnabled val="1"/>
        </dgm:presLayoutVars>
      </dgm:prSet>
      <dgm:spPr/>
    </dgm:pt>
    <dgm:pt modelId="{019402B5-D206-4D45-A671-E6F743D15AEF}" type="pres">
      <dgm:prSet presAssocID="{0FA8451F-36F2-4B5A-BB4A-1BB540DA0ACB}" presName="sp" presStyleCnt="0"/>
      <dgm:spPr/>
    </dgm:pt>
    <dgm:pt modelId="{4197B0AF-49C8-469E-B309-99E6C402ABD8}" type="pres">
      <dgm:prSet presAssocID="{ED74E36F-233C-4506-B8B3-A898810931D3}" presName="composite" presStyleCnt="0"/>
      <dgm:spPr/>
    </dgm:pt>
    <dgm:pt modelId="{2FB6A6A8-7065-4130-9022-052F83DF1A23}" type="pres">
      <dgm:prSet presAssocID="{ED74E36F-233C-4506-B8B3-A898810931D3}" presName="parentText" presStyleLbl="alignNode1" presStyleIdx="5" presStyleCnt="6">
        <dgm:presLayoutVars>
          <dgm:chMax val="1"/>
          <dgm:bulletEnabled val="1"/>
        </dgm:presLayoutVars>
      </dgm:prSet>
      <dgm:spPr/>
    </dgm:pt>
    <dgm:pt modelId="{A2B4B353-4CE9-4C12-A37B-CAB2A5CFA6D7}" type="pres">
      <dgm:prSet presAssocID="{ED74E36F-233C-4506-B8B3-A898810931D3}" presName="descendantText" presStyleLbl="alignAcc1" presStyleIdx="5" presStyleCnt="6">
        <dgm:presLayoutVars>
          <dgm:bulletEnabled val="1"/>
        </dgm:presLayoutVars>
      </dgm:prSet>
      <dgm:spPr/>
    </dgm:pt>
  </dgm:ptLst>
  <dgm:cxnLst>
    <dgm:cxn modelId="{C4C0600C-FD0B-416E-AA3B-626C430CD46E}" type="presOf" srcId="{1D528CA1-BD83-45DA-A840-4DF6CC94EC75}" destId="{DFC50E37-E12E-4CBE-A7F4-1AFBDEBAA742}" srcOrd="0" destOrd="0" presId="urn:microsoft.com/office/officeart/2005/8/layout/chevron2"/>
    <dgm:cxn modelId="{F73E4D0C-F868-4126-80B2-366FCC680CC8}" type="presOf" srcId="{3653A8DD-9E4E-4A73-A256-4F037008F6AA}" destId="{26155C66-267F-4459-8F74-450174A3EF18}" srcOrd="0" destOrd="0" presId="urn:microsoft.com/office/officeart/2005/8/layout/chevron2"/>
    <dgm:cxn modelId="{E66C0411-44E7-4316-9EAE-21575D0AB754}" type="presOf" srcId="{BB063261-27DB-4330-ADF0-7B07C7302CDD}" destId="{98C89F02-6853-46AF-AA66-EFC2BBD217AE}" srcOrd="0" destOrd="0" presId="urn:microsoft.com/office/officeart/2005/8/layout/chevron2"/>
    <dgm:cxn modelId="{4827D111-2C33-4D70-A526-41A98AD19A3A}" type="presOf" srcId="{9324C014-1AE5-4FB6-94FD-8532721ABD8F}" destId="{DFC50E37-E12E-4CBE-A7F4-1AFBDEBAA742}" srcOrd="0" destOrd="1" presId="urn:microsoft.com/office/officeart/2005/8/layout/chevron2"/>
    <dgm:cxn modelId="{00B53A19-968C-4A79-BCF0-01141CC29B9C}" type="presOf" srcId="{876BC938-0324-4961-985A-C945887B0302}" destId="{6E563E45-52AD-4491-83E5-3DD0EEE04188}" srcOrd="0" destOrd="0" presId="urn:microsoft.com/office/officeart/2005/8/layout/chevron2"/>
    <dgm:cxn modelId="{317F812F-C193-4AEB-870E-A0F525641887}" type="presOf" srcId="{A499B368-E5AD-4D09-AAD8-E2613CCEB870}" destId="{AFAD454B-20A9-47F7-B8BE-E6BD7676406F}" srcOrd="0" destOrd="0" presId="urn:microsoft.com/office/officeart/2005/8/layout/chevron2"/>
    <dgm:cxn modelId="{83402B39-8F6D-46E1-84D2-DFEB51F1FC44}" srcId="{BB063261-27DB-4330-ADF0-7B07C7302CDD}" destId="{B388BF23-14BC-4470-8F75-226C0084E2E1}" srcOrd="0" destOrd="0" parTransId="{1211DA98-9F83-410F-85F4-65BAFC56F8F8}" sibTransId="{C2E7CB4D-3629-4DD4-85D7-8DE78183D1CA}"/>
    <dgm:cxn modelId="{56D3EE44-97B4-4C3A-BBFB-1F89447E233A}" type="presOf" srcId="{58AED4BA-6B26-4077-A695-081C311EDE59}" destId="{D9B26B61-42AF-4FFF-B244-62EE01D7E160}" srcOrd="0" destOrd="0" presId="urn:microsoft.com/office/officeart/2005/8/layout/chevron2"/>
    <dgm:cxn modelId="{8ADBEF65-FE8D-4D23-9926-EA230532D9BC}" type="presOf" srcId="{4DF55C4A-9B12-49C3-86F2-6BFCB983439B}" destId="{1C304078-A9AB-4E1F-B079-682679F1784D}" srcOrd="0" destOrd="0" presId="urn:microsoft.com/office/officeart/2005/8/layout/chevron2"/>
    <dgm:cxn modelId="{E910F449-D10F-48CF-AD64-A19470770551}" type="presOf" srcId="{2CB3031C-B409-480B-B7E6-5645D068CA1E}" destId="{AFAD454B-20A9-47F7-B8BE-E6BD7676406F}" srcOrd="0" destOrd="1" presId="urn:microsoft.com/office/officeart/2005/8/layout/chevron2"/>
    <dgm:cxn modelId="{75DB264F-CE59-4A33-B21F-917559B88481}" srcId="{58AED4BA-6B26-4077-A695-081C311EDE59}" destId="{97D07053-BE80-48BF-8C1B-589E74F55677}" srcOrd="0" destOrd="0" parTransId="{BDA60992-22F3-41CA-AFBB-697B0E826CCD}" sibTransId="{C49300A6-7FCF-479E-BCAE-3F8DAB75A438}"/>
    <dgm:cxn modelId="{3B9F5683-8BA4-4ACF-BA0E-BC3CD3AB0599}" srcId="{58AED4BA-6B26-4077-A695-081C311EDE59}" destId="{5532F388-F98D-4674-8AA4-0D2FC47F61FB}" srcOrd="2" destOrd="0" parTransId="{5EDD4065-EAC5-4F32-992C-EA3577F62A67}" sibTransId="{D341F387-87DE-4CDE-AA39-78ABDC2C7734}"/>
    <dgm:cxn modelId="{3DFD3A88-7810-4921-8A0A-80AA5E37CE87}" srcId="{58AED4BA-6B26-4077-A695-081C311EDE59}" destId="{4DF55C4A-9B12-49C3-86F2-6BFCB983439B}" srcOrd="3" destOrd="0" parTransId="{05BAB9D5-C1B0-4765-B6DC-3360AA99BB96}" sibTransId="{AAF2B910-2731-422C-8A40-682C8F933DA8}"/>
    <dgm:cxn modelId="{92FF0E93-2789-4F67-88DA-FA3867536838}" srcId="{ED74E36F-233C-4506-B8B3-A898810931D3}" destId="{F5D67646-3421-4251-B71A-250850FAA72E}" srcOrd="0" destOrd="0" parTransId="{EEE31012-0ECE-43F9-95DC-65C33AC6532A}" sibTransId="{C3856675-6DB5-4C41-B2C0-5D073E73406F}"/>
    <dgm:cxn modelId="{EBE7EAA5-1CE5-4088-BB2E-43A174380792}" srcId="{97D07053-BE80-48BF-8C1B-589E74F55677}" destId="{9324C014-1AE5-4FB6-94FD-8532721ABD8F}" srcOrd="1" destOrd="0" parTransId="{7BEAD6E2-E48A-4214-96F7-D78B04581BF0}" sibTransId="{695120CD-C3BE-49DC-995F-588333E697CF}"/>
    <dgm:cxn modelId="{FADF2AA8-23E2-4FF0-9F3D-0EBCD1AFAB94}" srcId="{58AED4BA-6B26-4077-A695-081C311EDE59}" destId="{876BC938-0324-4961-985A-C945887B0302}" srcOrd="1" destOrd="0" parTransId="{498E7E40-8241-4797-A789-CFEB98D4F0C1}" sibTransId="{3819AC8F-2F24-4B62-8661-EB415618CB6B}"/>
    <dgm:cxn modelId="{D9526EAC-C75E-407B-8E17-A7CE76EF06D0}" srcId="{58AED4BA-6B26-4077-A695-081C311EDE59}" destId="{BB063261-27DB-4330-ADF0-7B07C7302CDD}" srcOrd="4" destOrd="0" parTransId="{C32C6A97-82B0-48B4-9C64-1860DB3C7EA7}" sibTransId="{0FA8451F-36F2-4B5A-BB4A-1BB540DA0ACB}"/>
    <dgm:cxn modelId="{B88BCEAE-B170-486D-85FA-987BA340CC86}" srcId="{58AED4BA-6B26-4077-A695-081C311EDE59}" destId="{ED74E36F-233C-4506-B8B3-A898810931D3}" srcOrd="5" destOrd="0" parTransId="{4B92E82A-D366-4DFF-8698-95B28B98AAC8}" sibTransId="{F9D00A6B-6386-4C65-9411-CFC3651CEACF}"/>
    <dgm:cxn modelId="{394233B0-973F-4548-B98C-004E2F316A87}" srcId="{4DF55C4A-9B12-49C3-86F2-6BFCB983439B}" destId="{2CB3031C-B409-480B-B7E6-5645D068CA1E}" srcOrd="1" destOrd="0" parTransId="{6128D109-5B86-46F4-B116-0159611AAE39}" sibTransId="{4458D399-3768-4BB8-9C5E-0AB9F758EED0}"/>
    <dgm:cxn modelId="{6913A4B1-B774-47E7-BF6A-5185D88072B6}" srcId="{876BC938-0324-4961-985A-C945887B0302}" destId="{3653A8DD-9E4E-4A73-A256-4F037008F6AA}" srcOrd="0" destOrd="0" parTransId="{EC7AE036-7544-4589-95B4-8C18699FB513}" sibTransId="{4F67B3C3-2B32-480D-9CB6-B908E95D8A59}"/>
    <dgm:cxn modelId="{E29300B2-9D35-4AFF-95A8-52E7A558B00D}" srcId="{4DF55C4A-9B12-49C3-86F2-6BFCB983439B}" destId="{A499B368-E5AD-4D09-AAD8-E2613CCEB870}" srcOrd="0" destOrd="0" parTransId="{92F422E9-C79F-4267-89F3-235F47489E72}" sibTransId="{EFACC869-8FFB-4FBA-AB6F-23EAF075B242}"/>
    <dgm:cxn modelId="{634B7BB2-1D2D-4B9B-B04F-AB59A4F5FF79}" srcId="{5532F388-F98D-4674-8AA4-0D2FC47F61FB}" destId="{FB47D351-8ADC-4938-9D76-20CEBD2BE464}" srcOrd="1" destOrd="0" parTransId="{BF1BFBCD-AE55-4552-B69F-BD86E6D6D4EC}" sibTransId="{09007636-16AC-4BEA-ABF9-8C1B4520B90C}"/>
    <dgm:cxn modelId="{2AD1DCB8-29B0-4AF7-8D8B-9D05B69EA684}" type="presOf" srcId="{ED74E36F-233C-4506-B8B3-A898810931D3}" destId="{2FB6A6A8-7065-4130-9022-052F83DF1A23}" srcOrd="0" destOrd="0" presId="urn:microsoft.com/office/officeart/2005/8/layout/chevron2"/>
    <dgm:cxn modelId="{DCEB3CB9-1C2A-441F-B141-878CC0736E28}" type="presOf" srcId="{F8165A4E-E00A-4707-953D-E7CFF68F441C}" destId="{AC3A56B8-6B68-4945-B1F4-8E44685DEEBA}" srcOrd="0" destOrd="0" presId="urn:microsoft.com/office/officeart/2005/8/layout/chevron2"/>
    <dgm:cxn modelId="{8DF5F9BA-0BCD-4A96-B21E-112BA6D906F6}" type="presOf" srcId="{B388BF23-14BC-4470-8F75-226C0084E2E1}" destId="{AE09D317-5B4C-456C-A40D-387B370F13C2}" srcOrd="0" destOrd="0" presId="urn:microsoft.com/office/officeart/2005/8/layout/chevron2"/>
    <dgm:cxn modelId="{907D37C3-8906-426B-8092-5FEC7509BD5E}" type="presOf" srcId="{FB47D351-8ADC-4938-9D76-20CEBD2BE464}" destId="{AC3A56B8-6B68-4945-B1F4-8E44685DEEBA}" srcOrd="0" destOrd="1" presId="urn:microsoft.com/office/officeart/2005/8/layout/chevron2"/>
    <dgm:cxn modelId="{22A407E2-33AB-444C-8D8D-62EA6BD85DFA}" srcId="{5532F388-F98D-4674-8AA4-0D2FC47F61FB}" destId="{F8165A4E-E00A-4707-953D-E7CFF68F441C}" srcOrd="0" destOrd="0" parTransId="{4B5AC341-FE6C-4400-B751-072B9744B051}" sibTransId="{09E8C8BB-564F-4924-8A89-9AEC9DB604C8}"/>
    <dgm:cxn modelId="{7BB676F4-A7C6-40A4-B2FC-F0AE4D4407BF}" type="presOf" srcId="{F5D67646-3421-4251-B71A-250850FAA72E}" destId="{A2B4B353-4CE9-4C12-A37B-CAB2A5CFA6D7}" srcOrd="0" destOrd="0" presId="urn:microsoft.com/office/officeart/2005/8/layout/chevron2"/>
    <dgm:cxn modelId="{EC8F4FF8-51A3-4A61-8EBA-64DB8EA08B86}" type="presOf" srcId="{5532F388-F98D-4674-8AA4-0D2FC47F61FB}" destId="{CA49C10C-3969-421E-AB1D-1E505F73ED1F}" srcOrd="0" destOrd="0" presId="urn:microsoft.com/office/officeart/2005/8/layout/chevron2"/>
    <dgm:cxn modelId="{47175BFA-CFF7-4F8B-BCF9-CFDB64BD981D}" srcId="{97D07053-BE80-48BF-8C1B-589E74F55677}" destId="{1D528CA1-BD83-45DA-A840-4DF6CC94EC75}" srcOrd="0" destOrd="0" parTransId="{1F7B206A-C740-4466-B90E-7A79ED835024}" sibTransId="{FEA0EF3E-64D7-470F-88F6-A85056FDE18A}"/>
    <dgm:cxn modelId="{6BEF45FB-E7A2-4879-A30B-A36CDFD5EB55}" type="presOf" srcId="{97D07053-BE80-48BF-8C1B-589E74F55677}" destId="{D06A7702-2225-4EEB-AF03-F5EFB065D459}" srcOrd="0" destOrd="0" presId="urn:microsoft.com/office/officeart/2005/8/layout/chevron2"/>
    <dgm:cxn modelId="{65C4070E-CDE0-40DB-A780-6E177AC7FC7F}" type="presParOf" srcId="{D9B26B61-42AF-4FFF-B244-62EE01D7E160}" destId="{6E9981A0-0404-433F-93CF-A6A26FFC9991}" srcOrd="0" destOrd="0" presId="urn:microsoft.com/office/officeart/2005/8/layout/chevron2"/>
    <dgm:cxn modelId="{663EA2E3-2354-4A41-8A5F-72DCC916E7F6}" type="presParOf" srcId="{6E9981A0-0404-433F-93CF-A6A26FFC9991}" destId="{D06A7702-2225-4EEB-AF03-F5EFB065D459}" srcOrd="0" destOrd="0" presId="urn:microsoft.com/office/officeart/2005/8/layout/chevron2"/>
    <dgm:cxn modelId="{1EA3AA47-08C3-4593-AF73-EAF7F1D02018}" type="presParOf" srcId="{6E9981A0-0404-433F-93CF-A6A26FFC9991}" destId="{DFC50E37-E12E-4CBE-A7F4-1AFBDEBAA742}" srcOrd="1" destOrd="0" presId="urn:microsoft.com/office/officeart/2005/8/layout/chevron2"/>
    <dgm:cxn modelId="{7E8FF58D-2F6E-4A79-8CF0-1E5B852D10A7}" type="presParOf" srcId="{D9B26B61-42AF-4FFF-B244-62EE01D7E160}" destId="{52248376-5553-440C-A5BD-B6658663EC47}" srcOrd="1" destOrd="0" presId="urn:microsoft.com/office/officeart/2005/8/layout/chevron2"/>
    <dgm:cxn modelId="{AD1C148D-51F9-496F-9FE1-1B2EF1DCAEA1}" type="presParOf" srcId="{D9B26B61-42AF-4FFF-B244-62EE01D7E160}" destId="{3B5F377E-DD65-4A4A-913B-15B228A45F43}" srcOrd="2" destOrd="0" presId="urn:microsoft.com/office/officeart/2005/8/layout/chevron2"/>
    <dgm:cxn modelId="{7EA02A67-69F5-4B1B-B2CA-404AD1DA8CF6}" type="presParOf" srcId="{3B5F377E-DD65-4A4A-913B-15B228A45F43}" destId="{6E563E45-52AD-4491-83E5-3DD0EEE04188}" srcOrd="0" destOrd="0" presId="urn:microsoft.com/office/officeart/2005/8/layout/chevron2"/>
    <dgm:cxn modelId="{490DF8F4-5C8C-43A0-A67B-30D5B00681C6}" type="presParOf" srcId="{3B5F377E-DD65-4A4A-913B-15B228A45F43}" destId="{26155C66-267F-4459-8F74-450174A3EF18}" srcOrd="1" destOrd="0" presId="urn:microsoft.com/office/officeart/2005/8/layout/chevron2"/>
    <dgm:cxn modelId="{069FD846-2971-4B9D-8AEF-3233AE5CB11E}" type="presParOf" srcId="{D9B26B61-42AF-4FFF-B244-62EE01D7E160}" destId="{2EA694AE-2537-47AE-9A60-83CC7C8637B7}" srcOrd="3" destOrd="0" presId="urn:microsoft.com/office/officeart/2005/8/layout/chevron2"/>
    <dgm:cxn modelId="{FAE2B2CD-F2C0-4BD8-9B9F-6F7AADDC248F}" type="presParOf" srcId="{D9B26B61-42AF-4FFF-B244-62EE01D7E160}" destId="{6F7497F5-12AF-40E2-82AA-955BCAC85C1A}" srcOrd="4" destOrd="0" presId="urn:microsoft.com/office/officeart/2005/8/layout/chevron2"/>
    <dgm:cxn modelId="{1DC56C45-956F-49B6-8D62-83F1A97482EB}" type="presParOf" srcId="{6F7497F5-12AF-40E2-82AA-955BCAC85C1A}" destId="{CA49C10C-3969-421E-AB1D-1E505F73ED1F}" srcOrd="0" destOrd="0" presId="urn:microsoft.com/office/officeart/2005/8/layout/chevron2"/>
    <dgm:cxn modelId="{E91EEA80-C201-4236-9E9C-58D538111180}" type="presParOf" srcId="{6F7497F5-12AF-40E2-82AA-955BCAC85C1A}" destId="{AC3A56B8-6B68-4945-B1F4-8E44685DEEBA}" srcOrd="1" destOrd="0" presId="urn:microsoft.com/office/officeart/2005/8/layout/chevron2"/>
    <dgm:cxn modelId="{0F552B46-8388-41DA-851F-632FF6F64E31}" type="presParOf" srcId="{D9B26B61-42AF-4FFF-B244-62EE01D7E160}" destId="{788C4B64-BDBC-4080-BD86-BAA3CC3A69E3}" srcOrd="5" destOrd="0" presId="urn:microsoft.com/office/officeart/2005/8/layout/chevron2"/>
    <dgm:cxn modelId="{E2DC92DE-68A4-4026-89AC-F7A970DE2312}" type="presParOf" srcId="{D9B26B61-42AF-4FFF-B244-62EE01D7E160}" destId="{20C28F21-5B0B-426D-930B-DE2725E8DAE8}" srcOrd="6" destOrd="0" presId="urn:microsoft.com/office/officeart/2005/8/layout/chevron2"/>
    <dgm:cxn modelId="{6E82726F-62BA-4CFA-A015-5E06D756F830}" type="presParOf" srcId="{20C28F21-5B0B-426D-930B-DE2725E8DAE8}" destId="{1C304078-A9AB-4E1F-B079-682679F1784D}" srcOrd="0" destOrd="0" presId="urn:microsoft.com/office/officeart/2005/8/layout/chevron2"/>
    <dgm:cxn modelId="{1948ADB5-15B7-4142-AB1F-7E81E77C0F9C}" type="presParOf" srcId="{20C28F21-5B0B-426D-930B-DE2725E8DAE8}" destId="{AFAD454B-20A9-47F7-B8BE-E6BD7676406F}" srcOrd="1" destOrd="0" presId="urn:microsoft.com/office/officeart/2005/8/layout/chevron2"/>
    <dgm:cxn modelId="{CBC152AA-FD08-47DB-8374-D056DA5CD390}" type="presParOf" srcId="{D9B26B61-42AF-4FFF-B244-62EE01D7E160}" destId="{BDEBBAF8-8574-45AC-8E09-253E9B1B7C37}" srcOrd="7" destOrd="0" presId="urn:microsoft.com/office/officeart/2005/8/layout/chevron2"/>
    <dgm:cxn modelId="{FDC694B0-5B39-445F-BA98-FF1BAF81FD6A}" type="presParOf" srcId="{D9B26B61-42AF-4FFF-B244-62EE01D7E160}" destId="{E746D2B2-72AE-4023-AE7D-7E493F8AA1A5}" srcOrd="8" destOrd="0" presId="urn:microsoft.com/office/officeart/2005/8/layout/chevron2"/>
    <dgm:cxn modelId="{C218F25A-6258-423D-BCED-CA134B81211F}" type="presParOf" srcId="{E746D2B2-72AE-4023-AE7D-7E493F8AA1A5}" destId="{98C89F02-6853-46AF-AA66-EFC2BBD217AE}" srcOrd="0" destOrd="0" presId="urn:microsoft.com/office/officeart/2005/8/layout/chevron2"/>
    <dgm:cxn modelId="{3F18B77F-4120-48A3-A6EE-C8079B007543}" type="presParOf" srcId="{E746D2B2-72AE-4023-AE7D-7E493F8AA1A5}" destId="{AE09D317-5B4C-456C-A40D-387B370F13C2}" srcOrd="1" destOrd="0" presId="urn:microsoft.com/office/officeart/2005/8/layout/chevron2"/>
    <dgm:cxn modelId="{EF07C6D3-BBA0-4186-B005-2C9B8405BF7D}" type="presParOf" srcId="{D9B26B61-42AF-4FFF-B244-62EE01D7E160}" destId="{019402B5-D206-4D45-A671-E6F743D15AEF}" srcOrd="9" destOrd="0" presId="urn:microsoft.com/office/officeart/2005/8/layout/chevron2"/>
    <dgm:cxn modelId="{DF87FDA6-9E1C-48A2-921D-E1B7FE7829FE}" type="presParOf" srcId="{D9B26B61-42AF-4FFF-B244-62EE01D7E160}" destId="{4197B0AF-49C8-469E-B309-99E6C402ABD8}" srcOrd="10" destOrd="0" presId="urn:microsoft.com/office/officeart/2005/8/layout/chevron2"/>
    <dgm:cxn modelId="{D67DD42F-3C7D-4377-A304-28C39A9C16D3}" type="presParOf" srcId="{4197B0AF-49C8-469E-B309-99E6C402ABD8}" destId="{2FB6A6A8-7065-4130-9022-052F83DF1A23}" srcOrd="0" destOrd="0" presId="urn:microsoft.com/office/officeart/2005/8/layout/chevron2"/>
    <dgm:cxn modelId="{95C3A87D-1B7D-451D-9846-9486917ECDBC}" type="presParOf" srcId="{4197B0AF-49C8-469E-B309-99E6C402ABD8}" destId="{A2B4B353-4CE9-4C12-A37B-CAB2A5CFA6D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44DB27-F0C1-4AAD-9F7A-5C01AD7ABE1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7BF98C40-95CE-4150-BCF9-9720FFA0C8D3}">
      <dgm:prSet phldrT="[Text]" phldr="0" custT="1"/>
      <dgm:spPr/>
      <dgm:t>
        <a:bodyPr/>
        <a:lstStyle/>
        <a:p>
          <a:pPr rtl="0">
            <a:lnSpc>
              <a:spcPct val="100000"/>
            </a:lnSpc>
          </a:pPr>
          <a:r>
            <a:rPr lang="en-GB" sz="1600" dirty="0">
              <a:latin typeface="Arial"/>
            </a:rPr>
            <a:t>This step is part of the screening stage of a Habitats Regulations Assessment.</a:t>
          </a:r>
          <a:endParaRPr lang="en-GB" sz="1600" dirty="0"/>
        </a:p>
      </dgm:t>
    </dgm:pt>
    <dgm:pt modelId="{D208C330-0E21-4EE0-B83E-949B2FA50BFD}" type="parTrans" cxnId="{2F420726-E71B-48C2-8E63-60E241C92E29}">
      <dgm:prSet/>
      <dgm:spPr/>
      <dgm:t>
        <a:bodyPr/>
        <a:lstStyle/>
        <a:p>
          <a:endParaRPr lang="en-GB"/>
        </a:p>
      </dgm:t>
    </dgm:pt>
    <dgm:pt modelId="{4E2733CC-FCDB-4A53-B0A4-5363083D3652}" type="sibTrans" cxnId="{2F420726-E71B-48C2-8E63-60E241C92E29}">
      <dgm:prSet/>
      <dgm:spPr/>
      <dgm:t>
        <a:bodyPr/>
        <a:lstStyle/>
        <a:p>
          <a:endParaRPr lang="en-GB"/>
        </a:p>
      </dgm:t>
    </dgm:pt>
    <dgm:pt modelId="{6DBA713F-6B8E-461A-A554-287BAB6CA1FD}">
      <dgm:prSet phldrT="[Text]"/>
      <dgm:spPr/>
      <dgm:t>
        <a:bodyPr/>
        <a:lstStyle/>
        <a:p>
          <a:pPr rtl="0">
            <a:lnSpc>
              <a:spcPct val="100000"/>
            </a:lnSpc>
          </a:pPr>
          <a:r>
            <a:rPr lang="en-GB" dirty="0">
              <a:latin typeface="Arial"/>
            </a:rPr>
            <a:t>If a proposal does not exceed 1% of the critical levels and loads alone, an in-combination assessment with other projects is required. This ensures that the impact of many projects under 1% do not combine together to have a  significant effect. </a:t>
          </a:r>
          <a:endParaRPr lang="en-GB" dirty="0"/>
        </a:p>
      </dgm:t>
    </dgm:pt>
    <dgm:pt modelId="{D94C67BD-6AC0-4531-9644-330DCEF7E7AA}" type="parTrans" cxnId="{F372BEBE-2992-4EFB-BBEE-4A9DF6E1CDD3}">
      <dgm:prSet/>
      <dgm:spPr/>
      <dgm:t>
        <a:bodyPr/>
        <a:lstStyle/>
        <a:p>
          <a:endParaRPr lang="en-GB"/>
        </a:p>
      </dgm:t>
    </dgm:pt>
    <dgm:pt modelId="{78A762A8-15E7-42B9-B522-7FA6A10C7F66}" type="sibTrans" cxnId="{F372BEBE-2992-4EFB-BBEE-4A9DF6E1CDD3}">
      <dgm:prSet/>
      <dgm:spPr/>
      <dgm:t>
        <a:bodyPr/>
        <a:lstStyle/>
        <a:p>
          <a:endParaRPr lang="en-GB"/>
        </a:p>
      </dgm:t>
    </dgm:pt>
    <dgm:pt modelId="{4B8EB7F7-6BDA-46F1-BB2D-B64B37B19D0E}">
      <dgm:prSet phldrT="[Text]"/>
      <dgm:spPr/>
      <dgm:t>
        <a:bodyPr/>
        <a:lstStyle/>
        <a:p>
          <a:pPr>
            <a:lnSpc>
              <a:spcPct val="100000"/>
            </a:lnSpc>
          </a:pPr>
          <a:r>
            <a:rPr lang="en-GB" dirty="0">
              <a:latin typeface="Arial"/>
            </a:rPr>
            <a:t>Applicants might use the Joint Nature Conservation Committee (JNCC) ‘decision-making thresholds’ as a reason for not completing an in-combination. If so, you should check they have correctly followed the </a:t>
          </a:r>
          <a:r>
            <a:rPr lang="en-GB" dirty="0">
              <a:latin typeface="Arial"/>
              <a:hlinkClick xmlns:r="http://schemas.openxmlformats.org/officeDocument/2006/relationships" r:id="rId1">
                <a:extLst>
                  <a:ext uri="{A12FA001-AC4F-418D-AE19-62706E023703}">
                    <ahyp:hlinkClr xmlns:ahyp="http://schemas.microsoft.com/office/drawing/2018/hyperlinkcolor" val="tx"/>
                  </a:ext>
                </a:extLst>
              </a:hlinkClick>
            </a:rPr>
            <a:t>JNCC guidance on decision-making thresholds</a:t>
          </a:r>
          <a:r>
            <a:rPr lang="en-GB" dirty="0">
              <a:latin typeface="Arial"/>
            </a:rPr>
            <a:t>. </a:t>
          </a:r>
          <a:endParaRPr lang="en-GB" dirty="0"/>
        </a:p>
      </dgm:t>
    </dgm:pt>
    <dgm:pt modelId="{5F2A0E2F-F6B9-4535-8241-700DAF7ED98D}" type="parTrans" cxnId="{37CEE856-9DFF-4347-AFF7-51DE2C23FF92}">
      <dgm:prSet/>
      <dgm:spPr/>
      <dgm:t>
        <a:bodyPr/>
        <a:lstStyle/>
        <a:p>
          <a:endParaRPr lang="en-GB"/>
        </a:p>
      </dgm:t>
    </dgm:pt>
    <dgm:pt modelId="{FADC035B-7B2B-49AF-B8D4-46DB0801E441}" type="sibTrans" cxnId="{37CEE856-9DFF-4347-AFF7-51DE2C23FF92}">
      <dgm:prSet/>
      <dgm:spPr/>
      <dgm:t>
        <a:bodyPr/>
        <a:lstStyle/>
        <a:p>
          <a:endParaRPr lang="en-GB"/>
        </a:p>
      </dgm:t>
    </dgm:pt>
    <dgm:pt modelId="{FBD82EF8-88ED-4B75-B681-6CF2E5689D79}">
      <dgm:prSet phldr="0"/>
      <dgm:spPr/>
      <dgm:t>
        <a:bodyPr/>
        <a:lstStyle/>
        <a:p>
          <a:pPr rtl="0">
            <a:lnSpc>
              <a:spcPct val="100000"/>
            </a:lnSpc>
          </a:pPr>
          <a:r>
            <a:rPr lang="en-GB" dirty="0">
              <a:latin typeface="Arial"/>
            </a:rPr>
            <a:t>If an in–combination assessment is required, the types of proposals to include are those in existing HRA guidance. This should not just include the same </a:t>
          </a:r>
          <a:r>
            <a:rPr lang="en-GB" u="sng" dirty="0">
              <a:latin typeface="Arial"/>
            </a:rPr>
            <a:t>type</a:t>
          </a:r>
          <a:r>
            <a:rPr lang="en-GB" dirty="0">
              <a:latin typeface="Arial"/>
            </a:rPr>
            <a:t> of source as the proposed development.</a:t>
          </a:r>
        </a:p>
      </dgm:t>
    </dgm:pt>
    <dgm:pt modelId="{90856D21-4952-47ED-96B6-98E4A75C64D8}" type="parTrans" cxnId="{0B03A7E0-B76E-4739-A36D-1D965636B206}">
      <dgm:prSet/>
      <dgm:spPr/>
    </dgm:pt>
    <dgm:pt modelId="{5385E53A-D24C-4598-A957-C6CFEDB3AE4F}" type="sibTrans" cxnId="{0B03A7E0-B76E-4739-A36D-1D965636B206}">
      <dgm:prSet/>
      <dgm:spPr/>
    </dgm:pt>
    <dgm:pt modelId="{7D898BBF-BDAB-4038-81B8-47B66948504D}">
      <dgm:prSet phldr="0"/>
      <dgm:spPr/>
      <dgm:t>
        <a:bodyPr/>
        <a:lstStyle/>
        <a:p>
          <a:pPr>
            <a:lnSpc>
              <a:spcPct val="100000"/>
            </a:lnSpc>
          </a:pPr>
          <a:r>
            <a:rPr lang="en-GB" dirty="0">
              <a:latin typeface="Arial"/>
            </a:rPr>
            <a:t>For example, an agricultural development would need to look in combination with other types of development (not just agricultural) where air quality impacts would overlap on a designated site.</a:t>
          </a:r>
        </a:p>
      </dgm:t>
    </dgm:pt>
    <dgm:pt modelId="{2EC923CF-5B46-4556-92F4-476017C651C8}" type="parTrans" cxnId="{9722D98D-6DA9-4079-AA47-19EBB444E71A}">
      <dgm:prSet/>
      <dgm:spPr/>
    </dgm:pt>
    <dgm:pt modelId="{81DEEE35-663E-4997-9E8B-F4EC5BE6900C}" type="sibTrans" cxnId="{9722D98D-6DA9-4079-AA47-19EBB444E71A}">
      <dgm:prSet/>
      <dgm:spPr/>
    </dgm:pt>
    <dgm:pt modelId="{B903C05B-A700-4AF8-8908-28115F225CB1}">
      <dgm:prSet phldr="0"/>
      <dgm:spPr/>
      <dgm:t>
        <a:bodyPr/>
        <a:lstStyle/>
        <a:p>
          <a:pPr>
            <a:lnSpc>
              <a:spcPct val="100000"/>
            </a:lnSpc>
          </a:pPr>
          <a:r>
            <a:rPr lang="en-GB" dirty="0">
              <a:latin typeface="Arial"/>
            </a:rPr>
            <a:t>If the air pollution caused by all proposals at the protected site combined is above 1% of any critical load or level then an Appropriate Assessment or detailed assessment is required. If it is below 1% in combination with other proposals, no further assessment is required</a:t>
          </a:r>
        </a:p>
      </dgm:t>
    </dgm:pt>
    <dgm:pt modelId="{F5F487DE-8615-471F-9C92-2FD2A6D233D2}" type="parTrans" cxnId="{5988980B-7BD6-4802-8282-21B3D896C5AE}">
      <dgm:prSet/>
      <dgm:spPr/>
    </dgm:pt>
    <dgm:pt modelId="{2977C8A7-AC05-477C-9E2D-7B34F526D03D}" type="sibTrans" cxnId="{5988980B-7BD6-4802-8282-21B3D896C5AE}">
      <dgm:prSet/>
      <dgm:spPr/>
    </dgm:pt>
    <dgm:pt modelId="{A91C3591-E82D-4A77-A7E3-32DD26E6EFFA}" type="pres">
      <dgm:prSet presAssocID="{CF44DB27-F0C1-4AAD-9F7A-5C01AD7ABE1E}" presName="root" presStyleCnt="0">
        <dgm:presLayoutVars>
          <dgm:dir/>
          <dgm:resizeHandles val="exact"/>
        </dgm:presLayoutVars>
      </dgm:prSet>
      <dgm:spPr/>
    </dgm:pt>
    <dgm:pt modelId="{1C185288-2B18-4524-A2BA-971F57C52EC3}" type="pres">
      <dgm:prSet presAssocID="{7BF98C40-95CE-4150-BCF9-9720FFA0C8D3}" presName="compNode" presStyleCnt="0"/>
      <dgm:spPr/>
    </dgm:pt>
    <dgm:pt modelId="{9BC95145-EBF6-4F87-8A34-4E29EFD3F109}" type="pres">
      <dgm:prSet presAssocID="{7BF98C40-95CE-4150-BCF9-9720FFA0C8D3}" presName="bgRect" presStyleLbl="bgShp" presStyleIdx="0" presStyleCnt="6"/>
      <dgm:spPr/>
    </dgm:pt>
    <dgm:pt modelId="{156A8AAA-ABC1-4CD4-8020-B86AEDCBD2E4}" type="pres">
      <dgm:prSet presAssocID="{7BF98C40-95CE-4150-BCF9-9720FFA0C8D3}"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icroscope"/>
        </a:ext>
      </dgm:extLst>
    </dgm:pt>
    <dgm:pt modelId="{3844508E-2270-464C-9D7C-95A5A35B8E74}" type="pres">
      <dgm:prSet presAssocID="{7BF98C40-95CE-4150-BCF9-9720FFA0C8D3}" presName="spaceRect" presStyleCnt="0"/>
      <dgm:spPr/>
    </dgm:pt>
    <dgm:pt modelId="{C09E083D-3F7E-495B-9FFD-4353DE635AE0}" type="pres">
      <dgm:prSet presAssocID="{7BF98C40-95CE-4150-BCF9-9720FFA0C8D3}" presName="parTx" presStyleLbl="revTx" presStyleIdx="0" presStyleCnt="6">
        <dgm:presLayoutVars>
          <dgm:chMax val="0"/>
          <dgm:chPref val="0"/>
        </dgm:presLayoutVars>
      </dgm:prSet>
      <dgm:spPr/>
    </dgm:pt>
    <dgm:pt modelId="{7C234330-414A-4012-A15E-3AC2C5BB2EFB}" type="pres">
      <dgm:prSet presAssocID="{4E2733CC-FCDB-4A53-B0A4-5363083D3652}" presName="sibTrans" presStyleCnt="0"/>
      <dgm:spPr/>
    </dgm:pt>
    <dgm:pt modelId="{61DA1716-7FF8-4C31-8633-5CE0FAEAD278}" type="pres">
      <dgm:prSet presAssocID="{6DBA713F-6B8E-461A-A554-287BAB6CA1FD}" presName="compNode" presStyleCnt="0"/>
      <dgm:spPr/>
    </dgm:pt>
    <dgm:pt modelId="{C64E21F1-3B0D-4678-869D-D9AB51E52B19}" type="pres">
      <dgm:prSet presAssocID="{6DBA713F-6B8E-461A-A554-287BAB6CA1FD}" presName="bgRect" presStyleLbl="bgShp" presStyleIdx="1" presStyleCnt="6"/>
      <dgm:spPr/>
    </dgm:pt>
    <dgm:pt modelId="{9943F70A-FBEC-437C-A6DA-80C710416BDA}" type="pres">
      <dgm:prSet presAssocID="{6DBA713F-6B8E-461A-A554-287BAB6CA1FD}"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ulldozer"/>
        </a:ext>
      </dgm:extLst>
    </dgm:pt>
    <dgm:pt modelId="{7B3184E1-F035-484E-B729-C494524B079A}" type="pres">
      <dgm:prSet presAssocID="{6DBA713F-6B8E-461A-A554-287BAB6CA1FD}" presName="spaceRect" presStyleCnt="0"/>
      <dgm:spPr/>
    </dgm:pt>
    <dgm:pt modelId="{BB462E74-94BD-43B4-988A-D616216DD45C}" type="pres">
      <dgm:prSet presAssocID="{6DBA713F-6B8E-461A-A554-287BAB6CA1FD}" presName="parTx" presStyleLbl="revTx" presStyleIdx="1" presStyleCnt="6">
        <dgm:presLayoutVars>
          <dgm:chMax val="0"/>
          <dgm:chPref val="0"/>
        </dgm:presLayoutVars>
      </dgm:prSet>
      <dgm:spPr/>
    </dgm:pt>
    <dgm:pt modelId="{2487B3F3-D1C2-49BD-828D-051CB49E7073}" type="pres">
      <dgm:prSet presAssocID="{78A762A8-15E7-42B9-B522-7FA6A10C7F66}" presName="sibTrans" presStyleCnt="0"/>
      <dgm:spPr/>
    </dgm:pt>
    <dgm:pt modelId="{B426E7B9-3BF2-4705-AD50-85EE462AC9DC}" type="pres">
      <dgm:prSet presAssocID="{4B8EB7F7-6BDA-46F1-BB2D-B64B37B19D0E}" presName="compNode" presStyleCnt="0"/>
      <dgm:spPr/>
    </dgm:pt>
    <dgm:pt modelId="{1A21AF52-671E-4C46-9D95-6BFE3D733044}" type="pres">
      <dgm:prSet presAssocID="{4B8EB7F7-6BDA-46F1-BB2D-B64B37B19D0E}" presName="bgRect" presStyleLbl="bgShp" presStyleIdx="2" presStyleCnt="6"/>
      <dgm:spPr/>
    </dgm:pt>
    <dgm:pt modelId="{8579CA2D-53D8-4E6D-B56F-F3930153CD02}" type="pres">
      <dgm:prSet presAssocID="{4B8EB7F7-6BDA-46F1-BB2D-B64B37B19D0E}"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ontract"/>
        </a:ext>
      </dgm:extLst>
    </dgm:pt>
    <dgm:pt modelId="{EECAC378-0138-4F14-88B6-7E4D1064F487}" type="pres">
      <dgm:prSet presAssocID="{4B8EB7F7-6BDA-46F1-BB2D-B64B37B19D0E}" presName="spaceRect" presStyleCnt="0"/>
      <dgm:spPr/>
    </dgm:pt>
    <dgm:pt modelId="{55FAE517-6C5C-4383-B9D6-3BAC4C47BF79}" type="pres">
      <dgm:prSet presAssocID="{4B8EB7F7-6BDA-46F1-BB2D-B64B37B19D0E}" presName="parTx" presStyleLbl="revTx" presStyleIdx="2" presStyleCnt="6">
        <dgm:presLayoutVars>
          <dgm:chMax val="0"/>
          <dgm:chPref val="0"/>
        </dgm:presLayoutVars>
      </dgm:prSet>
      <dgm:spPr/>
    </dgm:pt>
    <dgm:pt modelId="{B6E9272B-8B31-42A8-834F-B357EE3AD82F}" type="pres">
      <dgm:prSet presAssocID="{FADC035B-7B2B-49AF-B8D4-46DB0801E441}" presName="sibTrans" presStyleCnt="0"/>
      <dgm:spPr/>
    </dgm:pt>
    <dgm:pt modelId="{21DCC0CD-A6AF-4153-B3E8-E42848BC4623}" type="pres">
      <dgm:prSet presAssocID="{FBD82EF8-88ED-4B75-B681-6CF2E5689D79}" presName="compNode" presStyleCnt="0"/>
      <dgm:spPr/>
    </dgm:pt>
    <dgm:pt modelId="{9BB6D76C-6D7F-41F1-8D8E-15EA22854B27}" type="pres">
      <dgm:prSet presAssocID="{FBD82EF8-88ED-4B75-B681-6CF2E5689D79}" presName="bgRect" presStyleLbl="bgShp" presStyleIdx="3" presStyleCnt="6"/>
      <dgm:spPr/>
    </dgm:pt>
    <dgm:pt modelId="{F9378B0B-1180-4299-A9CE-9E14CE84FE5A}" type="pres">
      <dgm:prSet presAssocID="{FBD82EF8-88ED-4B75-B681-6CF2E5689D79}"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Group of People"/>
        </a:ext>
      </dgm:extLst>
    </dgm:pt>
    <dgm:pt modelId="{63D4C21F-E8AC-4507-BEF9-0BF63C64D1EC}" type="pres">
      <dgm:prSet presAssocID="{FBD82EF8-88ED-4B75-B681-6CF2E5689D79}" presName="spaceRect" presStyleCnt="0"/>
      <dgm:spPr/>
    </dgm:pt>
    <dgm:pt modelId="{50589202-CC75-4154-B8A6-DA5CD047EE08}" type="pres">
      <dgm:prSet presAssocID="{FBD82EF8-88ED-4B75-B681-6CF2E5689D79}" presName="parTx" presStyleLbl="revTx" presStyleIdx="3" presStyleCnt="6">
        <dgm:presLayoutVars>
          <dgm:chMax val="0"/>
          <dgm:chPref val="0"/>
        </dgm:presLayoutVars>
      </dgm:prSet>
      <dgm:spPr/>
    </dgm:pt>
    <dgm:pt modelId="{1805E423-A2EE-4180-8798-C4BA087D4C76}" type="pres">
      <dgm:prSet presAssocID="{5385E53A-D24C-4598-A957-C6CFEDB3AE4F}" presName="sibTrans" presStyleCnt="0"/>
      <dgm:spPr/>
    </dgm:pt>
    <dgm:pt modelId="{B25F673F-AEFC-4634-89CF-2783CDAEBF78}" type="pres">
      <dgm:prSet presAssocID="{7D898BBF-BDAB-4038-81B8-47B66948504D}" presName="compNode" presStyleCnt="0"/>
      <dgm:spPr/>
    </dgm:pt>
    <dgm:pt modelId="{A6E6DD42-B3DE-402B-8A4C-BA75AAA63962}" type="pres">
      <dgm:prSet presAssocID="{7D898BBF-BDAB-4038-81B8-47B66948504D}" presName="bgRect" presStyleLbl="bgShp" presStyleIdx="4" presStyleCnt="6"/>
      <dgm:spPr/>
    </dgm:pt>
    <dgm:pt modelId="{0A1CED43-DAFD-4D5F-A0DE-C2E460893619}" type="pres">
      <dgm:prSet presAssocID="{7D898BBF-BDAB-4038-81B8-47B66948504D}"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Farm scene"/>
        </a:ext>
      </dgm:extLst>
    </dgm:pt>
    <dgm:pt modelId="{BE2AD144-27CB-4373-AD3B-F3C3BA3454F3}" type="pres">
      <dgm:prSet presAssocID="{7D898BBF-BDAB-4038-81B8-47B66948504D}" presName="spaceRect" presStyleCnt="0"/>
      <dgm:spPr/>
    </dgm:pt>
    <dgm:pt modelId="{F810F356-F462-4FA8-B750-300BFCE63C33}" type="pres">
      <dgm:prSet presAssocID="{7D898BBF-BDAB-4038-81B8-47B66948504D}" presName="parTx" presStyleLbl="revTx" presStyleIdx="4" presStyleCnt="6">
        <dgm:presLayoutVars>
          <dgm:chMax val="0"/>
          <dgm:chPref val="0"/>
        </dgm:presLayoutVars>
      </dgm:prSet>
      <dgm:spPr/>
    </dgm:pt>
    <dgm:pt modelId="{5176A1F2-826F-45B2-9F27-7C504733EE32}" type="pres">
      <dgm:prSet presAssocID="{81DEEE35-663E-4997-9E8B-F4EC5BE6900C}" presName="sibTrans" presStyleCnt="0"/>
      <dgm:spPr/>
    </dgm:pt>
    <dgm:pt modelId="{6ACCBD50-1DFF-4014-90B4-0D56B4CCEADD}" type="pres">
      <dgm:prSet presAssocID="{B903C05B-A700-4AF8-8908-28115F225CB1}" presName="compNode" presStyleCnt="0"/>
      <dgm:spPr/>
    </dgm:pt>
    <dgm:pt modelId="{1305EED3-C73B-4F6D-A865-C319E0B3DEF6}" type="pres">
      <dgm:prSet presAssocID="{B903C05B-A700-4AF8-8908-28115F225CB1}" presName="bgRect" presStyleLbl="bgShp" presStyleIdx="5" presStyleCnt="6"/>
      <dgm:spPr/>
    </dgm:pt>
    <dgm:pt modelId="{1F31BB19-02A1-4EAA-965A-1999F584E3B2}" type="pres">
      <dgm:prSet presAssocID="{B903C05B-A700-4AF8-8908-28115F225CB1}"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Presentation with Checklist"/>
        </a:ext>
      </dgm:extLst>
    </dgm:pt>
    <dgm:pt modelId="{1787C2BA-8242-4C1F-88CE-F9846114A2C3}" type="pres">
      <dgm:prSet presAssocID="{B903C05B-A700-4AF8-8908-28115F225CB1}" presName="spaceRect" presStyleCnt="0"/>
      <dgm:spPr/>
    </dgm:pt>
    <dgm:pt modelId="{02D1BF52-2FD2-444E-A053-9DB1B8BE5C2B}" type="pres">
      <dgm:prSet presAssocID="{B903C05B-A700-4AF8-8908-28115F225CB1}" presName="parTx" presStyleLbl="revTx" presStyleIdx="5" presStyleCnt="6">
        <dgm:presLayoutVars>
          <dgm:chMax val="0"/>
          <dgm:chPref val="0"/>
        </dgm:presLayoutVars>
      </dgm:prSet>
      <dgm:spPr/>
    </dgm:pt>
  </dgm:ptLst>
  <dgm:cxnLst>
    <dgm:cxn modelId="{5988980B-7BD6-4802-8282-21B3D896C5AE}" srcId="{CF44DB27-F0C1-4AAD-9F7A-5C01AD7ABE1E}" destId="{B903C05B-A700-4AF8-8908-28115F225CB1}" srcOrd="5" destOrd="0" parTransId="{F5F487DE-8615-471F-9C92-2FD2A6D233D2}" sibTransId="{2977C8A7-AC05-477C-9E2D-7B34F526D03D}"/>
    <dgm:cxn modelId="{2F420726-E71B-48C2-8E63-60E241C92E29}" srcId="{CF44DB27-F0C1-4AAD-9F7A-5C01AD7ABE1E}" destId="{7BF98C40-95CE-4150-BCF9-9720FFA0C8D3}" srcOrd="0" destOrd="0" parTransId="{D208C330-0E21-4EE0-B83E-949B2FA50BFD}" sibTransId="{4E2733CC-FCDB-4A53-B0A4-5363083D3652}"/>
    <dgm:cxn modelId="{1BA64F38-0ECA-4470-9785-732F00448EFD}" type="presOf" srcId="{B903C05B-A700-4AF8-8908-28115F225CB1}" destId="{02D1BF52-2FD2-444E-A053-9DB1B8BE5C2B}" srcOrd="0" destOrd="0" presId="urn:microsoft.com/office/officeart/2018/2/layout/IconVerticalSolidList"/>
    <dgm:cxn modelId="{37CEE856-9DFF-4347-AFF7-51DE2C23FF92}" srcId="{CF44DB27-F0C1-4AAD-9F7A-5C01AD7ABE1E}" destId="{4B8EB7F7-6BDA-46F1-BB2D-B64B37B19D0E}" srcOrd="2" destOrd="0" parTransId="{5F2A0E2F-F6B9-4535-8241-700DAF7ED98D}" sibTransId="{FADC035B-7B2B-49AF-B8D4-46DB0801E441}"/>
    <dgm:cxn modelId="{B86E1357-DF0A-48D5-AD85-C2960B828477}" type="presOf" srcId="{4B8EB7F7-6BDA-46F1-BB2D-B64B37B19D0E}" destId="{55FAE517-6C5C-4383-B9D6-3BAC4C47BF79}" srcOrd="0" destOrd="0" presId="urn:microsoft.com/office/officeart/2018/2/layout/IconVerticalSolidList"/>
    <dgm:cxn modelId="{9DD1278C-4B92-4EB7-8513-8369F1B4D88B}" type="presOf" srcId="{FBD82EF8-88ED-4B75-B681-6CF2E5689D79}" destId="{50589202-CC75-4154-B8A6-DA5CD047EE08}" srcOrd="0" destOrd="0" presId="urn:microsoft.com/office/officeart/2018/2/layout/IconVerticalSolidList"/>
    <dgm:cxn modelId="{9722D98D-6DA9-4079-AA47-19EBB444E71A}" srcId="{CF44DB27-F0C1-4AAD-9F7A-5C01AD7ABE1E}" destId="{7D898BBF-BDAB-4038-81B8-47B66948504D}" srcOrd="4" destOrd="0" parTransId="{2EC923CF-5B46-4556-92F4-476017C651C8}" sibTransId="{81DEEE35-663E-4997-9E8B-F4EC5BE6900C}"/>
    <dgm:cxn modelId="{0B23939F-83CB-4B86-9CF8-FEB65BC44598}" type="presOf" srcId="{7D898BBF-BDAB-4038-81B8-47B66948504D}" destId="{F810F356-F462-4FA8-B750-300BFCE63C33}" srcOrd="0" destOrd="0" presId="urn:microsoft.com/office/officeart/2018/2/layout/IconVerticalSolidList"/>
    <dgm:cxn modelId="{283E4AA7-E350-4266-B858-2239977FE53A}" type="presOf" srcId="{6DBA713F-6B8E-461A-A554-287BAB6CA1FD}" destId="{BB462E74-94BD-43B4-988A-D616216DD45C}" srcOrd="0" destOrd="0" presId="urn:microsoft.com/office/officeart/2018/2/layout/IconVerticalSolidList"/>
    <dgm:cxn modelId="{9B1F38BE-614C-428F-BCFA-2E9169FDCB31}" type="presOf" srcId="{7BF98C40-95CE-4150-BCF9-9720FFA0C8D3}" destId="{C09E083D-3F7E-495B-9FFD-4353DE635AE0}" srcOrd="0" destOrd="0" presId="urn:microsoft.com/office/officeart/2018/2/layout/IconVerticalSolidList"/>
    <dgm:cxn modelId="{F372BEBE-2992-4EFB-BBEE-4A9DF6E1CDD3}" srcId="{CF44DB27-F0C1-4AAD-9F7A-5C01AD7ABE1E}" destId="{6DBA713F-6B8E-461A-A554-287BAB6CA1FD}" srcOrd="1" destOrd="0" parTransId="{D94C67BD-6AC0-4531-9644-330DCEF7E7AA}" sibTransId="{78A762A8-15E7-42B9-B522-7FA6A10C7F66}"/>
    <dgm:cxn modelId="{0B03A7E0-B76E-4739-A36D-1D965636B206}" srcId="{CF44DB27-F0C1-4AAD-9F7A-5C01AD7ABE1E}" destId="{FBD82EF8-88ED-4B75-B681-6CF2E5689D79}" srcOrd="3" destOrd="0" parTransId="{90856D21-4952-47ED-96B6-98E4A75C64D8}" sibTransId="{5385E53A-D24C-4598-A957-C6CFEDB3AE4F}"/>
    <dgm:cxn modelId="{BD918EF1-8027-4DE1-987D-20521110C089}" type="presOf" srcId="{CF44DB27-F0C1-4AAD-9F7A-5C01AD7ABE1E}" destId="{A91C3591-E82D-4A77-A7E3-32DD26E6EFFA}" srcOrd="0" destOrd="0" presId="urn:microsoft.com/office/officeart/2018/2/layout/IconVerticalSolidList"/>
    <dgm:cxn modelId="{53C767AC-515E-4075-BC38-6A2A471DE6C7}" type="presParOf" srcId="{A91C3591-E82D-4A77-A7E3-32DD26E6EFFA}" destId="{1C185288-2B18-4524-A2BA-971F57C52EC3}" srcOrd="0" destOrd="0" presId="urn:microsoft.com/office/officeart/2018/2/layout/IconVerticalSolidList"/>
    <dgm:cxn modelId="{43EC8A62-9DA2-430A-BE4C-6077527773C0}" type="presParOf" srcId="{1C185288-2B18-4524-A2BA-971F57C52EC3}" destId="{9BC95145-EBF6-4F87-8A34-4E29EFD3F109}" srcOrd="0" destOrd="0" presId="urn:microsoft.com/office/officeart/2018/2/layout/IconVerticalSolidList"/>
    <dgm:cxn modelId="{3D2E89C2-58B9-4BCD-AF96-E770B9343E82}" type="presParOf" srcId="{1C185288-2B18-4524-A2BA-971F57C52EC3}" destId="{156A8AAA-ABC1-4CD4-8020-B86AEDCBD2E4}" srcOrd="1" destOrd="0" presId="urn:microsoft.com/office/officeart/2018/2/layout/IconVerticalSolidList"/>
    <dgm:cxn modelId="{2C086A80-1B92-41D7-8A15-43F42DE07120}" type="presParOf" srcId="{1C185288-2B18-4524-A2BA-971F57C52EC3}" destId="{3844508E-2270-464C-9D7C-95A5A35B8E74}" srcOrd="2" destOrd="0" presId="urn:microsoft.com/office/officeart/2018/2/layout/IconVerticalSolidList"/>
    <dgm:cxn modelId="{2466C921-F44F-4F90-9951-E867BADB44AA}" type="presParOf" srcId="{1C185288-2B18-4524-A2BA-971F57C52EC3}" destId="{C09E083D-3F7E-495B-9FFD-4353DE635AE0}" srcOrd="3" destOrd="0" presId="urn:microsoft.com/office/officeart/2018/2/layout/IconVerticalSolidList"/>
    <dgm:cxn modelId="{24743B71-CDF7-4268-966E-D6ADCA189236}" type="presParOf" srcId="{A91C3591-E82D-4A77-A7E3-32DD26E6EFFA}" destId="{7C234330-414A-4012-A15E-3AC2C5BB2EFB}" srcOrd="1" destOrd="0" presId="urn:microsoft.com/office/officeart/2018/2/layout/IconVerticalSolidList"/>
    <dgm:cxn modelId="{F6709F5B-9AD6-43D2-A262-340B4C027BB1}" type="presParOf" srcId="{A91C3591-E82D-4A77-A7E3-32DD26E6EFFA}" destId="{61DA1716-7FF8-4C31-8633-5CE0FAEAD278}" srcOrd="2" destOrd="0" presId="urn:microsoft.com/office/officeart/2018/2/layout/IconVerticalSolidList"/>
    <dgm:cxn modelId="{03D3D730-CD4F-4E6E-A1C7-7C77EF0EFFA8}" type="presParOf" srcId="{61DA1716-7FF8-4C31-8633-5CE0FAEAD278}" destId="{C64E21F1-3B0D-4678-869D-D9AB51E52B19}" srcOrd="0" destOrd="0" presId="urn:microsoft.com/office/officeart/2018/2/layout/IconVerticalSolidList"/>
    <dgm:cxn modelId="{E3A68399-59A6-42E0-AE61-DAA86B6D834F}" type="presParOf" srcId="{61DA1716-7FF8-4C31-8633-5CE0FAEAD278}" destId="{9943F70A-FBEC-437C-A6DA-80C710416BDA}" srcOrd="1" destOrd="0" presId="urn:microsoft.com/office/officeart/2018/2/layout/IconVerticalSolidList"/>
    <dgm:cxn modelId="{31C9C50F-191F-4202-8476-4F4687041A43}" type="presParOf" srcId="{61DA1716-7FF8-4C31-8633-5CE0FAEAD278}" destId="{7B3184E1-F035-484E-B729-C494524B079A}" srcOrd="2" destOrd="0" presId="urn:microsoft.com/office/officeart/2018/2/layout/IconVerticalSolidList"/>
    <dgm:cxn modelId="{A8B91F75-4575-4783-87A4-FB5EB4F5CAB0}" type="presParOf" srcId="{61DA1716-7FF8-4C31-8633-5CE0FAEAD278}" destId="{BB462E74-94BD-43B4-988A-D616216DD45C}" srcOrd="3" destOrd="0" presId="urn:microsoft.com/office/officeart/2018/2/layout/IconVerticalSolidList"/>
    <dgm:cxn modelId="{AF226FA9-5E72-4866-BAED-54F9EB907FAC}" type="presParOf" srcId="{A91C3591-E82D-4A77-A7E3-32DD26E6EFFA}" destId="{2487B3F3-D1C2-49BD-828D-051CB49E7073}" srcOrd="3" destOrd="0" presId="urn:microsoft.com/office/officeart/2018/2/layout/IconVerticalSolidList"/>
    <dgm:cxn modelId="{C4C350CB-CA71-43A5-A659-EABA5517A444}" type="presParOf" srcId="{A91C3591-E82D-4A77-A7E3-32DD26E6EFFA}" destId="{B426E7B9-3BF2-4705-AD50-85EE462AC9DC}" srcOrd="4" destOrd="0" presId="urn:microsoft.com/office/officeart/2018/2/layout/IconVerticalSolidList"/>
    <dgm:cxn modelId="{F58813E8-CE46-41EC-BF7D-1F8B345703AB}" type="presParOf" srcId="{B426E7B9-3BF2-4705-AD50-85EE462AC9DC}" destId="{1A21AF52-671E-4C46-9D95-6BFE3D733044}" srcOrd="0" destOrd="0" presId="urn:microsoft.com/office/officeart/2018/2/layout/IconVerticalSolidList"/>
    <dgm:cxn modelId="{BA3D0284-8F7D-4E0C-B9A2-0588F52F1EC2}" type="presParOf" srcId="{B426E7B9-3BF2-4705-AD50-85EE462AC9DC}" destId="{8579CA2D-53D8-4E6D-B56F-F3930153CD02}" srcOrd="1" destOrd="0" presId="urn:microsoft.com/office/officeart/2018/2/layout/IconVerticalSolidList"/>
    <dgm:cxn modelId="{7830536A-BC78-44BB-A2FB-875FFA2EA50D}" type="presParOf" srcId="{B426E7B9-3BF2-4705-AD50-85EE462AC9DC}" destId="{EECAC378-0138-4F14-88B6-7E4D1064F487}" srcOrd="2" destOrd="0" presId="urn:microsoft.com/office/officeart/2018/2/layout/IconVerticalSolidList"/>
    <dgm:cxn modelId="{B480FFE3-C5F1-4707-B079-47479D5DCCEF}" type="presParOf" srcId="{B426E7B9-3BF2-4705-AD50-85EE462AC9DC}" destId="{55FAE517-6C5C-4383-B9D6-3BAC4C47BF79}" srcOrd="3" destOrd="0" presId="urn:microsoft.com/office/officeart/2018/2/layout/IconVerticalSolidList"/>
    <dgm:cxn modelId="{3DC2153E-FE5B-47C0-BF26-6A074B2670C7}" type="presParOf" srcId="{A91C3591-E82D-4A77-A7E3-32DD26E6EFFA}" destId="{B6E9272B-8B31-42A8-834F-B357EE3AD82F}" srcOrd="5" destOrd="0" presId="urn:microsoft.com/office/officeart/2018/2/layout/IconVerticalSolidList"/>
    <dgm:cxn modelId="{F266C753-9790-4E22-89A4-515B405A3B06}" type="presParOf" srcId="{A91C3591-E82D-4A77-A7E3-32DD26E6EFFA}" destId="{21DCC0CD-A6AF-4153-B3E8-E42848BC4623}" srcOrd="6" destOrd="0" presId="urn:microsoft.com/office/officeart/2018/2/layout/IconVerticalSolidList"/>
    <dgm:cxn modelId="{BC3D8F67-62FD-439A-AC8E-6C760DC91C51}" type="presParOf" srcId="{21DCC0CD-A6AF-4153-B3E8-E42848BC4623}" destId="{9BB6D76C-6D7F-41F1-8D8E-15EA22854B27}" srcOrd="0" destOrd="0" presId="urn:microsoft.com/office/officeart/2018/2/layout/IconVerticalSolidList"/>
    <dgm:cxn modelId="{1A04C770-EA61-43A2-8ECD-0B99D450BACC}" type="presParOf" srcId="{21DCC0CD-A6AF-4153-B3E8-E42848BC4623}" destId="{F9378B0B-1180-4299-A9CE-9E14CE84FE5A}" srcOrd="1" destOrd="0" presId="urn:microsoft.com/office/officeart/2018/2/layout/IconVerticalSolidList"/>
    <dgm:cxn modelId="{24DA6E3C-34AC-48B8-B6ED-A3821EFC6068}" type="presParOf" srcId="{21DCC0CD-A6AF-4153-B3E8-E42848BC4623}" destId="{63D4C21F-E8AC-4507-BEF9-0BF63C64D1EC}" srcOrd="2" destOrd="0" presId="urn:microsoft.com/office/officeart/2018/2/layout/IconVerticalSolidList"/>
    <dgm:cxn modelId="{2E48BBF7-211F-4075-B3C7-4FDEE043DFF4}" type="presParOf" srcId="{21DCC0CD-A6AF-4153-B3E8-E42848BC4623}" destId="{50589202-CC75-4154-B8A6-DA5CD047EE08}" srcOrd="3" destOrd="0" presId="urn:microsoft.com/office/officeart/2018/2/layout/IconVerticalSolidList"/>
    <dgm:cxn modelId="{3A44DA9C-9412-4AC0-9884-3C232606CDDC}" type="presParOf" srcId="{A91C3591-E82D-4A77-A7E3-32DD26E6EFFA}" destId="{1805E423-A2EE-4180-8798-C4BA087D4C76}" srcOrd="7" destOrd="0" presId="urn:microsoft.com/office/officeart/2018/2/layout/IconVerticalSolidList"/>
    <dgm:cxn modelId="{94965584-3B1F-45A6-854B-9D164D2DE235}" type="presParOf" srcId="{A91C3591-E82D-4A77-A7E3-32DD26E6EFFA}" destId="{B25F673F-AEFC-4634-89CF-2783CDAEBF78}" srcOrd="8" destOrd="0" presId="urn:microsoft.com/office/officeart/2018/2/layout/IconVerticalSolidList"/>
    <dgm:cxn modelId="{35F201E3-2281-4A89-8ECC-1676F75F7570}" type="presParOf" srcId="{B25F673F-AEFC-4634-89CF-2783CDAEBF78}" destId="{A6E6DD42-B3DE-402B-8A4C-BA75AAA63962}" srcOrd="0" destOrd="0" presId="urn:microsoft.com/office/officeart/2018/2/layout/IconVerticalSolidList"/>
    <dgm:cxn modelId="{68DA284B-16B6-4A3D-9C0B-E555365DFAA4}" type="presParOf" srcId="{B25F673F-AEFC-4634-89CF-2783CDAEBF78}" destId="{0A1CED43-DAFD-4D5F-A0DE-C2E460893619}" srcOrd="1" destOrd="0" presId="urn:microsoft.com/office/officeart/2018/2/layout/IconVerticalSolidList"/>
    <dgm:cxn modelId="{C78BF930-ECC9-4AAE-83D0-C31C8EB42465}" type="presParOf" srcId="{B25F673F-AEFC-4634-89CF-2783CDAEBF78}" destId="{BE2AD144-27CB-4373-AD3B-F3C3BA3454F3}" srcOrd="2" destOrd="0" presId="urn:microsoft.com/office/officeart/2018/2/layout/IconVerticalSolidList"/>
    <dgm:cxn modelId="{F28EE128-C2DE-42E1-B5DA-85C65ABDF8AD}" type="presParOf" srcId="{B25F673F-AEFC-4634-89CF-2783CDAEBF78}" destId="{F810F356-F462-4FA8-B750-300BFCE63C33}" srcOrd="3" destOrd="0" presId="urn:microsoft.com/office/officeart/2018/2/layout/IconVerticalSolidList"/>
    <dgm:cxn modelId="{3BE5F916-DB1C-431E-AEBF-FCBCBBE2B348}" type="presParOf" srcId="{A91C3591-E82D-4A77-A7E3-32DD26E6EFFA}" destId="{5176A1F2-826F-45B2-9F27-7C504733EE32}" srcOrd="9" destOrd="0" presId="urn:microsoft.com/office/officeart/2018/2/layout/IconVerticalSolidList"/>
    <dgm:cxn modelId="{00F08A22-76A3-468B-B334-F7179DF8A105}" type="presParOf" srcId="{A91C3591-E82D-4A77-A7E3-32DD26E6EFFA}" destId="{6ACCBD50-1DFF-4014-90B4-0D56B4CCEADD}" srcOrd="10" destOrd="0" presId="urn:microsoft.com/office/officeart/2018/2/layout/IconVerticalSolidList"/>
    <dgm:cxn modelId="{D6489865-1E5C-47C9-A663-1F9EC110FF2D}" type="presParOf" srcId="{6ACCBD50-1DFF-4014-90B4-0D56B4CCEADD}" destId="{1305EED3-C73B-4F6D-A865-C319E0B3DEF6}" srcOrd="0" destOrd="0" presId="urn:microsoft.com/office/officeart/2018/2/layout/IconVerticalSolidList"/>
    <dgm:cxn modelId="{C51A98D0-D02A-4177-BD85-FB43778AB707}" type="presParOf" srcId="{6ACCBD50-1DFF-4014-90B4-0D56B4CCEADD}" destId="{1F31BB19-02A1-4EAA-965A-1999F584E3B2}" srcOrd="1" destOrd="0" presId="urn:microsoft.com/office/officeart/2018/2/layout/IconVerticalSolidList"/>
    <dgm:cxn modelId="{F1866730-62B8-46F4-A68F-559C49E381A2}" type="presParOf" srcId="{6ACCBD50-1DFF-4014-90B4-0D56B4CCEADD}" destId="{1787C2BA-8242-4C1F-88CE-F9846114A2C3}" srcOrd="2" destOrd="0" presId="urn:microsoft.com/office/officeart/2018/2/layout/IconVerticalSolidList"/>
    <dgm:cxn modelId="{2D2DEB63-96B9-4029-9431-32857A02B4F1}" type="presParOf" srcId="{6ACCBD50-1DFF-4014-90B4-0D56B4CCEADD}" destId="{02D1BF52-2FD2-444E-A053-9DB1B8BE5C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9F98CA-071B-49D4-8612-4BBA3C1EC2AD}"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A21F314E-98AB-42E7-83DA-AD7592D15A76}">
      <dgm:prSet/>
      <dgm:spPr/>
      <dgm:t>
        <a:bodyPr/>
        <a:lstStyle/>
        <a:p>
          <a:r>
            <a:rPr lang="en-GB">
              <a:solidFill>
                <a:schemeClr val="tx1"/>
              </a:solidFill>
            </a:rPr>
            <a:t>This is a more detailed assessment building on the information collected for the screening stage.</a:t>
          </a:r>
          <a:endParaRPr lang="en-US">
            <a:solidFill>
              <a:schemeClr val="tx1"/>
            </a:solidFill>
          </a:endParaRPr>
        </a:p>
      </dgm:t>
    </dgm:pt>
    <dgm:pt modelId="{3C0514F5-9EC1-4BFB-A79B-508E80DAF05C}" type="parTrans" cxnId="{33A6B5DC-D2CB-4409-A279-597D2E1A6EA9}">
      <dgm:prSet/>
      <dgm:spPr/>
      <dgm:t>
        <a:bodyPr/>
        <a:lstStyle/>
        <a:p>
          <a:endParaRPr lang="en-US"/>
        </a:p>
      </dgm:t>
    </dgm:pt>
    <dgm:pt modelId="{8327A023-B055-4D1F-A4D6-0DA896F9AF5B}" type="sibTrans" cxnId="{33A6B5DC-D2CB-4409-A279-597D2E1A6EA9}">
      <dgm:prSet/>
      <dgm:spPr/>
      <dgm:t>
        <a:bodyPr/>
        <a:lstStyle/>
        <a:p>
          <a:endParaRPr lang="en-US"/>
        </a:p>
      </dgm:t>
    </dgm:pt>
    <dgm:pt modelId="{C169B43F-EC35-482E-83CE-C29A6540A0D8}">
      <dgm:prSet/>
      <dgm:spPr/>
      <dgm:t>
        <a:bodyPr/>
        <a:lstStyle/>
        <a:p>
          <a:r>
            <a:rPr lang="en-GB">
              <a:solidFill>
                <a:schemeClr val="tx1"/>
              </a:solidFill>
            </a:rPr>
            <a:t>Will require more detailed modelling to determine air pollution impacts on protected sites</a:t>
          </a:r>
          <a:endParaRPr lang="en-US">
            <a:solidFill>
              <a:schemeClr val="tx1"/>
            </a:solidFill>
          </a:endParaRPr>
        </a:p>
      </dgm:t>
    </dgm:pt>
    <dgm:pt modelId="{529A6B00-A345-415D-977F-85E1D60A2D92}" type="parTrans" cxnId="{63E785EE-1681-4AC9-BED4-BA430A7A6801}">
      <dgm:prSet/>
      <dgm:spPr/>
      <dgm:t>
        <a:bodyPr/>
        <a:lstStyle/>
        <a:p>
          <a:endParaRPr lang="en-US"/>
        </a:p>
      </dgm:t>
    </dgm:pt>
    <dgm:pt modelId="{C473533A-EE7F-4A43-B02A-2D2A124725B1}" type="sibTrans" cxnId="{63E785EE-1681-4AC9-BED4-BA430A7A6801}">
      <dgm:prSet/>
      <dgm:spPr/>
      <dgm:t>
        <a:bodyPr/>
        <a:lstStyle/>
        <a:p>
          <a:endParaRPr lang="en-US"/>
        </a:p>
      </dgm:t>
    </dgm:pt>
    <dgm:pt modelId="{C686E319-66AB-43B3-80A4-7AB7C4942D89}">
      <dgm:prSet/>
      <dgm:spPr/>
      <dgm:t>
        <a:bodyPr/>
        <a:lstStyle/>
        <a:p>
          <a:r>
            <a:rPr lang="en-GB">
              <a:solidFill>
                <a:schemeClr val="tx1"/>
              </a:solidFill>
            </a:rPr>
            <a:t>At the end of the assessment you should be able to:</a:t>
          </a:r>
          <a:endParaRPr lang="en-US">
            <a:solidFill>
              <a:schemeClr val="tx1"/>
            </a:solidFill>
          </a:endParaRPr>
        </a:p>
      </dgm:t>
    </dgm:pt>
    <dgm:pt modelId="{86E31E2C-DE54-4024-9A0F-08CC3C76BC20}" type="parTrans" cxnId="{42AE4052-4D77-48BF-89EF-ADF99E3DB80C}">
      <dgm:prSet/>
      <dgm:spPr/>
      <dgm:t>
        <a:bodyPr/>
        <a:lstStyle/>
        <a:p>
          <a:endParaRPr lang="en-US"/>
        </a:p>
      </dgm:t>
    </dgm:pt>
    <dgm:pt modelId="{8DCBEEBB-35E7-4AD6-9259-2E45C7E28D3F}" type="sibTrans" cxnId="{42AE4052-4D77-48BF-89EF-ADF99E3DB80C}">
      <dgm:prSet/>
      <dgm:spPr/>
      <dgm:t>
        <a:bodyPr/>
        <a:lstStyle/>
        <a:p>
          <a:endParaRPr lang="en-US"/>
        </a:p>
      </dgm:t>
    </dgm:pt>
    <dgm:pt modelId="{9F629633-0671-41C3-99A2-4D95914FC2EE}">
      <dgm:prSet custT="1"/>
      <dgm:spPr/>
      <dgm:t>
        <a:bodyPr/>
        <a:lstStyle/>
        <a:p>
          <a:r>
            <a:rPr lang="en-GB" sz="1600"/>
            <a:t>Conclude no adverse effect on Integrity for Habitats Sites</a:t>
          </a:r>
          <a:endParaRPr lang="en-US" sz="1600"/>
        </a:p>
      </dgm:t>
    </dgm:pt>
    <dgm:pt modelId="{7962D726-1761-4FB3-B16E-4F79464BC6FA}" type="parTrans" cxnId="{F34EC723-4357-490B-8D8F-F0E44A19E35F}">
      <dgm:prSet/>
      <dgm:spPr/>
      <dgm:t>
        <a:bodyPr/>
        <a:lstStyle/>
        <a:p>
          <a:endParaRPr lang="en-US"/>
        </a:p>
      </dgm:t>
    </dgm:pt>
    <dgm:pt modelId="{53D5DD36-8096-48DD-B710-8C7A99ED5673}" type="sibTrans" cxnId="{F34EC723-4357-490B-8D8F-F0E44A19E35F}">
      <dgm:prSet/>
      <dgm:spPr/>
      <dgm:t>
        <a:bodyPr/>
        <a:lstStyle/>
        <a:p>
          <a:endParaRPr lang="en-US"/>
        </a:p>
      </dgm:t>
    </dgm:pt>
    <dgm:pt modelId="{573DE8B9-EC91-4EFC-9D7E-B56CA26379D3}">
      <dgm:prSet custT="1"/>
      <dgm:spPr/>
      <dgm:t>
        <a:bodyPr/>
        <a:lstStyle/>
        <a:p>
          <a:r>
            <a:rPr lang="en-GB" sz="1600">
              <a:solidFill>
                <a:schemeClr val="tx1"/>
              </a:solidFill>
            </a:rPr>
            <a:t>If there will be an adverse effect on a SSSI</a:t>
          </a:r>
          <a:endParaRPr lang="en-US" sz="1600">
            <a:solidFill>
              <a:schemeClr val="tx1"/>
            </a:solidFill>
          </a:endParaRPr>
        </a:p>
      </dgm:t>
    </dgm:pt>
    <dgm:pt modelId="{D3C04485-EAA1-471B-824B-B664550574AB}" type="parTrans" cxnId="{69E4C3FD-E34F-4017-A48E-B5F3BD9B54F6}">
      <dgm:prSet/>
      <dgm:spPr/>
      <dgm:t>
        <a:bodyPr/>
        <a:lstStyle/>
        <a:p>
          <a:endParaRPr lang="en-US"/>
        </a:p>
      </dgm:t>
    </dgm:pt>
    <dgm:pt modelId="{0C17B4DD-4125-4C0E-BCF4-0602B3A2FDEF}" type="sibTrans" cxnId="{69E4C3FD-E34F-4017-A48E-B5F3BD9B54F6}">
      <dgm:prSet/>
      <dgm:spPr/>
      <dgm:t>
        <a:bodyPr/>
        <a:lstStyle/>
        <a:p>
          <a:endParaRPr lang="en-US"/>
        </a:p>
      </dgm:t>
    </dgm:pt>
    <dgm:pt modelId="{4F38869B-2DBF-4DAA-97B3-168BF6151EF9}">
      <dgm:prSet/>
      <dgm:spPr/>
      <dgm:t>
        <a:bodyPr/>
        <a:lstStyle/>
        <a:p>
          <a:r>
            <a:rPr lang="en-GB">
              <a:solidFill>
                <a:schemeClr val="tx1"/>
              </a:solidFill>
            </a:rPr>
            <a:t>To make your conclusion you will need to consider:</a:t>
          </a:r>
          <a:endParaRPr lang="en-US">
            <a:solidFill>
              <a:schemeClr val="tx1"/>
            </a:solidFill>
          </a:endParaRPr>
        </a:p>
      </dgm:t>
    </dgm:pt>
    <dgm:pt modelId="{42A110CB-201B-4B66-AD1C-97136B8D992E}" type="parTrans" cxnId="{D9384904-7872-4C67-A9D9-5391BF979337}">
      <dgm:prSet/>
      <dgm:spPr/>
      <dgm:t>
        <a:bodyPr/>
        <a:lstStyle/>
        <a:p>
          <a:endParaRPr lang="en-US"/>
        </a:p>
      </dgm:t>
    </dgm:pt>
    <dgm:pt modelId="{83AE4F8E-7D88-4D91-B953-F530801B4AF7}" type="sibTrans" cxnId="{D9384904-7872-4C67-A9D9-5391BF979337}">
      <dgm:prSet/>
      <dgm:spPr/>
      <dgm:t>
        <a:bodyPr/>
        <a:lstStyle/>
        <a:p>
          <a:endParaRPr lang="en-US"/>
        </a:p>
      </dgm:t>
    </dgm:pt>
    <dgm:pt modelId="{A2BC31F7-F858-4FF9-A84D-26CB47668D29}">
      <dgm:prSet custT="1"/>
      <dgm:spPr/>
      <dgm:t>
        <a:bodyPr/>
        <a:lstStyle/>
        <a:p>
          <a:r>
            <a:rPr lang="en-GB" sz="1600"/>
            <a:t>How the proposals emissions effect protected sites</a:t>
          </a:r>
          <a:endParaRPr lang="en-US" sz="1600"/>
        </a:p>
      </dgm:t>
    </dgm:pt>
    <dgm:pt modelId="{798239B2-9AC4-43C4-A9C0-F6280AF06039}" type="parTrans" cxnId="{5A1AC730-102C-4CDF-8672-4245A0627E2B}">
      <dgm:prSet/>
      <dgm:spPr/>
      <dgm:t>
        <a:bodyPr/>
        <a:lstStyle/>
        <a:p>
          <a:endParaRPr lang="en-US"/>
        </a:p>
      </dgm:t>
    </dgm:pt>
    <dgm:pt modelId="{4FC93C14-038B-4046-AF1B-0082B1AF4B56}" type="sibTrans" cxnId="{5A1AC730-102C-4CDF-8672-4245A0627E2B}">
      <dgm:prSet/>
      <dgm:spPr/>
      <dgm:t>
        <a:bodyPr/>
        <a:lstStyle/>
        <a:p>
          <a:endParaRPr lang="en-US"/>
        </a:p>
      </dgm:t>
    </dgm:pt>
    <dgm:pt modelId="{1172686B-DBA0-4243-8249-FB30A504EF81}">
      <dgm:prSet custT="1"/>
      <dgm:spPr/>
      <dgm:t>
        <a:bodyPr/>
        <a:lstStyle/>
        <a:p>
          <a:r>
            <a:rPr lang="en-GB" sz="1600"/>
            <a:t>Other factors that could affect the proposals impacts</a:t>
          </a:r>
          <a:endParaRPr lang="en-US" sz="1600"/>
        </a:p>
      </dgm:t>
    </dgm:pt>
    <dgm:pt modelId="{C1317EF5-5D01-4153-8922-8AD5D31E1146}" type="parTrans" cxnId="{5B60E041-4292-498A-B8B7-806949007BFF}">
      <dgm:prSet/>
      <dgm:spPr/>
      <dgm:t>
        <a:bodyPr/>
        <a:lstStyle/>
        <a:p>
          <a:endParaRPr lang="en-US"/>
        </a:p>
      </dgm:t>
    </dgm:pt>
    <dgm:pt modelId="{0BC90048-B9C8-4BEB-81EB-CD3F49D8A3B7}" type="sibTrans" cxnId="{5B60E041-4292-498A-B8B7-806949007BFF}">
      <dgm:prSet/>
      <dgm:spPr/>
      <dgm:t>
        <a:bodyPr/>
        <a:lstStyle/>
        <a:p>
          <a:endParaRPr lang="en-US"/>
        </a:p>
      </dgm:t>
    </dgm:pt>
    <dgm:pt modelId="{CA02974A-A955-4D83-B461-DAA1B34560AA}">
      <dgm:prSet custT="1"/>
      <dgm:spPr/>
      <dgm:t>
        <a:bodyPr/>
        <a:lstStyle/>
        <a:p>
          <a:r>
            <a:rPr lang="en-GB" sz="1600"/>
            <a:t>Consider the impacts alone and in combination</a:t>
          </a:r>
          <a:endParaRPr lang="en-US" sz="1600"/>
        </a:p>
      </dgm:t>
    </dgm:pt>
    <dgm:pt modelId="{7EC3C37D-79E1-481B-BDF7-8745F7E25B22}" type="parTrans" cxnId="{D1309F49-0084-42DE-AB39-5C866D23187D}">
      <dgm:prSet/>
      <dgm:spPr/>
      <dgm:t>
        <a:bodyPr/>
        <a:lstStyle/>
        <a:p>
          <a:endParaRPr lang="en-US"/>
        </a:p>
      </dgm:t>
    </dgm:pt>
    <dgm:pt modelId="{7ED17278-A2D6-46F8-99BE-DA1EF5472B1D}" type="sibTrans" cxnId="{D1309F49-0084-42DE-AB39-5C866D23187D}">
      <dgm:prSet/>
      <dgm:spPr/>
      <dgm:t>
        <a:bodyPr/>
        <a:lstStyle/>
        <a:p>
          <a:endParaRPr lang="en-US"/>
        </a:p>
      </dgm:t>
    </dgm:pt>
    <dgm:pt modelId="{701630FF-7FEE-4F77-AEB2-3E22724FD2E4}">
      <dgm:prSet custT="1"/>
      <dgm:spPr/>
      <dgm:t>
        <a:bodyPr/>
        <a:lstStyle/>
        <a:p>
          <a:r>
            <a:rPr lang="en-GB" sz="1600"/>
            <a:t>If mitigation is required to address any adverse effects  </a:t>
          </a:r>
          <a:endParaRPr lang="en-US" sz="1600"/>
        </a:p>
      </dgm:t>
    </dgm:pt>
    <dgm:pt modelId="{DCA95BD9-A281-4D97-9806-612A16C37C49}" type="parTrans" cxnId="{13F56923-4E25-467D-A90C-B557D6D44A3D}">
      <dgm:prSet/>
      <dgm:spPr/>
      <dgm:t>
        <a:bodyPr/>
        <a:lstStyle/>
        <a:p>
          <a:endParaRPr lang="en-US"/>
        </a:p>
      </dgm:t>
    </dgm:pt>
    <dgm:pt modelId="{AF827E2C-C63B-494E-BFEC-8045AEDD24AE}" type="sibTrans" cxnId="{13F56923-4E25-467D-A90C-B557D6D44A3D}">
      <dgm:prSet/>
      <dgm:spPr/>
      <dgm:t>
        <a:bodyPr/>
        <a:lstStyle/>
        <a:p>
          <a:endParaRPr lang="en-US"/>
        </a:p>
      </dgm:t>
    </dgm:pt>
    <dgm:pt modelId="{59149914-7F06-4041-91B2-F2D0516B4E5C}" type="pres">
      <dgm:prSet presAssocID="{A89F98CA-071B-49D4-8612-4BBA3C1EC2AD}" presName="Name0" presStyleCnt="0">
        <dgm:presLayoutVars>
          <dgm:dir/>
          <dgm:animLvl val="lvl"/>
          <dgm:resizeHandles val="exact"/>
        </dgm:presLayoutVars>
      </dgm:prSet>
      <dgm:spPr/>
    </dgm:pt>
    <dgm:pt modelId="{3367A81A-BE7E-4BB1-A4A8-D179E4E4DF0B}" type="pres">
      <dgm:prSet presAssocID="{4F38869B-2DBF-4DAA-97B3-168BF6151EF9}" presName="boxAndChildren" presStyleCnt="0"/>
      <dgm:spPr/>
    </dgm:pt>
    <dgm:pt modelId="{137A57AC-F7E6-4C0D-B9A4-C13B8B829298}" type="pres">
      <dgm:prSet presAssocID="{4F38869B-2DBF-4DAA-97B3-168BF6151EF9}" presName="parentTextBox" presStyleLbl="node1" presStyleIdx="0" presStyleCnt="4"/>
      <dgm:spPr/>
    </dgm:pt>
    <dgm:pt modelId="{0A2AD5DA-513F-45F5-A19F-F1A8ACA4F42E}" type="pres">
      <dgm:prSet presAssocID="{4F38869B-2DBF-4DAA-97B3-168BF6151EF9}" presName="entireBox" presStyleLbl="node1" presStyleIdx="0" presStyleCnt="4"/>
      <dgm:spPr/>
    </dgm:pt>
    <dgm:pt modelId="{74A2EE55-9544-4DA9-BACD-31B5C9F18C11}" type="pres">
      <dgm:prSet presAssocID="{4F38869B-2DBF-4DAA-97B3-168BF6151EF9}" presName="descendantBox" presStyleCnt="0"/>
      <dgm:spPr/>
    </dgm:pt>
    <dgm:pt modelId="{51DE6988-5459-48A8-A4D6-29B9349DF5AD}" type="pres">
      <dgm:prSet presAssocID="{A2BC31F7-F858-4FF9-A84D-26CB47668D29}" presName="childTextBox" presStyleLbl="fgAccFollowNode1" presStyleIdx="0" presStyleCnt="6">
        <dgm:presLayoutVars>
          <dgm:bulletEnabled val="1"/>
        </dgm:presLayoutVars>
      </dgm:prSet>
      <dgm:spPr/>
    </dgm:pt>
    <dgm:pt modelId="{2068B59E-0E94-4399-8C34-DF0629B6E590}" type="pres">
      <dgm:prSet presAssocID="{1172686B-DBA0-4243-8249-FB30A504EF81}" presName="childTextBox" presStyleLbl="fgAccFollowNode1" presStyleIdx="1" presStyleCnt="6">
        <dgm:presLayoutVars>
          <dgm:bulletEnabled val="1"/>
        </dgm:presLayoutVars>
      </dgm:prSet>
      <dgm:spPr/>
    </dgm:pt>
    <dgm:pt modelId="{B4FE5B52-1EB5-4889-8720-62533D42AC3E}" type="pres">
      <dgm:prSet presAssocID="{CA02974A-A955-4D83-B461-DAA1B34560AA}" presName="childTextBox" presStyleLbl="fgAccFollowNode1" presStyleIdx="2" presStyleCnt="6">
        <dgm:presLayoutVars>
          <dgm:bulletEnabled val="1"/>
        </dgm:presLayoutVars>
      </dgm:prSet>
      <dgm:spPr/>
    </dgm:pt>
    <dgm:pt modelId="{CBBA59B9-EA5A-434C-817D-DF1CE4BC3398}" type="pres">
      <dgm:prSet presAssocID="{701630FF-7FEE-4F77-AEB2-3E22724FD2E4}" presName="childTextBox" presStyleLbl="fgAccFollowNode1" presStyleIdx="3" presStyleCnt="6">
        <dgm:presLayoutVars>
          <dgm:bulletEnabled val="1"/>
        </dgm:presLayoutVars>
      </dgm:prSet>
      <dgm:spPr/>
    </dgm:pt>
    <dgm:pt modelId="{EF58D490-9D13-4CC0-83F0-C2A76E6CBC65}" type="pres">
      <dgm:prSet presAssocID="{8DCBEEBB-35E7-4AD6-9259-2E45C7E28D3F}" presName="sp" presStyleCnt="0"/>
      <dgm:spPr/>
    </dgm:pt>
    <dgm:pt modelId="{15DBC85A-7124-4C40-BBB3-45CA5F2C673A}" type="pres">
      <dgm:prSet presAssocID="{C686E319-66AB-43B3-80A4-7AB7C4942D89}" presName="arrowAndChildren" presStyleCnt="0"/>
      <dgm:spPr/>
    </dgm:pt>
    <dgm:pt modelId="{EDF706CD-BD34-44FA-853D-46FAF9B51793}" type="pres">
      <dgm:prSet presAssocID="{C686E319-66AB-43B3-80A4-7AB7C4942D89}" presName="parentTextArrow" presStyleLbl="node1" presStyleIdx="0" presStyleCnt="4"/>
      <dgm:spPr/>
    </dgm:pt>
    <dgm:pt modelId="{0404D8B1-6EDB-4911-A63A-E4AF3AA06C7D}" type="pres">
      <dgm:prSet presAssocID="{C686E319-66AB-43B3-80A4-7AB7C4942D89}" presName="arrow" presStyleLbl="node1" presStyleIdx="1" presStyleCnt="4" custScaleY="80732"/>
      <dgm:spPr/>
    </dgm:pt>
    <dgm:pt modelId="{461E7FB7-2D4B-40A1-9106-BD50EF44185E}" type="pres">
      <dgm:prSet presAssocID="{C686E319-66AB-43B3-80A4-7AB7C4942D89}" presName="descendantArrow" presStyleCnt="0"/>
      <dgm:spPr/>
    </dgm:pt>
    <dgm:pt modelId="{C8B7A3A7-54F8-421B-B7A4-CD51B3B27724}" type="pres">
      <dgm:prSet presAssocID="{9F629633-0671-41C3-99A2-4D95914FC2EE}" presName="childTextArrow" presStyleLbl="fgAccFollowNode1" presStyleIdx="4" presStyleCnt="6">
        <dgm:presLayoutVars>
          <dgm:bulletEnabled val="1"/>
        </dgm:presLayoutVars>
      </dgm:prSet>
      <dgm:spPr/>
    </dgm:pt>
    <dgm:pt modelId="{555B3F2B-C318-4D79-97A3-C2307A09F8E8}" type="pres">
      <dgm:prSet presAssocID="{573DE8B9-EC91-4EFC-9D7E-B56CA26379D3}" presName="childTextArrow" presStyleLbl="fgAccFollowNode1" presStyleIdx="5" presStyleCnt="6">
        <dgm:presLayoutVars>
          <dgm:bulletEnabled val="1"/>
        </dgm:presLayoutVars>
      </dgm:prSet>
      <dgm:spPr/>
    </dgm:pt>
    <dgm:pt modelId="{DB76B19D-EA0D-4428-8FF1-E0B735F261AB}" type="pres">
      <dgm:prSet presAssocID="{C473533A-EE7F-4A43-B02A-2D2A124725B1}" presName="sp" presStyleCnt="0"/>
      <dgm:spPr/>
    </dgm:pt>
    <dgm:pt modelId="{B272C2FB-5A06-46D0-B50B-BD3258A7A8E0}" type="pres">
      <dgm:prSet presAssocID="{C169B43F-EC35-482E-83CE-C29A6540A0D8}" presName="arrowAndChildren" presStyleCnt="0"/>
      <dgm:spPr/>
    </dgm:pt>
    <dgm:pt modelId="{73F91A7E-B319-46D7-9353-93B68C5FCFF7}" type="pres">
      <dgm:prSet presAssocID="{C169B43F-EC35-482E-83CE-C29A6540A0D8}" presName="parentTextArrow" presStyleLbl="node1" presStyleIdx="2" presStyleCnt="4" custScaleY="60293"/>
      <dgm:spPr/>
    </dgm:pt>
    <dgm:pt modelId="{28D46C60-A49F-4484-AD5F-D6EE6BA2CDAE}" type="pres">
      <dgm:prSet presAssocID="{8327A023-B055-4D1F-A4D6-0DA896F9AF5B}" presName="sp" presStyleCnt="0"/>
      <dgm:spPr/>
    </dgm:pt>
    <dgm:pt modelId="{DB4AF85F-09B5-4650-B9F8-3F8FEB2C3EBD}" type="pres">
      <dgm:prSet presAssocID="{A21F314E-98AB-42E7-83DA-AD7592D15A76}" presName="arrowAndChildren" presStyleCnt="0"/>
      <dgm:spPr/>
    </dgm:pt>
    <dgm:pt modelId="{16F87B06-3B91-4E52-99A2-C84C18849A87}" type="pres">
      <dgm:prSet presAssocID="{A21F314E-98AB-42E7-83DA-AD7592D15A76}" presName="parentTextArrow" presStyleLbl="node1" presStyleIdx="3" presStyleCnt="4" custScaleY="61814" custLinFactNeighborX="-1769" custLinFactNeighborY="-4416"/>
      <dgm:spPr/>
    </dgm:pt>
  </dgm:ptLst>
  <dgm:cxnLst>
    <dgm:cxn modelId="{D9384904-7872-4C67-A9D9-5391BF979337}" srcId="{A89F98CA-071B-49D4-8612-4BBA3C1EC2AD}" destId="{4F38869B-2DBF-4DAA-97B3-168BF6151EF9}" srcOrd="3" destOrd="0" parTransId="{42A110CB-201B-4B66-AD1C-97136B8D992E}" sibTransId="{83AE4F8E-7D88-4D91-B953-F530801B4AF7}"/>
    <dgm:cxn modelId="{F2CC5E0A-CE38-4C41-A03C-BA45BEF61FA0}" type="presOf" srcId="{4F38869B-2DBF-4DAA-97B3-168BF6151EF9}" destId="{0A2AD5DA-513F-45F5-A19F-F1A8ACA4F42E}" srcOrd="1" destOrd="0" presId="urn:microsoft.com/office/officeart/2005/8/layout/process4"/>
    <dgm:cxn modelId="{83AA6C13-457B-4A8C-B8CA-5A97931F2FA7}" type="presOf" srcId="{9F629633-0671-41C3-99A2-4D95914FC2EE}" destId="{C8B7A3A7-54F8-421B-B7A4-CD51B3B27724}" srcOrd="0" destOrd="0" presId="urn:microsoft.com/office/officeart/2005/8/layout/process4"/>
    <dgm:cxn modelId="{13F56923-4E25-467D-A90C-B557D6D44A3D}" srcId="{4F38869B-2DBF-4DAA-97B3-168BF6151EF9}" destId="{701630FF-7FEE-4F77-AEB2-3E22724FD2E4}" srcOrd="3" destOrd="0" parTransId="{DCA95BD9-A281-4D97-9806-612A16C37C49}" sibTransId="{AF827E2C-C63B-494E-BFEC-8045AEDD24AE}"/>
    <dgm:cxn modelId="{F34EC723-4357-490B-8D8F-F0E44A19E35F}" srcId="{C686E319-66AB-43B3-80A4-7AB7C4942D89}" destId="{9F629633-0671-41C3-99A2-4D95914FC2EE}" srcOrd="0" destOrd="0" parTransId="{7962D726-1761-4FB3-B16E-4F79464BC6FA}" sibTransId="{53D5DD36-8096-48DD-B710-8C7A99ED5673}"/>
    <dgm:cxn modelId="{5A1AC730-102C-4CDF-8672-4245A0627E2B}" srcId="{4F38869B-2DBF-4DAA-97B3-168BF6151EF9}" destId="{A2BC31F7-F858-4FF9-A84D-26CB47668D29}" srcOrd="0" destOrd="0" parTransId="{798239B2-9AC4-43C4-A9C0-F6280AF06039}" sibTransId="{4FC93C14-038B-4046-AF1B-0082B1AF4B56}"/>
    <dgm:cxn modelId="{B7B42735-D901-4F96-8FA6-37962B74674F}" type="presOf" srcId="{C686E319-66AB-43B3-80A4-7AB7C4942D89}" destId="{EDF706CD-BD34-44FA-853D-46FAF9B51793}" srcOrd="0" destOrd="0" presId="urn:microsoft.com/office/officeart/2005/8/layout/process4"/>
    <dgm:cxn modelId="{5B60E041-4292-498A-B8B7-806949007BFF}" srcId="{4F38869B-2DBF-4DAA-97B3-168BF6151EF9}" destId="{1172686B-DBA0-4243-8249-FB30A504EF81}" srcOrd="1" destOrd="0" parTransId="{C1317EF5-5D01-4153-8922-8AD5D31E1146}" sibTransId="{0BC90048-B9C8-4BEB-81EB-CD3F49D8A3B7}"/>
    <dgm:cxn modelId="{27F0CC66-75A4-4A83-87E4-34A913C5F89B}" type="presOf" srcId="{C169B43F-EC35-482E-83CE-C29A6540A0D8}" destId="{73F91A7E-B319-46D7-9353-93B68C5FCFF7}" srcOrd="0" destOrd="0" presId="urn:microsoft.com/office/officeart/2005/8/layout/process4"/>
    <dgm:cxn modelId="{D1309F49-0084-42DE-AB39-5C866D23187D}" srcId="{4F38869B-2DBF-4DAA-97B3-168BF6151EF9}" destId="{CA02974A-A955-4D83-B461-DAA1B34560AA}" srcOrd="2" destOrd="0" parTransId="{7EC3C37D-79E1-481B-BDF7-8745F7E25B22}" sibTransId="{7ED17278-A2D6-46F8-99BE-DA1EF5472B1D}"/>
    <dgm:cxn modelId="{42AE4052-4D77-48BF-89EF-ADF99E3DB80C}" srcId="{A89F98CA-071B-49D4-8612-4BBA3C1EC2AD}" destId="{C686E319-66AB-43B3-80A4-7AB7C4942D89}" srcOrd="2" destOrd="0" parTransId="{86E31E2C-DE54-4024-9A0F-08CC3C76BC20}" sibTransId="{8DCBEEBB-35E7-4AD6-9259-2E45C7E28D3F}"/>
    <dgm:cxn modelId="{39C2ED76-3615-4690-BA41-8175D9046269}" type="presOf" srcId="{4F38869B-2DBF-4DAA-97B3-168BF6151EF9}" destId="{137A57AC-F7E6-4C0D-B9A4-C13B8B829298}" srcOrd="0" destOrd="0" presId="urn:microsoft.com/office/officeart/2005/8/layout/process4"/>
    <dgm:cxn modelId="{95771385-9B3D-4317-AABE-008C405F1A08}" type="presOf" srcId="{573DE8B9-EC91-4EFC-9D7E-B56CA26379D3}" destId="{555B3F2B-C318-4D79-97A3-C2307A09F8E8}" srcOrd="0" destOrd="0" presId="urn:microsoft.com/office/officeart/2005/8/layout/process4"/>
    <dgm:cxn modelId="{C9F9E086-AAA7-4F00-BBDF-2F782A7451C3}" type="presOf" srcId="{A21F314E-98AB-42E7-83DA-AD7592D15A76}" destId="{16F87B06-3B91-4E52-99A2-C84C18849A87}" srcOrd="0" destOrd="0" presId="urn:microsoft.com/office/officeart/2005/8/layout/process4"/>
    <dgm:cxn modelId="{D9FC288C-68BD-41DA-8058-2E1D351A3192}" type="presOf" srcId="{701630FF-7FEE-4F77-AEB2-3E22724FD2E4}" destId="{CBBA59B9-EA5A-434C-817D-DF1CE4BC3398}" srcOrd="0" destOrd="0" presId="urn:microsoft.com/office/officeart/2005/8/layout/process4"/>
    <dgm:cxn modelId="{17AE04A8-7E35-42C4-A60D-213D85FCFE66}" type="presOf" srcId="{A2BC31F7-F858-4FF9-A84D-26CB47668D29}" destId="{51DE6988-5459-48A8-A4D6-29B9349DF5AD}" srcOrd="0" destOrd="0" presId="urn:microsoft.com/office/officeart/2005/8/layout/process4"/>
    <dgm:cxn modelId="{4830A3B9-7AB8-4081-A6B8-A9937AAF61E7}" type="presOf" srcId="{C686E319-66AB-43B3-80A4-7AB7C4942D89}" destId="{0404D8B1-6EDB-4911-A63A-E4AF3AA06C7D}" srcOrd="1" destOrd="0" presId="urn:microsoft.com/office/officeart/2005/8/layout/process4"/>
    <dgm:cxn modelId="{7108EBBD-3D59-4CAF-95E7-76507E566C70}" type="presOf" srcId="{CA02974A-A955-4D83-B461-DAA1B34560AA}" destId="{B4FE5B52-1EB5-4889-8720-62533D42AC3E}" srcOrd="0" destOrd="0" presId="urn:microsoft.com/office/officeart/2005/8/layout/process4"/>
    <dgm:cxn modelId="{33A6B5DC-D2CB-4409-A279-597D2E1A6EA9}" srcId="{A89F98CA-071B-49D4-8612-4BBA3C1EC2AD}" destId="{A21F314E-98AB-42E7-83DA-AD7592D15A76}" srcOrd="0" destOrd="0" parTransId="{3C0514F5-9EC1-4BFB-A79B-508E80DAF05C}" sibTransId="{8327A023-B055-4D1F-A4D6-0DA896F9AF5B}"/>
    <dgm:cxn modelId="{82C396E0-4711-43B2-B5BA-452B5122884C}" type="presOf" srcId="{1172686B-DBA0-4243-8249-FB30A504EF81}" destId="{2068B59E-0E94-4399-8C34-DF0629B6E590}" srcOrd="0" destOrd="0" presId="urn:microsoft.com/office/officeart/2005/8/layout/process4"/>
    <dgm:cxn modelId="{63E785EE-1681-4AC9-BED4-BA430A7A6801}" srcId="{A89F98CA-071B-49D4-8612-4BBA3C1EC2AD}" destId="{C169B43F-EC35-482E-83CE-C29A6540A0D8}" srcOrd="1" destOrd="0" parTransId="{529A6B00-A345-415D-977F-85E1D60A2D92}" sibTransId="{C473533A-EE7F-4A43-B02A-2D2A124725B1}"/>
    <dgm:cxn modelId="{718480EF-6086-4C77-A622-9E48A5F6C788}" type="presOf" srcId="{A89F98CA-071B-49D4-8612-4BBA3C1EC2AD}" destId="{59149914-7F06-4041-91B2-F2D0516B4E5C}" srcOrd="0" destOrd="0" presId="urn:microsoft.com/office/officeart/2005/8/layout/process4"/>
    <dgm:cxn modelId="{69E4C3FD-E34F-4017-A48E-B5F3BD9B54F6}" srcId="{C686E319-66AB-43B3-80A4-7AB7C4942D89}" destId="{573DE8B9-EC91-4EFC-9D7E-B56CA26379D3}" srcOrd="1" destOrd="0" parTransId="{D3C04485-EAA1-471B-824B-B664550574AB}" sibTransId="{0C17B4DD-4125-4C0E-BCF4-0602B3A2FDEF}"/>
    <dgm:cxn modelId="{A38B9682-3D8A-4AB2-8F41-C0E41AA2E58E}" type="presParOf" srcId="{59149914-7F06-4041-91B2-F2D0516B4E5C}" destId="{3367A81A-BE7E-4BB1-A4A8-D179E4E4DF0B}" srcOrd="0" destOrd="0" presId="urn:microsoft.com/office/officeart/2005/8/layout/process4"/>
    <dgm:cxn modelId="{CC9CBCC2-97ED-451A-B6B6-EE7D8F5A19D1}" type="presParOf" srcId="{3367A81A-BE7E-4BB1-A4A8-D179E4E4DF0B}" destId="{137A57AC-F7E6-4C0D-B9A4-C13B8B829298}" srcOrd="0" destOrd="0" presId="urn:microsoft.com/office/officeart/2005/8/layout/process4"/>
    <dgm:cxn modelId="{5EA7D3CC-2B92-40DD-976F-E2139E4C3AF2}" type="presParOf" srcId="{3367A81A-BE7E-4BB1-A4A8-D179E4E4DF0B}" destId="{0A2AD5DA-513F-45F5-A19F-F1A8ACA4F42E}" srcOrd="1" destOrd="0" presId="urn:microsoft.com/office/officeart/2005/8/layout/process4"/>
    <dgm:cxn modelId="{D8B5827B-5698-4AF0-9A8A-F9BC9416AB6C}" type="presParOf" srcId="{3367A81A-BE7E-4BB1-A4A8-D179E4E4DF0B}" destId="{74A2EE55-9544-4DA9-BACD-31B5C9F18C11}" srcOrd="2" destOrd="0" presId="urn:microsoft.com/office/officeart/2005/8/layout/process4"/>
    <dgm:cxn modelId="{0A173DE5-E87F-4B12-927D-FE9681C3F3C7}" type="presParOf" srcId="{74A2EE55-9544-4DA9-BACD-31B5C9F18C11}" destId="{51DE6988-5459-48A8-A4D6-29B9349DF5AD}" srcOrd="0" destOrd="0" presId="urn:microsoft.com/office/officeart/2005/8/layout/process4"/>
    <dgm:cxn modelId="{39D1903C-E14D-4E6A-96D3-7AE218B17854}" type="presParOf" srcId="{74A2EE55-9544-4DA9-BACD-31B5C9F18C11}" destId="{2068B59E-0E94-4399-8C34-DF0629B6E590}" srcOrd="1" destOrd="0" presId="urn:microsoft.com/office/officeart/2005/8/layout/process4"/>
    <dgm:cxn modelId="{FFCD25A9-C9BC-476C-B53A-38F138DDDDFD}" type="presParOf" srcId="{74A2EE55-9544-4DA9-BACD-31B5C9F18C11}" destId="{B4FE5B52-1EB5-4889-8720-62533D42AC3E}" srcOrd="2" destOrd="0" presId="urn:microsoft.com/office/officeart/2005/8/layout/process4"/>
    <dgm:cxn modelId="{D85B6715-20A8-4046-AB87-294F31BE0195}" type="presParOf" srcId="{74A2EE55-9544-4DA9-BACD-31B5C9F18C11}" destId="{CBBA59B9-EA5A-434C-817D-DF1CE4BC3398}" srcOrd="3" destOrd="0" presId="urn:microsoft.com/office/officeart/2005/8/layout/process4"/>
    <dgm:cxn modelId="{46DAEE8A-6FFD-419F-A027-165057FE722C}" type="presParOf" srcId="{59149914-7F06-4041-91B2-F2D0516B4E5C}" destId="{EF58D490-9D13-4CC0-83F0-C2A76E6CBC65}" srcOrd="1" destOrd="0" presId="urn:microsoft.com/office/officeart/2005/8/layout/process4"/>
    <dgm:cxn modelId="{376AB3A5-EB91-4CBC-88C2-3E62D92F505C}" type="presParOf" srcId="{59149914-7F06-4041-91B2-F2D0516B4E5C}" destId="{15DBC85A-7124-4C40-BBB3-45CA5F2C673A}" srcOrd="2" destOrd="0" presId="urn:microsoft.com/office/officeart/2005/8/layout/process4"/>
    <dgm:cxn modelId="{E43F3DCF-992E-4E75-BE89-334A83C0AC5F}" type="presParOf" srcId="{15DBC85A-7124-4C40-BBB3-45CA5F2C673A}" destId="{EDF706CD-BD34-44FA-853D-46FAF9B51793}" srcOrd="0" destOrd="0" presId="urn:microsoft.com/office/officeart/2005/8/layout/process4"/>
    <dgm:cxn modelId="{DD3153DA-A2BA-4135-9663-DDF8ED2AD494}" type="presParOf" srcId="{15DBC85A-7124-4C40-BBB3-45CA5F2C673A}" destId="{0404D8B1-6EDB-4911-A63A-E4AF3AA06C7D}" srcOrd="1" destOrd="0" presId="urn:microsoft.com/office/officeart/2005/8/layout/process4"/>
    <dgm:cxn modelId="{CA8E2740-D85E-42EF-A20D-EA4A6F3C6732}" type="presParOf" srcId="{15DBC85A-7124-4C40-BBB3-45CA5F2C673A}" destId="{461E7FB7-2D4B-40A1-9106-BD50EF44185E}" srcOrd="2" destOrd="0" presId="urn:microsoft.com/office/officeart/2005/8/layout/process4"/>
    <dgm:cxn modelId="{F5D17DCC-D65A-4297-9140-643F0B54E548}" type="presParOf" srcId="{461E7FB7-2D4B-40A1-9106-BD50EF44185E}" destId="{C8B7A3A7-54F8-421B-B7A4-CD51B3B27724}" srcOrd="0" destOrd="0" presId="urn:microsoft.com/office/officeart/2005/8/layout/process4"/>
    <dgm:cxn modelId="{C2FA55C1-87F2-4167-A523-38D7DEC92BA0}" type="presParOf" srcId="{461E7FB7-2D4B-40A1-9106-BD50EF44185E}" destId="{555B3F2B-C318-4D79-97A3-C2307A09F8E8}" srcOrd="1" destOrd="0" presId="urn:microsoft.com/office/officeart/2005/8/layout/process4"/>
    <dgm:cxn modelId="{5D5B8CF9-4D7D-4A50-A171-7D433842BCA9}" type="presParOf" srcId="{59149914-7F06-4041-91B2-F2D0516B4E5C}" destId="{DB76B19D-EA0D-4428-8FF1-E0B735F261AB}" srcOrd="3" destOrd="0" presId="urn:microsoft.com/office/officeart/2005/8/layout/process4"/>
    <dgm:cxn modelId="{98A5A11D-82ED-4DBF-9CDC-0649B5365F00}" type="presParOf" srcId="{59149914-7F06-4041-91B2-F2D0516B4E5C}" destId="{B272C2FB-5A06-46D0-B50B-BD3258A7A8E0}" srcOrd="4" destOrd="0" presId="urn:microsoft.com/office/officeart/2005/8/layout/process4"/>
    <dgm:cxn modelId="{80CAC625-56B9-474B-9280-D8010B8104E6}" type="presParOf" srcId="{B272C2FB-5A06-46D0-B50B-BD3258A7A8E0}" destId="{73F91A7E-B319-46D7-9353-93B68C5FCFF7}" srcOrd="0" destOrd="0" presId="urn:microsoft.com/office/officeart/2005/8/layout/process4"/>
    <dgm:cxn modelId="{348CFA59-C0BF-4163-8D98-F6BD176553DA}" type="presParOf" srcId="{59149914-7F06-4041-91B2-F2D0516B4E5C}" destId="{28D46C60-A49F-4484-AD5F-D6EE6BA2CDAE}" srcOrd="5" destOrd="0" presId="urn:microsoft.com/office/officeart/2005/8/layout/process4"/>
    <dgm:cxn modelId="{E75DD720-9B5B-4239-9A2A-8E6124D81E3A}" type="presParOf" srcId="{59149914-7F06-4041-91B2-F2D0516B4E5C}" destId="{DB4AF85F-09B5-4650-B9F8-3F8FEB2C3EBD}" srcOrd="6" destOrd="0" presId="urn:microsoft.com/office/officeart/2005/8/layout/process4"/>
    <dgm:cxn modelId="{19D3B2FF-DE30-438D-B993-5B8722DA9B6A}" type="presParOf" srcId="{DB4AF85F-09B5-4650-B9F8-3F8FEB2C3EBD}" destId="{16F87B06-3B91-4E52-99A2-C84C18849A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D74AC5-E5E2-4EC1-87CF-1BF54CB16BD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7C021721-0619-4C39-A6F4-2B238960B2D7}">
      <dgm:prSet phldrT="[Text]" phldr="0"/>
      <dgm:spPr/>
      <dgm:t>
        <a:bodyPr/>
        <a:lstStyle/>
        <a:p>
          <a:r>
            <a:rPr lang="en-GB">
              <a:solidFill>
                <a:schemeClr val="tx1"/>
              </a:solidFill>
            </a:rPr>
            <a:t>Trends in background pollution</a:t>
          </a:r>
        </a:p>
      </dgm:t>
    </dgm:pt>
    <dgm:pt modelId="{FEC8A8B8-287A-457B-B465-7CC5720546BB}" type="parTrans" cxnId="{4C58B807-9FCE-4851-B26C-268A32ED441E}">
      <dgm:prSet/>
      <dgm:spPr/>
      <dgm:t>
        <a:bodyPr/>
        <a:lstStyle/>
        <a:p>
          <a:endParaRPr lang="en-GB"/>
        </a:p>
      </dgm:t>
    </dgm:pt>
    <dgm:pt modelId="{F1F3E78E-5297-4C16-92F0-3709356B8918}" type="sibTrans" cxnId="{4C58B807-9FCE-4851-B26C-268A32ED441E}">
      <dgm:prSet/>
      <dgm:spPr/>
      <dgm:t>
        <a:bodyPr/>
        <a:lstStyle/>
        <a:p>
          <a:endParaRPr lang="en-GB"/>
        </a:p>
      </dgm:t>
    </dgm:pt>
    <dgm:pt modelId="{21D4D43D-7296-45AC-9B5D-30DFE9222748}">
      <dgm:prSet phldrT="[Text]" phldr="0"/>
      <dgm:spPr/>
      <dgm:t>
        <a:bodyPr/>
        <a:lstStyle/>
        <a:p>
          <a:r>
            <a:rPr lang="en-GB">
              <a:solidFill>
                <a:schemeClr val="tx1"/>
              </a:solidFill>
            </a:rPr>
            <a:t>Size of impact</a:t>
          </a:r>
        </a:p>
      </dgm:t>
    </dgm:pt>
    <dgm:pt modelId="{4377E78C-853D-4DE7-BBA6-2517A2AFB516}" type="parTrans" cxnId="{34B97BA3-04E5-4072-A696-2021F18C2E4C}">
      <dgm:prSet/>
      <dgm:spPr/>
      <dgm:t>
        <a:bodyPr/>
        <a:lstStyle/>
        <a:p>
          <a:endParaRPr lang="en-GB"/>
        </a:p>
      </dgm:t>
    </dgm:pt>
    <dgm:pt modelId="{D8AD345E-819E-42F6-A284-5E467C267450}" type="sibTrans" cxnId="{34B97BA3-04E5-4072-A696-2021F18C2E4C}">
      <dgm:prSet/>
      <dgm:spPr/>
      <dgm:t>
        <a:bodyPr/>
        <a:lstStyle/>
        <a:p>
          <a:endParaRPr lang="en-GB"/>
        </a:p>
      </dgm:t>
    </dgm:pt>
    <dgm:pt modelId="{935643D3-59FD-4D83-A6A1-652039A2F550}">
      <dgm:prSet phldrT="[Text]" phldr="0"/>
      <dgm:spPr/>
      <dgm:t>
        <a:bodyPr/>
        <a:lstStyle/>
        <a:p>
          <a:r>
            <a:rPr lang="en-GB">
              <a:solidFill>
                <a:schemeClr val="tx1"/>
              </a:solidFill>
            </a:rPr>
            <a:t>Habitat Sites Conservation Objectives</a:t>
          </a:r>
        </a:p>
      </dgm:t>
    </dgm:pt>
    <dgm:pt modelId="{FDAA04E1-8EDE-4C72-A027-763ED5A3D4DF}" type="parTrans" cxnId="{69AE3D34-F50E-48FF-A44E-9B20B8927A97}">
      <dgm:prSet/>
      <dgm:spPr/>
      <dgm:t>
        <a:bodyPr/>
        <a:lstStyle/>
        <a:p>
          <a:endParaRPr lang="en-GB"/>
        </a:p>
      </dgm:t>
    </dgm:pt>
    <dgm:pt modelId="{90E65CC2-90B1-41D8-BCDD-9F07AE2146D0}" type="sibTrans" cxnId="{69AE3D34-F50E-48FF-A44E-9B20B8927A97}">
      <dgm:prSet/>
      <dgm:spPr/>
      <dgm:t>
        <a:bodyPr/>
        <a:lstStyle/>
        <a:p>
          <a:endParaRPr lang="en-GB"/>
        </a:p>
      </dgm:t>
    </dgm:pt>
    <dgm:pt modelId="{42FD1B0B-B3A1-476D-8F27-252B958B9AC8}">
      <dgm:prSet phldrT="[Text]" phldr="0"/>
      <dgm:spPr/>
      <dgm:t>
        <a:bodyPr/>
        <a:lstStyle/>
        <a:p>
          <a:r>
            <a:rPr lang="en-GB">
              <a:solidFill>
                <a:schemeClr val="tx1"/>
              </a:solidFill>
            </a:rPr>
            <a:t>Duration of the impacts</a:t>
          </a:r>
        </a:p>
      </dgm:t>
    </dgm:pt>
    <dgm:pt modelId="{48921D8A-5536-4FE2-B235-D147C95DB53E}" type="parTrans" cxnId="{809E08FE-A174-4F09-B3DA-54C2F7E4E243}">
      <dgm:prSet/>
      <dgm:spPr/>
      <dgm:t>
        <a:bodyPr/>
        <a:lstStyle/>
        <a:p>
          <a:endParaRPr lang="en-GB"/>
        </a:p>
      </dgm:t>
    </dgm:pt>
    <dgm:pt modelId="{28452777-B3B9-463E-B082-64058C9B17A8}" type="sibTrans" cxnId="{809E08FE-A174-4F09-B3DA-54C2F7E4E243}">
      <dgm:prSet/>
      <dgm:spPr/>
      <dgm:t>
        <a:bodyPr/>
        <a:lstStyle/>
        <a:p>
          <a:endParaRPr lang="en-GB"/>
        </a:p>
      </dgm:t>
    </dgm:pt>
    <dgm:pt modelId="{B5E59465-78C2-4E54-8DC9-C49250F48230}">
      <dgm:prSet phldrT="[Text]" phldr="0"/>
      <dgm:spPr/>
      <dgm:t>
        <a:bodyPr/>
        <a:lstStyle/>
        <a:p>
          <a:r>
            <a:rPr lang="en-GB">
              <a:solidFill>
                <a:schemeClr val="tx1"/>
              </a:solidFill>
            </a:rPr>
            <a:t>Direct and indirect effects</a:t>
          </a:r>
        </a:p>
      </dgm:t>
    </dgm:pt>
    <dgm:pt modelId="{36667192-A302-4EBA-94FF-3F1693BF9E96}" type="parTrans" cxnId="{11A8B4C0-9A53-48BE-B97E-7F8AC9C4B3AE}">
      <dgm:prSet/>
      <dgm:spPr/>
      <dgm:t>
        <a:bodyPr/>
        <a:lstStyle/>
        <a:p>
          <a:endParaRPr lang="en-GB"/>
        </a:p>
      </dgm:t>
    </dgm:pt>
    <dgm:pt modelId="{684AE789-FA93-49DB-AECE-04FFF44496C7}" type="sibTrans" cxnId="{11A8B4C0-9A53-48BE-B97E-7F8AC9C4B3AE}">
      <dgm:prSet/>
      <dgm:spPr/>
      <dgm:t>
        <a:bodyPr/>
        <a:lstStyle/>
        <a:p>
          <a:endParaRPr lang="en-GB"/>
        </a:p>
      </dgm:t>
    </dgm:pt>
    <dgm:pt modelId="{A7031662-7B58-47D5-A063-26A5AF0D1EC3}" type="pres">
      <dgm:prSet presAssocID="{C0D74AC5-E5E2-4EC1-87CF-1BF54CB16BD6}" presName="cycle" presStyleCnt="0">
        <dgm:presLayoutVars>
          <dgm:dir/>
          <dgm:resizeHandles val="exact"/>
        </dgm:presLayoutVars>
      </dgm:prSet>
      <dgm:spPr/>
    </dgm:pt>
    <dgm:pt modelId="{61C4C180-9D39-44AA-B3D0-D3F422501D64}" type="pres">
      <dgm:prSet presAssocID="{7C021721-0619-4C39-A6F4-2B238960B2D7}" presName="node" presStyleLbl="node1" presStyleIdx="0" presStyleCnt="5" custScaleX="125350" custScaleY="148258">
        <dgm:presLayoutVars>
          <dgm:bulletEnabled val="1"/>
        </dgm:presLayoutVars>
      </dgm:prSet>
      <dgm:spPr/>
    </dgm:pt>
    <dgm:pt modelId="{21B77114-BC96-4511-8B5B-77C4FC78818B}" type="pres">
      <dgm:prSet presAssocID="{7C021721-0619-4C39-A6F4-2B238960B2D7}" presName="spNode" presStyleCnt="0"/>
      <dgm:spPr/>
    </dgm:pt>
    <dgm:pt modelId="{5D37777A-8F48-4905-ABEE-91838D89EFCB}" type="pres">
      <dgm:prSet presAssocID="{F1F3E78E-5297-4C16-92F0-3709356B8918}" presName="sibTrans" presStyleLbl="sibTrans1D1" presStyleIdx="0" presStyleCnt="5"/>
      <dgm:spPr/>
    </dgm:pt>
    <dgm:pt modelId="{8AF6FCB6-1BB2-4EE6-9F8E-B04E651C2122}" type="pres">
      <dgm:prSet presAssocID="{21D4D43D-7296-45AC-9B5D-30DFE9222748}" presName="node" presStyleLbl="node1" presStyleIdx="1" presStyleCnt="5" custScaleX="110422" custScaleY="161042">
        <dgm:presLayoutVars>
          <dgm:bulletEnabled val="1"/>
        </dgm:presLayoutVars>
      </dgm:prSet>
      <dgm:spPr/>
    </dgm:pt>
    <dgm:pt modelId="{5BE54224-CFAB-4CCE-8B4A-2A6761E98AE8}" type="pres">
      <dgm:prSet presAssocID="{21D4D43D-7296-45AC-9B5D-30DFE9222748}" presName="spNode" presStyleCnt="0"/>
      <dgm:spPr/>
    </dgm:pt>
    <dgm:pt modelId="{2BDBE241-F9CB-4E22-99FD-7D2D03F19440}" type="pres">
      <dgm:prSet presAssocID="{D8AD345E-819E-42F6-A284-5E467C267450}" presName="sibTrans" presStyleLbl="sibTrans1D1" presStyleIdx="1" presStyleCnt="5"/>
      <dgm:spPr/>
    </dgm:pt>
    <dgm:pt modelId="{FC4837EB-8620-4A67-9521-C414DB6A18D0}" type="pres">
      <dgm:prSet presAssocID="{935643D3-59FD-4D83-A6A1-652039A2F550}" presName="node" presStyleLbl="node1" presStyleIdx="2" presStyleCnt="5" custScaleX="127321" custScaleY="165749" custRadScaleRad="113057" custRadScaleInc="-40107">
        <dgm:presLayoutVars>
          <dgm:bulletEnabled val="1"/>
        </dgm:presLayoutVars>
      </dgm:prSet>
      <dgm:spPr/>
    </dgm:pt>
    <dgm:pt modelId="{EFB909DA-8296-4DFE-8A6B-7AD958158881}" type="pres">
      <dgm:prSet presAssocID="{935643D3-59FD-4D83-A6A1-652039A2F550}" presName="spNode" presStyleCnt="0"/>
      <dgm:spPr/>
    </dgm:pt>
    <dgm:pt modelId="{B91D2A6C-E1AB-4E91-B623-AA855F24B598}" type="pres">
      <dgm:prSet presAssocID="{90E65CC2-90B1-41D8-BCDD-9F07AE2146D0}" presName="sibTrans" presStyleLbl="sibTrans1D1" presStyleIdx="2" presStyleCnt="5"/>
      <dgm:spPr/>
    </dgm:pt>
    <dgm:pt modelId="{17CAB01B-BBD8-4996-88F0-AE30FAFD166C}" type="pres">
      <dgm:prSet presAssocID="{42FD1B0B-B3A1-476D-8F27-252B958B9AC8}" presName="node" presStyleLbl="node1" presStyleIdx="3" presStyleCnt="5" custScaleX="114733" custScaleY="141613" custRadScaleRad="120420" custRadScaleInc="33941">
        <dgm:presLayoutVars>
          <dgm:bulletEnabled val="1"/>
        </dgm:presLayoutVars>
      </dgm:prSet>
      <dgm:spPr/>
    </dgm:pt>
    <dgm:pt modelId="{BE9B74B4-C320-42AA-9EF6-E260B3A6D305}" type="pres">
      <dgm:prSet presAssocID="{42FD1B0B-B3A1-476D-8F27-252B958B9AC8}" presName="spNode" presStyleCnt="0"/>
      <dgm:spPr/>
    </dgm:pt>
    <dgm:pt modelId="{4CA0C5D3-6392-4BB0-8F12-BD571B80B0C3}" type="pres">
      <dgm:prSet presAssocID="{28452777-B3B9-463E-B082-64058C9B17A8}" presName="sibTrans" presStyleLbl="sibTrans1D1" presStyleIdx="3" presStyleCnt="5"/>
      <dgm:spPr/>
    </dgm:pt>
    <dgm:pt modelId="{916B1CC8-3B9B-430D-BA1A-85194A530D71}" type="pres">
      <dgm:prSet presAssocID="{B5E59465-78C2-4E54-8DC9-C49250F48230}" presName="node" presStyleLbl="node1" presStyleIdx="4" presStyleCnt="5" custScaleY="190067" custRadScaleRad="97639" custRadScaleInc="-27565">
        <dgm:presLayoutVars>
          <dgm:bulletEnabled val="1"/>
        </dgm:presLayoutVars>
      </dgm:prSet>
      <dgm:spPr/>
    </dgm:pt>
    <dgm:pt modelId="{E07D16B7-69DB-4A55-9211-8CC58F38BDF6}" type="pres">
      <dgm:prSet presAssocID="{B5E59465-78C2-4E54-8DC9-C49250F48230}" presName="spNode" presStyleCnt="0"/>
      <dgm:spPr/>
    </dgm:pt>
    <dgm:pt modelId="{0BAF36EC-229C-407D-9DBA-6F5E5DF67F2C}" type="pres">
      <dgm:prSet presAssocID="{684AE789-FA93-49DB-AECE-04FFF44496C7}" presName="sibTrans" presStyleLbl="sibTrans1D1" presStyleIdx="4" presStyleCnt="5"/>
      <dgm:spPr/>
    </dgm:pt>
  </dgm:ptLst>
  <dgm:cxnLst>
    <dgm:cxn modelId="{4C58B807-9FCE-4851-B26C-268A32ED441E}" srcId="{C0D74AC5-E5E2-4EC1-87CF-1BF54CB16BD6}" destId="{7C021721-0619-4C39-A6F4-2B238960B2D7}" srcOrd="0" destOrd="0" parTransId="{FEC8A8B8-287A-457B-B465-7CC5720546BB}" sibTransId="{F1F3E78E-5297-4C16-92F0-3709356B8918}"/>
    <dgm:cxn modelId="{5648F225-D9FF-4636-8FFA-9952B2289C77}" type="presOf" srcId="{90E65CC2-90B1-41D8-BCDD-9F07AE2146D0}" destId="{B91D2A6C-E1AB-4E91-B623-AA855F24B598}" srcOrd="0" destOrd="0" presId="urn:microsoft.com/office/officeart/2005/8/layout/cycle5"/>
    <dgm:cxn modelId="{69AE3D34-F50E-48FF-A44E-9B20B8927A97}" srcId="{C0D74AC5-E5E2-4EC1-87CF-1BF54CB16BD6}" destId="{935643D3-59FD-4D83-A6A1-652039A2F550}" srcOrd="2" destOrd="0" parTransId="{FDAA04E1-8EDE-4C72-A027-763ED5A3D4DF}" sibTransId="{90E65CC2-90B1-41D8-BCDD-9F07AE2146D0}"/>
    <dgm:cxn modelId="{1F7E8235-85C2-4159-A9D0-F14D4169EA5E}" type="presOf" srcId="{42FD1B0B-B3A1-476D-8F27-252B958B9AC8}" destId="{17CAB01B-BBD8-4996-88F0-AE30FAFD166C}" srcOrd="0" destOrd="0" presId="urn:microsoft.com/office/officeart/2005/8/layout/cycle5"/>
    <dgm:cxn modelId="{A930AB5F-989D-4A85-BD37-D119EB3BC05D}" type="presOf" srcId="{7C021721-0619-4C39-A6F4-2B238960B2D7}" destId="{61C4C180-9D39-44AA-B3D0-D3F422501D64}" srcOrd="0" destOrd="0" presId="urn:microsoft.com/office/officeart/2005/8/layout/cycle5"/>
    <dgm:cxn modelId="{2856174A-8F03-4736-919A-34B8F443C10B}" type="presOf" srcId="{21D4D43D-7296-45AC-9B5D-30DFE9222748}" destId="{8AF6FCB6-1BB2-4EE6-9F8E-B04E651C2122}" srcOrd="0" destOrd="0" presId="urn:microsoft.com/office/officeart/2005/8/layout/cycle5"/>
    <dgm:cxn modelId="{135D1C71-D044-4C4F-8E5F-B5081102E49A}" type="presOf" srcId="{C0D74AC5-E5E2-4EC1-87CF-1BF54CB16BD6}" destId="{A7031662-7B58-47D5-A063-26A5AF0D1EC3}" srcOrd="0" destOrd="0" presId="urn:microsoft.com/office/officeart/2005/8/layout/cycle5"/>
    <dgm:cxn modelId="{7DBB4678-20CF-4311-BF38-8C864291F3F3}" type="presOf" srcId="{F1F3E78E-5297-4C16-92F0-3709356B8918}" destId="{5D37777A-8F48-4905-ABEE-91838D89EFCB}" srcOrd="0" destOrd="0" presId="urn:microsoft.com/office/officeart/2005/8/layout/cycle5"/>
    <dgm:cxn modelId="{F2C4AD81-55E6-48B1-8AC1-EF4F824F5AF3}" type="presOf" srcId="{28452777-B3B9-463E-B082-64058C9B17A8}" destId="{4CA0C5D3-6392-4BB0-8F12-BD571B80B0C3}" srcOrd="0" destOrd="0" presId="urn:microsoft.com/office/officeart/2005/8/layout/cycle5"/>
    <dgm:cxn modelId="{3F7F018B-B3EE-47C8-9E05-3821BE1D3A60}" type="presOf" srcId="{B5E59465-78C2-4E54-8DC9-C49250F48230}" destId="{916B1CC8-3B9B-430D-BA1A-85194A530D71}" srcOrd="0" destOrd="0" presId="urn:microsoft.com/office/officeart/2005/8/layout/cycle5"/>
    <dgm:cxn modelId="{34B97BA3-04E5-4072-A696-2021F18C2E4C}" srcId="{C0D74AC5-E5E2-4EC1-87CF-1BF54CB16BD6}" destId="{21D4D43D-7296-45AC-9B5D-30DFE9222748}" srcOrd="1" destOrd="0" parTransId="{4377E78C-853D-4DE7-BBA6-2517A2AFB516}" sibTransId="{D8AD345E-819E-42F6-A284-5E467C267450}"/>
    <dgm:cxn modelId="{0EF670B3-1FF1-4937-9F65-CFB963B2C781}" type="presOf" srcId="{D8AD345E-819E-42F6-A284-5E467C267450}" destId="{2BDBE241-F9CB-4E22-99FD-7D2D03F19440}" srcOrd="0" destOrd="0" presId="urn:microsoft.com/office/officeart/2005/8/layout/cycle5"/>
    <dgm:cxn modelId="{11A8B4C0-9A53-48BE-B97E-7F8AC9C4B3AE}" srcId="{C0D74AC5-E5E2-4EC1-87CF-1BF54CB16BD6}" destId="{B5E59465-78C2-4E54-8DC9-C49250F48230}" srcOrd="4" destOrd="0" parTransId="{36667192-A302-4EBA-94FF-3F1693BF9E96}" sibTransId="{684AE789-FA93-49DB-AECE-04FFF44496C7}"/>
    <dgm:cxn modelId="{F3B4C4D0-F955-4167-B276-BA0101FF7488}" type="presOf" srcId="{684AE789-FA93-49DB-AECE-04FFF44496C7}" destId="{0BAF36EC-229C-407D-9DBA-6F5E5DF67F2C}" srcOrd="0" destOrd="0" presId="urn:microsoft.com/office/officeart/2005/8/layout/cycle5"/>
    <dgm:cxn modelId="{A24F69ED-BBB3-4D9B-9859-FE352CA3C491}" type="presOf" srcId="{935643D3-59FD-4D83-A6A1-652039A2F550}" destId="{FC4837EB-8620-4A67-9521-C414DB6A18D0}" srcOrd="0" destOrd="0" presId="urn:microsoft.com/office/officeart/2005/8/layout/cycle5"/>
    <dgm:cxn modelId="{809E08FE-A174-4F09-B3DA-54C2F7E4E243}" srcId="{C0D74AC5-E5E2-4EC1-87CF-1BF54CB16BD6}" destId="{42FD1B0B-B3A1-476D-8F27-252B958B9AC8}" srcOrd="3" destOrd="0" parTransId="{48921D8A-5536-4FE2-B235-D147C95DB53E}" sibTransId="{28452777-B3B9-463E-B082-64058C9B17A8}"/>
    <dgm:cxn modelId="{6D8E8A49-F352-48EF-9F90-9AB395DE2D48}" type="presParOf" srcId="{A7031662-7B58-47D5-A063-26A5AF0D1EC3}" destId="{61C4C180-9D39-44AA-B3D0-D3F422501D64}" srcOrd="0" destOrd="0" presId="urn:microsoft.com/office/officeart/2005/8/layout/cycle5"/>
    <dgm:cxn modelId="{697F1C44-7172-4FD9-B9C3-52D746C02E3D}" type="presParOf" srcId="{A7031662-7B58-47D5-A063-26A5AF0D1EC3}" destId="{21B77114-BC96-4511-8B5B-77C4FC78818B}" srcOrd="1" destOrd="0" presId="urn:microsoft.com/office/officeart/2005/8/layout/cycle5"/>
    <dgm:cxn modelId="{C4776CD1-7766-49CD-BE4D-F72CBF8BB637}" type="presParOf" srcId="{A7031662-7B58-47D5-A063-26A5AF0D1EC3}" destId="{5D37777A-8F48-4905-ABEE-91838D89EFCB}" srcOrd="2" destOrd="0" presId="urn:microsoft.com/office/officeart/2005/8/layout/cycle5"/>
    <dgm:cxn modelId="{3E10E5ED-CEC0-41C1-85E5-087C6D7F4DC1}" type="presParOf" srcId="{A7031662-7B58-47D5-A063-26A5AF0D1EC3}" destId="{8AF6FCB6-1BB2-4EE6-9F8E-B04E651C2122}" srcOrd="3" destOrd="0" presId="urn:microsoft.com/office/officeart/2005/8/layout/cycle5"/>
    <dgm:cxn modelId="{02A2B7E1-16DE-43D6-B714-387968EEE312}" type="presParOf" srcId="{A7031662-7B58-47D5-A063-26A5AF0D1EC3}" destId="{5BE54224-CFAB-4CCE-8B4A-2A6761E98AE8}" srcOrd="4" destOrd="0" presId="urn:microsoft.com/office/officeart/2005/8/layout/cycle5"/>
    <dgm:cxn modelId="{4F9183D5-647C-4FF9-98B5-C10103BAA55A}" type="presParOf" srcId="{A7031662-7B58-47D5-A063-26A5AF0D1EC3}" destId="{2BDBE241-F9CB-4E22-99FD-7D2D03F19440}" srcOrd="5" destOrd="0" presId="urn:microsoft.com/office/officeart/2005/8/layout/cycle5"/>
    <dgm:cxn modelId="{64EDA2F8-3FFF-4127-A16C-FA523727BC67}" type="presParOf" srcId="{A7031662-7B58-47D5-A063-26A5AF0D1EC3}" destId="{FC4837EB-8620-4A67-9521-C414DB6A18D0}" srcOrd="6" destOrd="0" presId="urn:microsoft.com/office/officeart/2005/8/layout/cycle5"/>
    <dgm:cxn modelId="{4E47BB94-1FB9-43B7-BB7B-CCD08621D753}" type="presParOf" srcId="{A7031662-7B58-47D5-A063-26A5AF0D1EC3}" destId="{EFB909DA-8296-4DFE-8A6B-7AD958158881}" srcOrd="7" destOrd="0" presId="urn:microsoft.com/office/officeart/2005/8/layout/cycle5"/>
    <dgm:cxn modelId="{4BF926F3-1748-4424-A5B4-307DA1D03ECF}" type="presParOf" srcId="{A7031662-7B58-47D5-A063-26A5AF0D1EC3}" destId="{B91D2A6C-E1AB-4E91-B623-AA855F24B598}" srcOrd="8" destOrd="0" presId="urn:microsoft.com/office/officeart/2005/8/layout/cycle5"/>
    <dgm:cxn modelId="{D751B7F5-0A02-4659-B0ED-8C0A0F6D3F5C}" type="presParOf" srcId="{A7031662-7B58-47D5-A063-26A5AF0D1EC3}" destId="{17CAB01B-BBD8-4996-88F0-AE30FAFD166C}" srcOrd="9" destOrd="0" presId="urn:microsoft.com/office/officeart/2005/8/layout/cycle5"/>
    <dgm:cxn modelId="{6A1BC3E2-85A1-461D-AEE0-3D053C3B5C5B}" type="presParOf" srcId="{A7031662-7B58-47D5-A063-26A5AF0D1EC3}" destId="{BE9B74B4-C320-42AA-9EF6-E260B3A6D305}" srcOrd="10" destOrd="0" presId="urn:microsoft.com/office/officeart/2005/8/layout/cycle5"/>
    <dgm:cxn modelId="{EFF1CD5C-C2F2-43CD-952F-AA9B16A07724}" type="presParOf" srcId="{A7031662-7B58-47D5-A063-26A5AF0D1EC3}" destId="{4CA0C5D3-6392-4BB0-8F12-BD571B80B0C3}" srcOrd="11" destOrd="0" presId="urn:microsoft.com/office/officeart/2005/8/layout/cycle5"/>
    <dgm:cxn modelId="{B9D0AB44-2E03-4C51-9150-48BD674B8F7B}" type="presParOf" srcId="{A7031662-7B58-47D5-A063-26A5AF0D1EC3}" destId="{916B1CC8-3B9B-430D-BA1A-85194A530D71}" srcOrd="12" destOrd="0" presId="urn:microsoft.com/office/officeart/2005/8/layout/cycle5"/>
    <dgm:cxn modelId="{0517CA5C-727F-481B-8949-7C4DE752D3ED}" type="presParOf" srcId="{A7031662-7B58-47D5-A063-26A5AF0D1EC3}" destId="{E07D16B7-69DB-4A55-9211-8CC58F38BDF6}" srcOrd="13" destOrd="0" presId="urn:microsoft.com/office/officeart/2005/8/layout/cycle5"/>
    <dgm:cxn modelId="{62BE07E2-4FD2-4544-87C9-318D784E2B0F}" type="presParOf" srcId="{A7031662-7B58-47D5-A063-26A5AF0D1EC3}" destId="{0BAF36EC-229C-407D-9DBA-6F5E5DF67F2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E1434-41EF-489D-B017-CF0A4E75696D}">
      <dsp:nvSpPr>
        <dsp:cNvPr id="0" name=""/>
        <dsp:cNvSpPr/>
      </dsp:nvSpPr>
      <dsp:spPr>
        <a:xfrm>
          <a:off x="0" y="451"/>
          <a:ext cx="8036142" cy="1284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rgbClr val="000000"/>
              </a:solidFill>
              <a:ea typeface="+mn-ea"/>
              <a:cs typeface="+mn-cs"/>
            </a:rPr>
            <a:t>The Standing Advice builds on the advice Natural England would have previously provided on air pollution impacts.</a:t>
          </a:r>
        </a:p>
      </dsp:txBody>
      <dsp:txXfrm>
        <a:off x="62694" y="63145"/>
        <a:ext cx="7910754" cy="1158907"/>
      </dsp:txXfrm>
    </dsp:sp>
    <dsp:sp modelId="{B2558DE7-1F1E-44A9-8A4B-EC2D1ADE0104}">
      <dsp:nvSpPr>
        <dsp:cNvPr id="0" name=""/>
        <dsp:cNvSpPr/>
      </dsp:nvSpPr>
      <dsp:spPr>
        <a:xfrm>
          <a:off x="0" y="1299020"/>
          <a:ext cx="8036142" cy="1284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rgbClr val="000000"/>
              </a:solidFill>
              <a:ea typeface="+mn-ea"/>
              <a:cs typeface="+mn-cs"/>
            </a:rPr>
            <a:t>The thresholds used to determine if a proposal has a Likely Significant Effect alone or in combination remains at 1% of the critical level or load.</a:t>
          </a:r>
        </a:p>
      </dsp:txBody>
      <dsp:txXfrm>
        <a:off x="62694" y="1361714"/>
        <a:ext cx="7910754" cy="1158907"/>
      </dsp:txXfrm>
    </dsp:sp>
    <dsp:sp modelId="{361F1939-8E05-4320-8452-F31C0A1BCB16}">
      <dsp:nvSpPr>
        <dsp:cNvPr id="0" name=""/>
        <dsp:cNvSpPr/>
      </dsp:nvSpPr>
      <dsp:spPr>
        <a:xfrm>
          <a:off x="0" y="2597589"/>
          <a:ext cx="8036142" cy="1284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rgbClr val="000000"/>
              </a:solidFill>
              <a:ea typeface="+mn-ea"/>
              <a:cs typeface="+mn-cs"/>
            </a:rPr>
            <a:t>The screening distances for air quality impacts on protected sites are based on NE's existing SSSI Impact Risk Zones and remain unchanged.</a:t>
          </a:r>
        </a:p>
      </dsp:txBody>
      <dsp:txXfrm>
        <a:off x="62694" y="2660283"/>
        <a:ext cx="7910754" cy="1158907"/>
      </dsp:txXfrm>
    </dsp:sp>
    <dsp:sp modelId="{EE0837BA-191F-425B-A882-EDD7AD60AACA}">
      <dsp:nvSpPr>
        <dsp:cNvPr id="0" name=""/>
        <dsp:cNvSpPr/>
      </dsp:nvSpPr>
      <dsp:spPr>
        <a:xfrm>
          <a:off x="0" y="3858999"/>
          <a:ext cx="8036142" cy="1284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rgbClr val="000000"/>
              </a:solidFill>
              <a:ea typeface="+mn-ea"/>
              <a:cs typeface="+mn-cs"/>
            </a:rPr>
            <a:t>In the majority of cases the approach for agricultural developments which are also funded by the Slurry Infrastructure Grant Scheme remain unchanged. For more complex SIG proposals which require additional assessment NE may advise you to use the Standing Advice to do this</a:t>
          </a:r>
          <a:r>
            <a:rPr lang="en-GB" sz="2000" kern="1200">
              <a:solidFill>
                <a:srgbClr val="FFFFFF"/>
              </a:solidFill>
              <a:ea typeface="+mn-ea"/>
              <a:cs typeface="+mn-cs"/>
            </a:rPr>
            <a:t>.</a:t>
          </a:r>
        </a:p>
      </dsp:txBody>
      <dsp:txXfrm>
        <a:off x="62694" y="3921693"/>
        <a:ext cx="7910754" cy="11589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B1AB5-2093-4320-A954-CD2E7EFC3A34}">
      <dsp:nvSpPr>
        <dsp:cNvPr id="0" name=""/>
        <dsp:cNvSpPr/>
      </dsp:nvSpPr>
      <dsp:spPr>
        <a:xfrm rot="5400000">
          <a:off x="4353610" y="-1686154"/>
          <a:ext cx="1363425" cy="47391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GB" sz="2900" kern="1200"/>
            <a:t>Realistic and based on established good practice</a:t>
          </a:r>
        </a:p>
      </dsp:txBody>
      <dsp:txXfrm rot="-5400000">
        <a:off x="2665759" y="68254"/>
        <a:ext cx="4672571" cy="1230311"/>
      </dsp:txXfrm>
    </dsp:sp>
    <dsp:sp modelId="{DB09BD1E-F7F8-49EA-8CE7-A5988E131581}">
      <dsp:nvSpPr>
        <dsp:cNvPr id="0" name=""/>
        <dsp:cNvSpPr/>
      </dsp:nvSpPr>
      <dsp:spPr>
        <a:xfrm>
          <a:off x="14075" y="101451"/>
          <a:ext cx="2665759" cy="1187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Achievable</a:t>
          </a:r>
        </a:p>
      </dsp:txBody>
      <dsp:txXfrm>
        <a:off x="72055" y="159431"/>
        <a:ext cx="2549799" cy="1071759"/>
      </dsp:txXfrm>
    </dsp:sp>
    <dsp:sp modelId="{EB7FAA92-11D7-4D63-8F98-9767F573C646}">
      <dsp:nvSpPr>
        <dsp:cNvPr id="0" name=""/>
        <dsp:cNvSpPr/>
      </dsp:nvSpPr>
      <dsp:spPr>
        <a:xfrm rot="5400000">
          <a:off x="4570085" y="-355830"/>
          <a:ext cx="950175" cy="47483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GB" sz="2900" kern="1200"/>
            <a:t>Of a scale which will remove harm</a:t>
          </a:r>
        </a:p>
      </dsp:txBody>
      <dsp:txXfrm rot="-5400000">
        <a:off x="2670974" y="1589665"/>
        <a:ext cx="4702014" cy="857407"/>
      </dsp:txXfrm>
    </dsp:sp>
    <dsp:sp modelId="{B7189902-5291-43A1-9B14-1C8C9345BE28}">
      <dsp:nvSpPr>
        <dsp:cNvPr id="0" name=""/>
        <dsp:cNvSpPr/>
      </dsp:nvSpPr>
      <dsp:spPr>
        <a:xfrm>
          <a:off x="0" y="1424508"/>
          <a:ext cx="2670973" cy="1187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Proportionate</a:t>
          </a:r>
        </a:p>
      </dsp:txBody>
      <dsp:txXfrm>
        <a:off x="57980" y="1482488"/>
        <a:ext cx="2555013" cy="1071759"/>
      </dsp:txXfrm>
    </dsp:sp>
    <dsp:sp modelId="{F9CA4659-C9DB-457B-85DD-0D7822F5F767}">
      <dsp:nvSpPr>
        <dsp:cNvPr id="0" name=""/>
        <dsp:cNvSpPr/>
      </dsp:nvSpPr>
      <dsp:spPr>
        <a:xfrm rot="5400000">
          <a:off x="4570085" y="891275"/>
          <a:ext cx="950175" cy="47483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GB" sz="2900" kern="1200"/>
            <a:t>Measurable and quantifiable</a:t>
          </a:r>
        </a:p>
      </dsp:txBody>
      <dsp:txXfrm rot="-5400000">
        <a:off x="2670974" y="2836770"/>
        <a:ext cx="4702014" cy="857407"/>
      </dsp:txXfrm>
    </dsp:sp>
    <dsp:sp modelId="{F793F819-4749-4D6C-BE01-9B096F56A1A7}">
      <dsp:nvSpPr>
        <dsp:cNvPr id="0" name=""/>
        <dsp:cNvSpPr/>
      </dsp:nvSpPr>
      <dsp:spPr>
        <a:xfrm>
          <a:off x="0" y="2671614"/>
          <a:ext cx="2670973" cy="1187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Verifiable</a:t>
          </a:r>
        </a:p>
      </dsp:txBody>
      <dsp:txXfrm>
        <a:off x="57980" y="2729594"/>
        <a:ext cx="2555013" cy="10717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E2DF7-6FE7-49F3-8EEA-2C1096186A8C}">
      <dsp:nvSpPr>
        <dsp:cNvPr id="0" name=""/>
        <dsp:cNvSpPr/>
      </dsp:nvSpPr>
      <dsp:spPr>
        <a:xfrm>
          <a:off x="0" y="864"/>
          <a:ext cx="8469084" cy="5961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ea typeface="+mn-ea"/>
              <a:cs typeface="+mn-cs"/>
            </a:rPr>
            <a:t>The advice will cover the key things you will need to undertake for a detailed Air Quality Assessment, including:</a:t>
          </a:r>
          <a:endParaRPr lang="en-US" sz="1800" kern="1200">
            <a:solidFill>
              <a:schemeClr val="tx1"/>
            </a:solidFill>
            <a:ea typeface="+mn-ea"/>
            <a:cs typeface="+mn-cs"/>
          </a:endParaRPr>
        </a:p>
      </dsp:txBody>
      <dsp:txXfrm>
        <a:off x="29100" y="29964"/>
        <a:ext cx="8410884" cy="537917"/>
      </dsp:txXfrm>
    </dsp:sp>
    <dsp:sp modelId="{B135002C-2D0D-4929-9CC9-A6081A011E32}">
      <dsp:nvSpPr>
        <dsp:cNvPr id="0" name=""/>
        <dsp:cNvSpPr/>
      </dsp:nvSpPr>
      <dsp:spPr>
        <a:xfrm>
          <a:off x="0" y="611367"/>
          <a:ext cx="8469084" cy="5961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ea typeface="+mn-ea"/>
              <a:cs typeface="+mn-cs"/>
            </a:rPr>
            <a:t>Initial screening for credible risk of an effect</a:t>
          </a:r>
          <a:endParaRPr lang="en-US" sz="2000" kern="1200">
            <a:solidFill>
              <a:schemeClr val="tx1"/>
            </a:solidFill>
            <a:ea typeface="+mn-ea"/>
            <a:cs typeface="+mn-cs"/>
          </a:endParaRPr>
        </a:p>
      </dsp:txBody>
      <dsp:txXfrm>
        <a:off x="29100" y="640467"/>
        <a:ext cx="8410884" cy="537917"/>
      </dsp:txXfrm>
    </dsp:sp>
    <dsp:sp modelId="{06AC2F53-72F4-4034-945C-86727DB3E32A}">
      <dsp:nvSpPr>
        <dsp:cNvPr id="0" name=""/>
        <dsp:cNvSpPr/>
      </dsp:nvSpPr>
      <dsp:spPr>
        <a:xfrm>
          <a:off x="0" y="1221870"/>
          <a:ext cx="8469084" cy="5961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ea typeface="+mn-ea"/>
              <a:cs typeface="+mn-cs"/>
            </a:rPr>
            <a:t>Detailed Air Quality Modelling</a:t>
          </a:r>
          <a:endParaRPr lang="en-US" sz="2000" kern="1200">
            <a:solidFill>
              <a:schemeClr val="tx1"/>
            </a:solidFill>
            <a:ea typeface="+mn-ea"/>
            <a:cs typeface="+mn-cs"/>
          </a:endParaRPr>
        </a:p>
      </dsp:txBody>
      <dsp:txXfrm>
        <a:off x="29100" y="1250970"/>
        <a:ext cx="8410884" cy="537917"/>
      </dsp:txXfrm>
    </dsp:sp>
    <dsp:sp modelId="{463EA89C-4D87-4759-AF7A-F9815E8D5496}">
      <dsp:nvSpPr>
        <dsp:cNvPr id="0" name=""/>
        <dsp:cNvSpPr/>
      </dsp:nvSpPr>
      <dsp:spPr>
        <a:xfrm>
          <a:off x="0" y="1832373"/>
          <a:ext cx="8469084" cy="5961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ea typeface="+mn-ea"/>
              <a:cs typeface="+mn-cs"/>
            </a:rPr>
            <a:t>Applying Screening Thresholds</a:t>
          </a:r>
          <a:endParaRPr lang="en-US" sz="2000" kern="1200">
            <a:solidFill>
              <a:schemeClr val="tx1"/>
            </a:solidFill>
            <a:ea typeface="+mn-ea"/>
            <a:cs typeface="+mn-cs"/>
          </a:endParaRPr>
        </a:p>
      </dsp:txBody>
      <dsp:txXfrm>
        <a:off x="29100" y="1861473"/>
        <a:ext cx="8410884" cy="537917"/>
      </dsp:txXfrm>
    </dsp:sp>
    <dsp:sp modelId="{D3BA89FA-0936-44DB-8637-C09D3A9D3001}">
      <dsp:nvSpPr>
        <dsp:cNvPr id="0" name=""/>
        <dsp:cNvSpPr/>
      </dsp:nvSpPr>
      <dsp:spPr>
        <a:xfrm>
          <a:off x="0" y="2442877"/>
          <a:ext cx="8469084" cy="5961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ea typeface="+mn-ea"/>
              <a:cs typeface="+mn-cs"/>
            </a:rPr>
            <a:t>Detailed Assessments of Ecological impacts</a:t>
          </a:r>
          <a:endParaRPr lang="en-US" sz="2000" kern="1200">
            <a:solidFill>
              <a:schemeClr val="tx1"/>
            </a:solidFill>
            <a:ea typeface="+mn-ea"/>
            <a:cs typeface="+mn-cs"/>
          </a:endParaRPr>
        </a:p>
      </dsp:txBody>
      <dsp:txXfrm>
        <a:off x="29100" y="2471977"/>
        <a:ext cx="8410884" cy="537917"/>
      </dsp:txXfrm>
    </dsp:sp>
    <dsp:sp modelId="{582573B8-F7CA-489F-BDB9-907ECE9F7A89}">
      <dsp:nvSpPr>
        <dsp:cNvPr id="0" name=""/>
        <dsp:cNvSpPr/>
      </dsp:nvSpPr>
      <dsp:spPr>
        <a:xfrm>
          <a:off x="0" y="3112349"/>
          <a:ext cx="8469084" cy="5961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ea typeface="+mn-ea"/>
              <a:cs typeface="+mn-cs"/>
            </a:rPr>
            <a:t>Appropriate Assessments</a:t>
          </a:r>
          <a:endParaRPr lang="en-US" sz="2000" kern="1200">
            <a:solidFill>
              <a:schemeClr val="tx1"/>
            </a:solidFill>
            <a:ea typeface="+mn-ea"/>
            <a:cs typeface="+mn-cs"/>
          </a:endParaRPr>
        </a:p>
      </dsp:txBody>
      <dsp:txXfrm>
        <a:off x="29100" y="3141449"/>
        <a:ext cx="8410884" cy="537917"/>
      </dsp:txXfrm>
    </dsp:sp>
    <dsp:sp modelId="{18D2DCED-0366-479E-9F71-334D0BDF14E2}">
      <dsp:nvSpPr>
        <dsp:cNvPr id="0" name=""/>
        <dsp:cNvSpPr/>
      </dsp:nvSpPr>
      <dsp:spPr>
        <a:xfrm>
          <a:off x="0" y="3663883"/>
          <a:ext cx="8469084" cy="5961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ea typeface="+mn-ea"/>
              <a:cs typeface="+mn-cs"/>
            </a:rPr>
            <a:t>Optional Local Plan Air Quality Policy</a:t>
          </a:r>
          <a:endParaRPr lang="en-US" sz="2000" kern="1200">
            <a:solidFill>
              <a:schemeClr val="tx1"/>
            </a:solidFill>
            <a:ea typeface="+mn-ea"/>
            <a:cs typeface="+mn-cs"/>
          </a:endParaRPr>
        </a:p>
      </dsp:txBody>
      <dsp:txXfrm>
        <a:off x="29100" y="3692983"/>
        <a:ext cx="8410884" cy="537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C6583-0A70-497B-B982-27A49AB20078}">
      <dsp:nvSpPr>
        <dsp:cNvPr id="0" name=""/>
        <dsp:cNvSpPr/>
      </dsp:nvSpPr>
      <dsp:spPr>
        <a:xfrm>
          <a:off x="0" y="1311"/>
          <a:ext cx="8379042" cy="1029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dirty="0">
              <a:solidFill>
                <a:srgbClr val="000000"/>
              </a:solidFill>
              <a:ea typeface="+mn-ea"/>
              <a:cs typeface="+mn-cs"/>
            </a:rPr>
            <a:t>There is standing advice for agricultural and industrial planning applications. Our previous </a:t>
          </a:r>
          <a:r>
            <a:rPr lang="en-GB" sz="2000" kern="1200" dirty="0">
              <a:solidFill>
                <a:srgbClr val="000000"/>
              </a:solidFill>
              <a:latin typeface="Arial"/>
              <a:ea typeface="+mn-ea"/>
              <a:cs typeface="+mn-cs"/>
            </a:rPr>
            <a:t>published guidance</a:t>
          </a:r>
          <a:r>
            <a:rPr lang="en-GB" sz="2000" kern="1200" dirty="0">
              <a:solidFill>
                <a:srgbClr val="000000"/>
              </a:solidFill>
              <a:ea typeface="+mn-ea"/>
              <a:cs typeface="+mn-cs"/>
            </a:rPr>
            <a:t> only covered roads.</a:t>
          </a:r>
        </a:p>
      </dsp:txBody>
      <dsp:txXfrm>
        <a:off x="50261" y="51572"/>
        <a:ext cx="8278520" cy="929078"/>
      </dsp:txXfrm>
    </dsp:sp>
    <dsp:sp modelId="{82ADF2BD-4920-46D0-BED9-529490C4DD22}">
      <dsp:nvSpPr>
        <dsp:cNvPr id="0" name=""/>
        <dsp:cNvSpPr/>
      </dsp:nvSpPr>
      <dsp:spPr>
        <a:xfrm>
          <a:off x="0" y="1076991"/>
          <a:ext cx="8379042" cy="1029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dirty="0">
              <a:solidFill>
                <a:srgbClr val="000000"/>
              </a:solidFill>
              <a:ea typeface="+mn-ea"/>
              <a:cs typeface="+mn-cs"/>
            </a:rPr>
            <a:t>There is now advice on how to consider emission reductions</a:t>
          </a:r>
          <a:r>
            <a:rPr lang="en-GB" sz="2000" kern="1200" dirty="0">
              <a:solidFill>
                <a:srgbClr val="000000"/>
              </a:solidFill>
              <a:latin typeface="Arial"/>
              <a:ea typeface="+mn-ea"/>
              <a:cs typeface="+mn-cs"/>
            </a:rPr>
            <a:t> </a:t>
          </a:r>
          <a:r>
            <a:rPr lang="en-GB" sz="2000" kern="1200" dirty="0">
              <a:solidFill>
                <a:srgbClr val="000000"/>
              </a:solidFill>
              <a:ea typeface="+mn-ea"/>
              <a:cs typeface="+mn-cs"/>
            </a:rPr>
            <a:t>for agricultural planning applications.</a:t>
          </a:r>
        </a:p>
      </dsp:txBody>
      <dsp:txXfrm>
        <a:off x="50261" y="1127252"/>
        <a:ext cx="8278520" cy="929078"/>
      </dsp:txXfrm>
    </dsp:sp>
    <dsp:sp modelId="{CA6781DB-03AB-416B-84AB-3272BFB056EA}">
      <dsp:nvSpPr>
        <dsp:cNvPr id="0" name=""/>
        <dsp:cNvSpPr/>
      </dsp:nvSpPr>
      <dsp:spPr>
        <a:xfrm>
          <a:off x="0" y="2152671"/>
          <a:ext cx="8379042" cy="1029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000000"/>
              </a:solidFill>
              <a:ea typeface="+mn-ea"/>
              <a:cs typeface="+mn-cs"/>
            </a:rPr>
            <a:t>Signposting for emission reductions for agricultural developments which also requires an Environment Agency </a:t>
          </a:r>
          <a:r>
            <a:rPr lang="en-GB" sz="2000" kern="1200" dirty="0">
              <a:solidFill>
                <a:srgbClr val="000000"/>
              </a:solidFill>
              <a:latin typeface="Arial"/>
              <a:ea typeface="+mn-ea"/>
              <a:cs typeface="+mn-cs"/>
            </a:rPr>
            <a:t>permit</a:t>
          </a:r>
          <a:r>
            <a:rPr lang="en-GB" sz="2000" kern="1200" dirty="0">
              <a:solidFill>
                <a:srgbClr val="000000"/>
              </a:solidFill>
              <a:ea typeface="+mn-ea"/>
              <a:cs typeface="+mn-cs"/>
            </a:rPr>
            <a:t>.</a:t>
          </a:r>
        </a:p>
      </dsp:txBody>
      <dsp:txXfrm>
        <a:off x="50261" y="2202932"/>
        <a:ext cx="8278520" cy="929078"/>
      </dsp:txXfrm>
    </dsp:sp>
    <dsp:sp modelId="{5B4CF992-1291-4131-9BB2-6AEFC2F55FBB}">
      <dsp:nvSpPr>
        <dsp:cNvPr id="0" name=""/>
        <dsp:cNvSpPr/>
      </dsp:nvSpPr>
      <dsp:spPr>
        <a:xfrm>
          <a:off x="0" y="3228351"/>
          <a:ext cx="8379042" cy="1029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000000"/>
              </a:solidFill>
              <a:ea typeface="+mn-ea"/>
              <a:cs typeface="+mn-cs"/>
            </a:rPr>
            <a:t>There is a link to the JNCC Decision Making Threshold Guidance which can be used to rule out the need for an in-combination assessment for very small amounts of air pollution.</a:t>
          </a:r>
        </a:p>
      </dsp:txBody>
      <dsp:txXfrm>
        <a:off x="50261" y="3278612"/>
        <a:ext cx="8278520" cy="929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320B7-A501-43B6-92A6-95C9F1F7990F}">
      <dsp:nvSpPr>
        <dsp:cNvPr id="0" name=""/>
        <dsp:cNvSpPr/>
      </dsp:nvSpPr>
      <dsp:spPr>
        <a:xfrm rot="3556367">
          <a:off x="2052249" y="4020278"/>
          <a:ext cx="1519682" cy="33486"/>
        </a:xfrm>
        <a:custGeom>
          <a:avLst/>
          <a:gdLst/>
          <a:ahLst/>
          <a:cxnLst/>
          <a:rect l="0" t="0" r="0" b="0"/>
          <a:pathLst>
            <a:path>
              <a:moveTo>
                <a:pt x="0" y="16743"/>
              </a:moveTo>
              <a:lnTo>
                <a:pt x="1519682" y="1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0F9DE-EF95-4C2C-B19F-91AEF01F90AA}">
      <dsp:nvSpPr>
        <dsp:cNvPr id="0" name=""/>
        <dsp:cNvSpPr/>
      </dsp:nvSpPr>
      <dsp:spPr>
        <a:xfrm rot="1835764">
          <a:off x="2576486" y="3412829"/>
          <a:ext cx="1082295" cy="33486"/>
        </a:xfrm>
        <a:custGeom>
          <a:avLst/>
          <a:gdLst/>
          <a:ahLst/>
          <a:cxnLst/>
          <a:rect l="0" t="0" r="0" b="0"/>
          <a:pathLst>
            <a:path>
              <a:moveTo>
                <a:pt x="0" y="16743"/>
              </a:moveTo>
              <a:lnTo>
                <a:pt x="1082295" y="1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80683-879C-4C3D-9DD0-74342A3C6D4E}">
      <dsp:nvSpPr>
        <dsp:cNvPr id="0" name=""/>
        <dsp:cNvSpPr/>
      </dsp:nvSpPr>
      <dsp:spPr>
        <a:xfrm>
          <a:off x="2651826" y="2805037"/>
          <a:ext cx="1000296" cy="33486"/>
        </a:xfrm>
        <a:custGeom>
          <a:avLst/>
          <a:gdLst/>
          <a:ahLst/>
          <a:cxnLst/>
          <a:rect l="0" t="0" r="0" b="0"/>
          <a:pathLst>
            <a:path>
              <a:moveTo>
                <a:pt x="0" y="16743"/>
              </a:moveTo>
              <a:lnTo>
                <a:pt x="1000296" y="1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2F4F0A-9D0D-47F0-B75B-902AC75A079B}">
      <dsp:nvSpPr>
        <dsp:cNvPr id="0" name=""/>
        <dsp:cNvSpPr/>
      </dsp:nvSpPr>
      <dsp:spPr>
        <a:xfrm rot="19766557">
          <a:off x="2576239" y="2196490"/>
          <a:ext cx="1088517" cy="33486"/>
        </a:xfrm>
        <a:custGeom>
          <a:avLst/>
          <a:gdLst/>
          <a:ahLst/>
          <a:cxnLst/>
          <a:rect l="0" t="0" r="0" b="0"/>
          <a:pathLst>
            <a:path>
              <a:moveTo>
                <a:pt x="0" y="16743"/>
              </a:moveTo>
              <a:lnTo>
                <a:pt x="1088517" y="1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1DABF-19F5-4A3B-9977-D693027DFD6A}">
      <dsp:nvSpPr>
        <dsp:cNvPr id="0" name=""/>
        <dsp:cNvSpPr/>
      </dsp:nvSpPr>
      <dsp:spPr>
        <a:xfrm rot="18076478">
          <a:off x="2062624" y="1587925"/>
          <a:ext cx="1532813" cy="33486"/>
        </a:xfrm>
        <a:custGeom>
          <a:avLst/>
          <a:gdLst/>
          <a:ahLst/>
          <a:cxnLst/>
          <a:rect l="0" t="0" r="0" b="0"/>
          <a:pathLst>
            <a:path>
              <a:moveTo>
                <a:pt x="0" y="16743"/>
              </a:moveTo>
              <a:lnTo>
                <a:pt x="1532813" y="1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183CA-663C-49B8-9B7F-C09C7B8F0914}">
      <dsp:nvSpPr>
        <dsp:cNvPr id="0" name=""/>
        <dsp:cNvSpPr/>
      </dsp:nvSpPr>
      <dsp:spPr>
        <a:xfrm>
          <a:off x="1451052" y="2046288"/>
          <a:ext cx="1188496" cy="148899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A75B2-C26F-44D7-9D82-669859167416}">
      <dsp:nvSpPr>
        <dsp:cNvPr id="0" name=""/>
        <dsp:cNvSpPr/>
      </dsp:nvSpPr>
      <dsp:spPr>
        <a:xfrm>
          <a:off x="2441045" y="3198"/>
          <a:ext cx="2136181" cy="9635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ammonia (NH3)</a:t>
          </a:r>
        </a:p>
      </dsp:txBody>
      <dsp:txXfrm>
        <a:off x="2753881" y="144307"/>
        <a:ext cx="1510509" cy="681336"/>
      </dsp:txXfrm>
    </dsp:sp>
    <dsp:sp modelId="{608821F1-AD6C-4D50-9AEF-52C837B8626B}">
      <dsp:nvSpPr>
        <dsp:cNvPr id="0" name=""/>
        <dsp:cNvSpPr/>
      </dsp:nvSpPr>
      <dsp:spPr>
        <a:xfrm>
          <a:off x="3188991" y="1075333"/>
          <a:ext cx="2085671" cy="9635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nitrogen oxides (NO, NO2 or NOx)</a:t>
          </a:r>
        </a:p>
      </dsp:txBody>
      <dsp:txXfrm>
        <a:off x="3494430" y="1216442"/>
        <a:ext cx="1474793" cy="681336"/>
      </dsp:txXfrm>
    </dsp:sp>
    <dsp:sp modelId="{C7239F78-B058-4E67-AD64-FB12EEBFD911}">
      <dsp:nvSpPr>
        <dsp:cNvPr id="0" name=""/>
        <dsp:cNvSpPr/>
      </dsp:nvSpPr>
      <dsp:spPr>
        <a:xfrm>
          <a:off x="3652122" y="2340003"/>
          <a:ext cx="1747155" cy="9635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nitrogen deposition</a:t>
          </a:r>
        </a:p>
      </dsp:txBody>
      <dsp:txXfrm>
        <a:off x="3907987" y="2481112"/>
        <a:ext cx="1235425" cy="681336"/>
      </dsp:txXfrm>
    </dsp:sp>
    <dsp:sp modelId="{09C8CB54-C1FA-4301-87C2-37E1A5B39501}">
      <dsp:nvSpPr>
        <dsp:cNvPr id="0" name=""/>
        <dsp:cNvSpPr/>
      </dsp:nvSpPr>
      <dsp:spPr>
        <a:xfrm>
          <a:off x="3172490" y="3604673"/>
          <a:ext cx="2112073" cy="9635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acid deposition</a:t>
          </a:r>
        </a:p>
      </dsp:txBody>
      <dsp:txXfrm>
        <a:off x="3481796" y="3745782"/>
        <a:ext cx="1493461" cy="681336"/>
      </dsp:txXfrm>
    </dsp:sp>
    <dsp:sp modelId="{CDABBE50-5ABA-4330-BEB2-1D489F5DE37B}">
      <dsp:nvSpPr>
        <dsp:cNvPr id="0" name=""/>
        <dsp:cNvSpPr/>
      </dsp:nvSpPr>
      <dsp:spPr>
        <a:xfrm>
          <a:off x="2289104" y="4676808"/>
          <a:ext cx="2379286" cy="9635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sulphur dioxide (SO2)</a:t>
          </a:r>
        </a:p>
      </dsp:txBody>
      <dsp:txXfrm>
        <a:off x="2637542" y="4817917"/>
        <a:ext cx="1682410" cy="681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30D56-3538-4F63-829B-6F8EF7CAC89D}">
      <dsp:nvSpPr>
        <dsp:cNvPr id="0" name=""/>
        <dsp:cNvSpPr/>
      </dsp:nvSpPr>
      <dsp:spPr>
        <a:xfrm>
          <a:off x="0" y="4381072"/>
          <a:ext cx="8523514" cy="67760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It explains when no further assessment is required</a:t>
          </a:r>
          <a:endParaRPr lang="en-US" sz="2000" kern="1200">
            <a:solidFill>
              <a:schemeClr val="tx1"/>
            </a:solidFill>
          </a:endParaRPr>
        </a:p>
      </dsp:txBody>
      <dsp:txXfrm>
        <a:off x="0" y="4381072"/>
        <a:ext cx="8523514" cy="677609"/>
      </dsp:txXfrm>
    </dsp:sp>
    <dsp:sp modelId="{B0D0F23C-BEC7-4758-88EA-A223E0170000}">
      <dsp:nvSpPr>
        <dsp:cNvPr id="0" name=""/>
        <dsp:cNvSpPr/>
      </dsp:nvSpPr>
      <dsp:spPr>
        <a:xfrm rot="10800000">
          <a:off x="0" y="1255129"/>
          <a:ext cx="8523514" cy="3222460"/>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To help you check if the applicant has identified the correct protected site likely to be impacted it:</a:t>
          </a:r>
          <a:endParaRPr lang="en-US" sz="2000" kern="1200">
            <a:solidFill>
              <a:schemeClr val="tx1"/>
            </a:solidFill>
          </a:endParaRPr>
        </a:p>
      </dsp:txBody>
      <dsp:txXfrm rot="-10800000">
        <a:off x="0" y="1255129"/>
        <a:ext cx="8523514" cy="1131083"/>
      </dsp:txXfrm>
    </dsp:sp>
    <dsp:sp modelId="{98893A49-3FA0-46D4-A615-D000C43792A3}">
      <dsp:nvSpPr>
        <dsp:cNvPr id="0" name=""/>
        <dsp:cNvSpPr/>
      </dsp:nvSpPr>
      <dsp:spPr>
        <a:xfrm>
          <a:off x="2160" y="2089104"/>
          <a:ext cx="2134881" cy="14205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b="1" kern="1200"/>
            <a:t>Provides screening distances for different development types  </a:t>
          </a:r>
          <a:endParaRPr lang="en-US" sz="1400" b="1" kern="1200"/>
        </a:p>
      </dsp:txBody>
      <dsp:txXfrm>
        <a:off x="2160" y="2089104"/>
        <a:ext cx="2134881" cy="1420594"/>
      </dsp:txXfrm>
    </dsp:sp>
    <dsp:sp modelId="{BA875525-50A2-400D-9590-58342CDC0F33}">
      <dsp:nvSpPr>
        <dsp:cNvPr id="0" name=""/>
        <dsp:cNvSpPr/>
      </dsp:nvSpPr>
      <dsp:spPr>
        <a:xfrm>
          <a:off x="2137042" y="2089104"/>
          <a:ext cx="3192155" cy="14205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b="1" kern="1200"/>
            <a:t>Explains how to use these screening distances in SCAIL for agricultural or industrial development proposals to check which protected sites likely to be affected </a:t>
          </a:r>
          <a:endParaRPr lang="en-US" sz="1400" b="1" kern="1200"/>
        </a:p>
      </dsp:txBody>
      <dsp:txXfrm>
        <a:off x="2137042" y="2089104"/>
        <a:ext cx="3192155" cy="1420594"/>
      </dsp:txXfrm>
    </dsp:sp>
    <dsp:sp modelId="{D2E0A876-465A-44E0-836E-B4F5FDC8DA93}">
      <dsp:nvSpPr>
        <dsp:cNvPr id="0" name=""/>
        <dsp:cNvSpPr/>
      </dsp:nvSpPr>
      <dsp:spPr>
        <a:xfrm>
          <a:off x="5329197" y="2116469"/>
          <a:ext cx="3192155" cy="13658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b="1" kern="1200"/>
            <a:t>Explains how to use MAGIC for road related proposals or proposals which generate traffic to identify protected sites within 200m of a road.</a:t>
          </a:r>
          <a:endParaRPr lang="en-US" sz="1400" b="1" kern="1200"/>
        </a:p>
      </dsp:txBody>
      <dsp:txXfrm>
        <a:off x="5329197" y="2116469"/>
        <a:ext cx="3192155" cy="1365863"/>
      </dsp:txXfrm>
    </dsp:sp>
    <dsp:sp modelId="{6223932B-75A1-4D55-9480-DC2973616816}">
      <dsp:nvSpPr>
        <dsp:cNvPr id="0" name=""/>
        <dsp:cNvSpPr/>
      </dsp:nvSpPr>
      <dsp:spPr>
        <a:xfrm rot="10800000">
          <a:off x="0" y="159"/>
          <a:ext cx="8523514" cy="1214832"/>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0" kern="1200">
              <a:solidFill>
                <a:schemeClr val="tx1"/>
              </a:solidFill>
            </a:rPr>
            <a:t>This is part of the screening stage of a Habitats Regulations Assessment (HRA).</a:t>
          </a:r>
          <a:endParaRPr lang="en-US" sz="2000" b="0" kern="1200">
            <a:solidFill>
              <a:schemeClr val="tx1"/>
            </a:solidFill>
          </a:endParaRPr>
        </a:p>
      </dsp:txBody>
      <dsp:txXfrm rot="10800000">
        <a:off x="0" y="159"/>
        <a:ext cx="8523514" cy="789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1E855-B9FA-4F8D-B440-C315F51DE296}">
      <dsp:nvSpPr>
        <dsp:cNvPr id="0" name=""/>
        <dsp:cNvSpPr/>
      </dsp:nvSpPr>
      <dsp:spPr>
        <a:xfrm>
          <a:off x="0" y="4299057"/>
          <a:ext cx="8458201" cy="70520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If the PC is under 1% of all critical levels or loads then an in-combination assessment will be required (Step 4).</a:t>
          </a:r>
          <a:endParaRPr lang="en-US" sz="2000" kern="1200">
            <a:solidFill>
              <a:schemeClr val="tx1"/>
            </a:solidFill>
          </a:endParaRPr>
        </a:p>
      </dsp:txBody>
      <dsp:txXfrm>
        <a:off x="0" y="4299057"/>
        <a:ext cx="8458201" cy="705205"/>
      </dsp:txXfrm>
    </dsp:sp>
    <dsp:sp modelId="{6058DA4F-B2C2-4672-8CD5-971127CFAC90}">
      <dsp:nvSpPr>
        <dsp:cNvPr id="0" name=""/>
        <dsp:cNvSpPr/>
      </dsp:nvSpPr>
      <dsp:spPr>
        <a:xfrm rot="10800000">
          <a:off x="0" y="3023561"/>
          <a:ext cx="8458201" cy="1333584"/>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It explains how to calculate the proposal’s Process Contribution (PC)</a:t>
          </a:r>
          <a:endParaRPr lang="en-US" sz="2000" kern="1200">
            <a:solidFill>
              <a:schemeClr val="tx1"/>
            </a:solidFill>
          </a:endParaRPr>
        </a:p>
      </dsp:txBody>
      <dsp:txXfrm rot="10800000">
        <a:off x="0" y="3023561"/>
        <a:ext cx="8458201" cy="866523"/>
      </dsp:txXfrm>
    </dsp:sp>
    <dsp:sp modelId="{668337A4-492B-40F2-AD3F-4489490AC3B7}">
      <dsp:nvSpPr>
        <dsp:cNvPr id="0" name=""/>
        <dsp:cNvSpPr/>
      </dsp:nvSpPr>
      <dsp:spPr>
        <a:xfrm rot="10800000">
          <a:off x="0" y="0"/>
          <a:ext cx="8458201" cy="3226462"/>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This is part of the screening stage of a Habitats Regulations Assessment (HRA).This step explains how to use the Air Pollution Information System (APIS) to check: </a:t>
          </a:r>
          <a:endParaRPr lang="en-US" sz="2000" kern="1200">
            <a:solidFill>
              <a:schemeClr val="tx1"/>
            </a:solidFill>
          </a:endParaRPr>
        </a:p>
      </dsp:txBody>
      <dsp:txXfrm rot="-10800000">
        <a:off x="0" y="0"/>
        <a:ext cx="8458201" cy="1132488"/>
      </dsp:txXfrm>
    </dsp:sp>
    <dsp:sp modelId="{27B38826-655E-478C-AF37-FFB196F5910E}">
      <dsp:nvSpPr>
        <dsp:cNvPr id="0" name=""/>
        <dsp:cNvSpPr/>
      </dsp:nvSpPr>
      <dsp:spPr>
        <a:xfrm>
          <a:off x="0" y="988365"/>
          <a:ext cx="4229100" cy="1253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kern="1200"/>
            <a:t>Which habitats and features are present on the protected sites the proposal will affect (identified in step 1)</a:t>
          </a:r>
          <a:endParaRPr lang="en-US" sz="2100" kern="1200"/>
        </a:p>
      </dsp:txBody>
      <dsp:txXfrm>
        <a:off x="0" y="988365"/>
        <a:ext cx="4229100" cy="1253283"/>
      </dsp:txXfrm>
    </dsp:sp>
    <dsp:sp modelId="{B808FD6A-F453-409E-AEDA-476BBEF90C5E}">
      <dsp:nvSpPr>
        <dsp:cNvPr id="0" name=""/>
        <dsp:cNvSpPr/>
      </dsp:nvSpPr>
      <dsp:spPr>
        <a:xfrm>
          <a:off x="4229100" y="998859"/>
          <a:ext cx="4229100" cy="12322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kern="1200"/>
            <a:t>The critical levels and loads of each habitat and feature in relation to each air pollutant</a:t>
          </a:r>
          <a:endParaRPr lang="en-US" sz="2100" kern="1200"/>
        </a:p>
      </dsp:txBody>
      <dsp:txXfrm>
        <a:off x="4229100" y="998859"/>
        <a:ext cx="4229100" cy="1232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7702-2225-4EEB-AF03-F5EFB065D459}">
      <dsp:nvSpPr>
        <dsp:cNvPr id="0" name=""/>
        <dsp:cNvSpPr/>
      </dsp:nvSpPr>
      <dsp:spPr>
        <a:xfrm rot="5400000">
          <a:off x="-148112" y="146781"/>
          <a:ext cx="1039488" cy="7588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Stage 1</a:t>
          </a:r>
        </a:p>
      </dsp:txBody>
      <dsp:txXfrm rot="-5400000">
        <a:off x="-7811" y="385923"/>
        <a:ext cx="758886" cy="280602"/>
      </dsp:txXfrm>
    </dsp:sp>
    <dsp:sp modelId="{DFC50E37-E12E-4CBE-A7F4-1AFBDEBAA742}">
      <dsp:nvSpPr>
        <dsp:cNvPr id="0" name=""/>
        <dsp:cNvSpPr/>
      </dsp:nvSpPr>
      <dsp:spPr>
        <a:xfrm rot="5400000">
          <a:off x="4317326" y="-3575393"/>
          <a:ext cx="675667" cy="78394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Identify the protected sites impacted</a:t>
          </a:r>
          <a:r>
            <a:rPr lang="en-GB" sz="1600" kern="1200" dirty="0">
              <a:latin typeface="Arial"/>
            </a:rPr>
            <a:t> using SCAIL</a:t>
          </a:r>
          <a:endParaRPr lang="en-GB" sz="1600" kern="1200" dirty="0"/>
        </a:p>
        <a:p>
          <a:pPr marL="171450" lvl="1" indent="-171450" algn="l" defTabSz="711200">
            <a:lnSpc>
              <a:spcPct val="90000"/>
            </a:lnSpc>
            <a:spcBef>
              <a:spcPct val="0"/>
            </a:spcBef>
            <a:spcAft>
              <a:spcPct val="15000"/>
            </a:spcAft>
            <a:buChar char="•"/>
          </a:pPr>
          <a:r>
            <a:rPr lang="en-GB" sz="1600" kern="1200" dirty="0"/>
            <a:t>Use APIS to identify designated site features &amp; relevant critical levels and loads </a:t>
          </a:r>
        </a:p>
      </dsp:txBody>
      <dsp:txXfrm rot="-5400000">
        <a:off x="735453" y="39463"/>
        <a:ext cx="7806432" cy="609701"/>
      </dsp:txXfrm>
    </dsp:sp>
    <dsp:sp modelId="{6E563E45-52AD-4491-83E5-3DD0EEE04188}">
      <dsp:nvSpPr>
        <dsp:cNvPr id="0" name=""/>
        <dsp:cNvSpPr/>
      </dsp:nvSpPr>
      <dsp:spPr>
        <a:xfrm rot="5400000">
          <a:off x="-163734" y="1105339"/>
          <a:ext cx="1039488" cy="7276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Stage 2</a:t>
          </a:r>
        </a:p>
      </dsp:txBody>
      <dsp:txXfrm rot="-5400000">
        <a:off x="-7810" y="1313237"/>
        <a:ext cx="727641" cy="311847"/>
      </dsp:txXfrm>
    </dsp:sp>
    <dsp:sp modelId="{26155C66-267F-4459-8F74-450174A3EF18}">
      <dsp:nvSpPr>
        <dsp:cNvPr id="0" name=""/>
        <dsp:cNvSpPr/>
      </dsp:nvSpPr>
      <dsp:spPr>
        <a:xfrm rot="5400000">
          <a:off x="4301704" y="-2632458"/>
          <a:ext cx="675667" cy="78394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Check the baseline emissions on the proposal site </a:t>
          </a:r>
          <a:r>
            <a:rPr lang="en-GB" sz="1600" kern="1200" dirty="0">
              <a:latin typeface="Arial"/>
            </a:rPr>
            <a:t> using SCAIL</a:t>
          </a:r>
          <a:r>
            <a:rPr lang="en-GB" sz="1600" kern="1200" dirty="0"/>
            <a:t>(kg per year)</a:t>
          </a:r>
        </a:p>
      </dsp:txBody>
      <dsp:txXfrm rot="-5400000">
        <a:off x="719831" y="982398"/>
        <a:ext cx="7806432" cy="609701"/>
      </dsp:txXfrm>
    </dsp:sp>
    <dsp:sp modelId="{CA49C10C-3969-421E-AB1D-1E505F73ED1F}">
      <dsp:nvSpPr>
        <dsp:cNvPr id="0" name=""/>
        <dsp:cNvSpPr/>
      </dsp:nvSpPr>
      <dsp:spPr>
        <a:xfrm rot="5400000">
          <a:off x="-163734" y="2048274"/>
          <a:ext cx="1039488" cy="7276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Stage 3</a:t>
          </a:r>
        </a:p>
      </dsp:txBody>
      <dsp:txXfrm rot="-5400000">
        <a:off x="-7810" y="2256172"/>
        <a:ext cx="727641" cy="311847"/>
      </dsp:txXfrm>
    </dsp:sp>
    <dsp:sp modelId="{AC3A56B8-6B68-4945-B1F4-8E44685DEEBA}">
      <dsp:nvSpPr>
        <dsp:cNvPr id="0" name=""/>
        <dsp:cNvSpPr/>
      </dsp:nvSpPr>
      <dsp:spPr>
        <a:xfrm rot="5400000">
          <a:off x="4301704" y="-1689522"/>
          <a:ext cx="675667" cy="78394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Screen out dominant sources</a:t>
          </a:r>
        </a:p>
        <a:p>
          <a:pPr marL="171450" lvl="1" indent="-171450" algn="l" defTabSz="711200">
            <a:lnSpc>
              <a:spcPct val="90000"/>
            </a:lnSpc>
            <a:spcBef>
              <a:spcPct val="0"/>
            </a:spcBef>
            <a:spcAft>
              <a:spcPct val="15000"/>
            </a:spcAft>
            <a:buChar char="•"/>
          </a:pPr>
          <a:r>
            <a:rPr lang="en-GB" sz="1600" kern="1200" dirty="0"/>
            <a:t>A dominant source means it will emit 25% or more of any relevant critical level or load</a:t>
          </a:r>
        </a:p>
      </dsp:txBody>
      <dsp:txXfrm rot="-5400000">
        <a:off x="719831" y="1925334"/>
        <a:ext cx="7806432" cy="609701"/>
      </dsp:txXfrm>
    </dsp:sp>
    <dsp:sp modelId="{1C304078-A9AB-4E1F-B079-682679F1784D}">
      <dsp:nvSpPr>
        <dsp:cNvPr id="0" name=""/>
        <dsp:cNvSpPr/>
      </dsp:nvSpPr>
      <dsp:spPr>
        <a:xfrm rot="5400000">
          <a:off x="-163734" y="2991209"/>
          <a:ext cx="1039488" cy="7276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Stage 4</a:t>
          </a:r>
        </a:p>
      </dsp:txBody>
      <dsp:txXfrm rot="-5400000">
        <a:off x="-7810" y="3199107"/>
        <a:ext cx="727641" cy="311847"/>
      </dsp:txXfrm>
    </dsp:sp>
    <dsp:sp modelId="{AFAD454B-20A9-47F7-B8BE-E6BD7676406F}">
      <dsp:nvSpPr>
        <dsp:cNvPr id="0" name=""/>
        <dsp:cNvSpPr/>
      </dsp:nvSpPr>
      <dsp:spPr>
        <a:xfrm rot="5400000">
          <a:off x="4301704" y="-746587"/>
          <a:ext cx="675667" cy="78394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Review the embedded emission reduction measures.</a:t>
          </a:r>
        </a:p>
        <a:p>
          <a:pPr marL="171450" lvl="1" indent="-171450" algn="l" defTabSz="711200">
            <a:lnSpc>
              <a:spcPct val="90000"/>
            </a:lnSpc>
            <a:spcBef>
              <a:spcPct val="0"/>
            </a:spcBef>
            <a:spcAft>
              <a:spcPct val="15000"/>
            </a:spcAft>
            <a:buChar char="•"/>
          </a:pPr>
          <a:r>
            <a:rPr lang="en-GB" sz="1600" kern="1200" dirty="0"/>
            <a:t>Check they are measurable, achievable, proportionate and verifiable</a:t>
          </a:r>
        </a:p>
      </dsp:txBody>
      <dsp:txXfrm rot="-5400000">
        <a:off x="719831" y="2868269"/>
        <a:ext cx="7806432" cy="609701"/>
      </dsp:txXfrm>
    </dsp:sp>
    <dsp:sp modelId="{98C89F02-6853-46AF-AA66-EFC2BBD217AE}">
      <dsp:nvSpPr>
        <dsp:cNvPr id="0" name=""/>
        <dsp:cNvSpPr/>
      </dsp:nvSpPr>
      <dsp:spPr>
        <a:xfrm rot="5400000">
          <a:off x="-163734" y="3934145"/>
          <a:ext cx="1039488" cy="7276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Stage 5</a:t>
          </a:r>
        </a:p>
      </dsp:txBody>
      <dsp:txXfrm rot="-5400000">
        <a:off x="-7810" y="4142043"/>
        <a:ext cx="727641" cy="311847"/>
      </dsp:txXfrm>
    </dsp:sp>
    <dsp:sp modelId="{AE09D317-5B4C-456C-A40D-387B370F13C2}">
      <dsp:nvSpPr>
        <dsp:cNvPr id="0" name=""/>
        <dsp:cNvSpPr/>
      </dsp:nvSpPr>
      <dsp:spPr>
        <a:xfrm rot="5400000">
          <a:off x="4301704" y="196347"/>
          <a:ext cx="675667" cy="78394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Check the emission reduction measures result in an emissions reduction compared to the baseline</a:t>
          </a:r>
        </a:p>
      </dsp:txBody>
      <dsp:txXfrm rot="-5400000">
        <a:off x="719831" y="3811204"/>
        <a:ext cx="7806432" cy="609701"/>
      </dsp:txXfrm>
    </dsp:sp>
    <dsp:sp modelId="{2FB6A6A8-7065-4130-9022-052F83DF1A23}">
      <dsp:nvSpPr>
        <dsp:cNvPr id="0" name=""/>
        <dsp:cNvSpPr/>
      </dsp:nvSpPr>
      <dsp:spPr>
        <a:xfrm rot="5400000">
          <a:off x="-163734" y="4877080"/>
          <a:ext cx="1039488" cy="7276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Stage 6</a:t>
          </a:r>
        </a:p>
      </dsp:txBody>
      <dsp:txXfrm rot="-5400000">
        <a:off x="-7810" y="5084978"/>
        <a:ext cx="727641" cy="311847"/>
      </dsp:txXfrm>
    </dsp:sp>
    <dsp:sp modelId="{A2B4B353-4CE9-4C12-A37B-CAB2A5CFA6D7}">
      <dsp:nvSpPr>
        <dsp:cNvPr id="0" name=""/>
        <dsp:cNvSpPr/>
      </dsp:nvSpPr>
      <dsp:spPr>
        <a:xfrm rot="5400000">
          <a:off x="4301704" y="1139283"/>
          <a:ext cx="675667" cy="78394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Secure commitment to emissions reductions  e.g. secured via a planning condition</a:t>
          </a:r>
        </a:p>
      </dsp:txBody>
      <dsp:txXfrm rot="-5400000">
        <a:off x="719831" y="4754140"/>
        <a:ext cx="7806432" cy="609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95145-EBF6-4F87-8A34-4E29EFD3F109}">
      <dsp:nvSpPr>
        <dsp:cNvPr id="0" name=""/>
        <dsp:cNvSpPr/>
      </dsp:nvSpPr>
      <dsp:spPr>
        <a:xfrm>
          <a:off x="0" y="4571"/>
          <a:ext cx="8569542" cy="752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A8AAA-ABC1-4CD4-8020-B86AEDCBD2E4}">
      <dsp:nvSpPr>
        <dsp:cNvPr id="0" name=""/>
        <dsp:cNvSpPr/>
      </dsp:nvSpPr>
      <dsp:spPr>
        <a:xfrm>
          <a:off x="227581" y="173847"/>
          <a:ext cx="414189" cy="4137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9E083D-3F7E-495B-9FFD-4353DE635AE0}">
      <dsp:nvSpPr>
        <dsp:cNvPr id="0" name=""/>
        <dsp:cNvSpPr/>
      </dsp:nvSpPr>
      <dsp:spPr>
        <a:xfrm>
          <a:off x="869353" y="4571"/>
          <a:ext cx="7686799" cy="77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11" tIns="82111" rIns="82111" bIns="82111" numCol="1" spcCol="1270" anchor="ctr" anchorCtr="0">
          <a:noAutofit/>
        </a:bodyPr>
        <a:lstStyle/>
        <a:p>
          <a:pPr marL="0" lvl="0" indent="0" algn="l" defTabSz="711200" rtl="0">
            <a:lnSpc>
              <a:spcPct val="100000"/>
            </a:lnSpc>
            <a:spcBef>
              <a:spcPct val="0"/>
            </a:spcBef>
            <a:spcAft>
              <a:spcPct val="35000"/>
            </a:spcAft>
            <a:buNone/>
          </a:pPr>
          <a:r>
            <a:rPr lang="en-GB" sz="1600" kern="1200" dirty="0">
              <a:latin typeface="Arial"/>
            </a:rPr>
            <a:t>This step is part of the screening stage of a Habitats Regulations Assessment.</a:t>
          </a:r>
          <a:endParaRPr lang="en-GB" sz="1600" kern="1200" dirty="0"/>
        </a:p>
      </dsp:txBody>
      <dsp:txXfrm>
        <a:off x="869353" y="4571"/>
        <a:ext cx="7686799" cy="775847"/>
      </dsp:txXfrm>
    </dsp:sp>
    <dsp:sp modelId="{C64E21F1-3B0D-4678-869D-D9AB51E52B19}">
      <dsp:nvSpPr>
        <dsp:cNvPr id="0" name=""/>
        <dsp:cNvSpPr/>
      </dsp:nvSpPr>
      <dsp:spPr>
        <a:xfrm>
          <a:off x="0" y="974381"/>
          <a:ext cx="8569542" cy="752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3F70A-FBEC-437C-A6DA-80C710416BDA}">
      <dsp:nvSpPr>
        <dsp:cNvPr id="0" name=""/>
        <dsp:cNvSpPr/>
      </dsp:nvSpPr>
      <dsp:spPr>
        <a:xfrm>
          <a:off x="227581" y="1143656"/>
          <a:ext cx="414189" cy="413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462E74-94BD-43B4-988A-D616216DD45C}">
      <dsp:nvSpPr>
        <dsp:cNvPr id="0" name=""/>
        <dsp:cNvSpPr/>
      </dsp:nvSpPr>
      <dsp:spPr>
        <a:xfrm>
          <a:off x="869353" y="974381"/>
          <a:ext cx="7686799" cy="77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11" tIns="82111" rIns="82111" bIns="82111" numCol="1" spcCol="1270" anchor="ctr" anchorCtr="0">
          <a:noAutofit/>
        </a:bodyPr>
        <a:lstStyle/>
        <a:p>
          <a:pPr marL="0" lvl="0" indent="0" algn="l" defTabSz="622300" rtl="0">
            <a:lnSpc>
              <a:spcPct val="100000"/>
            </a:lnSpc>
            <a:spcBef>
              <a:spcPct val="0"/>
            </a:spcBef>
            <a:spcAft>
              <a:spcPct val="35000"/>
            </a:spcAft>
            <a:buNone/>
          </a:pPr>
          <a:r>
            <a:rPr lang="en-GB" sz="1400" kern="1200" dirty="0">
              <a:latin typeface="Arial"/>
            </a:rPr>
            <a:t>If a proposal does not exceed 1% of the critical levels and loads alone, an in-combination assessment with other projects is required. This ensures that the impact of many projects under 1% do not combine together to have a  significant effect. </a:t>
          </a:r>
          <a:endParaRPr lang="en-GB" sz="1400" kern="1200" dirty="0"/>
        </a:p>
      </dsp:txBody>
      <dsp:txXfrm>
        <a:off x="869353" y="974381"/>
        <a:ext cx="7686799" cy="775847"/>
      </dsp:txXfrm>
    </dsp:sp>
    <dsp:sp modelId="{1A21AF52-671E-4C46-9D95-6BFE3D733044}">
      <dsp:nvSpPr>
        <dsp:cNvPr id="0" name=""/>
        <dsp:cNvSpPr/>
      </dsp:nvSpPr>
      <dsp:spPr>
        <a:xfrm>
          <a:off x="0" y="1944190"/>
          <a:ext cx="8569542" cy="752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9CA2D-53D8-4E6D-B56F-F3930153CD02}">
      <dsp:nvSpPr>
        <dsp:cNvPr id="0" name=""/>
        <dsp:cNvSpPr/>
      </dsp:nvSpPr>
      <dsp:spPr>
        <a:xfrm>
          <a:off x="227581" y="2113466"/>
          <a:ext cx="414189" cy="4137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FAE517-6C5C-4383-B9D6-3BAC4C47BF79}">
      <dsp:nvSpPr>
        <dsp:cNvPr id="0" name=""/>
        <dsp:cNvSpPr/>
      </dsp:nvSpPr>
      <dsp:spPr>
        <a:xfrm>
          <a:off x="869353" y="1944190"/>
          <a:ext cx="7686799" cy="77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11" tIns="82111" rIns="82111" bIns="82111"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a:rPr>
            <a:t>Applicants might use the Joint Nature Conservation Committee (JNCC) ‘decision-making thresholds’ as a reason for not completing an in-combination. If so, you should check they have correctly followed the </a:t>
          </a:r>
          <a:r>
            <a:rPr lang="en-GB" sz="1400" kern="1200" dirty="0">
              <a:latin typeface="Arial"/>
              <a:hlinkClick xmlns:r="http://schemas.openxmlformats.org/officeDocument/2006/relationships" r:id="rId7">
                <a:extLst>
                  <a:ext uri="{A12FA001-AC4F-418D-AE19-62706E023703}">
                    <ahyp:hlinkClr xmlns:ahyp="http://schemas.microsoft.com/office/drawing/2018/hyperlinkcolor" val="tx"/>
                  </a:ext>
                </a:extLst>
              </a:hlinkClick>
            </a:rPr>
            <a:t>JNCC guidance on decision-making thresholds</a:t>
          </a:r>
          <a:r>
            <a:rPr lang="en-GB" sz="1400" kern="1200" dirty="0">
              <a:latin typeface="Arial"/>
            </a:rPr>
            <a:t>. </a:t>
          </a:r>
          <a:endParaRPr lang="en-GB" sz="1400" kern="1200" dirty="0"/>
        </a:p>
      </dsp:txBody>
      <dsp:txXfrm>
        <a:off x="869353" y="1944190"/>
        <a:ext cx="7686799" cy="775847"/>
      </dsp:txXfrm>
    </dsp:sp>
    <dsp:sp modelId="{9BB6D76C-6D7F-41F1-8D8E-15EA22854B27}">
      <dsp:nvSpPr>
        <dsp:cNvPr id="0" name=""/>
        <dsp:cNvSpPr/>
      </dsp:nvSpPr>
      <dsp:spPr>
        <a:xfrm>
          <a:off x="0" y="2913999"/>
          <a:ext cx="8569542" cy="752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78B0B-1180-4299-A9CE-9E14CE84FE5A}">
      <dsp:nvSpPr>
        <dsp:cNvPr id="0" name=""/>
        <dsp:cNvSpPr/>
      </dsp:nvSpPr>
      <dsp:spPr>
        <a:xfrm>
          <a:off x="227581" y="3083275"/>
          <a:ext cx="414189" cy="41378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589202-CC75-4154-B8A6-DA5CD047EE08}">
      <dsp:nvSpPr>
        <dsp:cNvPr id="0" name=""/>
        <dsp:cNvSpPr/>
      </dsp:nvSpPr>
      <dsp:spPr>
        <a:xfrm>
          <a:off x="869353" y="2913999"/>
          <a:ext cx="7686799" cy="77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11" tIns="82111" rIns="82111" bIns="82111" numCol="1" spcCol="1270" anchor="ctr" anchorCtr="0">
          <a:noAutofit/>
        </a:bodyPr>
        <a:lstStyle/>
        <a:p>
          <a:pPr marL="0" lvl="0" indent="0" algn="l" defTabSz="622300" rtl="0">
            <a:lnSpc>
              <a:spcPct val="100000"/>
            </a:lnSpc>
            <a:spcBef>
              <a:spcPct val="0"/>
            </a:spcBef>
            <a:spcAft>
              <a:spcPct val="35000"/>
            </a:spcAft>
            <a:buNone/>
          </a:pPr>
          <a:r>
            <a:rPr lang="en-GB" sz="1400" kern="1200" dirty="0">
              <a:latin typeface="Arial"/>
            </a:rPr>
            <a:t>If an in–combination assessment is required, the types of proposals to include are those in existing HRA guidance. This should not just include the same </a:t>
          </a:r>
          <a:r>
            <a:rPr lang="en-GB" sz="1400" u="sng" kern="1200" dirty="0">
              <a:latin typeface="Arial"/>
            </a:rPr>
            <a:t>type</a:t>
          </a:r>
          <a:r>
            <a:rPr lang="en-GB" sz="1400" kern="1200" dirty="0">
              <a:latin typeface="Arial"/>
            </a:rPr>
            <a:t> of source as the proposed development.</a:t>
          </a:r>
        </a:p>
      </dsp:txBody>
      <dsp:txXfrm>
        <a:off x="869353" y="2913999"/>
        <a:ext cx="7686799" cy="775847"/>
      </dsp:txXfrm>
    </dsp:sp>
    <dsp:sp modelId="{A6E6DD42-B3DE-402B-8A4C-BA75AAA63962}">
      <dsp:nvSpPr>
        <dsp:cNvPr id="0" name=""/>
        <dsp:cNvSpPr/>
      </dsp:nvSpPr>
      <dsp:spPr>
        <a:xfrm>
          <a:off x="0" y="3883809"/>
          <a:ext cx="8569542" cy="752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CED43-DAFD-4D5F-A0DE-C2E460893619}">
      <dsp:nvSpPr>
        <dsp:cNvPr id="0" name=""/>
        <dsp:cNvSpPr/>
      </dsp:nvSpPr>
      <dsp:spPr>
        <a:xfrm>
          <a:off x="227581" y="4053085"/>
          <a:ext cx="414189" cy="413785"/>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10F356-F462-4FA8-B750-300BFCE63C33}">
      <dsp:nvSpPr>
        <dsp:cNvPr id="0" name=""/>
        <dsp:cNvSpPr/>
      </dsp:nvSpPr>
      <dsp:spPr>
        <a:xfrm>
          <a:off x="869353" y="3883809"/>
          <a:ext cx="7686799" cy="77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11" tIns="82111" rIns="82111" bIns="82111"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a:rPr>
            <a:t>For example, an agricultural development would need to look in combination with other types of development (not just agricultural) where air quality impacts would overlap on a designated site.</a:t>
          </a:r>
        </a:p>
      </dsp:txBody>
      <dsp:txXfrm>
        <a:off x="869353" y="3883809"/>
        <a:ext cx="7686799" cy="775847"/>
      </dsp:txXfrm>
    </dsp:sp>
    <dsp:sp modelId="{1305EED3-C73B-4F6D-A865-C319E0B3DEF6}">
      <dsp:nvSpPr>
        <dsp:cNvPr id="0" name=""/>
        <dsp:cNvSpPr/>
      </dsp:nvSpPr>
      <dsp:spPr>
        <a:xfrm>
          <a:off x="0" y="4853618"/>
          <a:ext cx="8569542" cy="7523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1BB19-02A1-4EAA-965A-1999F584E3B2}">
      <dsp:nvSpPr>
        <dsp:cNvPr id="0" name=""/>
        <dsp:cNvSpPr/>
      </dsp:nvSpPr>
      <dsp:spPr>
        <a:xfrm>
          <a:off x="227581" y="5022894"/>
          <a:ext cx="414189" cy="413785"/>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D1BF52-2FD2-444E-A053-9DB1B8BE5C2B}">
      <dsp:nvSpPr>
        <dsp:cNvPr id="0" name=""/>
        <dsp:cNvSpPr/>
      </dsp:nvSpPr>
      <dsp:spPr>
        <a:xfrm>
          <a:off x="869353" y="4853618"/>
          <a:ext cx="7686799" cy="77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11" tIns="82111" rIns="82111" bIns="82111"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a:rPr>
            <a:t>If the air pollution caused by all proposals at the protected site combined is above 1% of any critical load or level then an Appropriate Assessment or detailed assessment is required. If it is below 1% in combination with other proposals, no further assessment is required</a:t>
          </a:r>
        </a:p>
      </dsp:txBody>
      <dsp:txXfrm>
        <a:off x="869353" y="4853618"/>
        <a:ext cx="7686799" cy="7758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AD5DA-513F-45F5-A19F-F1A8ACA4F42E}">
      <dsp:nvSpPr>
        <dsp:cNvPr id="0" name=""/>
        <dsp:cNvSpPr/>
      </dsp:nvSpPr>
      <dsp:spPr>
        <a:xfrm>
          <a:off x="0" y="4057615"/>
          <a:ext cx="8109857" cy="1319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tx1"/>
              </a:solidFill>
            </a:rPr>
            <a:t>To make your conclusion you will need to consider:</a:t>
          </a:r>
          <a:endParaRPr lang="en-US" sz="1900" kern="1200">
            <a:solidFill>
              <a:schemeClr val="tx1"/>
            </a:solidFill>
          </a:endParaRPr>
        </a:p>
      </dsp:txBody>
      <dsp:txXfrm>
        <a:off x="0" y="4057615"/>
        <a:ext cx="8109857" cy="712523"/>
      </dsp:txXfrm>
    </dsp:sp>
    <dsp:sp modelId="{51DE6988-5459-48A8-A4D6-29B9349DF5AD}">
      <dsp:nvSpPr>
        <dsp:cNvPr id="0" name=""/>
        <dsp:cNvSpPr/>
      </dsp:nvSpPr>
      <dsp:spPr>
        <a:xfrm>
          <a:off x="0" y="4743749"/>
          <a:ext cx="2027464" cy="6069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How the proposals emissions effect protected sites</a:t>
          </a:r>
          <a:endParaRPr lang="en-US" sz="1600" kern="1200"/>
        </a:p>
      </dsp:txBody>
      <dsp:txXfrm>
        <a:off x="0" y="4743749"/>
        <a:ext cx="2027464" cy="606964"/>
      </dsp:txXfrm>
    </dsp:sp>
    <dsp:sp modelId="{2068B59E-0E94-4399-8C34-DF0629B6E590}">
      <dsp:nvSpPr>
        <dsp:cNvPr id="0" name=""/>
        <dsp:cNvSpPr/>
      </dsp:nvSpPr>
      <dsp:spPr>
        <a:xfrm>
          <a:off x="2027464" y="4743749"/>
          <a:ext cx="2027464" cy="6069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Other factors that could affect the proposals impacts</a:t>
          </a:r>
          <a:endParaRPr lang="en-US" sz="1600" kern="1200"/>
        </a:p>
      </dsp:txBody>
      <dsp:txXfrm>
        <a:off x="2027464" y="4743749"/>
        <a:ext cx="2027464" cy="606964"/>
      </dsp:txXfrm>
    </dsp:sp>
    <dsp:sp modelId="{B4FE5B52-1EB5-4889-8720-62533D42AC3E}">
      <dsp:nvSpPr>
        <dsp:cNvPr id="0" name=""/>
        <dsp:cNvSpPr/>
      </dsp:nvSpPr>
      <dsp:spPr>
        <a:xfrm>
          <a:off x="4054928" y="4743749"/>
          <a:ext cx="2027464" cy="6069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Consider the impacts alone and in combination</a:t>
          </a:r>
          <a:endParaRPr lang="en-US" sz="1600" kern="1200"/>
        </a:p>
      </dsp:txBody>
      <dsp:txXfrm>
        <a:off x="4054928" y="4743749"/>
        <a:ext cx="2027464" cy="606964"/>
      </dsp:txXfrm>
    </dsp:sp>
    <dsp:sp modelId="{CBBA59B9-EA5A-434C-817D-DF1CE4BC3398}">
      <dsp:nvSpPr>
        <dsp:cNvPr id="0" name=""/>
        <dsp:cNvSpPr/>
      </dsp:nvSpPr>
      <dsp:spPr>
        <a:xfrm>
          <a:off x="6082392" y="4743749"/>
          <a:ext cx="2027464" cy="6069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If mitigation is required to address any adverse effects  </a:t>
          </a:r>
          <a:endParaRPr lang="en-US" sz="1600" kern="1200"/>
        </a:p>
      </dsp:txBody>
      <dsp:txXfrm>
        <a:off x="6082392" y="4743749"/>
        <a:ext cx="2027464" cy="606964"/>
      </dsp:txXfrm>
    </dsp:sp>
    <dsp:sp modelId="{0404D8B1-6EDB-4911-A63A-E4AF3AA06C7D}">
      <dsp:nvSpPr>
        <dsp:cNvPr id="0" name=""/>
        <dsp:cNvSpPr/>
      </dsp:nvSpPr>
      <dsp:spPr>
        <a:xfrm rot="10800000">
          <a:off x="0" y="2439054"/>
          <a:ext cx="8109857" cy="1638353"/>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tx1"/>
              </a:solidFill>
            </a:rPr>
            <a:t>At the end of the assessment you should be able to:</a:t>
          </a:r>
          <a:endParaRPr lang="en-US" sz="1900" kern="1200">
            <a:solidFill>
              <a:schemeClr val="tx1"/>
            </a:solidFill>
          </a:endParaRPr>
        </a:p>
      </dsp:txBody>
      <dsp:txXfrm rot="-10800000">
        <a:off x="0" y="2439054"/>
        <a:ext cx="8109857" cy="575062"/>
      </dsp:txXfrm>
    </dsp:sp>
    <dsp:sp modelId="{C8B7A3A7-54F8-421B-B7A4-CD51B3B27724}">
      <dsp:nvSpPr>
        <dsp:cNvPr id="0" name=""/>
        <dsp:cNvSpPr/>
      </dsp:nvSpPr>
      <dsp:spPr>
        <a:xfrm>
          <a:off x="0" y="2955854"/>
          <a:ext cx="4054928" cy="6067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Conclude no adverse effect on Integrity for Habitats Sites</a:t>
          </a:r>
          <a:endParaRPr lang="en-US" sz="1600" kern="1200"/>
        </a:p>
      </dsp:txBody>
      <dsp:txXfrm>
        <a:off x="0" y="2955854"/>
        <a:ext cx="4054928" cy="606782"/>
      </dsp:txXfrm>
    </dsp:sp>
    <dsp:sp modelId="{555B3F2B-C318-4D79-97A3-C2307A09F8E8}">
      <dsp:nvSpPr>
        <dsp:cNvPr id="0" name=""/>
        <dsp:cNvSpPr/>
      </dsp:nvSpPr>
      <dsp:spPr>
        <a:xfrm>
          <a:off x="4054928" y="2955854"/>
          <a:ext cx="4054928" cy="6067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If there will be an adverse effect on a SSSI</a:t>
          </a:r>
          <a:endParaRPr lang="en-US" sz="1600" kern="1200">
            <a:solidFill>
              <a:schemeClr val="tx1"/>
            </a:solidFill>
          </a:endParaRPr>
        </a:p>
      </dsp:txBody>
      <dsp:txXfrm>
        <a:off x="4054928" y="2955854"/>
        <a:ext cx="4054928" cy="606782"/>
      </dsp:txXfrm>
    </dsp:sp>
    <dsp:sp modelId="{73F91A7E-B319-46D7-9353-93B68C5FCFF7}">
      <dsp:nvSpPr>
        <dsp:cNvPr id="0" name=""/>
        <dsp:cNvSpPr/>
      </dsp:nvSpPr>
      <dsp:spPr>
        <a:xfrm rot="10800000">
          <a:off x="0" y="1235276"/>
          <a:ext cx="8109857" cy="1223570"/>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tx1"/>
              </a:solidFill>
            </a:rPr>
            <a:t>Will require more detailed modelling to determine air pollution impacts on protected sites</a:t>
          </a:r>
          <a:endParaRPr lang="en-US" sz="1900" kern="1200">
            <a:solidFill>
              <a:schemeClr val="tx1"/>
            </a:solidFill>
          </a:endParaRPr>
        </a:p>
      </dsp:txBody>
      <dsp:txXfrm rot="10800000">
        <a:off x="0" y="1235276"/>
        <a:ext cx="8109857" cy="795039"/>
      </dsp:txXfrm>
    </dsp:sp>
    <dsp:sp modelId="{16F87B06-3B91-4E52-99A2-C84C18849A87}">
      <dsp:nvSpPr>
        <dsp:cNvPr id="0" name=""/>
        <dsp:cNvSpPr/>
      </dsp:nvSpPr>
      <dsp:spPr>
        <a:xfrm rot="10800000">
          <a:off x="0" y="0"/>
          <a:ext cx="8109857" cy="1254436"/>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tx1"/>
              </a:solidFill>
            </a:rPr>
            <a:t>This is a more detailed assessment building on the information collected for the screening stage.</a:t>
          </a:r>
          <a:endParaRPr lang="en-US" sz="1900" kern="1200">
            <a:solidFill>
              <a:schemeClr val="tx1"/>
            </a:solidFill>
          </a:endParaRPr>
        </a:p>
      </dsp:txBody>
      <dsp:txXfrm rot="10800000">
        <a:off x="0" y="0"/>
        <a:ext cx="8109857" cy="8150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4C180-9D39-44AA-B3D0-D3F422501D64}">
      <dsp:nvSpPr>
        <dsp:cNvPr id="0" name=""/>
        <dsp:cNvSpPr/>
      </dsp:nvSpPr>
      <dsp:spPr>
        <a:xfrm>
          <a:off x="1566994" y="-222725"/>
          <a:ext cx="1717452" cy="13203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Trends in background pollution</a:t>
          </a:r>
        </a:p>
      </dsp:txBody>
      <dsp:txXfrm>
        <a:off x="1631449" y="-158270"/>
        <a:ext cx="1588542" cy="1191448"/>
      </dsp:txXfrm>
    </dsp:sp>
    <dsp:sp modelId="{5D37777A-8F48-4905-ABEE-91838D89EFCB}">
      <dsp:nvSpPr>
        <dsp:cNvPr id="0" name=""/>
        <dsp:cNvSpPr/>
      </dsp:nvSpPr>
      <dsp:spPr>
        <a:xfrm>
          <a:off x="647091" y="437453"/>
          <a:ext cx="3557257" cy="3557257"/>
        </a:xfrm>
        <a:custGeom>
          <a:avLst/>
          <a:gdLst/>
          <a:ahLst/>
          <a:cxnLst/>
          <a:rect l="0" t="0" r="0" b="0"/>
          <a:pathLst>
            <a:path>
              <a:moveTo>
                <a:pt x="2721218" y="270303"/>
              </a:moveTo>
              <a:arcTo wR="1778628" hR="1778628" stAng="18120135" swAng="5670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F6FCB6-1BB2-4EE6-9F8E-B04E651C2122}">
      <dsp:nvSpPr>
        <dsp:cNvPr id="0" name=""/>
        <dsp:cNvSpPr/>
      </dsp:nvSpPr>
      <dsp:spPr>
        <a:xfrm>
          <a:off x="3360836" y="949350"/>
          <a:ext cx="1512920" cy="14342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Size of impact</a:t>
          </a:r>
        </a:p>
      </dsp:txBody>
      <dsp:txXfrm>
        <a:off x="3430848" y="1019362"/>
        <a:ext cx="1372896" cy="1294186"/>
      </dsp:txXfrm>
    </dsp:sp>
    <dsp:sp modelId="{2BDBE241-F9CB-4E22-99FD-7D2D03F19440}">
      <dsp:nvSpPr>
        <dsp:cNvPr id="0" name=""/>
        <dsp:cNvSpPr/>
      </dsp:nvSpPr>
      <dsp:spPr>
        <a:xfrm>
          <a:off x="774046" y="1284296"/>
          <a:ext cx="3557257" cy="3557257"/>
        </a:xfrm>
        <a:custGeom>
          <a:avLst/>
          <a:gdLst/>
          <a:ahLst/>
          <a:cxnLst/>
          <a:rect l="0" t="0" r="0" b="0"/>
          <a:pathLst>
            <a:path>
              <a:moveTo>
                <a:pt x="3459051" y="1195789"/>
              </a:moveTo>
              <a:arcTo wR="1778628" hR="1778628" stAng="20452281" swAng="60230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C4837EB-8620-4A67-9521-C414DB6A18D0}">
      <dsp:nvSpPr>
        <dsp:cNvPr id="0" name=""/>
        <dsp:cNvSpPr/>
      </dsp:nvSpPr>
      <dsp:spPr>
        <a:xfrm>
          <a:off x="2990829" y="2884301"/>
          <a:ext cx="1744457" cy="1476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Habitat Sites Conservation Objectives</a:t>
          </a:r>
        </a:p>
      </dsp:txBody>
      <dsp:txXfrm>
        <a:off x="3062888" y="2956360"/>
        <a:ext cx="1600339" cy="1332012"/>
      </dsp:txXfrm>
    </dsp:sp>
    <dsp:sp modelId="{B91D2A6C-E1AB-4E91-B623-AA855F24B598}">
      <dsp:nvSpPr>
        <dsp:cNvPr id="0" name=""/>
        <dsp:cNvSpPr/>
      </dsp:nvSpPr>
      <dsp:spPr>
        <a:xfrm>
          <a:off x="551979" y="715725"/>
          <a:ext cx="3557257" cy="3557257"/>
        </a:xfrm>
        <a:custGeom>
          <a:avLst/>
          <a:gdLst/>
          <a:ahLst/>
          <a:cxnLst/>
          <a:rect l="0" t="0" r="0" b="0"/>
          <a:pathLst>
            <a:path>
              <a:moveTo>
                <a:pt x="2196880" y="3507381"/>
              </a:moveTo>
              <a:arcTo wR="1778628" hR="1778628" stAng="4583958" swAng="152949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CAB01B-BBD8-4996-88F0-AE30FAFD166C}">
      <dsp:nvSpPr>
        <dsp:cNvPr id="0" name=""/>
        <dsp:cNvSpPr/>
      </dsp:nvSpPr>
      <dsp:spPr>
        <a:xfrm>
          <a:off x="147973" y="3024433"/>
          <a:ext cx="1571986" cy="1261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Duration of the impacts</a:t>
          </a:r>
        </a:p>
      </dsp:txBody>
      <dsp:txXfrm>
        <a:off x="209539" y="3085999"/>
        <a:ext cx="1448854" cy="1138047"/>
      </dsp:txXfrm>
    </dsp:sp>
    <dsp:sp modelId="{4CA0C5D3-6392-4BB0-8F12-BD571B80B0C3}">
      <dsp:nvSpPr>
        <dsp:cNvPr id="0" name=""/>
        <dsp:cNvSpPr/>
      </dsp:nvSpPr>
      <dsp:spPr>
        <a:xfrm>
          <a:off x="236372" y="2205030"/>
          <a:ext cx="3557257" cy="3557257"/>
        </a:xfrm>
        <a:custGeom>
          <a:avLst/>
          <a:gdLst/>
          <a:ahLst/>
          <a:cxnLst/>
          <a:rect l="0" t="0" r="0" b="0"/>
          <a:pathLst>
            <a:path>
              <a:moveTo>
                <a:pt x="324550" y="754336"/>
              </a:moveTo>
              <a:arcTo wR="1778628" hR="1778628" stAng="12909714" swAng="4561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16B1CC8-3B9B-430D-BA1A-85194A530D71}">
      <dsp:nvSpPr>
        <dsp:cNvPr id="0" name=""/>
        <dsp:cNvSpPr/>
      </dsp:nvSpPr>
      <dsp:spPr>
        <a:xfrm>
          <a:off x="38190" y="1026936"/>
          <a:ext cx="1370125" cy="16927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Direct and indirect effects</a:t>
          </a:r>
        </a:p>
      </dsp:txBody>
      <dsp:txXfrm>
        <a:off x="105074" y="1093820"/>
        <a:ext cx="1236357" cy="1558934"/>
      </dsp:txXfrm>
    </dsp:sp>
    <dsp:sp modelId="{0BAF36EC-229C-407D-9DBA-6F5E5DF67F2C}">
      <dsp:nvSpPr>
        <dsp:cNvPr id="0" name=""/>
        <dsp:cNvSpPr/>
      </dsp:nvSpPr>
      <dsp:spPr>
        <a:xfrm>
          <a:off x="764441" y="366730"/>
          <a:ext cx="3557257" cy="3557257"/>
        </a:xfrm>
        <a:custGeom>
          <a:avLst/>
          <a:gdLst/>
          <a:ahLst/>
          <a:cxnLst/>
          <a:rect l="0" t="0" r="0" b="0"/>
          <a:pathLst>
            <a:path>
              <a:moveTo>
                <a:pt x="467268" y="577024"/>
              </a:moveTo>
              <a:arcTo wR="1778628" hR="1778628" stAng="13349949" swAng="6408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5A295FA-1188-E204-8A6F-D15455FE848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1507" name="Rectangle 3">
            <a:extLst>
              <a:ext uri="{FF2B5EF4-FFF2-40B4-BE49-F238E27FC236}">
                <a16:creationId xmlns:a16="http://schemas.microsoft.com/office/drawing/2014/main" id="{8884D2DF-7253-B94A-DB55-440943FAC67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8196" name="Rectangle 4">
            <a:extLst>
              <a:ext uri="{FF2B5EF4-FFF2-40B4-BE49-F238E27FC236}">
                <a16:creationId xmlns:a16="http://schemas.microsoft.com/office/drawing/2014/main" id="{FF64ABC1-2826-7C26-7A83-DFF8C4B9E0D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0C36CFDC-1DA7-8FD5-3687-89F7D0D3C22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25D9A33E-8B72-BA9F-3BA4-FC6BF95413C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1511" name="Rectangle 7">
            <a:extLst>
              <a:ext uri="{FF2B5EF4-FFF2-40B4-BE49-F238E27FC236}">
                <a16:creationId xmlns:a16="http://schemas.microsoft.com/office/drawing/2014/main" id="{D254D039-0D9F-DC6A-FA25-A9EFEEBD8DA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cs typeface="Arial" panose="020B0604020202020204" pitchFamily="34" charset="0"/>
              </a:defRPr>
            </a:lvl1pPr>
          </a:lstStyle>
          <a:p>
            <a:pPr>
              <a:defRPr/>
            </a:pPr>
            <a:fld id="{04C54E7F-F3C2-4968-B3A9-FC6DF669D6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98% of SAC’s</a:t>
            </a:r>
          </a:p>
        </p:txBody>
      </p:sp>
      <p:sp>
        <p:nvSpPr>
          <p:cNvPr id="4" name="Slide Number Placeholder 3"/>
          <p:cNvSpPr>
            <a:spLocks noGrp="1"/>
          </p:cNvSpPr>
          <p:nvPr>
            <p:ph type="sldNum" sz="quarter" idx="5"/>
          </p:nvPr>
        </p:nvSpPr>
        <p:spPr/>
        <p:txBody>
          <a:bodyPr/>
          <a:lstStyle/>
          <a:p>
            <a:pPr>
              <a:defRPr/>
            </a:pPr>
            <a:fld id="{04C54E7F-F3C2-4968-B3A9-FC6DF669D62A}" type="slidenum">
              <a:rPr lang="en-US" altLang="en-US" smtClean="0"/>
              <a:pPr>
                <a:defRPr/>
              </a:pPr>
              <a:t>4</a:t>
            </a:fld>
            <a:endParaRPr lang="en-US" altLang="en-US"/>
          </a:p>
        </p:txBody>
      </p:sp>
    </p:spTree>
    <p:extLst>
      <p:ext uri="{BB962C8B-B14F-4D97-AF65-F5344CB8AC3E}">
        <p14:creationId xmlns:p14="http://schemas.microsoft.com/office/powerpoint/2010/main" val="281033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a:latin typeface="Arial"/>
                <a:ea typeface="MS PGothic"/>
                <a:cs typeface="Arial"/>
              </a:rPr>
              <a:t>Critical loads and levels are the points at which air pollutants could cause harm to a protected site. They are either a concentration in the air (levels) or a deposition on the ground (loads).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a:latin typeface="Arial"/>
                <a:ea typeface="MS PGothic"/>
                <a:cs typeface="Arial"/>
              </a:rPr>
              <a:t>It explains how to calculate the proposal’s Process Contribution (PC) using SCAIL and LAQM guidance ( for traffic generating proposals).</a:t>
            </a:r>
            <a:endParaRPr lang="en-GB" sz="1200">
              <a:latin typeface="Arial"/>
              <a:cs typeface="Arial"/>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a:latin typeface="Arial"/>
                <a:ea typeface="MS PGothic"/>
                <a:cs typeface="Arial"/>
              </a:rPr>
              <a:t>The final step is to compare the process contribution from the proposed development against the relevant critical levels or loads.</a:t>
            </a:r>
            <a:endParaRPr lang="en-GB" sz="120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sz="1200">
              <a:latin typeface="Arial"/>
            </a:endParaRPr>
          </a:p>
          <a:p>
            <a:endParaRPr lang="en-GB"/>
          </a:p>
        </p:txBody>
      </p:sp>
      <p:sp>
        <p:nvSpPr>
          <p:cNvPr id="4" name="Slide Number Placeholder 3"/>
          <p:cNvSpPr>
            <a:spLocks noGrp="1"/>
          </p:cNvSpPr>
          <p:nvPr>
            <p:ph type="sldNum" sz="quarter" idx="5"/>
          </p:nvPr>
        </p:nvSpPr>
        <p:spPr/>
        <p:txBody>
          <a:bodyPr/>
          <a:lstStyle/>
          <a:p>
            <a:pPr>
              <a:defRPr/>
            </a:pPr>
            <a:fld id="{04C54E7F-F3C2-4968-B3A9-FC6DF669D62A}" type="slidenum">
              <a:rPr lang="en-US" altLang="en-US" smtClean="0"/>
              <a:pPr>
                <a:defRPr/>
              </a:pPr>
              <a:t>14</a:t>
            </a:fld>
            <a:endParaRPr lang="en-US" altLang="en-US"/>
          </a:p>
        </p:txBody>
      </p:sp>
    </p:spTree>
    <p:extLst>
      <p:ext uri="{BB962C8B-B14F-4D97-AF65-F5344CB8AC3E}">
        <p14:creationId xmlns:p14="http://schemas.microsoft.com/office/powerpoint/2010/main" val="271243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and Image Layout">
    <p:bg>
      <p:bgPr>
        <a:solidFill>
          <a:srgbClr val="78004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43E545-7481-CC77-250F-28097D5BB45F}"/>
              </a:ext>
            </a:extLst>
          </p:cNvPr>
          <p:cNvSpPr/>
          <p:nvPr userDrawn="1"/>
        </p:nvSpPr>
        <p:spPr bwMode="auto">
          <a:xfrm>
            <a:off x="4038600" y="0"/>
            <a:ext cx="8153400" cy="6858000"/>
          </a:xfrm>
          <a:prstGeom prst="rect">
            <a:avLst/>
          </a:prstGeom>
          <a:solidFill>
            <a:srgbClr val="FFFB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itle 1"/>
          <p:cNvSpPr>
            <a:spLocks noGrp="1"/>
          </p:cNvSpPr>
          <p:nvPr>
            <p:ph type="title"/>
          </p:nvPr>
        </p:nvSpPr>
        <p:spPr>
          <a:xfrm>
            <a:off x="613413" y="386080"/>
            <a:ext cx="2739387" cy="5892800"/>
          </a:xfrm>
          <a:prstGeom prst="rect">
            <a:avLst/>
          </a:prstGeom>
        </p:spPr>
        <p:txBody>
          <a:bodyPr>
            <a:normAutofit/>
          </a:bodyPr>
          <a:lstStyle>
            <a:lvl1pPr>
              <a:defRPr sz="24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Rectangle 1030">
            <a:extLst>
              <a:ext uri="{FF2B5EF4-FFF2-40B4-BE49-F238E27FC236}">
                <a16:creationId xmlns:a16="http://schemas.microsoft.com/office/drawing/2014/main" id="{7A67CE5C-99AC-8A58-DAD8-3E6FB2B6FEF1}"/>
              </a:ext>
            </a:extLst>
          </p:cNvPr>
          <p:cNvSpPr>
            <a:spLocks noGrp="1" noChangeArrowheads="1"/>
          </p:cNvSpPr>
          <p:nvPr>
            <p:ph type="sldNum" sz="quarter" idx="10"/>
          </p:nvPr>
        </p:nvSpPr>
        <p:spPr/>
        <p:txBody>
          <a:bodyPr/>
          <a:lstStyle>
            <a:lvl1pPr>
              <a:defRPr smtClean="0"/>
            </a:lvl1pPr>
          </a:lstStyle>
          <a:p>
            <a:pPr>
              <a:defRPr/>
            </a:pPr>
            <a:fld id="{86410897-485A-40F9-8297-07AE6723741E}" type="slidenum">
              <a:rPr lang="en-GB" altLang="en-US"/>
              <a:pPr>
                <a:defRPr/>
              </a:pPr>
              <a:t>‹#›</a:t>
            </a:fld>
            <a:endParaRPr lang="en-GB" altLang="en-US"/>
          </a:p>
        </p:txBody>
      </p:sp>
    </p:spTree>
    <p:extLst>
      <p:ext uri="{BB962C8B-B14F-4D97-AF65-F5344CB8AC3E}">
        <p14:creationId xmlns:p14="http://schemas.microsoft.com/office/powerpoint/2010/main" val="50695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Layout">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8085A54-7503-C5C8-03CC-CA4CD33C070F}"/>
              </a:ext>
            </a:extLst>
          </p:cNvPr>
          <p:cNvGrpSpPr>
            <a:grpSpLocks/>
          </p:cNvGrpSpPr>
          <p:nvPr userDrawn="1"/>
        </p:nvGrpSpPr>
        <p:grpSpPr bwMode="auto">
          <a:xfrm>
            <a:off x="2868613" y="1724025"/>
            <a:ext cx="3406775" cy="3409950"/>
            <a:chOff x="3822701" y="1565152"/>
            <a:chExt cx="3406464" cy="3410046"/>
          </a:xfrm>
        </p:grpSpPr>
        <p:sp>
          <p:nvSpPr>
            <p:cNvPr id="3" name="Rectangle 14">
              <a:extLst>
                <a:ext uri="{FF2B5EF4-FFF2-40B4-BE49-F238E27FC236}">
                  <a16:creationId xmlns:a16="http://schemas.microsoft.com/office/drawing/2014/main" id="{9A59F559-A055-EA58-748C-E91E7DA2477A}"/>
                </a:ext>
              </a:extLst>
            </p:cNvPr>
            <p:cNvSpPr>
              <a:spLocks noChangeArrowheads="1"/>
            </p:cNvSpPr>
            <p:nvPr userDrawn="1"/>
          </p:nvSpPr>
          <p:spPr bwMode="auto">
            <a:xfrm>
              <a:off x="3822701" y="1565152"/>
              <a:ext cx="3406464" cy="3410046"/>
            </a:xfrm>
            <a:prstGeom prst="rect">
              <a:avLst/>
            </a:prstGeom>
            <a:solidFill>
              <a:srgbClr val="1EAF46"/>
            </a:solidFill>
            <a:ln>
              <a:noFill/>
            </a:ln>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4" name="Freeform 15">
              <a:extLst>
                <a:ext uri="{FF2B5EF4-FFF2-40B4-BE49-F238E27FC236}">
                  <a16:creationId xmlns:a16="http://schemas.microsoft.com/office/drawing/2014/main" id="{BAF1F1CC-C478-3AAD-9499-499FDFF6BC6D}"/>
                </a:ext>
              </a:extLst>
            </p:cNvPr>
            <p:cNvSpPr>
              <a:spLocks/>
            </p:cNvSpPr>
            <p:nvPr userDrawn="1"/>
          </p:nvSpPr>
          <p:spPr bwMode="auto">
            <a:xfrm>
              <a:off x="5361335" y="4327540"/>
              <a:ext cx="261210" cy="540312"/>
            </a:xfrm>
            <a:custGeom>
              <a:avLst/>
              <a:gdLst>
                <a:gd name="T0" fmla="*/ 0 w 73"/>
                <a:gd name="T1" fmla="*/ 2147483646 h 151"/>
                <a:gd name="T2" fmla="*/ 0 w 73"/>
                <a:gd name="T3" fmla="*/ 0 h 151"/>
                <a:gd name="T4" fmla="*/ 2147483646 w 73"/>
                <a:gd name="T5" fmla="*/ 0 h 151"/>
                <a:gd name="T6" fmla="*/ 2147483646 w 73"/>
                <a:gd name="T7" fmla="*/ 2147483646 h 151"/>
                <a:gd name="T8" fmla="*/ 2147483646 w 73"/>
                <a:gd name="T9" fmla="*/ 2147483646 h 151"/>
                <a:gd name="T10" fmla="*/ 2147483646 w 73"/>
                <a:gd name="T11" fmla="*/ 2147483646 h 151"/>
                <a:gd name="T12" fmla="*/ 0 w 73"/>
                <a:gd name="T13" fmla="*/ 2147483646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51">
                  <a:moveTo>
                    <a:pt x="0" y="151"/>
                  </a:moveTo>
                  <a:lnTo>
                    <a:pt x="0" y="0"/>
                  </a:lnTo>
                  <a:lnTo>
                    <a:pt x="16" y="0"/>
                  </a:lnTo>
                  <a:lnTo>
                    <a:pt x="16" y="135"/>
                  </a:lnTo>
                  <a:lnTo>
                    <a:pt x="73" y="135"/>
                  </a:lnTo>
                  <a:lnTo>
                    <a:pt x="73" y="151"/>
                  </a:lnTo>
                  <a:lnTo>
                    <a:pt x="0"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6">
              <a:extLst>
                <a:ext uri="{FF2B5EF4-FFF2-40B4-BE49-F238E27FC236}">
                  <a16:creationId xmlns:a16="http://schemas.microsoft.com/office/drawing/2014/main" id="{BF7791F6-08D4-9200-3CAB-9A87D772AC0E}"/>
                </a:ext>
              </a:extLst>
            </p:cNvPr>
            <p:cNvSpPr>
              <a:spLocks/>
            </p:cNvSpPr>
            <p:nvPr userDrawn="1"/>
          </p:nvSpPr>
          <p:spPr bwMode="auto">
            <a:xfrm>
              <a:off x="3933626" y="4327540"/>
              <a:ext cx="279101" cy="540312"/>
            </a:xfrm>
            <a:custGeom>
              <a:avLst/>
              <a:gdLst>
                <a:gd name="T0" fmla="*/ 0 w 78"/>
                <a:gd name="T1" fmla="*/ 0 h 151"/>
                <a:gd name="T2" fmla="*/ 2147483646 w 78"/>
                <a:gd name="T3" fmla="*/ 0 h 151"/>
                <a:gd name="T4" fmla="*/ 2147483646 w 78"/>
                <a:gd name="T5" fmla="*/ 2147483646 h 151"/>
                <a:gd name="T6" fmla="*/ 2147483646 w 78"/>
                <a:gd name="T7" fmla="*/ 2147483646 h 151"/>
                <a:gd name="T8" fmla="*/ 2147483646 w 78"/>
                <a:gd name="T9" fmla="*/ 2147483646 h 151"/>
                <a:gd name="T10" fmla="*/ 2147483646 w 78"/>
                <a:gd name="T11" fmla="*/ 2147483646 h 151"/>
                <a:gd name="T12" fmla="*/ 2147483646 w 78"/>
                <a:gd name="T13" fmla="*/ 2147483646 h 151"/>
                <a:gd name="T14" fmla="*/ 2147483646 w 78"/>
                <a:gd name="T15" fmla="*/ 2147483646 h 151"/>
                <a:gd name="T16" fmla="*/ 2147483646 w 78"/>
                <a:gd name="T17" fmla="*/ 2147483646 h 151"/>
                <a:gd name="T18" fmla="*/ 2147483646 w 78"/>
                <a:gd name="T19" fmla="*/ 2147483646 h 151"/>
                <a:gd name="T20" fmla="*/ 2147483646 w 78"/>
                <a:gd name="T21" fmla="*/ 2147483646 h 151"/>
                <a:gd name="T22" fmla="*/ 0 w 78"/>
                <a:gd name="T23" fmla="*/ 2147483646 h 151"/>
                <a:gd name="T24" fmla="*/ 0 w 78"/>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51">
                  <a:moveTo>
                    <a:pt x="0" y="0"/>
                  </a:moveTo>
                  <a:lnTo>
                    <a:pt x="78" y="0"/>
                  </a:lnTo>
                  <a:lnTo>
                    <a:pt x="78" y="16"/>
                  </a:lnTo>
                  <a:lnTo>
                    <a:pt x="17" y="16"/>
                  </a:lnTo>
                  <a:lnTo>
                    <a:pt x="17" y="60"/>
                  </a:lnTo>
                  <a:lnTo>
                    <a:pt x="76" y="60"/>
                  </a:lnTo>
                  <a:lnTo>
                    <a:pt x="76" y="76"/>
                  </a:lnTo>
                  <a:lnTo>
                    <a:pt x="17" y="76"/>
                  </a:lnTo>
                  <a:lnTo>
                    <a:pt x="17" y="135"/>
                  </a:lnTo>
                  <a:lnTo>
                    <a:pt x="78" y="135"/>
                  </a:lnTo>
                  <a:lnTo>
                    <a:pt x="78" y="151"/>
                  </a:lnTo>
                  <a:lnTo>
                    <a:pt x="0" y="1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7">
              <a:extLst>
                <a:ext uri="{FF2B5EF4-FFF2-40B4-BE49-F238E27FC236}">
                  <a16:creationId xmlns:a16="http://schemas.microsoft.com/office/drawing/2014/main" id="{89CEDCDD-66F0-6A99-E9F1-1EB6BC7E0319}"/>
                </a:ext>
              </a:extLst>
            </p:cNvPr>
            <p:cNvSpPr>
              <a:spLocks/>
            </p:cNvSpPr>
            <p:nvPr userDrawn="1"/>
          </p:nvSpPr>
          <p:spPr bwMode="auto">
            <a:xfrm>
              <a:off x="4287869" y="4306070"/>
              <a:ext cx="475903" cy="583250"/>
            </a:xfrm>
            <a:custGeom>
              <a:avLst/>
              <a:gdLst>
                <a:gd name="T0" fmla="*/ 0 w 133"/>
                <a:gd name="T1" fmla="*/ 0 h 163"/>
                <a:gd name="T2" fmla="*/ 2147483646 w 133"/>
                <a:gd name="T3" fmla="*/ 2147483646 h 163"/>
                <a:gd name="T4" fmla="*/ 2147483646 w 133"/>
                <a:gd name="T5" fmla="*/ 2147483646 h 163"/>
                <a:gd name="T6" fmla="*/ 2147483646 w 133"/>
                <a:gd name="T7" fmla="*/ 2147483646 h 163"/>
                <a:gd name="T8" fmla="*/ 2147483646 w 133"/>
                <a:gd name="T9" fmla="*/ 2147483646 h 163"/>
                <a:gd name="T10" fmla="*/ 2147483646 w 133"/>
                <a:gd name="T11" fmla="*/ 2147483646 h 163"/>
                <a:gd name="T12" fmla="*/ 2147483646 w 133"/>
                <a:gd name="T13" fmla="*/ 2147483646 h 163"/>
                <a:gd name="T14" fmla="*/ 0 w 133"/>
                <a:gd name="T15" fmla="*/ 2147483646 h 163"/>
                <a:gd name="T16" fmla="*/ 0 w 133"/>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163">
                  <a:moveTo>
                    <a:pt x="0" y="0"/>
                  </a:moveTo>
                  <a:lnTo>
                    <a:pt x="117" y="123"/>
                  </a:lnTo>
                  <a:lnTo>
                    <a:pt x="117" y="6"/>
                  </a:lnTo>
                  <a:lnTo>
                    <a:pt x="133" y="6"/>
                  </a:lnTo>
                  <a:lnTo>
                    <a:pt x="133" y="163"/>
                  </a:lnTo>
                  <a:lnTo>
                    <a:pt x="16" y="40"/>
                  </a:lnTo>
                  <a:lnTo>
                    <a:pt x="16" y="157"/>
                  </a:lnTo>
                  <a:lnTo>
                    <a:pt x="0" y="1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8">
              <a:extLst>
                <a:ext uri="{FF2B5EF4-FFF2-40B4-BE49-F238E27FC236}">
                  <a16:creationId xmlns:a16="http://schemas.microsoft.com/office/drawing/2014/main" id="{6BCB0C78-33E2-E021-8EC4-9E4F08A6FED7}"/>
                </a:ext>
              </a:extLst>
            </p:cNvPr>
            <p:cNvSpPr>
              <a:spLocks noEditPoints="1"/>
            </p:cNvSpPr>
            <p:nvPr userDrawn="1"/>
          </p:nvSpPr>
          <p:spPr bwMode="auto">
            <a:xfrm>
              <a:off x="5647592" y="4302492"/>
              <a:ext cx="490216" cy="565359"/>
            </a:xfrm>
            <a:custGeom>
              <a:avLst/>
              <a:gdLst>
                <a:gd name="T0" fmla="*/ 2147483646 w 285"/>
                <a:gd name="T1" fmla="*/ 2147483646 h 328"/>
                <a:gd name="T2" fmla="*/ 2147483646 w 285"/>
                <a:gd name="T3" fmla="*/ 2147483646 h 328"/>
                <a:gd name="T4" fmla="*/ 2147483646 w 285"/>
                <a:gd name="T5" fmla="*/ 2147483646 h 328"/>
                <a:gd name="T6" fmla="*/ 2147483646 w 285"/>
                <a:gd name="T7" fmla="*/ 2147483646 h 328"/>
                <a:gd name="T8" fmla="*/ 2147483646 w 285"/>
                <a:gd name="T9" fmla="*/ 2147483646 h 328"/>
                <a:gd name="T10" fmla="*/ 2147483646 w 285"/>
                <a:gd name="T11" fmla="*/ 2147483646 h 328"/>
                <a:gd name="T12" fmla="*/ 0 w 285"/>
                <a:gd name="T13" fmla="*/ 2147483646 h 328"/>
                <a:gd name="T14" fmla="*/ 2147483646 w 285"/>
                <a:gd name="T15" fmla="*/ 0 h 328"/>
                <a:gd name="T16" fmla="*/ 2147483646 w 285"/>
                <a:gd name="T17" fmla="*/ 2147483646 h 328"/>
                <a:gd name="T18" fmla="*/ 2147483646 w 285"/>
                <a:gd name="T19" fmla="*/ 2147483646 h 328"/>
                <a:gd name="T20" fmla="*/ 2147483646 w 285"/>
                <a:gd name="T21" fmla="*/ 2147483646 h 328"/>
                <a:gd name="T22" fmla="*/ 2147483646 w 285"/>
                <a:gd name="T23" fmla="*/ 2147483646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5" h="328">
                  <a:moveTo>
                    <a:pt x="144" y="81"/>
                  </a:moveTo>
                  <a:lnTo>
                    <a:pt x="90" y="206"/>
                  </a:lnTo>
                  <a:lnTo>
                    <a:pt x="196" y="206"/>
                  </a:lnTo>
                  <a:lnTo>
                    <a:pt x="144" y="81"/>
                  </a:lnTo>
                  <a:close/>
                  <a:moveTo>
                    <a:pt x="76" y="239"/>
                  </a:moveTo>
                  <a:lnTo>
                    <a:pt x="38" y="328"/>
                  </a:lnTo>
                  <a:lnTo>
                    <a:pt x="0" y="328"/>
                  </a:lnTo>
                  <a:lnTo>
                    <a:pt x="145" y="0"/>
                  </a:lnTo>
                  <a:lnTo>
                    <a:pt x="285" y="328"/>
                  </a:lnTo>
                  <a:lnTo>
                    <a:pt x="247" y="328"/>
                  </a:lnTo>
                  <a:lnTo>
                    <a:pt x="210" y="239"/>
                  </a:lnTo>
                  <a:lnTo>
                    <a:pt x="76" y="23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9">
              <a:extLst>
                <a:ext uri="{FF2B5EF4-FFF2-40B4-BE49-F238E27FC236}">
                  <a16:creationId xmlns:a16="http://schemas.microsoft.com/office/drawing/2014/main" id="{CC6FF3C5-ED8A-8D0A-AD98-D8DFF49082DD}"/>
                </a:ext>
              </a:extLst>
            </p:cNvPr>
            <p:cNvSpPr>
              <a:spLocks/>
            </p:cNvSpPr>
            <p:nvPr userDrawn="1"/>
          </p:nvSpPr>
          <p:spPr bwMode="auto">
            <a:xfrm>
              <a:off x="6177169" y="4306070"/>
              <a:ext cx="479481" cy="583250"/>
            </a:xfrm>
            <a:custGeom>
              <a:avLst/>
              <a:gdLst>
                <a:gd name="T0" fmla="*/ 0 w 134"/>
                <a:gd name="T1" fmla="*/ 0 h 163"/>
                <a:gd name="T2" fmla="*/ 2147483646 w 134"/>
                <a:gd name="T3" fmla="*/ 2147483646 h 163"/>
                <a:gd name="T4" fmla="*/ 2147483646 w 134"/>
                <a:gd name="T5" fmla="*/ 2147483646 h 163"/>
                <a:gd name="T6" fmla="*/ 2147483646 w 134"/>
                <a:gd name="T7" fmla="*/ 2147483646 h 163"/>
                <a:gd name="T8" fmla="*/ 2147483646 w 134"/>
                <a:gd name="T9" fmla="*/ 2147483646 h 163"/>
                <a:gd name="T10" fmla="*/ 2147483646 w 134"/>
                <a:gd name="T11" fmla="*/ 2147483646 h 163"/>
                <a:gd name="T12" fmla="*/ 2147483646 w 134"/>
                <a:gd name="T13" fmla="*/ 2147483646 h 163"/>
                <a:gd name="T14" fmla="*/ 0 w 134"/>
                <a:gd name="T15" fmla="*/ 2147483646 h 163"/>
                <a:gd name="T16" fmla="*/ 0 w 134"/>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63">
                  <a:moveTo>
                    <a:pt x="0" y="0"/>
                  </a:moveTo>
                  <a:lnTo>
                    <a:pt x="117" y="123"/>
                  </a:lnTo>
                  <a:lnTo>
                    <a:pt x="117" y="6"/>
                  </a:lnTo>
                  <a:lnTo>
                    <a:pt x="134" y="6"/>
                  </a:lnTo>
                  <a:lnTo>
                    <a:pt x="134" y="163"/>
                  </a:lnTo>
                  <a:lnTo>
                    <a:pt x="17" y="40"/>
                  </a:lnTo>
                  <a:lnTo>
                    <a:pt x="17" y="157"/>
                  </a:lnTo>
                  <a:lnTo>
                    <a:pt x="0" y="1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0">
              <a:extLst>
                <a:ext uri="{FF2B5EF4-FFF2-40B4-BE49-F238E27FC236}">
                  <a16:creationId xmlns:a16="http://schemas.microsoft.com/office/drawing/2014/main" id="{BCC89759-024B-128F-29EE-DC7121B3C946}"/>
                </a:ext>
              </a:extLst>
            </p:cNvPr>
            <p:cNvSpPr>
              <a:spLocks noEditPoints="1"/>
            </p:cNvSpPr>
            <p:nvPr userDrawn="1"/>
          </p:nvSpPr>
          <p:spPr bwMode="auto">
            <a:xfrm>
              <a:off x="6728214" y="4327540"/>
              <a:ext cx="400760" cy="540312"/>
            </a:xfrm>
            <a:custGeom>
              <a:avLst/>
              <a:gdLst>
                <a:gd name="T0" fmla="*/ 2147483646 w 233"/>
                <a:gd name="T1" fmla="*/ 2147483646 h 314"/>
                <a:gd name="T2" fmla="*/ 2147483646 w 233"/>
                <a:gd name="T3" fmla="*/ 2147483646 h 314"/>
                <a:gd name="T4" fmla="*/ 2147483646 w 233"/>
                <a:gd name="T5" fmla="*/ 2147483646 h 314"/>
                <a:gd name="T6" fmla="*/ 2147483646 w 233"/>
                <a:gd name="T7" fmla="*/ 2147483646 h 314"/>
                <a:gd name="T8" fmla="*/ 2147483646 w 233"/>
                <a:gd name="T9" fmla="*/ 2147483646 h 314"/>
                <a:gd name="T10" fmla="*/ 2147483646 w 233"/>
                <a:gd name="T11" fmla="*/ 2147483646 h 314"/>
                <a:gd name="T12" fmla="*/ 2147483646 w 233"/>
                <a:gd name="T13" fmla="*/ 2147483646 h 314"/>
                <a:gd name="T14" fmla="*/ 2147483646 w 233"/>
                <a:gd name="T15" fmla="*/ 2147483646 h 314"/>
                <a:gd name="T16" fmla="*/ 0 w 233"/>
                <a:gd name="T17" fmla="*/ 0 h 314"/>
                <a:gd name="T18" fmla="*/ 2147483646 w 233"/>
                <a:gd name="T19" fmla="*/ 0 h 314"/>
                <a:gd name="T20" fmla="*/ 2147483646 w 233"/>
                <a:gd name="T21" fmla="*/ 2147483646 h 314"/>
                <a:gd name="T22" fmla="*/ 2147483646 w 233"/>
                <a:gd name="T23" fmla="*/ 2147483646 h 314"/>
                <a:gd name="T24" fmla="*/ 2147483646 w 233"/>
                <a:gd name="T25" fmla="*/ 2147483646 h 314"/>
                <a:gd name="T26" fmla="*/ 2147483646 w 233"/>
                <a:gd name="T27" fmla="*/ 2147483646 h 314"/>
                <a:gd name="T28" fmla="*/ 0 w 233"/>
                <a:gd name="T29" fmla="*/ 2147483646 h 314"/>
                <a:gd name="T30" fmla="*/ 0 w 233"/>
                <a:gd name="T31" fmla="*/ 0 h 3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 h="314">
                  <a:moveTo>
                    <a:pt x="60" y="281"/>
                  </a:moveTo>
                  <a:cubicBezTo>
                    <a:pt x="98" y="281"/>
                    <a:pt x="130" y="276"/>
                    <a:pt x="159" y="249"/>
                  </a:cubicBezTo>
                  <a:cubicBezTo>
                    <a:pt x="185" y="225"/>
                    <a:pt x="198" y="192"/>
                    <a:pt x="198" y="157"/>
                  </a:cubicBezTo>
                  <a:cubicBezTo>
                    <a:pt x="198" y="121"/>
                    <a:pt x="184" y="87"/>
                    <a:pt x="157" y="63"/>
                  </a:cubicBezTo>
                  <a:cubicBezTo>
                    <a:pt x="129" y="38"/>
                    <a:pt x="97" y="33"/>
                    <a:pt x="60" y="33"/>
                  </a:cubicBezTo>
                  <a:lnTo>
                    <a:pt x="35" y="33"/>
                  </a:lnTo>
                  <a:lnTo>
                    <a:pt x="35" y="281"/>
                  </a:lnTo>
                  <a:lnTo>
                    <a:pt x="60" y="281"/>
                  </a:lnTo>
                  <a:close/>
                  <a:moveTo>
                    <a:pt x="0" y="0"/>
                  </a:moveTo>
                  <a:lnTo>
                    <a:pt x="59" y="0"/>
                  </a:lnTo>
                  <a:cubicBezTo>
                    <a:pt x="106" y="0"/>
                    <a:pt x="144" y="7"/>
                    <a:pt x="181" y="38"/>
                  </a:cubicBezTo>
                  <a:cubicBezTo>
                    <a:pt x="217" y="69"/>
                    <a:pt x="233" y="111"/>
                    <a:pt x="233" y="158"/>
                  </a:cubicBezTo>
                  <a:cubicBezTo>
                    <a:pt x="233" y="203"/>
                    <a:pt x="216" y="244"/>
                    <a:pt x="182" y="274"/>
                  </a:cubicBezTo>
                  <a:cubicBezTo>
                    <a:pt x="144" y="308"/>
                    <a:pt x="107" y="314"/>
                    <a:pt x="58" y="314"/>
                  </a:cubicBezTo>
                  <a:lnTo>
                    <a:pt x="0" y="3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1">
              <a:extLst>
                <a:ext uri="{FF2B5EF4-FFF2-40B4-BE49-F238E27FC236}">
                  <a16:creationId xmlns:a16="http://schemas.microsoft.com/office/drawing/2014/main" id="{42F6D035-3A36-8A9F-0907-F16362F0DB61}"/>
                </a:ext>
              </a:extLst>
            </p:cNvPr>
            <p:cNvSpPr>
              <a:spLocks/>
            </p:cNvSpPr>
            <p:nvPr userDrawn="1"/>
          </p:nvSpPr>
          <p:spPr bwMode="auto">
            <a:xfrm>
              <a:off x="4824602" y="4323961"/>
              <a:ext cx="443699" cy="554624"/>
            </a:xfrm>
            <a:custGeom>
              <a:avLst/>
              <a:gdLst>
                <a:gd name="T0" fmla="*/ 2147483646 w 259"/>
                <a:gd name="T1" fmla="*/ 2147483646 h 321"/>
                <a:gd name="T2" fmla="*/ 2147483646 w 259"/>
                <a:gd name="T3" fmla="*/ 2147483646 h 321"/>
                <a:gd name="T4" fmla="*/ 2147483646 w 259"/>
                <a:gd name="T5" fmla="*/ 2147483646 h 321"/>
                <a:gd name="T6" fmla="*/ 2147483646 w 259"/>
                <a:gd name="T7" fmla="*/ 2147483646 h 321"/>
                <a:gd name="T8" fmla="*/ 2147483646 w 259"/>
                <a:gd name="T9" fmla="*/ 2147483646 h 321"/>
                <a:gd name="T10" fmla="*/ 2147483646 w 259"/>
                <a:gd name="T11" fmla="*/ 2147483646 h 321"/>
                <a:gd name="T12" fmla="*/ 2147483646 w 259"/>
                <a:gd name="T13" fmla="*/ 2147483646 h 321"/>
                <a:gd name="T14" fmla="*/ 2147483646 w 259"/>
                <a:gd name="T15" fmla="*/ 2147483646 h 321"/>
                <a:gd name="T16" fmla="*/ 2147483646 w 259"/>
                <a:gd name="T17" fmla="*/ 2147483646 h 321"/>
                <a:gd name="T18" fmla="*/ 2147483646 w 259"/>
                <a:gd name="T19" fmla="*/ 0 h 321"/>
                <a:gd name="T20" fmla="*/ 0 w 259"/>
                <a:gd name="T21" fmla="*/ 2147483646 h 321"/>
                <a:gd name="T22" fmla="*/ 2147483646 w 259"/>
                <a:gd name="T23" fmla="*/ 2147483646 h 321"/>
                <a:gd name="T24" fmla="*/ 2147483646 w 259"/>
                <a:gd name="T25" fmla="*/ 2147483646 h 321"/>
                <a:gd name="T26" fmla="*/ 2147483646 w 259"/>
                <a:gd name="T27" fmla="*/ 2147483646 h 321"/>
                <a:gd name="T28" fmla="*/ 2147483646 w 259"/>
                <a:gd name="T29" fmla="*/ 2147483646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9" h="321">
                  <a:moveTo>
                    <a:pt x="171" y="165"/>
                  </a:moveTo>
                  <a:lnTo>
                    <a:pt x="171" y="200"/>
                  </a:lnTo>
                  <a:lnTo>
                    <a:pt x="224" y="200"/>
                  </a:lnTo>
                  <a:lnTo>
                    <a:pt x="224" y="276"/>
                  </a:lnTo>
                  <a:cubicBezTo>
                    <a:pt x="212" y="283"/>
                    <a:pt x="193" y="288"/>
                    <a:pt x="164" y="288"/>
                  </a:cubicBezTo>
                  <a:cubicBezTo>
                    <a:pt x="86" y="288"/>
                    <a:pt x="37" y="240"/>
                    <a:pt x="37" y="159"/>
                  </a:cubicBezTo>
                  <a:cubicBezTo>
                    <a:pt x="37" y="84"/>
                    <a:pt x="83" y="32"/>
                    <a:pt x="162" y="32"/>
                  </a:cubicBezTo>
                  <a:cubicBezTo>
                    <a:pt x="199" y="32"/>
                    <a:pt x="231" y="46"/>
                    <a:pt x="251" y="57"/>
                  </a:cubicBezTo>
                  <a:lnTo>
                    <a:pt x="251" y="19"/>
                  </a:lnTo>
                  <a:cubicBezTo>
                    <a:pt x="235" y="11"/>
                    <a:pt x="202" y="0"/>
                    <a:pt x="164" y="0"/>
                  </a:cubicBezTo>
                  <a:cubicBezTo>
                    <a:pt x="66" y="0"/>
                    <a:pt x="0" y="66"/>
                    <a:pt x="0" y="164"/>
                  </a:cubicBezTo>
                  <a:cubicBezTo>
                    <a:pt x="0" y="257"/>
                    <a:pt x="64" y="321"/>
                    <a:pt x="156" y="321"/>
                  </a:cubicBezTo>
                  <a:cubicBezTo>
                    <a:pt x="202" y="321"/>
                    <a:pt x="242" y="306"/>
                    <a:pt x="259" y="296"/>
                  </a:cubicBezTo>
                  <a:lnTo>
                    <a:pt x="259" y="165"/>
                  </a:lnTo>
                  <a:lnTo>
                    <a:pt x="171"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2">
              <a:extLst>
                <a:ext uri="{FF2B5EF4-FFF2-40B4-BE49-F238E27FC236}">
                  <a16:creationId xmlns:a16="http://schemas.microsoft.com/office/drawing/2014/main" id="{FF6DACD1-2353-B986-40AB-4DBBF60C9A5E}"/>
                </a:ext>
              </a:extLst>
            </p:cNvPr>
            <p:cNvSpPr>
              <a:spLocks/>
            </p:cNvSpPr>
            <p:nvPr userDrawn="1"/>
          </p:nvSpPr>
          <p:spPr bwMode="auto">
            <a:xfrm>
              <a:off x="3933626" y="3629786"/>
              <a:ext cx="500951" cy="611876"/>
            </a:xfrm>
            <a:custGeom>
              <a:avLst/>
              <a:gdLst>
                <a:gd name="T0" fmla="*/ 0 w 140"/>
                <a:gd name="T1" fmla="*/ 0 h 171"/>
                <a:gd name="T2" fmla="*/ 2147483646 w 140"/>
                <a:gd name="T3" fmla="*/ 2147483646 h 171"/>
                <a:gd name="T4" fmla="*/ 2147483646 w 140"/>
                <a:gd name="T5" fmla="*/ 2147483646 h 171"/>
                <a:gd name="T6" fmla="*/ 2147483646 w 140"/>
                <a:gd name="T7" fmla="*/ 2147483646 h 171"/>
                <a:gd name="T8" fmla="*/ 2147483646 w 140"/>
                <a:gd name="T9" fmla="*/ 2147483646 h 171"/>
                <a:gd name="T10" fmla="*/ 2147483646 w 140"/>
                <a:gd name="T11" fmla="*/ 2147483646 h 171"/>
                <a:gd name="T12" fmla="*/ 2147483646 w 140"/>
                <a:gd name="T13" fmla="*/ 2147483646 h 171"/>
                <a:gd name="T14" fmla="*/ 0 w 140"/>
                <a:gd name="T15" fmla="*/ 2147483646 h 171"/>
                <a:gd name="T16" fmla="*/ 0 w 140"/>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171">
                  <a:moveTo>
                    <a:pt x="0" y="0"/>
                  </a:moveTo>
                  <a:lnTo>
                    <a:pt x="124" y="130"/>
                  </a:lnTo>
                  <a:lnTo>
                    <a:pt x="124" y="6"/>
                  </a:lnTo>
                  <a:lnTo>
                    <a:pt x="140" y="6"/>
                  </a:lnTo>
                  <a:lnTo>
                    <a:pt x="140" y="171"/>
                  </a:lnTo>
                  <a:lnTo>
                    <a:pt x="17" y="41"/>
                  </a:lnTo>
                  <a:lnTo>
                    <a:pt x="17" y="164"/>
                  </a:lnTo>
                  <a:lnTo>
                    <a:pt x="0" y="1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3">
              <a:extLst>
                <a:ext uri="{FF2B5EF4-FFF2-40B4-BE49-F238E27FC236}">
                  <a16:creationId xmlns:a16="http://schemas.microsoft.com/office/drawing/2014/main" id="{5DF6C838-9878-9957-BECB-BEA4601A0E54}"/>
                </a:ext>
              </a:extLst>
            </p:cNvPr>
            <p:cNvSpPr>
              <a:spLocks noEditPoints="1"/>
            </p:cNvSpPr>
            <p:nvPr userDrawn="1"/>
          </p:nvSpPr>
          <p:spPr bwMode="auto">
            <a:xfrm>
              <a:off x="4463202" y="3626208"/>
              <a:ext cx="515263" cy="590407"/>
            </a:xfrm>
            <a:custGeom>
              <a:avLst/>
              <a:gdLst>
                <a:gd name="T0" fmla="*/ 2147483646 w 299"/>
                <a:gd name="T1" fmla="*/ 2147483646 h 343"/>
                <a:gd name="T2" fmla="*/ 2147483646 w 299"/>
                <a:gd name="T3" fmla="*/ 2147483646 h 343"/>
                <a:gd name="T4" fmla="*/ 2147483646 w 299"/>
                <a:gd name="T5" fmla="*/ 2147483646 h 343"/>
                <a:gd name="T6" fmla="*/ 2147483646 w 299"/>
                <a:gd name="T7" fmla="*/ 2147483646 h 343"/>
                <a:gd name="T8" fmla="*/ 2147483646 w 299"/>
                <a:gd name="T9" fmla="*/ 2147483646 h 343"/>
                <a:gd name="T10" fmla="*/ 2147483646 w 299"/>
                <a:gd name="T11" fmla="*/ 2147483646 h 343"/>
                <a:gd name="T12" fmla="*/ 0 w 299"/>
                <a:gd name="T13" fmla="*/ 2147483646 h 343"/>
                <a:gd name="T14" fmla="*/ 2147483646 w 299"/>
                <a:gd name="T15" fmla="*/ 0 h 343"/>
                <a:gd name="T16" fmla="*/ 2147483646 w 299"/>
                <a:gd name="T17" fmla="*/ 2147483646 h 343"/>
                <a:gd name="T18" fmla="*/ 2147483646 w 299"/>
                <a:gd name="T19" fmla="*/ 2147483646 h 343"/>
                <a:gd name="T20" fmla="*/ 2147483646 w 299"/>
                <a:gd name="T21" fmla="*/ 2147483646 h 343"/>
                <a:gd name="T22" fmla="*/ 2147483646 w 299"/>
                <a:gd name="T23" fmla="*/ 2147483646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9" h="343">
                  <a:moveTo>
                    <a:pt x="151" y="80"/>
                  </a:moveTo>
                  <a:lnTo>
                    <a:pt x="93" y="216"/>
                  </a:lnTo>
                  <a:lnTo>
                    <a:pt x="208" y="216"/>
                  </a:lnTo>
                  <a:lnTo>
                    <a:pt x="151" y="80"/>
                  </a:lnTo>
                  <a:close/>
                  <a:moveTo>
                    <a:pt x="78" y="250"/>
                  </a:moveTo>
                  <a:lnTo>
                    <a:pt x="39" y="343"/>
                  </a:lnTo>
                  <a:lnTo>
                    <a:pt x="0" y="343"/>
                  </a:lnTo>
                  <a:lnTo>
                    <a:pt x="152" y="0"/>
                  </a:lnTo>
                  <a:lnTo>
                    <a:pt x="299" y="343"/>
                  </a:lnTo>
                  <a:lnTo>
                    <a:pt x="260" y="343"/>
                  </a:lnTo>
                  <a:lnTo>
                    <a:pt x="222" y="250"/>
                  </a:lnTo>
                  <a:lnTo>
                    <a:pt x="78"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4">
              <a:extLst>
                <a:ext uri="{FF2B5EF4-FFF2-40B4-BE49-F238E27FC236}">
                  <a16:creationId xmlns:a16="http://schemas.microsoft.com/office/drawing/2014/main" id="{7A207D7C-D16B-7277-DA20-A82C8A331EE0}"/>
                </a:ext>
              </a:extLst>
            </p:cNvPr>
            <p:cNvSpPr>
              <a:spLocks noEditPoints="1"/>
            </p:cNvSpPr>
            <p:nvPr userDrawn="1"/>
          </p:nvSpPr>
          <p:spPr bwMode="auto">
            <a:xfrm>
              <a:off x="6288094" y="3626208"/>
              <a:ext cx="515263" cy="590407"/>
            </a:xfrm>
            <a:custGeom>
              <a:avLst/>
              <a:gdLst>
                <a:gd name="T0" fmla="*/ 2147483646 w 299"/>
                <a:gd name="T1" fmla="*/ 2147483646 h 343"/>
                <a:gd name="T2" fmla="*/ 2147483646 w 299"/>
                <a:gd name="T3" fmla="*/ 2147483646 h 343"/>
                <a:gd name="T4" fmla="*/ 2147483646 w 299"/>
                <a:gd name="T5" fmla="*/ 2147483646 h 343"/>
                <a:gd name="T6" fmla="*/ 2147483646 w 299"/>
                <a:gd name="T7" fmla="*/ 2147483646 h 343"/>
                <a:gd name="T8" fmla="*/ 2147483646 w 299"/>
                <a:gd name="T9" fmla="*/ 2147483646 h 343"/>
                <a:gd name="T10" fmla="*/ 2147483646 w 299"/>
                <a:gd name="T11" fmla="*/ 2147483646 h 343"/>
                <a:gd name="T12" fmla="*/ 0 w 299"/>
                <a:gd name="T13" fmla="*/ 2147483646 h 343"/>
                <a:gd name="T14" fmla="*/ 2147483646 w 299"/>
                <a:gd name="T15" fmla="*/ 0 h 343"/>
                <a:gd name="T16" fmla="*/ 2147483646 w 299"/>
                <a:gd name="T17" fmla="*/ 2147483646 h 343"/>
                <a:gd name="T18" fmla="*/ 2147483646 w 299"/>
                <a:gd name="T19" fmla="*/ 2147483646 h 343"/>
                <a:gd name="T20" fmla="*/ 2147483646 w 299"/>
                <a:gd name="T21" fmla="*/ 2147483646 h 343"/>
                <a:gd name="T22" fmla="*/ 2147483646 w 299"/>
                <a:gd name="T23" fmla="*/ 2147483646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9" h="343">
                  <a:moveTo>
                    <a:pt x="151" y="80"/>
                  </a:moveTo>
                  <a:lnTo>
                    <a:pt x="93" y="216"/>
                  </a:lnTo>
                  <a:lnTo>
                    <a:pt x="208" y="216"/>
                  </a:lnTo>
                  <a:lnTo>
                    <a:pt x="151" y="80"/>
                  </a:lnTo>
                  <a:close/>
                  <a:moveTo>
                    <a:pt x="78" y="250"/>
                  </a:moveTo>
                  <a:lnTo>
                    <a:pt x="39" y="343"/>
                  </a:lnTo>
                  <a:lnTo>
                    <a:pt x="0" y="343"/>
                  </a:lnTo>
                  <a:lnTo>
                    <a:pt x="152" y="0"/>
                  </a:lnTo>
                  <a:lnTo>
                    <a:pt x="299" y="343"/>
                  </a:lnTo>
                  <a:lnTo>
                    <a:pt x="260" y="343"/>
                  </a:lnTo>
                  <a:lnTo>
                    <a:pt x="222" y="250"/>
                  </a:lnTo>
                  <a:lnTo>
                    <a:pt x="78"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25">
              <a:extLst>
                <a:ext uri="{FF2B5EF4-FFF2-40B4-BE49-F238E27FC236}">
                  <a16:creationId xmlns:a16="http://schemas.microsoft.com/office/drawing/2014/main" id="{C90E3455-B925-2210-41CF-D22017624157}"/>
                </a:ext>
              </a:extLst>
            </p:cNvPr>
            <p:cNvSpPr>
              <a:spLocks/>
            </p:cNvSpPr>
            <p:nvPr userDrawn="1"/>
          </p:nvSpPr>
          <p:spPr bwMode="auto">
            <a:xfrm>
              <a:off x="4917636" y="3651256"/>
              <a:ext cx="425808" cy="565359"/>
            </a:xfrm>
            <a:custGeom>
              <a:avLst/>
              <a:gdLst>
                <a:gd name="T0" fmla="*/ 2147483646 w 119"/>
                <a:gd name="T1" fmla="*/ 2147483646 h 158"/>
                <a:gd name="T2" fmla="*/ 2147483646 w 119"/>
                <a:gd name="T3" fmla="*/ 2147483646 h 158"/>
                <a:gd name="T4" fmla="*/ 2147483646 w 119"/>
                <a:gd name="T5" fmla="*/ 2147483646 h 158"/>
                <a:gd name="T6" fmla="*/ 0 w 119"/>
                <a:gd name="T7" fmla="*/ 2147483646 h 158"/>
                <a:gd name="T8" fmla="*/ 0 w 119"/>
                <a:gd name="T9" fmla="*/ 0 h 158"/>
                <a:gd name="T10" fmla="*/ 2147483646 w 119"/>
                <a:gd name="T11" fmla="*/ 0 h 158"/>
                <a:gd name="T12" fmla="*/ 2147483646 w 119"/>
                <a:gd name="T13" fmla="*/ 2147483646 h 158"/>
                <a:gd name="T14" fmla="*/ 2147483646 w 119"/>
                <a:gd name="T15" fmla="*/ 2147483646 h 158"/>
                <a:gd name="T16" fmla="*/ 2147483646 w 119"/>
                <a:gd name="T17" fmla="*/ 2147483646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58">
                  <a:moveTo>
                    <a:pt x="68" y="158"/>
                  </a:moveTo>
                  <a:lnTo>
                    <a:pt x="51" y="158"/>
                  </a:lnTo>
                  <a:lnTo>
                    <a:pt x="51" y="16"/>
                  </a:lnTo>
                  <a:lnTo>
                    <a:pt x="0" y="16"/>
                  </a:lnTo>
                  <a:lnTo>
                    <a:pt x="0" y="0"/>
                  </a:lnTo>
                  <a:lnTo>
                    <a:pt x="119" y="0"/>
                  </a:lnTo>
                  <a:lnTo>
                    <a:pt x="119" y="16"/>
                  </a:lnTo>
                  <a:lnTo>
                    <a:pt x="68" y="16"/>
                  </a:lnTo>
                  <a:lnTo>
                    <a:pt x="68"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6">
              <a:extLst>
                <a:ext uri="{FF2B5EF4-FFF2-40B4-BE49-F238E27FC236}">
                  <a16:creationId xmlns:a16="http://schemas.microsoft.com/office/drawing/2014/main" id="{E46C7485-3B95-3DB2-45F0-98C6DA55E67C}"/>
                </a:ext>
              </a:extLst>
            </p:cNvPr>
            <p:cNvSpPr>
              <a:spLocks/>
            </p:cNvSpPr>
            <p:nvPr userDrawn="1"/>
          </p:nvSpPr>
          <p:spPr bwMode="auto">
            <a:xfrm>
              <a:off x="6842717" y="3651256"/>
              <a:ext cx="275523" cy="565359"/>
            </a:xfrm>
            <a:custGeom>
              <a:avLst/>
              <a:gdLst>
                <a:gd name="T0" fmla="*/ 0 w 77"/>
                <a:gd name="T1" fmla="*/ 2147483646 h 158"/>
                <a:gd name="T2" fmla="*/ 0 w 77"/>
                <a:gd name="T3" fmla="*/ 0 h 158"/>
                <a:gd name="T4" fmla="*/ 2147483646 w 77"/>
                <a:gd name="T5" fmla="*/ 0 h 158"/>
                <a:gd name="T6" fmla="*/ 2147483646 w 77"/>
                <a:gd name="T7" fmla="*/ 2147483646 h 158"/>
                <a:gd name="T8" fmla="*/ 2147483646 w 77"/>
                <a:gd name="T9" fmla="*/ 2147483646 h 158"/>
                <a:gd name="T10" fmla="*/ 2147483646 w 77"/>
                <a:gd name="T11" fmla="*/ 2147483646 h 158"/>
                <a:gd name="T12" fmla="*/ 0 w 77"/>
                <a:gd name="T13" fmla="*/ 2147483646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58">
                  <a:moveTo>
                    <a:pt x="0" y="158"/>
                  </a:moveTo>
                  <a:lnTo>
                    <a:pt x="0" y="0"/>
                  </a:lnTo>
                  <a:lnTo>
                    <a:pt x="17" y="0"/>
                  </a:lnTo>
                  <a:lnTo>
                    <a:pt x="17" y="142"/>
                  </a:lnTo>
                  <a:lnTo>
                    <a:pt x="77" y="142"/>
                  </a:lnTo>
                  <a:lnTo>
                    <a:pt x="77" y="158"/>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7">
              <a:extLst>
                <a:ext uri="{FF2B5EF4-FFF2-40B4-BE49-F238E27FC236}">
                  <a16:creationId xmlns:a16="http://schemas.microsoft.com/office/drawing/2014/main" id="{1534CCC7-AE47-0A6E-69EE-52E47C3A819A}"/>
                </a:ext>
              </a:extLst>
            </p:cNvPr>
            <p:cNvSpPr>
              <a:spLocks noEditPoints="1"/>
            </p:cNvSpPr>
            <p:nvPr userDrawn="1"/>
          </p:nvSpPr>
          <p:spPr bwMode="auto">
            <a:xfrm>
              <a:off x="5915959" y="3651256"/>
              <a:ext cx="364978" cy="565359"/>
            </a:xfrm>
            <a:custGeom>
              <a:avLst/>
              <a:gdLst>
                <a:gd name="T0" fmla="*/ 2147483646 w 213"/>
                <a:gd name="T1" fmla="*/ 2147483646 h 328"/>
                <a:gd name="T2" fmla="*/ 2147483646 w 213"/>
                <a:gd name="T3" fmla="*/ 2147483646 h 328"/>
                <a:gd name="T4" fmla="*/ 2147483646 w 213"/>
                <a:gd name="T5" fmla="*/ 2147483646 h 328"/>
                <a:gd name="T6" fmla="*/ 2147483646 w 213"/>
                <a:gd name="T7" fmla="*/ 2147483646 h 328"/>
                <a:gd name="T8" fmla="*/ 2147483646 w 213"/>
                <a:gd name="T9" fmla="*/ 2147483646 h 328"/>
                <a:gd name="T10" fmla="*/ 2147483646 w 213"/>
                <a:gd name="T11" fmla="*/ 2147483646 h 328"/>
                <a:gd name="T12" fmla="*/ 2147483646 w 213"/>
                <a:gd name="T13" fmla="*/ 2147483646 h 328"/>
                <a:gd name="T14" fmla="*/ 2147483646 w 213"/>
                <a:gd name="T15" fmla="*/ 2147483646 h 328"/>
                <a:gd name="T16" fmla="*/ 2147483646 w 213"/>
                <a:gd name="T17" fmla="*/ 2147483646 h 328"/>
                <a:gd name="T18" fmla="*/ 2147483646 w 213"/>
                <a:gd name="T19" fmla="*/ 2147483646 h 328"/>
                <a:gd name="T20" fmla="*/ 0 w 213"/>
                <a:gd name="T21" fmla="*/ 2147483646 h 328"/>
                <a:gd name="T22" fmla="*/ 0 w 213"/>
                <a:gd name="T23" fmla="*/ 0 h 328"/>
                <a:gd name="T24" fmla="*/ 2147483646 w 213"/>
                <a:gd name="T25" fmla="*/ 0 h 328"/>
                <a:gd name="T26" fmla="*/ 2147483646 w 213"/>
                <a:gd name="T27" fmla="*/ 2147483646 h 328"/>
                <a:gd name="T28" fmla="*/ 2147483646 w 213"/>
                <a:gd name="T29" fmla="*/ 2147483646 h 328"/>
                <a:gd name="T30" fmla="*/ 2147483646 w 213"/>
                <a:gd name="T31" fmla="*/ 2147483646 h 328"/>
                <a:gd name="T32" fmla="*/ 2147483646 w 213"/>
                <a:gd name="T33" fmla="*/ 2147483646 h 328"/>
                <a:gd name="T34" fmla="*/ 2147483646 w 213"/>
                <a:gd name="T35" fmla="*/ 2147483646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3" h="328">
                  <a:moveTo>
                    <a:pt x="77" y="32"/>
                  </a:moveTo>
                  <a:lnTo>
                    <a:pt x="35" y="32"/>
                  </a:lnTo>
                  <a:lnTo>
                    <a:pt x="35" y="157"/>
                  </a:lnTo>
                  <a:lnTo>
                    <a:pt x="79" y="157"/>
                  </a:lnTo>
                  <a:cubicBezTo>
                    <a:pt x="117" y="157"/>
                    <a:pt x="148" y="131"/>
                    <a:pt x="148" y="94"/>
                  </a:cubicBezTo>
                  <a:cubicBezTo>
                    <a:pt x="148" y="58"/>
                    <a:pt x="129" y="34"/>
                    <a:pt x="77" y="32"/>
                  </a:cubicBezTo>
                  <a:close/>
                  <a:moveTo>
                    <a:pt x="172" y="328"/>
                  </a:moveTo>
                  <a:cubicBezTo>
                    <a:pt x="119" y="244"/>
                    <a:pt x="92" y="192"/>
                    <a:pt x="78" y="189"/>
                  </a:cubicBezTo>
                  <a:lnTo>
                    <a:pt x="35" y="189"/>
                  </a:lnTo>
                  <a:lnTo>
                    <a:pt x="35" y="328"/>
                  </a:lnTo>
                  <a:lnTo>
                    <a:pt x="0" y="328"/>
                  </a:lnTo>
                  <a:lnTo>
                    <a:pt x="0" y="0"/>
                  </a:lnTo>
                  <a:lnTo>
                    <a:pt x="77" y="0"/>
                  </a:lnTo>
                  <a:cubicBezTo>
                    <a:pt x="154" y="0"/>
                    <a:pt x="185" y="41"/>
                    <a:pt x="185" y="90"/>
                  </a:cubicBezTo>
                  <a:cubicBezTo>
                    <a:pt x="186" y="137"/>
                    <a:pt x="152" y="167"/>
                    <a:pt x="116" y="177"/>
                  </a:cubicBezTo>
                  <a:lnTo>
                    <a:pt x="116" y="178"/>
                  </a:lnTo>
                  <a:cubicBezTo>
                    <a:pt x="126" y="183"/>
                    <a:pt x="160" y="244"/>
                    <a:pt x="213" y="328"/>
                  </a:cubicBezTo>
                  <a:lnTo>
                    <a:pt x="172"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28">
              <a:extLst>
                <a:ext uri="{FF2B5EF4-FFF2-40B4-BE49-F238E27FC236}">
                  <a16:creationId xmlns:a16="http://schemas.microsoft.com/office/drawing/2014/main" id="{EF397C31-3161-91A2-9AA6-EEF5EEC78034}"/>
                </a:ext>
              </a:extLst>
            </p:cNvPr>
            <p:cNvSpPr>
              <a:spLocks/>
            </p:cNvSpPr>
            <p:nvPr userDrawn="1"/>
          </p:nvSpPr>
          <p:spPr bwMode="auto">
            <a:xfrm>
              <a:off x="5411430" y="3654834"/>
              <a:ext cx="415073" cy="572516"/>
            </a:xfrm>
            <a:custGeom>
              <a:avLst/>
              <a:gdLst>
                <a:gd name="T0" fmla="*/ 2147483646 w 242"/>
                <a:gd name="T1" fmla="*/ 2147483646 h 333"/>
                <a:gd name="T2" fmla="*/ 2147483646 w 242"/>
                <a:gd name="T3" fmla="*/ 2147483646 h 333"/>
                <a:gd name="T4" fmla="*/ 2147483646 w 242"/>
                <a:gd name="T5" fmla="*/ 2147483646 h 333"/>
                <a:gd name="T6" fmla="*/ 0 w 242"/>
                <a:gd name="T7" fmla="*/ 2147483646 h 333"/>
                <a:gd name="T8" fmla="*/ 0 w 242"/>
                <a:gd name="T9" fmla="*/ 0 h 333"/>
                <a:gd name="T10" fmla="*/ 2147483646 w 242"/>
                <a:gd name="T11" fmla="*/ 0 h 333"/>
                <a:gd name="T12" fmla="*/ 2147483646 w 242"/>
                <a:gd name="T13" fmla="*/ 2147483646 h 333"/>
                <a:gd name="T14" fmla="*/ 2147483646 w 242"/>
                <a:gd name="T15" fmla="*/ 2147483646 h 333"/>
                <a:gd name="T16" fmla="*/ 2147483646 w 242"/>
                <a:gd name="T17" fmla="*/ 2147483646 h 333"/>
                <a:gd name="T18" fmla="*/ 2147483646 w 242"/>
                <a:gd name="T19" fmla="*/ 2147483646 h 333"/>
                <a:gd name="T20" fmla="*/ 2147483646 w 242"/>
                <a:gd name="T21" fmla="*/ 2147483646 h 333"/>
                <a:gd name="T22" fmla="*/ 2147483646 w 242"/>
                <a:gd name="T23" fmla="*/ 0 h 333"/>
                <a:gd name="T24" fmla="*/ 2147483646 w 242"/>
                <a:gd name="T25" fmla="*/ 0 h 333"/>
                <a:gd name="T26" fmla="*/ 2147483646 w 242"/>
                <a:gd name="T27" fmla="*/ 2147483646 h 333"/>
                <a:gd name="T28" fmla="*/ 2147483646 w 242"/>
                <a:gd name="T29" fmla="*/ 2147483646 h 3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2" h="333">
                  <a:moveTo>
                    <a:pt x="212" y="300"/>
                  </a:moveTo>
                  <a:cubicBezTo>
                    <a:pt x="192" y="320"/>
                    <a:pt x="162" y="333"/>
                    <a:pt x="119" y="333"/>
                  </a:cubicBezTo>
                  <a:cubicBezTo>
                    <a:pt x="77" y="333"/>
                    <a:pt x="50" y="321"/>
                    <a:pt x="32" y="304"/>
                  </a:cubicBezTo>
                  <a:cubicBezTo>
                    <a:pt x="6" y="278"/>
                    <a:pt x="0" y="240"/>
                    <a:pt x="0" y="210"/>
                  </a:cubicBezTo>
                  <a:lnTo>
                    <a:pt x="0" y="0"/>
                  </a:lnTo>
                  <a:lnTo>
                    <a:pt x="35" y="0"/>
                  </a:lnTo>
                  <a:lnTo>
                    <a:pt x="35" y="210"/>
                  </a:lnTo>
                  <a:cubicBezTo>
                    <a:pt x="35" y="233"/>
                    <a:pt x="40" y="260"/>
                    <a:pt x="58" y="278"/>
                  </a:cubicBezTo>
                  <a:cubicBezTo>
                    <a:pt x="71" y="291"/>
                    <a:pt x="90" y="301"/>
                    <a:pt x="120" y="301"/>
                  </a:cubicBezTo>
                  <a:cubicBezTo>
                    <a:pt x="153" y="301"/>
                    <a:pt x="173" y="291"/>
                    <a:pt x="186" y="278"/>
                  </a:cubicBezTo>
                  <a:cubicBezTo>
                    <a:pt x="201" y="262"/>
                    <a:pt x="207" y="239"/>
                    <a:pt x="207" y="213"/>
                  </a:cubicBezTo>
                  <a:lnTo>
                    <a:pt x="207" y="0"/>
                  </a:lnTo>
                  <a:lnTo>
                    <a:pt x="242" y="0"/>
                  </a:lnTo>
                  <a:lnTo>
                    <a:pt x="242" y="218"/>
                  </a:lnTo>
                  <a:cubicBezTo>
                    <a:pt x="242" y="248"/>
                    <a:pt x="233" y="278"/>
                    <a:pt x="212" y="3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8" name="Rectangle 1030">
            <a:extLst>
              <a:ext uri="{FF2B5EF4-FFF2-40B4-BE49-F238E27FC236}">
                <a16:creationId xmlns:a16="http://schemas.microsoft.com/office/drawing/2014/main" id="{F321BBB5-44C9-09C7-7194-FAA0FFAB32F8}"/>
              </a:ext>
            </a:extLst>
          </p:cNvPr>
          <p:cNvSpPr>
            <a:spLocks noGrp="1" noChangeArrowheads="1"/>
          </p:cNvSpPr>
          <p:nvPr>
            <p:ph type="sldNum" sz="quarter" idx="10"/>
          </p:nvPr>
        </p:nvSpPr>
        <p:spPr/>
        <p:txBody>
          <a:bodyPr/>
          <a:lstStyle>
            <a:lvl1pPr>
              <a:defRPr smtClean="0"/>
            </a:lvl1pPr>
          </a:lstStyle>
          <a:p>
            <a:pPr>
              <a:defRPr/>
            </a:pPr>
            <a:fld id="{E45821D1-4494-43D6-A3E2-09E4C2857B4C}" type="slidenum">
              <a:rPr lang="en-GB" altLang="en-US"/>
              <a:pPr>
                <a:defRPr/>
              </a:pPr>
              <a:t>‹#›</a:t>
            </a:fld>
            <a:endParaRPr lang="en-GB" altLang="en-US"/>
          </a:p>
        </p:txBody>
      </p:sp>
    </p:spTree>
    <p:extLst>
      <p:ext uri="{BB962C8B-B14F-4D97-AF65-F5344CB8AC3E}">
        <p14:creationId xmlns:p14="http://schemas.microsoft.com/office/powerpoint/2010/main" val="88005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layout">
    <p:spTree>
      <p:nvGrpSpPr>
        <p:cNvPr id="1" name=""/>
        <p:cNvGrpSpPr/>
        <p:nvPr/>
      </p:nvGrpSpPr>
      <p:grpSpPr>
        <a:xfrm>
          <a:off x="0" y="0"/>
          <a:ext cx="0" cy="0"/>
          <a:chOff x="0" y="0"/>
          <a:chExt cx="0" cy="0"/>
        </a:xfrm>
      </p:grpSpPr>
      <p:sp>
        <p:nvSpPr>
          <p:cNvPr id="26" name="Title Placeholder 1"/>
          <p:cNvSpPr>
            <a:spLocks noGrp="1"/>
          </p:cNvSpPr>
          <p:nvPr>
            <p:ph type="title"/>
          </p:nvPr>
        </p:nvSpPr>
        <p:spPr>
          <a:xfrm>
            <a:off x="381000" y="403223"/>
            <a:ext cx="7214752" cy="674445"/>
          </a:xfrm>
          <a:prstGeom prst="rect">
            <a:avLst/>
          </a:prstGeom>
        </p:spPr>
        <p:txBody>
          <a:bodyPr vert="horz" lIns="91440" tIns="45720" rIns="91440" bIns="45720" rtlCol="0" anchor="ctr">
            <a:noAutofit/>
          </a:bodyPr>
          <a:lstStyle>
            <a:lvl1pPr>
              <a:defRPr sz="4000" b="1">
                <a:solidFill>
                  <a:srgbClr val="78004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Content Placeholder 6"/>
          <p:cNvSpPr>
            <a:spLocks noGrp="1"/>
          </p:cNvSpPr>
          <p:nvPr>
            <p:ph sz="quarter" idx="13"/>
          </p:nvPr>
        </p:nvSpPr>
        <p:spPr>
          <a:xfrm>
            <a:off x="381000" y="1984360"/>
            <a:ext cx="4922520" cy="4170521"/>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a:t>Click to edit Master text styles</a:t>
            </a:r>
            <a:endParaRPr lang="en-GB"/>
          </a:p>
        </p:txBody>
      </p:sp>
      <p:sp>
        <p:nvSpPr>
          <p:cNvPr id="2" name="Rectangle 6">
            <a:extLst>
              <a:ext uri="{FF2B5EF4-FFF2-40B4-BE49-F238E27FC236}">
                <a16:creationId xmlns:a16="http://schemas.microsoft.com/office/drawing/2014/main" id="{0D1DD5DA-12AC-F12F-30EB-45CD96D18F79}"/>
              </a:ext>
            </a:extLst>
          </p:cNvPr>
          <p:cNvSpPr>
            <a:spLocks noGrp="1" noChangeArrowheads="1"/>
          </p:cNvSpPr>
          <p:nvPr>
            <p:ph type="sldNum" sz="quarter" idx="14"/>
          </p:nvPr>
        </p:nvSpPr>
        <p:spPr>
          <a:ln/>
        </p:spPr>
        <p:txBody>
          <a:bodyPr/>
          <a:lstStyle>
            <a:lvl1pPr>
              <a:defRPr/>
            </a:lvl1pPr>
          </a:lstStyle>
          <a:p>
            <a:pPr>
              <a:defRPr/>
            </a:pPr>
            <a:fld id="{A5B2532F-4509-4720-BB55-9AC3C4AC15E6}" type="slidenum">
              <a:rPr lang="en-GB" altLang="en-US"/>
              <a:pPr>
                <a:defRPr/>
              </a:pPr>
              <a:t>‹#›</a:t>
            </a:fld>
            <a:endParaRPr lang="en-GB" altLang="en-US"/>
          </a:p>
        </p:txBody>
      </p:sp>
    </p:spTree>
    <p:extLst>
      <p:ext uri="{BB962C8B-B14F-4D97-AF65-F5344CB8AC3E}">
        <p14:creationId xmlns:p14="http://schemas.microsoft.com/office/powerpoint/2010/main" val="137972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tyle 1 Layout">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744BFF6A-35DA-858B-7B34-508BC076F3EA}"/>
              </a:ext>
            </a:extLst>
          </p:cNvPr>
          <p:cNvSpPr>
            <a:spLocks/>
          </p:cNvSpPr>
          <p:nvPr userDrawn="1"/>
        </p:nvSpPr>
        <p:spPr bwMode="auto">
          <a:xfrm>
            <a:off x="-28575" y="4919663"/>
            <a:ext cx="9172575" cy="1968500"/>
          </a:xfrm>
          <a:custGeom>
            <a:avLst/>
            <a:gdLst>
              <a:gd name="T0" fmla="*/ 2147483646 w 14315"/>
              <a:gd name="T1" fmla="*/ 2147483646 h 4653"/>
              <a:gd name="T2" fmla="*/ 2147483646 w 14315"/>
              <a:gd name="T3" fmla="*/ 0 h 4653"/>
              <a:gd name="T4" fmla="*/ 2147483646 w 14315"/>
              <a:gd name="T5" fmla="*/ 2147483646 h 4653"/>
              <a:gd name="T6" fmla="*/ 0 w 14315"/>
              <a:gd name="T7" fmla="*/ 2147483646 h 4653"/>
              <a:gd name="T8" fmla="*/ 0 w 14315"/>
              <a:gd name="T9" fmla="*/ 2147483646 h 4653"/>
              <a:gd name="T10" fmla="*/ 2147483646 w 14315"/>
              <a:gd name="T11" fmla="*/ 2147483646 h 4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15" h="4653">
                <a:moveTo>
                  <a:pt x="14315" y="4630"/>
                </a:moveTo>
                <a:lnTo>
                  <a:pt x="14315" y="0"/>
                </a:lnTo>
                <a:cubicBezTo>
                  <a:pt x="14315" y="0"/>
                  <a:pt x="10703" y="1955"/>
                  <a:pt x="4746" y="1955"/>
                </a:cubicBezTo>
                <a:cubicBezTo>
                  <a:pt x="3057" y="1955"/>
                  <a:pt x="1474" y="1820"/>
                  <a:pt x="0" y="1589"/>
                </a:cubicBezTo>
                <a:lnTo>
                  <a:pt x="0" y="4653"/>
                </a:lnTo>
                <a:lnTo>
                  <a:pt x="14315" y="4630"/>
                </a:lnTo>
                <a:close/>
              </a:path>
            </a:pathLst>
          </a:custGeom>
          <a:solidFill>
            <a:srgbClr val="7800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 name="Group 13">
            <a:extLst>
              <a:ext uri="{FF2B5EF4-FFF2-40B4-BE49-F238E27FC236}">
                <a16:creationId xmlns:a16="http://schemas.microsoft.com/office/drawing/2014/main" id="{6EBC3E36-6E69-1FA8-E538-E892A56D1E37}"/>
              </a:ext>
            </a:extLst>
          </p:cNvPr>
          <p:cNvGrpSpPr>
            <a:grpSpLocks noChangeAspect="1"/>
          </p:cNvGrpSpPr>
          <p:nvPr userDrawn="1"/>
        </p:nvGrpSpPr>
        <p:grpSpPr bwMode="auto">
          <a:xfrm>
            <a:off x="7740650" y="327025"/>
            <a:ext cx="1019175" cy="1044575"/>
            <a:chOff x="2404" y="1132"/>
            <a:chExt cx="952" cy="976"/>
          </a:xfrm>
        </p:grpSpPr>
        <p:sp>
          <p:nvSpPr>
            <p:cNvPr id="4" name="AutoShape 12">
              <a:extLst>
                <a:ext uri="{FF2B5EF4-FFF2-40B4-BE49-F238E27FC236}">
                  <a16:creationId xmlns:a16="http://schemas.microsoft.com/office/drawing/2014/main" id="{B8A433EF-1B3C-6916-E73D-8177E6CB23AE}"/>
                </a:ext>
              </a:extLst>
            </p:cNvPr>
            <p:cNvSpPr>
              <a:spLocks noChangeAspect="1" noChangeArrowheads="1" noTextEdit="1"/>
            </p:cNvSpPr>
            <p:nvPr userDrawn="1"/>
          </p:nvSpPr>
          <p:spPr bwMode="auto">
            <a:xfrm>
              <a:off x="2404" y="1132"/>
              <a:ext cx="952"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14">
              <a:extLst>
                <a:ext uri="{FF2B5EF4-FFF2-40B4-BE49-F238E27FC236}">
                  <a16:creationId xmlns:a16="http://schemas.microsoft.com/office/drawing/2014/main" id="{434728C5-3B43-79E0-005C-FC20F257BBEA}"/>
                </a:ext>
              </a:extLst>
            </p:cNvPr>
            <p:cNvSpPr>
              <a:spLocks noChangeArrowheads="1"/>
            </p:cNvSpPr>
            <p:nvPr userDrawn="1"/>
          </p:nvSpPr>
          <p:spPr bwMode="auto">
            <a:xfrm>
              <a:off x="2404" y="1132"/>
              <a:ext cx="952" cy="952"/>
            </a:xfrm>
            <a:prstGeom prst="rect">
              <a:avLst/>
            </a:prstGeom>
            <a:solidFill>
              <a:srgbClr val="1EAF46"/>
            </a:solidFill>
            <a:ln>
              <a:noFill/>
            </a:ln>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6" name="Freeform 15">
              <a:extLst>
                <a:ext uri="{FF2B5EF4-FFF2-40B4-BE49-F238E27FC236}">
                  <a16:creationId xmlns:a16="http://schemas.microsoft.com/office/drawing/2014/main" id="{BFCF261B-66DA-44FC-8DFF-54BC8C8D5C88}"/>
                </a:ext>
              </a:extLst>
            </p:cNvPr>
            <p:cNvSpPr>
              <a:spLocks/>
            </p:cNvSpPr>
            <p:nvPr userDrawn="1"/>
          </p:nvSpPr>
          <p:spPr bwMode="auto">
            <a:xfrm>
              <a:off x="2834" y="1904"/>
              <a:ext cx="73" cy="151"/>
            </a:xfrm>
            <a:custGeom>
              <a:avLst/>
              <a:gdLst>
                <a:gd name="T0" fmla="*/ 0 w 73"/>
                <a:gd name="T1" fmla="*/ 151 h 151"/>
                <a:gd name="T2" fmla="*/ 0 w 73"/>
                <a:gd name="T3" fmla="*/ 0 h 151"/>
                <a:gd name="T4" fmla="*/ 16 w 73"/>
                <a:gd name="T5" fmla="*/ 0 h 151"/>
                <a:gd name="T6" fmla="*/ 16 w 73"/>
                <a:gd name="T7" fmla="*/ 135 h 151"/>
                <a:gd name="T8" fmla="*/ 73 w 73"/>
                <a:gd name="T9" fmla="*/ 135 h 151"/>
                <a:gd name="T10" fmla="*/ 73 w 73"/>
                <a:gd name="T11" fmla="*/ 151 h 151"/>
                <a:gd name="T12" fmla="*/ 0 w 73"/>
                <a:gd name="T13" fmla="*/ 151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51">
                  <a:moveTo>
                    <a:pt x="0" y="151"/>
                  </a:moveTo>
                  <a:lnTo>
                    <a:pt x="0" y="0"/>
                  </a:lnTo>
                  <a:lnTo>
                    <a:pt x="16" y="0"/>
                  </a:lnTo>
                  <a:lnTo>
                    <a:pt x="16" y="135"/>
                  </a:lnTo>
                  <a:lnTo>
                    <a:pt x="73" y="135"/>
                  </a:lnTo>
                  <a:lnTo>
                    <a:pt x="73" y="151"/>
                  </a:lnTo>
                  <a:lnTo>
                    <a:pt x="0"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6">
              <a:extLst>
                <a:ext uri="{FF2B5EF4-FFF2-40B4-BE49-F238E27FC236}">
                  <a16:creationId xmlns:a16="http://schemas.microsoft.com/office/drawing/2014/main" id="{4A65ABA6-FF0C-9057-1E39-2CF76FDC728A}"/>
                </a:ext>
              </a:extLst>
            </p:cNvPr>
            <p:cNvSpPr>
              <a:spLocks/>
            </p:cNvSpPr>
            <p:nvPr userDrawn="1"/>
          </p:nvSpPr>
          <p:spPr bwMode="auto">
            <a:xfrm>
              <a:off x="2435" y="1904"/>
              <a:ext cx="78" cy="151"/>
            </a:xfrm>
            <a:custGeom>
              <a:avLst/>
              <a:gdLst>
                <a:gd name="T0" fmla="*/ 0 w 78"/>
                <a:gd name="T1" fmla="*/ 0 h 151"/>
                <a:gd name="T2" fmla="*/ 78 w 78"/>
                <a:gd name="T3" fmla="*/ 0 h 151"/>
                <a:gd name="T4" fmla="*/ 78 w 78"/>
                <a:gd name="T5" fmla="*/ 16 h 151"/>
                <a:gd name="T6" fmla="*/ 17 w 78"/>
                <a:gd name="T7" fmla="*/ 16 h 151"/>
                <a:gd name="T8" fmla="*/ 17 w 78"/>
                <a:gd name="T9" fmla="*/ 60 h 151"/>
                <a:gd name="T10" fmla="*/ 76 w 78"/>
                <a:gd name="T11" fmla="*/ 60 h 151"/>
                <a:gd name="T12" fmla="*/ 76 w 78"/>
                <a:gd name="T13" fmla="*/ 76 h 151"/>
                <a:gd name="T14" fmla="*/ 17 w 78"/>
                <a:gd name="T15" fmla="*/ 76 h 151"/>
                <a:gd name="T16" fmla="*/ 17 w 78"/>
                <a:gd name="T17" fmla="*/ 135 h 151"/>
                <a:gd name="T18" fmla="*/ 78 w 78"/>
                <a:gd name="T19" fmla="*/ 135 h 151"/>
                <a:gd name="T20" fmla="*/ 78 w 78"/>
                <a:gd name="T21" fmla="*/ 151 h 151"/>
                <a:gd name="T22" fmla="*/ 0 w 78"/>
                <a:gd name="T23" fmla="*/ 151 h 151"/>
                <a:gd name="T24" fmla="*/ 0 w 78"/>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51">
                  <a:moveTo>
                    <a:pt x="0" y="0"/>
                  </a:moveTo>
                  <a:lnTo>
                    <a:pt x="78" y="0"/>
                  </a:lnTo>
                  <a:lnTo>
                    <a:pt x="78" y="16"/>
                  </a:lnTo>
                  <a:lnTo>
                    <a:pt x="17" y="16"/>
                  </a:lnTo>
                  <a:lnTo>
                    <a:pt x="17" y="60"/>
                  </a:lnTo>
                  <a:lnTo>
                    <a:pt x="76" y="60"/>
                  </a:lnTo>
                  <a:lnTo>
                    <a:pt x="76" y="76"/>
                  </a:lnTo>
                  <a:lnTo>
                    <a:pt x="17" y="76"/>
                  </a:lnTo>
                  <a:lnTo>
                    <a:pt x="17" y="135"/>
                  </a:lnTo>
                  <a:lnTo>
                    <a:pt x="78" y="135"/>
                  </a:lnTo>
                  <a:lnTo>
                    <a:pt x="78" y="151"/>
                  </a:lnTo>
                  <a:lnTo>
                    <a:pt x="0" y="1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7">
              <a:extLst>
                <a:ext uri="{FF2B5EF4-FFF2-40B4-BE49-F238E27FC236}">
                  <a16:creationId xmlns:a16="http://schemas.microsoft.com/office/drawing/2014/main" id="{E95B991B-663B-11BF-0B13-C82F6202AF64}"/>
                </a:ext>
              </a:extLst>
            </p:cNvPr>
            <p:cNvSpPr>
              <a:spLocks/>
            </p:cNvSpPr>
            <p:nvPr userDrawn="1"/>
          </p:nvSpPr>
          <p:spPr bwMode="auto">
            <a:xfrm>
              <a:off x="2534" y="1898"/>
              <a:ext cx="133" cy="163"/>
            </a:xfrm>
            <a:custGeom>
              <a:avLst/>
              <a:gdLst>
                <a:gd name="T0" fmla="*/ 0 w 133"/>
                <a:gd name="T1" fmla="*/ 0 h 163"/>
                <a:gd name="T2" fmla="*/ 117 w 133"/>
                <a:gd name="T3" fmla="*/ 123 h 163"/>
                <a:gd name="T4" fmla="*/ 117 w 133"/>
                <a:gd name="T5" fmla="*/ 6 h 163"/>
                <a:gd name="T6" fmla="*/ 133 w 133"/>
                <a:gd name="T7" fmla="*/ 6 h 163"/>
                <a:gd name="T8" fmla="*/ 133 w 133"/>
                <a:gd name="T9" fmla="*/ 163 h 163"/>
                <a:gd name="T10" fmla="*/ 16 w 133"/>
                <a:gd name="T11" fmla="*/ 40 h 163"/>
                <a:gd name="T12" fmla="*/ 16 w 133"/>
                <a:gd name="T13" fmla="*/ 157 h 163"/>
                <a:gd name="T14" fmla="*/ 0 w 133"/>
                <a:gd name="T15" fmla="*/ 157 h 163"/>
                <a:gd name="T16" fmla="*/ 0 w 133"/>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163">
                  <a:moveTo>
                    <a:pt x="0" y="0"/>
                  </a:moveTo>
                  <a:lnTo>
                    <a:pt x="117" y="123"/>
                  </a:lnTo>
                  <a:lnTo>
                    <a:pt x="117" y="6"/>
                  </a:lnTo>
                  <a:lnTo>
                    <a:pt x="133" y="6"/>
                  </a:lnTo>
                  <a:lnTo>
                    <a:pt x="133" y="163"/>
                  </a:lnTo>
                  <a:lnTo>
                    <a:pt x="16" y="40"/>
                  </a:lnTo>
                  <a:lnTo>
                    <a:pt x="16" y="157"/>
                  </a:lnTo>
                  <a:lnTo>
                    <a:pt x="0" y="1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8">
              <a:extLst>
                <a:ext uri="{FF2B5EF4-FFF2-40B4-BE49-F238E27FC236}">
                  <a16:creationId xmlns:a16="http://schemas.microsoft.com/office/drawing/2014/main" id="{656F6011-682E-0BED-3715-7777B5253213}"/>
                </a:ext>
              </a:extLst>
            </p:cNvPr>
            <p:cNvSpPr>
              <a:spLocks noEditPoints="1"/>
            </p:cNvSpPr>
            <p:nvPr userDrawn="1"/>
          </p:nvSpPr>
          <p:spPr bwMode="auto">
            <a:xfrm>
              <a:off x="2914" y="1897"/>
              <a:ext cx="137" cy="158"/>
            </a:xfrm>
            <a:custGeom>
              <a:avLst/>
              <a:gdLst>
                <a:gd name="T0" fmla="*/ 8 w 285"/>
                <a:gd name="T1" fmla="*/ 4 h 328"/>
                <a:gd name="T2" fmla="*/ 5 w 285"/>
                <a:gd name="T3" fmla="*/ 11 h 328"/>
                <a:gd name="T4" fmla="*/ 11 w 285"/>
                <a:gd name="T5" fmla="*/ 11 h 328"/>
                <a:gd name="T6" fmla="*/ 8 w 285"/>
                <a:gd name="T7" fmla="*/ 4 h 328"/>
                <a:gd name="T8" fmla="*/ 4 w 285"/>
                <a:gd name="T9" fmla="*/ 13 h 328"/>
                <a:gd name="T10" fmla="*/ 2 w 285"/>
                <a:gd name="T11" fmla="*/ 18 h 328"/>
                <a:gd name="T12" fmla="*/ 0 w 285"/>
                <a:gd name="T13" fmla="*/ 18 h 328"/>
                <a:gd name="T14" fmla="*/ 8 w 285"/>
                <a:gd name="T15" fmla="*/ 0 h 328"/>
                <a:gd name="T16" fmla="*/ 15 w 285"/>
                <a:gd name="T17" fmla="*/ 18 h 328"/>
                <a:gd name="T18" fmla="*/ 13 w 285"/>
                <a:gd name="T19" fmla="*/ 18 h 328"/>
                <a:gd name="T20" fmla="*/ 12 w 285"/>
                <a:gd name="T21" fmla="*/ 13 h 328"/>
                <a:gd name="T22" fmla="*/ 4 w 285"/>
                <a:gd name="T23" fmla="*/ 13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5" h="328">
                  <a:moveTo>
                    <a:pt x="144" y="81"/>
                  </a:moveTo>
                  <a:lnTo>
                    <a:pt x="90" y="206"/>
                  </a:lnTo>
                  <a:lnTo>
                    <a:pt x="196" y="206"/>
                  </a:lnTo>
                  <a:lnTo>
                    <a:pt x="144" y="81"/>
                  </a:lnTo>
                  <a:close/>
                  <a:moveTo>
                    <a:pt x="76" y="239"/>
                  </a:moveTo>
                  <a:lnTo>
                    <a:pt x="38" y="328"/>
                  </a:lnTo>
                  <a:lnTo>
                    <a:pt x="0" y="328"/>
                  </a:lnTo>
                  <a:lnTo>
                    <a:pt x="145" y="0"/>
                  </a:lnTo>
                  <a:lnTo>
                    <a:pt x="285" y="328"/>
                  </a:lnTo>
                  <a:lnTo>
                    <a:pt x="247" y="328"/>
                  </a:lnTo>
                  <a:lnTo>
                    <a:pt x="210" y="239"/>
                  </a:lnTo>
                  <a:lnTo>
                    <a:pt x="76" y="23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9">
              <a:extLst>
                <a:ext uri="{FF2B5EF4-FFF2-40B4-BE49-F238E27FC236}">
                  <a16:creationId xmlns:a16="http://schemas.microsoft.com/office/drawing/2014/main" id="{25D56702-0B56-6BA5-66AA-0F9F1A2FF718}"/>
                </a:ext>
              </a:extLst>
            </p:cNvPr>
            <p:cNvSpPr>
              <a:spLocks/>
            </p:cNvSpPr>
            <p:nvPr userDrawn="1"/>
          </p:nvSpPr>
          <p:spPr bwMode="auto">
            <a:xfrm>
              <a:off x="3062" y="1898"/>
              <a:ext cx="134" cy="163"/>
            </a:xfrm>
            <a:custGeom>
              <a:avLst/>
              <a:gdLst>
                <a:gd name="T0" fmla="*/ 0 w 134"/>
                <a:gd name="T1" fmla="*/ 0 h 163"/>
                <a:gd name="T2" fmla="*/ 117 w 134"/>
                <a:gd name="T3" fmla="*/ 123 h 163"/>
                <a:gd name="T4" fmla="*/ 117 w 134"/>
                <a:gd name="T5" fmla="*/ 6 h 163"/>
                <a:gd name="T6" fmla="*/ 134 w 134"/>
                <a:gd name="T7" fmla="*/ 6 h 163"/>
                <a:gd name="T8" fmla="*/ 134 w 134"/>
                <a:gd name="T9" fmla="*/ 163 h 163"/>
                <a:gd name="T10" fmla="*/ 17 w 134"/>
                <a:gd name="T11" fmla="*/ 40 h 163"/>
                <a:gd name="T12" fmla="*/ 17 w 134"/>
                <a:gd name="T13" fmla="*/ 157 h 163"/>
                <a:gd name="T14" fmla="*/ 0 w 134"/>
                <a:gd name="T15" fmla="*/ 157 h 163"/>
                <a:gd name="T16" fmla="*/ 0 w 134"/>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63">
                  <a:moveTo>
                    <a:pt x="0" y="0"/>
                  </a:moveTo>
                  <a:lnTo>
                    <a:pt x="117" y="123"/>
                  </a:lnTo>
                  <a:lnTo>
                    <a:pt x="117" y="6"/>
                  </a:lnTo>
                  <a:lnTo>
                    <a:pt x="134" y="6"/>
                  </a:lnTo>
                  <a:lnTo>
                    <a:pt x="134" y="163"/>
                  </a:lnTo>
                  <a:lnTo>
                    <a:pt x="17" y="40"/>
                  </a:lnTo>
                  <a:lnTo>
                    <a:pt x="17" y="157"/>
                  </a:lnTo>
                  <a:lnTo>
                    <a:pt x="0" y="1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0">
              <a:extLst>
                <a:ext uri="{FF2B5EF4-FFF2-40B4-BE49-F238E27FC236}">
                  <a16:creationId xmlns:a16="http://schemas.microsoft.com/office/drawing/2014/main" id="{1FBDCA23-A98A-2437-F634-83933B595091}"/>
                </a:ext>
              </a:extLst>
            </p:cNvPr>
            <p:cNvSpPr>
              <a:spLocks noEditPoints="1"/>
            </p:cNvSpPr>
            <p:nvPr userDrawn="1"/>
          </p:nvSpPr>
          <p:spPr bwMode="auto">
            <a:xfrm>
              <a:off x="3216" y="1904"/>
              <a:ext cx="112" cy="151"/>
            </a:xfrm>
            <a:custGeom>
              <a:avLst/>
              <a:gdLst>
                <a:gd name="T0" fmla="*/ 3 w 233"/>
                <a:gd name="T1" fmla="*/ 15 h 314"/>
                <a:gd name="T2" fmla="*/ 9 w 233"/>
                <a:gd name="T3" fmla="*/ 13 h 314"/>
                <a:gd name="T4" fmla="*/ 11 w 233"/>
                <a:gd name="T5" fmla="*/ 9 h 314"/>
                <a:gd name="T6" fmla="*/ 8 w 233"/>
                <a:gd name="T7" fmla="*/ 3 h 314"/>
                <a:gd name="T8" fmla="*/ 3 w 233"/>
                <a:gd name="T9" fmla="*/ 2 h 314"/>
                <a:gd name="T10" fmla="*/ 2 w 233"/>
                <a:gd name="T11" fmla="*/ 2 h 314"/>
                <a:gd name="T12" fmla="*/ 2 w 233"/>
                <a:gd name="T13" fmla="*/ 15 h 314"/>
                <a:gd name="T14" fmla="*/ 3 w 233"/>
                <a:gd name="T15" fmla="*/ 15 h 314"/>
                <a:gd name="T16" fmla="*/ 0 w 233"/>
                <a:gd name="T17" fmla="*/ 0 h 314"/>
                <a:gd name="T18" fmla="*/ 3 w 233"/>
                <a:gd name="T19" fmla="*/ 0 h 314"/>
                <a:gd name="T20" fmla="*/ 10 w 233"/>
                <a:gd name="T21" fmla="*/ 2 h 314"/>
                <a:gd name="T22" fmla="*/ 12 w 233"/>
                <a:gd name="T23" fmla="*/ 9 h 314"/>
                <a:gd name="T24" fmla="*/ 10 w 233"/>
                <a:gd name="T25" fmla="*/ 14 h 314"/>
                <a:gd name="T26" fmla="*/ 3 w 233"/>
                <a:gd name="T27" fmla="*/ 17 h 314"/>
                <a:gd name="T28" fmla="*/ 0 w 233"/>
                <a:gd name="T29" fmla="*/ 17 h 314"/>
                <a:gd name="T30" fmla="*/ 0 w 233"/>
                <a:gd name="T31" fmla="*/ 0 h 3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 h="314">
                  <a:moveTo>
                    <a:pt x="60" y="281"/>
                  </a:moveTo>
                  <a:cubicBezTo>
                    <a:pt x="98" y="281"/>
                    <a:pt x="130" y="276"/>
                    <a:pt x="159" y="249"/>
                  </a:cubicBezTo>
                  <a:cubicBezTo>
                    <a:pt x="185" y="225"/>
                    <a:pt x="198" y="192"/>
                    <a:pt x="198" y="157"/>
                  </a:cubicBezTo>
                  <a:cubicBezTo>
                    <a:pt x="198" y="121"/>
                    <a:pt x="184" y="87"/>
                    <a:pt x="157" y="63"/>
                  </a:cubicBezTo>
                  <a:cubicBezTo>
                    <a:pt x="129" y="38"/>
                    <a:pt x="97" y="33"/>
                    <a:pt x="60" y="33"/>
                  </a:cubicBezTo>
                  <a:lnTo>
                    <a:pt x="35" y="33"/>
                  </a:lnTo>
                  <a:lnTo>
                    <a:pt x="35" y="281"/>
                  </a:lnTo>
                  <a:lnTo>
                    <a:pt x="60" y="281"/>
                  </a:lnTo>
                  <a:close/>
                  <a:moveTo>
                    <a:pt x="0" y="0"/>
                  </a:moveTo>
                  <a:lnTo>
                    <a:pt x="59" y="0"/>
                  </a:lnTo>
                  <a:cubicBezTo>
                    <a:pt x="106" y="0"/>
                    <a:pt x="144" y="7"/>
                    <a:pt x="181" y="38"/>
                  </a:cubicBezTo>
                  <a:cubicBezTo>
                    <a:pt x="217" y="69"/>
                    <a:pt x="233" y="111"/>
                    <a:pt x="233" y="158"/>
                  </a:cubicBezTo>
                  <a:cubicBezTo>
                    <a:pt x="233" y="203"/>
                    <a:pt x="216" y="244"/>
                    <a:pt x="182" y="274"/>
                  </a:cubicBezTo>
                  <a:cubicBezTo>
                    <a:pt x="144" y="308"/>
                    <a:pt x="107" y="314"/>
                    <a:pt x="58" y="314"/>
                  </a:cubicBezTo>
                  <a:lnTo>
                    <a:pt x="0" y="3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1">
              <a:extLst>
                <a:ext uri="{FF2B5EF4-FFF2-40B4-BE49-F238E27FC236}">
                  <a16:creationId xmlns:a16="http://schemas.microsoft.com/office/drawing/2014/main" id="{24B3043A-29F3-ED85-4997-CB31523F76BF}"/>
                </a:ext>
              </a:extLst>
            </p:cNvPr>
            <p:cNvSpPr>
              <a:spLocks/>
            </p:cNvSpPr>
            <p:nvPr userDrawn="1"/>
          </p:nvSpPr>
          <p:spPr bwMode="auto">
            <a:xfrm>
              <a:off x="2684" y="1903"/>
              <a:ext cx="124" cy="155"/>
            </a:xfrm>
            <a:custGeom>
              <a:avLst/>
              <a:gdLst>
                <a:gd name="T0" fmla="*/ 9 w 259"/>
                <a:gd name="T1" fmla="*/ 9 h 321"/>
                <a:gd name="T2" fmla="*/ 9 w 259"/>
                <a:gd name="T3" fmla="*/ 11 h 321"/>
                <a:gd name="T4" fmla="*/ 11 w 259"/>
                <a:gd name="T5" fmla="*/ 11 h 321"/>
                <a:gd name="T6" fmla="*/ 11 w 259"/>
                <a:gd name="T7" fmla="*/ 15 h 321"/>
                <a:gd name="T8" fmla="*/ 9 w 259"/>
                <a:gd name="T9" fmla="*/ 15 h 321"/>
                <a:gd name="T10" fmla="*/ 2 w 259"/>
                <a:gd name="T11" fmla="*/ 9 h 321"/>
                <a:gd name="T12" fmla="*/ 9 w 259"/>
                <a:gd name="T13" fmla="*/ 1 h 321"/>
                <a:gd name="T14" fmla="*/ 13 w 259"/>
                <a:gd name="T15" fmla="*/ 3 h 321"/>
                <a:gd name="T16" fmla="*/ 13 w 259"/>
                <a:gd name="T17" fmla="*/ 1 h 321"/>
                <a:gd name="T18" fmla="*/ 9 w 259"/>
                <a:gd name="T19" fmla="*/ 0 h 321"/>
                <a:gd name="T20" fmla="*/ 0 w 259"/>
                <a:gd name="T21" fmla="*/ 9 h 321"/>
                <a:gd name="T22" fmla="*/ 8 w 259"/>
                <a:gd name="T23" fmla="*/ 17 h 321"/>
                <a:gd name="T24" fmla="*/ 13 w 259"/>
                <a:gd name="T25" fmla="*/ 16 h 321"/>
                <a:gd name="T26" fmla="*/ 13 w 259"/>
                <a:gd name="T27" fmla="*/ 9 h 321"/>
                <a:gd name="T28" fmla="*/ 9 w 259"/>
                <a:gd name="T29" fmla="*/ 9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9" h="321">
                  <a:moveTo>
                    <a:pt x="171" y="165"/>
                  </a:moveTo>
                  <a:lnTo>
                    <a:pt x="171" y="200"/>
                  </a:lnTo>
                  <a:lnTo>
                    <a:pt x="224" y="200"/>
                  </a:lnTo>
                  <a:lnTo>
                    <a:pt x="224" y="276"/>
                  </a:lnTo>
                  <a:cubicBezTo>
                    <a:pt x="212" y="283"/>
                    <a:pt x="193" y="288"/>
                    <a:pt x="164" y="288"/>
                  </a:cubicBezTo>
                  <a:cubicBezTo>
                    <a:pt x="86" y="288"/>
                    <a:pt x="37" y="240"/>
                    <a:pt x="37" y="159"/>
                  </a:cubicBezTo>
                  <a:cubicBezTo>
                    <a:pt x="37" y="84"/>
                    <a:pt x="83" y="32"/>
                    <a:pt x="162" y="32"/>
                  </a:cubicBezTo>
                  <a:cubicBezTo>
                    <a:pt x="199" y="32"/>
                    <a:pt x="231" y="46"/>
                    <a:pt x="251" y="57"/>
                  </a:cubicBezTo>
                  <a:lnTo>
                    <a:pt x="251" y="19"/>
                  </a:lnTo>
                  <a:cubicBezTo>
                    <a:pt x="235" y="11"/>
                    <a:pt x="202" y="0"/>
                    <a:pt x="164" y="0"/>
                  </a:cubicBezTo>
                  <a:cubicBezTo>
                    <a:pt x="66" y="0"/>
                    <a:pt x="0" y="66"/>
                    <a:pt x="0" y="164"/>
                  </a:cubicBezTo>
                  <a:cubicBezTo>
                    <a:pt x="0" y="257"/>
                    <a:pt x="64" y="321"/>
                    <a:pt x="156" y="321"/>
                  </a:cubicBezTo>
                  <a:cubicBezTo>
                    <a:pt x="202" y="321"/>
                    <a:pt x="242" y="306"/>
                    <a:pt x="259" y="296"/>
                  </a:cubicBezTo>
                  <a:lnTo>
                    <a:pt x="259" y="165"/>
                  </a:lnTo>
                  <a:lnTo>
                    <a:pt x="171"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2">
              <a:extLst>
                <a:ext uri="{FF2B5EF4-FFF2-40B4-BE49-F238E27FC236}">
                  <a16:creationId xmlns:a16="http://schemas.microsoft.com/office/drawing/2014/main" id="{F113CAB8-33E9-64DC-5673-1467C1F7D5BC}"/>
                </a:ext>
              </a:extLst>
            </p:cNvPr>
            <p:cNvSpPr>
              <a:spLocks/>
            </p:cNvSpPr>
            <p:nvPr userDrawn="1"/>
          </p:nvSpPr>
          <p:spPr bwMode="auto">
            <a:xfrm>
              <a:off x="2435" y="1709"/>
              <a:ext cx="140" cy="171"/>
            </a:xfrm>
            <a:custGeom>
              <a:avLst/>
              <a:gdLst>
                <a:gd name="T0" fmla="*/ 0 w 140"/>
                <a:gd name="T1" fmla="*/ 0 h 171"/>
                <a:gd name="T2" fmla="*/ 124 w 140"/>
                <a:gd name="T3" fmla="*/ 130 h 171"/>
                <a:gd name="T4" fmla="*/ 124 w 140"/>
                <a:gd name="T5" fmla="*/ 6 h 171"/>
                <a:gd name="T6" fmla="*/ 140 w 140"/>
                <a:gd name="T7" fmla="*/ 6 h 171"/>
                <a:gd name="T8" fmla="*/ 140 w 140"/>
                <a:gd name="T9" fmla="*/ 171 h 171"/>
                <a:gd name="T10" fmla="*/ 17 w 140"/>
                <a:gd name="T11" fmla="*/ 41 h 171"/>
                <a:gd name="T12" fmla="*/ 17 w 140"/>
                <a:gd name="T13" fmla="*/ 164 h 171"/>
                <a:gd name="T14" fmla="*/ 0 w 140"/>
                <a:gd name="T15" fmla="*/ 164 h 171"/>
                <a:gd name="T16" fmla="*/ 0 w 140"/>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171">
                  <a:moveTo>
                    <a:pt x="0" y="0"/>
                  </a:moveTo>
                  <a:lnTo>
                    <a:pt x="124" y="130"/>
                  </a:lnTo>
                  <a:lnTo>
                    <a:pt x="124" y="6"/>
                  </a:lnTo>
                  <a:lnTo>
                    <a:pt x="140" y="6"/>
                  </a:lnTo>
                  <a:lnTo>
                    <a:pt x="140" y="171"/>
                  </a:lnTo>
                  <a:lnTo>
                    <a:pt x="17" y="41"/>
                  </a:lnTo>
                  <a:lnTo>
                    <a:pt x="17" y="164"/>
                  </a:lnTo>
                  <a:lnTo>
                    <a:pt x="0" y="1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23">
              <a:extLst>
                <a:ext uri="{FF2B5EF4-FFF2-40B4-BE49-F238E27FC236}">
                  <a16:creationId xmlns:a16="http://schemas.microsoft.com/office/drawing/2014/main" id="{227C5236-522C-9709-0CD2-BE5021FC2B77}"/>
                </a:ext>
              </a:extLst>
            </p:cNvPr>
            <p:cNvSpPr>
              <a:spLocks noEditPoints="1"/>
            </p:cNvSpPr>
            <p:nvPr userDrawn="1"/>
          </p:nvSpPr>
          <p:spPr bwMode="auto">
            <a:xfrm>
              <a:off x="2583" y="1708"/>
              <a:ext cx="144" cy="165"/>
            </a:xfrm>
            <a:custGeom>
              <a:avLst/>
              <a:gdLst>
                <a:gd name="T0" fmla="*/ 8 w 299"/>
                <a:gd name="T1" fmla="*/ 4 h 343"/>
                <a:gd name="T2" fmla="*/ 5 w 299"/>
                <a:gd name="T3" fmla="*/ 12 h 343"/>
                <a:gd name="T4" fmla="*/ 11 w 299"/>
                <a:gd name="T5" fmla="*/ 12 h 343"/>
                <a:gd name="T6" fmla="*/ 8 w 299"/>
                <a:gd name="T7" fmla="*/ 4 h 343"/>
                <a:gd name="T8" fmla="*/ 4 w 299"/>
                <a:gd name="T9" fmla="*/ 13 h 343"/>
                <a:gd name="T10" fmla="*/ 2 w 299"/>
                <a:gd name="T11" fmla="*/ 18 h 343"/>
                <a:gd name="T12" fmla="*/ 0 w 299"/>
                <a:gd name="T13" fmla="*/ 18 h 343"/>
                <a:gd name="T14" fmla="*/ 8 w 299"/>
                <a:gd name="T15" fmla="*/ 0 h 343"/>
                <a:gd name="T16" fmla="*/ 16 w 299"/>
                <a:gd name="T17" fmla="*/ 18 h 343"/>
                <a:gd name="T18" fmla="*/ 14 w 299"/>
                <a:gd name="T19" fmla="*/ 18 h 343"/>
                <a:gd name="T20" fmla="*/ 12 w 299"/>
                <a:gd name="T21" fmla="*/ 13 h 343"/>
                <a:gd name="T22" fmla="*/ 4 w 299"/>
                <a:gd name="T23" fmla="*/ 13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9" h="343">
                  <a:moveTo>
                    <a:pt x="151" y="80"/>
                  </a:moveTo>
                  <a:lnTo>
                    <a:pt x="93" y="216"/>
                  </a:lnTo>
                  <a:lnTo>
                    <a:pt x="208" y="216"/>
                  </a:lnTo>
                  <a:lnTo>
                    <a:pt x="151" y="80"/>
                  </a:lnTo>
                  <a:close/>
                  <a:moveTo>
                    <a:pt x="78" y="250"/>
                  </a:moveTo>
                  <a:lnTo>
                    <a:pt x="39" y="343"/>
                  </a:lnTo>
                  <a:lnTo>
                    <a:pt x="0" y="343"/>
                  </a:lnTo>
                  <a:lnTo>
                    <a:pt x="152" y="0"/>
                  </a:lnTo>
                  <a:lnTo>
                    <a:pt x="299" y="343"/>
                  </a:lnTo>
                  <a:lnTo>
                    <a:pt x="260" y="343"/>
                  </a:lnTo>
                  <a:lnTo>
                    <a:pt x="222" y="250"/>
                  </a:lnTo>
                  <a:lnTo>
                    <a:pt x="78"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4">
              <a:extLst>
                <a:ext uri="{FF2B5EF4-FFF2-40B4-BE49-F238E27FC236}">
                  <a16:creationId xmlns:a16="http://schemas.microsoft.com/office/drawing/2014/main" id="{C1474442-04C6-B4EA-1D1E-DA7146816F10}"/>
                </a:ext>
              </a:extLst>
            </p:cNvPr>
            <p:cNvSpPr>
              <a:spLocks noEditPoints="1"/>
            </p:cNvSpPr>
            <p:nvPr userDrawn="1"/>
          </p:nvSpPr>
          <p:spPr bwMode="auto">
            <a:xfrm>
              <a:off x="3093" y="1708"/>
              <a:ext cx="144" cy="165"/>
            </a:xfrm>
            <a:custGeom>
              <a:avLst/>
              <a:gdLst>
                <a:gd name="T0" fmla="*/ 8 w 299"/>
                <a:gd name="T1" fmla="*/ 4 h 343"/>
                <a:gd name="T2" fmla="*/ 5 w 299"/>
                <a:gd name="T3" fmla="*/ 12 h 343"/>
                <a:gd name="T4" fmla="*/ 11 w 299"/>
                <a:gd name="T5" fmla="*/ 12 h 343"/>
                <a:gd name="T6" fmla="*/ 8 w 299"/>
                <a:gd name="T7" fmla="*/ 4 h 343"/>
                <a:gd name="T8" fmla="*/ 4 w 299"/>
                <a:gd name="T9" fmla="*/ 13 h 343"/>
                <a:gd name="T10" fmla="*/ 2 w 299"/>
                <a:gd name="T11" fmla="*/ 18 h 343"/>
                <a:gd name="T12" fmla="*/ 0 w 299"/>
                <a:gd name="T13" fmla="*/ 18 h 343"/>
                <a:gd name="T14" fmla="*/ 8 w 299"/>
                <a:gd name="T15" fmla="*/ 0 h 343"/>
                <a:gd name="T16" fmla="*/ 16 w 299"/>
                <a:gd name="T17" fmla="*/ 18 h 343"/>
                <a:gd name="T18" fmla="*/ 14 w 299"/>
                <a:gd name="T19" fmla="*/ 18 h 343"/>
                <a:gd name="T20" fmla="*/ 12 w 299"/>
                <a:gd name="T21" fmla="*/ 13 h 343"/>
                <a:gd name="T22" fmla="*/ 4 w 299"/>
                <a:gd name="T23" fmla="*/ 13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9" h="343">
                  <a:moveTo>
                    <a:pt x="151" y="80"/>
                  </a:moveTo>
                  <a:lnTo>
                    <a:pt x="93" y="216"/>
                  </a:lnTo>
                  <a:lnTo>
                    <a:pt x="208" y="216"/>
                  </a:lnTo>
                  <a:lnTo>
                    <a:pt x="151" y="80"/>
                  </a:lnTo>
                  <a:close/>
                  <a:moveTo>
                    <a:pt x="78" y="250"/>
                  </a:moveTo>
                  <a:lnTo>
                    <a:pt x="39" y="343"/>
                  </a:lnTo>
                  <a:lnTo>
                    <a:pt x="0" y="343"/>
                  </a:lnTo>
                  <a:lnTo>
                    <a:pt x="152" y="0"/>
                  </a:lnTo>
                  <a:lnTo>
                    <a:pt x="299" y="343"/>
                  </a:lnTo>
                  <a:lnTo>
                    <a:pt x="260" y="343"/>
                  </a:lnTo>
                  <a:lnTo>
                    <a:pt x="222" y="250"/>
                  </a:lnTo>
                  <a:lnTo>
                    <a:pt x="78"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5">
              <a:extLst>
                <a:ext uri="{FF2B5EF4-FFF2-40B4-BE49-F238E27FC236}">
                  <a16:creationId xmlns:a16="http://schemas.microsoft.com/office/drawing/2014/main" id="{F8DAEA92-26AA-6C43-5888-69D0F8862739}"/>
                </a:ext>
              </a:extLst>
            </p:cNvPr>
            <p:cNvSpPr>
              <a:spLocks/>
            </p:cNvSpPr>
            <p:nvPr userDrawn="1"/>
          </p:nvSpPr>
          <p:spPr bwMode="auto">
            <a:xfrm>
              <a:off x="2710" y="1715"/>
              <a:ext cx="119" cy="158"/>
            </a:xfrm>
            <a:custGeom>
              <a:avLst/>
              <a:gdLst>
                <a:gd name="T0" fmla="*/ 68 w 119"/>
                <a:gd name="T1" fmla="*/ 158 h 158"/>
                <a:gd name="T2" fmla="*/ 51 w 119"/>
                <a:gd name="T3" fmla="*/ 158 h 158"/>
                <a:gd name="T4" fmla="*/ 51 w 119"/>
                <a:gd name="T5" fmla="*/ 16 h 158"/>
                <a:gd name="T6" fmla="*/ 0 w 119"/>
                <a:gd name="T7" fmla="*/ 16 h 158"/>
                <a:gd name="T8" fmla="*/ 0 w 119"/>
                <a:gd name="T9" fmla="*/ 0 h 158"/>
                <a:gd name="T10" fmla="*/ 119 w 119"/>
                <a:gd name="T11" fmla="*/ 0 h 158"/>
                <a:gd name="T12" fmla="*/ 119 w 119"/>
                <a:gd name="T13" fmla="*/ 16 h 158"/>
                <a:gd name="T14" fmla="*/ 68 w 119"/>
                <a:gd name="T15" fmla="*/ 16 h 158"/>
                <a:gd name="T16" fmla="*/ 68 w 119"/>
                <a:gd name="T17" fmla="*/ 158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58">
                  <a:moveTo>
                    <a:pt x="68" y="158"/>
                  </a:moveTo>
                  <a:lnTo>
                    <a:pt x="51" y="158"/>
                  </a:lnTo>
                  <a:lnTo>
                    <a:pt x="51" y="16"/>
                  </a:lnTo>
                  <a:lnTo>
                    <a:pt x="0" y="16"/>
                  </a:lnTo>
                  <a:lnTo>
                    <a:pt x="0" y="0"/>
                  </a:lnTo>
                  <a:lnTo>
                    <a:pt x="119" y="0"/>
                  </a:lnTo>
                  <a:lnTo>
                    <a:pt x="119" y="16"/>
                  </a:lnTo>
                  <a:lnTo>
                    <a:pt x="68" y="16"/>
                  </a:lnTo>
                  <a:lnTo>
                    <a:pt x="68"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26">
              <a:extLst>
                <a:ext uri="{FF2B5EF4-FFF2-40B4-BE49-F238E27FC236}">
                  <a16:creationId xmlns:a16="http://schemas.microsoft.com/office/drawing/2014/main" id="{358BD919-9C3E-DCDD-ED77-0B182B570F4A}"/>
                </a:ext>
              </a:extLst>
            </p:cNvPr>
            <p:cNvSpPr>
              <a:spLocks/>
            </p:cNvSpPr>
            <p:nvPr userDrawn="1"/>
          </p:nvSpPr>
          <p:spPr bwMode="auto">
            <a:xfrm>
              <a:off x="3248" y="1715"/>
              <a:ext cx="77" cy="158"/>
            </a:xfrm>
            <a:custGeom>
              <a:avLst/>
              <a:gdLst>
                <a:gd name="T0" fmla="*/ 0 w 77"/>
                <a:gd name="T1" fmla="*/ 158 h 158"/>
                <a:gd name="T2" fmla="*/ 0 w 77"/>
                <a:gd name="T3" fmla="*/ 0 h 158"/>
                <a:gd name="T4" fmla="*/ 17 w 77"/>
                <a:gd name="T5" fmla="*/ 0 h 158"/>
                <a:gd name="T6" fmla="*/ 17 w 77"/>
                <a:gd name="T7" fmla="*/ 142 h 158"/>
                <a:gd name="T8" fmla="*/ 77 w 77"/>
                <a:gd name="T9" fmla="*/ 142 h 158"/>
                <a:gd name="T10" fmla="*/ 77 w 77"/>
                <a:gd name="T11" fmla="*/ 158 h 158"/>
                <a:gd name="T12" fmla="*/ 0 w 7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58">
                  <a:moveTo>
                    <a:pt x="0" y="158"/>
                  </a:moveTo>
                  <a:lnTo>
                    <a:pt x="0" y="0"/>
                  </a:lnTo>
                  <a:lnTo>
                    <a:pt x="17" y="0"/>
                  </a:lnTo>
                  <a:lnTo>
                    <a:pt x="17" y="142"/>
                  </a:lnTo>
                  <a:lnTo>
                    <a:pt x="77" y="142"/>
                  </a:lnTo>
                  <a:lnTo>
                    <a:pt x="77" y="158"/>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27">
              <a:extLst>
                <a:ext uri="{FF2B5EF4-FFF2-40B4-BE49-F238E27FC236}">
                  <a16:creationId xmlns:a16="http://schemas.microsoft.com/office/drawing/2014/main" id="{4C3B30C4-8A51-DB35-29DB-E04B0472FFB3}"/>
                </a:ext>
              </a:extLst>
            </p:cNvPr>
            <p:cNvSpPr>
              <a:spLocks noEditPoints="1"/>
            </p:cNvSpPr>
            <p:nvPr userDrawn="1"/>
          </p:nvSpPr>
          <p:spPr bwMode="auto">
            <a:xfrm>
              <a:off x="2989" y="1715"/>
              <a:ext cx="102" cy="158"/>
            </a:xfrm>
            <a:custGeom>
              <a:avLst/>
              <a:gdLst>
                <a:gd name="T0" fmla="*/ 4 w 213"/>
                <a:gd name="T1" fmla="*/ 1 h 328"/>
                <a:gd name="T2" fmla="*/ 2 w 213"/>
                <a:gd name="T3" fmla="*/ 1 h 328"/>
                <a:gd name="T4" fmla="*/ 2 w 213"/>
                <a:gd name="T5" fmla="*/ 9 h 328"/>
                <a:gd name="T6" fmla="*/ 4 w 213"/>
                <a:gd name="T7" fmla="*/ 9 h 328"/>
                <a:gd name="T8" fmla="*/ 8 w 213"/>
                <a:gd name="T9" fmla="*/ 5 h 328"/>
                <a:gd name="T10" fmla="*/ 4 w 213"/>
                <a:gd name="T11" fmla="*/ 1 h 328"/>
                <a:gd name="T12" fmla="*/ 9 w 213"/>
                <a:gd name="T13" fmla="*/ 18 h 328"/>
                <a:gd name="T14" fmla="*/ 4 w 213"/>
                <a:gd name="T15" fmla="*/ 10 h 328"/>
                <a:gd name="T16" fmla="*/ 2 w 213"/>
                <a:gd name="T17" fmla="*/ 10 h 328"/>
                <a:gd name="T18" fmla="*/ 2 w 213"/>
                <a:gd name="T19" fmla="*/ 18 h 328"/>
                <a:gd name="T20" fmla="*/ 0 w 213"/>
                <a:gd name="T21" fmla="*/ 18 h 328"/>
                <a:gd name="T22" fmla="*/ 0 w 213"/>
                <a:gd name="T23" fmla="*/ 0 h 328"/>
                <a:gd name="T24" fmla="*/ 4 w 213"/>
                <a:gd name="T25" fmla="*/ 0 h 328"/>
                <a:gd name="T26" fmla="*/ 10 w 213"/>
                <a:gd name="T27" fmla="*/ 5 h 328"/>
                <a:gd name="T28" fmla="*/ 6 w 213"/>
                <a:gd name="T29" fmla="*/ 10 h 328"/>
                <a:gd name="T30" fmla="*/ 6 w 213"/>
                <a:gd name="T31" fmla="*/ 10 h 328"/>
                <a:gd name="T32" fmla="*/ 11 w 213"/>
                <a:gd name="T33" fmla="*/ 18 h 328"/>
                <a:gd name="T34" fmla="*/ 9 w 213"/>
                <a:gd name="T35" fmla="*/ 18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3" h="328">
                  <a:moveTo>
                    <a:pt x="77" y="32"/>
                  </a:moveTo>
                  <a:lnTo>
                    <a:pt x="35" y="32"/>
                  </a:lnTo>
                  <a:lnTo>
                    <a:pt x="35" y="157"/>
                  </a:lnTo>
                  <a:lnTo>
                    <a:pt x="79" y="157"/>
                  </a:lnTo>
                  <a:cubicBezTo>
                    <a:pt x="117" y="157"/>
                    <a:pt x="148" y="131"/>
                    <a:pt x="148" y="94"/>
                  </a:cubicBezTo>
                  <a:cubicBezTo>
                    <a:pt x="148" y="58"/>
                    <a:pt x="129" y="34"/>
                    <a:pt x="77" y="32"/>
                  </a:cubicBezTo>
                  <a:close/>
                  <a:moveTo>
                    <a:pt x="172" y="328"/>
                  </a:moveTo>
                  <a:cubicBezTo>
                    <a:pt x="119" y="244"/>
                    <a:pt x="92" y="192"/>
                    <a:pt x="78" y="189"/>
                  </a:cubicBezTo>
                  <a:lnTo>
                    <a:pt x="35" y="189"/>
                  </a:lnTo>
                  <a:lnTo>
                    <a:pt x="35" y="328"/>
                  </a:lnTo>
                  <a:lnTo>
                    <a:pt x="0" y="328"/>
                  </a:lnTo>
                  <a:lnTo>
                    <a:pt x="0" y="0"/>
                  </a:lnTo>
                  <a:lnTo>
                    <a:pt x="77" y="0"/>
                  </a:lnTo>
                  <a:cubicBezTo>
                    <a:pt x="154" y="0"/>
                    <a:pt x="185" y="41"/>
                    <a:pt x="185" y="90"/>
                  </a:cubicBezTo>
                  <a:cubicBezTo>
                    <a:pt x="186" y="137"/>
                    <a:pt x="152" y="167"/>
                    <a:pt x="116" y="177"/>
                  </a:cubicBezTo>
                  <a:lnTo>
                    <a:pt x="116" y="178"/>
                  </a:lnTo>
                  <a:cubicBezTo>
                    <a:pt x="126" y="183"/>
                    <a:pt x="160" y="244"/>
                    <a:pt x="213" y="328"/>
                  </a:cubicBezTo>
                  <a:lnTo>
                    <a:pt x="172"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8">
              <a:extLst>
                <a:ext uri="{FF2B5EF4-FFF2-40B4-BE49-F238E27FC236}">
                  <a16:creationId xmlns:a16="http://schemas.microsoft.com/office/drawing/2014/main" id="{877AC7F1-9D88-80ED-1F55-1CC0F13EF2B2}"/>
                </a:ext>
              </a:extLst>
            </p:cNvPr>
            <p:cNvSpPr>
              <a:spLocks/>
            </p:cNvSpPr>
            <p:nvPr userDrawn="1"/>
          </p:nvSpPr>
          <p:spPr bwMode="auto">
            <a:xfrm>
              <a:off x="2848" y="1716"/>
              <a:ext cx="116" cy="160"/>
            </a:xfrm>
            <a:custGeom>
              <a:avLst/>
              <a:gdLst>
                <a:gd name="T0" fmla="*/ 11 w 242"/>
                <a:gd name="T1" fmla="*/ 16 h 333"/>
                <a:gd name="T2" fmla="*/ 6 w 242"/>
                <a:gd name="T3" fmla="*/ 18 h 333"/>
                <a:gd name="T4" fmla="*/ 1 w 242"/>
                <a:gd name="T5" fmla="*/ 16 h 333"/>
                <a:gd name="T6" fmla="*/ 0 w 242"/>
                <a:gd name="T7" fmla="*/ 12 h 333"/>
                <a:gd name="T8" fmla="*/ 0 w 242"/>
                <a:gd name="T9" fmla="*/ 0 h 333"/>
                <a:gd name="T10" fmla="*/ 2 w 242"/>
                <a:gd name="T11" fmla="*/ 0 h 333"/>
                <a:gd name="T12" fmla="*/ 2 w 242"/>
                <a:gd name="T13" fmla="*/ 12 h 333"/>
                <a:gd name="T14" fmla="*/ 3 w 242"/>
                <a:gd name="T15" fmla="*/ 15 h 333"/>
                <a:gd name="T16" fmla="*/ 6 w 242"/>
                <a:gd name="T17" fmla="*/ 16 h 333"/>
                <a:gd name="T18" fmla="*/ 10 w 242"/>
                <a:gd name="T19" fmla="*/ 15 h 333"/>
                <a:gd name="T20" fmla="*/ 11 w 242"/>
                <a:gd name="T21" fmla="*/ 12 h 333"/>
                <a:gd name="T22" fmla="*/ 11 w 242"/>
                <a:gd name="T23" fmla="*/ 0 h 333"/>
                <a:gd name="T24" fmla="*/ 13 w 242"/>
                <a:gd name="T25" fmla="*/ 0 h 333"/>
                <a:gd name="T26" fmla="*/ 13 w 242"/>
                <a:gd name="T27" fmla="*/ 12 h 333"/>
                <a:gd name="T28" fmla="*/ 11 w 242"/>
                <a:gd name="T29" fmla="*/ 16 h 3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2" h="333">
                  <a:moveTo>
                    <a:pt x="212" y="300"/>
                  </a:moveTo>
                  <a:cubicBezTo>
                    <a:pt x="192" y="320"/>
                    <a:pt x="162" y="333"/>
                    <a:pt x="119" y="333"/>
                  </a:cubicBezTo>
                  <a:cubicBezTo>
                    <a:pt x="77" y="333"/>
                    <a:pt x="50" y="321"/>
                    <a:pt x="32" y="304"/>
                  </a:cubicBezTo>
                  <a:cubicBezTo>
                    <a:pt x="6" y="278"/>
                    <a:pt x="0" y="240"/>
                    <a:pt x="0" y="210"/>
                  </a:cubicBezTo>
                  <a:lnTo>
                    <a:pt x="0" y="0"/>
                  </a:lnTo>
                  <a:lnTo>
                    <a:pt x="35" y="0"/>
                  </a:lnTo>
                  <a:lnTo>
                    <a:pt x="35" y="210"/>
                  </a:lnTo>
                  <a:cubicBezTo>
                    <a:pt x="35" y="233"/>
                    <a:pt x="40" y="260"/>
                    <a:pt x="58" y="278"/>
                  </a:cubicBezTo>
                  <a:cubicBezTo>
                    <a:pt x="71" y="291"/>
                    <a:pt x="90" y="301"/>
                    <a:pt x="120" y="301"/>
                  </a:cubicBezTo>
                  <a:cubicBezTo>
                    <a:pt x="153" y="301"/>
                    <a:pt x="173" y="291"/>
                    <a:pt x="186" y="278"/>
                  </a:cubicBezTo>
                  <a:cubicBezTo>
                    <a:pt x="201" y="262"/>
                    <a:pt x="207" y="239"/>
                    <a:pt x="207" y="213"/>
                  </a:cubicBezTo>
                  <a:lnTo>
                    <a:pt x="207" y="0"/>
                  </a:lnTo>
                  <a:lnTo>
                    <a:pt x="242" y="0"/>
                  </a:lnTo>
                  <a:lnTo>
                    <a:pt x="242" y="218"/>
                  </a:lnTo>
                  <a:cubicBezTo>
                    <a:pt x="242" y="248"/>
                    <a:pt x="233" y="278"/>
                    <a:pt x="212" y="3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0" name="Rectangle 19">
            <a:extLst>
              <a:ext uri="{FF2B5EF4-FFF2-40B4-BE49-F238E27FC236}">
                <a16:creationId xmlns:a16="http://schemas.microsoft.com/office/drawing/2014/main" id="{09786B0E-77FB-BFBC-EC95-15136B02D064}"/>
              </a:ext>
            </a:extLst>
          </p:cNvPr>
          <p:cNvSpPr>
            <a:spLocks noChangeArrowheads="1"/>
          </p:cNvSpPr>
          <p:nvPr userDrawn="1"/>
        </p:nvSpPr>
        <p:spPr bwMode="auto">
          <a:xfrm>
            <a:off x="431800" y="6145213"/>
            <a:ext cx="3132138" cy="307975"/>
          </a:xfrm>
          <a:prstGeom prst="rect">
            <a:avLst/>
          </a:prstGeom>
          <a:noFill/>
          <a:ln>
            <a:noFill/>
          </a:ln>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defRPr/>
            </a:pPr>
            <a:r>
              <a:rPr lang="en-GB" altLang="en-US" sz="1400">
                <a:solidFill>
                  <a:schemeClr val="bg1"/>
                </a:solidFill>
                <a:latin typeface="Arial" panose="020B0604020202020204" pitchFamily="34" charset="0"/>
              </a:rPr>
              <a:t>www.gov.uk/natural-england</a:t>
            </a:r>
          </a:p>
        </p:txBody>
      </p:sp>
      <p:sp>
        <p:nvSpPr>
          <p:cNvPr id="27" name="Title Placeholder 1"/>
          <p:cNvSpPr>
            <a:spLocks noGrp="1"/>
          </p:cNvSpPr>
          <p:nvPr>
            <p:ph type="title"/>
          </p:nvPr>
        </p:nvSpPr>
        <p:spPr>
          <a:xfrm>
            <a:off x="381000" y="1774825"/>
            <a:ext cx="8305800" cy="674445"/>
          </a:xfrm>
          <a:prstGeom prst="rect">
            <a:avLst/>
          </a:prstGeom>
        </p:spPr>
        <p:txBody>
          <a:bodyPr vert="horz" lIns="91440" tIns="45720" rIns="91440" bIns="45720" rtlCol="0" anchor="ctr">
            <a:noAutofit/>
          </a:bodyPr>
          <a:lstStyle>
            <a:lvl1pPr>
              <a:defRPr sz="4000" b="1">
                <a:solidFill>
                  <a:srgbClr val="78004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8" name="Text Placeholder 55"/>
          <p:cNvSpPr>
            <a:spLocks noGrp="1"/>
          </p:cNvSpPr>
          <p:nvPr>
            <p:ph type="body" sz="quarter" idx="13"/>
          </p:nvPr>
        </p:nvSpPr>
        <p:spPr>
          <a:xfrm>
            <a:off x="393700" y="2819400"/>
            <a:ext cx="8308839" cy="914400"/>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a:t>Click to edit Master text styles</a:t>
            </a:r>
            <a:endParaRPr lang="en-GB"/>
          </a:p>
        </p:txBody>
      </p:sp>
      <p:sp>
        <p:nvSpPr>
          <p:cNvPr id="21" name="Rectangle 1030">
            <a:extLst>
              <a:ext uri="{FF2B5EF4-FFF2-40B4-BE49-F238E27FC236}">
                <a16:creationId xmlns:a16="http://schemas.microsoft.com/office/drawing/2014/main" id="{32BCD5DB-8338-6266-B15D-4F617B6F2D9B}"/>
              </a:ext>
            </a:extLst>
          </p:cNvPr>
          <p:cNvSpPr>
            <a:spLocks noGrp="1" noChangeArrowheads="1"/>
          </p:cNvSpPr>
          <p:nvPr>
            <p:ph type="sldNum" sz="quarter" idx="14"/>
          </p:nvPr>
        </p:nvSpPr>
        <p:spPr/>
        <p:txBody>
          <a:bodyPr/>
          <a:lstStyle>
            <a:lvl1pPr>
              <a:defRPr smtClean="0"/>
            </a:lvl1pPr>
          </a:lstStyle>
          <a:p>
            <a:pPr>
              <a:defRPr/>
            </a:pPr>
            <a:fld id="{DDB02A47-5777-43D4-B943-8E9E968E92F8}" type="slidenum">
              <a:rPr lang="en-GB" altLang="en-US"/>
              <a:pPr>
                <a:defRPr/>
              </a:pPr>
              <a:t>‹#›</a:t>
            </a:fld>
            <a:endParaRPr lang="en-GB" altLang="en-US"/>
          </a:p>
        </p:txBody>
      </p:sp>
    </p:spTree>
    <p:extLst>
      <p:ext uri="{BB962C8B-B14F-4D97-AF65-F5344CB8AC3E}">
        <p14:creationId xmlns:p14="http://schemas.microsoft.com/office/powerpoint/2010/main" val="316661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tyle 2 Layout">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407EE048-B13D-0F33-534E-C1483C5055A1}"/>
              </a:ext>
            </a:extLst>
          </p:cNvPr>
          <p:cNvGrpSpPr>
            <a:grpSpLocks noChangeAspect="1"/>
          </p:cNvGrpSpPr>
          <p:nvPr userDrawn="1"/>
        </p:nvGrpSpPr>
        <p:grpSpPr bwMode="auto">
          <a:xfrm>
            <a:off x="7740650" y="327025"/>
            <a:ext cx="1019175" cy="1044575"/>
            <a:chOff x="2404" y="1132"/>
            <a:chExt cx="952" cy="976"/>
          </a:xfrm>
        </p:grpSpPr>
        <p:sp>
          <p:nvSpPr>
            <p:cNvPr id="3" name="AutoShape 12">
              <a:extLst>
                <a:ext uri="{FF2B5EF4-FFF2-40B4-BE49-F238E27FC236}">
                  <a16:creationId xmlns:a16="http://schemas.microsoft.com/office/drawing/2014/main" id="{1E3E54C8-AF93-7B43-97B0-5F5B5543EA20}"/>
                </a:ext>
              </a:extLst>
            </p:cNvPr>
            <p:cNvSpPr>
              <a:spLocks noChangeAspect="1" noChangeArrowheads="1" noTextEdit="1"/>
            </p:cNvSpPr>
            <p:nvPr userDrawn="1"/>
          </p:nvSpPr>
          <p:spPr bwMode="auto">
            <a:xfrm>
              <a:off x="2404" y="1132"/>
              <a:ext cx="952"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Rectangle 14">
              <a:extLst>
                <a:ext uri="{FF2B5EF4-FFF2-40B4-BE49-F238E27FC236}">
                  <a16:creationId xmlns:a16="http://schemas.microsoft.com/office/drawing/2014/main" id="{5EA41B9F-A12B-9CD3-A50C-F3394BEE39C3}"/>
                </a:ext>
              </a:extLst>
            </p:cNvPr>
            <p:cNvSpPr>
              <a:spLocks noChangeArrowheads="1"/>
            </p:cNvSpPr>
            <p:nvPr userDrawn="1"/>
          </p:nvSpPr>
          <p:spPr bwMode="auto">
            <a:xfrm>
              <a:off x="2404" y="1132"/>
              <a:ext cx="952" cy="952"/>
            </a:xfrm>
            <a:prstGeom prst="rect">
              <a:avLst/>
            </a:prstGeom>
            <a:solidFill>
              <a:srgbClr val="1EAF46"/>
            </a:solidFill>
            <a:ln>
              <a:noFill/>
            </a:ln>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5" name="Freeform 15">
              <a:extLst>
                <a:ext uri="{FF2B5EF4-FFF2-40B4-BE49-F238E27FC236}">
                  <a16:creationId xmlns:a16="http://schemas.microsoft.com/office/drawing/2014/main" id="{0C13E759-4816-8C7B-9DFB-BC6165A76637}"/>
                </a:ext>
              </a:extLst>
            </p:cNvPr>
            <p:cNvSpPr>
              <a:spLocks/>
            </p:cNvSpPr>
            <p:nvPr userDrawn="1"/>
          </p:nvSpPr>
          <p:spPr bwMode="auto">
            <a:xfrm>
              <a:off x="2834" y="1904"/>
              <a:ext cx="73" cy="151"/>
            </a:xfrm>
            <a:custGeom>
              <a:avLst/>
              <a:gdLst>
                <a:gd name="T0" fmla="*/ 0 w 73"/>
                <a:gd name="T1" fmla="*/ 151 h 151"/>
                <a:gd name="T2" fmla="*/ 0 w 73"/>
                <a:gd name="T3" fmla="*/ 0 h 151"/>
                <a:gd name="T4" fmla="*/ 16 w 73"/>
                <a:gd name="T5" fmla="*/ 0 h 151"/>
                <a:gd name="T6" fmla="*/ 16 w 73"/>
                <a:gd name="T7" fmla="*/ 135 h 151"/>
                <a:gd name="T8" fmla="*/ 73 w 73"/>
                <a:gd name="T9" fmla="*/ 135 h 151"/>
                <a:gd name="T10" fmla="*/ 73 w 73"/>
                <a:gd name="T11" fmla="*/ 151 h 151"/>
                <a:gd name="T12" fmla="*/ 0 w 73"/>
                <a:gd name="T13" fmla="*/ 151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51">
                  <a:moveTo>
                    <a:pt x="0" y="151"/>
                  </a:moveTo>
                  <a:lnTo>
                    <a:pt x="0" y="0"/>
                  </a:lnTo>
                  <a:lnTo>
                    <a:pt x="16" y="0"/>
                  </a:lnTo>
                  <a:lnTo>
                    <a:pt x="16" y="135"/>
                  </a:lnTo>
                  <a:lnTo>
                    <a:pt x="73" y="135"/>
                  </a:lnTo>
                  <a:lnTo>
                    <a:pt x="73" y="151"/>
                  </a:lnTo>
                  <a:lnTo>
                    <a:pt x="0"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6">
              <a:extLst>
                <a:ext uri="{FF2B5EF4-FFF2-40B4-BE49-F238E27FC236}">
                  <a16:creationId xmlns:a16="http://schemas.microsoft.com/office/drawing/2014/main" id="{C780B5E2-638F-62D1-FBC4-B1BD167D9D6E}"/>
                </a:ext>
              </a:extLst>
            </p:cNvPr>
            <p:cNvSpPr>
              <a:spLocks/>
            </p:cNvSpPr>
            <p:nvPr userDrawn="1"/>
          </p:nvSpPr>
          <p:spPr bwMode="auto">
            <a:xfrm>
              <a:off x="2435" y="1904"/>
              <a:ext cx="78" cy="151"/>
            </a:xfrm>
            <a:custGeom>
              <a:avLst/>
              <a:gdLst>
                <a:gd name="T0" fmla="*/ 0 w 78"/>
                <a:gd name="T1" fmla="*/ 0 h 151"/>
                <a:gd name="T2" fmla="*/ 78 w 78"/>
                <a:gd name="T3" fmla="*/ 0 h 151"/>
                <a:gd name="T4" fmla="*/ 78 w 78"/>
                <a:gd name="T5" fmla="*/ 16 h 151"/>
                <a:gd name="T6" fmla="*/ 17 w 78"/>
                <a:gd name="T7" fmla="*/ 16 h 151"/>
                <a:gd name="T8" fmla="*/ 17 w 78"/>
                <a:gd name="T9" fmla="*/ 60 h 151"/>
                <a:gd name="T10" fmla="*/ 76 w 78"/>
                <a:gd name="T11" fmla="*/ 60 h 151"/>
                <a:gd name="T12" fmla="*/ 76 w 78"/>
                <a:gd name="T13" fmla="*/ 76 h 151"/>
                <a:gd name="T14" fmla="*/ 17 w 78"/>
                <a:gd name="T15" fmla="*/ 76 h 151"/>
                <a:gd name="T16" fmla="*/ 17 w 78"/>
                <a:gd name="T17" fmla="*/ 135 h 151"/>
                <a:gd name="T18" fmla="*/ 78 w 78"/>
                <a:gd name="T19" fmla="*/ 135 h 151"/>
                <a:gd name="T20" fmla="*/ 78 w 78"/>
                <a:gd name="T21" fmla="*/ 151 h 151"/>
                <a:gd name="T22" fmla="*/ 0 w 78"/>
                <a:gd name="T23" fmla="*/ 151 h 151"/>
                <a:gd name="T24" fmla="*/ 0 w 78"/>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51">
                  <a:moveTo>
                    <a:pt x="0" y="0"/>
                  </a:moveTo>
                  <a:lnTo>
                    <a:pt x="78" y="0"/>
                  </a:lnTo>
                  <a:lnTo>
                    <a:pt x="78" y="16"/>
                  </a:lnTo>
                  <a:lnTo>
                    <a:pt x="17" y="16"/>
                  </a:lnTo>
                  <a:lnTo>
                    <a:pt x="17" y="60"/>
                  </a:lnTo>
                  <a:lnTo>
                    <a:pt x="76" y="60"/>
                  </a:lnTo>
                  <a:lnTo>
                    <a:pt x="76" y="76"/>
                  </a:lnTo>
                  <a:lnTo>
                    <a:pt x="17" y="76"/>
                  </a:lnTo>
                  <a:lnTo>
                    <a:pt x="17" y="135"/>
                  </a:lnTo>
                  <a:lnTo>
                    <a:pt x="78" y="135"/>
                  </a:lnTo>
                  <a:lnTo>
                    <a:pt x="78" y="151"/>
                  </a:lnTo>
                  <a:lnTo>
                    <a:pt x="0" y="1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7">
              <a:extLst>
                <a:ext uri="{FF2B5EF4-FFF2-40B4-BE49-F238E27FC236}">
                  <a16:creationId xmlns:a16="http://schemas.microsoft.com/office/drawing/2014/main" id="{ECFECAD9-88E8-85A8-A939-36A40B8B45CB}"/>
                </a:ext>
              </a:extLst>
            </p:cNvPr>
            <p:cNvSpPr>
              <a:spLocks/>
            </p:cNvSpPr>
            <p:nvPr userDrawn="1"/>
          </p:nvSpPr>
          <p:spPr bwMode="auto">
            <a:xfrm>
              <a:off x="2534" y="1898"/>
              <a:ext cx="133" cy="163"/>
            </a:xfrm>
            <a:custGeom>
              <a:avLst/>
              <a:gdLst>
                <a:gd name="T0" fmla="*/ 0 w 133"/>
                <a:gd name="T1" fmla="*/ 0 h 163"/>
                <a:gd name="T2" fmla="*/ 117 w 133"/>
                <a:gd name="T3" fmla="*/ 123 h 163"/>
                <a:gd name="T4" fmla="*/ 117 w 133"/>
                <a:gd name="T5" fmla="*/ 6 h 163"/>
                <a:gd name="T6" fmla="*/ 133 w 133"/>
                <a:gd name="T7" fmla="*/ 6 h 163"/>
                <a:gd name="T8" fmla="*/ 133 w 133"/>
                <a:gd name="T9" fmla="*/ 163 h 163"/>
                <a:gd name="T10" fmla="*/ 16 w 133"/>
                <a:gd name="T11" fmla="*/ 40 h 163"/>
                <a:gd name="T12" fmla="*/ 16 w 133"/>
                <a:gd name="T13" fmla="*/ 157 h 163"/>
                <a:gd name="T14" fmla="*/ 0 w 133"/>
                <a:gd name="T15" fmla="*/ 157 h 163"/>
                <a:gd name="T16" fmla="*/ 0 w 133"/>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163">
                  <a:moveTo>
                    <a:pt x="0" y="0"/>
                  </a:moveTo>
                  <a:lnTo>
                    <a:pt x="117" y="123"/>
                  </a:lnTo>
                  <a:lnTo>
                    <a:pt x="117" y="6"/>
                  </a:lnTo>
                  <a:lnTo>
                    <a:pt x="133" y="6"/>
                  </a:lnTo>
                  <a:lnTo>
                    <a:pt x="133" y="163"/>
                  </a:lnTo>
                  <a:lnTo>
                    <a:pt x="16" y="40"/>
                  </a:lnTo>
                  <a:lnTo>
                    <a:pt x="16" y="157"/>
                  </a:lnTo>
                  <a:lnTo>
                    <a:pt x="0" y="1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8">
              <a:extLst>
                <a:ext uri="{FF2B5EF4-FFF2-40B4-BE49-F238E27FC236}">
                  <a16:creationId xmlns:a16="http://schemas.microsoft.com/office/drawing/2014/main" id="{2482F3C9-AE1E-A7E7-EFF3-F3372E171F71}"/>
                </a:ext>
              </a:extLst>
            </p:cNvPr>
            <p:cNvSpPr>
              <a:spLocks noEditPoints="1"/>
            </p:cNvSpPr>
            <p:nvPr userDrawn="1"/>
          </p:nvSpPr>
          <p:spPr bwMode="auto">
            <a:xfrm>
              <a:off x="2914" y="1897"/>
              <a:ext cx="137" cy="158"/>
            </a:xfrm>
            <a:custGeom>
              <a:avLst/>
              <a:gdLst>
                <a:gd name="T0" fmla="*/ 8 w 285"/>
                <a:gd name="T1" fmla="*/ 4 h 328"/>
                <a:gd name="T2" fmla="*/ 5 w 285"/>
                <a:gd name="T3" fmla="*/ 11 h 328"/>
                <a:gd name="T4" fmla="*/ 11 w 285"/>
                <a:gd name="T5" fmla="*/ 11 h 328"/>
                <a:gd name="T6" fmla="*/ 8 w 285"/>
                <a:gd name="T7" fmla="*/ 4 h 328"/>
                <a:gd name="T8" fmla="*/ 4 w 285"/>
                <a:gd name="T9" fmla="*/ 13 h 328"/>
                <a:gd name="T10" fmla="*/ 2 w 285"/>
                <a:gd name="T11" fmla="*/ 18 h 328"/>
                <a:gd name="T12" fmla="*/ 0 w 285"/>
                <a:gd name="T13" fmla="*/ 18 h 328"/>
                <a:gd name="T14" fmla="*/ 8 w 285"/>
                <a:gd name="T15" fmla="*/ 0 h 328"/>
                <a:gd name="T16" fmla="*/ 15 w 285"/>
                <a:gd name="T17" fmla="*/ 18 h 328"/>
                <a:gd name="T18" fmla="*/ 13 w 285"/>
                <a:gd name="T19" fmla="*/ 18 h 328"/>
                <a:gd name="T20" fmla="*/ 12 w 285"/>
                <a:gd name="T21" fmla="*/ 13 h 328"/>
                <a:gd name="T22" fmla="*/ 4 w 285"/>
                <a:gd name="T23" fmla="*/ 13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5" h="328">
                  <a:moveTo>
                    <a:pt x="144" y="81"/>
                  </a:moveTo>
                  <a:lnTo>
                    <a:pt x="90" y="206"/>
                  </a:lnTo>
                  <a:lnTo>
                    <a:pt x="196" y="206"/>
                  </a:lnTo>
                  <a:lnTo>
                    <a:pt x="144" y="81"/>
                  </a:lnTo>
                  <a:close/>
                  <a:moveTo>
                    <a:pt x="76" y="239"/>
                  </a:moveTo>
                  <a:lnTo>
                    <a:pt x="38" y="328"/>
                  </a:lnTo>
                  <a:lnTo>
                    <a:pt x="0" y="328"/>
                  </a:lnTo>
                  <a:lnTo>
                    <a:pt x="145" y="0"/>
                  </a:lnTo>
                  <a:lnTo>
                    <a:pt x="285" y="328"/>
                  </a:lnTo>
                  <a:lnTo>
                    <a:pt x="247" y="328"/>
                  </a:lnTo>
                  <a:lnTo>
                    <a:pt x="210" y="239"/>
                  </a:lnTo>
                  <a:lnTo>
                    <a:pt x="76" y="23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9">
              <a:extLst>
                <a:ext uri="{FF2B5EF4-FFF2-40B4-BE49-F238E27FC236}">
                  <a16:creationId xmlns:a16="http://schemas.microsoft.com/office/drawing/2014/main" id="{A0F7BEB1-B40B-71A5-AC4E-B7617030B333}"/>
                </a:ext>
              </a:extLst>
            </p:cNvPr>
            <p:cNvSpPr>
              <a:spLocks/>
            </p:cNvSpPr>
            <p:nvPr userDrawn="1"/>
          </p:nvSpPr>
          <p:spPr bwMode="auto">
            <a:xfrm>
              <a:off x="3062" y="1898"/>
              <a:ext cx="134" cy="163"/>
            </a:xfrm>
            <a:custGeom>
              <a:avLst/>
              <a:gdLst>
                <a:gd name="T0" fmla="*/ 0 w 134"/>
                <a:gd name="T1" fmla="*/ 0 h 163"/>
                <a:gd name="T2" fmla="*/ 117 w 134"/>
                <a:gd name="T3" fmla="*/ 123 h 163"/>
                <a:gd name="T4" fmla="*/ 117 w 134"/>
                <a:gd name="T5" fmla="*/ 6 h 163"/>
                <a:gd name="T6" fmla="*/ 134 w 134"/>
                <a:gd name="T7" fmla="*/ 6 h 163"/>
                <a:gd name="T8" fmla="*/ 134 w 134"/>
                <a:gd name="T9" fmla="*/ 163 h 163"/>
                <a:gd name="T10" fmla="*/ 17 w 134"/>
                <a:gd name="T11" fmla="*/ 40 h 163"/>
                <a:gd name="T12" fmla="*/ 17 w 134"/>
                <a:gd name="T13" fmla="*/ 157 h 163"/>
                <a:gd name="T14" fmla="*/ 0 w 134"/>
                <a:gd name="T15" fmla="*/ 157 h 163"/>
                <a:gd name="T16" fmla="*/ 0 w 134"/>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63">
                  <a:moveTo>
                    <a:pt x="0" y="0"/>
                  </a:moveTo>
                  <a:lnTo>
                    <a:pt x="117" y="123"/>
                  </a:lnTo>
                  <a:lnTo>
                    <a:pt x="117" y="6"/>
                  </a:lnTo>
                  <a:lnTo>
                    <a:pt x="134" y="6"/>
                  </a:lnTo>
                  <a:lnTo>
                    <a:pt x="134" y="163"/>
                  </a:lnTo>
                  <a:lnTo>
                    <a:pt x="17" y="40"/>
                  </a:lnTo>
                  <a:lnTo>
                    <a:pt x="17" y="157"/>
                  </a:lnTo>
                  <a:lnTo>
                    <a:pt x="0" y="1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0">
              <a:extLst>
                <a:ext uri="{FF2B5EF4-FFF2-40B4-BE49-F238E27FC236}">
                  <a16:creationId xmlns:a16="http://schemas.microsoft.com/office/drawing/2014/main" id="{3465CE42-426C-F97C-D2D3-26F470A2CD8E}"/>
                </a:ext>
              </a:extLst>
            </p:cNvPr>
            <p:cNvSpPr>
              <a:spLocks noEditPoints="1"/>
            </p:cNvSpPr>
            <p:nvPr userDrawn="1"/>
          </p:nvSpPr>
          <p:spPr bwMode="auto">
            <a:xfrm>
              <a:off x="3216" y="1904"/>
              <a:ext cx="112" cy="151"/>
            </a:xfrm>
            <a:custGeom>
              <a:avLst/>
              <a:gdLst>
                <a:gd name="T0" fmla="*/ 3 w 233"/>
                <a:gd name="T1" fmla="*/ 15 h 314"/>
                <a:gd name="T2" fmla="*/ 9 w 233"/>
                <a:gd name="T3" fmla="*/ 13 h 314"/>
                <a:gd name="T4" fmla="*/ 11 w 233"/>
                <a:gd name="T5" fmla="*/ 9 h 314"/>
                <a:gd name="T6" fmla="*/ 8 w 233"/>
                <a:gd name="T7" fmla="*/ 3 h 314"/>
                <a:gd name="T8" fmla="*/ 3 w 233"/>
                <a:gd name="T9" fmla="*/ 2 h 314"/>
                <a:gd name="T10" fmla="*/ 2 w 233"/>
                <a:gd name="T11" fmla="*/ 2 h 314"/>
                <a:gd name="T12" fmla="*/ 2 w 233"/>
                <a:gd name="T13" fmla="*/ 15 h 314"/>
                <a:gd name="T14" fmla="*/ 3 w 233"/>
                <a:gd name="T15" fmla="*/ 15 h 314"/>
                <a:gd name="T16" fmla="*/ 0 w 233"/>
                <a:gd name="T17" fmla="*/ 0 h 314"/>
                <a:gd name="T18" fmla="*/ 3 w 233"/>
                <a:gd name="T19" fmla="*/ 0 h 314"/>
                <a:gd name="T20" fmla="*/ 10 w 233"/>
                <a:gd name="T21" fmla="*/ 2 h 314"/>
                <a:gd name="T22" fmla="*/ 12 w 233"/>
                <a:gd name="T23" fmla="*/ 9 h 314"/>
                <a:gd name="T24" fmla="*/ 10 w 233"/>
                <a:gd name="T25" fmla="*/ 14 h 314"/>
                <a:gd name="T26" fmla="*/ 3 w 233"/>
                <a:gd name="T27" fmla="*/ 17 h 314"/>
                <a:gd name="T28" fmla="*/ 0 w 233"/>
                <a:gd name="T29" fmla="*/ 17 h 314"/>
                <a:gd name="T30" fmla="*/ 0 w 233"/>
                <a:gd name="T31" fmla="*/ 0 h 3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 h="314">
                  <a:moveTo>
                    <a:pt x="60" y="281"/>
                  </a:moveTo>
                  <a:cubicBezTo>
                    <a:pt x="98" y="281"/>
                    <a:pt x="130" y="276"/>
                    <a:pt x="159" y="249"/>
                  </a:cubicBezTo>
                  <a:cubicBezTo>
                    <a:pt x="185" y="225"/>
                    <a:pt x="198" y="192"/>
                    <a:pt x="198" y="157"/>
                  </a:cubicBezTo>
                  <a:cubicBezTo>
                    <a:pt x="198" y="121"/>
                    <a:pt x="184" y="87"/>
                    <a:pt x="157" y="63"/>
                  </a:cubicBezTo>
                  <a:cubicBezTo>
                    <a:pt x="129" y="38"/>
                    <a:pt x="97" y="33"/>
                    <a:pt x="60" y="33"/>
                  </a:cubicBezTo>
                  <a:lnTo>
                    <a:pt x="35" y="33"/>
                  </a:lnTo>
                  <a:lnTo>
                    <a:pt x="35" y="281"/>
                  </a:lnTo>
                  <a:lnTo>
                    <a:pt x="60" y="281"/>
                  </a:lnTo>
                  <a:close/>
                  <a:moveTo>
                    <a:pt x="0" y="0"/>
                  </a:moveTo>
                  <a:lnTo>
                    <a:pt x="59" y="0"/>
                  </a:lnTo>
                  <a:cubicBezTo>
                    <a:pt x="106" y="0"/>
                    <a:pt x="144" y="7"/>
                    <a:pt x="181" y="38"/>
                  </a:cubicBezTo>
                  <a:cubicBezTo>
                    <a:pt x="217" y="69"/>
                    <a:pt x="233" y="111"/>
                    <a:pt x="233" y="158"/>
                  </a:cubicBezTo>
                  <a:cubicBezTo>
                    <a:pt x="233" y="203"/>
                    <a:pt x="216" y="244"/>
                    <a:pt x="182" y="274"/>
                  </a:cubicBezTo>
                  <a:cubicBezTo>
                    <a:pt x="144" y="308"/>
                    <a:pt x="107" y="314"/>
                    <a:pt x="58" y="314"/>
                  </a:cubicBezTo>
                  <a:lnTo>
                    <a:pt x="0" y="3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1">
              <a:extLst>
                <a:ext uri="{FF2B5EF4-FFF2-40B4-BE49-F238E27FC236}">
                  <a16:creationId xmlns:a16="http://schemas.microsoft.com/office/drawing/2014/main" id="{943C7A98-7A1B-6F36-DD4B-C2999BF5D406}"/>
                </a:ext>
              </a:extLst>
            </p:cNvPr>
            <p:cNvSpPr>
              <a:spLocks/>
            </p:cNvSpPr>
            <p:nvPr userDrawn="1"/>
          </p:nvSpPr>
          <p:spPr bwMode="auto">
            <a:xfrm>
              <a:off x="2684" y="1903"/>
              <a:ext cx="124" cy="155"/>
            </a:xfrm>
            <a:custGeom>
              <a:avLst/>
              <a:gdLst>
                <a:gd name="T0" fmla="*/ 9 w 259"/>
                <a:gd name="T1" fmla="*/ 9 h 321"/>
                <a:gd name="T2" fmla="*/ 9 w 259"/>
                <a:gd name="T3" fmla="*/ 11 h 321"/>
                <a:gd name="T4" fmla="*/ 11 w 259"/>
                <a:gd name="T5" fmla="*/ 11 h 321"/>
                <a:gd name="T6" fmla="*/ 11 w 259"/>
                <a:gd name="T7" fmla="*/ 15 h 321"/>
                <a:gd name="T8" fmla="*/ 9 w 259"/>
                <a:gd name="T9" fmla="*/ 15 h 321"/>
                <a:gd name="T10" fmla="*/ 2 w 259"/>
                <a:gd name="T11" fmla="*/ 9 h 321"/>
                <a:gd name="T12" fmla="*/ 9 w 259"/>
                <a:gd name="T13" fmla="*/ 1 h 321"/>
                <a:gd name="T14" fmla="*/ 13 w 259"/>
                <a:gd name="T15" fmla="*/ 3 h 321"/>
                <a:gd name="T16" fmla="*/ 13 w 259"/>
                <a:gd name="T17" fmla="*/ 1 h 321"/>
                <a:gd name="T18" fmla="*/ 9 w 259"/>
                <a:gd name="T19" fmla="*/ 0 h 321"/>
                <a:gd name="T20" fmla="*/ 0 w 259"/>
                <a:gd name="T21" fmla="*/ 9 h 321"/>
                <a:gd name="T22" fmla="*/ 8 w 259"/>
                <a:gd name="T23" fmla="*/ 17 h 321"/>
                <a:gd name="T24" fmla="*/ 13 w 259"/>
                <a:gd name="T25" fmla="*/ 16 h 321"/>
                <a:gd name="T26" fmla="*/ 13 w 259"/>
                <a:gd name="T27" fmla="*/ 9 h 321"/>
                <a:gd name="T28" fmla="*/ 9 w 259"/>
                <a:gd name="T29" fmla="*/ 9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9" h="321">
                  <a:moveTo>
                    <a:pt x="171" y="165"/>
                  </a:moveTo>
                  <a:lnTo>
                    <a:pt x="171" y="200"/>
                  </a:lnTo>
                  <a:lnTo>
                    <a:pt x="224" y="200"/>
                  </a:lnTo>
                  <a:lnTo>
                    <a:pt x="224" y="276"/>
                  </a:lnTo>
                  <a:cubicBezTo>
                    <a:pt x="212" y="283"/>
                    <a:pt x="193" y="288"/>
                    <a:pt x="164" y="288"/>
                  </a:cubicBezTo>
                  <a:cubicBezTo>
                    <a:pt x="86" y="288"/>
                    <a:pt x="37" y="240"/>
                    <a:pt x="37" y="159"/>
                  </a:cubicBezTo>
                  <a:cubicBezTo>
                    <a:pt x="37" y="84"/>
                    <a:pt x="83" y="32"/>
                    <a:pt x="162" y="32"/>
                  </a:cubicBezTo>
                  <a:cubicBezTo>
                    <a:pt x="199" y="32"/>
                    <a:pt x="231" y="46"/>
                    <a:pt x="251" y="57"/>
                  </a:cubicBezTo>
                  <a:lnTo>
                    <a:pt x="251" y="19"/>
                  </a:lnTo>
                  <a:cubicBezTo>
                    <a:pt x="235" y="11"/>
                    <a:pt x="202" y="0"/>
                    <a:pt x="164" y="0"/>
                  </a:cubicBezTo>
                  <a:cubicBezTo>
                    <a:pt x="66" y="0"/>
                    <a:pt x="0" y="66"/>
                    <a:pt x="0" y="164"/>
                  </a:cubicBezTo>
                  <a:cubicBezTo>
                    <a:pt x="0" y="257"/>
                    <a:pt x="64" y="321"/>
                    <a:pt x="156" y="321"/>
                  </a:cubicBezTo>
                  <a:cubicBezTo>
                    <a:pt x="202" y="321"/>
                    <a:pt x="242" y="306"/>
                    <a:pt x="259" y="296"/>
                  </a:cubicBezTo>
                  <a:lnTo>
                    <a:pt x="259" y="165"/>
                  </a:lnTo>
                  <a:lnTo>
                    <a:pt x="171"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2">
              <a:extLst>
                <a:ext uri="{FF2B5EF4-FFF2-40B4-BE49-F238E27FC236}">
                  <a16:creationId xmlns:a16="http://schemas.microsoft.com/office/drawing/2014/main" id="{61B78CE8-4006-6CC9-CE21-43091E51EFFE}"/>
                </a:ext>
              </a:extLst>
            </p:cNvPr>
            <p:cNvSpPr>
              <a:spLocks/>
            </p:cNvSpPr>
            <p:nvPr userDrawn="1"/>
          </p:nvSpPr>
          <p:spPr bwMode="auto">
            <a:xfrm>
              <a:off x="2435" y="1709"/>
              <a:ext cx="140" cy="171"/>
            </a:xfrm>
            <a:custGeom>
              <a:avLst/>
              <a:gdLst>
                <a:gd name="T0" fmla="*/ 0 w 140"/>
                <a:gd name="T1" fmla="*/ 0 h 171"/>
                <a:gd name="T2" fmla="*/ 124 w 140"/>
                <a:gd name="T3" fmla="*/ 130 h 171"/>
                <a:gd name="T4" fmla="*/ 124 w 140"/>
                <a:gd name="T5" fmla="*/ 6 h 171"/>
                <a:gd name="T6" fmla="*/ 140 w 140"/>
                <a:gd name="T7" fmla="*/ 6 h 171"/>
                <a:gd name="T8" fmla="*/ 140 w 140"/>
                <a:gd name="T9" fmla="*/ 171 h 171"/>
                <a:gd name="T10" fmla="*/ 17 w 140"/>
                <a:gd name="T11" fmla="*/ 41 h 171"/>
                <a:gd name="T12" fmla="*/ 17 w 140"/>
                <a:gd name="T13" fmla="*/ 164 h 171"/>
                <a:gd name="T14" fmla="*/ 0 w 140"/>
                <a:gd name="T15" fmla="*/ 164 h 171"/>
                <a:gd name="T16" fmla="*/ 0 w 140"/>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171">
                  <a:moveTo>
                    <a:pt x="0" y="0"/>
                  </a:moveTo>
                  <a:lnTo>
                    <a:pt x="124" y="130"/>
                  </a:lnTo>
                  <a:lnTo>
                    <a:pt x="124" y="6"/>
                  </a:lnTo>
                  <a:lnTo>
                    <a:pt x="140" y="6"/>
                  </a:lnTo>
                  <a:lnTo>
                    <a:pt x="140" y="171"/>
                  </a:lnTo>
                  <a:lnTo>
                    <a:pt x="17" y="41"/>
                  </a:lnTo>
                  <a:lnTo>
                    <a:pt x="17" y="164"/>
                  </a:lnTo>
                  <a:lnTo>
                    <a:pt x="0" y="1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3">
              <a:extLst>
                <a:ext uri="{FF2B5EF4-FFF2-40B4-BE49-F238E27FC236}">
                  <a16:creationId xmlns:a16="http://schemas.microsoft.com/office/drawing/2014/main" id="{A34D1A6F-7A4A-B840-AC1A-5C38318039B8}"/>
                </a:ext>
              </a:extLst>
            </p:cNvPr>
            <p:cNvSpPr>
              <a:spLocks noEditPoints="1"/>
            </p:cNvSpPr>
            <p:nvPr userDrawn="1"/>
          </p:nvSpPr>
          <p:spPr bwMode="auto">
            <a:xfrm>
              <a:off x="2583" y="1708"/>
              <a:ext cx="144" cy="165"/>
            </a:xfrm>
            <a:custGeom>
              <a:avLst/>
              <a:gdLst>
                <a:gd name="T0" fmla="*/ 8 w 299"/>
                <a:gd name="T1" fmla="*/ 4 h 343"/>
                <a:gd name="T2" fmla="*/ 5 w 299"/>
                <a:gd name="T3" fmla="*/ 12 h 343"/>
                <a:gd name="T4" fmla="*/ 11 w 299"/>
                <a:gd name="T5" fmla="*/ 12 h 343"/>
                <a:gd name="T6" fmla="*/ 8 w 299"/>
                <a:gd name="T7" fmla="*/ 4 h 343"/>
                <a:gd name="T8" fmla="*/ 4 w 299"/>
                <a:gd name="T9" fmla="*/ 13 h 343"/>
                <a:gd name="T10" fmla="*/ 2 w 299"/>
                <a:gd name="T11" fmla="*/ 18 h 343"/>
                <a:gd name="T12" fmla="*/ 0 w 299"/>
                <a:gd name="T13" fmla="*/ 18 h 343"/>
                <a:gd name="T14" fmla="*/ 8 w 299"/>
                <a:gd name="T15" fmla="*/ 0 h 343"/>
                <a:gd name="T16" fmla="*/ 16 w 299"/>
                <a:gd name="T17" fmla="*/ 18 h 343"/>
                <a:gd name="T18" fmla="*/ 14 w 299"/>
                <a:gd name="T19" fmla="*/ 18 h 343"/>
                <a:gd name="T20" fmla="*/ 12 w 299"/>
                <a:gd name="T21" fmla="*/ 13 h 343"/>
                <a:gd name="T22" fmla="*/ 4 w 299"/>
                <a:gd name="T23" fmla="*/ 13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9" h="343">
                  <a:moveTo>
                    <a:pt x="151" y="80"/>
                  </a:moveTo>
                  <a:lnTo>
                    <a:pt x="93" y="216"/>
                  </a:lnTo>
                  <a:lnTo>
                    <a:pt x="208" y="216"/>
                  </a:lnTo>
                  <a:lnTo>
                    <a:pt x="151" y="80"/>
                  </a:lnTo>
                  <a:close/>
                  <a:moveTo>
                    <a:pt x="78" y="250"/>
                  </a:moveTo>
                  <a:lnTo>
                    <a:pt x="39" y="343"/>
                  </a:lnTo>
                  <a:lnTo>
                    <a:pt x="0" y="343"/>
                  </a:lnTo>
                  <a:lnTo>
                    <a:pt x="152" y="0"/>
                  </a:lnTo>
                  <a:lnTo>
                    <a:pt x="299" y="343"/>
                  </a:lnTo>
                  <a:lnTo>
                    <a:pt x="260" y="343"/>
                  </a:lnTo>
                  <a:lnTo>
                    <a:pt x="222" y="250"/>
                  </a:lnTo>
                  <a:lnTo>
                    <a:pt x="78"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24">
              <a:extLst>
                <a:ext uri="{FF2B5EF4-FFF2-40B4-BE49-F238E27FC236}">
                  <a16:creationId xmlns:a16="http://schemas.microsoft.com/office/drawing/2014/main" id="{300FC6F0-A082-324B-9672-CDB2CC1D3E0C}"/>
                </a:ext>
              </a:extLst>
            </p:cNvPr>
            <p:cNvSpPr>
              <a:spLocks noEditPoints="1"/>
            </p:cNvSpPr>
            <p:nvPr userDrawn="1"/>
          </p:nvSpPr>
          <p:spPr bwMode="auto">
            <a:xfrm>
              <a:off x="3093" y="1708"/>
              <a:ext cx="144" cy="165"/>
            </a:xfrm>
            <a:custGeom>
              <a:avLst/>
              <a:gdLst>
                <a:gd name="T0" fmla="*/ 8 w 299"/>
                <a:gd name="T1" fmla="*/ 4 h 343"/>
                <a:gd name="T2" fmla="*/ 5 w 299"/>
                <a:gd name="T3" fmla="*/ 12 h 343"/>
                <a:gd name="T4" fmla="*/ 11 w 299"/>
                <a:gd name="T5" fmla="*/ 12 h 343"/>
                <a:gd name="T6" fmla="*/ 8 w 299"/>
                <a:gd name="T7" fmla="*/ 4 h 343"/>
                <a:gd name="T8" fmla="*/ 4 w 299"/>
                <a:gd name="T9" fmla="*/ 13 h 343"/>
                <a:gd name="T10" fmla="*/ 2 w 299"/>
                <a:gd name="T11" fmla="*/ 18 h 343"/>
                <a:gd name="T12" fmla="*/ 0 w 299"/>
                <a:gd name="T13" fmla="*/ 18 h 343"/>
                <a:gd name="T14" fmla="*/ 8 w 299"/>
                <a:gd name="T15" fmla="*/ 0 h 343"/>
                <a:gd name="T16" fmla="*/ 16 w 299"/>
                <a:gd name="T17" fmla="*/ 18 h 343"/>
                <a:gd name="T18" fmla="*/ 14 w 299"/>
                <a:gd name="T19" fmla="*/ 18 h 343"/>
                <a:gd name="T20" fmla="*/ 12 w 299"/>
                <a:gd name="T21" fmla="*/ 13 h 343"/>
                <a:gd name="T22" fmla="*/ 4 w 299"/>
                <a:gd name="T23" fmla="*/ 13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9" h="343">
                  <a:moveTo>
                    <a:pt x="151" y="80"/>
                  </a:moveTo>
                  <a:lnTo>
                    <a:pt x="93" y="216"/>
                  </a:lnTo>
                  <a:lnTo>
                    <a:pt x="208" y="216"/>
                  </a:lnTo>
                  <a:lnTo>
                    <a:pt x="151" y="80"/>
                  </a:lnTo>
                  <a:close/>
                  <a:moveTo>
                    <a:pt x="78" y="250"/>
                  </a:moveTo>
                  <a:lnTo>
                    <a:pt x="39" y="343"/>
                  </a:lnTo>
                  <a:lnTo>
                    <a:pt x="0" y="343"/>
                  </a:lnTo>
                  <a:lnTo>
                    <a:pt x="152" y="0"/>
                  </a:lnTo>
                  <a:lnTo>
                    <a:pt x="299" y="343"/>
                  </a:lnTo>
                  <a:lnTo>
                    <a:pt x="260" y="343"/>
                  </a:lnTo>
                  <a:lnTo>
                    <a:pt x="222" y="250"/>
                  </a:lnTo>
                  <a:lnTo>
                    <a:pt x="78"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5">
              <a:extLst>
                <a:ext uri="{FF2B5EF4-FFF2-40B4-BE49-F238E27FC236}">
                  <a16:creationId xmlns:a16="http://schemas.microsoft.com/office/drawing/2014/main" id="{4A86B5C8-587F-230C-239C-123FFBC04E25}"/>
                </a:ext>
              </a:extLst>
            </p:cNvPr>
            <p:cNvSpPr>
              <a:spLocks/>
            </p:cNvSpPr>
            <p:nvPr userDrawn="1"/>
          </p:nvSpPr>
          <p:spPr bwMode="auto">
            <a:xfrm>
              <a:off x="2710" y="1715"/>
              <a:ext cx="119" cy="158"/>
            </a:xfrm>
            <a:custGeom>
              <a:avLst/>
              <a:gdLst>
                <a:gd name="T0" fmla="*/ 68 w 119"/>
                <a:gd name="T1" fmla="*/ 158 h 158"/>
                <a:gd name="T2" fmla="*/ 51 w 119"/>
                <a:gd name="T3" fmla="*/ 158 h 158"/>
                <a:gd name="T4" fmla="*/ 51 w 119"/>
                <a:gd name="T5" fmla="*/ 16 h 158"/>
                <a:gd name="T6" fmla="*/ 0 w 119"/>
                <a:gd name="T7" fmla="*/ 16 h 158"/>
                <a:gd name="T8" fmla="*/ 0 w 119"/>
                <a:gd name="T9" fmla="*/ 0 h 158"/>
                <a:gd name="T10" fmla="*/ 119 w 119"/>
                <a:gd name="T11" fmla="*/ 0 h 158"/>
                <a:gd name="T12" fmla="*/ 119 w 119"/>
                <a:gd name="T13" fmla="*/ 16 h 158"/>
                <a:gd name="T14" fmla="*/ 68 w 119"/>
                <a:gd name="T15" fmla="*/ 16 h 158"/>
                <a:gd name="T16" fmla="*/ 68 w 119"/>
                <a:gd name="T17" fmla="*/ 158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58">
                  <a:moveTo>
                    <a:pt x="68" y="158"/>
                  </a:moveTo>
                  <a:lnTo>
                    <a:pt x="51" y="158"/>
                  </a:lnTo>
                  <a:lnTo>
                    <a:pt x="51" y="16"/>
                  </a:lnTo>
                  <a:lnTo>
                    <a:pt x="0" y="16"/>
                  </a:lnTo>
                  <a:lnTo>
                    <a:pt x="0" y="0"/>
                  </a:lnTo>
                  <a:lnTo>
                    <a:pt x="119" y="0"/>
                  </a:lnTo>
                  <a:lnTo>
                    <a:pt x="119" y="16"/>
                  </a:lnTo>
                  <a:lnTo>
                    <a:pt x="68" y="16"/>
                  </a:lnTo>
                  <a:lnTo>
                    <a:pt x="68"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6">
              <a:extLst>
                <a:ext uri="{FF2B5EF4-FFF2-40B4-BE49-F238E27FC236}">
                  <a16:creationId xmlns:a16="http://schemas.microsoft.com/office/drawing/2014/main" id="{96B3127A-353D-3D2B-6E69-A9B98C86D4C4}"/>
                </a:ext>
              </a:extLst>
            </p:cNvPr>
            <p:cNvSpPr>
              <a:spLocks/>
            </p:cNvSpPr>
            <p:nvPr userDrawn="1"/>
          </p:nvSpPr>
          <p:spPr bwMode="auto">
            <a:xfrm>
              <a:off x="3248" y="1715"/>
              <a:ext cx="77" cy="158"/>
            </a:xfrm>
            <a:custGeom>
              <a:avLst/>
              <a:gdLst>
                <a:gd name="T0" fmla="*/ 0 w 77"/>
                <a:gd name="T1" fmla="*/ 158 h 158"/>
                <a:gd name="T2" fmla="*/ 0 w 77"/>
                <a:gd name="T3" fmla="*/ 0 h 158"/>
                <a:gd name="T4" fmla="*/ 17 w 77"/>
                <a:gd name="T5" fmla="*/ 0 h 158"/>
                <a:gd name="T6" fmla="*/ 17 w 77"/>
                <a:gd name="T7" fmla="*/ 142 h 158"/>
                <a:gd name="T8" fmla="*/ 77 w 77"/>
                <a:gd name="T9" fmla="*/ 142 h 158"/>
                <a:gd name="T10" fmla="*/ 77 w 77"/>
                <a:gd name="T11" fmla="*/ 158 h 158"/>
                <a:gd name="T12" fmla="*/ 0 w 7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58">
                  <a:moveTo>
                    <a:pt x="0" y="158"/>
                  </a:moveTo>
                  <a:lnTo>
                    <a:pt x="0" y="0"/>
                  </a:lnTo>
                  <a:lnTo>
                    <a:pt x="17" y="0"/>
                  </a:lnTo>
                  <a:lnTo>
                    <a:pt x="17" y="142"/>
                  </a:lnTo>
                  <a:lnTo>
                    <a:pt x="77" y="142"/>
                  </a:lnTo>
                  <a:lnTo>
                    <a:pt x="77" y="158"/>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27">
              <a:extLst>
                <a:ext uri="{FF2B5EF4-FFF2-40B4-BE49-F238E27FC236}">
                  <a16:creationId xmlns:a16="http://schemas.microsoft.com/office/drawing/2014/main" id="{9AFFFDB0-55EB-0F7C-1216-77ECD6999ADB}"/>
                </a:ext>
              </a:extLst>
            </p:cNvPr>
            <p:cNvSpPr>
              <a:spLocks noEditPoints="1"/>
            </p:cNvSpPr>
            <p:nvPr userDrawn="1"/>
          </p:nvSpPr>
          <p:spPr bwMode="auto">
            <a:xfrm>
              <a:off x="2989" y="1715"/>
              <a:ext cx="102" cy="158"/>
            </a:xfrm>
            <a:custGeom>
              <a:avLst/>
              <a:gdLst>
                <a:gd name="T0" fmla="*/ 4 w 213"/>
                <a:gd name="T1" fmla="*/ 1 h 328"/>
                <a:gd name="T2" fmla="*/ 2 w 213"/>
                <a:gd name="T3" fmla="*/ 1 h 328"/>
                <a:gd name="T4" fmla="*/ 2 w 213"/>
                <a:gd name="T5" fmla="*/ 9 h 328"/>
                <a:gd name="T6" fmla="*/ 4 w 213"/>
                <a:gd name="T7" fmla="*/ 9 h 328"/>
                <a:gd name="T8" fmla="*/ 8 w 213"/>
                <a:gd name="T9" fmla="*/ 5 h 328"/>
                <a:gd name="T10" fmla="*/ 4 w 213"/>
                <a:gd name="T11" fmla="*/ 1 h 328"/>
                <a:gd name="T12" fmla="*/ 9 w 213"/>
                <a:gd name="T13" fmla="*/ 18 h 328"/>
                <a:gd name="T14" fmla="*/ 4 w 213"/>
                <a:gd name="T15" fmla="*/ 10 h 328"/>
                <a:gd name="T16" fmla="*/ 2 w 213"/>
                <a:gd name="T17" fmla="*/ 10 h 328"/>
                <a:gd name="T18" fmla="*/ 2 w 213"/>
                <a:gd name="T19" fmla="*/ 18 h 328"/>
                <a:gd name="T20" fmla="*/ 0 w 213"/>
                <a:gd name="T21" fmla="*/ 18 h 328"/>
                <a:gd name="T22" fmla="*/ 0 w 213"/>
                <a:gd name="T23" fmla="*/ 0 h 328"/>
                <a:gd name="T24" fmla="*/ 4 w 213"/>
                <a:gd name="T25" fmla="*/ 0 h 328"/>
                <a:gd name="T26" fmla="*/ 10 w 213"/>
                <a:gd name="T27" fmla="*/ 5 h 328"/>
                <a:gd name="T28" fmla="*/ 6 w 213"/>
                <a:gd name="T29" fmla="*/ 10 h 328"/>
                <a:gd name="T30" fmla="*/ 6 w 213"/>
                <a:gd name="T31" fmla="*/ 10 h 328"/>
                <a:gd name="T32" fmla="*/ 11 w 213"/>
                <a:gd name="T33" fmla="*/ 18 h 328"/>
                <a:gd name="T34" fmla="*/ 9 w 213"/>
                <a:gd name="T35" fmla="*/ 18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3" h="328">
                  <a:moveTo>
                    <a:pt x="77" y="32"/>
                  </a:moveTo>
                  <a:lnTo>
                    <a:pt x="35" y="32"/>
                  </a:lnTo>
                  <a:lnTo>
                    <a:pt x="35" y="157"/>
                  </a:lnTo>
                  <a:lnTo>
                    <a:pt x="79" y="157"/>
                  </a:lnTo>
                  <a:cubicBezTo>
                    <a:pt x="117" y="157"/>
                    <a:pt x="148" y="131"/>
                    <a:pt x="148" y="94"/>
                  </a:cubicBezTo>
                  <a:cubicBezTo>
                    <a:pt x="148" y="58"/>
                    <a:pt x="129" y="34"/>
                    <a:pt x="77" y="32"/>
                  </a:cubicBezTo>
                  <a:close/>
                  <a:moveTo>
                    <a:pt x="172" y="328"/>
                  </a:moveTo>
                  <a:cubicBezTo>
                    <a:pt x="119" y="244"/>
                    <a:pt x="92" y="192"/>
                    <a:pt x="78" y="189"/>
                  </a:cubicBezTo>
                  <a:lnTo>
                    <a:pt x="35" y="189"/>
                  </a:lnTo>
                  <a:lnTo>
                    <a:pt x="35" y="328"/>
                  </a:lnTo>
                  <a:lnTo>
                    <a:pt x="0" y="328"/>
                  </a:lnTo>
                  <a:lnTo>
                    <a:pt x="0" y="0"/>
                  </a:lnTo>
                  <a:lnTo>
                    <a:pt x="77" y="0"/>
                  </a:lnTo>
                  <a:cubicBezTo>
                    <a:pt x="154" y="0"/>
                    <a:pt x="185" y="41"/>
                    <a:pt x="185" y="90"/>
                  </a:cubicBezTo>
                  <a:cubicBezTo>
                    <a:pt x="186" y="137"/>
                    <a:pt x="152" y="167"/>
                    <a:pt x="116" y="177"/>
                  </a:cubicBezTo>
                  <a:lnTo>
                    <a:pt x="116" y="178"/>
                  </a:lnTo>
                  <a:cubicBezTo>
                    <a:pt x="126" y="183"/>
                    <a:pt x="160" y="244"/>
                    <a:pt x="213" y="328"/>
                  </a:cubicBezTo>
                  <a:lnTo>
                    <a:pt x="172"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28">
              <a:extLst>
                <a:ext uri="{FF2B5EF4-FFF2-40B4-BE49-F238E27FC236}">
                  <a16:creationId xmlns:a16="http://schemas.microsoft.com/office/drawing/2014/main" id="{68A7A4A3-7CF2-11F4-6A04-F5DD4EB21ECE}"/>
                </a:ext>
              </a:extLst>
            </p:cNvPr>
            <p:cNvSpPr>
              <a:spLocks/>
            </p:cNvSpPr>
            <p:nvPr userDrawn="1"/>
          </p:nvSpPr>
          <p:spPr bwMode="auto">
            <a:xfrm>
              <a:off x="2848" y="1716"/>
              <a:ext cx="116" cy="160"/>
            </a:xfrm>
            <a:custGeom>
              <a:avLst/>
              <a:gdLst>
                <a:gd name="T0" fmla="*/ 11 w 242"/>
                <a:gd name="T1" fmla="*/ 16 h 333"/>
                <a:gd name="T2" fmla="*/ 6 w 242"/>
                <a:gd name="T3" fmla="*/ 18 h 333"/>
                <a:gd name="T4" fmla="*/ 1 w 242"/>
                <a:gd name="T5" fmla="*/ 16 h 333"/>
                <a:gd name="T6" fmla="*/ 0 w 242"/>
                <a:gd name="T7" fmla="*/ 12 h 333"/>
                <a:gd name="T8" fmla="*/ 0 w 242"/>
                <a:gd name="T9" fmla="*/ 0 h 333"/>
                <a:gd name="T10" fmla="*/ 2 w 242"/>
                <a:gd name="T11" fmla="*/ 0 h 333"/>
                <a:gd name="T12" fmla="*/ 2 w 242"/>
                <a:gd name="T13" fmla="*/ 12 h 333"/>
                <a:gd name="T14" fmla="*/ 3 w 242"/>
                <a:gd name="T15" fmla="*/ 15 h 333"/>
                <a:gd name="T16" fmla="*/ 6 w 242"/>
                <a:gd name="T17" fmla="*/ 16 h 333"/>
                <a:gd name="T18" fmla="*/ 10 w 242"/>
                <a:gd name="T19" fmla="*/ 15 h 333"/>
                <a:gd name="T20" fmla="*/ 11 w 242"/>
                <a:gd name="T21" fmla="*/ 12 h 333"/>
                <a:gd name="T22" fmla="*/ 11 w 242"/>
                <a:gd name="T23" fmla="*/ 0 h 333"/>
                <a:gd name="T24" fmla="*/ 13 w 242"/>
                <a:gd name="T25" fmla="*/ 0 h 333"/>
                <a:gd name="T26" fmla="*/ 13 w 242"/>
                <a:gd name="T27" fmla="*/ 12 h 333"/>
                <a:gd name="T28" fmla="*/ 11 w 242"/>
                <a:gd name="T29" fmla="*/ 16 h 3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2" h="333">
                  <a:moveTo>
                    <a:pt x="212" y="300"/>
                  </a:moveTo>
                  <a:cubicBezTo>
                    <a:pt x="192" y="320"/>
                    <a:pt x="162" y="333"/>
                    <a:pt x="119" y="333"/>
                  </a:cubicBezTo>
                  <a:cubicBezTo>
                    <a:pt x="77" y="333"/>
                    <a:pt x="50" y="321"/>
                    <a:pt x="32" y="304"/>
                  </a:cubicBezTo>
                  <a:cubicBezTo>
                    <a:pt x="6" y="278"/>
                    <a:pt x="0" y="240"/>
                    <a:pt x="0" y="210"/>
                  </a:cubicBezTo>
                  <a:lnTo>
                    <a:pt x="0" y="0"/>
                  </a:lnTo>
                  <a:lnTo>
                    <a:pt x="35" y="0"/>
                  </a:lnTo>
                  <a:lnTo>
                    <a:pt x="35" y="210"/>
                  </a:lnTo>
                  <a:cubicBezTo>
                    <a:pt x="35" y="233"/>
                    <a:pt x="40" y="260"/>
                    <a:pt x="58" y="278"/>
                  </a:cubicBezTo>
                  <a:cubicBezTo>
                    <a:pt x="71" y="291"/>
                    <a:pt x="90" y="301"/>
                    <a:pt x="120" y="301"/>
                  </a:cubicBezTo>
                  <a:cubicBezTo>
                    <a:pt x="153" y="301"/>
                    <a:pt x="173" y="291"/>
                    <a:pt x="186" y="278"/>
                  </a:cubicBezTo>
                  <a:cubicBezTo>
                    <a:pt x="201" y="262"/>
                    <a:pt x="207" y="239"/>
                    <a:pt x="207" y="213"/>
                  </a:cubicBezTo>
                  <a:lnTo>
                    <a:pt x="207" y="0"/>
                  </a:lnTo>
                  <a:lnTo>
                    <a:pt x="242" y="0"/>
                  </a:lnTo>
                  <a:lnTo>
                    <a:pt x="242" y="218"/>
                  </a:lnTo>
                  <a:cubicBezTo>
                    <a:pt x="242" y="248"/>
                    <a:pt x="233" y="278"/>
                    <a:pt x="212" y="3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9" name="Rectangle 18">
            <a:extLst>
              <a:ext uri="{FF2B5EF4-FFF2-40B4-BE49-F238E27FC236}">
                <a16:creationId xmlns:a16="http://schemas.microsoft.com/office/drawing/2014/main" id="{74003DC9-E124-F789-D949-D33277E541F0}"/>
              </a:ext>
            </a:extLst>
          </p:cNvPr>
          <p:cNvSpPr>
            <a:spLocks noChangeArrowheads="1"/>
          </p:cNvSpPr>
          <p:nvPr userDrawn="1"/>
        </p:nvSpPr>
        <p:spPr bwMode="auto">
          <a:xfrm>
            <a:off x="431800" y="6145213"/>
            <a:ext cx="3132138" cy="307975"/>
          </a:xfrm>
          <a:prstGeom prst="rect">
            <a:avLst/>
          </a:prstGeom>
          <a:noFill/>
          <a:ln>
            <a:noFill/>
          </a:ln>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defRPr/>
            </a:pPr>
            <a:r>
              <a:rPr lang="en-GB" altLang="en-US" sz="1400">
                <a:solidFill>
                  <a:srgbClr val="780046"/>
                </a:solidFill>
                <a:latin typeface="Arial" panose="020B0604020202020204" pitchFamily="34" charset="0"/>
              </a:rPr>
              <a:t>www.gov.uk/natural-england</a:t>
            </a:r>
          </a:p>
        </p:txBody>
      </p:sp>
      <p:sp>
        <p:nvSpPr>
          <p:cNvPr id="27" name="Title Placeholder 1"/>
          <p:cNvSpPr>
            <a:spLocks noGrp="1"/>
          </p:cNvSpPr>
          <p:nvPr>
            <p:ph type="title"/>
          </p:nvPr>
        </p:nvSpPr>
        <p:spPr>
          <a:xfrm>
            <a:off x="381000" y="1774825"/>
            <a:ext cx="8305800" cy="674445"/>
          </a:xfrm>
          <a:prstGeom prst="rect">
            <a:avLst/>
          </a:prstGeom>
        </p:spPr>
        <p:txBody>
          <a:bodyPr vert="horz" lIns="91440" tIns="45720" rIns="91440" bIns="45720" rtlCol="0" anchor="ctr">
            <a:noAutofit/>
          </a:bodyPr>
          <a:lstStyle>
            <a:lvl1pPr>
              <a:defRPr sz="4000" b="1">
                <a:solidFill>
                  <a:srgbClr val="78004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8" name="Text Placeholder 55"/>
          <p:cNvSpPr>
            <a:spLocks noGrp="1"/>
          </p:cNvSpPr>
          <p:nvPr>
            <p:ph type="body" sz="quarter" idx="13"/>
          </p:nvPr>
        </p:nvSpPr>
        <p:spPr>
          <a:xfrm>
            <a:off x="393700" y="2819400"/>
            <a:ext cx="8308839" cy="914400"/>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a:t>Click to edit Master text styles</a:t>
            </a:r>
            <a:endParaRPr lang="en-GB"/>
          </a:p>
        </p:txBody>
      </p:sp>
      <p:sp>
        <p:nvSpPr>
          <p:cNvPr id="20" name="Rectangle 1030">
            <a:extLst>
              <a:ext uri="{FF2B5EF4-FFF2-40B4-BE49-F238E27FC236}">
                <a16:creationId xmlns:a16="http://schemas.microsoft.com/office/drawing/2014/main" id="{615AEA2D-B61C-B235-1F85-ABEC8B498F68}"/>
              </a:ext>
            </a:extLst>
          </p:cNvPr>
          <p:cNvSpPr>
            <a:spLocks noGrp="1" noChangeArrowheads="1"/>
          </p:cNvSpPr>
          <p:nvPr>
            <p:ph type="sldNum" sz="quarter" idx="14"/>
          </p:nvPr>
        </p:nvSpPr>
        <p:spPr/>
        <p:txBody>
          <a:bodyPr/>
          <a:lstStyle>
            <a:lvl1pPr>
              <a:defRPr smtClean="0"/>
            </a:lvl1pPr>
          </a:lstStyle>
          <a:p>
            <a:pPr>
              <a:defRPr/>
            </a:pPr>
            <a:fld id="{51886D15-47CF-40D4-A25C-0BBC9FEB430B}" type="slidenum">
              <a:rPr lang="en-GB" altLang="en-US"/>
              <a:pPr>
                <a:defRPr/>
              </a:pPr>
              <a:t>‹#›</a:t>
            </a:fld>
            <a:endParaRPr lang="en-GB" altLang="en-US"/>
          </a:p>
        </p:txBody>
      </p:sp>
    </p:spTree>
    <p:extLst>
      <p:ext uri="{BB962C8B-B14F-4D97-AF65-F5344CB8AC3E}">
        <p14:creationId xmlns:p14="http://schemas.microsoft.com/office/powerpoint/2010/main" val="290171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81000" y="1774825"/>
            <a:ext cx="8305800" cy="674445"/>
          </a:xfrm>
          <a:prstGeom prst="rect">
            <a:avLst/>
          </a:prstGeom>
        </p:spPr>
        <p:txBody>
          <a:bodyPr vert="horz" lIns="91440" tIns="45720" rIns="91440" bIns="45720" rtlCol="0" anchor="ctr">
            <a:noAutofit/>
          </a:bodyPr>
          <a:lstStyle>
            <a:lvl1pPr>
              <a:defRPr sz="4000" b="1">
                <a:solidFill>
                  <a:srgbClr val="78004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1" name="Text Placeholder 55"/>
          <p:cNvSpPr>
            <a:spLocks noGrp="1"/>
          </p:cNvSpPr>
          <p:nvPr>
            <p:ph type="body" sz="quarter" idx="13"/>
          </p:nvPr>
        </p:nvSpPr>
        <p:spPr>
          <a:xfrm>
            <a:off x="393700" y="2819400"/>
            <a:ext cx="8308839" cy="914400"/>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a:t>Click to edit Master text styles</a:t>
            </a:r>
            <a:endParaRPr lang="en-GB"/>
          </a:p>
        </p:txBody>
      </p:sp>
      <p:sp>
        <p:nvSpPr>
          <p:cNvPr id="2" name="Rectangle 6">
            <a:extLst>
              <a:ext uri="{FF2B5EF4-FFF2-40B4-BE49-F238E27FC236}">
                <a16:creationId xmlns:a16="http://schemas.microsoft.com/office/drawing/2014/main" id="{DE791631-4CA9-9059-2E47-22BC60651C61}"/>
              </a:ext>
            </a:extLst>
          </p:cNvPr>
          <p:cNvSpPr>
            <a:spLocks noGrp="1" noChangeArrowheads="1"/>
          </p:cNvSpPr>
          <p:nvPr>
            <p:ph type="sldNum" sz="quarter" idx="14"/>
          </p:nvPr>
        </p:nvSpPr>
        <p:spPr>
          <a:ln/>
        </p:spPr>
        <p:txBody>
          <a:bodyPr/>
          <a:lstStyle>
            <a:lvl1pPr>
              <a:defRPr/>
            </a:lvl1pPr>
          </a:lstStyle>
          <a:p>
            <a:pPr>
              <a:defRPr/>
            </a:pPr>
            <a:fld id="{BFAD916B-B210-4F8F-8E86-B72CCD33D040}" type="slidenum">
              <a:rPr lang="en-GB" altLang="en-US"/>
              <a:pPr>
                <a:defRPr/>
              </a:pPr>
              <a:t>‹#›</a:t>
            </a:fld>
            <a:endParaRPr lang="en-GB" altLang="en-US"/>
          </a:p>
        </p:txBody>
      </p:sp>
    </p:spTree>
    <p:extLst>
      <p:ext uri="{BB962C8B-B14F-4D97-AF65-F5344CB8AC3E}">
        <p14:creationId xmlns:p14="http://schemas.microsoft.com/office/powerpoint/2010/main" val="188741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Layout 1">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6990216E-36C3-5E96-8009-462EC69DD6B8}"/>
              </a:ext>
            </a:extLst>
          </p:cNvPr>
          <p:cNvGrpSpPr>
            <a:grpSpLocks noChangeAspect="1"/>
          </p:cNvGrpSpPr>
          <p:nvPr userDrawn="1"/>
        </p:nvGrpSpPr>
        <p:grpSpPr bwMode="auto">
          <a:xfrm>
            <a:off x="7740650" y="327025"/>
            <a:ext cx="1019175" cy="1044575"/>
            <a:chOff x="2404" y="1132"/>
            <a:chExt cx="952" cy="976"/>
          </a:xfrm>
        </p:grpSpPr>
        <p:sp>
          <p:nvSpPr>
            <p:cNvPr id="3" name="AutoShape 12">
              <a:extLst>
                <a:ext uri="{FF2B5EF4-FFF2-40B4-BE49-F238E27FC236}">
                  <a16:creationId xmlns:a16="http://schemas.microsoft.com/office/drawing/2014/main" id="{DB0BCF06-BD7D-95BB-4272-45E0ADB79B24}"/>
                </a:ext>
              </a:extLst>
            </p:cNvPr>
            <p:cNvSpPr>
              <a:spLocks noChangeAspect="1" noChangeArrowheads="1" noTextEdit="1"/>
            </p:cNvSpPr>
            <p:nvPr userDrawn="1"/>
          </p:nvSpPr>
          <p:spPr bwMode="auto">
            <a:xfrm>
              <a:off x="2404" y="1132"/>
              <a:ext cx="952"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Rectangle 14">
              <a:extLst>
                <a:ext uri="{FF2B5EF4-FFF2-40B4-BE49-F238E27FC236}">
                  <a16:creationId xmlns:a16="http://schemas.microsoft.com/office/drawing/2014/main" id="{ED56D8B7-42C3-89E1-D017-C03AFF0FAA17}"/>
                </a:ext>
              </a:extLst>
            </p:cNvPr>
            <p:cNvSpPr>
              <a:spLocks noChangeArrowheads="1"/>
            </p:cNvSpPr>
            <p:nvPr userDrawn="1"/>
          </p:nvSpPr>
          <p:spPr bwMode="auto">
            <a:xfrm>
              <a:off x="2404" y="1132"/>
              <a:ext cx="952" cy="952"/>
            </a:xfrm>
            <a:prstGeom prst="rect">
              <a:avLst/>
            </a:prstGeom>
            <a:solidFill>
              <a:srgbClr val="1EAF46"/>
            </a:solidFill>
            <a:ln>
              <a:noFill/>
            </a:ln>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5" name="Freeform 15">
              <a:extLst>
                <a:ext uri="{FF2B5EF4-FFF2-40B4-BE49-F238E27FC236}">
                  <a16:creationId xmlns:a16="http://schemas.microsoft.com/office/drawing/2014/main" id="{A8B59EAA-F9D9-C19F-90A5-18D5D215463F}"/>
                </a:ext>
              </a:extLst>
            </p:cNvPr>
            <p:cNvSpPr>
              <a:spLocks/>
            </p:cNvSpPr>
            <p:nvPr userDrawn="1"/>
          </p:nvSpPr>
          <p:spPr bwMode="auto">
            <a:xfrm>
              <a:off x="2834" y="1904"/>
              <a:ext cx="73" cy="151"/>
            </a:xfrm>
            <a:custGeom>
              <a:avLst/>
              <a:gdLst>
                <a:gd name="T0" fmla="*/ 0 w 73"/>
                <a:gd name="T1" fmla="*/ 151 h 151"/>
                <a:gd name="T2" fmla="*/ 0 w 73"/>
                <a:gd name="T3" fmla="*/ 0 h 151"/>
                <a:gd name="T4" fmla="*/ 16 w 73"/>
                <a:gd name="T5" fmla="*/ 0 h 151"/>
                <a:gd name="T6" fmla="*/ 16 w 73"/>
                <a:gd name="T7" fmla="*/ 135 h 151"/>
                <a:gd name="T8" fmla="*/ 73 w 73"/>
                <a:gd name="T9" fmla="*/ 135 h 151"/>
                <a:gd name="T10" fmla="*/ 73 w 73"/>
                <a:gd name="T11" fmla="*/ 151 h 151"/>
                <a:gd name="T12" fmla="*/ 0 w 73"/>
                <a:gd name="T13" fmla="*/ 151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51">
                  <a:moveTo>
                    <a:pt x="0" y="151"/>
                  </a:moveTo>
                  <a:lnTo>
                    <a:pt x="0" y="0"/>
                  </a:lnTo>
                  <a:lnTo>
                    <a:pt x="16" y="0"/>
                  </a:lnTo>
                  <a:lnTo>
                    <a:pt x="16" y="135"/>
                  </a:lnTo>
                  <a:lnTo>
                    <a:pt x="73" y="135"/>
                  </a:lnTo>
                  <a:lnTo>
                    <a:pt x="73" y="151"/>
                  </a:lnTo>
                  <a:lnTo>
                    <a:pt x="0"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6">
              <a:extLst>
                <a:ext uri="{FF2B5EF4-FFF2-40B4-BE49-F238E27FC236}">
                  <a16:creationId xmlns:a16="http://schemas.microsoft.com/office/drawing/2014/main" id="{3822F547-3652-B41D-7E23-CCA1215F68BF}"/>
                </a:ext>
              </a:extLst>
            </p:cNvPr>
            <p:cNvSpPr>
              <a:spLocks/>
            </p:cNvSpPr>
            <p:nvPr userDrawn="1"/>
          </p:nvSpPr>
          <p:spPr bwMode="auto">
            <a:xfrm>
              <a:off x="2435" y="1904"/>
              <a:ext cx="78" cy="151"/>
            </a:xfrm>
            <a:custGeom>
              <a:avLst/>
              <a:gdLst>
                <a:gd name="T0" fmla="*/ 0 w 78"/>
                <a:gd name="T1" fmla="*/ 0 h 151"/>
                <a:gd name="T2" fmla="*/ 78 w 78"/>
                <a:gd name="T3" fmla="*/ 0 h 151"/>
                <a:gd name="T4" fmla="*/ 78 w 78"/>
                <a:gd name="T5" fmla="*/ 16 h 151"/>
                <a:gd name="T6" fmla="*/ 17 w 78"/>
                <a:gd name="T7" fmla="*/ 16 h 151"/>
                <a:gd name="T8" fmla="*/ 17 w 78"/>
                <a:gd name="T9" fmla="*/ 60 h 151"/>
                <a:gd name="T10" fmla="*/ 76 w 78"/>
                <a:gd name="T11" fmla="*/ 60 h 151"/>
                <a:gd name="T12" fmla="*/ 76 w 78"/>
                <a:gd name="T13" fmla="*/ 76 h 151"/>
                <a:gd name="T14" fmla="*/ 17 w 78"/>
                <a:gd name="T15" fmla="*/ 76 h 151"/>
                <a:gd name="T16" fmla="*/ 17 w 78"/>
                <a:gd name="T17" fmla="*/ 135 h 151"/>
                <a:gd name="T18" fmla="*/ 78 w 78"/>
                <a:gd name="T19" fmla="*/ 135 h 151"/>
                <a:gd name="T20" fmla="*/ 78 w 78"/>
                <a:gd name="T21" fmla="*/ 151 h 151"/>
                <a:gd name="T22" fmla="*/ 0 w 78"/>
                <a:gd name="T23" fmla="*/ 151 h 151"/>
                <a:gd name="T24" fmla="*/ 0 w 78"/>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51">
                  <a:moveTo>
                    <a:pt x="0" y="0"/>
                  </a:moveTo>
                  <a:lnTo>
                    <a:pt x="78" y="0"/>
                  </a:lnTo>
                  <a:lnTo>
                    <a:pt x="78" y="16"/>
                  </a:lnTo>
                  <a:lnTo>
                    <a:pt x="17" y="16"/>
                  </a:lnTo>
                  <a:lnTo>
                    <a:pt x="17" y="60"/>
                  </a:lnTo>
                  <a:lnTo>
                    <a:pt x="76" y="60"/>
                  </a:lnTo>
                  <a:lnTo>
                    <a:pt x="76" y="76"/>
                  </a:lnTo>
                  <a:lnTo>
                    <a:pt x="17" y="76"/>
                  </a:lnTo>
                  <a:lnTo>
                    <a:pt x="17" y="135"/>
                  </a:lnTo>
                  <a:lnTo>
                    <a:pt x="78" y="135"/>
                  </a:lnTo>
                  <a:lnTo>
                    <a:pt x="78" y="151"/>
                  </a:lnTo>
                  <a:lnTo>
                    <a:pt x="0" y="1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7">
              <a:extLst>
                <a:ext uri="{FF2B5EF4-FFF2-40B4-BE49-F238E27FC236}">
                  <a16:creationId xmlns:a16="http://schemas.microsoft.com/office/drawing/2014/main" id="{CD7796CA-9348-D862-79A1-89053C83E1FD}"/>
                </a:ext>
              </a:extLst>
            </p:cNvPr>
            <p:cNvSpPr>
              <a:spLocks/>
            </p:cNvSpPr>
            <p:nvPr userDrawn="1"/>
          </p:nvSpPr>
          <p:spPr bwMode="auto">
            <a:xfrm>
              <a:off x="2534" y="1898"/>
              <a:ext cx="133" cy="163"/>
            </a:xfrm>
            <a:custGeom>
              <a:avLst/>
              <a:gdLst>
                <a:gd name="T0" fmla="*/ 0 w 133"/>
                <a:gd name="T1" fmla="*/ 0 h 163"/>
                <a:gd name="T2" fmla="*/ 117 w 133"/>
                <a:gd name="T3" fmla="*/ 123 h 163"/>
                <a:gd name="T4" fmla="*/ 117 w 133"/>
                <a:gd name="T5" fmla="*/ 6 h 163"/>
                <a:gd name="T6" fmla="*/ 133 w 133"/>
                <a:gd name="T7" fmla="*/ 6 h 163"/>
                <a:gd name="T8" fmla="*/ 133 w 133"/>
                <a:gd name="T9" fmla="*/ 163 h 163"/>
                <a:gd name="T10" fmla="*/ 16 w 133"/>
                <a:gd name="T11" fmla="*/ 40 h 163"/>
                <a:gd name="T12" fmla="*/ 16 w 133"/>
                <a:gd name="T13" fmla="*/ 157 h 163"/>
                <a:gd name="T14" fmla="*/ 0 w 133"/>
                <a:gd name="T15" fmla="*/ 157 h 163"/>
                <a:gd name="T16" fmla="*/ 0 w 133"/>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163">
                  <a:moveTo>
                    <a:pt x="0" y="0"/>
                  </a:moveTo>
                  <a:lnTo>
                    <a:pt x="117" y="123"/>
                  </a:lnTo>
                  <a:lnTo>
                    <a:pt x="117" y="6"/>
                  </a:lnTo>
                  <a:lnTo>
                    <a:pt x="133" y="6"/>
                  </a:lnTo>
                  <a:lnTo>
                    <a:pt x="133" y="163"/>
                  </a:lnTo>
                  <a:lnTo>
                    <a:pt x="16" y="40"/>
                  </a:lnTo>
                  <a:lnTo>
                    <a:pt x="16" y="157"/>
                  </a:lnTo>
                  <a:lnTo>
                    <a:pt x="0" y="1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8">
              <a:extLst>
                <a:ext uri="{FF2B5EF4-FFF2-40B4-BE49-F238E27FC236}">
                  <a16:creationId xmlns:a16="http://schemas.microsoft.com/office/drawing/2014/main" id="{1B184E6F-D300-8183-C19F-6618922CCE24}"/>
                </a:ext>
              </a:extLst>
            </p:cNvPr>
            <p:cNvSpPr>
              <a:spLocks noEditPoints="1"/>
            </p:cNvSpPr>
            <p:nvPr userDrawn="1"/>
          </p:nvSpPr>
          <p:spPr bwMode="auto">
            <a:xfrm>
              <a:off x="2914" y="1897"/>
              <a:ext cx="137" cy="158"/>
            </a:xfrm>
            <a:custGeom>
              <a:avLst/>
              <a:gdLst>
                <a:gd name="T0" fmla="*/ 8 w 285"/>
                <a:gd name="T1" fmla="*/ 4 h 328"/>
                <a:gd name="T2" fmla="*/ 5 w 285"/>
                <a:gd name="T3" fmla="*/ 11 h 328"/>
                <a:gd name="T4" fmla="*/ 11 w 285"/>
                <a:gd name="T5" fmla="*/ 11 h 328"/>
                <a:gd name="T6" fmla="*/ 8 w 285"/>
                <a:gd name="T7" fmla="*/ 4 h 328"/>
                <a:gd name="T8" fmla="*/ 4 w 285"/>
                <a:gd name="T9" fmla="*/ 13 h 328"/>
                <a:gd name="T10" fmla="*/ 2 w 285"/>
                <a:gd name="T11" fmla="*/ 18 h 328"/>
                <a:gd name="T12" fmla="*/ 0 w 285"/>
                <a:gd name="T13" fmla="*/ 18 h 328"/>
                <a:gd name="T14" fmla="*/ 8 w 285"/>
                <a:gd name="T15" fmla="*/ 0 h 328"/>
                <a:gd name="T16" fmla="*/ 15 w 285"/>
                <a:gd name="T17" fmla="*/ 18 h 328"/>
                <a:gd name="T18" fmla="*/ 13 w 285"/>
                <a:gd name="T19" fmla="*/ 18 h 328"/>
                <a:gd name="T20" fmla="*/ 12 w 285"/>
                <a:gd name="T21" fmla="*/ 13 h 328"/>
                <a:gd name="T22" fmla="*/ 4 w 285"/>
                <a:gd name="T23" fmla="*/ 13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5" h="328">
                  <a:moveTo>
                    <a:pt x="144" y="81"/>
                  </a:moveTo>
                  <a:lnTo>
                    <a:pt x="90" y="206"/>
                  </a:lnTo>
                  <a:lnTo>
                    <a:pt x="196" y="206"/>
                  </a:lnTo>
                  <a:lnTo>
                    <a:pt x="144" y="81"/>
                  </a:lnTo>
                  <a:close/>
                  <a:moveTo>
                    <a:pt x="76" y="239"/>
                  </a:moveTo>
                  <a:lnTo>
                    <a:pt x="38" y="328"/>
                  </a:lnTo>
                  <a:lnTo>
                    <a:pt x="0" y="328"/>
                  </a:lnTo>
                  <a:lnTo>
                    <a:pt x="145" y="0"/>
                  </a:lnTo>
                  <a:lnTo>
                    <a:pt x="285" y="328"/>
                  </a:lnTo>
                  <a:lnTo>
                    <a:pt x="247" y="328"/>
                  </a:lnTo>
                  <a:lnTo>
                    <a:pt x="210" y="239"/>
                  </a:lnTo>
                  <a:lnTo>
                    <a:pt x="76" y="23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9">
              <a:extLst>
                <a:ext uri="{FF2B5EF4-FFF2-40B4-BE49-F238E27FC236}">
                  <a16:creationId xmlns:a16="http://schemas.microsoft.com/office/drawing/2014/main" id="{18C6A181-0123-3C0C-A942-72E4D9773D4F}"/>
                </a:ext>
              </a:extLst>
            </p:cNvPr>
            <p:cNvSpPr>
              <a:spLocks/>
            </p:cNvSpPr>
            <p:nvPr userDrawn="1"/>
          </p:nvSpPr>
          <p:spPr bwMode="auto">
            <a:xfrm>
              <a:off x="3062" y="1898"/>
              <a:ext cx="134" cy="163"/>
            </a:xfrm>
            <a:custGeom>
              <a:avLst/>
              <a:gdLst>
                <a:gd name="T0" fmla="*/ 0 w 134"/>
                <a:gd name="T1" fmla="*/ 0 h 163"/>
                <a:gd name="T2" fmla="*/ 117 w 134"/>
                <a:gd name="T3" fmla="*/ 123 h 163"/>
                <a:gd name="T4" fmla="*/ 117 w 134"/>
                <a:gd name="T5" fmla="*/ 6 h 163"/>
                <a:gd name="T6" fmla="*/ 134 w 134"/>
                <a:gd name="T7" fmla="*/ 6 h 163"/>
                <a:gd name="T8" fmla="*/ 134 w 134"/>
                <a:gd name="T9" fmla="*/ 163 h 163"/>
                <a:gd name="T10" fmla="*/ 17 w 134"/>
                <a:gd name="T11" fmla="*/ 40 h 163"/>
                <a:gd name="T12" fmla="*/ 17 w 134"/>
                <a:gd name="T13" fmla="*/ 157 h 163"/>
                <a:gd name="T14" fmla="*/ 0 w 134"/>
                <a:gd name="T15" fmla="*/ 157 h 163"/>
                <a:gd name="T16" fmla="*/ 0 w 134"/>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63">
                  <a:moveTo>
                    <a:pt x="0" y="0"/>
                  </a:moveTo>
                  <a:lnTo>
                    <a:pt x="117" y="123"/>
                  </a:lnTo>
                  <a:lnTo>
                    <a:pt x="117" y="6"/>
                  </a:lnTo>
                  <a:lnTo>
                    <a:pt x="134" y="6"/>
                  </a:lnTo>
                  <a:lnTo>
                    <a:pt x="134" y="163"/>
                  </a:lnTo>
                  <a:lnTo>
                    <a:pt x="17" y="40"/>
                  </a:lnTo>
                  <a:lnTo>
                    <a:pt x="17" y="157"/>
                  </a:lnTo>
                  <a:lnTo>
                    <a:pt x="0" y="1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0">
              <a:extLst>
                <a:ext uri="{FF2B5EF4-FFF2-40B4-BE49-F238E27FC236}">
                  <a16:creationId xmlns:a16="http://schemas.microsoft.com/office/drawing/2014/main" id="{D8B52A59-C088-3A7B-5F0C-8D58A708D2B1}"/>
                </a:ext>
              </a:extLst>
            </p:cNvPr>
            <p:cNvSpPr>
              <a:spLocks noEditPoints="1"/>
            </p:cNvSpPr>
            <p:nvPr userDrawn="1"/>
          </p:nvSpPr>
          <p:spPr bwMode="auto">
            <a:xfrm>
              <a:off x="3216" y="1904"/>
              <a:ext cx="112" cy="151"/>
            </a:xfrm>
            <a:custGeom>
              <a:avLst/>
              <a:gdLst>
                <a:gd name="T0" fmla="*/ 3 w 233"/>
                <a:gd name="T1" fmla="*/ 15 h 314"/>
                <a:gd name="T2" fmla="*/ 9 w 233"/>
                <a:gd name="T3" fmla="*/ 13 h 314"/>
                <a:gd name="T4" fmla="*/ 11 w 233"/>
                <a:gd name="T5" fmla="*/ 9 h 314"/>
                <a:gd name="T6" fmla="*/ 8 w 233"/>
                <a:gd name="T7" fmla="*/ 3 h 314"/>
                <a:gd name="T8" fmla="*/ 3 w 233"/>
                <a:gd name="T9" fmla="*/ 2 h 314"/>
                <a:gd name="T10" fmla="*/ 2 w 233"/>
                <a:gd name="T11" fmla="*/ 2 h 314"/>
                <a:gd name="T12" fmla="*/ 2 w 233"/>
                <a:gd name="T13" fmla="*/ 15 h 314"/>
                <a:gd name="T14" fmla="*/ 3 w 233"/>
                <a:gd name="T15" fmla="*/ 15 h 314"/>
                <a:gd name="T16" fmla="*/ 0 w 233"/>
                <a:gd name="T17" fmla="*/ 0 h 314"/>
                <a:gd name="T18" fmla="*/ 3 w 233"/>
                <a:gd name="T19" fmla="*/ 0 h 314"/>
                <a:gd name="T20" fmla="*/ 10 w 233"/>
                <a:gd name="T21" fmla="*/ 2 h 314"/>
                <a:gd name="T22" fmla="*/ 12 w 233"/>
                <a:gd name="T23" fmla="*/ 9 h 314"/>
                <a:gd name="T24" fmla="*/ 10 w 233"/>
                <a:gd name="T25" fmla="*/ 14 h 314"/>
                <a:gd name="T26" fmla="*/ 3 w 233"/>
                <a:gd name="T27" fmla="*/ 17 h 314"/>
                <a:gd name="T28" fmla="*/ 0 w 233"/>
                <a:gd name="T29" fmla="*/ 17 h 314"/>
                <a:gd name="T30" fmla="*/ 0 w 233"/>
                <a:gd name="T31" fmla="*/ 0 h 3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 h="314">
                  <a:moveTo>
                    <a:pt x="60" y="281"/>
                  </a:moveTo>
                  <a:cubicBezTo>
                    <a:pt x="98" y="281"/>
                    <a:pt x="130" y="276"/>
                    <a:pt x="159" y="249"/>
                  </a:cubicBezTo>
                  <a:cubicBezTo>
                    <a:pt x="185" y="225"/>
                    <a:pt x="198" y="192"/>
                    <a:pt x="198" y="157"/>
                  </a:cubicBezTo>
                  <a:cubicBezTo>
                    <a:pt x="198" y="121"/>
                    <a:pt x="184" y="87"/>
                    <a:pt x="157" y="63"/>
                  </a:cubicBezTo>
                  <a:cubicBezTo>
                    <a:pt x="129" y="38"/>
                    <a:pt x="97" y="33"/>
                    <a:pt x="60" y="33"/>
                  </a:cubicBezTo>
                  <a:lnTo>
                    <a:pt x="35" y="33"/>
                  </a:lnTo>
                  <a:lnTo>
                    <a:pt x="35" y="281"/>
                  </a:lnTo>
                  <a:lnTo>
                    <a:pt x="60" y="281"/>
                  </a:lnTo>
                  <a:close/>
                  <a:moveTo>
                    <a:pt x="0" y="0"/>
                  </a:moveTo>
                  <a:lnTo>
                    <a:pt x="59" y="0"/>
                  </a:lnTo>
                  <a:cubicBezTo>
                    <a:pt x="106" y="0"/>
                    <a:pt x="144" y="7"/>
                    <a:pt x="181" y="38"/>
                  </a:cubicBezTo>
                  <a:cubicBezTo>
                    <a:pt x="217" y="69"/>
                    <a:pt x="233" y="111"/>
                    <a:pt x="233" y="158"/>
                  </a:cubicBezTo>
                  <a:cubicBezTo>
                    <a:pt x="233" y="203"/>
                    <a:pt x="216" y="244"/>
                    <a:pt x="182" y="274"/>
                  </a:cubicBezTo>
                  <a:cubicBezTo>
                    <a:pt x="144" y="308"/>
                    <a:pt x="107" y="314"/>
                    <a:pt x="58" y="314"/>
                  </a:cubicBezTo>
                  <a:lnTo>
                    <a:pt x="0" y="3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1">
              <a:extLst>
                <a:ext uri="{FF2B5EF4-FFF2-40B4-BE49-F238E27FC236}">
                  <a16:creationId xmlns:a16="http://schemas.microsoft.com/office/drawing/2014/main" id="{D0124108-F479-F02D-CBF1-106B52EBFBF4}"/>
                </a:ext>
              </a:extLst>
            </p:cNvPr>
            <p:cNvSpPr>
              <a:spLocks/>
            </p:cNvSpPr>
            <p:nvPr userDrawn="1"/>
          </p:nvSpPr>
          <p:spPr bwMode="auto">
            <a:xfrm>
              <a:off x="2684" y="1903"/>
              <a:ext cx="124" cy="155"/>
            </a:xfrm>
            <a:custGeom>
              <a:avLst/>
              <a:gdLst>
                <a:gd name="T0" fmla="*/ 9 w 259"/>
                <a:gd name="T1" fmla="*/ 9 h 321"/>
                <a:gd name="T2" fmla="*/ 9 w 259"/>
                <a:gd name="T3" fmla="*/ 11 h 321"/>
                <a:gd name="T4" fmla="*/ 11 w 259"/>
                <a:gd name="T5" fmla="*/ 11 h 321"/>
                <a:gd name="T6" fmla="*/ 11 w 259"/>
                <a:gd name="T7" fmla="*/ 15 h 321"/>
                <a:gd name="T8" fmla="*/ 9 w 259"/>
                <a:gd name="T9" fmla="*/ 15 h 321"/>
                <a:gd name="T10" fmla="*/ 2 w 259"/>
                <a:gd name="T11" fmla="*/ 9 h 321"/>
                <a:gd name="T12" fmla="*/ 9 w 259"/>
                <a:gd name="T13" fmla="*/ 1 h 321"/>
                <a:gd name="T14" fmla="*/ 13 w 259"/>
                <a:gd name="T15" fmla="*/ 3 h 321"/>
                <a:gd name="T16" fmla="*/ 13 w 259"/>
                <a:gd name="T17" fmla="*/ 1 h 321"/>
                <a:gd name="T18" fmla="*/ 9 w 259"/>
                <a:gd name="T19" fmla="*/ 0 h 321"/>
                <a:gd name="T20" fmla="*/ 0 w 259"/>
                <a:gd name="T21" fmla="*/ 9 h 321"/>
                <a:gd name="T22" fmla="*/ 8 w 259"/>
                <a:gd name="T23" fmla="*/ 17 h 321"/>
                <a:gd name="T24" fmla="*/ 13 w 259"/>
                <a:gd name="T25" fmla="*/ 16 h 321"/>
                <a:gd name="T26" fmla="*/ 13 w 259"/>
                <a:gd name="T27" fmla="*/ 9 h 321"/>
                <a:gd name="T28" fmla="*/ 9 w 259"/>
                <a:gd name="T29" fmla="*/ 9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9" h="321">
                  <a:moveTo>
                    <a:pt x="171" y="165"/>
                  </a:moveTo>
                  <a:lnTo>
                    <a:pt x="171" y="200"/>
                  </a:lnTo>
                  <a:lnTo>
                    <a:pt x="224" y="200"/>
                  </a:lnTo>
                  <a:lnTo>
                    <a:pt x="224" y="276"/>
                  </a:lnTo>
                  <a:cubicBezTo>
                    <a:pt x="212" y="283"/>
                    <a:pt x="193" y="288"/>
                    <a:pt x="164" y="288"/>
                  </a:cubicBezTo>
                  <a:cubicBezTo>
                    <a:pt x="86" y="288"/>
                    <a:pt x="37" y="240"/>
                    <a:pt x="37" y="159"/>
                  </a:cubicBezTo>
                  <a:cubicBezTo>
                    <a:pt x="37" y="84"/>
                    <a:pt x="83" y="32"/>
                    <a:pt x="162" y="32"/>
                  </a:cubicBezTo>
                  <a:cubicBezTo>
                    <a:pt x="199" y="32"/>
                    <a:pt x="231" y="46"/>
                    <a:pt x="251" y="57"/>
                  </a:cubicBezTo>
                  <a:lnTo>
                    <a:pt x="251" y="19"/>
                  </a:lnTo>
                  <a:cubicBezTo>
                    <a:pt x="235" y="11"/>
                    <a:pt x="202" y="0"/>
                    <a:pt x="164" y="0"/>
                  </a:cubicBezTo>
                  <a:cubicBezTo>
                    <a:pt x="66" y="0"/>
                    <a:pt x="0" y="66"/>
                    <a:pt x="0" y="164"/>
                  </a:cubicBezTo>
                  <a:cubicBezTo>
                    <a:pt x="0" y="257"/>
                    <a:pt x="64" y="321"/>
                    <a:pt x="156" y="321"/>
                  </a:cubicBezTo>
                  <a:cubicBezTo>
                    <a:pt x="202" y="321"/>
                    <a:pt x="242" y="306"/>
                    <a:pt x="259" y="296"/>
                  </a:cubicBezTo>
                  <a:lnTo>
                    <a:pt x="259" y="165"/>
                  </a:lnTo>
                  <a:lnTo>
                    <a:pt x="171"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2">
              <a:extLst>
                <a:ext uri="{FF2B5EF4-FFF2-40B4-BE49-F238E27FC236}">
                  <a16:creationId xmlns:a16="http://schemas.microsoft.com/office/drawing/2014/main" id="{A168FFC2-6EC8-5037-07A4-5A69D6196006}"/>
                </a:ext>
              </a:extLst>
            </p:cNvPr>
            <p:cNvSpPr>
              <a:spLocks/>
            </p:cNvSpPr>
            <p:nvPr userDrawn="1"/>
          </p:nvSpPr>
          <p:spPr bwMode="auto">
            <a:xfrm>
              <a:off x="2435" y="1709"/>
              <a:ext cx="140" cy="171"/>
            </a:xfrm>
            <a:custGeom>
              <a:avLst/>
              <a:gdLst>
                <a:gd name="T0" fmla="*/ 0 w 140"/>
                <a:gd name="T1" fmla="*/ 0 h 171"/>
                <a:gd name="T2" fmla="*/ 124 w 140"/>
                <a:gd name="T3" fmla="*/ 130 h 171"/>
                <a:gd name="T4" fmla="*/ 124 w 140"/>
                <a:gd name="T5" fmla="*/ 6 h 171"/>
                <a:gd name="T6" fmla="*/ 140 w 140"/>
                <a:gd name="T7" fmla="*/ 6 h 171"/>
                <a:gd name="T8" fmla="*/ 140 w 140"/>
                <a:gd name="T9" fmla="*/ 171 h 171"/>
                <a:gd name="T10" fmla="*/ 17 w 140"/>
                <a:gd name="T11" fmla="*/ 41 h 171"/>
                <a:gd name="T12" fmla="*/ 17 w 140"/>
                <a:gd name="T13" fmla="*/ 164 h 171"/>
                <a:gd name="T14" fmla="*/ 0 w 140"/>
                <a:gd name="T15" fmla="*/ 164 h 171"/>
                <a:gd name="T16" fmla="*/ 0 w 140"/>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171">
                  <a:moveTo>
                    <a:pt x="0" y="0"/>
                  </a:moveTo>
                  <a:lnTo>
                    <a:pt x="124" y="130"/>
                  </a:lnTo>
                  <a:lnTo>
                    <a:pt x="124" y="6"/>
                  </a:lnTo>
                  <a:lnTo>
                    <a:pt x="140" y="6"/>
                  </a:lnTo>
                  <a:lnTo>
                    <a:pt x="140" y="171"/>
                  </a:lnTo>
                  <a:lnTo>
                    <a:pt x="17" y="41"/>
                  </a:lnTo>
                  <a:lnTo>
                    <a:pt x="17" y="164"/>
                  </a:lnTo>
                  <a:lnTo>
                    <a:pt x="0" y="1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3">
              <a:extLst>
                <a:ext uri="{FF2B5EF4-FFF2-40B4-BE49-F238E27FC236}">
                  <a16:creationId xmlns:a16="http://schemas.microsoft.com/office/drawing/2014/main" id="{D9445CC7-13E8-F9E5-4F60-C62F3BE906AF}"/>
                </a:ext>
              </a:extLst>
            </p:cNvPr>
            <p:cNvSpPr>
              <a:spLocks noEditPoints="1"/>
            </p:cNvSpPr>
            <p:nvPr userDrawn="1"/>
          </p:nvSpPr>
          <p:spPr bwMode="auto">
            <a:xfrm>
              <a:off x="2583" y="1708"/>
              <a:ext cx="144" cy="165"/>
            </a:xfrm>
            <a:custGeom>
              <a:avLst/>
              <a:gdLst>
                <a:gd name="T0" fmla="*/ 8 w 299"/>
                <a:gd name="T1" fmla="*/ 4 h 343"/>
                <a:gd name="T2" fmla="*/ 5 w 299"/>
                <a:gd name="T3" fmla="*/ 12 h 343"/>
                <a:gd name="T4" fmla="*/ 11 w 299"/>
                <a:gd name="T5" fmla="*/ 12 h 343"/>
                <a:gd name="T6" fmla="*/ 8 w 299"/>
                <a:gd name="T7" fmla="*/ 4 h 343"/>
                <a:gd name="T8" fmla="*/ 4 w 299"/>
                <a:gd name="T9" fmla="*/ 13 h 343"/>
                <a:gd name="T10" fmla="*/ 2 w 299"/>
                <a:gd name="T11" fmla="*/ 18 h 343"/>
                <a:gd name="T12" fmla="*/ 0 w 299"/>
                <a:gd name="T13" fmla="*/ 18 h 343"/>
                <a:gd name="T14" fmla="*/ 8 w 299"/>
                <a:gd name="T15" fmla="*/ 0 h 343"/>
                <a:gd name="T16" fmla="*/ 16 w 299"/>
                <a:gd name="T17" fmla="*/ 18 h 343"/>
                <a:gd name="T18" fmla="*/ 14 w 299"/>
                <a:gd name="T19" fmla="*/ 18 h 343"/>
                <a:gd name="T20" fmla="*/ 12 w 299"/>
                <a:gd name="T21" fmla="*/ 13 h 343"/>
                <a:gd name="T22" fmla="*/ 4 w 299"/>
                <a:gd name="T23" fmla="*/ 13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9" h="343">
                  <a:moveTo>
                    <a:pt x="151" y="80"/>
                  </a:moveTo>
                  <a:lnTo>
                    <a:pt x="93" y="216"/>
                  </a:lnTo>
                  <a:lnTo>
                    <a:pt x="208" y="216"/>
                  </a:lnTo>
                  <a:lnTo>
                    <a:pt x="151" y="80"/>
                  </a:lnTo>
                  <a:close/>
                  <a:moveTo>
                    <a:pt x="78" y="250"/>
                  </a:moveTo>
                  <a:lnTo>
                    <a:pt x="39" y="343"/>
                  </a:lnTo>
                  <a:lnTo>
                    <a:pt x="0" y="343"/>
                  </a:lnTo>
                  <a:lnTo>
                    <a:pt x="152" y="0"/>
                  </a:lnTo>
                  <a:lnTo>
                    <a:pt x="299" y="343"/>
                  </a:lnTo>
                  <a:lnTo>
                    <a:pt x="260" y="343"/>
                  </a:lnTo>
                  <a:lnTo>
                    <a:pt x="222" y="250"/>
                  </a:lnTo>
                  <a:lnTo>
                    <a:pt x="78"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24">
              <a:extLst>
                <a:ext uri="{FF2B5EF4-FFF2-40B4-BE49-F238E27FC236}">
                  <a16:creationId xmlns:a16="http://schemas.microsoft.com/office/drawing/2014/main" id="{F0BBCA6A-7D2B-1BBD-FD14-C386E7639389}"/>
                </a:ext>
              </a:extLst>
            </p:cNvPr>
            <p:cNvSpPr>
              <a:spLocks noEditPoints="1"/>
            </p:cNvSpPr>
            <p:nvPr userDrawn="1"/>
          </p:nvSpPr>
          <p:spPr bwMode="auto">
            <a:xfrm>
              <a:off x="3093" y="1708"/>
              <a:ext cx="144" cy="165"/>
            </a:xfrm>
            <a:custGeom>
              <a:avLst/>
              <a:gdLst>
                <a:gd name="T0" fmla="*/ 8 w 299"/>
                <a:gd name="T1" fmla="*/ 4 h 343"/>
                <a:gd name="T2" fmla="*/ 5 w 299"/>
                <a:gd name="T3" fmla="*/ 12 h 343"/>
                <a:gd name="T4" fmla="*/ 11 w 299"/>
                <a:gd name="T5" fmla="*/ 12 h 343"/>
                <a:gd name="T6" fmla="*/ 8 w 299"/>
                <a:gd name="T7" fmla="*/ 4 h 343"/>
                <a:gd name="T8" fmla="*/ 4 w 299"/>
                <a:gd name="T9" fmla="*/ 13 h 343"/>
                <a:gd name="T10" fmla="*/ 2 w 299"/>
                <a:gd name="T11" fmla="*/ 18 h 343"/>
                <a:gd name="T12" fmla="*/ 0 w 299"/>
                <a:gd name="T13" fmla="*/ 18 h 343"/>
                <a:gd name="T14" fmla="*/ 8 w 299"/>
                <a:gd name="T15" fmla="*/ 0 h 343"/>
                <a:gd name="T16" fmla="*/ 16 w 299"/>
                <a:gd name="T17" fmla="*/ 18 h 343"/>
                <a:gd name="T18" fmla="*/ 14 w 299"/>
                <a:gd name="T19" fmla="*/ 18 h 343"/>
                <a:gd name="T20" fmla="*/ 12 w 299"/>
                <a:gd name="T21" fmla="*/ 13 h 343"/>
                <a:gd name="T22" fmla="*/ 4 w 299"/>
                <a:gd name="T23" fmla="*/ 13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9" h="343">
                  <a:moveTo>
                    <a:pt x="151" y="80"/>
                  </a:moveTo>
                  <a:lnTo>
                    <a:pt x="93" y="216"/>
                  </a:lnTo>
                  <a:lnTo>
                    <a:pt x="208" y="216"/>
                  </a:lnTo>
                  <a:lnTo>
                    <a:pt x="151" y="80"/>
                  </a:lnTo>
                  <a:close/>
                  <a:moveTo>
                    <a:pt x="78" y="250"/>
                  </a:moveTo>
                  <a:lnTo>
                    <a:pt x="39" y="343"/>
                  </a:lnTo>
                  <a:lnTo>
                    <a:pt x="0" y="343"/>
                  </a:lnTo>
                  <a:lnTo>
                    <a:pt x="152" y="0"/>
                  </a:lnTo>
                  <a:lnTo>
                    <a:pt x="299" y="343"/>
                  </a:lnTo>
                  <a:lnTo>
                    <a:pt x="260" y="343"/>
                  </a:lnTo>
                  <a:lnTo>
                    <a:pt x="222" y="250"/>
                  </a:lnTo>
                  <a:lnTo>
                    <a:pt x="78"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5">
              <a:extLst>
                <a:ext uri="{FF2B5EF4-FFF2-40B4-BE49-F238E27FC236}">
                  <a16:creationId xmlns:a16="http://schemas.microsoft.com/office/drawing/2014/main" id="{5075833B-2690-1D05-82AD-94EE08B23159}"/>
                </a:ext>
              </a:extLst>
            </p:cNvPr>
            <p:cNvSpPr>
              <a:spLocks/>
            </p:cNvSpPr>
            <p:nvPr userDrawn="1"/>
          </p:nvSpPr>
          <p:spPr bwMode="auto">
            <a:xfrm>
              <a:off x="2710" y="1715"/>
              <a:ext cx="119" cy="158"/>
            </a:xfrm>
            <a:custGeom>
              <a:avLst/>
              <a:gdLst>
                <a:gd name="T0" fmla="*/ 68 w 119"/>
                <a:gd name="T1" fmla="*/ 158 h 158"/>
                <a:gd name="T2" fmla="*/ 51 w 119"/>
                <a:gd name="T3" fmla="*/ 158 h 158"/>
                <a:gd name="T4" fmla="*/ 51 w 119"/>
                <a:gd name="T5" fmla="*/ 16 h 158"/>
                <a:gd name="T6" fmla="*/ 0 w 119"/>
                <a:gd name="T7" fmla="*/ 16 h 158"/>
                <a:gd name="T8" fmla="*/ 0 w 119"/>
                <a:gd name="T9" fmla="*/ 0 h 158"/>
                <a:gd name="T10" fmla="*/ 119 w 119"/>
                <a:gd name="T11" fmla="*/ 0 h 158"/>
                <a:gd name="T12" fmla="*/ 119 w 119"/>
                <a:gd name="T13" fmla="*/ 16 h 158"/>
                <a:gd name="T14" fmla="*/ 68 w 119"/>
                <a:gd name="T15" fmla="*/ 16 h 158"/>
                <a:gd name="T16" fmla="*/ 68 w 119"/>
                <a:gd name="T17" fmla="*/ 158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58">
                  <a:moveTo>
                    <a:pt x="68" y="158"/>
                  </a:moveTo>
                  <a:lnTo>
                    <a:pt x="51" y="158"/>
                  </a:lnTo>
                  <a:lnTo>
                    <a:pt x="51" y="16"/>
                  </a:lnTo>
                  <a:lnTo>
                    <a:pt x="0" y="16"/>
                  </a:lnTo>
                  <a:lnTo>
                    <a:pt x="0" y="0"/>
                  </a:lnTo>
                  <a:lnTo>
                    <a:pt x="119" y="0"/>
                  </a:lnTo>
                  <a:lnTo>
                    <a:pt x="119" y="16"/>
                  </a:lnTo>
                  <a:lnTo>
                    <a:pt x="68" y="16"/>
                  </a:lnTo>
                  <a:lnTo>
                    <a:pt x="68"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6">
              <a:extLst>
                <a:ext uri="{FF2B5EF4-FFF2-40B4-BE49-F238E27FC236}">
                  <a16:creationId xmlns:a16="http://schemas.microsoft.com/office/drawing/2014/main" id="{1C4ED7A9-3203-9034-43C2-EE8C8D916A0E}"/>
                </a:ext>
              </a:extLst>
            </p:cNvPr>
            <p:cNvSpPr>
              <a:spLocks/>
            </p:cNvSpPr>
            <p:nvPr userDrawn="1"/>
          </p:nvSpPr>
          <p:spPr bwMode="auto">
            <a:xfrm>
              <a:off x="3248" y="1715"/>
              <a:ext cx="77" cy="158"/>
            </a:xfrm>
            <a:custGeom>
              <a:avLst/>
              <a:gdLst>
                <a:gd name="T0" fmla="*/ 0 w 77"/>
                <a:gd name="T1" fmla="*/ 158 h 158"/>
                <a:gd name="T2" fmla="*/ 0 w 77"/>
                <a:gd name="T3" fmla="*/ 0 h 158"/>
                <a:gd name="T4" fmla="*/ 17 w 77"/>
                <a:gd name="T5" fmla="*/ 0 h 158"/>
                <a:gd name="T6" fmla="*/ 17 w 77"/>
                <a:gd name="T7" fmla="*/ 142 h 158"/>
                <a:gd name="T8" fmla="*/ 77 w 77"/>
                <a:gd name="T9" fmla="*/ 142 h 158"/>
                <a:gd name="T10" fmla="*/ 77 w 77"/>
                <a:gd name="T11" fmla="*/ 158 h 158"/>
                <a:gd name="T12" fmla="*/ 0 w 7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58">
                  <a:moveTo>
                    <a:pt x="0" y="158"/>
                  </a:moveTo>
                  <a:lnTo>
                    <a:pt x="0" y="0"/>
                  </a:lnTo>
                  <a:lnTo>
                    <a:pt x="17" y="0"/>
                  </a:lnTo>
                  <a:lnTo>
                    <a:pt x="17" y="142"/>
                  </a:lnTo>
                  <a:lnTo>
                    <a:pt x="77" y="142"/>
                  </a:lnTo>
                  <a:lnTo>
                    <a:pt x="77" y="158"/>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27">
              <a:extLst>
                <a:ext uri="{FF2B5EF4-FFF2-40B4-BE49-F238E27FC236}">
                  <a16:creationId xmlns:a16="http://schemas.microsoft.com/office/drawing/2014/main" id="{EC04F3FE-53AE-642C-F1CD-CDDFBCED31D8}"/>
                </a:ext>
              </a:extLst>
            </p:cNvPr>
            <p:cNvSpPr>
              <a:spLocks noEditPoints="1"/>
            </p:cNvSpPr>
            <p:nvPr userDrawn="1"/>
          </p:nvSpPr>
          <p:spPr bwMode="auto">
            <a:xfrm>
              <a:off x="2989" y="1715"/>
              <a:ext cx="102" cy="158"/>
            </a:xfrm>
            <a:custGeom>
              <a:avLst/>
              <a:gdLst>
                <a:gd name="T0" fmla="*/ 4 w 213"/>
                <a:gd name="T1" fmla="*/ 1 h 328"/>
                <a:gd name="T2" fmla="*/ 2 w 213"/>
                <a:gd name="T3" fmla="*/ 1 h 328"/>
                <a:gd name="T4" fmla="*/ 2 w 213"/>
                <a:gd name="T5" fmla="*/ 9 h 328"/>
                <a:gd name="T6" fmla="*/ 4 w 213"/>
                <a:gd name="T7" fmla="*/ 9 h 328"/>
                <a:gd name="T8" fmla="*/ 8 w 213"/>
                <a:gd name="T9" fmla="*/ 5 h 328"/>
                <a:gd name="T10" fmla="*/ 4 w 213"/>
                <a:gd name="T11" fmla="*/ 1 h 328"/>
                <a:gd name="T12" fmla="*/ 9 w 213"/>
                <a:gd name="T13" fmla="*/ 18 h 328"/>
                <a:gd name="T14" fmla="*/ 4 w 213"/>
                <a:gd name="T15" fmla="*/ 10 h 328"/>
                <a:gd name="T16" fmla="*/ 2 w 213"/>
                <a:gd name="T17" fmla="*/ 10 h 328"/>
                <a:gd name="T18" fmla="*/ 2 w 213"/>
                <a:gd name="T19" fmla="*/ 18 h 328"/>
                <a:gd name="T20" fmla="*/ 0 w 213"/>
                <a:gd name="T21" fmla="*/ 18 h 328"/>
                <a:gd name="T22" fmla="*/ 0 w 213"/>
                <a:gd name="T23" fmla="*/ 0 h 328"/>
                <a:gd name="T24" fmla="*/ 4 w 213"/>
                <a:gd name="T25" fmla="*/ 0 h 328"/>
                <a:gd name="T26" fmla="*/ 10 w 213"/>
                <a:gd name="T27" fmla="*/ 5 h 328"/>
                <a:gd name="T28" fmla="*/ 6 w 213"/>
                <a:gd name="T29" fmla="*/ 10 h 328"/>
                <a:gd name="T30" fmla="*/ 6 w 213"/>
                <a:gd name="T31" fmla="*/ 10 h 328"/>
                <a:gd name="T32" fmla="*/ 11 w 213"/>
                <a:gd name="T33" fmla="*/ 18 h 328"/>
                <a:gd name="T34" fmla="*/ 9 w 213"/>
                <a:gd name="T35" fmla="*/ 18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3" h="328">
                  <a:moveTo>
                    <a:pt x="77" y="32"/>
                  </a:moveTo>
                  <a:lnTo>
                    <a:pt x="35" y="32"/>
                  </a:lnTo>
                  <a:lnTo>
                    <a:pt x="35" y="157"/>
                  </a:lnTo>
                  <a:lnTo>
                    <a:pt x="79" y="157"/>
                  </a:lnTo>
                  <a:cubicBezTo>
                    <a:pt x="117" y="157"/>
                    <a:pt x="148" y="131"/>
                    <a:pt x="148" y="94"/>
                  </a:cubicBezTo>
                  <a:cubicBezTo>
                    <a:pt x="148" y="58"/>
                    <a:pt x="129" y="34"/>
                    <a:pt x="77" y="32"/>
                  </a:cubicBezTo>
                  <a:close/>
                  <a:moveTo>
                    <a:pt x="172" y="328"/>
                  </a:moveTo>
                  <a:cubicBezTo>
                    <a:pt x="119" y="244"/>
                    <a:pt x="92" y="192"/>
                    <a:pt x="78" y="189"/>
                  </a:cubicBezTo>
                  <a:lnTo>
                    <a:pt x="35" y="189"/>
                  </a:lnTo>
                  <a:lnTo>
                    <a:pt x="35" y="328"/>
                  </a:lnTo>
                  <a:lnTo>
                    <a:pt x="0" y="328"/>
                  </a:lnTo>
                  <a:lnTo>
                    <a:pt x="0" y="0"/>
                  </a:lnTo>
                  <a:lnTo>
                    <a:pt x="77" y="0"/>
                  </a:lnTo>
                  <a:cubicBezTo>
                    <a:pt x="154" y="0"/>
                    <a:pt x="185" y="41"/>
                    <a:pt x="185" y="90"/>
                  </a:cubicBezTo>
                  <a:cubicBezTo>
                    <a:pt x="186" y="137"/>
                    <a:pt x="152" y="167"/>
                    <a:pt x="116" y="177"/>
                  </a:cubicBezTo>
                  <a:lnTo>
                    <a:pt x="116" y="178"/>
                  </a:lnTo>
                  <a:cubicBezTo>
                    <a:pt x="126" y="183"/>
                    <a:pt x="160" y="244"/>
                    <a:pt x="213" y="328"/>
                  </a:cubicBezTo>
                  <a:lnTo>
                    <a:pt x="172"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28">
              <a:extLst>
                <a:ext uri="{FF2B5EF4-FFF2-40B4-BE49-F238E27FC236}">
                  <a16:creationId xmlns:a16="http://schemas.microsoft.com/office/drawing/2014/main" id="{AEEF5180-1DDD-17B4-C031-7FFE367C4681}"/>
                </a:ext>
              </a:extLst>
            </p:cNvPr>
            <p:cNvSpPr>
              <a:spLocks/>
            </p:cNvSpPr>
            <p:nvPr userDrawn="1"/>
          </p:nvSpPr>
          <p:spPr bwMode="auto">
            <a:xfrm>
              <a:off x="2848" y="1716"/>
              <a:ext cx="116" cy="160"/>
            </a:xfrm>
            <a:custGeom>
              <a:avLst/>
              <a:gdLst>
                <a:gd name="T0" fmla="*/ 11 w 242"/>
                <a:gd name="T1" fmla="*/ 16 h 333"/>
                <a:gd name="T2" fmla="*/ 6 w 242"/>
                <a:gd name="T3" fmla="*/ 18 h 333"/>
                <a:gd name="T4" fmla="*/ 1 w 242"/>
                <a:gd name="T5" fmla="*/ 16 h 333"/>
                <a:gd name="T6" fmla="*/ 0 w 242"/>
                <a:gd name="T7" fmla="*/ 12 h 333"/>
                <a:gd name="T8" fmla="*/ 0 w 242"/>
                <a:gd name="T9" fmla="*/ 0 h 333"/>
                <a:gd name="T10" fmla="*/ 2 w 242"/>
                <a:gd name="T11" fmla="*/ 0 h 333"/>
                <a:gd name="T12" fmla="*/ 2 w 242"/>
                <a:gd name="T13" fmla="*/ 12 h 333"/>
                <a:gd name="T14" fmla="*/ 3 w 242"/>
                <a:gd name="T15" fmla="*/ 15 h 333"/>
                <a:gd name="T16" fmla="*/ 6 w 242"/>
                <a:gd name="T17" fmla="*/ 16 h 333"/>
                <a:gd name="T18" fmla="*/ 10 w 242"/>
                <a:gd name="T19" fmla="*/ 15 h 333"/>
                <a:gd name="T20" fmla="*/ 11 w 242"/>
                <a:gd name="T21" fmla="*/ 12 h 333"/>
                <a:gd name="T22" fmla="*/ 11 w 242"/>
                <a:gd name="T23" fmla="*/ 0 h 333"/>
                <a:gd name="T24" fmla="*/ 13 w 242"/>
                <a:gd name="T25" fmla="*/ 0 h 333"/>
                <a:gd name="T26" fmla="*/ 13 w 242"/>
                <a:gd name="T27" fmla="*/ 12 h 333"/>
                <a:gd name="T28" fmla="*/ 11 w 242"/>
                <a:gd name="T29" fmla="*/ 16 h 3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2" h="333">
                  <a:moveTo>
                    <a:pt x="212" y="300"/>
                  </a:moveTo>
                  <a:cubicBezTo>
                    <a:pt x="192" y="320"/>
                    <a:pt x="162" y="333"/>
                    <a:pt x="119" y="333"/>
                  </a:cubicBezTo>
                  <a:cubicBezTo>
                    <a:pt x="77" y="333"/>
                    <a:pt x="50" y="321"/>
                    <a:pt x="32" y="304"/>
                  </a:cubicBezTo>
                  <a:cubicBezTo>
                    <a:pt x="6" y="278"/>
                    <a:pt x="0" y="240"/>
                    <a:pt x="0" y="210"/>
                  </a:cubicBezTo>
                  <a:lnTo>
                    <a:pt x="0" y="0"/>
                  </a:lnTo>
                  <a:lnTo>
                    <a:pt x="35" y="0"/>
                  </a:lnTo>
                  <a:lnTo>
                    <a:pt x="35" y="210"/>
                  </a:lnTo>
                  <a:cubicBezTo>
                    <a:pt x="35" y="233"/>
                    <a:pt x="40" y="260"/>
                    <a:pt x="58" y="278"/>
                  </a:cubicBezTo>
                  <a:cubicBezTo>
                    <a:pt x="71" y="291"/>
                    <a:pt x="90" y="301"/>
                    <a:pt x="120" y="301"/>
                  </a:cubicBezTo>
                  <a:cubicBezTo>
                    <a:pt x="153" y="301"/>
                    <a:pt x="173" y="291"/>
                    <a:pt x="186" y="278"/>
                  </a:cubicBezTo>
                  <a:cubicBezTo>
                    <a:pt x="201" y="262"/>
                    <a:pt x="207" y="239"/>
                    <a:pt x="207" y="213"/>
                  </a:cubicBezTo>
                  <a:lnTo>
                    <a:pt x="207" y="0"/>
                  </a:lnTo>
                  <a:lnTo>
                    <a:pt x="242" y="0"/>
                  </a:lnTo>
                  <a:lnTo>
                    <a:pt x="242" y="218"/>
                  </a:lnTo>
                  <a:cubicBezTo>
                    <a:pt x="242" y="248"/>
                    <a:pt x="233" y="278"/>
                    <a:pt x="212" y="3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6" name="Title Placeholder 1"/>
          <p:cNvSpPr>
            <a:spLocks noGrp="1"/>
          </p:cNvSpPr>
          <p:nvPr>
            <p:ph type="title"/>
          </p:nvPr>
        </p:nvSpPr>
        <p:spPr>
          <a:xfrm>
            <a:off x="381000" y="403223"/>
            <a:ext cx="7214752" cy="674445"/>
          </a:xfrm>
          <a:prstGeom prst="rect">
            <a:avLst/>
          </a:prstGeom>
        </p:spPr>
        <p:txBody>
          <a:bodyPr vert="horz" lIns="91440" tIns="45720" rIns="91440" bIns="45720" rtlCol="0" anchor="ctr">
            <a:noAutofit/>
          </a:bodyPr>
          <a:lstStyle>
            <a:lvl1pPr>
              <a:defRPr sz="4000" b="1">
                <a:solidFill>
                  <a:srgbClr val="78004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9" name="Content Placeholder 6"/>
          <p:cNvSpPr>
            <a:spLocks noGrp="1"/>
          </p:cNvSpPr>
          <p:nvPr>
            <p:ph sz="quarter" idx="13"/>
          </p:nvPr>
        </p:nvSpPr>
        <p:spPr>
          <a:xfrm>
            <a:off x="381000" y="1984361"/>
            <a:ext cx="8379042" cy="29543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a:t>Click to edit Master text styles</a:t>
            </a:r>
            <a:endParaRPr lang="en-GB"/>
          </a:p>
        </p:txBody>
      </p:sp>
      <p:sp>
        <p:nvSpPr>
          <p:cNvPr id="30" name="Text Placeholder 2"/>
          <p:cNvSpPr>
            <a:spLocks noGrp="1"/>
          </p:cNvSpPr>
          <p:nvPr>
            <p:ph type="body" sz="quarter" idx="14"/>
          </p:nvPr>
        </p:nvSpPr>
        <p:spPr>
          <a:xfrm>
            <a:off x="381000" y="1279959"/>
            <a:ext cx="7329488" cy="563562"/>
          </a:xfrm>
          <a:prstGeom prst="rect">
            <a:avLst/>
          </a:prstGeom>
        </p:spPr>
        <p:txBody>
          <a:bodyPr/>
          <a:lstStyle>
            <a:lvl1pPr marL="0" indent="0">
              <a:buNone/>
              <a:defRPr b="1">
                <a:solidFill>
                  <a:schemeClr val="tx1"/>
                </a:solidFill>
                <a:latin typeface="Arial" panose="020B0604020202020204" pitchFamily="34" charset="0"/>
                <a:cs typeface="Arial" panose="020B0604020202020204" pitchFamily="34" charset="0"/>
              </a:defRPr>
            </a:lvl1pPr>
          </a:lstStyle>
          <a:p>
            <a:pPr lvl="0"/>
            <a:r>
              <a:rPr lang="en-US"/>
              <a:t>Click to edit Master text styles</a:t>
            </a:r>
            <a:endParaRPr lang="en-GB"/>
          </a:p>
        </p:txBody>
      </p:sp>
      <p:sp>
        <p:nvSpPr>
          <p:cNvPr id="19" name="Rectangle 1030">
            <a:extLst>
              <a:ext uri="{FF2B5EF4-FFF2-40B4-BE49-F238E27FC236}">
                <a16:creationId xmlns:a16="http://schemas.microsoft.com/office/drawing/2014/main" id="{B1017F5C-D246-C2B5-C580-3BCF335990F5}"/>
              </a:ext>
            </a:extLst>
          </p:cNvPr>
          <p:cNvSpPr>
            <a:spLocks noGrp="1" noChangeArrowheads="1"/>
          </p:cNvSpPr>
          <p:nvPr>
            <p:ph type="sldNum" sz="quarter" idx="15"/>
          </p:nvPr>
        </p:nvSpPr>
        <p:spPr/>
        <p:txBody>
          <a:bodyPr/>
          <a:lstStyle>
            <a:lvl1pPr>
              <a:defRPr smtClean="0"/>
            </a:lvl1pPr>
          </a:lstStyle>
          <a:p>
            <a:pPr>
              <a:defRPr/>
            </a:pPr>
            <a:fld id="{EFE56535-8111-4477-996B-C40EF3F4F15C}" type="slidenum">
              <a:rPr lang="en-GB" altLang="en-US"/>
              <a:pPr>
                <a:defRPr/>
              </a:pPr>
              <a:t>‹#›</a:t>
            </a:fld>
            <a:endParaRPr lang="en-GB" altLang="en-US"/>
          </a:p>
        </p:txBody>
      </p:sp>
    </p:spTree>
    <p:extLst>
      <p:ext uri="{BB962C8B-B14F-4D97-AF65-F5344CB8AC3E}">
        <p14:creationId xmlns:p14="http://schemas.microsoft.com/office/powerpoint/2010/main" val="422647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Layout 2">
    <p:spTree>
      <p:nvGrpSpPr>
        <p:cNvPr id="1" name=""/>
        <p:cNvGrpSpPr/>
        <p:nvPr/>
      </p:nvGrpSpPr>
      <p:grpSpPr>
        <a:xfrm>
          <a:off x="0" y="0"/>
          <a:ext cx="0" cy="0"/>
          <a:chOff x="0" y="0"/>
          <a:chExt cx="0" cy="0"/>
        </a:xfrm>
      </p:grpSpPr>
      <p:sp>
        <p:nvSpPr>
          <p:cNvPr id="26" name="Title Placeholder 1"/>
          <p:cNvSpPr>
            <a:spLocks noGrp="1"/>
          </p:cNvSpPr>
          <p:nvPr>
            <p:ph type="title"/>
          </p:nvPr>
        </p:nvSpPr>
        <p:spPr>
          <a:xfrm>
            <a:off x="381000" y="403223"/>
            <a:ext cx="7214752" cy="674445"/>
          </a:xfrm>
          <a:prstGeom prst="rect">
            <a:avLst/>
          </a:prstGeom>
        </p:spPr>
        <p:txBody>
          <a:bodyPr vert="horz" lIns="91440" tIns="45720" rIns="91440" bIns="45720" rtlCol="0" anchor="ctr">
            <a:noAutofit/>
          </a:bodyPr>
          <a:lstStyle>
            <a:lvl1pPr>
              <a:defRPr sz="4000" b="1">
                <a:solidFill>
                  <a:srgbClr val="78004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9" name="Content Placeholder 6"/>
          <p:cNvSpPr>
            <a:spLocks noGrp="1"/>
          </p:cNvSpPr>
          <p:nvPr>
            <p:ph sz="quarter" idx="13"/>
          </p:nvPr>
        </p:nvSpPr>
        <p:spPr>
          <a:xfrm>
            <a:off x="381000" y="1984361"/>
            <a:ext cx="8379042" cy="29543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a:t>Click to edit Master text styles</a:t>
            </a:r>
            <a:endParaRPr lang="en-GB"/>
          </a:p>
        </p:txBody>
      </p:sp>
      <p:sp>
        <p:nvSpPr>
          <p:cNvPr id="30" name="Text Placeholder 2"/>
          <p:cNvSpPr>
            <a:spLocks noGrp="1"/>
          </p:cNvSpPr>
          <p:nvPr>
            <p:ph type="body" sz="quarter" idx="14"/>
          </p:nvPr>
        </p:nvSpPr>
        <p:spPr>
          <a:xfrm>
            <a:off x="381000" y="1279959"/>
            <a:ext cx="7329488" cy="563562"/>
          </a:xfrm>
          <a:prstGeom prst="rect">
            <a:avLst/>
          </a:prstGeom>
        </p:spPr>
        <p:txBody>
          <a:bodyPr/>
          <a:lstStyle>
            <a:lvl1pPr marL="0" indent="0">
              <a:buNone/>
              <a:defRPr b="1">
                <a:solidFill>
                  <a:schemeClr val="tx1"/>
                </a:solidFill>
                <a:latin typeface="Arial" panose="020B0604020202020204" pitchFamily="34" charset="0"/>
                <a:cs typeface="Arial" panose="020B0604020202020204" pitchFamily="34" charset="0"/>
              </a:defRPr>
            </a:lvl1pPr>
          </a:lstStyle>
          <a:p>
            <a:pPr lvl="0"/>
            <a:r>
              <a:rPr lang="en-US"/>
              <a:t>Click to edit Master text styles</a:t>
            </a:r>
            <a:endParaRPr lang="en-GB"/>
          </a:p>
        </p:txBody>
      </p:sp>
      <p:sp>
        <p:nvSpPr>
          <p:cNvPr id="2" name="Rectangle 6">
            <a:extLst>
              <a:ext uri="{FF2B5EF4-FFF2-40B4-BE49-F238E27FC236}">
                <a16:creationId xmlns:a16="http://schemas.microsoft.com/office/drawing/2014/main" id="{665E5218-5C11-7E09-2E32-06447DBCFF4F}"/>
              </a:ext>
            </a:extLst>
          </p:cNvPr>
          <p:cNvSpPr>
            <a:spLocks noGrp="1" noChangeArrowheads="1"/>
          </p:cNvSpPr>
          <p:nvPr>
            <p:ph type="sldNum" sz="quarter" idx="15"/>
          </p:nvPr>
        </p:nvSpPr>
        <p:spPr>
          <a:ln/>
        </p:spPr>
        <p:txBody>
          <a:bodyPr/>
          <a:lstStyle>
            <a:lvl1pPr>
              <a:defRPr/>
            </a:lvl1pPr>
          </a:lstStyle>
          <a:p>
            <a:pPr>
              <a:defRPr/>
            </a:pPr>
            <a:fld id="{514F6D78-4F38-414F-AB50-07488880EE22}" type="slidenum">
              <a:rPr lang="en-GB" altLang="en-US"/>
              <a:pPr>
                <a:defRPr/>
              </a:pPr>
              <a:t>‹#›</a:t>
            </a:fld>
            <a:endParaRPr lang="en-GB" altLang="en-US"/>
          </a:p>
        </p:txBody>
      </p:sp>
    </p:spTree>
    <p:extLst>
      <p:ext uri="{BB962C8B-B14F-4D97-AF65-F5344CB8AC3E}">
        <p14:creationId xmlns:p14="http://schemas.microsoft.com/office/powerpoint/2010/main" val="185553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ayout 1">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3EB8DB9F-E50E-B179-EB21-CF8AE82D8CDE}"/>
              </a:ext>
            </a:extLst>
          </p:cNvPr>
          <p:cNvGrpSpPr>
            <a:grpSpLocks noChangeAspect="1"/>
          </p:cNvGrpSpPr>
          <p:nvPr userDrawn="1"/>
        </p:nvGrpSpPr>
        <p:grpSpPr bwMode="auto">
          <a:xfrm>
            <a:off x="7740650" y="327025"/>
            <a:ext cx="1019175" cy="1044575"/>
            <a:chOff x="2404" y="1132"/>
            <a:chExt cx="952" cy="976"/>
          </a:xfrm>
        </p:grpSpPr>
        <p:sp>
          <p:nvSpPr>
            <p:cNvPr id="3" name="AutoShape 12">
              <a:extLst>
                <a:ext uri="{FF2B5EF4-FFF2-40B4-BE49-F238E27FC236}">
                  <a16:creationId xmlns:a16="http://schemas.microsoft.com/office/drawing/2014/main" id="{FB0AB986-8FBA-45BE-8FAE-6691BC262EAA}"/>
                </a:ext>
              </a:extLst>
            </p:cNvPr>
            <p:cNvSpPr>
              <a:spLocks noChangeAspect="1" noChangeArrowheads="1" noTextEdit="1"/>
            </p:cNvSpPr>
            <p:nvPr userDrawn="1"/>
          </p:nvSpPr>
          <p:spPr bwMode="auto">
            <a:xfrm>
              <a:off x="2404" y="1132"/>
              <a:ext cx="952"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Rectangle 14">
              <a:extLst>
                <a:ext uri="{FF2B5EF4-FFF2-40B4-BE49-F238E27FC236}">
                  <a16:creationId xmlns:a16="http://schemas.microsoft.com/office/drawing/2014/main" id="{D7874DC4-2E82-4664-9D2F-6AB7C81765AC}"/>
                </a:ext>
              </a:extLst>
            </p:cNvPr>
            <p:cNvSpPr>
              <a:spLocks noChangeArrowheads="1"/>
            </p:cNvSpPr>
            <p:nvPr userDrawn="1"/>
          </p:nvSpPr>
          <p:spPr bwMode="auto">
            <a:xfrm>
              <a:off x="2404" y="1132"/>
              <a:ext cx="952" cy="952"/>
            </a:xfrm>
            <a:prstGeom prst="rect">
              <a:avLst/>
            </a:prstGeom>
            <a:solidFill>
              <a:srgbClr val="1EAF46"/>
            </a:solidFill>
            <a:ln>
              <a:noFill/>
            </a:ln>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5" name="Freeform 15">
              <a:extLst>
                <a:ext uri="{FF2B5EF4-FFF2-40B4-BE49-F238E27FC236}">
                  <a16:creationId xmlns:a16="http://schemas.microsoft.com/office/drawing/2014/main" id="{A4BA342C-B486-9726-08C1-F8B0CAD74B20}"/>
                </a:ext>
              </a:extLst>
            </p:cNvPr>
            <p:cNvSpPr>
              <a:spLocks/>
            </p:cNvSpPr>
            <p:nvPr userDrawn="1"/>
          </p:nvSpPr>
          <p:spPr bwMode="auto">
            <a:xfrm>
              <a:off x="2834" y="1904"/>
              <a:ext cx="73" cy="151"/>
            </a:xfrm>
            <a:custGeom>
              <a:avLst/>
              <a:gdLst>
                <a:gd name="T0" fmla="*/ 0 w 73"/>
                <a:gd name="T1" fmla="*/ 151 h 151"/>
                <a:gd name="T2" fmla="*/ 0 w 73"/>
                <a:gd name="T3" fmla="*/ 0 h 151"/>
                <a:gd name="T4" fmla="*/ 16 w 73"/>
                <a:gd name="T5" fmla="*/ 0 h 151"/>
                <a:gd name="T6" fmla="*/ 16 w 73"/>
                <a:gd name="T7" fmla="*/ 135 h 151"/>
                <a:gd name="T8" fmla="*/ 73 w 73"/>
                <a:gd name="T9" fmla="*/ 135 h 151"/>
                <a:gd name="T10" fmla="*/ 73 w 73"/>
                <a:gd name="T11" fmla="*/ 151 h 151"/>
                <a:gd name="T12" fmla="*/ 0 w 73"/>
                <a:gd name="T13" fmla="*/ 151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51">
                  <a:moveTo>
                    <a:pt x="0" y="151"/>
                  </a:moveTo>
                  <a:lnTo>
                    <a:pt x="0" y="0"/>
                  </a:lnTo>
                  <a:lnTo>
                    <a:pt x="16" y="0"/>
                  </a:lnTo>
                  <a:lnTo>
                    <a:pt x="16" y="135"/>
                  </a:lnTo>
                  <a:lnTo>
                    <a:pt x="73" y="135"/>
                  </a:lnTo>
                  <a:lnTo>
                    <a:pt x="73" y="151"/>
                  </a:lnTo>
                  <a:lnTo>
                    <a:pt x="0"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6">
              <a:extLst>
                <a:ext uri="{FF2B5EF4-FFF2-40B4-BE49-F238E27FC236}">
                  <a16:creationId xmlns:a16="http://schemas.microsoft.com/office/drawing/2014/main" id="{0F9D1100-97C1-B916-5A6C-E68BF7690194}"/>
                </a:ext>
              </a:extLst>
            </p:cNvPr>
            <p:cNvSpPr>
              <a:spLocks/>
            </p:cNvSpPr>
            <p:nvPr userDrawn="1"/>
          </p:nvSpPr>
          <p:spPr bwMode="auto">
            <a:xfrm>
              <a:off x="2435" y="1904"/>
              <a:ext cx="78" cy="151"/>
            </a:xfrm>
            <a:custGeom>
              <a:avLst/>
              <a:gdLst>
                <a:gd name="T0" fmla="*/ 0 w 78"/>
                <a:gd name="T1" fmla="*/ 0 h 151"/>
                <a:gd name="T2" fmla="*/ 78 w 78"/>
                <a:gd name="T3" fmla="*/ 0 h 151"/>
                <a:gd name="T4" fmla="*/ 78 w 78"/>
                <a:gd name="T5" fmla="*/ 16 h 151"/>
                <a:gd name="T6" fmla="*/ 17 w 78"/>
                <a:gd name="T7" fmla="*/ 16 h 151"/>
                <a:gd name="T8" fmla="*/ 17 w 78"/>
                <a:gd name="T9" fmla="*/ 60 h 151"/>
                <a:gd name="T10" fmla="*/ 76 w 78"/>
                <a:gd name="T11" fmla="*/ 60 h 151"/>
                <a:gd name="T12" fmla="*/ 76 w 78"/>
                <a:gd name="T13" fmla="*/ 76 h 151"/>
                <a:gd name="T14" fmla="*/ 17 w 78"/>
                <a:gd name="T15" fmla="*/ 76 h 151"/>
                <a:gd name="T16" fmla="*/ 17 w 78"/>
                <a:gd name="T17" fmla="*/ 135 h 151"/>
                <a:gd name="T18" fmla="*/ 78 w 78"/>
                <a:gd name="T19" fmla="*/ 135 h 151"/>
                <a:gd name="T20" fmla="*/ 78 w 78"/>
                <a:gd name="T21" fmla="*/ 151 h 151"/>
                <a:gd name="T22" fmla="*/ 0 w 78"/>
                <a:gd name="T23" fmla="*/ 151 h 151"/>
                <a:gd name="T24" fmla="*/ 0 w 78"/>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51">
                  <a:moveTo>
                    <a:pt x="0" y="0"/>
                  </a:moveTo>
                  <a:lnTo>
                    <a:pt x="78" y="0"/>
                  </a:lnTo>
                  <a:lnTo>
                    <a:pt x="78" y="16"/>
                  </a:lnTo>
                  <a:lnTo>
                    <a:pt x="17" y="16"/>
                  </a:lnTo>
                  <a:lnTo>
                    <a:pt x="17" y="60"/>
                  </a:lnTo>
                  <a:lnTo>
                    <a:pt x="76" y="60"/>
                  </a:lnTo>
                  <a:lnTo>
                    <a:pt x="76" y="76"/>
                  </a:lnTo>
                  <a:lnTo>
                    <a:pt x="17" y="76"/>
                  </a:lnTo>
                  <a:lnTo>
                    <a:pt x="17" y="135"/>
                  </a:lnTo>
                  <a:lnTo>
                    <a:pt x="78" y="135"/>
                  </a:lnTo>
                  <a:lnTo>
                    <a:pt x="78" y="151"/>
                  </a:lnTo>
                  <a:lnTo>
                    <a:pt x="0" y="1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7">
              <a:extLst>
                <a:ext uri="{FF2B5EF4-FFF2-40B4-BE49-F238E27FC236}">
                  <a16:creationId xmlns:a16="http://schemas.microsoft.com/office/drawing/2014/main" id="{121640A9-760A-F3D2-6CAC-5703EE734750}"/>
                </a:ext>
              </a:extLst>
            </p:cNvPr>
            <p:cNvSpPr>
              <a:spLocks/>
            </p:cNvSpPr>
            <p:nvPr userDrawn="1"/>
          </p:nvSpPr>
          <p:spPr bwMode="auto">
            <a:xfrm>
              <a:off x="2534" y="1898"/>
              <a:ext cx="133" cy="163"/>
            </a:xfrm>
            <a:custGeom>
              <a:avLst/>
              <a:gdLst>
                <a:gd name="T0" fmla="*/ 0 w 133"/>
                <a:gd name="T1" fmla="*/ 0 h 163"/>
                <a:gd name="T2" fmla="*/ 117 w 133"/>
                <a:gd name="T3" fmla="*/ 123 h 163"/>
                <a:gd name="T4" fmla="*/ 117 w 133"/>
                <a:gd name="T5" fmla="*/ 6 h 163"/>
                <a:gd name="T6" fmla="*/ 133 w 133"/>
                <a:gd name="T7" fmla="*/ 6 h 163"/>
                <a:gd name="T8" fmla="*/ 133 w 133"/>
                <a:gd name="T9" fmla="*/ 163 h 163"/>
                <a:gd name="T10" fmla="*/ 16 w 133"/>
                <a:gd name="T11" fmla="*/ 40 h 163"/>
                <a:gd name="T12" fmla="*/ 16 w 133"/>
                <a:gd name="T13" fmla="*/ 157 h 163"/>
                <a:gd name="T14" fmla="*/ 0 w 133"/>
                <a:gd name="T15" fmla="*/ 157 h 163"/>
                <a:gd name="T16" fmla="*/ 0 w 133"/>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163">
                  <a:moveTo>
                    <a:pt x="0" y="0"/>
                  </a:moveTo>
                  <a:lnTo>
                    <a:pt x="117" y="123"/>
                  </a:lnTo>
                  <a:lnTo>
                    <a:pt x="117" y="6"/>
                  </a:lnTo>
                  <a:lnTo>
                    <a:pt x="133" y="6"/>
                  </a:lnTo>
                  <a:lnTo>
                    <a:pt x="133" y="163"/>
                  </a:lnTo>
                  <a:lnTo>
                    <a:pt x="16" y="40"/>
                  </a:lnTo>
                  <a:lnTo>
                    <a:pt x="16" y="157"/>
                  </a:lnTo>
                  <a:lnTo>
                    <a:pt x="0" y="1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8">
              <a:extLst>
                <a:ext uri="{FF2B5EF4-FFF2-40B4-BE49-F238E27FC236}">
                  <a16:creationId xmlns:a16="http://schemas.microsoft.com/office/drawing/2014/main" id="{707D2C34-0910-0B65-87D7-E10B7A3A0955}"/>
                </a:ext>
              </a:extLst>
            </p:cNvPr>
            <p:cNvSpPr>
              <a:spLocks noEditPoints="1"/>
            </p:cNvSpPr>
            <p:nvPr userDrawn="1"/>
          </p:nvSpPr>
          <p:spPr bwMode="auto">
            <a:xfrm>
              <a:off x="2914" y="1897"/>
              <a:ext cx="137" cy="158"/>
            </a:xfrm>
            <a:custGeom>
              <a:avLst/>
              <a:gdLst>
                <a:gd name="T0" fmla="*/ 8 w 285"/>
                <a:gd name="T1" fmla="*/ 4 h 328"/>
                <a:gd name="T2" fmla="*/ 5 w 285"/>
                <a:gd name="T3" fmla="*/ 11 h 328"/>
                <a:gd name="T4" fmla="*/ 11 w 285"/>
                <a:gd name="T5" fmla="*/ 11 h 328"/>
                <a:gd name="T6" fmla="*/ 8 w 285"/>
                <a:gd name="T7" fmla="*/ 4 h 328"/>
                <a:gd name="T8" fmla="*/ 4 w 285"/>
                <a:gd name="T9" fmla="*/ 13 h 328"/>
                <a:gd name="T10" fmla="*/ 2 w 285"/>
                <a:gd name="T11" fmla="*/ 18 h 328"/>
                <a:gd name="T12" fmla="*/ 0 w 285"/>
                <a:gd name="T13" fmla="*/ 18 h 328"/>
                <a:gd name="T14" fmla="*/ 8 w 285"/>
                <a:gd name="T15" fmla="*/ 0 h 328"/>
                <a:gd name="T16" fmla="*/ 15 w 285"/>
                <a:gd name="T17" fmla="*/ 18 h 328"/>
                <a:gd name="T18" fmla="*/ 13 w 285"/>
                <a:gd name="T19" fmla="*/ 18 h 328"/>
                <a:gd name="T20" fmla="*/ 12 w 285"/>
                <a:gd name="T21" fmla="*/ 13 h 328"/>
                <a:gd name="T22" fmla="*/ 4 w 285"/>
                <a:gd name="T23" fmla="*/ 13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5" h="328">
                  <a:moveTo>
                    <a:pt x="144" y="81"/>
                  </a:moveTo>
                  <a:lnTo>
                    <a:pt x="90" y="206"/>
                  </a:lnTo>
                  <a:lnTo>
                    <a:pt x="196" y="206"/>
                  </a:lnTo>
                  <a:lnTo>
                    <a:pt x="144" y="81"/>
                  </a:lnTo>
                  <a:close/>
                  <a:moveTo>
                    <a:pt x="76" y="239"/>
                  </a:moveTo>
                  <a:lnTo>
                    <a:pt x="38" y="328"/>
                  </a:lnTo>
                  <a:lnTo>
                    <a:pt x="0" y="328"/>
                  </a:lnTo>
                  <a:lnTo>
                    <a:pt x="145" y="0"/>
                  </a:lnTo>
                  <a:lnTo>
                    <a:pt x="285" y="328"/>
                  </a:lnTo>
                  <a:lnTo>
                    <a:pt x="247" y="328"/>
                  </a:lnTo>
                  <a:lnTo>
                    <a:pt x="210" y="239"/>
                  </a:lnTo>
                  <a:lnTo>
                    <a:pt x="76" y="23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9">
              <a:extLst>
                <a:ext uri="{FF2B5EF4-FFF2-40B4-BE49-F238E27FC236}">
                  <a16:creationId xmlns:a16="http://schemas.microsoft.com/office/drawing/2014/main" id="{7F78F2CD-8868-9EE4-C6BE-234E40B18A12}"/>
                </a:ext>
              </a:extLst>
            </p:cNvPr>
            <p:cNvSpPr>
              <a:spLocks/>
            </p:cNvSpPr>
            <p:nvPr userDrawn="1"/>
          </p:nvSpPr>
          <p:spPr bwMode="auto">
            <a:xfrm>
              <a:off x="3062" y="1898"/>
              <a:ext cx="134" cy="163"/>
            </a:xfrm>
            <a:custGeom>
              <a:avLst/>
              <a:gdLst>
                <a:gd name="T0" fmla="*/ 0 w 134"/>
                <a:gd name="T1" fmla="*/ 0 h 163"/>
                <a:gd name="T2" fmla="*/ 117 w 134"/>
                <a:gd name="T3" fmla="*/ 123 h 163"/>
                <a:gd name="T4" fmla="*/ 117 w 134"/>
                <a:gd name="T5" fmla="*/ 6 h 163"/>
                <a:gd name="T6" fmla="*/ 134 w 134"/>
                <a:gd name="T7" fmla="*/ 6 h 163"/>
                <a:gd name="T8" fmla="*/ 134 w 134"/>
                <a:gd name="T9" fmla="*/ 163 h 163"/>
                <a:gd name="T10" fmla="*/ 17 w 134"/>
                <a:gd name="T11" fmla="*/ 40 h 163"/>
                <a:gd name="T12" fmla="*/ 17 w 134"/>
                <a:gd name="T13" fmla="*/ 157 h 163"/>
                <a:gd name="T14" fmla="*/ 0 w 134"/>
                <a:gd name="T15" fmla="*/ 157 h 163"/>
                <a:gd name="T16" fmla="*/ 0 w 134"/>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63">
                  <a:moveTo>
                    <a:pt x="0" y="0"/>
                  </a:moveTo>
                  <a:lnTo>
                    <a:pt x="117" y="123"/>
                  </a:lnTo>
                  <a:lnTo>
                    <a:pt x="117" y="6"/>
                  </a:lnTo>
                  <a:lnTo>
                    <a:pt x="134" y="6"/>
                  </a:lnTo>
                  <a:lnTo>
                    <a:pt x="134" y="163"/>
                  </a:lnTo>
                  <a:lnTo>
                    <a:pt x="17" y="40"/>
                  </a:lnTo>
                  <a:lnTo>
                    <a:pt x="17" y="157"/>
                  </a:lnTo>
                  <a:lnTo>
                    <a:pt x="0" y="1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0">
              <a:extLst>
                <a:ext uri="{FF2B5EF4-FFF2-40B4-BE49-F238E27FC236}">
                  <a16:creationId xmlns:a16="http://schemas.microsoft.com/office/drawing/2014/main" id="{AB26883C-1404-C441-45F1-263332EF8943}"/>
                </a:ext>
              </a:extLst>
            </p:cNvPr>
            <p:cNvSpPr>
              <a:spLocks noEditPoints="1"/>
            </p:cNvSpPr>
            <p:nvPr userDrawn="1"/>
          </p:nvSpPr>
          <p:spPr bwMode="auto">
            <a:xfrm>
              <a:off x="3216" y="1904"/>
              <a:ext cx="112" cy="151"/>
            </a:xfrm>
            <a:custGeom>
              <a:avLst/>
              <a:gdLst>
                <a:gd name="T0" fmla="*/ 3 w 233"/>
                <a:gd name="T1" fmla="*/ 15 h 314"/>
                <a:gd name="T2" fmla="*/ 9 w 233"/>
                <a:gd name="T3" fmla="*/ 13 h 314"/>
                <a:gd name="T4" fmla="*/ 11 w 233"/>
                <a:gd name="T5" fmla="*/ 9 h 314"/>
                <a:gd name="T6" fmla="*/ 8 w 233"/>
                <a:gd name="T7" fmla="*/ 3 h 314"/>
                <a:gd name="T8" fmla="*/ 3 w 233"/>
                <a:gd name="T9" fmla="*/ 2 h 314"/>
                <a:gd name="T10" fmla="*/ 2 w 233"/>
                <a:gd name="T11" fmla="*/ 2 h 314"/>
                <a:gd name="T12" fmla="*/ 2 w 233"/>
                <a:gd name="T13" fmla="*/ 15 h 314"/>
                <a:gd name="T14" fmla="*/ 3 w 233"/>
                <a:gd name="T15" fmla="*/ 15 h 314"/>
                <a:gd name="T16" fmla="*/ 0 w 233"/>
                <a:gd name="T17" fmla="*/ 0 h 314"/>
                <a:gd name="T18" fmla="*/ 3 w 233"/>
                <a:gd name="T19" fmla="*/ 0 h 314"/>
                <a:gd name="T20" fmla="*/ 10 w 233"/>
                <a:gd name="T21" fmla="*/ 2 h 314"/>
                <a:gd name="T22" fmla="*/ 12 w 233"/>
                <a:gd name="T23" fmla="*/ 9 h 314"/>
                <a:gd name="T24" fmla="*/ 10 w 233"/>
                <a:gd name="T25" fmla="*/ 14 h 314"/>
                <a:gd name="T26" fmla="*/ 3 w 233"/>
                <a:gd name="T27" fmla="*/ 17 h 314"/>
                <a:gd name="T28" fmla="*/ 0 w 233"/>
                <a:gd name="T29" fmla="*/ 17 h 314"/>
                <a:gd name="T30" fmla="*/ 0 w 233"/>
                <a:gd name="T31" fmla="*/ 0 h 3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 h="314">
                  <a:moveTo>
                    <a:pt x="60" y="281"/>
                  </a:moveTo>
                  <a:cubicBezTo>
                    <a:pt x="98" y="281"/>
                    <a:pt x="130" y="276"/>
                    <a:pt x="159" y="249"/>
                  </a:cubicBezTo>
                  <a:cubicBezTo>
                    <a:pt x="185" y="225"/>
                    <a:pt x="198" y="192"/>
                    <a:pt x="198" y="157"/>
                  </a:cubicBezTo>
                  <a:cubicBezTo>
                    <a:pt x="198" y="121"/>
                    <a:pt x="184" y="87"/>
                    <a:pt x="157" y="63"/>
                  </a:cubicBezTo>
                  <a:cubicBezTo>
                    <a:pt x="129" y="38"/>
                    <a:pt x="97" y="33"/>
                    <a:pt x="60" y="33"/>
                  </a:cubicBezTo>
                  <a:lnTo>
                    <a:pt x="35" y="33"/>
                  </a:lnTo>
                  <a:lnTo>
                    <a:pt x="35" y="281"/>
                  </a:lnTo>
                  <a:lnTo>
                    <a:pt x="60" y="281"/>
                  </a:lnTo>
                  <a:close/>
                  <a:moveTo>
                    <a:pt x="0" y="0"/>
                  </a:moveTo>
                  <a:lnTo>
                    <a:pt x="59" y="0"/>
                  </a:lnTo>
                  <a:cubicBezTo>
                    <a:pt x="106" y="0"/>
                    <a:pt x="144" y="7"/>
                    <a:pt x="181" y="38"/>
                  </a:cubicBezTo>
                  <a:cubicBezTo>
                    <a:pt x="217" y="69"/>
                    <a:pt x="233" y="111"/>
                    <a:pt x="233" y="158"/>
                  </a:cubicBezTo>
                  <a:cubicBezTo>
                    <a:pt x="233" y="203"/>
                    <a:pt x="216" y="244"/>
                    <a:pt x="182" y="274"/>
                  </a:cubicBezTo>
                  <a:cubicBezTo>
                    <a:pt x="144" y="308"/>
                    <a:pt x="107" y="314"/>
                    <a:pt x="58" y="314"/>
                  </a:cubicBezTo>
                  <a:lnTo>
                    <a:pt x="0" y="3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1">
              <a:extLst>
                <a:ext uri="{FF2B5EF4-FFF2-40B4-BE49-F238E27FC236}">
                  <a16:creationId xmlns:a16="http://schemas.microsoft.com/office/drawing/2014/main" id="{673F5EB6-4CE7-84A4-9F01-D93C9BD37A7A}"/>
                </a:ext>
              </a:extLst>
            </p:cNvPr>
            <p:cNvSpPr>
              <a:spLocks/>
            </p:cNvSpPr>
            <p:nvPr userDrawn="1"/>
          </p:nvSpPr>
          <p:spPr bwMode="auto">
            <a:xfrm>
              <a:off x="2684" y="1903"/>
              <a:ext cx="124" cy="155"/>
            </a:xfrm>
            <a:custGeom>
              <a:avLst/>
              <a:gdLst>
                <a:gd name="T0" fmla="*/ 9 w 259"/>
                <a:gd name="T1" fmla="*/ 9 h 321"/>
                <a:gd name="T2" fmla="*/ 9 w 259"/>
                <a:gd name="T3" fmla="*/ 11 h 321"/>
                <a:gd name="T4" fmla="*/ 11 w 259"/>
                <a:gd name="T5" fmla="*/ 11 h 321"/>
                <a:gd name="T6" fmla="*/ 11 w 259"/>
                <a:gd name="T7" fmla="*/ 15 h 321"/>
                <a:gd name="T8" fmla="*/ 9 w 259"/>
                <a:gd name="T9" fmla="*/ 15 h 321"/>
                <a:gd name="T10" fmla="*/ 2 w 259"/>
                <a:gd name="T11" fmla="*/ 9 h 321"/>
                <a:gd name="T12" fmla="*/ 9 w 259"/>
                <a:gd name="T13" fmla="*/ 1 h 321"/>
                <a:gd name="T14" fmla="*/ 13 w 259"/>
                <a:gd name="T15" fmla="*/ 3 h 321"/>
                <a:gd name="T16" fmla="*/ 13 w 259"/>
                <a:gd name="T17" fmla="*/ 1 h 321"/>
                <a:gd name="T18" fmla="*/ 9 w 259"/>
                <a:gd name="T19" fmla="*/ 0 h 321"/>
                <a:gd name="T20" fmla="*/ 0 w 259"/>
                <a:gd name="T21" fmla="*/ 9 h 321"/>
                <a:gd name="T22" fmla="*/ 8 w 259"/>
                <a:gd name="T23" fmla="*/ 17 h 321"/>
                <a:gd name="T24" fmla="*/ 13 w 259"/>
                <a:gd name="T25" fmla="*/ 16 h 321"/>
                <a:gd name="T26" fmla="*/ 13 w 259"/>
                <a:gd name="T27" fmla="*/ 9 h 321"/>
                <a:gd name="T28" fmla="*/ 9 w 259"/>
                <a:gd name="T29" fmla="*/ 9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9" h="321">
                  <a:moveTo>
                    <a:pt x="171" y="165"/>
                  </a:moveTo>
                  <a:lnTo>
                    <a:pt x="171" y="200"/>
                  </a:lnTo>
                  <a:lnTo>
                    <a:pt x="224" y="200"/>
                  </a:lnTo>
                  <a:lnTo>
                    <a:pt x="224" y="276"/>
                  </a:lnTo>
                  <a:cubicBezTo>
                    <a:pt x="212" y="283"/>
                    <a:pt x="193" y="288"/>
                    <a:pt x="164" y="288"/>
                  </a:cubicBezTo>
                  <a:cubicBezTo>
                    <a:pt x="86" y="288"/>
                    <a:pt x="37" y="240"/>
                    <a:pt x="37" y="159"/>
                  </a:cubicBezTo>
                  <a:cubicBezTo>
                    <a:pt x="37" y="84"/>
                    <a:pt x="83" y="32"/>
                    <a:pt x="162" y="32"/>
                  </a:cubicBezTo>
                  <a:cubicBezTo>
                    <a:pt x="199" y="32"/>
                    <a:pt x="231" y="46"/>
                    <a:pt x="251" y="57"/>
                  </a:cubicBezTo>
                  <a:lnTo>
                    <a:pt x="251" y="19"/>
                  </a:lnTo>
                  <a:cubicBezTo>
                    <a:pt x="235" y="11"/>
                    <a:pt x="202" y="0"/>
                    <a:pt x="164" y="0"/>
                  </a:cubicBezTo>
                  <a:cubicBezTo>
                    <a:pt x="66" y="0"/>
                    <a:pt x="0" y="66"/>
                    <a:pt x="0" y="164"/>
                  </a:cubicBezTo>
                  <a:cubicBezTo>
                    <a:pt x="0" y="257"/>
                    <a:pt x="64" y="321"/>
                    <a:pt x="156" y="321"/>
                  </a:cubicBezTo>
                  <a:cubicBezTo>
                    <a:pt x="202" y="321"/>
                    <a:pt x="242" y="306"/>
                    <a:pt x="259" y="296"/>
                  </a:cubicBezTo>
                  <a:lnTo>
                    <a:pt x="259" y="165"/>
                  </a:lnTo>
                  <a:lnTo>
                    <a:pt x="171"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2">
              <a:extLst>
                <a:ext uri="{FF2B5EF4-FFF2-40B4-BE49-F238E27FC236}">
                  <a16:creationId xmlns:a16="http://schemas.microsoft.com/office/drawing/2014/main" id="{4EA66CFB-E5C7-B054-820A-A275CE1C6689}"/>
                </a:ext>
              </a:extLst>
            </p:cNvPr>
            <p:cNvSpPr>
              <a:spLocks/>
            </p:cNvSpPr>
            <p:nvPr userDrawn="1"/>
          </p:nvSpPr>
          <p:spPr bwMode="auto">
            <a:xfrm>
              <a:off x="2435" y="1709"/>
              <a:ext cx="140" cy="171"/>
            </a:xfrm>
            <a:custGeom>
              <a:avLst/>
              <a:gdLst>
                <a:gd name="T0" fmla="*/ 0 w 140"/>
                <a:gd name="T1" fmla="*/ 0 h 171"/>
                <a:gd name="T2" fmla="*/ 124 w 140"/>
                <a:gd name="T3" fmla="*/ 130 h 171"/>
                <a:gd name="T4" fmla="*/ 124 w 140"/>
                <a:gd name="T5" fmla="*/ 6 h 171"/>
                <a:gd name="T6" fmla="*/ 140 w 140"/>
                <a:gd name="T7" fmla="*/ 6 h 171"/>
                <a:gd name="T8" fmla="*/ 140 w 140"/>
                <a:gd name="T9" fmla="*/ 171 h 171"/>
                <a:gd name="T10" fmla="*/ 17 w 140"/>
                <a:gd name="T11" fmla="*/ 41 h 171"/>
                <a:gd name="T12" fmla="*/ 17 w 140"/>
                <a:gd name="T13" fmla="*/ 164 h 171"/>
                <a:gd name="T14" fmla="*/ 0 w 140"/>
                <a:gd name="T15" fmla="*/ 164 h 171"/>
                <a:gd name="T16" fmla="*/ 0 w 140"/>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171">
                  <a:moveTo>
                    <a:pt x="0" y="0"/>
                  </a:moveTo>
                  <a:lnTo>
                    <a:pt x="124" y="130"/>
                  </a:lnTo>
                  <a:lnTo>
                    <a:pt x="124" y="6"/>
                  </a:lnTo>
                  <a:lnTo>
                    <a:pt x="140" y="6"/>
                  </a:lnTo>
                  <a:lnTo>
                    <a:pt x="140" y="171"/>
                  </a:lnTo>
                  <a:lnTo>
                    <a:pt x="17" y="41"/>
                  </a:lnTo>
                  <a:lnTo>
                    <a:pt x="17" y="164"/>
                  </a:lnTo>
                  <a:lnTo>
                    <a:pt x="0" y="1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3">
              <a:extLst>
                <a:ext uri="{FF2B5EF4-FFF2-40B4-BE49-F238E27FC236}">
                  <a16:creationId xmlns:a16="http://schemas.microsoft.com/office/drawing/2014/main" id="{695DC813-6F4A-9EAF-D696-3D368A53441C}"/>
                </a:ext>
              </a:extLst>
            </p:cNvPr>
            <p:cNvSpPr>
              <a:spLocks noEditPoints="1"/>
            </p:cNvSpPr>
            <p:nvPr userDrawn="1"/>
          </p:nvSpPr>
          <p:spPr bwMode="auto">
            <a:xfrm>
              <a:off x="2583" y="1708"/>
              <a:ext cx="144" cy="165"/>
            </a:xfrm>
            <a:custGeom>
              <a:avLst/>
              <a:gdLst>
                <a:gd name="T0" fmla="*/ 8 w 299"/>
                <a:gd name="T1" fmla="*/ 4 h 343"/>
                <a:gd name="T2" fmla="*/ 5 w 299"/>
                <a:gd name="T3" fmla="*/ 12 h 343"/>
                <a:gd name="T4" fmla="*/ 11 w 299"/>
                <a:gd name="T5" fmla="*/ 12 h 343"/>
                <a:gd name="T6" fmla="*/ 8 w 299"/>
                <a:gd name="T7" fmla="*/ 4 h 343"/>
                <a:gd name="T8" fmla="*/ 4 w 299"/>
                <a:gd name="T9" fmla="*/ 13 h 343"/>
                <a:gd name="T10" fmla="*/ 2 w 299"/>
                <a:gd name="T11" fmla="*/ 18 h 343"/>
                <a:gd name="T12" fmla="*/ 0 w 299"/>
                <a:gd name="T13" fmla="*/ 18 h 343"/>
                <a:gd name="T14" fmla="*/ 8 w 299"/>
                <a:gd name="T15" fmla="*/ 0 h 343"/>
                <a:gd name="T16" fmla="*/ 16 w 299"/>
                <a:gd name="T17" fmla="*/ 18 h 343"/>
                <a:gd name="T18" fmla="*/ 14 w 299"/>
                <a:gd name="T19" fmla="*/ 18 h 343"/>
                <a:gd name="T20" fmla="*/ 12 w 299"/>
                <a:gd name="T21" fmla="*/ 13 h 343"/>
                <a:gd name="T22" fmla="*/ 4 w 299"/>
                <a:gd name="T23" fmla="*/ 13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9" h="343">
                  <a:moveTo>
                    <a:pt x="151" y="80"/>
                  </a:moveTo>
                  <a:lnTo>
                    <a:pt x="93" y="216"/>
                  </a:lnTo>
                  <a:lnTo>
                    <a:pt x="208" y="216"/>
                  </a:lnTo>
                  <a:lnTo>
                    <a:pt x="151" y="80"/>
                  </a:lnTo>
                  <a:close/>
                  <a:moveTo>
                    <a:pt x="78" y="250"/>
                  </a:moveTo>
                  <a:lnTo>
                    <a:pt x="39" y="343"/>
                  </a:lnTo>
                  <a:lnTo>
                    <a:pt x="0" y="343"/>
                  </a:lnTo>
                  <a:lnTo>
                    <a:pt x="152" y="0"/>
                  </a:lnTo>
                  <a:lnTo>
                    <a:pt x="299" y="343"/>
                  </a:lnTo>
                  <a:lnTo>
                    <a:pt x="260" y="343"/>
                  </a:lnTo>
                  <a:lnTo>
                    <a:pt x="222" y="250"/>
                  </a:lnTo>
                  <a:lnTo>
                    <a:pt x="78"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24">
              <a:extLst>
                <a:ext uri="{FF2B5EF4-FFF2-40B4-BE49-F238E27FC236}">
                  <a16:creationId xmlns:a16="http://schemas.microsoft.com/office/drawing/2014/main" id="{AE88B3F6-8B75-1411-4CB5-D5F061EE0EF7}"/>
                </a:ext>
              </a:extLst>
            </p:cNvPr>
            <p:cNvSpPr>
              <a:spLocks noEditPoints="1"/>
            </p:cNvSpPr>
            <p:nvPr userDrawn="1"/>
          </p:nvSpPr>
          <p:spPr bwMode="auto">
            <a:xfrm>
              <a:off x="3093" y="1708"/>
              <a:ext cx="144" cy="165"/>
            </a:xfrm>
            <a:custGeom>
              <a:avLst/>
              <a:gdLst>
                <a:gd name="T0" fmla="*/ 8 w 299"/>
                <a:gd name="T1" fmla="*/ 4 h 343"/>
                <a:gd name="T2" fmla="*/ 5 w 299"/>
                <a:gd name="T3" fmla="*/ 12 h 343"/>
                <a:gd name="T4" fmla="*/ 11 w 299"/>
                <a:gd name="T5" fmla="*/ 12 h 343"/>
                <a:gd name="T6" fmla="*/ 8 w 299"/>
                <a:gd name="T7" fmla="*/ 4 h 343"/>
                <a:gd name="T8" fmla="*/ 4 w 299"/>
                <a:gd name="T9" fmla="*/ 13 h 343"/>
                <a:gd name="T10" fmla="*/ 2 w 299"/>
                <a:gd name="T11" fmla="*/ 18 h 343"/>
                <a:gd name="T12" fmla="*/ 0 w 299"/>
                <a:gd name="T13" fmla="*/ 18 h 343"/>
                <a:gd name="T14" fmla="*/ 8 w 299"/>
                <a:gd name="T15" fmla="*/ 0 h 343"/>
                <a:gd name="T16" fmla="*/ 16 w 299"/>
                <a:gd name="T17" fmla="*/ 18 h 343"/>
                <a:gd name="T18" fmla="*/ 14 w 299"/>
                <a:gd name="T19" fmla="*/ 18 h 343"/>
                <a:gd name="T20" fmla="*/ 12 w 299"/>
                <a:gd name="T21" fmla="*/ 13 h 343"/>
                <a:gd name="T22" fmla="*/ 4 w 299"/>
                <a:gd name="T23" fmla="*/ 13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9" h="343">
                  <a:moveTo>
                    <a:pt x="151" y="80"/>
                  </a:moveTo>
                  <a:lnTo>
                    <a:pt x="93" y="216"/>
                  </a:lnTo>
                  <a:lnTo>
                    <a:pt x="208" y="216"/>
                  </a:lnTo>
                  <a:lnTo>
                    <a:pt x="151" y="80"/>
                  </a:lnTo>
                  <a:close/>
                  <a:moveTo>
                    <a:pt x="78" y="250"/>
                  </a:moveTo>
                  <a:lnTo>
                    <a:pt x="39" y="343"/>
                  </a:lnTo>
                  <a:lnTo>
                    <a:pt x="0" y="343"/>
                  </a:lnTo>
                  <a:lnTo>
                    <a:pt x="152" y="0"/>
                  </a:lnTo>
                  <a:lnTo>
                    <a:pt x="299" y="343"/>
                  </a:lnTo>
                  <a:lnTo>
                    <a:pt x="260" y="343"/>
                  </a:lnTo>
                  <a:lnTo>
                    <a:pt x="222" y="250"/>
                  </a:lnTo>
                  <a:lnTo>
                    <a:pt x="78"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5">
              <a:extLst>
                <a:ext uri="{FF2B5EF4-FFF2-40B4-BE49-F238E27FC236}">
                  <a16:creationId xmlns:a16="http://schemas.microsoft.com/office/drawing/2014/main" id="{6866E9D4-6EDD-333B-DF57-1CD00B46D7B4}"/>
                </a:ext>
              </a:extLst>
            </p:cNvPr>
            <p:cNvSpPr>
              <a:spLocks/>
            </p:cNvSpPr>
            <p:nvPr userDrawn="1"/>
          </p:nvSpPr>
          <p:spPr bwMode="auto">
            <a:xfrm>
              <a:off x="2710" y="1715"/>
              <a:ext cx="119" cy="158"/>
            </a:xfrm>
            <a:custGeom>
              <a:avLst/>
              <a:gdLst>
                <a:gd name="T0" fmla="*/ 68 w 119"/>
                <a:gd name="T1" fmla="*/ 158 h 158"/>
                <a:gd name="T2" fmla="*/ 51 w 119"/>
                <a:gd name="T3" fmla="*/ 158 h 158"/>
                <a:gd name="T4" fmla="*/ 51 w 119"/>
                <a:gd name="T5" fmla="*/ 16 h 158"/>
                <a:gd name="T6" fmla="*/ 0 w 119"/>
                <a:gd name="T7" fmla="*/ 16 h 158"/>
                <a:gd name="T8" fmla="*/ 0 w 119"/>
                <a:gd name="T9" fmla="*/ 0 h 158"/>
                <a:gd name="T10" fmla="*/ 119 w 119"/>
                <a:gd name="T11" fmla="*/ 0 h 158"/>
                <a:gd name="T12" fmla="*/ 119 w 119"/>
                <a:gd name="T13" fmla="*/ 16 h 158"/>
                <a:gd name="T14" fmla="*/ 68 w 119"/>
                <a:gd name="T15" fmla="*/ 16 h 158"/>
                <a:gd name="T16" fmla="*/ 68 w 119"/>
                <a:gd name="T17" fmla="*/ 158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58">
                  <a:moveTo>
                    <a:pt x="68" y="158"/>
                  </a:moveTo>
                  <a:lnTo>
                    <a:pt x="51" y="158"/>
                  </a:lnTo>
                  <a:lnTo>
                    <a:pt x="51" y="16"/>
                  </a:lnTo>
                  <a:lnTo>
                    <a:pt x="0" y="16"/>
                  </a:lnTo>
                  <a:lnTo>
                    <a:pt x="0" y="0"/>
                  </a:lnTo>
                  <a:lnTo>
                    <a:pt x="119" y="0"/>
                  </a:lnTo>
                  <a:lnTo>
                    <a:pt x="119" y="16"/>
                  </a:lnTo>
                  <a:lnTo>
                    <a:pt x="68" y="16"/>
                  </a:lnTo>
                  <a:lnTo>
                    <a:pt x="68"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6">
              <a:extLst>
                <a:ext uri="{FF2B5EF4-FFF2-40B4-BE49-F238E27FC236}">
                  <a16:creationId xmlns:a16="http://schemas.microsoft.com/office/drawing/2014/main" id="{739DDA6E-E96B-6371-3B19-655D3BC30135}"/>
                </a:ext>
              </a:extLst>
            </p:cNvPr>
            <p:cNvSpPr>
              <a:spLocks/>
            </p:cNvSpPr>
            <p:nvPr userDrawn="1"/>
          </p:nvSpPr>
          <p:spPr bwMode="auto">
            <a:xfrm>
              <a:off x="3248" y="1715"/>
              <a:ext cx="77" cy="158"/>
            </a:xfrm>
            <a:custGeom>
              <a:avLst/>
              <a:gdLst>
                <a:gd name="T0" fmla="*/ 0 w 77"/>
                <a:gd name="T1" fmla="*/ 158 h 158"/>
                <a:gd name="T2" fmla="*/ 0 w 77"/>
                <a:gd name="T3" fmla="*/ 0 h 158"/>
                <a:gd name="T4" fmla="*/ 17 w 77"/>
                <a:gd name="T5" fmla="*/ 0 h 158"/>
                <a:gd name="T6" fmla="*/ 17 w 77"/>
                <a:gd name="T7" fmla="*/ 142 h 158"/>
                <a:gd name="T8" fmla="*/ 77 w 77"/>
                <a:gd name="T9" fmla="*/ 142 h 158"/>
                <a:gd name="T10" fmla="*/ 77 w 77"/>
                <a:gd name="T11" fmla="*/ 158 h 158"/>
                <a:gd name="T12" fmla="*/ 0 w 7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58">
                  <a:moveTo>
                    <a:pt x="0" y="158"/>
                  </a:moveTo>
                  <a:lnTo>
                    <a:pt x="0" y="0"/>
                  </a:lnTo>
                  <a:lnTo>
                    <a:pt x="17" y="0"/>
                  </a:lnTo>
                  <a:lnTo>
                    <a:pt x="17" y="142"/>
                  </a:lnTo>
                  <a:lnTo>
                    <a:pt x="77" y="142"/>
                  </a:lnTo>
                  <a:lnTo>
                    <a:pt x="77" y="158"/>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27">
              <a:extLst>
                <a:ext uri="{FF2B5EF4-FFF2-40B4-BE49-F238E27FC236}">
                  <a16:creationId xmlns:a16="http://schemas.microsoft.com/office/drawing/2014/main" id="{73A7A3FF-7E78-D329-1C72-72BC371EA203}"/>
                </a:ext>
              </a:extLst>
            </p:cNvPr>
            <p:cNvSpPr>
              <a:spLocks noEditPoints="1"/>
            </p:cNvSpPr>
            <p:nvPr userDrawn="1"/>
          </p:nvSpPr>
          <p:spPr bwMode="auto">
            <a:xfrm>
              <a:off x="2989" y="1715"/>
              <a:ext cx="102" cy="158"/>
            </a:xfrm>
            <a:custGeom>
              <a:avLst/>
              <a:gdLst>
                <a:gd name="T0" fmla="*/ 4 w 213"/>
                <a:gd name="T1" fmla="*/ 1 h 328"/>
                <a:gd name="T2" fmla="*/ 2 w 213"/>
                <a:gd name="T3" fmla="*/ 1 h 328"/>
                <a:gd name="T4" fmla="*/ 2 w 213"/>
                <a:gd name="T5" fmla="*/ 9 h 328"/>
                <a:gd name="T6" fmla="*/ 4 w 213"/>
                <a:gd name="T7" fmla="*/ 9 h 328"/>
                <a:gd name="T8" fmla="*/ 8 w 213"/>
                <a:gd name="T9" fmla="*/ 5 h 328"/>
                <a:gd name="T10" fmla="*/ 4 w 213"/>
                <a:gd name="T11" fmla="*/ 1 h 328"/>
                <a:gd name="T12" fmla="*/ 9 w 213"/>
                <a:gd name="T13" fmla="*/ 18 h 328"/>
                <a:gd name="T14" fmla="*/ 4 w 213"/>
                <a:gd name="T15" fmla="*/ 10 h 328"/>
                <a:gd name="T16" fmla="*/ 2 w 213"/>
                <a:gd name="T17" fmla="*/ 10 h 328"/>
                <a:gd name="T18" fmla="*/ 2 w 213"/>
                <a:gd name="T19" fmla="*/ 18 h 328"/>
                <a:gd name="T20" fmla="*/ 0 w 213"/>
                <a:gd name="T21" fmla="*/ 18 h 328"/>
                <a:gd name="T22" fmla="*/ 0 w 213"/>
                <a:gd name="T23" fmla="*/ 0 h 328"/>
                <a:gd name="T24" fmla="*/ 4 w 213"/>
                <a:gd name="T25" fmla="*/ 0 h 328"/>
                <a:gd name="T26" fmla="*/ 10 w 213"/>
                <a:gd name="T27" fmla="*/ 5 h 328"/>
                <a:gd name="T28" fmla="*/ 6 w 213"/>
                <a:gd name="T29" fmla="*/ 10 h 328"/>
                <a:gd name="T30" fmla="*/ 6 w 213"/>
                <a:gd name="T31" fmla="*/ 10 h 328"/>
                <a:gd name="T32" fmla="*/ 11 w 213"/>
                <a:gd name="T33" fmla="*/ 18 h 328"/>
                <a:gd name="T34" fmla="*/ 9 w 213"/>
                <a:gd name="T35" fmla="*/ 18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3" h="328">
                  <a:moveTo>
                    <a:pt x="77" y="32"/>
                  </a:moveTo>
                  <a:lnTo>
                    <a:pt x="35" y="32"/>
                  </a:lnTo>
                  <a:lnTo>
                    <a:pt x="35" y="157"/>
                  </a:lnTo>
                  <a:lnTo>
                    <a:pt x="79" y="157"/>
                  </a:lnTo>
                  <a:cubicBezTo>
                    <a:pt x="117" y="157"/>
                    <a:pt x="148" y="131"/>
                    <a:pt x="148" y="94"/>
                  </a:cubicBezTo>
                  <a:cubicBezTo>
                    <a:pt x="148" y="58"/>
                    <a:pt x="129" y="34"/>
                    <a:pt x="77" y="32"/>
                  </a:cubicBezTo>
                  <a:close/>
                  <a:moveTo>
                    <a:pt x="172" y="328"/>
                  </a:moveTo>
                  <a:cubicBezTo>
                    <a:pt x="119" y="244"/>
                    <a:pt x="92" y="192"/>
                    <a:pt x="78" y="189"/>
                  </a:cubicBezTo>
                  <a:lnTo>
                    <a:pt x="35" y="189"/>
                  </a:lnTo>
                  <a:lnTo>
                    <a:pt x="35" y="328"/>
                  </a:lnTo>
                  <a:lnTo>
                    <a:pt x="0" y="328"/>
                  </a:lnTo>
                  <a:lnTo>
                    <a:pt x="0" y="0"/>
                  </a:lnTo>
                  <a:lnTo>
                    <a:pt x="77" y="0"/>
                  </a:lnTo>
                  <a:cubicBezTo>
                    <a:pt x="154" y="0"/>
                    <a:pt x="185" y="41"/>
                    <a:pt x="185" y="90"/>
                  </a:cubicBezTo>
                  <a:cubicBezTo>
                    <a:pt x="186" y="137"/>
                    <a:pt x="152" y="167"/>
                    <a:pt x="116" y="177"/>
                  </a:cubicBezTo>
                  <a:lnTo>
                    <a:pt x="116" y="178"/>
                  </a:lnTo>
                  <a:cubicBezTo>
                    <a:pt x="126" y="183"/>
                    <a:pt x="160" y="244"/>
                    <a:pt x="213" y="328"/>
                  </a:cubicBezTo>
                  <a:lnTo>
                    <a:pt x="172"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28">
              <a:extLst>
                <a:ext uri="{FF2B5EF4-FFF2-40B4-BE49-F238E27FC236}">
                  <a16:creationId xmlns:a16="http://schemas.microsoft.com/office/drawing/2014/main" id="{B4A6C4E2-7A1F-A670-453D-B05866C7699A}"/>
                </a:ext>
              </a:extLst>
            </p:cNvPr>
            <p:cNvSpPr>
              <a:spLocks/>
            </p:cNvSpPr>
            <p:nvPr userDrawn="1"/>
          </p:nvSpPr>
          <p:spPr bwMode="auto">
            <a:xfrm>
              <a:off x="2848" y="1716"/>
              <a:ext cx="116" cy="160"/>
            </a:xfrm>
            <a:custGeom>
              <a:avLst/>
              <a:gdLst>
                <a:gd name="T0" fmla="*/ 11 w 242"/>
                <a:gd name="T1" fmla="*/ 16 h 333"/>
                <a:gd name="T2" fmla="*/ 6 w 242"/>
                <a:gd name="T3" fmla="*/ 18 h 333"/>
                <a:gd name="T4" fmla="*/ 1 w 242"/>
                <a:gd name="T5" fmla="*/ 16 h 333"/>
                <a:gd name="T6" fmla="*/ 0 w 242"/>
                <a:gd name="T7" fmla="*/ 12 h 333"/>
                <a:gd name="T8" fmla="*/ 0 w 242"/>
                <a:gd name="T9" fmla="*/ 0 h 333"/>
                <a:gd name="T10" fmla="*/ 2 w 242"/>
                <a:gd name="T11" fmla="*/ 0 h 333"/>
                <a:gd name="T12" fmla="*/ 2 w 242"/>
                <a:gd name="T13" fmla="*/ 12 h 333"/>
                <a:gd name="T14" fmla="*/ 3 w 242"/>
                <a:gd name="T15" fmla="*/ 15 h 333"/>
                <a:gd name="T16" fmla="*/ 6 w 242"/>
                <a:gd name="T17" fmla="*/ 16 h 333"/>
                <a:gd name="T18" fmla="*/ 10 w 242"/>
                <a:gd name="T19" fmla="*/ 15 h 333"/>
                <a:gd name="T20" fmla="*/ 11 w 242"/>
                <a:gd name="T21" fmla="*/ 12 h 333"/>
                <a:gd name="T22" fmla="*/ 11 w 242"/>
                <a:gd name="T23" fmla="*/ 0 h 333"/>
                <a:gd name="T24" fmla="*/ 13 w 242"/>
                <a:gd name="T25" fmla="*/ 0 h 333"/>
                <a:gd name="T26" fmla="*/ 13 w 242"/>
                <a:gd name="T27" fmla="*/ 12 h 333"/>
                <a:gd name="T28" fmla="*/ 11 w 242"/>
                <a:gd name="T29" fmla="*/ 16 h 3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2" h="333">
                  <a:moveTo>
                    <a:pt x="212" y="300"/>
                  </a:moveTo>
                  <a:cubicBezTo>
                    <a:pt x="192" y="320"/>
                    <a:pt x="162" y="333"/>
                    <a:pt x="119" y="333"/>
                  </a:cubicBezTo>
                  <a:cubicBezTo>
                    <a:pt x="77" y="333"/>
                    <a:pt x="50" y="321"/>
                    <a:pt x="32" y="304"/>
                  </a:cubicBezTo>
                  <a:cubicBezTo>
                    <a:pt x="6" y="278"/>
                    <a:pt x="0" y="240"/>
                    <a:pt x="0" y="210"/>
                  </a:cubicBezTo>
                  <a:lnTo>
                    <a:pt x="0" y="0"/>
                  </a:lnTo>
                  <a:lnTo>
                    <a:pt x="35" y="0"/>
                  </a:lnTo>
                  <a:lnTo>
                    <a:pt x="35" y="210"/>
                  </a:lnTo>
                  <a:cubicBezTo>
                    <a:pt x="35" y="233"/>
                    <a:pt x="40" y="260"/>
                    <a:pt x="58" y="278"/>
                  </a:cubicBezTo>
                  <a:cubicBezTo>
                    <a:pt x="71" y="291"/>
                    <a:pt x="90" y="301"/>
                    <a:pt x="120" y="301"/>
                  </a:cubicBezTo>
                  <a:cubicBezTo>
                    <a:pt x="153" y="301"/>
                    <a:pt x="173" y="291"/>
                    <a:pt x="186" y="278"/>
                  </a:cubicBezTo>
                  <a:cubicBezTo>
                    <a:pt x="201" y="262"/>
                    <a:pt x="207" y="239"/>
                    <a:pt x="207" y="213"/>
                  </a:cubicBezTo>
                  <a:lnTo>
                    <a:pt x="207" y="0"/>
                  </a:lnTo>
                  <a:lnTo>
                    <a:pt x="242" y="0"/>
                  </a:lnTo>
                  <a:lnTo>
                    <a:pt x="242" y="218"/>
                  </a:lnTo>
                  <a:cubicBezTo>
                    <a:pt x="242" y="248"/>
                    <a:pt x="233" y="278"/>
                    <a:pt x="212" y="3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6" name="Title Placeholder 1"/>
          <p:cNvSpPr>
            <a:spLocks noGrp="1"/>
          </p:cNvSpPr>
          <p:nvPr>
            <p:ph type="title"/>
          </p:nvPr>
        </p:nvSpPr>
        <p:spPr>
          <a:xfrm>
            <a:off x="381000" y="403223"/>
            <a:ext cx="7214752" cy="674445"/>
          </a:xfrm>
          <a:prstGeom prst="rect">
            <a:avLst/>
          </a:prstGeom>
        </p:spPr>
        <p:txBody>
          <a:bodyPr vert="horz" lIns="91440" tIns="45720" rIns="91440" bIns="45720" rtlCol="0" anchor="ctr">
            <a:noAutofit/>
          </a:bodyPr>
          <a:lstStyle>
            <a:lvl1pPr>
              <a:defRPr sz="4000" b="1">
                <a:solidFill>
                  <a:srgbClr val="78004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9" name="Content Placeholder 6"/>
          <p:cNvSpPr>
            <a:spLocks noGrp="1"/>
          </p:cNvSpPr>
          <p:nvPr>
            <p:ph sz="quarter" idx="13"/>
          </p:nvPr>
        </p:nvSpPr>
        <p:spPr>
          <a:xfrm>
            <a:off x="381000" y="1984361"/>
            <a:ext cx="8379042" cy="29543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a:t>Click to edit Master text styles</a:t>
            </a:r>
            <a:endParaRPr lang="en-GB"/>
          </a:p>
        </p:txBody>
      </p:sp>
      <p:sp>
        <p:nvSpPr>
          <p:cNvPr id="19" name="Rectangle 1030">
            <a:extLst>
              <a:ext uri="{FF2B5EF4-FFF2-40B4-BE49-F238E27FC236}">
                <a16:creationId xmlns:a16="http://schemas.microsoft.com/office/drawing/2014/main" id="{AA1CD41B-23FC-36DC-2955-CC34800E19E3}"/>
              </a:ext>
            </a:extLst>
          </p:cNvPr>
          <p:cNvSpPr>
            <a:spLocks noGrp="1" noChangeArrowheads="1"/>
          </p:cNvSpPr>
          <p:nvPr>
            <p:ph type="sldNum" sz="quarter" idx="14"/>
          </p:nvPr>
        </p:nvSpPr>
        <p:spPr/>
        <p:txBody>
          <a:bodyPr/>
          <a:lstStyle>
            <a:lvl1pPr>
              <a:defRPr smtClean="0"/>
            </a:lvl1pPr>
          </a:lstStyle>
          <a:p>
            <a:pPr>
              <a:defRPr/>
            </a:pPr>
            <a:fld id="{8C9AE7A8-282B-4B6B-BE5A-C3B168A43B95}" type="slidenum">
              <a:rPr lang="en-GB" altLang="en-US"/>
              <a:pPr>
                <a:defRPr/>
              </a:pPr>
              <a:t>‹#›</a:t>
            </a:fld>
            <a:endParaRPr lang="en-GB" altLang="en-US"/>
          </a:p>
        </p:txBody>
      </p:sp>
    </p:spTree>
    <p:extLst>
      <p:ext uri="{BB962C8B-B14F-4D97-AF65-F5344CB8AC3E}">
        <p14:creationId xmlns:p14="http://schemas.microsoft.com/office/powerpoint/2010/main" val="176147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Layout 2">
    <p:spTree>
      <p:nvGrpSpPr>
        <p:cNvPr id="1" name=""/>
        <p:cNvGrpSpPr/>
        <p:nvPr/>
      </p:nvGrpSpPr>
      <p:grpSpPr>
        <a:xfrm>
          <a:off x="0" y="0"/>
          <a:ext cx="0" cy="0"/>
          <a:chOff x="0" y="0"/>
          <a:chExt cx="0" cy="0"/>
        </a:xfrm>
      </p:grpSpPr>
      <p:sp>
        <p:nvSpPr>
          <p:cNvPr id="26" name="Title Placeholder 1"/>
          <p:cNvSpPr>
            <a:spLocks noGrp="1"/>
          </p:cNvSpPr>
          <p:nvPr>
            <p:ph type="title"/>
          </p:nvPr>
        </p:nvSpPr>
        <p:spPr>
          <a:xfrm>
            <a:off x="381000" y="403223"/>
            <a:ext cx="7214752" cy="674445"/>
          </a:xfrm>
          <a:prstGeom prst="rect">
            <a:avLst/>
          </a:prstGeom>
        </p:spPr>
        <p:txBody>
          <a:bodyPr vert="horz" lIns="91440" tIns="45720" rIns="91440" bIns="45720" rtlCol="0" anchor="ctr">
            <a:noAutofit/>
          </a:bodyPr>
          <a:lstStyle>
            <a:lvl1pPr>
              <a:defRPr sz="4000" b="1">
                <a:solidFill>
                  <a:srgbClr val="78004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9" name="Content Placeholder 6"/>
          <p:cNvSpPr>
            <a:spLocks noGrp="1"/>
          </p:cNvSpPr>
          <p:nvPr>
            <p:ph sz="quarter" idx="13"/>
          </p:nvPr>
        </p:nvSpPr>
        <p:spPr>
          <a:xfrm>
            <a:off x="381000" y="1984361"/>
            <a:ext cx="8379042" cy="2954338"/>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a:t>Click to edit Master text styles</a:t>
            </a:r>
            <a:endParaRPr lang="en-GB"/>
          </a:p>
        </p:txBody>
      </p:sp>
      <p:sp>
        <p:nvSpPr>
          <p:cNvPr id="2" name="Rectangle 6">
            <a:extLst>
              <a:ext uri="{FF2B5EF4-FFF2-40B4-BE49-F238E27FC236}">
                <a16:creationId xmlns:a16="http://schemas.microsoft.com/office/drawing/2014/main" id="{F51B4AE2-FD9A-9861-2262-C742363B1BE0}"/>
              </a:ext>
            </a:extLst>
          </p:cNvPr>
          <p:cNvSpPr>
            <a:spLocks noGrp="1" noChangeArrowheads="1"/>
          </p:cNvSpPr>
          <p:nvPr>
            <p:ph type="sldNum" sz="quarter" idx="14"/>
          </p:nvPr>
        </p:nvSpPr>
        <p:spPr>
          <a:ln/>
        </p:spPr>
        <p:txBody>
          <a:bodyPr/>
          <a:lstStyle>
            <a:lvl1pPr>
              <a:defRPr/>
            </a:lvl1pPr>
          </a:lstStyle>
          <a:p>
            <a:pPr>
              <a:defRPr/>
            </a:pPr>
            <a:fld id="{069B86D6-F051-45BC-83D0-AD7531B60026}" type="slidenum">
              <a:rPr lang="en-GB" altLang="en-US"/>
              <a:pPr>
                <a:defRPr/>
              </a:pPr>
              <a:t>‹#›</a:t>
            </a:fld>
            <a:endParaRPr lang="en-GB" altLang="en-US"/>
          </a:p>
        </p:txBody>
      </p:sp>
    </p:spTree>
    <p:extLst>
      <p:ext uri="{BB962C8B-B14F-4D97-AF65-F5344CB8AC3E}">
        <p14:creationId xmlns:p14="http://schemas.microsoft.com/office/powerpoint/2010/main" val="47710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6" name="Title Placeholder 1"/>
          <p:cNvSpPr>
            <a:spLocks noGrp="1"/>
          </p:cNvSpPr>
          <p:nvPr>
            <p:ph type="title"/>
          </p:nvPr>
        </p:nvSpPr>
        <p:spPr>
          <a:xfrm>
            <a:off x="381000" y="403223"/>
            <a:ext cx="7214752" cy="674445"/>
          </a:xfrm>
          <a:prstGeom prst="rect">
            <a:avLst/>
          </a:prstGeom>
        </p:spPr>
        <p:txBody>
          <a:bodyPr vert="horz" lIns="91440" tIns="45720" rIns="91440" bIns="45720" rtlCol="0" anchor="ctr">
            <a:noAutofit/>
          </a:bodyPr>
          <a:lstStyle>
            <a:lvl1pPr>
              <a:defRPr sz="4000" b="1">
                <a:solidFill>
                  <a:srgbClr val="78004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 name="Rectangle 6">
            <a:extLst>
              <a:ext uri="{FF2B5EF4-FFF2-40B4-BE49-F238E27FC236}">
                <a16:creationId xmlns:a16="http://schemas.microsoft.com/office/drawing/2014/main" id="{AB426C0D-84DE-A968-BF02-701169F211B3}"/>
              </a:ext>
            </a:extLst>
          </p:cNvPr>
          <p:cNvSpPr>
            <a:spLocks noGrp="1" noChangeArrowheads="1"/>
          </p:cNvSpPr>
          <p:nvPr>
            <p:ph type="sldNum" sz="quarter" idx="10"/>
          </p:nvPr>
        </p:nvSpPr>
        <p:spPr>
          <a:ln/>
        </p:spPr>
        <p:txBody>
          <a:bodyPr/>
          <a:lstStyle>
            <a:lvl1pPr>
              <a:defRPr/>
            </a:lvl1pPr>
          </a:lstStyle>
          <a:p>
            <a:pPr>
              <a:defRPr/>
            </a:pPr>
            <a:fld id="{67D98B64-0501-4045-ACC4-6F819F5BA1E8}" type="slidenum">
              <a:rPr lang="en-GB" altLang="en-US"/>
              <a:pPr>
                <a:defRPr/>
              </a:pPr>
              <a:t>‹#›</a:t>
            </a:fld>
            <a:endParaRPr lang="en-GB" altLang="en-US"/>
          </a:p>
        </p:txBody>
      </p:sp>
    </p:spTree>
    <p:extLst>
      <p:ext uri="{BB962C8B-B14F-4D97-AF65-F5344CB8AC3E}">
        <p14:creationId xmlns:p14="http://schemas.microsoft.com/office/powerpoint/2010/main" val="266803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BEC"/>
        </a:solidFill>
        <a:effectLst/>
      </p:bgPr>
    </p:bg>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07508881-063C-0F1D-102F-78ADCD78DC1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cs typeface="Arial" panose="020B0604020202020204" pitchFamily="34" charset="0"/>
              </a:defRPr>
            </a:lvl1pPr>
          </a:lstStyle>
          <a:p>
            <a:pPr>
              <a:defRPr/>
            </a:pPr>
            <a:fld id="{DD4C967B-4269-4678-B022-68FD95CEB60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76" r:id="rId4"/>
    <p:sldLayoutId id="2147483784" r:id="rId5"/>
    <p:sldLayoutId id="2147483777" r:id="rId6"/>
    <p:sldLayoutId id="2147483785" r:id="rId7"/>
    <p:sldLayoutId id="2147483778" r:id="rId8"/>
    <p:sldLayoutId id="2147483779" r:id="rId9"/>
    <p:sldLayoutId id="2147483786" r:id="rId10"/>
    <p:sldLayoutId id="2147483780" r:id="rId11"/>
  </p:sldLayoutIdLst>
  <p:hf hdr="0" ftr="0" dt="0"/>
  <p:txStyles>
    <p:titleStyle>
      <a:lvl1pPr algn="l" rtl="0" eaLnBrk="0" fontAlgn="base" hangingPunct="0">
        <a:spcBef>
          <a:spcPct val="0"/>
        </a:spcBef>
        <a:spcAft>
          <a:spcPct val="0"/>
        </a:spcAft>
        <a:defRPr sz="2400">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400">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400">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400">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400">
          <a:solidFill>
            <a:schemeClr val="bg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780046"/>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rgbClr val="780046"/>
          </a:solidFill>
          <a:latin typeface="+mn-lt"/>
        </a:defRPr>
      </a:lvl6pPr>
      <a:lvl7pPr marL="2971800" indent="-228600" algn="l" rtl="0" fontAlgn="base">
        <a:spcBef>
          <a:spcPct val="20000"/>
        </a:spcBef>
        <a:spcAft>
          <a:spcPct val="0"/>
        </a:spcAft>
        <a:buChar char="»"/>
        <a:defRPr sz="2000">
          <a:solidFill>
            <a:srgbClr val="780046"/>
          </a:solidFill>
          <a:latin typeface="+mn-lt"/>
        </a:defRPr>
      </a:lvl7pPr>
      <a:lvl8pPr marL="3429000" indent="-228600" algn="l" rtl="0" fontAlgn="base">
        <a:spcBef>
          <a:spcPct val="20000"/>
        </a:spcBef>
        <a:spcAft>
          <a:spcPct val="0"/>
        </a:spcAft>
        <a:buChar char="»"/>
        <a:defRPr sz="2000">
          <a:solidFill>
            <a:srgbClr val="780046"/>
          </a:solidFill>
          <a:latin typeface="+mn-lt"/>
        </a:defRPr>
      </a:lvl8pPr>
      <a:lvl9pPr marL="3886200" indent="-228600" algn="l" rtl="0" fontAlgn="base">
        <a:spcBef>
          <a:spcPct val="20000"/>
        </a:spcBef>
        <a:spcAft>
          <a:spcPct val="0"/>
        </a:spcAft>
        <a:buChar char="»"/>
        <a:defRPr sz="2000">
          <a:solidFill>
            <a:srgbClr val="78004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3D_2722C95F.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sca_esv=2bdaff5eaf256dbe&amp;cs=0&amp;sxsrf=AE3TifP8pgvtTJpUnKn9OFcyTbx72veGww%3A1758191391997&amp;q=SCAIL-Agriculture&amp;sa=X&amp;ved=2ahUKEwiVqMKqjeKPAxUUVEEAHVsZHRoQxccNegQIJxAB&amp;mstk=AUtExfDAKxamvgXJWI9dXH_6JxYAcS_nrv2srXSLVO_PIcErB6XK7BWP53tG8AZLIZi_aaL9EY8Y7FZCXH_W_58IQ1VtgVpF4dbd6G_J79pQT9KJJev1Y-vir_30QOeAESMBbkTxTBrMpi3Ky3NY8-PBRHllJXjEq0yb4zJm8g2F0p1tt41oCbJ4JFqo21gRx5VCo0Iee-ETdkWXls6AQySGPbV3uk0-yQ8tPv-thAd-JIPnpRwBzWbF7JbvrCgFwQfBLBtjR8GTwzR6Zp3paPTm9yNM&amp;csui=3" TargetMode="External"/><Relationship Id="rId2" Type="http://schemas.microsoft.com/office/2018/10/relationships/comments" Target="../comments/modernComment_127_53BC6BE.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hyperlink" Target="http://www.scail.ceh.ac.uk/" TargetMode="External"/><Relationship Id="rId4" Type="http://schemas.openxmlformats.org/officeDocument/2006/relationships/hyperlink" Target="https://www.google.com/search?sca_esv=2bdaff5eaf256dbe&amp;cs=0&amp;sxsrf=AE3TifP8pgvtTJpUnKn9OFcyTbx72veGww%3A1758191391997&amp;q=SCAIL-Combustion&amp;sa=X&amp;ved=2ahUKEwiVqMKqjeKPAxUUVEEAHVsZHRoQxccNegQIKBAB&amp;mstk=AUtExfDAKxamvgXJWI9dXH_6JxYAcS_nrv2srXSLVO_PIcErB6XK7BWP53tG8AZLIZi_aaL9EY8Y7FZCXH_W_58IQ1VtgVpF4dbd6G_J79pQT9KJJev1Y-vir_30QOeAESMBbkTxTBrMpi3Ky3NY8-PBRHllJXjEq0yb4zJm8g2F0p1tt41oCbJ4JFqo21gRx5VCo0Iee-ETdkWXls6AQySGPbV3uk0-yQ8tPv-thAd-JIPnpRwBzWbF7JbvrCgFwQfBLBtjR8GTwzR6Zp3paPTm9yNM&amp;csui=3"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140_4920F81C.xml"/><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pis.ac.uk/"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1E_3A1347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2A_9C47479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28_224B9E8F.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24_DA8D0D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2D_3B82652.xml"/><Relationship Id="rId1" Type="http://schemas.openxmlformats.org/officeDocument/2006/relationships/slideLayout" Target="../slideLayouts/slideLayout6.xml"/><Relationship Id="rId4" Type="http://schemas.openxmlformats.org/officeDocument/2006/relationships/hyperlink" Target="mailto:LPA-AQStandingAdvicequeries@naturalengland.org.uk"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3A_E007D7F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22_DE0F53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uidance/air-pollution-and-development-advice-for-local-authorities" TargetMode="External"/><Relationship Id="rId2" Type="http://schemas.microsoft.com/office/2018/10/relationships/comments" Target="../comments/modernComment_138_36095EB0.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23_B16533CE.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39_F8F63F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39B858A-749D-CA9E-AF2E-CBF16FEF4238}"/>
              </a:ext>
            </a:extLst>
          </p:cNvPr>
          <p:cNvSpPr>
            <a:spLocks noGrp="1" noChangeArrowheads="1"/>
          </p:cNvSpPr>
          <p:nvPr>
            <p:ph type="title"/>
          </p:nvPr>
        </p:nvSpPr>
        <p:spPr bwMode="auto">
          <a:xfrm>
            <a:off x="381000" y="1774825"/>
            <a:ext cx="8305800" cy="674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GB" altLang="en-US"/>
              <a:t>Air Pollution Casework Reform</a:t>
            </a:r>
            <a:br>
              <a:rPr lang="en-GB" altLang="en-US"/>
            </a:br>
            <a:r>
              <a:rPr lang="en-GB" altLang="en-US"/>
              <a:t>Webinar for Local Planning Authorities </a:t>
            </a:r>
          </a:p>
        </p:txBody>
      </p:sp>
      <p:sp>
        <p:nvSpPr>
          <p:cNvPr id="11267" name="Text Placeholder 2">
            <a:extLst>
              <a:ext uri="{FF2B5EF4-FFF2-40B4-BE49-F238E27FC236}">
                <a16:creationId xmlns:a16="http://schemas.microsoft.com/office/drawing/2014/main" id="{0DBC0FB3-CA67-DF48-815D-3A126E009F79}"/>
              </a:ext>
            </a:extLst>
          </p:cNvPr>
          <p:cNvSpPr>
            <a:spLocks noGrp="1" noChangeArrowheads="1"/>
          </p:cNvSpPr>
          <p:nvPr>
            <p:ph type="body" sz="quarter" idx="13"/>
          </p:nvPr>
        </p:nvSpPr>
        <p:spPr bwMode="auto">
          <a:xfrm>
            <a:off x="393700" y="2819400"/>
            <a:ext cx="8308975"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p>
          <a:p>
            <a:r>
              <a:rPr lang="en-GB" altLang="en-US"/>
              <a:t>Planning Advisory Service (PAS) on behalf of Natural England</a:t>
            </a:r>
          </a:p>
        </p:txBody>
      </p:sp>
      <p:sp>
        <p:nvSpPr>
          <p:cNvPr id="11268" name="Slide Number Placeholder 1">
            <a:extLst>
              <a:ext uri="{FF2B5EF4-FFF2-40B4-BE49-F238E27FC236}">
                <a16:creationId xmlns:a16="http://schemas.microsoft.com/office/drawing/2014/main" id="{C7EB5338-402C-7223-9FE0-4087DBE4DB77}"/>
              </a:ext>
            </a:extLst>
          </p:cNvPr>
          <p:cNvSpPr>
            <a:spLocks noGrp="1" noChangeArrowheads="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4E39FCF3-35DB-4D30-A7D4-191B37C806A0}" type="slidenum">
              <a:rPr lang="en-GB" altLang="en-US" sz="1400">
                <a:latin typeface="Arial" panose="020B0604020202020204" pitchFamily="34" charset="0"/>
              </a:rPr>
              <a:pPr/>
              <a:t>1</a:t>
            </a:fld>
            <a:endParaRPr lang="en-GB" altLang="en-US" sz="140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FD4D-4954-FE2A-24B3-2CDA1F133A4E}"/>
              </a:ext>
            </a:extLst>
          </p:cNvPr>
          <p:cNvSpPr>
            <a:spLocks noGrp="1"/>
          </p:cNvSpPr>
          <p:nvPr>
            <p:ph type="title"/>
          </p:nvPr>
        </p:nvSpPr>
        <p:spPr>
          <a:xfrm>
            <a:off x="381000" y="403223"/>
            <a:ext cx="8052952" cy="674445"/>
          </a:xfrm>
        </p:spPr>
        <p:txBody>
          <a:bodyPr/>
          <a:lstStyle/>
          <a:p>
            <a:r>
              <a:rPr lang="en-GB">
                <a:latin typeface="Arial"/>
                <a:ea typeface="MS PGothic"/>
                <a:cs typeface="Arial"/>
              </a:rPr>
              <a:t>Standing Advice – Headlines</a:t>
            </a:r>
            <a:endParaRPr lang="en-GB"/>
          </a:p>
        </p:txBody>
      </p:sp>
      <p:graphicFrame>
        <p:nvGraphicFramePr>
          <p:cNvPr id="5" name="Content Placeholder 4">
            <a:extLst>
              <a:ext uri="{FF2B5EF4-FFF2-40B4-BE49-F238E27FC236}">
                <a16:creationId xmlns:a16="http://schemas.microsoft.com/office/drawing/2014/main" id="{9EAECAA2-3E17-FD9F-D787-641756C8ABAC}"/>
              </a:ext>
            </a:extLst>
          </p:cNvPr>
          <p:cNvGraphicFramePr>
            <a:graphicFrameLocks noGrp="1"/>
          </p:cNvGraphicFramePr>
          <p:nvPr>
            <p:ph sz="quarter" idx="13"/>
            <p:extLst>
              <p:ext uri="{D42A27DB-BD31-4B8C-83A1-F6EECF244321}">
                <p14:modId xmlns:p14="http://schemas.microsoft.com/office/powerpoint/2010/main" val="828316695"/>
              </p:ext>
            </p:extLst>
          </p:nvPr>
        </p:nvGraphicFramePr>
        <p:xfrm>
          <a:off x="381000" y="2037523"/>
          <a:ext cx="8379042" cy="4259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0C1E400-65DA-CB05-4CC7-6058207DA703}"/>
              </a:ext>
            </a:extLst>
          </p:cNvPr>
          <p:cNvSpPr>
            <a:spLocks noGrp="1"/>
          </p:cNvSpPr>
          <p:nvPr>
            <p:ph type="sldNum" sz="quarter" idx="14"/>
          </p:nvPr>
        </p:nvSpPr>
        <p:spPr/>
        <p:txBody>
          <a:bodyPr/>
          <a:lstStyle/>
          <a:p>
            <a:pPr>
              <a:defRPr/>
            </a:pPr>
            <a:fld id="{069B86D6-F051-45BC-83D0-AD7531B60026}" type="slidenum">
              <a:rPr lang="en-GB" altLang="en-US"/>
              <a:pPr>
                <a:defRPr/>
              </a:pPr>
              <a:t>10</a:t>
            </a:fld>
            <a:endParaRPr lang="en-GB" altLang="en-US"/>
          </a:p>
        </p:txBody>
      </p:sp>
    </p:spTree>
    <p:extLst>
      <p:ext uri="{BB962C8B-B14F-4D97-AF65-F5344CB8AC3E}">
        <p14:creationId xmlns:p14="http://schemas.microsoft.com/office/powerpoint/2010/main" val="65659119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BE34AD3-5BEB-D971-74AD-F4DAA377B5C1}"/>
              </a:ext>
            </a:extLst>
          </p:cNvPr>
          <p:cNvGraphicFramePr>
            <a:graphicFrameLocks noGrp="1"/>
          </p:cNvGraphicFramePr>
          <p:nvPr>
            <p:ph sz="quarter" idx="13"/>
            <p:extLst>
              <p:ext uri="{D42A27DB-BD31-4B8C-83A1-F6EECF244321}">
                <p14:modId xmlns:p14="http://schemas.microsoft.com/office/powerpoint/2010/main" val="2374236457"/>
              </p:ext>
            </p:extLst>
          </p:nvPr>
        </p:nvGraphicFramePr>
        <p:xfrm>
          <a:off x="380999" y="1077913"/>
          <a:ext cx="8632371" cy="564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0E6DB33-65F0-3418-3D9A-75E50B9182EA}"/>
              </a:ext>
            </a:extLst>
          </p:cNvPr>
          <p:cNvSpPr>
            <a:spLocks noGrp="1"/>
          </p:cNvSpPr>
          <p:nvPr>
            <p:ph type="sldNum" sz="quarter" idx="14"/>
          </p:nvPr>
        </p:nvSpPr>
        <p:spPr/>
        <p:txBody>
          <a:bodyPr/>
          <a:lstStyle/>
          <a:p>
            <a:pPr>
              <a:defRPr/>
            </a:pPr>
            <a:fld id="{069B86D6-F051-45BC-83D0-AD7531B60026}" type="slidenum">
              <a:rPr lang="en-GB" altLang="en-US" smtClean="0"/>
              <a:pPr>
                <a:defRPr/>
              </a:pPr>
              <a:t>11</a:t>
            </a:fld>
            <a:endParaRPr lang="en-GB" altLang="en-US"/>
          </a:p>
        </p:txBody>
      </p:sp>
      <p:sp>
        <p:nvSpPr>
          <p:cNvPr id="5" name="Title 1">
            <a:extLst>
              <a:ext uri="{FF2B5EF4-FFF2-40B4-BE49-F238E27FC236}">
                <a16:creationId xmlns:a16="http://schemas.microsoft.com/office/drawing/2014/main" id="{64CA8CBF-E416-BFD4-E3FA-F49F29C3BC3E}"/>
              </a:ext>
            </a:extLst>
          </p:cNvPr>
          <p:cNvSpPr>
            <a:spLocks noGrp="1"/>
          </p:cNvSpPr>
          <p:nvPr>
            <p:ph type="title"/>
          </p:nvPr>
        </p:nvSpPr>
        <p:spPr>
          <a:xfrm>
            <a:off x="380999" y="114753"/>
            <a:ext cx="8490857" cy="674688"/>
          </a:xfrm>
        </p:spPr>
        <p:txBody>
          <a:bodyPr/>
          <a:lstStyle/>
          <a:p>
            <a:r>
              <a:rPr lang="en-GB">
                <a:latin typeface="Arial"/>
                <a:ea typeface="MS PGothic"/>
                <a:cs typeface="Arial"/>
              </a:rPr>
              <a:t>What Pollutants are covered?</a:t>
            </a:r>
            <a:endParaRPr lang="en-GB"/>
          </a:p>
        </p:txBody>
      </p:sp>
      <p:sp>
        <p:nvSpPr>
          <p:cNvPr id="8" name="TextBox 7">
            <a:extLst>
              <a:ext uri="{FF2B5EF4-FFF2-40B4-BE49-F238E27FC236}">
                <a16:creationId xmlns:a16="http://schemas.microsoft.com/office/drawing/2014/main" id="{B77787C8-10E4-3149-4754-C4155A5B79DA}"/>
              </a:ext>
            </a:extLst>
          </p:cNvPr>
          <p:cNvSpPr txBox="1"/>
          <p:nvPr/>
        </p:nvSpPr>
        <p:spPr>
          <a:xfrm>
            <a:off x="6117770" y="1175657"/>
            <a:ext cx="2754085" cy="3847207"/>
          </a:xfrm>
          <a:prstGeom prst="rect">
            <a:avLst/>
          </a:prstGeom>
          <a:noFill/>
        </p:spPr>
        <p:txBody>
          <a:bodyPr wrap="square" rtlCol="0">
            <a:spAutoFit/>
          </a:bodyPr>
          <a:lstStyle/>
          <a:p>
            <a:r>
              <a:rPr lang="en-GB" sz="2000">
                <a:latin typeface="Arial"/>
                <a:ea typeface="MS PGothic"/>
                <a:cs typeface="Arial"/>
              </a:rPr>
              <a:t>The AQ Standing Advice doesn't cover:</a:t>
            </a:r>
          </a:p>
          <a:p>
            <a:pPr marL="342900" indent="-342900">
              <a:buFont typeface="Arial" panose="020B0604020202020204" pitchFamily="34" charset="0"/>
              <a:buChar char="•"/>
            </a:pPr>
            <a:r>
              <a:rPr lang="en-GB" sz="2000">
                <a:latin typeface="Arial"/>
                <a:ea typeface="MS PGothic"/>
                <a:cs typeface="Arial"/>
              </a:rPr>
              <a:t>the impacts of dust on protected sites.</a:t>
            </a:r>
            <a:endParaRPr lang="en-GB" sz="2000"/>
          </a:p>
          <a:p>
            <a:pPr marL="342900" indent="-342900">
              <a:buFont typeface="Arial"/>
              <a:buChar char="•"/>
            </a:pPr>
            <a:r>
              <a:rPr lang="en-GB" sz="2000">
                <a:latin typeface="Arial"/>
                <a:ea typeface="MS PGothic"/>
                <a:cs typeface="Arial"/>
              </a:rPr>
              <a:t>other environmental impacts such as water quality, water resources, landscape or recreational disturbance</a:t>
            </a:r>
            <a:r>
              <a:rPr lang="en-GB">
                <a:latin typeface="Arial"/>
                <a:ea typeface="MS PGothic"/>
                <a:cs typeface="Arial"/>
              </a:rPr>
              <a:t>.</a:t>
            </a:r>
            <a:endParaRPr lang="en-GB"/>
          </a:p>
        </p:txBody>
      </p:sp>
    </p:spTree>
    <p:extLst>
      <p:ext uri="{BB962C8B-B14F-4D97-AF65-F5344CB8AC3E}">
        <p14:creationId xmlns:p14="http://schemas.microsoft.com/office/powerpoint/2010/main" val="56741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E456-2D2D-EC98-CF40-BE40F4402CE6}"/>
              </a:ext>
            </a:extLst>
          </p:cNvPr>
          <p:cNvSpPr>
            <a:spLocks noGrp="1"/>
          </p:cNvSpPr>
          <p:nvPr>
            <p:ph type="title"/>
          </p:nvPr>
        </p:nvSpPr>
        <p:spPr>
          <a:xfrm>
            <a:off x="381000" y="136525"/>
            <a:ext cx="8599714" cy="941143"/>
          </a:xfrm>
        </p:spPr>
        <p:txBody>
          <a:bodyPr anchor="ctr">
            <a:noAutofit/>
          </a:bodyPr>
          <a:lstStyle/>
          <a:p>
            <a:pPr>
              <a:lnSpc>
                <a:spcPct val="90000"/>
              </a:lnSpc>
            </a:pPr>
            <a:r>
              <a:rPr lang="en-GB"/>
              <a:t>Step 1:check if emissions will reach a protected site</a:t>
            </a:r>
          </a:p>
        </p:txBody>
      </p:sp>
      <p:sp>
        <p:nvSpPr>
          <p:cNvPr id="4" name="Slide Number Placeholder 3">
            <a:extLst>
              <a:ext uri="{FF2B5EF4-FFF2-40B4-BE49-F238E27FC236}">
                <a16:creationId xmlns:a16="http://schemas.microsoft.com/office/drawing/2014/main" id="{E7C66B8E-1BCA-BA6D-10DF-FD9C805FA7CB}"/>
              </a:ext>
            </a:extLst>
          </p:cNvPr>
          <p:cNvSpPr>
            <a:spLocks noGrp="1"/>
          </p:cNvSpPr>
          <p:nvPr>
            <p:ph type="sldNum" sz="quarter" idx="15"/>
          </p:nvPr>
        </p:nvSpPr>
        <p:spPr>
          <a:xfrm>
            <a:off x="6553200" y="6245225"/>
            <a:ext cx="2133600" cy="476250"/>
          </a:xfrm>
        </p:spPr>
        <p:txBody>
          <a:bodyPr wrap="square" anchor="t">
            <a:normAutofit/>
          </a:bodyPr>
          <a:lstStyle/>
          <a:p>
            <a:pPr>
              <a:spcAft>
                <a:spcPts val="600"/>
              </a:spcAft>
              <a:defRPr/>
            </a:pPr>
            <a:fld id="{069B86D6-F051-45BC-83D0-AD7531B60026}" type="slidenum">
              <a:rPr lang="en-GB" altLang="en-US" smtClean="0"/>
              <a:pPr>
                <a:spcAft>
                  <a:spcPts val="600"/>
                </a:spcAft>
                <a:defRPr/>
              </a:pPr>
              <a:t>12</a:t>
            </a:fld>
            <a:endParaRPr lang="en-GB" altLang="en-US"/>
          </a:p>
        </p:txBody>
      </p:sp>
      <p:graphicFrame>
        <p:nvGraphicFramePr>
          <p:cNvPr id="7" name="Content Placeholder 2">
            <a:extLst>
              <a:ext uri="{FF2B5EF4-FFF2-40B4-BE49-F238E27FC236}">
                <a16:creationId xmlns:a16="http://schemas.microsoft.com/office/drawing/2014/main" id="{047A7172-B480-9087-6CB6-E8D0CD16780E}"/>
              </a:ext>
            </a:extLst>
          </p:cNvPr>
          <p:cNvGraphicFramePr>
            <a:graphicFrameLocks noGrp="1"/>
          </p:cNvGraphicFramePr>
          <p:nvPr>
            <p:ph sz="quarter" idx="13"/>
            <p:extLst>
              <p:ext uri="{D42A27DB-BD31-4B8C-83A1-F6EECF244321}">
                <p14:modId xmlns:p14="http://schemas.microsoft.com/office/powerpoint/2010/main" val="916816103"/>
              </p:ext>
            </p:extLst>
          </p:nvPr>
        </p:nvGraphicFramePr>
        <p:xfrm>
          <a:off x="381000" y="1186543"/>
          <a:ext cx="8523514" cy="5058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102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563FA-9B6F-5E1A-EFAB-69A4AFBDB573}"/>
              </a:ext>
            </a:extLst>
          </p:cNvPr>
          <p:cNvSpPr>
            <a:spLocks noGrp="1"/>
          </p:cNvSpPr>
          <p:nvPr>
            <p:ph type="title"/>
          </p:nvPr>
        </p:nvSpPr>
        <p:spPr>
          <a:xfrm>
            <a:off x="381000" y="403223"/>
            <a:ext cx="7214752" cy="674445"/>
          </a:xfrm>
        </p:spPr>
        <p:txBody>
          <a:bodyPr anchor="ctr">
            <a:normAutofit fontScale="90000"/>
          </a:bodyPr>
          <a:lstStyle/>
          <a:p>
            <a:pPr>
              <a:lnSpc>
                <a:spcPct val="90000"/>
              </a:lnSpc>
            </a:pPr>
            <a:r>
              <a:rPr lang="en-GB" sz="3100">
                <a:latin typeface="Arial"/>
                <a:ea typeface="MS PGothic"/>
                <a:cs typeface="Arial"/>
              </a:rPr>
              <a:t>Simple Calculation Assessment of Atmospheric Impact Limits (SCAIL)</a:t>
            </a:r>
          </a:p>
        </p:txBody>
      </p:sp>
      <p:sp>
        <p:nvSpPr>
          <p:cNvPr id="3" name="Content Placeholder 2">
            <a:extLst>
              <a:ext uri="{FF2B5EF4-FFF2-40B4-BE49-F238E27FC236}">
                <a16:creationId xmlns:a16="http://schemas.microsoft.com/office/drawing/2014/main" id="{1B64011A-E215-29A1-6833-23E2D78607D3}"/>
              </a:ext>
            </a:extLst>
          </p:cNvPr>
          <p:cNvSpPr>
            <a:spLocks noGrp="1"/>
          </p:cNvSpPr>
          <p:nvPr>
            <p:ph sz="quarter" idx="13"/>
          </p:nvPr>
        </p:nvSpPr>
        <p:spPr>
          <a:xfrm>
            <a:off x="381000" y="1298476"/>
            <a:ext cx="5716696" cy="5430017"/>
          </a:xfrm>
        </p:spPr>
        <p:txBody>
          <a:bodyPr lIns="91440" tIns="45720" rIns="91440" bIns="45720" anchor="t">
            <a:noAutofit/>
          </a:bodyPr>
          <a:lstStyle/>
          <a:p>
            <a:pPr>
              <a:lnSpc>
                <a:spcPct val="90000"/>
              </a:lnSpc>
            </a:pPr>
            <a:r>
              <a:rPr lang="en-GB" sz="1800" b="1" dirty="0">
                <a:solidFill>
                  <a:srgbClr val="780046"/>
                </a:solidFill>
                <a:latin typeface="Arial"/>
                <a:ea typeface="MS PGothic"/>
                <a:cs typeface="Arial"/>
              </a:rPr>
              <a:t>What SCAIL Does</a:t>
            </a:r>
            <a:endParaRPr lang="en-GB" dirty="0">
              <a:solidFill>
                <a:srgbClr val="000000"/>
              </a:solidFill>
            </a:endParaRPr>
          </a:p>
          <a:p>
            <a:r>
              <a:rPr lang="en-GB" sz="1800" b="1" dirty="0">
                <a:solidFill>
                  <a:srgbClr val="001D35"/>
                </a:solidFill>
                <a:latin typeface="Arial"/>
                <a:ea typeface="MS PGothic"/>
                <a:cs typeface="Arial"/>
              </a:rPr>
              <a:t>Identifies impacts:</a:t>
            </a:r>
            <a:r>
              <a:rPr lang="en-GB" sz="1800" dirty="0">
                <a:solidFill>
                  <a:srgbClr val="001D35"/>
                </a:solidFill>
                <a:latin typeface="Arial"/>
                <a:ea typeface="MS PGothic"/>
                <a:cs typeface="Arial"/>
              </a:rPr>
              <a:t> It screens for potential air quality effects on  protected sites and on human health. </a:t>
            </a:r>
            <a:endParaRPr lang="en-GB" sz="1800" dirty="0"/>
          </a:p>
          <a:p>
            <a:pPr>
              <a:buFont typeface="Arial" panose="020B0604020202020204" pitchFamily="34" charset="0"/>
              <a:buChar char="•"/>
            </a:pPr>
            <a:r>
              <a:rPr lang="en-GB" sz="1800" b="1" dirty="0">
                <a:solidFill>
                  <a:srgbClr val="001D35"/>
                </a:solidFill>
                <a:latin typeface="Arial"/>
                <a:ea typeface="MS PGothic"/>
                <a:cs typeface="Arial"/>
              </a:rPr>
              <a:t>Estimates emissions:</a:t>
            </a:r>
            <a:r>
              <a:rPr lang="en-GB" sz="1800" dirty="0">
                <a:solidFill>
                  <a:srgbClr val="001D35"/>
                </a:solidFill>
                <a:latin typeface="Arial"/>
                <a:ea typeface="MS PGothic"/>
                <a:cs typeface="Arial"/>
              </a:rPr>
              <a:t> </a:t>
            </a:r>
            <a:endParaRPr lang="en-GB" sz="1800" dirty="0"/>
          </a:p>
          <a:p>
            <a:pPr>
              <a:buFont typeface="Arial" panose="020B0604020202020204" pitchFamily="34" charset="0"/>
              <a:buChar char="•"/>
            </a:pPr>
            <a:r>
              <a:rPr lang="en-GB" sz="1800" dirty="0">
                <a:solidFill>
                  <a:srgbClr val="001D35"/>
                </a:solidFill>
                <a:latin typeface="Arial"/>
                <a:ea typeface="MS PGothic"/>
                <a:cs typeface="Arial"/>
              </a:rPr>
              <a:t>It quantifies concentrations of pollutants like ammonia and sulphur, as well as the amount of acidity and nitrogen deposited onto habitats. </a:t>
            </a:r>
            <a:endParaRPr lang="en-GB" sz="1800" dirty="0"/>
          </a:p>
          <a:p>
            <a:pPr>
              <a:buFont typeface="Arial" panose="020B0604020202020204" pitchFamily="34" charset="0"/>
              <a:buChar char="•"/>
            </a:pPr>
            <a:r>
              <a:rPr lang="en-GB" sz="1800" b="1" dirty="0">
                <a:solidFill>
                  <a:srgbClr val="001D35"/>
                </a:solidFill>
                <a:latin typeface="Arial"/>
                <a:ea typeface="MS PGothic"/>
                <a:cs typeface="Arial"/>
              </a:rPr>
              <a:t>Supports risk assessments:</a:t>
            </a:r>
            <a:r>
              <a:rPr lang="en-GB" sz="1800" dirty="0">
                <a:solidFill>
                  <a:srgbClr val="001D35"/>
                </a:solidFill>
                <a:latin typeface="Arial"/>
                <a:ea typeface="MS PGothic"/>
                <a:cs typeface="Arial"/>
              </a:rPr>
              <a:t> </a:t>
            </a:r>
            <a:endParaRPr lang="en-GB" sz="1800" dirty="0"/>
          </a:p>
          <a:p>
            <a:pPr>
              <a:buFont typeface="Arial" panose="020B0604020202020204" pitchFamily="34" charset="0"/>
              <a:buChar char="•"/>
            </a:pPr>
            <a:r>
              <a:rPr lang="en-GB" sz="1800" dirty="0">
                <a:solidFill>
                  <a:srgbClr val="001D35"/>
                </a:solidFill>
                <a:latin typeface="Arial"/>
                <a:ea typeface="MS PGothic"/>
                <a:cs typeface="Arial"/>
              </a:rPr>
              <a:t>SCAIL results are used as a preliminary step to decide if a site requires a more detailed assessment. </a:t>
            </a:r>
            <a:endParaRPr lang="en-GB" sz="1800" dirty="0"/>
          </a:p>
          <a:p>
            <a:pPr>
              <a:buFont typeface="Arial" panose="020B0604020202020204" pitchFamily="34" charset="0"/>
              <a:buChar char="•"/>
            </a:pPr>
            <a:r>
              <a:rPr lang="en-GB" sz="1800" dirty="0">
                <a:solidFill>
                  <a:srgbClr val="001D35"/>
                </a:solidFill>
                <a:latin typeface="Arial"/>
                <a:ea typeface="MS PGothic"/>
                <a:cs typeface="Arial"/>
              </a:rPr>
              <a:t>The Two Main SCAIL Models:</a:t>
            </a:r>
            <a:endParaRPr lang="en-GB" sz="1800" dirty="0"/>
          </a:p>
          <a:p>
            <a:pPr>
              <a:buFont typeface="Arial" panose="020B0604020202020204" pitchFamily="34" charset="0"/>
              <a:buChar char="•"/>
            </a:pPr>
            <a:r>
              <a:rPr lang="en-GB" sz="1800" b="1" u="sng" dirty="0">
                <a:latin typeface="Arial"/>
                <a:ea typeface="MS PGothic"/>
                <a:cs typeface="Arial"/>
                <a:hlinkClick r:id="rId3"/>
              </a:rPr>
              <a:t>SCAIL-Agriculture</a:t>
            </a:r>
            <a:r>
              <a:rPr lang="en-GB" sz="1800" b="1" dirty="0">
                <a:solidFill>
                  <a:srgbClr val="001D35"/>
                </a:solidFill>
                <a:latin typeface="Arial"/>
                <a:ea typeface="MS PGothic"/>
                <a:cs typeface="Arial"/>
              </a:rPr>
              <a:t>:</a:t>
            </a:r>
            <a:r>
              <a:rPr lang="en-GB" sz="1800" dirty="0">
                <a:solidFill>
                  <a:srgbClr val="001D35"/>
                </a:solidFill>
                <a:latin typeface="Arial"/>
                <a:ea typeface="MS PGothic"/>
                <a:cs typeface="Arial"/>
              </a:rPr>
              <a:t> Focuses on ammonia emissions from agricultural activities, such as livestock housing and slurry lagoons. </a:t>
            </a:r>
            <a:endParaRPr lang="en-GB" sz="1800" dirty="0"/>
          </a:p>
          <a:p>
            <a:pPr>
              <a:buFont typeface="Arial" panose="020B0604020202020204" pitchFamily="34" charset="0"/>
              <a:buChar char="•"/>
            </a:pPr>
            <a:r>
              <a:rPr lang="en-GB" sz="1800" b="1" u="sng" dirty="0">
                <a:latin typeface="Arial"/>
                <a:ea typeface="MS PGothic"/>
                <a:cs typeface="Arial"/>
                <a:hlinkClick r:id="rId4"/>
              </a:rPr>
              <a:t>SCAIL-Combustion</a:t>
            </a:r>
            <a:r>
              <a:rPr lang="en-GB" sz="1800" b="1" dirty="0">
                <a:solidFill>
                  <a:srgbClr val="001D35"/>
                </a:solidFill>
                <a:latin typeface="Arial"/>
                <a:ea typeface="MS PGothic"/>
                <a:cs typeface="Arial"/>
              </a:rPr>
              <a:t>:</a:t>
            </a:r>
            <a:r>
              <a:rPr lang="en-GB" sz="1800" dirty="0">
                <a:solidFill>
                  <a:srgbClr val="001D35"/>
                </a:solidFill>
                <a:latin typeface="Arial"/>
                <a:ea typeface="MS PGothic"/>
                <a:cs typeface="Arial"/>
              </a:rPr>
              <a:t> Assesses impacts from industrial and medium combustion plants (MCPs</a:t>
            </a:r>
            <a:endParaRPr lang="en-GB" sz="1800" dirty="0"/>
          </a:p>
          <a:p>
            <a:pPr>
              <a:lnSpc>
                <a:spcPct val="90000"/>
              </a:lnSpc>
            </a:pPr>
            <a:r>
              <a:rPr lang="en-GB" sz="1800" dirty="0">
                <a:latin typeface="Arial"/>
                <a:ea typeface="MS PGothic"/>
                <a:cs typeface="Arial"/>
                <a:hlinkClick r:id="rId5"/>
              </a:rPr>
              <a:t>www.scail.ceh.ac.uk/</a:t>
            </a:r>
            <a:r>
              <a:rPr lang="en-GB" sz="1800" dirty="0">
                <a:latin typeface="Arial"/>
                <a:ea typeface="MS PGothic"/>
                <a:cs typeface="Arial"/>
              </a:rPr>
              <a:t> </a:t>
            </a:r>
          </a:p>
          <a:p>
            <a:pPr marL="342900" indent="-342900">
              <a:lnSpc>
                <a:spcPct val="90000"/>
              </a:lnSpc>
              <a:buFont typeface="Arial" panose="020B0604020202020204" pitchFamily="34" charset="0"/>
              <a:buChar char="•"/>
            </a:pPr>
            <a:endParaRPr lang="en-GB"/>
          </a:p>
          <a:p>
            <a:pPr marL="342900" indent="-342900">
              <a:lnSpc>
                <a:spcPct val="90000"/>
              </a:lnSpc>
              <a:buFont typeface="Arial" panose="020B0604020202020204" pitchFamily="34" charset="0"/>
              <a:buChar char="•"/>
            </a:pPr>
            <a:endParaRPr lang="en-GB" sz="1600"/>
          </a:p>
        </p:txBody>
      </p:sp>
      <p:sp>
        <p:nvSpPr>
          <p:cNvPr id="4" name="Slide Number Placeholder 3">
            <a:extLst>
              <a:ext uri="{FF2B5EF4-FFF2-40B4-BE49-F238E27FC236}">
                <a16:creationId xmlns:a16="http://schemas.microsoft.com/office/drawing/2014/main" id="{A7D4CF03-4881-58C9-D077-57450DEB04EF}"/>
              </a:ext>
            </a:extLst>
          </p:cNvPr>
          <p:cNvSpPr>
            <a:spLocks noGrp="1"/>
          </p:cNvSpPr>
          <p:nvPr>
            <p:ph type="sldNum" sz="quarter" idx="14"/>
          </p:nvPr>
        </p:nvSpPr>
        <p:spPr>
          <a:xfrm>
            <a:off x="6553200" y="6245225"/>
            <a:ext cx="2133600" cy="476250"/>
          </a:xfrm>
        </p:spPr>
        <p:txBody>
          <a:bodyPr wrap="square" anchor="t">
            <a:normAutofit/>
          </a:bodyPr>
          <a:lstStyle/>
          <a:p>
            <a:pPr>
              <a:spcAft>
                <a:spcPts val="600"/>
              </a:spcAft>
              <a:defRPr/>
            </a:pPr>
            <a:fld id="{069B86D6-F051-45BC-83D0-AD7531B60026}" type="slidenum">
              <a:rPr lang="en-GB" altLang="en-US" smtClean="0"/>
              <a:pPr>
                <a:spcAft>
                  <a:spcPts val="600"/>
                </a:spcAft>
                <a:defRPr/>
              </a:pPr>
              <a:t>13</a:t>
            </a:fld>
            <a:endParaRPr lang="en-GB" altLang="en-US"/>
          </a:p>
        </p:txBody>
      </p:sp>
      <p:pic>
        <p:nvPicPr>
          <p:cNvPr id="7" name="Picture 6">
            <a:extLst>
              <a:ext uri="{FF2B5EF4-FFF2-40B4-BE49-F238E27FC236}">
                <a16:creationId xmlns:a16="http://schemas.microsoft.com/office/drawing/2014/main" id="{8D2761E7-F6FD-11FA-6049-D928FAE9C171}"/>
              </a:ext>
            </a:extLst>
          </p:cNvPr>
          <p:cNvPicPr>
            <a:picLocks noChangeAspect="1"/>
          </p:cNvPicPr>
          <p:nvPr/>
        </p:nvPicPr>
        <p:blipFill>
          <a:blip r:embed="rId6"/>
          <a:srcRect r="5067" b="-2"/>
          <a:stretch>
            <a:fillRect/>
          </a:stretch>
        </p:blipFill>
        <p:spPr>
          <a:xfrm>
            <a:off x="6087913" y="1539210"/>
            <a:ext cx="2627463" cy="1900313"/>
          </a:xfrm>
          <a:prstGeom prst="rect">
            <a:avLst/>
          </a:prstGeom>
          <a:noFill/>
        </p:spPr>
      </p:pic>
    </p:spTree>
    <p:extLst>
      <p:ext uri="{BB962C8B-B14F-4D97-AF65-F5344CB8AC3E}">
        <p14:creationId xmlns:p14="http://schemas.microsoft.com/office/powerpoint/2010/main" val="8780358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E354-784C-2EF3-C16B-AFAD1C697365}"/>
              </a:ext>
            </a:extLst>
          </p:cNvPr>
          <p:cNvSpPr>
            <a:spLocks noGrp="1"/>
          </p:cNvSpPr>
          <p:nvPr>
            <p:ph type="title"/>
          </p:nvPr>
        </p:nvSpPr>
        <p:spPr>
          <a:xfrm>
            <a:off x="380998" y="136525"/>
            <a:ext cx="8305801" cy="674445"/>
          </a:xfrm>
        </p:spPr>
        <p:txBody>
          <a:bodyPr anchor="ctr">
            <a:normAutofit fontScale="90000"/>
          </a:bodyPr>
          <a:lstStyle/>
          <a:p>
            <a:pPr lvl="1">
              <a:lnSpc>
                <a:spcPct val="90000"/>
              </a:lnSpc>
              <a:spcBef>
                <a:spcPct val="20000"/>
              </a:spcBef>
            </a:pPr>
            <a:br>
              <a:rPr lang="en-GB" sz="1900">
                <a:solidFill>
                  <a:srgbClr val="780046"/>
                </a:solidFill>
              </a:rPr>
            </a:br>
            <a:r>
              <a:rPr lang="en-GB" sz="4000" b="1">
                <a:solidFill>
                  <a:srgbClr val="780046"/>
                </a:solidFill>
              </a:rPr>
              <a:t>Step 2: Check relevant critical loads and critical levels</a:t>
            </a:r>
            <a:r>
              <a:rPr lang="en-GB" sz="4000">
                <a:solidFill>
                  <a:srgbClr val="780046"/>
                </a:solidFill>
              </a:rPr>
              <a:t>.</a:t>
            </a:r>
            <a:endParaRPr lang="en-US" sz="4000">
              <a:solidFill>
                <a:srgbClr val="780046"/>
              </a:solidFill>
            </a:endParaRPr>
          </a:p>
        </p:txBody>
      </p:sp>
      <p:sp>
        <p:nvSpPr>
          <p:cNvPr id="4" name="Slide Number Placeholder 3">
            <a:extLst>
              <a:ext uri="{FF2B5EF4-FFF2-40B4-BE49-F238E27FC236}">
                <a16:creationId xmlns:a16="http://schemas.microsoft.com/office/drawing/2014/main" id="{F0A028B2-6CA8-F54D-2FA4-C274C66AE623}"/>
              </a:ext>
            </a:extLst>
          </p:cNvPr>
          <p:cNvSpPr>
            <a:spLocks noGrp="1"/>
          </p:cNvSpPr>
          <p:nvPr>
            <p:ph type="sldNum" sz="quarter" idx="14"/>
          </p:nvPr>
        </p:nvSpPr>
        <p:spPr>
          <a:xfrm>
            <a:off x="6553200" y="6245225"/>
            <a:ext cx="2133600" cy="476250"/>
          </a:xfrm>
        </p:spPr>
        <p:txBody>
          <a:bodyPr wrap="square" anchor="t">
            <a:normAutofit/>
          </a:bodyPr>
          <a:lstStyle/>
          <a:p>
            <a:pPr>
              <a:spcAft>
                <a:spcPts val="600"/>
              </a:spcAft>
              <a:defRPr/>
            </a:pPr>
            <a:fld id="{069B86D6-F051-45BC-83D0-AD7531B60026}" type="slidenum">
              <a:rPr lang="en-GB" altLang="en-US" smtClean="0"/>
              <a:pPr>
                <a:spcAft>
                  <a:spcPts val="600"/>
                </a:spcAft>
                <a:defRPr/>
              </a:pPr>
              <a:t>14</a:t>
            </a:fld>
            <a:endParaRPr lang="en-GB" altLang="en-US"/>
          </a:p>
        </p:txBody>
      </p:sp>
      <p:graphicFrame>
        <p:nvGraphicFramePr>
          <p:cNvPr id="7" name="Content Placeholder 2">
            <a:extLst>
              <a:ext uri="{FF2B5EF4-FFF2-40B4-BE49-F238E27FC236}">
                <a16:creationId xmlns:a16="http://schemas.microsoft.com/office/drawing/2014/main" id="{F0EED1B4-7E6A-96CF-BD46-9886699C7E31}"/>
              </a:ext>
            </a:extLst>
          </p:cNvPr>
          <p:cNvGraphicFramePr>
            <a:graphicFrameLocks noGrp="1"/>
          </p:cNvGraphicFramePr>
          <p:nvPr>
            <p:ph sz="quarter" idx="13"/>
            <p:extLst>
              <p:ext uri="{D42A27DB-BD31-4B8C-83A1-F6EECF244321}">
                <p14:modId xmlns:p14="http://schemas.microsoft.com/office/powerpoint/2010/main" val="186781036"/>
              </p:ext>
            </p:extLst>
          </p:nvPr>
        </p:nvGraphicFramePr>
        <p:xfrm>
          <a:off x="380998" y="1240971"/>
          <a:ext cx="8458201" cy="5213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689743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13EA-4A17-3BE6-B512-5AA551F232A5}"/>
              </a:ext>
            </a:extLst>
          </p:cNvPr>
          <p:cNvSpPr>
            <a:spLocks noGrp="1"/>
          </p:cNvSpPr>
          <p:nvPr>
            <p:ph type="title"/>
          </p:nvPr>
        </p:nvSpPr>
        <p:spPr>
          <a:xfrm>
            <a:off x="381000" y="403223"/>
            <a:ext cx="7243327" cy="874470"/>
          </a:xfrm>
        </p:spPr>
        <p:txBody>
          <a:bodyPr/>
          <a:lstStyle/>
          <a:p>
            <a:r>
              <a:rPr lang="en-GB">
                <a:latin typeface="Arial"/>
                <a:ea typeface="MS PGothic"/>
                <a:cs typeface="Arial"/>
              </a:rPr>
              <a:t>Air Pollution Information System  (APIS)</a:t>
            </a:r>
            <a:endParaRPr lang="en-GB"/>
          </a:p>
        </p:txBody>
      </p:sp>
      <p:sp>
        <p:nvSpPr>
          <p:cNvPr id="3" name="Content Placeholder 2">
            <a:extLst>
              <a:ext uri="{FF2B5EF4-FFF2-40B4-BE49-F238E27FC236}">
                <a16:creationId xmlns:a16="http://schemas.microsoft.com/office/drawing/2014/main" id="{0CB5A62A-1AA2-47A3-0F8A-C696E6610A81}"/>
              </a:ext>
            </a:extLst>
          </p:cNvPr>
          <p:cNvSpPr>
            <a:spLocks noGrp="1"/>
          </p:cNvSpPr>
          <p:nvPr>
            <p:ph sz="quarter" idx="13"/>
          </p:nvPr>
        </p:nvSpPr>
        <p:spPr>
          <a:xfrm>
            <a:off x="381000" y="1555736"/>
            <a:ext cx="4378542" cy="4678363"/>
          </a:xfrm>
        </p:spPr>
        <p:txBody>
          <a:bodyPr lIns="91440" tIns="45720" rIns="91440" bIns="45720" anchor="t"/>
          <a:lstStyle/>
          <a:p>
            <a:pPr>
              <a:lnSpc>
                <a:spcPct val="90000"/>
              </a:lnSpc>
            </a:pPr>
            <a:r>
              <a:rPr lang="en-GB" b="1">
                <a:latin typeface="Arial"/>
                <a:ea typeface="MS PGothic"/>
                <a:cs typeface="Arial"/>
              </a:rPr>
              <a:t>APIS </a:t>
            </a:r>
            <a:r>
              <a:rPr lang="en-GB">
                <a:latin typeface="Arial"/>
                <a:ea typeface="MS PGothic"/>
                <a:cs typeface="Arial"/>
              </a:rPr>
              <a:t>is a </a:t>
            </a:r>
            <a:r>
              <a:rPr lang="en-GB">
                <a:solidFill>
                  <a:srgbClr val="001D35"/>
                </a:solidFill>
                <a:latin typeface="Arial"/>
                <a:ea typeface="MS PGothic"/>
                <a:cs typeface="Arial"/>
              </a:rPr>
              <a:t>comprehensive online resource providing UK-focused information on air pollution and its effects on habitats and species. </a:t>
            </a:r>
            <a:endParaRPr lang="en-US">
              <a:solidFill>
                <a:srgbClr val="000000"/>
              </a:solidFill>
              <a:latin typeface="Arial"/>
              <a:ea typeface="MS PGothic"/>
              <a:cs typeface="Arial"/>
            </a:endParaRPr>
          </a:p>
          <a:p>
            <a:pPr>
              <a:lnSpc>
                <a:spcPct val="90000"/>
              </a:lnSpc>
            </a:pPr>
            <a:r>
              <a:rPr lang="en-GB">
                <a:solidFill>
                  <a:srgbClr val="001D35"/>
                </a:solidFill>
                <a:latin typeface="Arial"/>
                <a:ea typeface="MS PGothic"/>
                <a:cs typeface="Arial"/>
              </a:rPr>
              <a:t>It is a searchable database and a GIS mapping tool, offering site-specific details on pollution and deposition levels, critical loads, and source attribution data to support environmental assessments for protected sites and conservation purposes</a:t>
            </a:r>
            <a:r>
              <a:rPr lang="en-GB" sz="1200">
                <a:solidFill>
                  <a:srgbClr val="001D35"/>
                </a:solidFill>
                <a:latin typeface="Arial"/>
                <a:ea typeface="MS PGothic"/>
                <a:cs typeface="Arial"/>
              </a:rPr>
              <a:t>.</a:t>
            </a:r>
            <a:endParaRPr lang="en-US">
              <a:latin typeface="Arial"/>
              <a:ea typeface="MS PGothic"/>
              <a:cs typeface="Arial"/>
            </a:endParaRPr>
          </a:p>
          <a:p>
            <a:pPr>
              <a:lnSpc>
                <a:spcPct val="90000"/>
              </a:lnSpc>
            </a:pPr>
            <a:r>
              <a:rPr lang="en-GB">
                <a:latin typeface="Arial"/>
                <a:ea typeface="MS PGothic"/>
                <a:cs typeface="Arial"/>
                <a:hlinkClick r:id="rId2"/>
              </a:rPr>
              <a:t>https://www.apis.ac.uk</a:t>
            </a:r>
            <a:r>
              <a:rPr lang="en-GB">
                <a:latin typeface="Arial"/>
                <a:ea typeface="MS PGothic"/>
                <a:cs typeface="Arial"/>
              </a:rPr>
              <a:t> </a:t>
            </a:r>
            <a:endParaRPr lang="en-US">
              <a:latin typeface="Arial"/>
              <a:ea typeface="MS PGothic"/>
              <a:cs typeface="Arial"/>
            </a:endParaRPr>
          </a:p>
        </p:txBody>
      </p:sp>
      <p:sp>
        <p:nvSpPr>
          <p:cNvPr id="4" name="Slide Number Placeholder 3">
            <a:extLst>
              <a:ext uri="{FF2B5EF4-FFF2-40B4-BE49-F238E27FC236}">
                <a16:creationId xmlns:a16="http://schemas.microsoft.com/office/drawing/2014/main" id="{AE89510C-A07A-AEDE-63FD-D48AA2912BA7}"/>
              </a:ext>
            </a:extLst>
          </p:cNvPr>
          <p:cNvSpPr>
            <a:spLocks noGrp="1"/>
          </p:cNvSpPr>
          <p:nvPr>
            <p:ph type="sldNum" sz="quarter" idx="14"/>
          </p:nvPr>
        </p:nvSpPr>
        <p:spPr/>
        <p:txBody>
          <a:bodyPr/>
          <a:lstStyle/>
          <a:p>
            <a:pPr>
              <a:defRPr/>
            </a:pPr>
            <a:fld id="{069B86D6-F051-45BC-83D0-AD7531B60026}" type="slidenum">
              <a:rPr lang="en-GB" altLang="en-US"/>
              <a:pPr>
                <a:defRPr/>
              </a:pPr>
              <a:t>15</a:t>
            </a:fld>
            <a:endParaRPr lang="en-GB" altLang="en-US"/>
          </a:p>
        </p:txBody>
      </p:sp>
      <p:pic>
        <p:nvPicPr>
          <p:cNvPr id="6" name="Picture 5" descr="A screenshot of a map&#10;&#10;AI-generated content may be incorrect.">
            <a:extLst>
              <a:ext uri="{FF2B5EF4-FFF2-40B4-BE49-F238E27FC236}">
                <a16:creationId xmlns:a16="http://schemas.microsoft.com/office/drawing/2014/main" id="{29912AE9-2E8A-DF5E-A0B2-9D5650AF70E9}"/>
              </a:ext>
            </a:extLst>
          </p:cNvPr>
          <p:cNvPicPr>
            <a:picLocks noChangeAspect="1"/>
          </p:cNvPicPr>
          <p:nvPr/>
        </p:nvPicPr>
        <p:blipFill>
          <a:blip r:embed="rId3"/>
          <a:stretch>
            <a:fillRect/>
          </a:stretch>
        </p:blipFill>
        <p:spPr>
          <a:xfrm>
            <a:off x="4769318" y="1428896"/>
            <a:ext cx="4099498" cy="2322959"/>
          </a:xfrm>
          <a:prstGeom prst="rect">
            <a:avLst/>
          </a:prstGeom>
        </p:spPr>
      </p:pic>
    </p:spTree>
    <p:extLst>
      <p:ext uri="{BB962C8B-B14F-4D97-AF65-F5344CB8AC3E}">
        <p14:creationId xmlns:p14="http://schemas.microsoft.com/office/powerpoint/2010/main" val="360766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EBFD-8192-E3A8-7E07-A86072C566FB}"/>
              </a:ext>
            </a:extLst>
          </p:cNvPr>
          <p:cNvSpPr>
            <a:spLocks noGrp="1"/>
          </p:cNvSpPr>
          <p:nvPr>
            <p:ph type="title"/>
          </p:nvPr>
        </p:nvSpPr>
        <p:spPr>
          <a:xfrm>
            <a:off x="381000" y="403223"/>
            <a:ext cx="8491102" cy="760170"/>
          </a:xfrm>
        </p:spPr>
        <p:txBody>
          <a:bodyPr/>
          <a:lstStyle/>
          <a:p>
            <a:r>
              <a:rPr lang="en-GB">
                <a:latin typeface="Arial"/>
                <a:ea typeface="MS PGothic"/>
                <a:cs typeface="Arial"/>
              </a:rPr>
              <a:t>Step 3: Taking account of emission reductions</a:t>
            </a:r>
            <a:endParaRPr lang="en-GB"/>
          </a:p>
        </p:txBody>
      </p:sp>
      <p:sp>
        <p:nvSpPr>
          <p:cNvPr id="3" name="Content Placeholder 2">
            <a:extLst>
              <a:ext uri="{FF2B5EF4-FFF2-40B4-BE49-F238E27FC236}">
                <a16:creationId xmlns:a16="http://schemas.microsoft.com/office/drawing/2014/main" id="{B0B606EB-4AAA-ABF8-388B-4CC972887136}"/>
              </a:ext>
            </a:extLst>
          </p:cNvPr>
          <p:cNvSpPr>
            <a:spLocks noGrp="1"/>
          </p:cNvSpPr>
          <p:nvPr>
            <p:ph sz="quarter" idx="13"/>
          </p:nvPr>
        </p:nvSpPr>
        <p:spPr>
          <a:xfrm>
            <a:off x="381000" y="1984361"/>
            <a:ext cx="8379042" cy="4478338"/>
          </a:xfrm>
        </p:spPr>
        <p:txBody>
          <a:bodyPr lIns="91440" tIns="45720" rIns="91440" bIns="45720" anchor="t"/>
          <a:lstStyle/>
          <a:p>
            <a:pPr marL="457200" indent="-457200">
              <a:buAutoNum type="arabicPeriod"/>
            </a:pPr>
            <a:r>
              <a:rPr lang="en-GB" sz="1600" dirty="0">
                <a:latin typeface="Arial"/>
                <a:ea typeface="MS PGothic"/>
                <a:cs typeface="Arial"/>
              </a:rPr>
              <a:t>This step only applies to agricultural developments where applicants have identified the development will result in emission reductions.</a:t>
            </a:r>
            <a:endParaRPr lang="en-US" sz="1600" dirty="0">
              <a:solidFill>
                <a:srgbClr val="000000"/>
              </a:solidFill>
            </a:endParaRPr>
          </a:p>
          <a:p>
            <a:pPr marL="457200" indent="-457200">
              <a:buAutoNum type="arabicPeriod"/>
            </a:pPr>
            <a:r>
              <a:rPr lang="en-GB" sz="1600" dirty="0">
                <a:solidFill>
                  <a:srgbClr val="000000"/>
                </a:solidFill>
                <a:latin typeface="Arial"/>
                <a:ea typeface="MS PGothic"/>
                <a:cs typeface="Arial"/>
              </a:rPr>
              <a:t>Emission reductions are acceptable provided that the following criteria are met.  </a:t>
            </a:r>
            <a:endParaRPr lang="en-US" sz="1600" dirty="0">
              <a:solidFill>
                <a:srgbClr val="000000"/>
              </a:solidFill>
              <a:latin typeface="+mn-lt"/>
              <a:cs typeface="Arial"/>
            </a:endParaRPr>
          </a:p>
          <a:p>
            <a:pPr marL="1200150" lvl="1" indent="-457200">
              <a:buFont typeface="Wingdings" panose="05000000000000000000" pitchFamily="2" charset="2"/>
              <a:buChar char="Ø"/>
            </a:pPr>
            <a:r>
              <a:rPr lang="en-GB" sz="1600" dirty="0">
                <a:latin typeface="Arial"/>
                <a:ea typeface="MS PGothic"/>
                <a:cs typeface="Arial"/>
              </a:rPr>
              <a:t>The activity causing the pollution would continue even if the proposal was not approved, and</a:t>
            </a:r>
          </a:p>
          <a:p>
            <a:pPr marL="1200150" lvl="1" indent="-457200">
              <a:buFont typeface="Wingdings" panose="05000000000000000000" pitchFamily="2" charset="2"/>
              <a:buChar char="Ø"/>
            </a:pPr>
            <a:r>
              <a:rPr lang="en-GB" sz="1600" dirty="0">
                <a:latin typeface="Arial"/>
                <a:ea typeface="MS PGothic"/>
                <a:cs typeface="Arial"/>
              </a:rPr>
              <a:t>The proposal site is not considered to be an existing dominant source of air pollution</a:t>
            </a:r>
          </a:p>
          <a:p>
            <a:pPr marL="1200150" lvl="1" indent="-457200">
              <a:buFont typeface="Wingdings" panose="05000000000000000000" pitchFamily="2" charset="2"/>
              <a:buChar char="Ø"/>
            </a:pPr>
            <a:r>
              <a:rPr lang="en-GB" sz="1600" dirty="0">
                <a:latin typeface="Arial"/>
                <a:ea typeface="MS PGothic"/>
                <a:cs typeface="Arial"/>
              </a:rPr>
              <a:t>Emission reductions are measurable and achievable</a:t>
            </a:r>
          </a:p>
          <a:p>
            <a:pPr marL="342900" indent="-342900">
              <a:buAutoNum type="arabicPeriod" startAt="3"/>
            </a:pPr>
            <a:r>
              <a:rPr lang="en-GB" sz="1600" dirty="0">
                <a:solidFill>
                  <a:srgbClr val="000000"/>
                </a:solidFill>
                <a:latin typeface="Arial"/>
                <a:ea typeface="MS PGothic"/>
                <a:cs typeface="Arial"/>
              </a:rPr>
              <a:t>The advice sets out a stepwise approach to help you take account of emission reductions in a proposed development.</a:t>
            </a:r>
            <a:endParaRPr lang="en-GB" sz="1600" dirty="0">
              <a:solidFill>
                <a:srgbClr val="000000"/>
              </a:solidFill>
            </a:endParaRPr>
          </a:p>
          <a:p>
            <a:pPr marL="342900" indent="-342900">
              <a:buAutoNum type="arabicPeriod" startAt="3"/>
            </a:pPr>
            <a:r>
              <a:rPr lang="en-GB" sz="1600" dirty="0">
                <a:solidFill>
                  <a:srgbClr val="000000"/>
                </a:solidFill>
                <a:latin typeface="Arial"/>
                <a:ea typeface="MS PGothic"/>
                <a:cs typeface="Arial"/>
              </a:rPr>
              <a:t>You will need to ensure emissions reduction measures are secured as part of any approval. For example, they could be secured by a planning condition.</a:t>
            </a:r>
            <a:endParaRPr lang="en-GB" sz="1600" dirty="0">
              <a:solidFill>
                <a:srgbClr val="000000"/>
              </a:solidFill>
            </a:endParaRPr>
          </a:p>
          <a:p>
            <a:pPr marL="342900" indent="-342900">
              <a:buAutoNum type="arabicPeriod" startAt="3"/>
            </a:pPr>
            <a:r>
              <a:rPr lang="en-GB" sz="1600" dirty="0">
                <a:latin typeface="Arial"/>
                <a:ea typeface="MS PGothic"/>
                <a:cs typeface="Arial"/>
              </a:rPr>
              <a:t>You will need to follow the Environment Agency’s emissions reduction advice if the proposal also needs an Environment Agency permit.</a:t>
            </a:r>
          </a:p>
          <a:p>
            <a:pPr marL="342900" indent="-342900">
              <a:buAutoNum type="arabicPeriod" startAt="3"/>
            </a:pPr>
            <a:r>
              <a:rPr lang="en-GB" sz="1600" dirty="0">
                <a:latin typeface="Arial"/>
                <a:ea typeface="MS PGothic"/>
                <a:cs typeface="Arial"/>
              </a:rPr>
              <a:t>No in-combination assessment is required if an emissions reduction approach is taken.</a:t>
            </a:r>
            <a:endParaRPr lang="en-GB" sz="1600" dirty="0"/>
          </a:p>
          <a:p>
            <a:pPr marL="457200" indent="-457200">
              <a:buAutoNum type="arabicPeriod"/>
            </a:pPr>
            <a:endParaRPr lang="en-GB" sz="1600"/>
          </a:p>
        </p:txBody>
      </p:sp>
      <p:sp>
        <p:nvSpPr>
          <p:cNvPr id="4" name="Slide Number Placeholder 3">
            <a:extLst>
              <a:ext uri="{FF2B5EF4-FFF2-40B4-BE49-F238E27FC236}">
                <a16:creationId xmlns:a16="http://schemas.microsoft.com/office/drawing/2014/main" id="{C53767EE-8D13-6A9E-549A-6E3B68D35BF2}"/>
              </a:ext>
            </a:extLst>
          </p:cNvPr>
          <p:cNvSpPr>
            <a:spLocks noGrp="1"/>
          </p:cNvSpPr>
          <p:nvPr>
            <p:ph type="sldNum" sz="quarter" idx="14"/>
          </p:nvPr>
        </p:nvSpPr>
        <p:spPr/>
        <p:txBody>
          <a:bodyPr/>
          <a:lstStyle/>
          <a:p>
            <a:pPr>
              <a:defRPr/>
            </a:pPr>
            <a:fld id="{069B86D6-F051-45BC-83D0-AD7531B60026}" type="slidenum">
              <a:rPr lang="en-GB" altLang="en-US"/>
              <a:pPr>
                <a:defRPr/>
              </a:pPr>
              <a:t>16</a:t>
            </a:fld>
            <a:endParaRPr lang="en-GB" altLang="en-US"/>
          </a:p>
        </p:txBody>
      </p:sp>
    </p:spTree>
    <p:extLst>
      <p:ext uri="{BB962C8B-B14F-4D97-AF65-F5344CB8AC3E}">
        <p14:creationId xmlns:p14="http://schemas.microsoft.com/office/powerpoint/2010/main" val="412861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1191-6CE2-873B-0F54-93677F879B9C}"/>
              </a:ext>
            </a:extLst>
          </p:cNvPr>
          <p:cNvSpPr>
            <a:spLocks noGrp="1"/>
          </p:cNvSpPr>
          <p:nvPr>
            <p:ph type="title"/>
          </p:nvPr>
        </p:nvSpPr>
        <p:spPr>
          <a:xfrm>
            <a:off x="381000" y="154702"/>
            <a:ext cx="8010646" cy="674445"/>
          </a:xfrm>
        </p:spPr>
        <p:txBody>
          <a:bodyPr/>
          <a:lstStyle/>
          <a:p>
            <a:r>
              <a:rPr lang="en-GB" sz="3600">
                <a:latin typeface="Arial"/>
                <a:ea typeface="MS PGothic"/>
                <a:cs typeface="Arial"/>
              </a:rPr>
              <a:t>Emission Reductions – Key Steps</a:t>
            </a:r>
            <a:endParaRPr lang="en-GB" sz="3600"/>
          </a:p>
        </p:txBody>
      </p:sp>
      <p:graphicFrame>
        <p:nvGraphicFramePr>
          <p:cNvPr id="5" name="Content Placeholder 4">
            <a:extLst>
              <a:ext uri="{FF2B5EF4-FFF2-40B4-BE49-F238E27FC236}">
                <a16:creationId xmlns:a16="http://schemas.microsoft.com/office/drawing/2014/main" id="{176CC7AA-63D1-B54D-DC84-DD160611B3E1}"/>
              </a:ext>
            </a:extLst>
          </p:cNvPr>
          <p:cNvGraphicFramePr>
            <a:graphicFrameLocks noGrp="1"/>
          </p:cNvGraphicFramePr>
          <p:nvPr>
            <p:ph sz="quarter" idx="13"/>
            <p:extLst>
              <p:ext uri="{D42A27DB-BD31-4B8C-83A1-F6EECF244321}">
                <p14:modId xmlns:p14="http://schemas.microsoft.com/office/powerpoint/2010/main" val="3919942141"/>
              </p:ext>
            </p:extLst>
          </p:nvPr>
        </p:nvGraphicFramePr>
        <p:xfrm>
          <a:off x="380999" y="936172"/>
          <a:ext cx="8567057" cy="5767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07A2742-8912-B2D7-EFDB-39782A6A4AAE}"/>
              </a:ext>
            </a:extLst>
          </p:cNvPr>
          <p:cNvSpPr>
            <a:spLocks noGrp="1"/>
          </p:cNvSpPr>
          <p:nvPr>
            <p:ph type="sldNum" sz="quarter" idx="14"/>
          </p:nvPr>
        </p:nvSpPr>
        <p:spPr/>
        <p:txBody>
          <a:bodyPr/>
          <a:lstStyle/>
          <a:p>
            <a:pPr>
              <a:defRPr/>
            </a:pPr>
            <a:fld id="{069B86D6-F051-45BC-83D0-AD7531B60026}" type="slidenum">
              <a:rPr lang="en-GB" altLang="en-US"/>
              <a:pPr>
                <a:defRPr/>
              </a:pPr>
              <a:t>17</a:t>
            </a:fld>
            <a:endParaRPr lang="en-GB" altLang="en-US"/>
          </a:p>
        </p:txBody>
      </p:sp>
    </p:spTree>
    <p:extLst>
      <p:ext uri="{BB962C8B-B14F-4D97-AF65-F5344CB8AC3E}">
        <p14:creationId xmlns:p14="http://schemas.microsoft.com/office/powerpoint/2010/main" val="108719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75C8-B6F0-A823-26A2-757F8F70D399}"/>
              </a:ext>
            </a:extLst>
          </p:cNvPr>
          <p:cNvSpPr>
            <a:spLocks noGrp="1"/>
          </p:cNvSpPr>
          <p:nvPr>
            <p:ph type="title"/>
          </p:nvPr>
        </p:nvSpPr>
        <p:spPr>
          <a:xfrm>
            <a:off x="381000" y="403223"/>
            <a:ext cx="7214752" cy="674445"/>
          </a:xfrm>
        </p:spPr>
        <p:txBody>
          <a:bodyPr anchor="ctr">
            <a:normAutofit/>
          </a:bodyPr>
          <a:lstStyle/>
          <a:p>
            <a:pPr>
              <a:lnSpc>
                <a:spcPct val="90000"/>
              </a:lnSpc>
            </a:pPr>
            <a:r>
              <a:rPr lang="en-GB" dirty="0"/>
              <a:t>Step 4: In-Combination</a:t>
            </a:r>
            <a:endParaRPr lang="en-US"/>
          </a:p>
        </p:txBody>
      </p:sp>
      <p:sp>
        <p:nvSpPr>
          <p:cNvPr id="4" name="Slide Number Placeholder 3">
            <a:extLst>
              <a:ext uri="{FF2B5EF4-FFF2-40B4-BE49-F238E27FC236}">
                <a16:creationId xmlns:a16="http://schemas.microsoft.com/office/drawing/2014/main" id="{A8FD1562-7C0C-6A65-CF7B-F19BD42F1C32}"/>
              </a:ext>
            </a:extLst>
          </p:cNvPr>
          <p:cNvSpPr>
            <a:spLocks noGrp="1"/>
          </p:cNvSpPr>
          <p:nvPr>
            <p:ph type="sldNum" sz="quarter" idx="15"/>
          </p:nvPr>
        </p:nvSpPr>
        <p:spPr>
          <a:xfrm>
            <a:off x="6553200" y="6245225"/>
            <a:ext cx="2133600" cy="476250"/>
          </a:xfrm>
        </p:spPr>
        <p:txBody>
          <a:bodyPr wrap="square" anchor="t">
            <a:normAutofit/>
          </a:bodyPr>
          <a:lstStyle/>
          <a:p>
            <a:pPr>
              <a:spcAft>
                <a:spcPts val="600"/>
              </a:spcAft>
              <a:defRPr/>
            </a:pPr>
            <a:fld id="{069B86D6-F051-45BC-83D0-AD7531B60026}" type="slidenum">
              <a:rPr lang="en-GB" altLang="en-US"/>
              <a:pPr>
                <a:spcAft>
                  <a:spcPts val="600"/>
                </a:spcAft>
                <a:defRPr/>
              </a:pPr>
              <a:t>18</a:t>
            </a:fld>
            <a:endParaRPr lang="en-GB" altLang="en-US"/>
          </a:p>
        </p:txBody>
      </p:sp>
      <p:graphicFrame>
        <p:nvGraphicFramePr>
          <p:cNvPr id="12" name="Content Placeholder 11">
            <a:extLst>
              <a:ext uri="{FF2B5EF4-FFF2-40B4-BE49-F238E27FC236}">
                <a16:creationId xmlns:a16="http://schemas.microsoft.com/office/drawing/2014/main" id="{19793969-687E-1064-AD37-81D6E4B57571}"/>
              </a:ext>
            </a:extLst>
          </p:cNvPr>
          <p:cNvGraphicFramePr>
            <a:graphicFrameLocks noGrp="1"/>
          </p:cNvGraphicFramePr>
          <p:nvPr>
            <p:ph sz="quarter" idx="13"/>
            <p:extLst>
              <p:ext uri="{D42A27DB-BD31-4B8C-83A1-F6EECF244321}">
                <p14:modId xmlns:p14="http://schemas.microsoft.com/office/powerpoint/2010/main" val="687286295"/>
              </p:ext>
            </p:extLst>
          </p:nvPr>
        </p:nvGraphicFramePr>
        <p:xfrm>
          <a:off x="381000" y="1082661"/>
          <a:ext cx="8569542" cy="5634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453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B10A-B898-9703-7CB3-A111EDF74715}"/>
              </a:ext>
            </a:extLst>
          </p:cNvPr>
          <p:cNvSpPr>
            <a:spLocks noGrp="1"/>
          </p:cNvSpPr>
          <p:nvPr>
            <p:ph type="title"/>
          </p:nvPr>
        </p:nvSpPr>
        <p:spPr>
          <a:xfrm>
            <a:off x="380999" y="403223"/>
            <a:ext cx="7903029" cy="674445"/>
          </a:xfrm>
        </p:spPr>
        <p:txBody>
          <a:bodyPr anchor="ctr">
            <a:noAutofit/>
          </a:bodyPr>
          <a:lstStyle/>
          <a:p>
            <a:pPr>
              <a:lnSpc>
                <a:spcPct val="90000"/>
              </a:lnSpc>
            </a:pPr>
            <a:r>
              <a:rPr lang="en-GB"/>
              <a:t>Step 5:Completing a detailed air quality assessment</a:t>
            </a:r>
          </a:p>
        </p:txBody>
      </p:sp>
      <p:sp>
        <p:nvSpPr>
          <p:cNvPr id="4" name="Slide Number Placeholder 3">
            <a:extLst>
              <a:ext uri="{FF2B5EF4-FFF2-40B4-BE49-F238E27FC236}">
                <a16:creationId xmlns:a16="http://schemas.microsoft.com/office/drawing/2014/main" id="{0180B0A9-1FAF-D0A3-96FA-9B207BA95D6D}"/>
              </a:ext>
            </a:extLst>
          </p:cNvPr>
          <p:cNvSpPr>
            <a:spLocks noGrp="1"/>
          </p:cNvSpPr>
          <p:nvPr>
            <p:ph type="sldNum" sz="quarter" idx="14"/>
          </p:nvPr>
        </p:nvSpPr>
        <p:spPr>
          <a:xfrm>
            <a:off x="6553200" y="6245225"/>
            <a:ext cx="2133600" cy="476250"/>
          </a:xfrm>
        </p:spPr>
        <p:txBody>
          <a:bodyPr wrap="square" anchor="t">
            <a:normAutofit/>
          </a:bodyPr>
          <a:lstStyle/>
          <a:p>
            <a:pPr>
              <a:spcAft>
                <a:spcPts val="600"/>
              </a:spcAft>
              <a:defRPr/>
            </a:pPr>
            <a:fld id="{069B86D6-F051-45BC-83D0-AD7531B60026}" type="slidenum">
              <a:rPr lang="en-GB" altLang="en-US"/>
              <a:pPr>
                <a:spcAft>
                  <a:spcPts val="600"/>
                </a:spcAft>
                <a:defRPr/>
              </a:pPr>
              <a:t>19</a:t>
            </a:fld>
            <a:endParaRPr lang="en-GB" altLang="en-US"/>
          </a:p>
        </p:txBody>
      </p:sp>
      <p:graphicFrame>
        <p:nvGraphicFramePr>
          <p:cNvPr id="6" name="Content Placeholder 2">
            <a:extLst>
              <a:ext uri="{FF2B5EF4-FFF2-40B4-BE49-F238E27FC236}">
                <a16:creationId xmlns:a16="http://schemas.microsoft.com/office/drawing/2014/main" id="{1F52FF19-8F94-02AF-36FE-8C8AB4CD0548}"/>
              </a:ext>
            </a:extLst>
          </p:cNvPr>
          <p:cNvGraphicFramePr>
            <a:graphicFrameLocks noGrp="1"/>
          </p:cNvGraphicFramePr>
          <p:nvPr>
            <p:ph sz="quarter" idx="13"/>
            <p:extLst>
              <p:ext uri="{D42A27DB-BD31-4B8C-83A1-F6EECF244321}">
                <p14:modId xmlns:p14="http://schemas.microsoft.com/office/powerpoint/2010/main" val="1356037850"/>
              </p:ext>
            </p:extLst>
          </p:nvPr>
        </p:nvGraphicFramePr>
        <p:xfrm>
          <a:off x="576943" y="1343739"/>
          <a:ext cx="8109857" cy="5377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78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D80C-863D-6C24-A731-06999CC6D7BB}"/>
              </a:ext>
            </a:extLst>
          </p:cNvPr>
          <p:cNvSpPr>
            <a:spLocks noGrp="1"/>
          </p:cNvSpPr>
          <p:nvPr>
            <p:ph type="title"/>
          </p:nvPr>
        </p:nvSpPr>
        <p:spPr/>
        <p:txBody>
          <a:bodyPr/>
          <a:lstStyle/>
          <a:p>
            <a:r>
              <a:rPr lang="en-GB"/>
              <a:t>Background</a:t>
            </a:r>
          </a:p>
        </p:txBody>
      </p:sp>
      <p:sp>
        <p:nvSpPr>
          <p:cNvPr id="3" name="Content Placeholder 2">
            <a:extLst>
              <a:ext uri="{FF2B5EF4-FFF2-40B4-BE49-F238E27FC236}">
                <a16:creationId xmlns:a16="http://schemas.microsoft.com/office/drawing/2014/main" id="{037033C5-D137-CC63-ED79-77E714BD1BDF}"/>
              </a:ext>
            </a:extLst>
          </p:cNvPr>
          <p:cNvSpPr>
            <a:spLocks noGrp="1"/>
          </p:cNvSpPr>
          <p:nvPr>
            <p:ph sz="quarter" idx="13"/>
          </p:nvPr>
        </p:nvSpPr>
        <p:spPr>
          <a:xfrm>
            <a:off x="373962" y="1412776"/>
            <a:ext cx="8315542" cy="5037223"/>
          </a:xfrm>
        </p:spPr>
        <p:txBody>
          <a:bodyPr lIns="91440" tIns="45720" rIns="91440" bIns="45720" anchor="t"/>
          <a:lstStyle/>
          <a:p>
            <a:r>
              <a:rPr lang="en-GB" b="1">
                <a:latin typeface="Arial"/>
                <a:ea typeface="MS PGothic"/>
                <a:cs typeface="Arial"/>
              </a:rPr>
              <a:t>Legal Framework</a:t>
            </a:r>
          </a:p>
          <a:p>
            <a:endParaRPr lang="en-GB" b="1"/>
          </a:p>
          <a:p>
            <a:pPr marL="342900" indent="-342900">
              <a:buFont typeface="Arial" panose="020B0604020202020204" pitchFamily="34" charset="0"/>
              <a:buChar char="•"/>
            </a:pPr>
            <a:r>
              <a:rPr lang="en-GB">
                <a:latin typeface="Arial"/>
                <a:ea typeface="MS PGothic"/>
                <a:cs typeface="Arial"/>
              </a:rPr>
              <a:t>Natural England acts an advisory ‘nature conservation body’ under the Habitats Regulations when consulted on planning proposals.</a:t>
            </a:r>
          </a:p>
          <a:p>
            <a:pPr marL="342900" indent="-342900">
              <a:buFont typeface="Arial" panose="020B0604020202020204" pitchFamily="34" charset="0"/>
              <a:buChar char="•"/>
            </a:pPr>
            <a:r>
              <a:rPr lang="en-GB">
                <a:latin typeface="Arial"/>
                <a:ea typeface="MS PGothic"/>
                <a:cs typeface="Arial"/>
              </a:rPr>
              <a:t>Local Planning Authorities (LPAs) have a legal duty to ensure protected sites are not negatively impacted by development.  They seek Natural England’s advice on the impacts and what mitigation measures are required to enable the development to progress without harming protected sites under the Habitat Regulations and Wildlife and Countryside Act</a:t>
            </a:r>
          </a:p>
          <a:p>
            <a:pPr marL="342900" indent="-342900">
              <a:buFont typeface="Arial" panose="020B0604020202020204" pitchFamily="34" charset="0"/>
              <a:buChar char="•"/>
            </a:pPr>
            <a:r>
              <a:rPr lang="en-GB">
                <a:latin typeface="Arial"/>
                <a:ea typeface="MS PGothic"/>
                <a:cs typeface="Arial"/>
              </a:rPr>
              <a:t>As the decision maker, LPAs can decide if  they take into account Natural England’s advice when granting planning permission. But need to give reasons why NE's advice isn't followed.  </a:t>
            </a:r>
          </a:p>
          <a:p>
            <a:pPr marL="342900" indent="-342900">
              <a:buFont typeface="Arial" panose="020B0604020202020204" pitchFamily="34" charset="0"/>
              <a:buChar char="•"/>
            </a:pPr>
            <a:r>
              <a:rPr lang="en-GB">
                <a:latin typeface="Arial"/>
                <a:ea typeface="MS PGothic"/>
                <a:cs typeface="Arial"/>
              </a:rPr>
              <a:t>NE understands that LPAs need NE to provide consistent advice. The new approach should help us to better achieve this. </a:t>
            </a:r>
          </a:p>
          <a:p>
            <a:pPr marL="342900" indent="-342900">
              <a:buFont typeface="Arial" panose="020B0604020202020204" pitchFamily="34" charset="0"/>
              <a:buChar char="•"/>
            </a:pPr>
            <a:endParaRPr lang="en-GB">
              <a:highlight>
                <a:srgbClr val="FFFF00"/>
              </a:highlight>
              <a:latin typeface="Arial"/>
              <a:ea typeface="MS PGothic"/>
              <a:cs typeface="Arial"/>
            </a:endParaRPr>
          </a:p>
        </p:txBody>
      </p:sp>
      <p:sp>
        <p:nvSpPr>
          <p:cNvPr id="4" name="Slide Number Placeholder 3">
            <a:extLst>
              <a:ext uri="{FF2B5EF4-FFF2-40B4-BE49-F238E27FC236}">
                <a16:creationId xmlns:a16="http://schemas.microsoft.com/office/drawing/2014/main" id="{A9A5BB08-1ACE-FA2D-242E-930B697D4EB7}"/>
              </a:ext>
            </a:extLst>
          </p:cNvPr>
          <p:cNvSpPr>
            <a:spLocks noGrp="1"/>
          </p:cNvSpPr>
          <p:nvPr>
            <p:ph type="sldNum" sz="quarter" idx="14"/>
          </p:nvPr>
        </p:nvSpPr>
        <p:spPr/>
        <p:txBody>
          <a:bodyPr/>
          <a:lstStyle/>
          <a:p>
            <a:pPr>
              <a:defRPr/>
            </a:pPr>
            <a:fld id="{069B86D6-F051-45BC-83D0-AD7531B60026}" type="slidenum">
              <a:rPr lang="en-GB" altLang="en-US" smtClean="0"/>
              <a:pPr>
                <a:defRPr/>
              </a:pPr>
              <a:t>2</a:t>
            </a:fld>
            <a:endParaRPr lang="en-GB" altLang="en-US"/>
          </a:p>
        </p:txBody>
      </p:sp>
    </p:spTree>
    <p:extLst>
      <p:ext uri="{BB962C8B-B14F-4D97-AF65-F5344CB8AC3E}">
        <p14:creationId xmlns:p14="http://schemas.microsoft.com/office/powerpoint/2010/main" val="60896370"/>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8B58-1E3C-CB4F-8811-F1110204369F}"/>
              </a:ext>
            </a:extLst>
          </p:cNvPr>
          <p:cNvSpPr>
            <a:spLocks noGrp="1"/>
          </p:cNvSpPr>
          <p:nvPr>
            <p:ph type="title"/>
          </p:nvPr>
        </p:nvSpPr>
        <p:spPr/>
        <p:txBody>
          <a:bodyPr/>
          <a:lstStyle/>
          <a:p>
            <a:r>
              <a:rPr lang="en-GB">
                <a:latin typeface="Arial"/>
                <a:ea typeface="MS PGothic"/>
                <a:cs typeface="Arial"/>
              </a:rPr>
              <a:t>Factors to consider</a:t>
            </a:r>
            <a:endParaRPr lang="en-GB"/>
          </a:p>
        </p:txBody>
      </p:sp>
      <p:graphicFrame>
        <p:nvGraphicFramePr>
          <p:cNvPr id="5" name="Content Placeholder 4">
            <a:extLst>
              <a:ext uri="{FF2B5EF4-FFF2-40B4-BE49-F238E27FC236}">
                <a16:creationId xmlns:a16="http://schemas.microsoft.com/office/drawing/2014/main" id="{0294096B-3276-827B-5960-3A6DBEAE9B39}"/>
              </a:ext>
            </a:extLst>
          </p:cNvPr>
          <p:cNvGraphicFramePr>
            <a:graphicFrameLocks noGrp="1"/>
          </p:cNvGraphicFramePr>
          <p:nvPr>
            <p:ph sz="quarter" idx="13"/>
            <p:extLst>
              <p:ext uri="{D42A27DB-BD31-4B8C-83A1-F6EECF244321}">
                <p14:modId xmlns:p14="http://schemas.microsoft.com/office/powerpoint/2010/main" val="220964448"/>
              </p:ext>
            </p:extLst>
          </p:nvPr>
        </p:nvGraphicFramePr>
        <p:xfrm>
          <a:off x="1817914" y="1429204"/>
          <a:ext cx="4922838" cy="417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85E489D-9A2C-47F7-6943-FF9D621D15B6}"/>
              </a:ext>
            </a:extLst>
          </p:cNvPr>
          <p:cNvSpPr>
            <a:spLocks noGrp="1"/>
          </p:cNvSpPr>
          <p:nvPr>
            <p:ph type="sldNum" sz="quarter" idx="14"/>
          </p:nvPr>
        </p:nvSpPr>
        <p:spPr/>
        <p:txBody>
          <a:bodyPr/>
          <a:lstStyle/>
          <a:p>
            <a:pPr>
              <a:defRPr/>
            </a:pPr>
            <a:fld id="{A5B2532F-4509-4720-BB55-9AC3C4AC15E6}" type="slidenum">
              <a:rPr lang="en-GB" altLang="en-US" smtClean="0"/>
              <a:pPr>
                <a:defRPr/>
              </a:pPr>
              <a:t>20</a:t>
            </a:fld>
            <a:endParaRPr lang="en-GB" altLang="en-US"/>
          </a:p>
        </p:txBody>
      </p:sp>
    </p:spTree>
    <p:extLst>
      <p:ext uri="{BB962C8B-B14F-4D97-AF65-F5344CB8AC3E}">
        <p14:creationId xmlns:p14="http://schemas.microsoft.com/office/powerpoint/2010/main" val="2181755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5BC7-777E-0318-08EF-6DA1E963FE00}"/>
              </a:ext>
            </a:extLst>
          </p:cNvPr>
          <p:cNvSpPr>
            <a:spLocks noGrp="1"/>
          </p:cNvSpPr>
          <p:nvPr>
            <p:ph type="title"/>
          </p:nvPr>
        </p:nvSpPr>
        <p:spPr/>
        <p:txBody>
          <a:bodyPr/>
          <a:lstStyle/>
          <a:p>
            <a:r>
              <a:rPr lang="en-GB"/>
              <a:t>Mitigation Measures</a:t>
            </a:r>
          </a:p>
        </p:txBody>
      </p:sp>
      <p:sp>
        <p:nvSpPr>
          <p:cNvPr id="3" name="Content Placeholder 2">
            <a:extLst>
              <a:ext uri="{FF2B5EF4-FFF2-40B4-BE49-F238E27FC236}">
                <a16:creationId xmlns:a16="http://schemas.microsoft.com/office/drawing/2014/main" id="{D52E2DEB-2947-1CD2-0D49-6F6414A1616D}"/>
              </a:ext>
            </a:extLst>
          </p:cNvPr>
          <p:cNvSpPr>
            <a:spLocks noGrp="1"/>
          </p:cNvSpPr>
          <p:nvPr>
            <p:ph sz="quarter" idx="13"/>
          </p:nvPr>
        </p:nvSpPr>
        <p:spPr>
          <a:xfrm>
            <a:off x="381000" y="1412111"/>
            <a:ext cx="8379042" cy="5042666"/>
          </a:xfrm>
        </p:spPr>
        <p:txBody>
          <a:bodyPr/>
          <a:lstStyle/>
          <a:p>
            <a:r>
              <a:rPr lang="en-GB"/>
              <a:t>If there is an Adverse Effect on Integrity you will need to consider mitigation measures to address any harmful effects. You must have certainty that mitigation measures will be effective. Are they:</a:t>
            </a:r>
          </a:p>
        </p:txBody>
      </p:sp>
      <p:sp>
        <p:nvSpPr>
          <p:cNvPr id="4" name="Slide Number Placeholder 3">
            <a:extLst>
              <a:ext uri="{FF2B5EF4-FFF2-40B4-BE49-F238E27FC236}">
                <a16:creationId xmlns:a16="http://schemas.microsoft.com/office/drawing/2014/main" id="{258224B2-A389-A175-CEFA-E02EB79EA116}"/>
              </a:ext>
            </a:extLst>
          </p:cNvPr>
          <p:cNvSpPr>
            <a:spLocks noGrp="1"/>
          </p:cNvSpPr>
          <p:nvPr>
            <p:ph type="sldNum" sz="quarter" idx="14"/>
          </p:nvPr>
        </p:nvSpPr>
        <p:spPr/>
        <p:txBody>
          <a:bodyPr/>
          <a:lstStyle/>
          <a:p>
            <a:pPr>
              <a:defRPr/>
            </a:pPr>
            <a:fld id="{069B86D6-F051-45BC-83D0-AD7531B60026}" type="slidenum">
              <a:rPr lang="en-GB" altLang="en-US" smtClean="0"/>
              <a:pPr>
                <a:defRPr/>
              </a:pPr>
              <a:t>21</a:t>
            </a:fld>
            <a:endParaRPr lang="en-GB" altLang="en-US"/>
          </a:p>
        </p:txBody>
      </p:sp>
      <p:graphicFrame>
        <p:nvGraphicFramePr>
          <p:cNvPr id="5" name="Diagram 4">
            <a:extLst>
              <a:ext uri="{FF2B5EF4-FFF2-40B4-BE49-F238E27FC236}">
                <a16:creationId xmlns:a16="http://schemas.microsoft.com/office/drawing/2014/main" id="{2A6F02EF-BA05-9B79-F5D2-0FC84D8EB409}"/>
              </a:ext>
            </a:extLst>
          </p:cNvPr>
          <p:cNvGraphicFramePr/>
          <p:nvPr>
            <p:extLst>
              <p:ext uri="{D42A27DB-BD31-4B8C-83A1-F6EECF244321}">
                <p14:modId xmlns:p14="http://schemas.microsoft.com/office/powerpoint/2010/main" val="2501527159"/>
              </p:ext>
            </p:extLst>
          </p:nvPr>
        </p:nvGraphicFramePr>
        <p:xfrm>
          <a:off x="613459" y="2245488"/>
          <a:ext cx="4911524" cy="2914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EF32F7A-74BA-C8BA-1DE5-C30B25CE3C0D}"/>
              </a:ext>
            </a:extLst>
          </p:cNvPr>
          <p:cNvGraphicFramePr/>
          <p:nvPr>
            <p:extLst>
              <p:ext uri="{D42A27DB-BD31-4B8C-83A1-F6EECF244321}">
                <p14:modId xmlns:p14="http://schemas.microsoft.com/office/powerpoint/2010/main" val="2910147799"/>
              </p:ext>
            </p:extLst>
          </p:nvPr>
        </p:nvGraphicFramePr>
        <p:xfrm>
          <a:off x="706056" y="2384193"/>
          <a:ext cx="7419372" cy="38610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41357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4813-C3E3-E7AB-840F-C7B81468D893}"/>
              </a:ext>
            </a:extLst>
          </p:cNvPr>
          <p:cNvSpPr>
            <a:spLocks noGrp="1"/>
          </p:cNvSpPr>
          <p:nvPr>
            <p:ph type="title"/>
          </p:nvPr>
        </p:nvSpPr>
        <p:spPr>
          <a:xfrm>
            <a:off x="371475" y="403223"/>
            <a:ext cx="7919602" cy="674445"/>
          </a:xfrm>
        </p:spPr>
        <p:txBody>
          <a:bodyPr/>
          <a:lstStyle/>
          <a:p>
            <a:r>
              <a:rPr lang="en-GB" sz="3600">
                <a:latin typeface="Arial"/>
                <a:ea typeface="MS PGothic"/>
                <a:cs typeface="Arial"/>
              </a:rPr>
              <a:t>Standard Advice for Local Plans</a:t>
            </a:r>
          </a:p>
        </p:txBody>
      </p:sp>
      <p:sp>
        <p:nvSpPr>
          <p:cNvPr id="4" name="Slide Number Placeholder 3">
            <a:extLst>
              <a:ext uri="{FF2B5EF4-FFF2-40B4-BE49-F238E27FC236}">
                <a16:creationId xmlns:a16="http://schemas.microsoft.com/office/drawing/2014/main" id="{21EDC8BB-3DA8-A2E7-B29C-365A5F4F565E}"/>
              </a:ext>
            </a:extLst>
          </p:cNvPr>
          <p:cNvSpPr>
            <a:spLocks noGrp="1"/>
          </p:cNvSpPr>
          <p:nvPr>
            <p:ph type="sldNum" sz="quarter" idx="14"/>
          </p:nvPr>
        </p:nvSpPr>
        <p:spPr/>
        <p:txBody>
          <a:bodyPr/>
          <a:lstStyle/>
          <a:p>
            <a:pPr>
              <a:defRPr/>
            </a:pPr>
            <a:fld id="{069B86D6-F051-45BC-83D0-AD7531B60026}" type="slidenum">
              <a:rPr lang="en-GB" altLang="en-US" smtClean="0"/>
              <a:pPr>
                <a:defRPr/>
              </a:pPr>
              <a:t>22</a:t>
            </a:fld>
            <a:endParaRPr lang="en-GB" altLang="en-US"/>
          </a:p>
        </p:txBody>
      </p:sp>
      <p:pic>
        <p:nvPicPr>
          <p:cNvPr id="9" name="Content Placeholder 8">
            <a:extLst>
              <a:ext uri="{FF2B5EF4-FFF2-40B4-BE49-F238E27FC236}">
                <a16:creationId xmlns:a16="http://schemas.microsoft.com/office/drawing/2014/main" id="{4A6DB1AC-DAFB-8CFC-FD9D-6EF9FEEDC12A}"/>
              </a:ext>
            </a:extLst>
          </p:cNvPr>
          <p:cNvPicPr>
            <a:picLocks noGrp="1" noChangeAspect="1"/>
          </p:cNvPicPr>
          <p:nvPr>
            <p:ph sz="quarter" idx="13"/>
          </p:nvPr>
        </p:nvPicPr>
        <p:blipFill>
          <a:blip r:embed="rId3"/>
          <a:stretch>
            <a:fillRect/>
          </a:stretch>
        </p:blipFill>
        <p:spPr>
          <a:xfrm>
            <a:off x="4417427" y="1082076"/>
            <a:ext cx="4269709" cy="2742407"/>
          </a:xfrm>
          <a:prstGeom prst="rect">
            <a:avLst/>
          </a:prstGeom>
        </p:spPr>
      </p:pic>
      <p:sp>
        <p:nvSpPr>
          <p:cNvPr id="3" name="TextBox 2">
            <a:extLst>
              <a:ext uri="{FF2B5EF4-FFF2-40B4-BE49-F238E27FC236}">
                <a16:creationId xmlns:a16="http://schemas.microsoft.com/office/drawing/2014/main" id="{77212E46-B253-0AE3-D68A-955C430C9D73}"/>
              </a:ext>
            </a:extLst>
          </p:cNvPr>
          <p:cNvSpPr txBox="1"/>
          <p:nvPr/>
        </p:nvSpPr>
        <p:spPr>
          <a:xfrm>
            <a:off x="-2323" y="1529068"/>
            <a:ext cx="4305598"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ct val="20000"/>
              </a:spcBef>
              <a:buFont typeface="Arial"/>
              <a:buChar char="•"/>
            </a:pPr>
            <a:r>
              <a:rPr lang="en-GB" sz="2000" kern="0">
                <a:latin typeface="Arial"/>
                <a:ea typeface="MS PGothic"/>
                <a:cs typeface="Arial"/>
              </a:rPr>
              <a:t>LPAs should consult NE as usual</a:t>
            </a:r>
          </a:p>
          <a:p>
            <a:pPr marL="342900" indent="-342900">
              <a:lnSpc>
                <a:spcPct val="90000"/>
              </a:lnSpc>
              <a:spcBef>
                <a:spcPct val="20000"/>
              </a:spcBef>
              <a:buFont typeface="Arial"/>
              <a:buChar char="•"/>
            </a:pPr>
            <a:r>
              <a:rPr lang="en-GB" sz="2000" kern="0">
                <a:latin typeface="Arial"/>
                <a:ea typeface="MS PGothic"/>
                <a:cs typeface="Arial"/>
              </a:rPr>
              <a:t>NE decides if a standardised response is sufficient to address the impacts of the local plan</a:t>
            </a:r>
          </a:p>
          <a:p>
            <a:pPr marL="342900" indent="-342900">
              <a:lnSpc>
                <a:spcPct val="90000"/>
              </a:lnSpc>
              <a:spcBef>
                <a:spcPct val="20000"/>
              </a:spcBef>
              <a:buFont typeface="Arial"/>
              <a:buChar char="•"/>
            </a:pPr>
            <a:r>
              <a:rPr lang="en-GB" sz="2000" kern="0">
                <a:latin typeface="Arial"/>
                <a:ea typeface="MS PGothic"/>
                <a:cs typeface="Arial"/>
              </a:rPr>
              <a:t>If standard advice is appropriate, this will be included as part of the full plan response</a:t>
            </a:r>
          </a:p>
          <a:p>
            <a:pPr marL="342900" indent="-342900">
              <a:lnSpc>
                <a:spcPct val="90000"/>
              </a:lnSpc>
              <a:spcBef>
                <a:spcPct val="20000"/>
              </a:spcBef>
              <a:buFont typeface="Arial"/>
              <a:buChar char="•"/>
            </a:pPr>
            <a:r>
              <a:rPr lang="en-GB" sz="2000" kern="0">
                <a:latin typeface="Arial"/>
                <a:ea typeface="MS PGothic"/>
                <a:cs typeface="Arial"/>
              </a:rPr>
              <a:t>It will provide the information you will need to undertake a Habitats Regulations Assessment or SEA for air pollution impacts.</a:t>
            </a:r>
          </a:p>
          <a:p>
            <a:pPr marL="342900" indent="-342900">
              <a:lnSpc>
                <a:spcPct val="90000"/>
              </a:lnSpc>
              <a:spcBef>
                <a:spcPct val="20000"/>
              </a:spcBef>
              <a:buFont typeface="Arial"/>
              <a:buChar char="•"/>
            </a:pPr>
            <a:r>
              <a:rPr lang="en-GB" sz="2000" kern="0">
                <a:latin typeface="Arial"/>
                <a:ea typeface="MS PGothic"/>
                <a:cs typeface="Arial"/>
              </a:rPr>
              <a:t>It is a concise version of the stepwise approach to be undertaken and focussed mainly on the impacts of increased road transport.</a:t>
            </a:r>
          </a:p>
        </p:txBody>
      </p:sp>
      <p:sp>
        <p:nvSpPr>
          <p:cNvPr id="5" name="TextBox 4">
            <a:extLst>
              <a:ext uri="{FF2B5EF4-FFF2-40B4-BE49-F238E27FC236}">
                <a16:creationId xmlns:a16="http://schemas.microsoft.com/office/drawing/2014/main" id="{D994F161-B189-FAE4-44EA-BE2FA1CE9E16}"/>
              </a:ext>
            </a:extLst>
          </p:cNvPr>
          <p:cNvSpPr txBox="1"/>
          <p:nvPr/>
        </p:nvSpPr>
        <p:spPr>
          <a:xfrm>
            <a:off x="4326193" y="4037371"/>
            <a:ext cx="4377813"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ct val="20000"/>
              </a:spcBef>
              <a:buFont typeface="Arial"/>
              <a:buChar char="•"/>
            </a:pPr>
            <a:r>
              <a:rPr lang="en-GB" sz="2000" kern="0">
                <a:latin typeface="Arial"/>
                <a:ea typeface="MS PGothic"/>
                <a:cs typeface="Arial"/>
              </a:rPr>
              <a:t>Includes advice specific to Local Plans and use of the tools for assessing traffic impacts.</a:t>
            </a:r>
          </a:p>
          <a:p>
            <a:pPr marL="342900" indent="-342900">
              <a:lnSpc>
                <a:spcPct val="90000"/>
              </a:lnSpc>
              <a:spcBef>
                <a:spcPct val="20000"/>
              </a:spcBef>
              <a:buFont typeface="Arial"/>
              <a:buChar char="•"/>
            </a:pPr>
            <a:r>
              <a:rPr lang="en-GB" sz="2000" kern="0">
                <a:latin typeface="Arial"/>
                <a:ea typeface="MS PGothic"/>
                <a:cs typeface="Arial"/>
              </a:rPr>
              <a:t>Provides advice on possible air quality policy wording</a:t>
            </a:r>
          </a:p>
          <a:p>
            <a:pPr marL="342900" indent="-342900">
              <a:lnSpc>
                <a:spcPct val="90000"/>
              </a:lnSpc>
              <a:spcBef>
                <a:spcPct val="20000"/>
              </a:spcBef>
              <a:buFont typeface="Arial"/>
              <a:buChar char="•"/>
            </a:pPr>
            <a:r>
              <a:rPr lang="en-GB" sz="2000" kern="0">
                <a:latin typeface="Arial"/>
                <a:ea typeface="MS PGothic"/>
                <a:cs typeface="Arial"/>
              </a:rPr>
              <a:t>Natural England will engage further should plans need to be considered under derogation.</a:t>
            </a:r>
          </a:p>
        </p:txBody>
      </p:sp>
    </p:spTree>
    <p:extLst>
      <p:ext uri="{BB962C8B-B14F-4D97-AF65-F5344CB8AC3E}">
        <p14:creationId xmlns:p14="http://schemas.microsoft.com/office/powerpoint/2010/main" val="2621917072"/>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C71C-0A0C-88F3-07FD-F29E34A44F99}"/>
              </a:ext>
            </a:extLst>
          </p:cNvPr>
          <p:cNvSpPr>
            <a:spLocks noGrp="1"/>
          </p:cNvSpPr>
          <p:nvPr>
            <p:ph type="title"/>
          </p:nvPr>
        </p:nvSpPr>
        <p:spPr>
          <a:xfrm>
            <a:off x="381000" y="403223"/>
            <a:ext cx="8218714" cy="674445"/>
          </a:xfrm>
        </p:spPr>
        <p:txBody>
          <a:bodyPr/>
          <a:lstStyle/>
          <a:p>
            <a:br>
              <a:rPr lang="en-GB" sz="3600"/>
            </a:br>
            <a:r>
              <a:rPr lang="en-GB" sz="3600"/>
              <a:t>Standard Advice process for Nationally Significant Infrastructure Projects (NSIPs)</a:t>
            </a:r>
          </a:p>
        </p:txBody>
      </p:sp>
      <p:sp>
        <p:nvSpPr>
          <p:cNvPr id="4" name="Slide Number Placeholder 3">
            <a:extLst>
              <a:ext uri="{FF2B5EF4-FFF2-40B4-BE49-F238E27FC236}">
                <a16:creationId xmlns:a16="http://schemas.microsoft.com/office/drawing/2014/main" id="{BC03CE38-4821-A738-F421-604993F5F62F}"/>
              </a:ext>
            </a:extLst>
          </p:cNvPr>
          <p:cNvSpPr>
            <a:spLocks noGrp="1"/>
          </p:cNvSpPr>
          <p:nvPr>
            <p:ph type="sldNum" sz="quarter" idx="14"/>
          </p:nvPr>
        </p:nvSpPr>
        <p:spPr/>
        <p:txBody>
          <a:bodyPr/>
          <a:lstStyle/>
          <a:p>
            <a:pPr>
              <a:defRPr/>
            </a:pPr>
            <a:fld id="{069B86D6-F051-45BC-83D0-AD7531B60026}" type="slidenum">
              <a:rPr lang="en-GB" altLang="en-US" smtClean="0"/>
              <a:pPr>
                <a:defRPr/>
              </a:pPr>
              <a:t>23</a:t>
            </a:fld>
            <a:endParaRPr lang="en-GB" altLang="en-US"/>
          </a:p>
        </p:txBody>
      </p:sp>
      <p:pic>
        <p:nvPicPr>
          <p:cNvPr id="8" name="Content Placeholder 7">
            <a:extLst>
              <a:ext uri="{FF2B5EF4-FFF2-40B4-BE49-F238E27FC236}">
                <a16:creationId xmlns:a16="http://schemas.microsoft.com/office/drawing/2014/main" id="{8EFDF35E-5F36-A2CF-5D4E-85E6538FB0AE}"/>
              </a:ext>
            </a:extLst>
          </p:cNvPr>
          <p:cNvPicPr>
            <a:picLocks noGrp="1" noChangeAspect="1"/>
          </p:cNvPicPr>
          <p:nvPr>
            <p:ph sz="quarter" idx="13"/>
          </p:nvPr>
        </p:nvPicPr>
        <p:blipFill>
          <a:blip r:embed="rId3"/>
          <a:stretch>
            <a:fillRect/>
          </a:stretch>
        </p:blipFill>
        <p:spPr>
          <a:xfrm>
            <a:off x="4924089" y="1467444"/>
            <a:ext cx="3774137" cy="2565042"/>
          </a:xfrm>
          <a:prstGeom prst="rect">
            <a:avLst/>
          </a:prstGeom>
        </p:spPr>
      </p:pic>
      <p:sp>
        <p:nvSpPr>
          <p:cNvPr id="5" name="Content Placeholder 2">
            <a:extLst>
              <a:ext uri="{FF2B5EF4-FFF2-40B4-BE49-F238E27FC236}">
                <a16:creationId xmlns:a16="http://schemas.microsoft.com/office/drawing/2014/main" id="{F5423E2C-2524-CBB6-331E-B90BA862CEB3}"/>
              </a:ext>
            </a:extLst>
          </p:cNvPr>
          <p:cNvSpPr txBox="1">
            <a:spLocks/>
          </p:cNvSpPr>
          <p:nvPr/>
        </p:nvSpPr>
        <p:spPr>
          <a:xfrm>
            <a:off x="3711" y="1716009"/>
            <a:ext cx="4788865" cy="4752537"/>
          </a:xfrm>
          <a:prstGeom prst="rect">
            <a:avLst/>
          </a:prstGeom>
        </p:spPr>
        <p:txBody>
          <a:bodyPr lIns="91440" tIns="45720" rIns="91440" bIns="45720" anchor="t">
            <a:noAutofit/>
          </a:bodyPr>
          <a:lstStyle>
            <a:lvl1pPr marL="0" indent="0" algn="l" rtl="0" eaLnBrk="0" fontAlgn="base" hangingPunct="0">
              <a:spcBef>
                <a:spcPct val="20000"/>
              </a:spcBef>
              <a:spcAft>
                <a:spcPct val="0"/>
              </a:spcAft>
              <a:buNone/>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rgbClr val="780046"/>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rgbClr val="780046"/>
                </a:solidFill>
                <a:latin typeface="+mn-lt"/>
              </a:defRPr>
            </a:lvl6pPr>
            <a:lvl7pPr marL="2971800" indent="-228600" algn="l" rtl="0" fontAlgn="base">
              <a:spcBef>
                <a:spcPct val="20000"/>
              </a:spcBef>
              <a:spcAft>
                <a:spcPct val="0"/>
              </a:spcAft>
              <a:buChar char="»"/>
              <a:defRPr sz="2000">
                <a:solidFill>
                  <a:srgbClr val="780046"/>
                </a:solidFill>
                <a:latin typeface="+mn-lt"/>
              </a:defRPr>
            </a:lvl7pPr>
            <a:lvl8pPr marL="3429000" indent="-228600" algn="l" rtl="0" fontAlgn="base">
              <a:spcBef>
                <a:spcPct val="20000"/>
              </a:spcBef>
              <a:spcAft>
                <a:spcPct val="0"/>
              </a:spcAft>
              <a:buChar char="»"/>
              <a:defRPr sz="2000">
                <a:solidFill>
                  <a:srgbClr val="780046"/>
                </a:solidFill>
                <a:latin typeface="+mn-lt"/>
              </a:defRPr>
            </a:lvl8pPr>
            <a:lvl9pPr marL="3886200" indent="-228600" algn="l" rtl="0" fontAlgn="base">
              <a:spcBef>
                <a:spcPct val="20000"/>
              </a:spcBef>
              <a:spcAft>
                <a:spcPct val="0"/>
              </a:spcAft>
              <a:buChar char="»"/>
              <a:defRPr sz="2000">
                <a:solidFill>
                  <a:srgbClr val="780046"/>
                </a:solidFill>
                <a:latin typeface="+mn-lt"/>
              </a:defRPr>
            </a:lvl9pPr>
          </a:lstStyle>
          <a:p>
            <a:pPr>
              <a:lnSpc>
                <a:spcPct val="90000"/>
              </a:lnSpc>
            </a:pPr>
            <a:endParaRPr lang="en-GB" kern="0">
              <a:latin typeface="Arial"/>
              <a:ea typeface="MS PGothic"/>
              <a:cs typeface="Arial"/>
            </a:endParaRPr>
          </a:p>
          <a:p>
            <a:pPr marL="342900" indent="-342900">
              <a:lnSpc>
                <a:spcPct val="90000"/>
              </a:lnSpc>
              <a:buFont typeface="Arial"/>
              <a:buChar char="•"/>
            </a:pPr>
            <a:r>
              <a:rPr lang="en-GB" kern="0" dirty="0">
                <a:latin typeface="Arial"/>
                <a:ea typeface="MS PGothic"/>
                <a:cs typeface="Arial"/>
              </a:rPr>
              <a:t>NSIP applicant likely to consult NE initially during pre-app stage (DAS).</a:t>
            </a:r>
          </a:p>
          <a:p>
            <a:pPr marL="285750" indent="-285750">
              <a:lnSpc>
                <a:spcPct val="90000"/>
              </a:lnSpc>
              <a:buFont typeface="Arial" panose="020B0604020202020204" pitchFamily="34" charset="0"/>
              <a:buChar char="•"/>
            </a:pPr>
            <a:r>
              <a:rPr lang="en-GB" kern="0" dirty="0">
                <a:latin typeface="Arial"/>
                <a:ea typeface="MS PGothic"/>
                <a:cs typeface="Arial"/>
              </a:rPr>
              <a:t>Area Team staff review application at early stage and consider whether it requires bespoke or standard advice in relation to air pollution. </a:t>
            </a:r>
          </a:p>
          <a:p>
            <a:pPr marL="285750" indent="-285750">
              <a:lnSpc>
                <a:spcPct val="90000"/>
              </a:lnSpc>
              <a:buFont typeface="Arial" panose="020B0604020202020204" pitchFamily="34" charset="0"/>
              <a:buChar char="•"/>
            </a:pPr>
            <a:r>
              <a:rPr lang="en-GB" kern="0" dirty="0">
                <a:latin typeface="Arial"/>
                <a:ea typeface="MS PGothic"/>
                <a:cs typeface="Arial"/>
              </a:rPr>
              <a:t>If not applying bespoke advice, NE submits standard  air pollution advice to applicant as part of pre-app stage AND within response to PINS.</a:t>
            </a:r>
          </a:p>
          <a:p>
            <a:pPr marL="285750" indent="-285750">
              <a:lnSpc>
                <a:spcPct val="90000"/>
              </a:lnSpc>
              <a:buFont typeface="Arial" panose="020B0604020202020204" pitchFamily="34" charset="0"/>
              <a:buChar char="•"/>
            </a:pPr>
            <a:r>
              <a:rPr lang="en-GB" kern="0" dirty="0">
                <a:latin typeface="Arial"/>
                <a:ea typeface="MS PGothic"/>
                <a:cs typeface="Arial"/>
              </a:rPr>
              <a:t>It includes a concise version of the stepwise approach for assessment as it is focussed more on industrial and road impacts.</a:t>
            </a:r>
          </a:p>
          <a:p>
            <a:pPr marL="285750" indent="-285750">
              <a:lnSpc>
                <a:spcPct val="90000"/>
              </a:lnSpc>
              <a:buFont typeface="Arial" panose="020B0604020202020204" pitchFamily="34" charset="0"/>
              <a:buChar char="•"/>
            </a:pPr>
            <a:endParaRPr lang="en-GB"/>
          </a:p>
        </p:txBody>
      </p:sp>
      <p:sp>
        <p:nvSpPr>
          <p:cNvPr id="3" name="TextBox 2">
            <a:extLst>
              <a:ext uri="{FF2B5EF4-FFF2-40B4-BE49-F238E27FC236}">
                <a16:creationId xmlns:a16="http://schemas.microsoft.com/office/drawing/2014/main" id="{4AD94298-35E9-A28F-002E-2A125C780235}"/>
              </a:ext>
            </a:extLst>
          </p:cNvPr>
          <p:cNvSpPr txBox="1"/>
          <p:nvPr/>
        </p:nvSpPr>
        <p:spPr>
          <a:xfrm>
            <a:off x="4369209" y="490383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
        <p:nvSpPr>
          <p:cNvPr id="6" name="TextBox 5">
            <a:extLst>
              <a:ext uri="{FF2B5EF4-FFF2-40B4-BE49-F238E27FC236}">
                <a16:creationId xmlns:a16="http://schemas.microsoft.com/office/drawing/2014/main" id="{316F017C-9335-B2FF-CDA2-EFE6AD00AF30}"/>
              </a:ext>
            </a:extLst>
          </p:cNvPr>
          <p:cNvSpPr txBox="1"/>
          <p:nvPr/>
        </p:nvSpPr>
        <p:spPr>
          <a:xfrm>
            <a:off x="4811662" y="4049664"/>
            <a:ext cx="3787875"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ct val="20000"/>
              </a:spcBef>
              <a:buFont typeface="Arial"/>
              <a:buChar char="•"/>
            </a:pPr>
            <a:endParaRPr lang="en-GB" sz="2000" kern="0">
              <a:latin typeface="Arial"/>
              <a:ea typeface="MS PGothic"/>
              <a:cs typeface="Arial"/>
            </a:endParaRPr>
          </a:p>
          <a:p>
            <a:pPr marL="342900" indent="-342900">
              <a:lnSpc>
                <a:spcPct val="90000"/>
              </a:lnSpc>
              <a:spcBef>
                <a:spcPct val="20000"/>
              </a:spcBef>
              <a:buFont typeface="Arial"/>
              <a:buChar char="•"/>
            </a:pPr>
            <a:r>
              <a:rPr lang="en-GB" sz="2000" kern="0">
                <a:latin typeface="Arial"/>
                <a:ea typeface="MS PGothic"/>
                <a:cs typeface="Arial"/>
              </a:rPr>
              <a:t>It includes some generic mitigation options that may be used for industrial processes. </a:t>
            </a:r>
            <a:endParaRPr lang="en-US"/>
          </a:p>
          <a:p>
            <a:pPr marL="342900" indent="-342900">
              <a:lnSpc>
                <a:spcPct val="90000"/>
              </a:lnSpc>
              <a:spcBef>
                <a:spcPct val="20000"/>
              </a:spcBef>
              <a:buFont typeface="Arial"/>
              <a:buChar char="•"/>
            </a:pPr>
            <a:r>
              <a:rPr lang="en-GB" sz="2000" kern="0">
                <a:latin typeface="Arial"/>
                <a:ea typeface="MS PGothic"/>
                <a:cs typeface="Arial"/>
              </a:rPr>
              <a:t>Natural England will engage further should proposals need to be considered under derogation.</a:t>
            </a:r>
          </a:p>
        </p:txBody>
      </p:sp>
    </p:spTree>
    <p:extLst>
      <p:ext uri="{BB962C8B-B14F-4D97-AF65-F5344CB8AC3E}">
        <p14:creationId xmlns:p14="http://schemas.microsoft.com/office/powerpoint/2010/main" val="575381135"/>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ACBE-4F7E-9DC6-3B7E-CDFE9E7AC4B3}"/>
              </a:ext>
            </a:extLst>
          </p:cNvPr>
          <p:cNvSpPr>
            <a:spLocks noGrp="1"/>
          </p:cNvSpPr>
          <p:nvPr>
            <p:ph type="title"/>
          </p:nvPr>
        </p:nvSpPr>
        <p:spPr>
          <a:xfrm>
            <a:off x="380999" y="208639"/>
            <a:ext cx="8524400" cy="674445"/>
          </a:xfrm>
        </p:spPr>
        <p:txBody>
          <a:bodyPr anchor="ctr">
            <a:noAutofit/>
          </a:bodyPr>
          <a:lstStyle/>
          <a:p>
            <a:pPr>
              <a:lnSpc>
                <a:spcPct val="90000"/>
              </a:lnSpc>
            </a:pPr>
            <a:r>
              <a:rPr lang="en-GB"/>
              <a:t>What will the Standard Advice Cover?</a:t>
            </a:r>
          </a:p>
        </p:txBody>
      </p:sp>
      <p:sp>
        <p:nvSpPr>
          <p:cNvPr id="15" name="Text Placeholder 3">
            <a:extLst>
              <a:ext uri="{FF2B5EF4-FFF2-40B4-BE49-F238E27FC236}">
                <a16:creationId xmlns:a16="http://schemas.microsoft.com/office/drawing/2014/main" id="{74571D83-582D-6F9F-1B90-09AF14568845}"/>
              </a:ext>
            </a:extLst>
          </p:cNvPr>
          <p:cNvSpPr>
            <a:spLocks noGrp="1"/>
          </p:cNvSpPr>
          <p:nvPr>
            <p:ph type="body" sz="quarter" idx="14"/>
          </p:nvPr>
        </p:nvSpPr>
        <p:spPr>
          <a:xfrm>
            <a:off x="141767" y="1076042"/>
            <a:ext cx="8568070" cy="873805"/>
          </a:xfrm>
        </p:spPr>
        <p:txBody>
          <a:bodyPr lIns="91440" tIns="45720" rIns="91440" bIns="45720" anchor="t">
            <a:noAutofit/>
          </a:bodyPr>
          <a:lstStyle/>
          <a:p>
            <a:pPr>
              <a:lnSpc>
                <a:spcPct val="90000"/>
              </a:lnSpc>
            </a:pPr>
            <a:r>
              <a:rPr lang="en-GB" sz="1800" b="0" dirty="0">
                <a:latin typeface="Arial"/>
                <a:ea typeface="MS PGothic"/>
                <a:cs typeface="Arial"/>
              </a:rPr>
              <a:t>The same air pollutants as for standing advice including ammonia (NH3), nitrogen oxides (NO, NO2 or NOx), nitrogen deposition, acid deposition, sulphur dioxide (SO2)</a:t>
            </a:r>
            <a:endParaRPr lang="en-US" sz="1800">
              <a:latin typeface="Arial"/>
              <a:ea typeface="MS PGothic"/>
              <a:cs typeface="Arial"/>
            </a:endParaRPr>
          </a:p>
          <a:p>
            <a:pPr>
              <a:lnSpc>
                <a:spcPct val="90000"/>
              </a:lnSpc>
            </a:pPr>
            <a:endParaRPr lang="en-GB" sz="1100" b="0"/>
          </a:p>
        </p:txBody>
      </p:sp>
      <p:sp>
        <p:nvSpPr>
          <p:cNvPr id="4" name="Slide Number Placeholder 3">
            <a:extLst>
              <a:ext uri="{FF2B5EF4-FFF2-40B4-BE49-F238E27FC236}">
                <a16:creationId xmlns:a16="http://schemas.microsoft.com/office/drawing/2014/main" id="{4BB78D84-9CCB-A7E1-FCDF-287B4816D1D8}"/>
              </a:ext>
            </a:extLst>
          </p:cNvPr>
          <p:cNvSpPr>
            <a:spLocks noGrp="1"/>
          </p:cNvSpPr>
          <p:nvPr>
            <p:ph type="sldNum" sz="quarter" idx="15"/>
          </p:nvPr>
        </p:nvSpPr>
        <p:spPr>
          <a:xfrm>
            <a:off x="6553200" y="6245225"/>
            <a:ext cx="2133600" cy="476250"/>
          </a:xfrm>
        </p:spPr>
        <p:txBody>
          <a:bodyPr wrap="square" anchor="t">
            <a:normAutofit/>
          </a:bodyPr>
          <a:lstStyle/>
          <a:p>
            <a:pPr>
              <a:spcAft>
                <a:spcPts val="600"/>
              </a:spcAft>
              <a:defRPr/>
            </a:pPr>
            <a:fld id="{069B86D6-F051-45BC-83D0-AD7531B60026}" type="slidenum">
              <a:rPr lang="en-GB" altLang="en-US"/>
              <a:pPr>
                <a:spcAft>
                  <a:spcPts val="600"/>
                </a:spcAft>
                <a:defRPr/>
              </a:pPr>
              <a:t>24</a:t>
            </a:fld>
            <a:endParaRPr lang="en-GB" altLang="en-US"/>
          </a:p>
        </p:txBody>
      </p:sp>
      <p:graphicFrame>
        <p:nvGraphicFramePr>
          <p:cNvPr id="16" name="Content Placeholder 2">
            <a:extLst>
              <a:ext uri="{FF2B5EF4-FFF2-40B4-BE49-F238E27FC236}">
                <a16:creationId xmlns:a16="http://schemas.microsoft.com/office/drawing/2014/main" id="{86B6D63C-A195-7A8D-E96B-1CF7B5B681F1}"/>
              </a:ext>
            </a:extLst>
          </p:cNvPr>
          <p:cNvGraphicFramePr>
            <a:graphicFrameLocks noGrp="1"/>
          </p:cNvGraphicFramePr>
          <p:nvPr>
            <p:ph sz="quarter" idx="13"/>
            <p:extLst>
              <p:ext uri="{D42A27DB-BD31-4B8C-83A1-F6EECF244321}">
                <p14:modId xmlns:p14="http://schemas.microsoft.com/office/powerpoint/2010/main" val="4005770827"/>
              </p:ext>
            </p:extLst>
          </p:nvPr>
        </p:nvGraphicFramePr>
        <p:xfrm>
          <a:off x="130630" y="1984360"/>
          <a:ext cx="8469084" cy="4260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95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CF591-A7D7-3BF1-2C8C-3DA70082D6F5}"/>
              </a:ext>
            </a:extLst>
          </p:cNvPr>
          <p:cNvSpPr>
            <a:spLocks noGrp="1"/>
          </p:cNvSpPr>
          <p:nvPr>
            <p:ph type="title"/>
          </p:nvPr>
        </p:nvSpPr>
        <p:spPr>
          <a:xfrm>
            <a:off x="381000" y="403223"/>
            <a:ext cx="7227452" cy="852245"/>
          </a:xfrm>
        </p:spPr>
        <p:txBody>
          <a:bodyPr/>
          <a:lstStyle/>
          <a:p>
            <a:r>
              <a:rPr lang="en-GB">
                <a:latin typeface="Arial"/>
                <a:ea typeface="MS PGothic"/>
                <a:cs typeface="Arial"/>
              </a:rPr>
              <a:t>Summary &amp; Benefits</a:t>
            </a:r>
          </a:p>
        </p:txBody>
      </p:sp>
      <p:sp>
        <p:nvSpPr>
          <p:cNvPr id="3" name="Content Placeholder 2">
            <a:extLst>
              <a:ext uri="{FF2B5EF4-FFF2-40B4-BE49-F238E27FC236}">
                <a16:creationId xmlns:a16="http://schemas.microsoft.com/office/drawing/2014/main" id="{2F835B0A-78F8-592F-9A6F-5E3ED6FCC8FF}"/>
              </a:ext>
            </a:extLst>
          </p:cNvPr>
          <p:cNvSpPr>
            <a:spLocks noGrp="1"/>
          </p:cNvSpPr>
          <p:nvPr>
            <p:ph sz="quarter" idx="13"/>
          </p:nvPr>
        </p:nvSpPr>
        <p:spPr>
          <a:xfrm>
            <a:off x="381000" y="1268760"/>
            <a:ext cx="8379042" cy="5186017"/>
          </a:xfrm>
        </p:spPr>
        <p:txBody>
          <a:bodyPr lIns="91440" tIns="45720" rIns="91440" bIns="45720" anchor="t"/>
          <a:lstStyle/>
          <a:p>
            <a:r>
              <a:rPr lang="en-GB" b="1" dirty="0">
                <a:latin typeface="Arial"/>
                <a:ea typeface="MS PGothic"/>
                <a:cs typeface="Arial"/>
              </a:rPr>
              <a:t>Benefits</a:t>
            </a:r>
          </a:p>
          <a:p>
            <a:pPr marL="342900" indent="-342900">
              <a:buFont typeface="Arial" panose="020B0604020202020204" pitchFamily="34" charset="0"/>
              <a:buChar char="•"/>
            </a:pPr>
            <a:r>
              <a:rPr lang="en-GB" dirty="0">
                <a:latin typeface="Arial"/>
                <a:ea typeface="MS PGothic"/>
                <a:cs typeface="Arial"/>
              </a:rPr>
              <a:t>Deliver more consistent assessments of air pollution impacts resulting from development as it will be clear from the outset what air quality and ecological information is needed</a:t>
            </a:r>
            <a:endParaRPr lang="en-US" dirty="0"/>
          </a:p>
          <a:p>
            <a:pPr marL="342900" indent="-342900">
              <a:buFont typeface="Arial" panose="020B0604020202020204" pitchFamily="34" charset="0"/>
              <a:buChar char="•"/>
            </a:pPr>
            <a:r>
              <a:rPr lang="en-GB" dirty="0">
                <a:latin typeface="Arial"/>
                <a:ea typeface="MS PGothic"/>
                <a:cs typeface="Arial"/>
              </a:rPr>
              <a:t>Ensure NE advice is available up front and immediately</a:t>
            </a:r>
          </a:p>
          <a:p>
            <a:pPr marL="342900" indent="-342900">
              <a:buFont typeface="Arial" panose="020B0604020202020204" pitchFamily="34" charset="0"/>
              <a:buChar char="•"/>
            </a:pPr>
            <a:r>
              <a:rPr lang="en-GB" dirty="0">
                <a:latin typeface="Arial"/>
                <a:ea typeface="MS PGothic"/>
                <a:cs typeface="Arial"/>
              </a:rPr>
              <a:t>We will now give clear, high quality consistent advice. This advice will be based on our best scientific understanding of how to assess development impacts on air quality.  </a:t>
            </a:r>
            <a:endParaRPr lang="en-GB" dirty="0"/>
          </a:p>
          <a:p>
            <a:endParaRPr lang="en-GB">
              <a:highlight>
                <a:srgbClr val="FFFF00"/>
              </a:highlight>
              <a:latin typeface="Arial"/>
              <a:ea typeface="MS PGothic"/>
              <a:cs typeface="Arial"/>
            </a:endParaRPr>
          </a:p>
          <a:p>
            <a:r>
              <a:rPr lang="en-GB" b="1" dirty="0">
                <a:latin typeface="Arial"/>
                <a:ea typeface="MS PGothic"/>
                <a:cs typeface="Arial"/>
              </a:rPr>
              <a:t>Summary</a:t>
            </a:r>
          </a:p>
          <a:p>
            <a:pPr marL="342900" indent="-342900">
              <a:buFont typeface="Arial,Sans-Serif" panose="020B0604020202020204" pitchFamily="34" charset="0"/>
              <a:buChar char="•"/>
            </a:pPr>
            <a:r>
              <a:rPr lang="en-GB" dirty="0">
                <a:latin typeface="Arial"/>
                <a:ea typeface="MS PGothic"/>
                <a:cs typeface="Arial"/>
              </a:rPr>
              <a:t>Standing advice published on GOV.UK on 16th October  - covering advice on agricultural, industrial and road and transport planning applications</a:t>
            </a:r>
          </a:p>
          <a:p>
            <a:pPr marL="342900" indent="-342900">
              <a:buFont typeface="Arial,Sans-Serif" panose="020B0604020202020204" pitchFamily="34" charset="0"/>
              <a:buChar char="•"/>
            </a:pPr>
            <a:r>
              <a:rPr lang="en-GB" dirty="0">
                <a:latin typeface="Arial"/>
                <a:ea typeface="MS PGothic"/>
                <a:cs typeface="Arial"/>
              </a:rPr>
              <a:t>Standard advice for local plans also live from 16th October which includes a new suite of letters and paragraphs</a:t>
            </a:r>
            <a:endParaRPr lang="en-US" dirty="0">
              <a:latin typeface="Arial"/>
              <a:ea typeface="MS PGothic"/>
              <a:cs typeface="Arial"/>
            </a:endParaRPr>
          </a:p>
          <a:p>
            <a:pPr marL="342900" indent="-342900">
              <a:buFont typeface="Arial,Sans-Serif" panose="020B0604020202020204" pitchFamily="34" charset="0"/>
              <a:buChar char="•"/>
            </a:pPr>
            <a:endParaRPr lang="en-GB">
              <a:highlight>
                <a:srgbClr val="FFFF00"/>
              </a:highlight>
              <a:latin typeface="Arial"/>
              <a:ea typeface="MS PGothic"/>
              <a:cs typeface="Arial"/>
            </a:endParaRPr>
          </a:p>
        </p:txBody>
      </p:sp>
      <p:sp>
        <p:nvSpPr>
          <p:cNvPr id="4" name="Slide Number Placeholder 3">
            <a:extLst>
              <a:ext uri="{FF2B5EF4-FFF2-40B4-BE49-F238E27FC236}">
                <a16:creationId xmlns:a16="http://schemas.microsoft.com/office/drawing/2014/main" id="{74327AF4-482D-9208-F763-5CD9B996E970}"/>
              </a:ext>
            </a:extLst>
          </p:cNvPr>
          <p:cNvSpPr>
            <a:spLocks noGrp="1"/>
          </p:cNvSpPr>
          <p:nvPr>
            <p:ph type="sldNum" sz="quarter" idx="14"/>
          </p:nvPr>
        </p:nvSpPr>
        <p:spPr/>
        <p:txBody>
          <a:bodyPr/>
          <a:lstStyle/>
          <a:p>
            <a:pPr>
              <a:defRPr/>
            </a:pPr>
            <a:fld id="{069B86D6-F051-45BC-83D0-AD7531B60026}" type="slidenum">
              <a:rPr lang="en-GB" altLang="en-US" smtClean="0"/>
              <a:pPr>
                <a:defRPr/>
              </a:pPr>
              <a:t>25</a:t>
            </a:fld>
            <a:endParaRPr lang="en-GB" altLang="en-US"/>
          </a:p>
        </p:txBody>
      </p:sp>
    </p:spTree>
    <p:extLst>
      <p:ext uri="{BB962C8B-B14F-4D97-AF65-F5344CB8AC3E}">
        <p14:creationId xmlns:p14="http://schemas.microsoft.com/office/powerpoint/2010/main" val="3666677027"/>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C68D-29BE-3AD9-EC33-716B38BCF6F9}"/>
              </a:ext>
            </a:extLst>
          </p:cNvPr>
          <p:cNvSpPr>
            <a:spLocks noGrp="1"/>
          </p:cNvSpPr>
          <p:nvPr>
            <p:ph type="title"/>
          </p:nvPr>
        </p:nvSpPr>
        <p:spPr>
          <a:xfrm>
            <a:off x="381000" y="403223"/>
            <a:ext cx="7214752" cy="674445"/>
          </a:xfrm>
        </p:spPr>
        <p:txBody>
          <a:bodyPr anchor="ctr">
            <a:normAutofit/>
          </a:bodyPr>
          <a:lstStyle/>
          <a:p>
            <a:pPr>
              <a:lnSpc>
                <a:spcPct val="90000"/>
              </a:lnSpc>
            </a:pPr>
            <a:r>
              <a:rPr lang="en-GB"/>
              <a:t>Feedback</a:t>
            </a:r>
          </a:p>
        </p:txBody>
      </p:sp>
      <p:pic>
        <p:nvPicPr>
          <p:cNvPr id="1026" name="Picture 2" descr="A group of colorful bubbles with question marks&#10;&#10;AI-generated content may be incorrect.">
            <a:extLst>
              <a:ext uri="{FF2B5EF4-FFF2-40B4-BE49-F238E27FC236}">
                <a16:creationId xmlns:a16="http://schemas.microsoft.com/office/drawing/2014/main" id="{7ECDD479-8E7C-254E-0611-744EF3426E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0787" y="3432349"/>
            <a:ext cx="5210379" cy="2954338"/>
          </a:xfrm>
          <a:prstGeom prst="rect">
            <a:avLst/>
          </a:prstGeom>
          <a:solidFill>
            <a:srgbClr val="FFFFFF"/>
          </a:solidFill>
        </p:spPr>
      </p:pic>
      <p:sp>
        <p:nvSpPr>
          <p:cNvPr id="8" name="Content Placeholder 7">
            <a:extLst>
              <a:ext uri="{FF2B5EF4-FFF2-40B4-BE49-F238E27FC236}">
                <a16:creationId xmlns:a16="http://schemas.microsoft.com/office/drawing/2014/main" id="{C5E1EDF5-2ACA-3B36-947E-7ED135B168CF}"/>
              </a:ext>
            </a:extLst>
          </p:cNvPr>
          <p:cNvSpPr>
            <a:spLocks noGrp="1"/>
          </p:cNvSpPr>
          <p:nvPr>
            <p:ph type="body" sz="quarter" idx="14"/>
          </p:nvPr>
        </p:nvSpPr>
        <p:spPr>
          <a:xfrm>
            <a:off x="381000" y="1279958"/>
            <a:ext cx="7960519" cy="686210"/>
          </a:xfrm>
        </p:spPr>
        <p:txBody>
          <a:bodyPr lIns="91440" tIns="45720" rIns="91440" bIns="45720" anchor="t">
            <a:noAutofit/>
          </a:bodyPr>
          <a:lstStyle/>
          <a:p>
            <a:pPr>
              <a:lnSpc>
                <a:spcPct val="90000"/>
              </a:lnSpc>
            </a:pPr>
            <a:r>
              <a:rPr lang="en-GB" sz="2400">
                <a:latin typeface="Arial"/>
                <a:ea typeface="MS PGothic"/>
                <a:cs typeface="Arial"/>
              </a:rPr>
              <a:t>If you have any further questions or would like to provide us with some feedback, please contact:</a:t>
            </a:r>
          </a:p>
          <a:p>
            <a:pPr>
              <a:lnSpc>
                <a:spcPct val="90000"/>
              </a:lnSpc>
            </a:pPr>
            <a:endParaRPr lang="en-GB" sz="2400">
              <a:latin typeface="Arial"/>
              <a:ea typeface="MS PGothic"/>
              <a:cs typeface="Arial"/>
            </a:endParaRPr>
          </a:p>
          <a:p>
            <a:pPr>
              <a:lnSpc>
                <a:spcPct val="90000"/>
              </a:lnSpc>
            </a:pPr>
            <a:endParaRPr lang="en-GB" sz="2400">
              <a:latin typeface="Arial"/>
              <a:ea typeface="MS PGothic"/>
              <a:cs typeface="Arial"/>
            </a:endParaRPr>
          </a:p>
          <a:p>
            <a:pPr>
              <a:lnSpc>
                <a:spcPct val="90000"/>
              </a:lnSpc>
            </a:pPr>
            <a:r>
              <a:rPr lang="en-GB" sz="2400" b="0" u="sng">
                <a:latin typeface="Arial"/>
                <a:ea typeface="MS PGothic"/>
                <a:cs typeface="Arial"/>
                <a:hlinkClick r:id="rId4"/>
              </a:rPr>
              <a:t>LPA-AQStandingAdvicequeries@naturalengland.org.uk</a:t>
            </a:r>
            <a:r>
              <a:rPr lang="en-GB" sz="2400" b="0">
                <a:latin typeface="Arial"/>
                <a:ea typeface="MS PGothic"/>
                <a:cs typeface="Arial"/>
              </a:rPr>
              <a:t>. </a:t>
            </a:r>
          </a:p>
          <a:p>
            <a:pPr>
              <a:lnSpc>
                <a:spcPct val="90000"/>
              </a:lnSpc>
            </a:pPr>
            <a:endParaRPr lang="en-GB" sz="2400">
              <a:latin typeface="Arial"/>
              <a:ea typeface="MS PGothic"/>
              <a:cs typeface="Arial"/>
            </a:endParaRPr>
          </a:p>
        </p:txBody>
      </p:sp>
      <p:sp>
        <p:nvSpPr>
          <p:cNvPr id="4" name="Slide Number Placeholder 3">
            <a:extLst>
              <a:ext uri="{FF2B5EF4-FFF2-40B4-BE49-F238E27FC236}">
                <a16:creationId xmlns:a16="http://schemas.microsoft.com/office/drawing/2014/main" id="{6C2DC264-BB02-B1B0-0FDC-C8D0EE5AD643}"/>
              </a:ext>
            </a:extLst>
          </p:cNvPr>
          <p:cNvSpPr>
            <a:spLocks noGrp="1"/>
          </p:cNvSpPr>
          <p:nvPr>
            <p:ph type="sldNum" sz="quarter" idx="15"/>
          </p:nvPr>
        </p:nvSpPr>
        <p:spPr>
          <a:xfrm>
            <a:off x="6553200" y="6245225"/>
            <a:ext cx="2133600" cy="476250"/>
          </a:xfrm>
        </p:spPr>
        <p:txBody>
          <a:bodyPr wrap="square" anchor="t">
            <a:normAutofit/>
          </a:bodyPr>
          <a:lstStyle/>
          <a:p>
            <a:pPr>
              <a:spcAft>
                <a:spcPts val="600"/>
              </a:spcAft>
              <a:defRPr/>
            </a:pPr>
            <a:fld id="{069B86D6-F051-45BC-83D0-AD7531B60026}" type="slidenum">
              <a:rPr lang="en-GB" altLang="en-US" smtClean="0"/>
              <a:pPr>
                <a:spcAft>
                  <a:spcPts val="600"/>
                </a:spcAft>
                <a:defRPr/>
              </a:pPr>
              <a:t>26</a:t>
            </a:fld>
            <a:endParaRPr lang="en-GB" altLang="en-US"/>
          </a:p>
        </p:txBody>
      </p:sp>
    </p:spTree>
    <p:extLst>
      <p:ext uri="{BB962C8B-B14F-4D97-AF65-F5344CB8AC3E}">
        <p14:creationId xmlns:p14="http://schemas.microsoft.com/office/powerpoint/2010/main" val="62400082"/>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1F71-0C30-B6DC-0112-3EED8BBFEC70}"/>
              </a:ext>
            </a:extLst>
          </p:cNvPr>
          <p:cNvSpPr>
            <a:spLocks noGrp="1"/>
          </p:cNvSpPr>
          <p:nvPr>
            <p:ph type="title"/>
          </p:nvPr>
        </p:nvSpPr>
        <p:spPr>
          <a:xfrm>
            <a:off x="381000" y="403223"/>
            <a:ext cx="7214752" cy="674445"/>
          </a:xfrm>
        </p:spPr>
        <p:txBody>
          <a:bodyPr anchor="ctr">
            <a:normAutofit/>
          </a:bodyPr>
          <a:lstStyle/>
          <a:p>
            <a:pPr>
              <a:lnSpc>
                <a:spcPct val="90000"/>
              </a:lnSpc>
            </a:pPr>
            <a:r>
              <a:rPr lang="en-GB"/>
              <a:t>Thank you!</a:t>
            </a:r>
          </a:p>
        </p:txBody>
      </p:sp>
      <p:pic>
        <p:nvPicPr>
          <p:cNvPr id="6" name="Content Placeholder 5">
            <a:extLst>
              <a:ext uri="{FF2B5EF4-FFF2-40B4-BE49-F238E27FC236}">
                <a16:creationId xmlns:a16="http://schemas.microsoft.com/office/drawing/2014/main" id="{A6644FAB-E139-05CF-ACC7-B269032A06B6}"/>
              </a:ext>
            </a:extLst>
          </p:cNvPr>
          <p:cNvPicPr>
            <a:picLocks noGrp="1" noChangeAspect="1"/>
          </p:cNvPicPr>
          <p:nvPr>
            <p:ph sz="quarter" idx="13"/>
          </p:nvPr>
        </p:nvPicPr>
        <p:blipFill>
          <a:blip r:embed="rId2"/>
          <a:srcRect t="30183" r="2" b="15365"/>
          <a:stretch>
            <a:fillRect/>
          </a:stretch>
        </p:blipFill>
        <p:spPr>
          <a:xfrm>
            <a:off x="381000" y="1984361"/>
            <a:ext cx="8379042" cy="2954338"/>
          </a:xfrm>
          <a:prstGeom prst="rect">
            <a:avLst/>
          </a:prstGeom>
          <a:noFill/>
        </p:spPr>
      </p:pic>
      <p:sp>
        <p:nvSpPr>
          <p:cNvPr id="4" name="Slide Number Placeholder 3">
            <a:extLst>
              <a:ext uri="{FF2B5EF4-FFF2-40B4-BE49-F238E27FC236}">
                <a16:creationId xmlns:a16="http://schemas.microsoft.com/office/drawing/2014/main" id="{7D090146-6AD2-A41D-9BF3-D16ABC3C64D7}"/>
              </a:ext>
            </a:extLst>
          </p:cNvPr>
          <p:cNvSpPr>
            <a:spLocks noGrp="1"/>
          </p:cNvSpPr>
          <p:nvPr>
            <p:ph type="sldNum" sz="quarter" idx="14"/>
          </p:nvPr>
        </p:nvSpPr>
        <p:spPr>
          <a:xfrm>
            <a:off x="6553200" y="6245225"/>
            <a:ext cx="2133600" cy="476250"/>
          </a:xfrm>
        </p:spPr>
        <p:txBody>
          <a:bodyPr wrap="square" anchor="t">
            <a:normAutofit/>
          </a:bodyPr>
          <a:lstStyle/>
          <a:p>
            <a:pPr>
              <a:spcAft>
                <a:spcPts val="600"/>
              </a:spcAft>
              <a:defRPr/>
            </a:pPr>
            <a:fld id="{069B86D6-F051-45BC-83D0-AD7531B60026}" type="slidenum">
              <a:rPr lang="en-GB" altLang="en-US" smtClean="0"/>
              <a:pPr>
                <a:spcAft>
                  <a:spcPts val="600"/>
                </a:spcAft>
                <a:defRPr/>
              </a:pPr>
              <a:t>27</a:t>
            </a:fld>
            <a:endParaRPr lang="en-GB" altLang="en-US"/>
          </a:p>
        </p:txBody>
      </p:sp>
    </p:spTree>
    <p:extLst>
      <p:ext uri="{BB962C8B-B14F-4D97-AF65-F5344CB8AC3E}">
        <p14:creationId xmlns:p14="http://schemas.microsoft.com/office/powerpoint/2010/main" val="4211782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FA5D1F88-E8ED-E10B-5E81-78CD3BFEEC0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B0B21FB3-CB27-41E3-AA06-9111B881317F}" type="slidenum">
              <a:rPr lang="en-GB" altLang="en-US" sz="1400">
                <a:latin typeface="Arial" panose="020B0604020202020204" pitchFamily="34" charset="0"/>
              </a:rPr>
              <a:pPr/>
              <a:t>28</a:t>
            </a:fld>
            <a:endParaRPr lang="en-GB" altLang="en-US" sz="1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F8ED-8933-C36B-5C0B-D1326AC73923}"/>
              </a:ext>
            </a:extLst>
          </p:cNvPr>
          <p:cNvSpPr>
            <a:spLocks noGrp="1"/>
          </p:cNvSpPr>
          <p:nvPr>
            <p:ph type="title"/>
          </p:nvPr>
        </p:nvSpPr>
        <p:spPr>
          <a:xfrm>
            <a:off x="366623" y="1314750"/>
            <a:ext cx="8320177" cy="746332"/>
          </a:xfrm>
        </p:spPr>
        <p:txBody>
          <a:bodyPr/>
          <a:lstStyle/>
          <a:p>
            <a:r>
              <a:rPr lang="en-GB">
                <a:latin typeface="Arial"/>
                <a:ea typeface="MS PGothic"/>
                <a:cs typeface="Arial"/>
              </a:rPr>
              <a:t>What we are doing. </a:t>
            </a:r>
          </a:p>
        </p:txBody>
      </p:sp>
      <p:sp>
        <p:nvSpPr>
          <p:cNvPr id="3" name="Text Placeholder 2">
            <a:extLst>
              <a:ext uri="{FF2B5EF4-FFF2-40B4-BE49-F238E27FC236}">
                <a16:creationId xmlns:a16="http://schemas.microsoft.com/office/drawing/2014/main" id="{E80DED9E-168D-314B-D4B2-6D3E1500EA2E}"/>
              </a:ext>
            </a:extLst>
          </p:cNvPr>
          <p:cNvSpPr>
            <a:spLocks noGrp="1"/>
          </p:cNvSpPr>
          <p:nvPr>
            <p:ph type="body" sz="quarter" idx="13"/>
          </p:nvPr>
        </p:nvSpPr>
        <p:spPr>
          <a:xfrm>
            <a:off x="366623" y="2057400"/>
            <a:ext cx="8308839" cy="209550"/>
          </a:xfrm>
        </p:spPr>
        <p:txBody>
          <a:bodyPr lIns="91440" tIns="45720" rIns="91440" bIns="45720" anchor="t"/>
          <a:lstStyle/>
          <a:p>
            <a:r>
              <a:rPr lang="en-GB">
                <a:latin typeface="Arial"/>
                <a:ea typeface="MS PGothic"/>
                <a:cs typeface="Arial"/>
              </a:rPr>
              <a:t>Natural England is changing how it responds to planning consultations where air pollution may affect protected sites. </a:t>
            </a:r>
            <a:endParaRPr lang="en-GB"/>
          </a:p>
          <a:p>
            <a:endParaRPr lang="en-GB">
              <a:latin typeface="Arial"/>
              <a:ea typeface="MS PGothic"/>
              <a:cs typeface="Arial"/>
            </a:endParaRPr>
          </a:p>
          <a:p>
            <a:pPr marL="342900" indent="-342900">
              <a:buFont typeface="Arial"/>
              <a:buChar char="•"/>
            </a:pPr>
            <a:r>
              <a:rPr lang="en-GB">
                <a:latin typeface="Arial"/>
                <a:ea typeface="MS PGothic"/>
                <a:cs typeface="Arial"/>
              </a:rPr>
              <a:t>We will now give clear, high quality consistent advice upfront. This advice will be based on our best scientific understanding of how to assess development impacts on air quality.  </a:t>
            </a:r>
            <a:endParaRPr lang="en-GB"/>
          </a:p>
          <a:p>
            <a:endParaRPr lang="en-GB"/>
          </a:p>
          <a:p>
            <a:endParaRPr lang="en-GB"/>
          </a:p>
        </p:txBody>
      </p:sp>
      <p:sp>
        <p:nvSpPr>
          <p:cNvPr id="4" name="Slide Number Placeholder 3">
            <a:extLst>
              <a:ext uri="{FF2B5EF4-FFF2-40B4-BE49-F238E27FC236}">
                <a16:creationId xmlns:a16="http://schemas.microsoft.com/office/drawing/2014/main" id="{A3B92737-D804-6E93-AA12-E54C94051F3F}"/>
              </a:ext>
            </a:extLst>
          </p:cNvPr>
          <p:cNvSpPr>
            <a:spLocks noGrp="1"/>
          </p:cNvSpPr>
          <p:nvPr>
            <p:ph type="sldNum" sz="quarter" idx="14"/>
          </p:nvPr>
        </p:nvSpPr>
        <p:spPr/>
        <p:txBody>
          <a:bodyPr/>
          <a:lstStyle/>
          <a:p>
            <a:pPr>
              <a:defRPr/>
            </a:pPr>
            <a:fld id="{51886D15-47CF-40D4-A25C-0BBC9FEB430B}" type="slidenum">
              <a:rPr lang="en-GB" altLang="en-US" smtClean="0"/>
              <a:pPr>
                <a:defRPr/>
              </a:pPr>
              <a:t>3</a:t>
            </a:fld>
            <a:endParaRPr lang="en-GB" altLang="en-US"/>
          </a:p>
        </p:txBody>
      </p:sp>
      <p:sp>
        <p:nvSpPr>
          <p:cNvPr id="5" name="TextBox 4">
            <a:extLst>
              <a:ext uri="{FF2B5EF4-FFF2-40B4-BE49-F238E27FC236}">
                <a16:creationId xmlns:a16="http://schemas.microsoft.com/office/drawing/2014/main" id="{E6253F0A-F1D6-3B34-1B02-659C34BB07B3}"/>
              </a:ext>
            </a:extLst>
          </p:cNvPr>
          <p:cNvSpPr txBox="1"/>
          <p:nvPr/>
        </p:nvSpPr>
        <p:spPr>
          <a:xfrm>
            <a:off x="367197" y="4157579"/>
            <a:ext cx="792676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dirty="0">
                <a:latin typeface="Arial"/>
                <a:ea typeface="Verdana"/>
                <a:cs typeface="Arial"/>
              </a:rPr>
              <a:t>It should give you what you need to check applicants have provided you with sufficient information to assess air quality impacts on protected sites.</a:t>
            </a:r>
          </a:p>
          <a:p>
            <a:pPr marL="342900" indent="-342900">
              <a:buFont typeface="Arial"/>
              <a:buChar char="•"/>
            </a:pPr>
            <a:endParaRPr lang="en-GB" sz="2000">
              <a:latin typeface="Arial"/>
              <a:cs typeface="Arial"/>
            </a:endParaRPr>
          </a:p>
          <a:p>
            <a:pPr marL="342900" indent="-342900">
              <a:buFont typeface="Arial"/>
              <a:buChar char="•"/>
            </a:pPr>
            <a:r>
              <a:rPr lang="en-GB" sz="2000" dirty="0">
                <a:latin typeface="Arial"/>
                <a:ea typeface="MS PGothic"/>
                <a:cs typeface="Arial"/>
              </a:rPr>
              <a:t>Natural England will provide bespoke advice for the highest risk or complex planning cases .</a:t>
            </a:r>
            <a:endParaRPr lang="en-GB" sz="2000" dirty="0"/>
          </a:p>
          <a:p>
            <a:endParaRPr lang="en-GB" sz="2000">
              <a:latin typeface="Arial"/>
              <a:ea typeface="MS PGothic"/>
              <a:cs typeface="Arial"/>
            </a:endParaRPr>
          </a:p>
        </p:txBody>
      </p:sp>
    </p:spTree>
    <p:extLst>
      <p:ext uri="{BB962C8B-B14F-4D97-AF65-F5344CB8AC3E}">
        <p14:creationId xmlns:p14="http://schemas.microsoft.com/office/powerpoint/2010/main" val="375861042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924E-9E24-2A90-B63E-F1FB69E4B5EF}"/>
              </a:ext>
            </a:extLst>
          </p:cNvPr>
          <p:cNvSpPr>
            <a:spLocks noGrp="1"/>
          </p:cNvSpPr>
          <p:nvPr>
            <p:ph type="title"/>
          </p:nvPr>
        </p:nvSpPr>
        <p:spPr>
          <a:xfrm>
            <a:off x="381000" y="340612"/>
            <a:ext cx="8631595" cy="674445"/>
          </a:xfrm>
        </p:spPr>
        <p:txBody>
          <a:bodyPr/>
          <a:lstStyle/>
          <a:p>
            <a:br>
              <a:rPr lang="en-GB" sz="3600"/>
            </a:br>
            <a:r>
              <a:rPr lang="en-GB">
                <a:latin typeface="Arial"/>
                <a:ea typeface="MS PGothic"/>
                <a:cs typeface="Arial"/>
              </a:rPr>
              <a:t>Why is NE changing the way it responds to consultations relating to air quality?</a:t>
            </a:r>
          </a:p>
        </p:txBody>
      </p:sp>
      <p:sp>
        <p:nvSpPr>
          <p:cNvPr id="3" name="Content Placeholder 2">
            <a:extLst>
              <a:ext uri="{FF2B5EF4-FFF2-40B4-BE49-F238E27FC236}">
                <a16:creationId xmlns:a16="http://schemas.microsoft.com/office/drawing/2014/main" id="{8B32011B-2296-08D1-050C-F4E907EA04B9}"/>
              </a:ext>
            </a:extLst>
          </p:cNvPr>
          <p:cNvSpPr>
            <a:spLocks noGrp="1"/>
          </p:cNvSpPr>
          <p:nvPr>
            <p:ph sz="quarter" idx="13"/>
          </p:nvPr>
        </p:nvSpPr>
        <p:spPr>
          <a:xfrm>
            <a:off x="381000" y="1984361"/>
            <a:ext cx="8328242" cy="4704556"/>
          </a:xfrm>
        </p:spPr>
        <p:txBody>
          <a:bodyPr lIns="91440" tIns="45720" rIns="91440" bIns="45720" anchor="t"/>
          <a:lstStyle/>
          <a:p>
            <a:pPr marL="342900" indent="-342900">
              <a:buFont typeface="Arial" panose="020B0604020202020204" pitchFamily="34" charset="0"/>
              <a:buChar char="•"/>
            </a:pPr>
            <a:r>
              <a:rPr lang="en-GB" dirty="0">
                <a:latin typeface="Arial"/>
                <a:ea typeface="MS PGothic"/>
                <a:cs typeface="Arial"/>
              </a:rPr>
              <a:t>Air pollution is one of the most significant threats to biodiversity, ecosystems and human health.</a:t>
            </a:r>
            <a:endParaRPr lang="en-US" dirty="0"/>
          </a:p>
          <a:p>
            <a:pPr marL="342900" indent="-342900">
              <a:buFont typeface="Arial" panose="020B0604020202020204" pitchFamily="34" charset="0"/>
              <a:buChar char="•"/>
            </a:pPr>
            <a:r>
              <a:rPr lang="en-GB" dirty="0">
                <a:latin typeface="Arial"/>
                <a:ea typeface="MS PGothic"/>
                <a:cs typeface="Arial"/>
              </a:rPr>
              <a:t>The majority of nitrogen sensitive Sites of Special Scientific Interest (SSSIs) and Special Areas of Conservation (SACs) in England receive atmospheric nitrogen deposition above the load considered to have significant harmful effects (critical loads).  </a:t>
            </a:r>
            <a:endParaRPr lang="en-US">
              <a:latin typeface="Arial"/>
              <a:ea typeface="MS PGothic"/>
              <a:cs typeface="Arial"/>
            </a:endParaRPr>
          </a:p>
          <a:p>
            <a:pPr marL="342900" indent="-342900">
              <a:buFont typeface="Arial" panose="020B0604020202020204" pitchFamily="34" charset="0"/>
              <a:buChar char="•"/>
            </a:pPr>
            <a:r>
              <a:rPr lang="en-GB" dirty="0">
                <a:latin typeface="Arial"/>
                <a:ea typeface="MS PGothic"/>
                <a:cs typeface="Arial"/>
              </a:rPr>
              <a:t>Due to the scale of the air pollution problem, it is becoming increasingly challenging for NE to provide advice on a case by case basis and to identify effective solutions.</a:t>
            </a:r>
            <a:endParaRPr lang="en-US">
              <a:latin typeface="Arial"/>
              <a:ea typeface="MS PGothic"/>
              <a:cs typeface="Arial"/>
            </a:endParaRPr>
          </a:p>
          <a:p>
            <a:pPr marL="342900" indent="-342900">
              <a:buFont typeface="Arial,Sans-Serif" panose="020B0604020202020204" pitchFamily="34" charset="0"/>
              <a:buChar char="•"/>
            </a:pPr>
            <a:r>
              <a:rPr lang="en-GB" dirty="0">
                <a:latin typeface="Arial"/>
                <a:ea typeface="MS PGothic"/>
                <a:cs typeface="Arial"/>
              </a:rPr>
              <a:t>To better support our customers, we are looking at more effective ways of providing high quality, clear and consistent advice to LPAs which is readily available. </a:t>
            </a:r>
            <a:endParaRPr lang="en-GB"/>
          </a:p>
        </p:txBody>
      </p:sp>
      <p:sp>
        <p:nvSpPr>
          <p:cNvPr id="4" name="Slide Number Placeholder 3">
            <a:extLst>
              <a:ext uri="{FF2B5EF4-FFF2-40B4-BE49-F238E27FC236}">
                <a16:creationId xmlns:a16="http://schemas.microsoft.com/office/drawing/2014/main" id="{83E51640-1778-335A-AB69-E91ECE546C54}"/>
              </a:ext>
            </a:extLst>
          </p:cNvPr>
          <p:cNvSpPr>
            <a:spLocks noGrp="1"/>
          </p:cNvSpPr>
          <p:nvPr>
            <p:ph type="sldNum" sz="quarter" idx="14"/>
          </p:nvPr>
        </p:nvSpPr>
        <p:spPr/>
        <p:txBody>
          <a:bodyPr/>
          <a:lstStyle/>
          <a:p>
            <a:pPr>
              <a:defRPr/>
            </a:pPr>
            <a:fld id="{069B86D6-F051-45BC-83D0-AD7531B60026}" type="slidenum">
              <a:rPr lang="en-GB" altLang="en-US" smtClean="0"/>
              <a:pPr>
                <a:defRPr/>
              </a:pPr>
              <a:t>4</a:t>
            </a:fld>
            <a:endParaRPr lang="en-GB" altLang="en-US"/>
          </a:p>
        </p:txBody>
      </p:sp>
    </p:spTree>
    <p:extLst>
      <p:ext uri="{BB962C8B-B14F-4D97-AF65-F5344CB8AC3E}">
        <p14:creationId xmlns:p14="http://schemas.microsoft.com/office/powerpoint/2010/main" val="23284664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BA75-F9DB-7711-17D1-CDDED2DA9A46}"/>
              </a:ext>
            </a:extLst>
          </p:cNvPr>
          <p:cNvSpPr>
            <a:spLocks noGrp="1"/>
          </p:cNvSpPr>
          <p:nvPr>
            <p:ph type="title"/>
          </p:nvPr>
        </p:nvSpPr>
        <p:spPr/>
        <p:txBody>
          <a:bodyPr/>
          <a:lstStyle/>
          <a:p>
            <a:r>
              <a:rPr lang="en-GB"/>
              <a:t>What is Standing Advice?</a:t>
            </a:r>
          </a:p>
        </p:txBody>
      </p:sp>
      <p:sp>
        <p:nvSpPr>
          <p:cNvPr id="3" name="Content Placeholder 2">
            <a:extLst>
              <a:ext uri="{FF2B5EF4-FFF2-40B4-BE49-F238E27FC236}">
                <a16:creationId xmlns:a16="http://schemas.microsoft.com/office/drawing/2014/main" id="{B3B15691-B744-7FA5-95E2-E1E39B03348D}"/>
              </a:ext>
            </a:extLst>
          </p:cNvPr>
          <p:cNvSpPr>
            <a:spLocks noGrp="1"/>
          </p:cNvSpPr>
          <p:nvPr>
            <p:ph sz="quarter" idx="13"/>
          </p:nvPr>
        </p:nvSpPr>
        <p:spPr>
          <a:xfrm>
            <a:off x="381000" y="1268761"/>
            <a:ext cx="7719392" cy="5452714"/>
          </a:xfrm>
        </p:spPr>
        <p:txBody>
          <a:bodyPr lIns="91440" tIns="45720" rIns="91440" bIns="45720" anchor="t"/>
          <a:lstStyle/>
          <a:p>
            <a:pPr marL="342900" indent="-342900">
              <a:buFont typeface="Arial" panose="020B0604020202020204" pitchFamily="34" charset="0"/>
              <a:buChar char="•"/>
            </a:pPr>
            <a:r>
              <a:rPr lang="en-GB">
                <a:latin typeface="Arial"/>
                <a:ea typeface="MS PGothic"/>
                <a:cs typeface="Arial"/>
              </a:rPr>
              <a:t>Standing advice is Natural England’s formal advice on a specific issue (i.e. Air Pollution)</a:t>
            </a:r>
          </a:p>
          <a:p>
            <a:pPr marL="342900" indent="-342900">
              <a:buFont typeface="Arial" panose="020B0604020202020204" pitchFamily="34" charset="0"/>
              <a:buChar char="•"/>
            </a:pPr>
            <a:r>
              <a:rPr lang="en-GB">
                <a:latin typeface="Arial"/>
                <a:ea typeface="MS PGothic"/>
                <a:cs typeface="Arial"/>
              </a:rPr>
              <a:t>It is a ‘material consideration’ in the planning process so must be taken into account when assessing a planning application.</a:t>
            </a:r>
          </a:p>
          <a:p>
            <a:pPr marL="342900" indent="-342900">
              <a:buFont typeface="Arial" panose="020B0604020202020204" pitchFamily="34" charset="0"/>
              <a:buChar char="•"/>
            </a:pPr>
            <a:r>
              <a:rPr lang="en-GB">
                <a:latin typeface="Arial"/>
                <a:ea typeface="MS PGothic"/>
                <a:cs typeface="Arial"/>
              </a:rPr>
              <a:t>We can use this as a way of providing advice on planning applications</a:t>
            </a:r>
          </a:p>
          <a:p>
            <a:pPr marL="342900" indent="-342900">
              <a:buFont typeface="Arial" panose="020B0604020202020204" pitchFamily="34" charset="0"/>
              <a:buChar char="•"/>
            </a:pPr>
            <a:r>
              <a:rPr lang="en-GB">
                <a:latin typeface="Arial"/>
                <a:ea typeface="MS PGothic"/>
                <a:cs typeface="Arial"/>
              </a:rPr>
              <a:t>The advice is hosted on GOV.UK  -</a:t>
            </a:r>
            <a:r>
              <a:rPr lang="en-GB">
                <a:hlinkClick r:id="rId3"/>
              </a:rPr>
              <a:t>Air pollution and development: advice for local authorities - GOV.UK</a:t>
            </a:r>
            <a:endParaRPr lang="en-GB">
              <a:highlight>
                <a:srgbClr val="FFFF00"/>
              </a:highlight>
            </a:endParaRPr>
          </a:p>
          <a:p>
            <a:pPr marL="342900" indent="-342900">
              <a:buFont typeface="Arial" panose="020B0604020202020204" pitchFamily="34" charset="0"/>
              <a:buChar char="•"/>
            </a:pPr>
            <a:r>
              <a:rPr lang="en-GB">
                <a:latin typeface="Arial"/>
                <a:ea typeface="MS PGothic"/>
                <a:cs typeface="Arial"/>
              </a:rPr>
              <a:t>It can help you make decisions on planning applications where there could be air quality impacts on protected sites. </a:t>
            </a:r>
            <a:endParaRPr lang="en-GB"/>
          </a:p>
          <a:p>
            <a:pPr marL="342900" indent="-342900">
              <a:buFont typeface="Arial" panose="020B0604020202020204" pitchFamily="34" charset="0"/>
              <a:buChar char="•"/>
            </a:pPr>
            <a:r>
              <a:rPr lang="en-GB">
                <a:latin typeface="Arial"/>
                <a:ea typeface="MS PGothic"/>
                <a:cs typeface="Arial"/>
              </a:rPr>
              <a:t>This provides up front advice which is available immediately where there is an air pollution impact</a:t>
            </a:r>
            <a:endParaRPr lang="en-GB"/>
          </a:p>
          <a:p>
            <a:r>
              <a:rPr lang="en-GB">
                <a:latin typeface="Arial"/>
                <a:ea typeface="MS PGothic"/>
                <a:cs typeface="Arial"/>
              </a:rPr>
              <a:t>However, you should:</a:t>
            </a:r>
          </a:p>
          <a:p>
            <a:pPr marL="342900" indent="-342900">
              <a:buFont typeface="Arial"/>
              <a:buChar char="•"/>
            </a:pPr>
            <a:r>
              <a:rPr lang="en-GB">
                <a:latin typeface="Arial"/>
                <a:ea typeface="MS PGothic"/>
                <a:cs typeface="Arial"/>
              </a:rPr>
              <a:t>Continue to use NE's SSSI IRZ's to determine if you need to consult NE on any planning applications. We will direct you to the new standing advice in our responses where needed.</a:t>
            </a:r>
          </a:p>
          <a:p>
            <a:endParaRPr lang="en-GB">
              <a:latin typeface="Arial"/>
              <a:ea typeface="MS PGothic"/>
              <a:cs typeface="Arial"/>
            </a:endParaRPr>
          </a:p>
          <a:p>
            <a:endParaRPr lang="en-GB">
              <a:latin typeface="Arial"/>
              <a:ea typeface="MS PGothic"/>
              <a:cs typeface="Arial"/>
            </a:endParaRPr>
          </a:p>
        </p:txBody>
      </p:sp>
      <p:sp>
        <p:nvSpPr>
          <p:cNvPr id="4" name="Slide Number Placeholder 3">
            <a:extLst>
              <a:ext uri="{FF2B5EF4-FFF2-40B4-BE49-F238E27FC236}">
                <a16:creationId xmlns:a16="http://schemas.microsoft.com/office/drawing/2014/main" id="{E545C70B-BD05-8A3B-09CD-D2898ED3232F}"/>
              </a:ext>
            </a:extLst>
          </p:cNvPr>
          <p:cNvSpPr>
            <a:spLocks noGrp="1"/>
          </p:cNvSpPr>
          <p:nvPr>
            <p:ph type="sldNum" sz="quarter" idx="14"/>
          </p:nvPr>
        </p:nvSpPr>
        <p:spPr/>
        <p:txBody>
          <a:bodyPr/>
          <a:lstStyle/>
          <a:p>
            <a:pPr>
              <a:defRPr/>
            </a:pPr>
            <a:fld id="{A5B2532F-4509-4720-BB55-9AC3C4AC15E6}" type="slidenum">
              <a:rPr lang="en-GB" altLang="en-US" smtClean="0"/>
              <a:pPr>
                <a:defRPr/>
              </a:pPr>
              <a:t>5</a:t>
            </a:fld>
            <a:endParaRPr lang="en-GB" altLang="en-US"/>
          </a:p>
        </p:txBody>
      </p:sp>
    </p:spTree>
    <p:extLst>
      <p:ext uri="{BB962C8B-B14F-4D97-AF65-F5344CB8AC3E}">
        <p14:creationId xmlns:p14="http://schemas.microsoft.com/office/powerpoint/2010/main" val="90658372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55C5-B5B7-E853-DBE1-7A92A397620E}"/>
              </a:ext>
            </a:extLst>
          </p:cNvPr>
          <p:cNvSpPr>
            <a:spLocks noGrp="1"/>
          </p:cNvSpPr>
          <p:nvPr>
            <p:ph type="title"/>
          </p:nvPr>
        </p:nvSpPr>
        <p:spPr/>
        <p:txBody>
          <a:bodyPr/>
          <a:lstStyle/>
          <a:p>
            <a:r>
              <a:rPr lang="en-GB"/>
              <a:t>New process - Summary</a:t>
            </a:r>
          </a:p>
        </p:txBody>
      </p:sp>
      <p:sp>
        <p:nvSpPr>
          <p:cNvPr id="3" name="Content Placeholder 2">
            <a:extLst>
              <a:ext uri="{FF2B5EF4-FFF2-40B4-BE49-F238E27FC236}">
                <a16:creationId xmlns:a16="http://schemas.microsoft.com/office/drawing/2014/main" id="{F1C1B0E8-AA46-7DD4-68DB-71BF62E0F883}"/>
              </a:ext>
            </a:extLst>
          </p:cNvPr>
          <p:cNvSpPr>
            <a:spLocks noGrp="1"/>
          </p:cNvSpPr>
          <p:nvPr>
            <p:ph sz="quarter" idx="13"/>
          </p:nvPr>
        </p:nvSpPr>
        <p:spPr>
          <a:xfrm>
            <a:off x="550437" y="1142489"/>
            <a:ext cx="5491133" cy="5312287"/>
          </a:xfrm>
        </p:spPr>
        <p:txBody>
          <a:bodyPr lIns="91440" tIns="45720" rIns="91440" bIns="45720" anchor="t"/>
          <a:lstStyle/>
          <a:p>
            <a:r>
              <a:rPr lang="en-GB" b="1">
                <a:latin typeface="Arial"/>
                <a:ea typeface="MS PGothic"/>
                <a:cs typeface="Arial"/>
              </a:rPr>
              <a:t>Standing Advice on GOV.UK – Launched on 16</a:t>
            </a:r>
            <a:r>
              <a:rPr lang="en-GB" b="1" baseline="30000">
                <a:latin typeface="Arial"/>
                <a:ea typeface="MS PGothic"/>
                <a:cs typeface="Arial"/>
              </a:rPr>
              <a:t>h</a:t>
            </a:r>
            <a:r>
              <a:rPr lang="en-GB" b="1">
                <a:latin typeface="Arial"/>
                <a:ea typeface="MS PGothic"/>
                <a:cs typeface="Arial"/>
              </a:rPr>
              <a:t> October 2025</a:t>
            </a:r>
            <a:endParaRPr lang="en-GB">
              <a:latin typeface="Arial"/>
              <a:ea typeface="MS PGothic"/>
              <a:cs typeface="Arial"/>
            </a:endParaRPr>
          </a:p>
          <a:p>
            <a:r>
              <a:rPr lang="en-GB">
                <a:latin typeface="Arial"/>
                <a:ea typeface="MS PGothic"/>
                <a:cs typeface="Arial"/>
              </a:rPr>
              <a:t>This covers:</a:t>
            </a:r>
          </a:p>
          <a:p>
            <a:pPr marL="342900" indent="-342900">
              <a:buFont typeface="Arial" panose="020B0604020202020204" pitchFamily="34" charset="0"/>
              <a:buChar char="•"/>
            </a:pPr>
            <a:r>
              <a:rPr lang="en-GB">
                <a:latin typeface="Arial"/>
                <a:ea typeface="MS PGothic"/>
                <a:cs typeface="Arial"/>
              </a:rPr>
              <a:t>All agricultural planning applications (e.g. slurry stores, animal housing and intensive livestock units)</a:t>
            </a:r>
          </a:p>
          <a:p>
            <a:pPr marL="342900" indent="-342900">
              <a:buFont typeface="Arial" panose="020B0604020202020204" pitchFamily="34" charset="0"/>
              <a:buChar char="•"/>
            </a:pPr>
            <a:r>
              <a:rPr lang="en-GB">
                <a:latin typeface="Arial"/>
                <a:ea typeface="MS PGothic"/>
                <a:cs typeface="Arial"/>
              </a:rPr>
              <a:t>Industrial TCPA developments (including anaerobic digesters, biomass plants*, combined heat and power plants*, combustion plants*, data centres, energy from-waste facilities*, factories (*except where they also include carbon capture and/or the generation or use of hydrogen fuel or are located in an Industrial Cluster</a:t>
            </a:r>
            <a:endParaRPr lang="en-GB"/>
          </a:p>
          <a:p>
            <a:pPr marL="342900" indent="-342900">
              <a:buFont typeface="Arial" panose="020B0604020202020204" pitchFamily="34" charset="0"/>
              <a:buChar char="•"/>
            </a:pPr>
            <a:r>
              <a:rPr lang="en-GB">
                <a:latin typeface="Arial"/>
                <a:ea typeface="MS PGothic"/>
                <a:cs typeface="Arial"/>
              </a:rPr>
              <a:t>Roads or transport related planning applications</a:t>
            </a:r>
          </a:p>
          <a:p>
            <a:endParaRPr lang="en-GB"/>
          </a:p>
        </p:txBody>
      </p:sp>
      <p:sp>
        <p:nvSpPr>
          <p:cNvPr id="4" name="Slide Number Placeholder 3">
            <a:extLst>
              <a:ext uri="{FF2B5EF4-FFF2-40B4-BE49-F238E27FC236}">
                <a16:creationId xmlns:a16="http://schemas.microsoft.com/office/drawing/2014/main" id="{2B9284DE-F775-A733-952E-A4058EF45EF0}"/>
              </a:ext>
            </a:extLst>
          </p:cNvPr>
          <p:cNvSpPr>
            <a:spLocks noGrp="1"/>
          </p:cNvSpPr>
          <p:nvPr>
            <p:ph type="sldNum" sz="quarter" idx="14"/>
          </p:nvPr>
        </p:nvSpPr>
        <p:spPr/>
        <p:txBody>
          <a:bodyPr/>
          <a:lstStyle/>
          <a:p>
            <a:pPr>
              <a:defRPr/>
            </a:pPr>
            <a:fld id="{069B86D6-F051-45BC-83D0-AD7531B60026}" type="slidenum">
              <a:rPr lang="en-GB" altLang="en-US" smtClean="0"/>
              <a:pPr>
                <a:defRPr/>
              </a:pPr>
              <a:t>6</a:t>
            </a:fld>
            <a:endParaRPr lang="en-GB" altLang="en-US"/>
          </a:p>
        </p:txBody>
      </p:sp>
      <p:pic>
        <p:nvPicPr>
          <p:cNvPr id="11" name="Picture 10">
            <a:extLst>
              <a:ext uri="{FF2B5EF4-FFF2-40B4-BE49-F238E27FC236}">
                <a16:creationId xmlns:a16="http://schemas.microsoft.com/office/drawing/2014/main" id="{76305A4E-AFA7-2065-2A6D-93CBA6E59D9C}"/>
              </a:ext>
            </a:extLst>
          </p:cNvPr>
          <p:cNvPicPr>
            <a:picLocks noChangeAspect="1"/>
          </p:cNvPicPr>
          <p:nvPr/>
        </p:nvPicPr>
        <p:blipFill>
          <a:blip r:embed="rId3"/>
          <a:stretch>
            <a:fillRect/>
          </a:stretch>
        </p:blipFill>
        <p:spPr>
          <a:xfrm>
            <a:off x="6444208" y="1556792"/>
            <a:ext cx="1562318" cy="4391638"/>
          </a:xfrm>
          <a:prstGeom prst="rect">
            <a:avLst/>
          </a:prstGeom>
        </p:spPr>
      </p:pic>
    </p:spTree>
    <p:extLst>
      <p:ext uri="{BB962C8B-B14F-4D97-AF65-F5344CB8AC3E}">
        <p14:creationId xmlns:p14="http://schemas.microsoft.com/office/powerpoint/2010/main" val="297619963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19CF-0233-D1A2-8B51-A770F834DF74}"/>
              </a:ext>
            </a:extLst>
          </p:cNvPr>
          <p:cNvSpPr>
            <a:spLocks noGrp="1"/>
          </p:cNvSpPr>
          <p:nvPr>
            <p:ph type="title"/>
          </p:nvPr>
        </p:nvSpPr>
        <p:spPr>
          <a:xfrm>
            <a:off x="381000" y="403223"/>
            <a:ext cx="7214752" cy="674445"/>
          </a:xfrm>
        </p:spPr>
        <p:txBody>
          <a:bodyPr anchor="ctr">
            <a:normAutofit/>
          </a:bodyPr>
          <a:lstStyle/>
          <a:p>
            <a:pPr>
              <a:lnSpc>
                <a:spcPct val="90000"/>
              </a:lnSpc>
            </a:pPr>
            <a:r>
              <a:rPr lang="en-GB"/>
              <a:t>What is Standard Advice?</a:t>
            </a:r>
          </a:p>
        </p:txBody>
      </p:sp>
      <p:sp>
        <p:nvSpPr>
          <p:cNvPr id="3" name="Content Placeholder 2">
            <a:extLst>
              <a:ext uri="{FF2B5EF4-FFF2-40B4-BE49-F238E27FC236}">
                <a16:creationId xmlns:a16="http://schemas.microsoft.com/office/drawing/2014/main" id="{81956324-D791-D5BE-2861-F754AD93D3D1}"/>
              </a:ext>
            </a:extLst>
          </p:cNvPr>
          <p:cNvSpPr>
            <a:spLocks noGrp="1"/>
          </p:cNvSpPr>
          <p:nvPr>
            <p:ph sz="quarter" idx="13"/>
          </p:nvPr>
        </p:nvSpPr>
        <p:spPr>
          <a:xfrm>
            <a:off x="381000" y="1377143"/>
            <a:ext cx="6550833" cy="4490243"/>
          </a:xfrm>
        </p:spPr>
        <p:txBody>
          <a:bodyPr lIns="91440" tIns="45720" rIns="91440" bIns="45720" anchor="t">
            <a:normAutofit/>
          </a:bodyPr>
          <a:lstStyle/>
          <a:p>
            <a:pPr marL="342900" indent="-342900">
              <a:buFont typeface="Arial" panose="020B0604020202020204" pitchFamily="34" charset="0"/>
              <a:buChar char="•"/>
            </a:pPr>
            <a:r>
              <a:rPr lang="en-GB" sz="2200" b="1" dirty="0">
                <a:latin typeface="Arial"/>
                <a:ea typeface="MS PGothic"/>
                <a:cs typeface="Arial"/>
              </a:rPr>
              <a:t>Standard Advice – Letters and paragraphs – Launched on 16</a:t>
            </a:r>
            <a:r>
              <a:rPr lang="en-GB" sz="1400" b="1" baseline="30000" dirty="0">
                <a:latin typeface="Arial"/>
                <a:ea typeface="MS PGothic"/>
                <a:cs typeface="Arial"/>
              </a:rPr>
              <a:t>th</a:t>
            </a:r>
            <a:r>
              <a:rPr lang="en-GB" sz="2200" b="1" dirty="0">
                <a:latin typeface="Arial"/>
                <a:ea typeface="MS PGothic"/>
                <a:cs typeface="Arial"/>
              </a:rPr>
              <a:t> October 2025</a:t>
            </a:r>
            <a:endParaRPr lang="en-GB" dirty="0">
              <a:latin typeface="Arial"/>
              <a:ea typeface="MS PGothic"/>
              <a:cs typeface="Arial"/>
            </a:endParaRPr>
          </a:p>
          <a:p>
            <a:pPr marL="342900" indent="-342900">
              <a:buFont typeface="Arial" panose="020B0604020202020204" pitchFamily="34" charset="0"/>
              <a:buChar char="•"/>
            </a:pPr>
            <a:r>
              <a:rPr lang="en-GB" dirty="0">
                <a:latin typeface="Arial"/>
                <a:ea typeface="MS PGothic"/>
                <a:cs typeface="Arial"/>
              </a:rPr>
              <a:t>Standard advice sets out Natural England’s advice on more complex or difficult issues for Nationally Significant Infrastructure Projects (NSIPs)  or Local Plans.</a:t>
            </a:r>
            <a:endParaRPr lang="en-GB" dirty="0"/>
          </a:p>
          <a:p>
            <a:pPr marL="342900" indent="-342900">
              <a:buFont typeface="Arial" panose="020B0604020202020204" pitchFamily="34" charset="0"/>
              <a:buChar char="•"/>
            </a:pPr>
            <a:r>
              <a:rPr lang="en-GB" dirty="0">
                <a:latin typeface="Arial"/>
                <a:ea typeface="MS PGothic"/>
                <a:cs typeface="Arial"/>
              </a:rPr>
              <a:t>It can include standard paragraphs or complete letters.</a:t>
            </a:r>
          </a:p>
          <a:p>
            <a:pPr marL="342900" indent="-342900">
              <a:buFont typeface="Arial" panose="020B0604020202020204" pitchFamily="34" charset="0"/>
              <a:buChar char="•"/>
            </a:pPr>
            <a:r>
              <a:rPr lang="en-GB" dirty="0">
                <a:latin typeface="Arial"/>
                <a:ea typeface="MS PGothic"/>
                <a:cs typeface="Arial"/>
              </a:rPr>
              <a:t>It gives clarity on Natural England’s position to the decision-maker.</a:t>
            </a:r>
          </a:p>
          <a:p>
            <a:pPr marL="342900" indent="-342900">
              <a:buFont typeface="Arial" panose="020B0604020202020204" pitchFamily="34" charset="0"/>
              <a:buChar char="•"/>
            </a:pPr>
            <a:r>
              <a:rPr lang="en-GB" dirty="0">
                <a:latin typeface="Arial"/>
                <a:ea typeface="MS PGothic"/>
                <a:cs typeface="Arial"/>
              </a:rPr>
              <a:t>It ensures that advice is provided in a consistent way.</a:t>
            </a:r>
          </a:p>
        </p:txBody>
      </p:sp>
      <p:sp>
        <p:nvSpPr>
          <p:cNvPr id="4" name="Slide Number Placeholder 3">
            <a:extLst>
              <a:ext uri="{FF2B5EF4-FFF2-40B4-BE49-F238E27FC236}">
                <a16:creationId xmlns:a16="http://schemas.microsoft.com/office/drawing/2014/main" id="{233B55DF-6C9B-F375-5BCF-C67E54EA2C07}"/>
              </a:ext>
            </a:extLst>
          </p:cNvPr>
          <p:cNvSpPr>
            <a:spLocks noGrp="1"/>
          </p:cNvSpPr>
          <p:nvPr>
            <p:ph type="sldNum" sz="quarter" idx="14"/>
          </p:nvPr>
        </p:nvSpPr>
        <p:spPr>
          <a:xfrm>
            <a:off x="6553200" y="6245225"/>
            <a:ext cx="2133600" cy="476250"/>
          </a:xfrm>
        </p:spPr>
        <p:txBody>
          <a:bodyPr wrap="square" anchor="t">
            <a:normAutofit/>
          </a:bodyPr>
          <a:lstStyle/>
          <a:p>
            <a:pPr>
              <a:spcAft>
                <a:spcPts val="600"/>
              </a:spcAft>
              <a:defRPr/>
            </a:pPr>
            <a:fld id="{A5B2532F-4509-4720-BB55-9AC3C4AC15E6}" type="slidenum">
              <a:rPr lang="en-GB" altLang="en-US" smtClean="0"/>
              <a:pPr>
                <a:spcAft>
                  <a:spcPts val="600"/>
                </a:spcAft>
                <a:defRPr/>
              </a:pPr>
              <a:t>7</a:t>
            </a:fld>
            <a:endParaRPr lang="en-GB" altLang="en-US"/>
          </a:p>
        </p:txBody>
      </p:sp>
      <p:pic>
        <p:nvPicPr>
          <p:cNvPr id="6" name="Picture 5" descr="A house with solar panels&#10;&#10;AI-generated content may be incorrect.">
            <a:extLst>
              <a:ext uri="{FF2B5EF4-FFF2-40B4-BE49-F238E27FC236}">
                <a16:creationId xmlns:a16="http://schemas.microsoft.com/office/drawing/2014/main" id="{A079B2F3-155B-2FA5-D1C9-B4ED32783C37}"/>
              </a:ext>
            </a:extLst>
          </p:cNvPr>
          <p:cNvPicPr>
            <a:picLocks noChangeAspect="1"/>
          </p:cNvPicPr>
          <p:nvPr/>
        </p:nvPicPr>
        <p:blipFill>
          <a:blip r:embed="rId3"/>
          <a:srcRect l="2325" r="7905" b="2"/>
          <a:stretch>
            <a:fillRect/>
          </a:stretch>
        </p:blipFill>
        <p:spPr>
          <a:xfrm>
            <a:off x="7122333" y="1984361"/>
            <a:ext cx="1637708" cy="2954338"/>
          </a:xfrm>
          <a:prstGeom prst="rect">
            <a:avLst/>
          </a:prstGeom>
          <a:noFill/>
        </p:spPr>
      </p:pic>
    </p:spTree>
    <p:extLst>
      <p:ext uri="{BB962C8B-B14F-4D97-AF65-F5344CB8AC3E}">
        <p14:creationId xmlns:p14="http://schemas.microsoft.com/office/powerpoint/2010/main" val="26105547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63D9-147E-F886-EEEC-1BED404997B4}"/>
              </a:ext>
            </a:extLst>
          </p:cNvPr>
          <p:cNvSpPr>
            <a:spLocks noGrp="1"/>
          </p:cNvSpPr>
          <p:nvPr>
            <p:ph type="title"/>
          </p:nvPr>
        </p:nvSpPr>
        <p:spPr/>
        <p:txBody>
          <a:bodyPr/>
          <a:lstStyle/>
          <a:p>
            <a:r>
              <a:rPr lang="en-GB">
                <a:latin typeface="Arial"/>
                <a:ea typeface="MS PGothic"/>
                <a:cs typeface="Arial"/>
              </a:rPr>
              <a:t>Standing Advice </a:t>
            </a:r>
            <a:endParaRPr lang="en-GB"/>
          </a:p>
        </p:txBody>
      </p:sp>
      <p:sp>
        <p:nvSpPr>
          <p:cNvPr id="3" name="Content Placeholder 2">
            <a:extLst>
              <a:ext uri="{FF2B5EF4-FFF2-40B4-BE49-F238E27FC236}">
                <a16:creationId xmlns:a16="http://schemas.microsoft.com/office/drawing/2014/main" id="{70659D30-1E3A-D4FA-25E1-B931FA0F4949}"/>
              </a:ext>
            </a:extLst>
          </p:cNvPr>
          <p:cNvSpPr>
            <a:spLocks noGrp="1"/>
          </p:cNvSpPr>
          <p:nvPr>
            <p:ph sz="quarter" idx="13"/>
          </p:nvPr>
        </p:nvSpPr>
        <p:spPr>
          <a:xfrm>
            <a:off x="381000" y="1289036"/>
            <a:ext cx="8379042" cy="5173663"/>
          </a:xfrm>
        </p:spPr>
        <p:txBody>
          <a:bodyPr lIns="91440" tIns="45720" rIns="91440" bIns="45720" anchor="t"/>
          <a:lstStyle/>
          <a:p>
            <a:r>
              <a:rPr lang="en-GB" b="1">
                <a:latin typeface="Arial"/>
                <a:ea typeface="MS PGothic"/>
                <a:cs typeface="Arial"/>
              </a:rPr>
              <a:t>The Standing Advice:</a:t>
            </a:r>
            <a:endParaRPr lang="en-US">
              <a:latin typeface="Arial"/>
              <a:ea typeface="MS PGothic"/>
              <a:cs typeface="Arial"/>
            </a:endParaRPr>
          </a:p>
          <a:p>
            <a:pPr marL="342900" indent="-342900">
              <a:buFont typeface="Arial"/>
              <a:buChar char="•"/>
            </a:pPr>
            <a:r>
              <a:rPr lang="en-GB">
                <a:latin typeface="Arial"/>
                <a:ea typeface="MS PGothic"/>
                <a:cs typeface="Arial"/>
              </a:rPr>
              <a:t>Sets out what you will need to do to undertake a Habitats Regulations Assessment (HRA) for Habitats Sites or a detailed air quality assessment for SSSIs and if the applicant has provided you with the correct information for you to do this.</a:t>
            </a:r>
          </a:p>
          <a:p>
            <a:endParaRPr lang="en-GB">
              <a:latin typeface="Arial"/>
              <a:ea typeface="MS PGothic"/>
              <a:cs typeface="Arial"/>
            </a:endParaRPr>
          </a:p>
          <a:p>
            <a:pPr marL="342900" indent="-342900">
              <a:buFont typeface="Arial"/>
              <a:buChar char="•"/>
            </a:pPr>
            <a:r>
              <a:rPr lang="en-GB">
                <a:latin typeface="Arial"/>
                <a:ea typeface="MS PGothic"/>
                <a:cs typeface="Arial"/>
              </a:rPr>
              <a:t>Explains how to:</a:t>
            </a:r>
          </a:p>
          <a:p>
            <a:pPr lvl="1"/>
            <a:r>
              <a:rPr lang="en-GB">
                <a:latin typeface="Arial"/>
                <a:ea typeface="MS PGothic"/>
                <a:cs typeface="Arial"/>
              </a:rPr>
              <a:t>Check if emissions will reach a protected site.</a:t>
            </a:r>
          </a:p>
          <a:p>
            <a:pPr lvl="1"/>
            <a:r>
              <a:rPr lang="en-GB">
                <a:latin typeface="Arial"/>
                <a:ea typeface="MS PGothic"/>
                <a:cs typeface="Arial"/>
              </a:rPr>
              <a:t>Check relevant ‘critical loads’ and ‘critical levels'.</a:t>
            </a:r>
          </a:p>
          <a:p>
            <a:pPr lvl="1"/>
            <a:r>
              <a:rPr lang="en-GB">
                <a:latin typeface="Arial"/>
                <a:ea typeface="MS PGothic"/>
                <a:cs typeface="Arial"/>
              </a:rPr>
              <a:t>Take account of emission reductions for agricultural developments</a:t>
            </a:r>
            <a:endParaRPr lang="en-GB">
              <a:latin typeface="Arial"/>
              <a:cs typeface="Arial"/>
            </a:endParaRPr>
          </a:p>
          <a:p>
            <a:pPr lvl="1"/>
            <a:r>
              <a:rPr lang="en-GB">
                <a:latin typeface="Arial"/>
                <a:ea typeface="MS PGothic"/>
                <a:cs typeface="Arial"/>
              </a:rPr>
              <a:t>Consider the proposal in combination with other projects.</a:t>
            </a:r>
            <a:endParaRPr lang="en-GB">
              <a:latin typeface="Arial"/>
              <a:cs typeface="Arial"/>
            </a:endParaRPr>
          </a:p>
          <a:p>
            <a:pPr lvl="1"/>
            <a:r>
              <a:rPr lang="en-GB">
                <a:latin typeface="Arial"/>
                <a:ea typeface="MS PGothic"/>
                <a:cs typeface="Arial"/>
              </a:rPr>
              <a:t>Complete an appropriate assessment (habitats sites) or detailed air quality assessment (SSSIs).</a:t>
            </a:r>
          </a:p>
          <a:p>
            <a:pPr marL="342900" indent="-342900">
              <a:buFont typeface="Arial"/>
              <a:buChar char="•"/>
            </a:pPr>
            <a:endParaRPr lang="en-GB"/>
          </a:p>
        </p:txBody>
      </p:sp>
      <p:sp>
        <p:nvSpPr>
          <p:cNvPr id="4" name="Slide Number Placeholder 3">
            <a:extLst>
              <a:ext uri="{FF2B5EF4-FFF2-40B4-BE49-F238E27FC236}">
                <a16:creationId xmlns:a16="http://schemas.microsoft.com/office/drawing/2014/main" id="{E6C353F2-87E2-F789-C80C-2B8D978B34FC}"/>
              </a:ext>
            </a:extLst>
          </p:cNvPr>
          <p:cNvSpPr>
            <a:spLocks noGrp="1"/>
          </p:cNvSpPr>
          <p:nvPr>
            <p:ph type="sldNum" sz="quarter" idx="14"/>
          </p:nvPr>
        </p:nvSpPr>
        <p:spPr/>
        <p:txBody>
          <a:bodyPr/>
          <a:lstStyle/>
          <a:p>
            <a:pPr>
              <a:defRPr/>
            </a:pPr>
            <a:fld id="{069B86D6-F051-45BC-83D0-AD7531B60026}" type="slidenum">
              <a:rPr lang="en-GB" altLang="en-US"/>
              <a:pPr>
                <a:defRPr/>
              </a:pPr>
              <a:t>8</a:t>
            </a:fld>
            <a:endParaRPr lang="en-GB" altLang="en-US"/>
          </a:p>
        </p:txBody>
      </p:sp>
    </p:spTree>
    <p:extLst>
      <p:ext uri="{BB962C8B-B14F-4D97-AF65-F5344CB8AC3E}">
        <p14:creationId xmlns:p14="http://schemas.microsoft.com/office/powerpoint/2010/main" val="220910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BBDB-090F-D4ED-8218-304D5321D788}"/>
              </a:ext>
            </a:extLst>
          </p:cNvPr>
          <p:cNvSpPr>
            <a:spLocks noGrp="1"/>
          </p:cNvSpPr>
          <p:nvPr>
            <p:ph type="title"/>
          </p:nvPr>
        </p:nvSpPr>
        <p:spPr>
          <a:xfrm>
            <a:off x="381000" y="403223"/>
            <a:ext cx="8205352" cy="674445"/>
          </a:xfrm>
        </p:spPr>
        <p:txBody>
          <a:bodyPr/>
          <a:lstStyle/>
          <a:p>
            <a:r>
              <a:rPr lang="en-GB">
                <a:latin typeface="Arial"/>
                <a:ea typeface="MS PGothic"/>
                <a:cs typeface="Arial"/>
              </a:rPr>
              <a:t>Standing Advice – Headlines</a:t>
            </a:r>
            <a:endParaRPr lang="en-GB"/>
          </a:p>
        </p:txBody>
      </p:sp>
      <p:graphicFrame>
        <p:nvGraphicFramePr>
          <p:cNvPr id="5" name="Content Placeholder 4">
            <a:extLst>
              <a:ext uri="{FF2B5EF4-FFF2-40B4-BE49-F238E27FC236}">
                <a16:creationId xmlns:a16="http://schemas.microsoft.com/office/drawing/2014/main" id="{28E83EB8-677E-1F24-EA8C-4ACD5519CC9B}"/>
              </a:ext>
            </a:extLst>
          </p:cNvPr>
          <p:cNvGraphicFramePr>
            <a:graphicFrameLocks noGrp="1"/>
          </p:cNvGraphicFramePr>
          <p:nvPr>
            <p:ph sz="quarter" idx="13"/>
            <p:extLst>
              <p:ext uri="{D42A27DB-BD31-4B8C-83A1-F6EECF244321}">
                <p14:modId xmlns:p14="http://schemas.microsoft.com/office/powerpoint/2010/main" val="1633888677"/>
              </p:ext>
            </p:extLst>
          </p:nvPr>
        </p:nvGraphicFramePr>
        <p:xfrm>
          <a:off x="381000" y="1072243"/>
          <a:ext cx="8036142" cy="5180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EC50713-9439-897F-415C-BE00CDD29CBC}"/>
              </a:ext>
            </a:extLst>
          </p:cNvPr>
          <p:cNvSpPr>
            <a:spLocks noGrp="1"/>
          </p:cNvSpPr>
          <p:nvPr>
            <p:ph type="sldNum" sz="quarter" idx="14"/>
          </p:nvPr>
        </p:nvSpPr>
        <p:spPr/>
        <p:txBody>
          <a:bodyPr/>
          <a:lstStyle/>
          <a:p>
            <a:pPr>
              <a:defRPr/>
            </a:pPr>
            <a:fld id="{069B86D6-F051-45BC-83D0-AD7531B60026}" type="slidenum">
              <a:rPr lang="en-GB" altLang="en-US"/>
              <a:pPr>
                <a:defRPr/>
              </a:pPr>
              <a:t>9</a:t>
            </a:fld>
            <a:endParaRPr lang="en-GB" altLang="en-US"/>
          </a:p>
        </p:txBody>
      </p:sp>
    </p:spTree>
    <p:extLst>
      <p:ext uri="{BB962C8B-B14F-4D97-AF65-F5344CB8AC3E}">
        <p14:creationId xmlns:p14="http://schemas.microsoft.com/office/powerpoint/2010/main" val="1885064383"/>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Core Defra</TermName>
          <TermId xmlns="http://schemas.microsoft.com/office/infopath/2007/PartnerControls">836ac8df-3ab9-4c95-a1f0-07f825804935</TermId>
        </TermInfo>
      </Terms>
    </ddeb1fd0a9ad4436a96525d34737dc44>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Core Defra</TermName>
          <TermId xmlns="http://schemas.microsoft.com/office/infopath/2007/PartnerControls">026223dd-2e56-4615-868d-7c5bfd566810</TermId>
        </TermInfo>
      </Terms>
    </fe59e9859d6a491389c5b03567f5dda5>
    <TaxCatchAll xmlns="662745e8-e224-48e8-a2e3-254862b8c2f5">
      <Value>16</Value>
      <Value>10</Value>
      <Value>2</Value>
      <Value>1</Value>
      <Value>14</Value>
    </TaxCatchAll>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k85d23755b3a46b5a51451cf336b2e9b xmlns="662745e8-e224-48e8-a2e3-254862b8c2f5">
      <Terms xmlns="http://schemas.microsoft.com/office/infopath/2007/PartnerControls"/>
    </k85d23755b3a46b5a51451cf336b2e9b>
    <Topic xmlns="662745e8-e224-48e8-a2e3-254862b8c2f5">P4 Integrated comms plan</Topic>
    <HOMigrated xmlns="662745e8-e224-48e8-a2e3-254862b8c2f5">false</HOMigrated>
    <Team xmlns="662745e8-e224-48e8-a2e3-254862b8c2f5">Air Quality Portal</Te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002612C15356CA4096FEE1629DADF014" ma:contentTypeVersion="23" ma:contentTypeDescription="Create a new document." ma:contentTypeScope="" ma:versionID="83ccde546d08bf65c280e0986be6f231">
  <xsd:schema xmlns:xsd="http://www.w3.org/2001/XMLSchema" xmlns:xs="http://www.w3.org/2001/XMLSchema" xmlns:p="http://schemas.microsoft.com/office/2006/metadata/properties" xmlns:ns2="662745e8-e224-48e8-a2e3-254862b8c2f5" xmlns:ns3="3cbe0689-8662-4133-a25f-405cde02d914" targetNamespace="http://schemas.microsoft.com/office/2006/metadata/properties" ma:root="true" ma:fieldsID="3c4534445be4d275ea2f8db36d7275f6" ns2:_="" ns3:_="">
    <xsd:import namespace="662745e8-e224-48e8-a2e3-254862b8c2f5"/>
    <xsd:import namespace="3cbe0689-8662-4133-a25f-405cde02d914"/>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2;#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6471893-efab-421f-8fe1-6e5f070c8fc2}" ma:internalName="TaxCatchAll" ma:showField="CatchAllData" ma:web="633ac04f-3ebb-4262-87ea-3052cc4d3e4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6471893-efab-421f-8fe1-6e5f070c8fc2}" ma:internalName="TaxCatchAllLabel" ma:readOnly="true" ma:showField="CatchAllDataLabel" ma:web="633ac04f-3ebb-4262-87ea-3052cc4d3e4f">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1;#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Air Quality Portal" ma:internalName="Team" ma:readOnly="false">
      <xsd:simpleType>
        <xsd:restriction base="dms:Text"/>
      </xsd:simpleType>
    </xsd:element>
    <xsd:element name="Topic" ma:index="20" nillable="true" ma:displayName="Topic" ma:default="P3 Casework Reform" ma:internalName="Topic" ma:readOnly="false">
      <xsd:simpleType>
        <xsd:restriction base="dms:Text"/>
      </xsd:simpleType>
    </xsd:element>
    <xsd:element name="ddeb1fd0a9ad4436a96525d34737dc44" ma:index="21" nillable="true" ma:taxonomy="true" ma:internalName="ddeb1fd0a9ad4436a96525d34737dc44" ma:taxonomyFieldName="Distribution" ma:displayName="Distribution" ma:readOnly="false" ma:default="9;#Internal NE|70a74972-c838-4a08-aeb8-2c6aad14b4d9"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readOnly="false" ma:default="3;#NE|275df9ce-cd92-4318-adfe-db572e51c7ff"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be0689-8662-4133-a25f-405cde02d914"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dexed="true" ma:internalName="MediaServiceDateTaken" ma:readOnly="true">
      <xsd:simpleType>
        <xsd:restriction base="dms:Text"/>
      </xsd:simpleType>
    </xsd:element>
    <xsd:element name="MediaLengthInSeconds" ma:index="3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mso-contentType ?>
<SharedContentType xmlns="Microsoft.SharePoint.Taxonomy.ContentTypeSync" SourceId="d1117845-93f6-4da3-abaa-fcb4fa669c78" ContentTypeId="0x010100A5BF1C78D9F64B679A5EBDE1C6598EBC01" PreviousValue="false"/>
</file>

<file path=customXml/itemProps1.xml><?xml version="1.0" encoding="utf-8"?>
<ds:datastoreItem xmlns:ds="http://schemas.openxmlformats.org/officeDocument/2006/customXml" ds:itemID="{4A99AA1F-F7BD-426C-9605-45C571EDC311}">
  <ds:schemaRefs>
    <ds:schemaRef ds:uri="3cbe0689-8662-4133-a25f-405cde02d914"/>
    <ds:schemaRef ds:uri="662745e8-e224-48e8-a2e3-254862b8c2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B388933-2472-4DA4-8DE7-96B5FE9F0E1E}">
  <ds:schemaRefs>
    <ds:schemaRef ds:uri="http://schemas.microsoft.com/sharepoint/v3/contenttype/forms"/>
  </ds:schemaRefs>
</ds:datastoreItem>
</file>

<file path=customXml/itemProps3.xml><?xml version="1.0" encoding="utf-8"?>
<ds:datastoreItem xmlns:ds="http://schemas.openxmlformats.org/officeDocument/2006/customXml" ds:itemID="{5E597DF5-ABC3-4D27-B3C2-1B1C56E32A6C}">
  <ds:schemaRefs>
    <ds:schemaRef ds:uri="3cbe0689-8662-4133-a25f-405cde02d914"/>
    <ds:schemaRef ds:uri="662745e8-e224-48e8-a2e3-254862b8c2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7DCD814-AB61-4630-B281-59DDF2AA2B5D}">
  <ds:schemaRefs>
    <ds:schemaRef ds:uri="http://schemas.microsoft.com/office/2006/metadata/longProperties"/>
  </ds:schemaRefs>
</ds:datastoreItem>
</file>

<file path=customXml/itemProps5.xml><?xml version="1.0" encoding="utf-8"?>
<ds:datastoreItem xmlns:ds="http://schemas.openxmlformats.org/officeDocument/2006/customXml" ds:itemID="{DEBAB4BB-7315-4158-88B6-3AA67886EDD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0</TotalTime>
  <Words>2792</Words>
  <Application>Microsoft Office PowerPoint</Application>
  <PresentationFormat>Letter Paper (8.5x11 in)</PresentationFormat>
  <Paragraphs>234</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Arial,Sans-Serif</vt:lpstr>
      <vt:lpstr>Verdana</vt:lpstr>
      <vt:lpstr>Wingdings</vt:lpstr>
      <vt:lpstr>Custom Design</vt:lpstr>
      <vt:lpstr>Air Pollution Casework Reform Webinar for Local Planning Authorities </vt:lpstr>
      <vt:lpstr>Background</vt:lpstr>
      <vt:lpstr>What we are doing. </vt:lpstr>
      <vt:lpstr> Why is NE changing the way it responds to consultations relating to air quality?</vt:lpstr>
      <vt:lpstr>What is Standing Advice?</vt:lpstr>
      <vt:lpstr>New process - Summary</vt:lpstr>
      <vt:lpstr>What is Standard Advice?</vt:lpstr>
      <vt:lpstr>Standing Advice </vt:lpstr>
      <vt:lpstr>Standing Advice – Headlines</vt:lpstr>
      <vt:lpstr>Standing Advice – Headlines</vt:lpstr>
      <vt:lpstr>What Pollutants are covered?</vt:lpstr>
      <vt:lpstr>Step 1:check if emissions will reach a protected site</vt:lpstr>
      <vt:lpstr>Simple Calculation Assessment of Atmospheric Impact Limits (SCAIL)</vt:lpstr>
      <vt:lpstr> Step 2: Check relevant critical loads and critical levels.</vt:lpstr>
      <vt:lpstr>Air Pollution Information System  (APIS)</vt:lpstr>
      <vt:lpstr>Step 3: Taking account of emission reductions</vt:lpstr>
      <vt:lpstr>Emission Reductions – Key Steps</vt:lpstr>
      <vt:lpstr>Step 4: In-Combination</vt:lpstr>
      <vt:lpstr>Step 5:Completing a detailed air quality assessment</vt:lpstr>
      <vt:lpstr>Factors to consider</vt:lpstr>
      <vt:lpstr>Mitigation Measures</vt:lpstr>
      <vt:lpstr>Standard Advice for Local Plans</vt:lpstr>
      <vt:lpstr> Standard Advice process for Nationally Significant Infrastructure Projects (NSIPs)</vt:lpstr>
      <vt:lpstr>What will the Standard Advice Cover?</vt:lpstr>
      <vt:lpstr>Summary &amp; Benefits</vt:lpstr>
      <vt:lpstr>Feedback</vt:lpstr>
      <vt:lpstr>Thank you!</vt:lpstr>
      <vt:lpstr>PowerPoint Presentation</vt:lpstr>
    </vt:vector>
  </TitlesOfParts>
  <Company>Natural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England standard PowerPoint template</dc:title>
  <dc:subject>Natural England standard PowerPoint template</dc:subject>
  <dc:creator>Natural England</dc:creator>
  <cp:lastModifiedBy>Peter Ford</cp:lastModifiedBy>
  <cp:revision>257</cp:revision>
  <cp:lastPrinted>2009-01-06T13:43:14Z</cp:lastPrinted>
  <dcterms:created xsi:type="dcterms:W3CDTF">2006-09-25T14:07:10Z</dcterms:created>
  <dcterms:modified xsi:type="dcterms:W3CDTF">2025-10-28T11:31:59Z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NE Template</vt:lpwstr>
  </property>
  <property fmtid="{D5CDD505-2E9C-101B-9397-08002B2CF9AE}" pid="3" name="ContentTypeId">
    <vt:lpwstr>0x010100A5BF1C78D9F64B679A5EBDE1C6598EBC0100002612C15356CA4096FEE1629DADF014</vt:lpwstr>
  </property>
  <property fmtid="{D5CDD505-2E9C-101B-9397-08002B2CF9AE}" pid="4" name="NE subject and keywords">
    <vt:lpwstr/>
  </property>
  <property fmtid="{D5CDD505-2E9C-101B-9397-08002B2CF9AE}" pid="5" name="Template topic">
    <vt:lpwstr>5</vt:lpwstr>
  </property>
  <property fmtid="{D5CDD505-2E9C-101B-9397-08002B2CF9AE}" pid="6" name="Document description">
    <vt:lpwstr/>
  </property>
  <property fmtid="{D5CDD505-2E9C-101B-9397-08002B2CF9AE}" pid="7" name="_Publisher">
    <vt:lpwstr>Natural England</vt:lpwstr>
  </property>
  <property fmtid="{D5CDD505-2E9C-101B-9397-08002B2CF9AE}" pid="8" name="Guidance Url">
    <vt:lpwstr/>
  </property>
  <property fmtid="{D5CDD505-2E9C-101B-9397-08002B2CF9AE}" pid="9" name="Form Number">
    <vt:lpwstr/>
  </property>
  <property fmtid="{D5CDD505-2E9C-101B-9397-08002B2CF9AE}" pid="10" name="Popular form">
    <vt:lpwstr>1</vt:lpwstr>
  </property>
  <property fmtid="{D5CDD505-2E9C-101B-9397-08002B2CF9AE}" pid="11" name="Date of content">
    <vt:lpwstr>2019-09-03T00:00:00Z</vt:lpwstr>
  </property>
  <property fmtid="{D5CDD505-2E9C-101B-9397-08002B2CF9AE}" pid="12" name="Creator">
    <vt:lpwstr/>
  </property>
  <property fmtid="{D5CDD505-2E9C-101B-9397-08002B2CF9AE}" pid="13" name="lae2bfa7b6474897ab4a53f76ea236c7">
    <vt:lpwstr>Official|14c80daa-741b-422c-9722-f71693c9ede4</vt:lpwstr>
  </property>
  <property fmtid="{D5CDD505-2E9C-101B-9397-08002B2CF9AE}" pid="14" name="cf401361b24e474cb011be6eb76c0e76">
    <vt:lpwstr>Crown|69589897-2828-4761-976e-717fd8e631c9</vt:lpwstr>
  </property>
  <property fmtid="{D5CDD505-2E9C-101B-9397-08002B2CF9AE}" pid="15" name="ddeb1fd0a9ad4436a96525d34737dc44">
    <vt:lpwstr>Internal Core Defra|836ac8df-3ab9-4c95-a1f0-07f825804935</vt:lpwstr>
  </property>
  <property fmtid="{D5CDD505-2E9C-101B-9397-08002B2CF9AE}" pid="16" name="fe59e9859d6a491389c5b03567f5dda5">
    <vt:lpwstr>Core Defra|026223dd-2e56-4615-868d-7c5bfd566810</vt:lpwstr>
  </property>
  <property fmtid="{D5CDD505-2E9C-101B-9397-08002B2CF9AE}" pid="17" name="TaxCatchAll">
    <vt:lpwstr>10;#Team;#9;#Internal Core Defra;#8;#Core Defra;#7;#Crown;#6;#Official</vt:lpwstr>
  </property>
  <property fmtid="{D5CDD505-2E9C-101B-9397-08002B2CF9AE}" pid="18" name="n7493b4506bf40e28c373b1e51a33445">
    <vt:lpwstr>Team|ff0485df-0575-416f-802f-e999165821b7</vt:lpwstr>
  </property>
  <property fmtid="{D5CDD505-2E9C-101B-9397-08002B2CF9AE}" pid="19" name="HOSiteType">
    <vt:lpwstr>10;#Team|ff0485df-0575-416f-802f-e999165821b7</vt:lpwstr>
  </property>
  <property fmtid="{D5CDD505-2E9C-101B-9397-08002B2CF9AE}" pid="20" name="Distribution">
    <vt:lpwstr>16;#Internal Core Defra|836ac8df-3ab9-4c95-a1f0-07f825804935</vt:lpwstr>
  </property>
  <property fmtid="{D5CDD505-2E9C-101B-9397-08002B2CF9AE}" pid="21" name="OrganisationalUnit">
    <vt:lpwstr>14;#Core Defra|026223dd-2e56-4615-868d-7c5bfd566810</vt:lpwstr>
  </property>
  <property fmtid="{D5CDD505-2E9C-101B-9397-08002B2CF9AE}" pid="22" name="HOCopyrightLevel">
    <vt:lpwstr>1;#Crown|69589897-2828-4761-976e-717fd8e631c9</vt:lpwstr>
  </property>
  <property fmtid="{D5CDD505-2E9C-101B-9397-08002B2CF9AE}" pid="23" name="HOGovernmentSecurityClassification">
    <vt:lpwstr>2;#Official|14c80daa-741b-422c-9722-f71693c9ede4</vt:lpwstr>
  </property>
  <property fmtid="{D5CDD505-2E9C-101B-9397-08002B2CF9AE}" pid="24" name="MediaServiceImageTags">
    <vt:lpwstr/>
  </property>
  <property fmtid="{D5CDD505-2E9C-101B-9397-08002B2CF9AE}" pid="25" name="InformationType">
    <vt:lpwstr/>
  </property>
</Properties>
</file>