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5"/>
  </p:notesMasterIdLst>
  <p:sldIdLst>
    <p:sldId id="343" r:id="rId5"/>
    <p:sldId id="2147139118" r:id="rId6"/>
    <p:sldId id="2147139046" r:id="rId7"/>
    <p:sldId id="2147139137" r:id="rId8"/>
    <p:sldId id="2134805722" r:id="rId9"/>
    <p:sldId id="2147139138" r:id="rId10"/>
    <p:sldId id="2134805660" r:id="rId11"/>
    <p:sldId id="2134805742" r:id="rId12"/>
    <p:sldId id="2147139125" r:id="rId13"/>
    <p:sldId id="2147139139" r:id="rId14"/>
    <p:sldId id="2147139074" r:id="rId15"/>
    <p:sldId id="2134805728" r:id="rId16"/>
    <p:sldId id="2147139159" r:id="rId17"/>
    <p:sldId id="2147139119" r:id="rId18"/>
    <p:sldId id="2147139047" r:id="rId19"/>
    <p:sldId id="2147139086" r:id="rId20"/>
    <p:sldId id="2147139140" r:id="rId21"/>
    <p:sldId id="2147139104" r:id="rId22"/>
    <p:sldId id="2147139106" r:id="rId23"/>
    <p:sldId id="2147139141" r:id="rId24"/>
    <p:sldId id="2147139084" r:id="rId25"/>
    <p:sldId id="2134805710" r:id="rId26"/>
    <p:sldId id="2134805712" r:id="rId27"/>
    <p:sldId id="566" r:id="rId28"/>
    <p:sldId id="2147139142" r:id="rId29"/>
    <p:sldId id="2147139143" r:id="rId30"/>
    <p:sldId id="2147139108" r:id="rId31"/>
    <p:sldId id="2147139123" r:id="rId32"/>
    <p:sldId id="2147139144" r:id="rId33"/>
    <p:sldId id="2147139085" r:id="rId34"/>
    <p:sldId id="2134805757" r:id="rId35"/>
    <p:sldId id="2147139168" r:id="rId36"/>
    <p:sldId id="2147139163" r:id="rId37"/>
    <p:sldId id="2147139164" r:id="rId38"/>
    <p:sldId id="2147139154" r:id="rId39"/>
    <p:sldId id="2147139133" r:id="rId40"/>
    <p:sldId id="2147139156" r:id="rId41"/>
    <p:sldId id="2147139158" r:id="rId42"/>
    <p:sldId id="2147139136" r:id="rId43"/>
    <p:sldId id="2134805744" r:id="rId44"/>
    <p:sldId id="2134805747" r:id="rId45"/>
    <p:sldId id="2134805762" r:id="rId46"/>
    <p:sldId id="2134805752" r:id="rId47"/>
    <p:sldId id="2147139049" r:id="rId48"/>
    <p:sldId id="2147139040" r:id="rId49"/>
    <p:sldId id="2134805754" r:id="rId50"/>
    <p:sldId id="2147139023" r:id="rId51"/>
    <p:sldId id="2134805763" r:id="rId52"/>
    <p:sldId id="2147139099" r:id="rId53"/>
    <p:sldId id="33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1351" autoAdjust="0"/>
  </p:normalViewPr>
  <p:slideViewPr>
    <p:cSldViewPr snapToGrid="0">
      <p:cViewPr varScale="1">
        <p:scale>
          <a:sx n="36" d="100"/>
          <a:sy n="36" d="100"/>
        </p:scale>
        <p:origin x="22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a Patrick" userId="9872bff9-bb70-43a1-a5f1-3f4cc077c0e9" providerId="ADAL" clId="{BE7454B3-433A-4BA4-8765-480B8A71C4A1}"/>
    <pc:docChg chg="custSel modSld">
      <pc:chgData name="Krista Patrick" userId="9872bff9-bb70-43a1-a5f1-3f4cc077c0e9" providerId="ADAL" clId="{BE7454B3-433A-4BA4-8765-480B8A71C4A1}" dt="2024-03-05T10:02:52.086" v="0" actId="478"/>
      <pc:docMkLst>
        <pc:docMk/>
      </pc:docMkLst>
      <pc:sldChg chg="delSp mod">
        <pc:chgData name="Krista Patrick" userId="9872bff9-bb70-43a1-a5f1-3f4cc077c0e9" providerId="ADAL" clId="{BE7454B3-433A-4BA4-8765-480B8A71C4A1}" dt="2024-03-05T10:02:52.086" v="0" actId="478"/>
        <pc:sldMkLst>
          <pc:docMk/>
          <pc:sldMk cId="2126801380" sldId="2147139154"/>
        </pc:sldMkLst>
        <pc:spChg chg="del">
          <ac:chgData name="Krista Patrick" userId="9872bff9-bb70-43a1-a5f1-3f4cc077c0e9" providerId="ADAL" clId="{BE7454B3-433A-4BA4-8765-480B8A71C4A1}" dt="2024-03-05T10:02:52.086" v="0" actId="478"/>
          <ac:spMkLst>
            <pc:docMk/>
            <pc:sldMk cId="2126801380" sldId="2147139154"/>
            <ac:spMk id="3" creationId="{8110A758-65F2-38D5-EA21-D05ECE0F8CB9}"/>
          </ac:spMkLst>
        </pc:spChg>
      </pc:sldChg>
    </pc:docChg>
  </pc:docChgLst>
  <pc:docChgLst>
    <pc:chgData name="Krista Patrick" userId="9872bff9-bb70-43a1-a5f1-3f4cc077c0e9" providerId="ADAL" clId="{46426C7A-C981-4D30-BAEB-9104B8CB3936}"/>
    <pc:docChg chg="modSld">
      <pc:chgData name="Krista Patrick" userId="9872bff9-bb70-43a1-a5f1-3f4cc077c0e9" providerId="ADAL" clId="{46426C7A-C981-4D30-BAEB-9104B8CB3936}" dt="2024-02-29T17:22:10.996" v="22" actId="20577"/>
      <pc:docMkLst>
        <pc:docMk/>
      </pc:docMkLst>
      <pc:sldChg chg="modSp mod">
        <pc:chgData name="Krista Patrick" userId="9872bff9-bb70-43a1-a5f1-3f4cc077c0e9" providerId="ADAL" clId="{46426C7A-C981-4D30-BAEB-9104B8CB3936}" dt="2024-02-29T17:22:10.996" v="22" actId="20577"/>
        <pc:sldMkLst>
          <pc:docMk/>
          <pc:sldMk cId="1287483045" sldId="2147139163"/>
        </pc:sldMkLst>
        <pc:spChg chg="mod">
          <ac:chgData name="Krista Patrick" userId="9872bff9-bb70-43a1-a5f1-3f4cc077c0e9" providerId="ADAL" clId="{46426C7A-C981-4D30-BAEB-9104B8CB3936}" dt="2024-02-29T17:22:10.996" v="22" actId="20577"/>
          <ac:spMkLst>
            <pc:docMk/>
            <pc:sldMk cId="1287483045" sldId="2147139163"/>
            <ac:spMk id="3" creationId="{8110A758-65F2-38D5-EA21-D05ECE0F8CB9}"/>
          </ac:spMkLst>
        </pc:spChg>
      </pc:sldChg>
    </pc:docChg>
  </pc:docChgLst>
  <pc:docChgLst>
    <pc:chgData name="Krista Patrick" userId="9872bff9-bb70-43a1-a5f1-3f4cc077c0e9" providerId="ADAL" clId="{B95F4928-387C-4D25-BAE6-2B2AC224378F}"/>
    <pc:docChg chg="undo redo custSel addSld delSld modSld">
      <pc:chgData name="Krista Patrick" userId="9872bff9-bb70-43a1-a5f1-3f4cc077c0e9" providerId="ADAL" clId="{B95F4928-387C-4D25-BAE6-2B2AC224378F}" dt="2024-02-27T08:57:35.368" v="106" actId="47"/>
      <pc:docMkLst>
        <pc:docMk/>
      </pc:docMkLst>
      <pc:sldChg chg="modSp mod">
        <pc:chgData name="Krista Patrick" userId="9872bff9-bb70-43a1-a5f1-3f4cc077c0e9" providerId="ADAL" clId="{B95F4928-387C-4D25-BAE6-2B2AC224378F}" dt="2024-02-27T08:50:36.963" v="68" actId="255"/>
        <pc:sldMkLst>
          <pc:docMk/>
          <pc:sldMk cId="3192595066" sldId="337"/>
        </pc:sldMkLst>
        <pc:spChg chg="mod">
          <ac:chgData name="Krista Patrick" userId="9872bff9-bb70-43a1-a5f1-3f4cc077c0e9" providerId="ADAL" clId="{B95F4928-387C-4D25-BAE6-2B2AC224378F}" dt="2024-02-27T08:50:36.963" v="68" actId="255"/>
          <ac:spMkLst>
            <pc:docMk/>
            <pc:sldMk cId="3192595066" sldId="337"/>
            <ac:spMk id="5" creationId="{D3F408EA-8211-81B5-EC4A-22FF437DE729}"/>
          </ac:spMkLst>
        </pc:spChg>
      </pc:sldChg>
      <pc:sldChg chg="addSp delSp modSp del mod setBg">
        <pc:chgData name="Krista Patrick" userId="9872bff9-bb70-43a1-a5f1-3f4cc077c0e9" providerId="ADAL" clId="{B95F4928-387C-4D25-BAE6-2B2AC224378F}" dt="2024-02-27T08:57:33.272" v="104" actId="47"/>
        <pc:sldMkLst>
          <pc:docMk/>
          <pc:sldMk cId="717751558" sldId="2134805675"/>
        </pc:sldMkLst>
        <pc:spChg chg="mod">
          <ac:chgData name="Krista Patrick" userId="9872bff9-bb70-43a1-a5f1-3f4cc077c0e9" providerId="ADAL" clId="{B95F4928-387C-4D25-BAE6-2B2AC224378F}" dt="2024-02-27T08:56:46.943" v="102" actId="26606"/>
          <ac:spMkLst>
            <pc:docMk/>
            <pc:sldMk cId="717751558" sldId="2134805675"/>
            <ac:spMk id="2" creationId="{412A608B-B519-1392-E585-746F7659C113}"/>
          </ac:spMkLst>
        </pc:spChg>
        <pc:spChg chg="mod">
          <ac:chgData name="Krista Patrick" userId="9872bff9-bb70-43a1-a5f1-3f4cc077c0e9" providerId="ADAL" clId="{B95F4928-387C-4D25-BAE6-2B2AC224378F}" dt="2024-02-27T08:56:46.943" v="102" actId="26606"/>
          <ac:spMkLst>
            <pc:docMk/>
            <pc:sldMk cId="717751558" sldId="2134805675"/>
            <ac:spMk id="4" creationId="{197F9B53-3789-BA11-DCBF-DC283BBC7947}"/>
          </ac:spMkLst>
        </pc:spChg>
        <pc:spChg chg="add del">
          <ac:chgData name="Krista Patrick" userId="9872bff9-bb70-43a1-a5f1-3f4cc077c0e9" providerId="ADAL" clId="{B95F4928-387C-4D25-BAE6-2B2AC224378F}" dt="2024-02-27T08:56:46.943" v="102" actId="26606"/>
          <ac:spMkLst>
            <pc:docMk/>
            <pc:sldMk cId="717751558" sldId="2134805675"/>
            <ac:spMk id="11" creationId="{738F59A4-4431-460D-8E49-6E65C189A566}"/>
          </ac:spMkLst>
        </pc:spChg>
        <pc:grpChg chg="add del">
          <ac:chgData name="Krista Patrick" userId="9872bff9-bb70-43a1-a5f1-3f4cc077c0e9" providerId="ADAL" clId="{B95F4928-387C-4D25-BAE6-2B2AC224378F}" dt="2024-02-27T08:56:46.943" v="102" actId="26606"/>
          <ac:grpSpMkLst>
            <pc:docMk/>
            <pc:sldMk cId="717751558" sldId="2134805675"/>
            <ac:grpSpMk id="13" creationId="{8A919B9C-5C01-47E4-B2F2-45F589208ABF}"/>
          </ac:grpSpMkLst>
        </pc:grpChg>
        <pc:picChg chg="mod">
          <ac:chgData name="Krista Patrick" userId="9872bff9-bb70-43a1-a5f1-3f4cc077c0e9" providerId="ADAL" clId="{B95F4928-387C-4D25-BAE6-2B2AC224378F}" dt="2024-02-27T08:56:46.943" v="102" actId="26606"/>
          <ac:picMkLst>
            <pc:docMk/>
            <pc:sldMk cId="717751558" sldId="2134805675"/>
            <ac:picMk id="3" creationId="{ED28F7F5-8C10-4B6F-FE72-6C290541517F}"/>
          </ac:picMkLst>
        </pc:picChg>
        <pc:picChg chg="mod">
          <ac:chgData name="Krista Patrick" userId="9872bff9-bb70-43a1-a5f1-3f4cc077c0e9" providerId="ADAL" clId="{B95F4928-387C-4D25-BAE6-2B2AC224378F}" dt="2024-02-27T08:56:46.943" v="102" actId="26606"/>
          <ac:picMkLst>
            <pc:docMk/>
            <pc:sldMk cId="717751558" sldId="2134805675"/>
            <ac:picMk id="5" creationId="{AF33A4AF-1923-D7B4-DDE6-CAF5FE3E2D19}"/>
          </ac:picMkLst>
        </pc:picChg>
      </pc:sldChg>
      <pc:sldChg chg="add del">
        <pc:chgData name="Krista Patrick" userId="9872bff9-bb70-43a1-a5f1-3f4cc077c0e9" providerId="ADAL" clId="{B95F4928-387C-4D25-BAE6-2B2AC224378F}" dt="2024-02-27T08:57:35.368" v="106" actId="47"/>
        <pc:sldMkLst>
          <pc:docMk/>
          <pc:sldMk cId="258561976" sldId="2134805693"/>
        </pc:sldMkLst>
      </pc:sldChg>
      <pc:sldChg chg="modSp">
        <pc:chgData name="Krista Patrick" userId="9872bff9-bb70-43a1-a5f1-3f4cc077c0e9" providerId="ADAL" clId="{B95F4928-387C-4D25-BAE6-2B2AC224378F}" dt="2024-02-27T08:46:21.317" v="61" actId="255"/>
        <pc:sldMkLst>
          <pc:docMk/>
          <pc:sldMk cId="3027987491" sldId="2134805722"/>
        </pc:sldMkLst>
        <pc:graphicFrameChg chg="mod">
          <ac:chgData name="Krista Patrick" userId="9872bff9-bb70-43a1-a5f1-3f4cc077c0e9" providerId="ADAL" clId="{B95F4928-387C-4D25-BAE6-2B2AC224378F}" dt="2024-02-27T08:46:21.317" v="61" actId="255"/>
          <ac:graphicFrameMkLst>
            <pc:docMk/>
            <pc:sldMk cId="3027987491" sldId="2134805722"/>
            <ac:graphicFrameMk id="5" creationId="{F0829C48-CD1B-A11A-2B81-780AF4435691}"/>
          </ac:graphicFrameMkLst>
        </pc:graphicFrameChg>
      </pc:sldChg>
      <pc:sldChg chg="delSp modSp mod">
        <pc:chgData name="Krista Patrick" userId="9872bff9-bb70-43a1-a5f1-3f4cc077c0e9" providerId="ADAL" clId="{B95F4928-387C-4D25-BAE6-2B2AC224378F}" dt="2024-02-27T08:39:03.630" v="22" actId="14100"/>
        <pc:sldMkLst>
          <pc:docMk/>
          <pc:sldMk cId="133971008" sldId="2134805744"/>
        </pc:sldMkLst>
        <pc:spChg chg="mod">
          <ac:chgData name="Krista Patrick" userId="9872bff9-bb70-43a1-a5f1-3f4cc077c0e9" providerId="ADAL" clId="{B95F4928-387C-4D25-BAE6-2B2AC224378F}" dt="2024-02-27T08:39:03.630" v="22" actId="14100"/>
          <ac:spMkLst>
            <pc:docMk/>
            <pc:sldMk cId="133971008" sldId="2134805744"/>
            <ac:spMk id="2" creationId="{03ED29B2-D0CC-4FA3-A3BD-038570C4C24D}"/>
          </ac:spMkLst>
        </pc:spChg>
        <pc:spChg chg="del">
          <ac:chgData name="Krista Patrick" userId="9872bff9-bb70-43a1-a5f1-3f4cc077c0e9" providerId="ADAL" clId="{B95F4928-387C-4D25-BAE6-2B2AC224378F}" dt="2024-02-27T08:38:47.738" v="15" actId="478"/>
          <ac:spMkLst>
            <pc:docMk/>
            <pc:sldMk cId="133971008" sldId="2134805744"/>
            <ac:spMk id="3" creationId="{74626E78-F946-4237-A301-0659D4B109E5}"/>
          </ac:spMkLst>
        </pc:spChg>
      </pc:sldChg>
      <pc:sldChg chg="modSp mod">
        <pc:chgData name="Krista Patrick" userId="9872bff9-bb70-43a1-a5f1-3f4cc077c0e9" providerId="ADAL" clId="{B95F4928-387C-4D25-BAE6-2B2AC224378F}" dt="2024-02-27T08:40:04.999" v="28" actId="2085"/>
        <pc:sldMkLst>
          <pc:docMk/>
          <pc:sldMk cId="1027210297" sldId="2134805747"/>
        </pc:sldMkLst>
        <pc:spChg chg="mod">
          <ac:chgData name="Krista Patrick" userId="9872bff9-bb70-43a1-a5f1-3f4cc077c0e9" providerId="ADAL" clId="{B95F4928-387C-4D25-BAE6-2B2AC224378F}" dt="2024-02-27T08:39:21.616" v="23" actId="108"/>
          <ac:spMkLst>
            <pc:docMk/>
            <pc:sldMk cId="1027210297" sldId="2134805747"/>
            <ac:spMk id="2" creationId="{7B2BEAB2-D3FB-B93C-FA67-CB74DA25A67D}"/>
          </ac:spMkLst>
        </pc:spChg>
        <pc:graphicFrameChg chg="mod">
          <ac:chgData name="Krista Patrick" userId="9872bff9-bb70-43a1-a5f1-3f4cc077c0e9" providerId="ADAL" clId="{B95F4928-387C-4D25-BAE6-2B2AC224378F}" dt="2024-02-27T08:40:04.999" v="28" actId="2085"/>
          <ac:graphicFrameMkLst>
            <pc:docMk/>
            <pc:sldMk cId="1027210297" sldId="2134805747"/>
            <ac:graphicFrameMk id="5" creationId="{00FB51A6-F9CC-EB5A-901D-9649B3571A42}"/>
          </ac:graphicFrameMkLst>
        </pc:graphicFrameChg>
      </pc:sldChg>
      <pc:sldChg chg="add del">
        <pc:chgData name="Krista Patrick" userId="9872bff9-bb70-43a1-a5f1-3f4cc077c0e9" providerId="ADAL" clId="{B95F4928-387C-4D25-BAE6-2B2AC224378F}" dt="2024-02-27T08:38:00.911" v="9" actId="47"/>
        <pc:sldMkLst>
          <pc:docMk/>
          <pc:sldMk cId="1832800832" sldId="2134805750"/>
        </pc:sldMkLst>
      </pc:sldChg>
      <pc:sldChg chg="modSp mod">
        <pc:chgData name="Krista Patrick" userId="9872bff9-bb70-43a1-a5f1-3f4cc077c0e9" providerId="ADAL" clId="{B95F4928-387C-4D25-BAE6-2B2AC224378F}" dt="2024-02-27T08:40:52.520" v="34" actId="255"/>
        <pc:sldMkLst>
          <pc:docMk/>
          <pc:sldMk cId="1214289815" sldId="2134805752"/>
        </pc:sldMkLst>
        <pc:spChg chg="mod">
          <ac:chgData name="Krista Patrick" userId="9872bff9-bb70-43a1-a5f1-3f4cc077c0e9" providerId="ADAL" clId="{B95F4928-387C-4D25-BAE6-2B2AC224378F}" dt="2024-02-27T08:40:40.485" v="32" actId="108"/>
          <ac:spMkLst>
            <pc:docMk/>
            <pc:sldMk cId="1214289815" sldId="2134805752"/>
            <ac:spMk id="2" creationId="{516A54C9-79E3-1C67-A6AD-60FE003A04E5}"/>
          </ac:spMkLst>
        </pc:spChg>
        <pc:spChg chg="mod">
          <ac:chgData name="Krista Patrick" userId="9872bff9-bb70-43a1-a5f1-3f4cc077c0e9" providerId="ADAL" clId="{B95F4928-387C-4D25-BAE6-2B2AC224378F}" dt="2024-02-27T08:40:52.520" v="34" actId="255"/>
          <ac:spMkLst>
            <pc:docMk/>
            <pc:sldMk cId="1214289815" sldId="2134805752"/>
            <ac:spMk id="3" creationId="{C43DB2C5-8E2F-3DDA-B3A5-EB20670BFCE7}"/>
          </ac:spMkLst>
        </pc:spChg>
      </pc:sldChg>
      <pc:sldChg chg="modSp mod">
        <pc:chgData name="Krista Patrick" userId="9872bff9-bb70-43a1-a5f1-3f4cc077c0e9" providerId="ADAL" clId="{B95F4928-387C-4D25-BAE6-2B2AC224378F}" dt="2024-02-27T08:42:51.653" v="49" actId="27636"/>
        <pc:sldMkLst>
          <pc:docMk/>
          <pc:sldMk cId="2989490293" sldId="2134805757"/>
        </pc:sldMkLst>
        <pc:spChg chg="mod">
          <ac:chgData name="Krista Patrick" userId="9872bff9-bb70-43a1-a5f1-3f4cc077c0e9" providerId="ADAL" clId="{B95F4928-387C-4D25-BAE6-2B2AC224378F}" dt="2024-02-27T08:42:29.382" v="44" actId="108"/>
          <ac:spMkLst>
            <pc:docMk/>
            <pc:sldMk cId="2989490293" sldId="2134805757"/>
            <ac:spMk id="2" creationId="{03C834F6-B916-3416-8210-B89DDD3EB808}"/>
          </ac:spMkLst>
        </pc:spChg>
        <pc:spChg chg="mod">
          <ac:chgData name="Krista Patrick" userId="9872bff9-bb70-43a1-a5f1-3f4cc077c0e9" providerId="ADAL" clId="{B95F4928-387C-4D25-BAE6-2B2AC224378F}" dt="2024-02-27T08:42:51.653" v="49" actId="27636"/>
          <ac:spMkLst>
            <pc:docMk/>
            <pc:sldMk cId="2989490293" sldId="2134805757"/>
            <ac:spMk id="3" creationId="{8278910F-D820-8610-8D65-3A60A8F3157B}"/>
          </ac:spMkLst>
        </pc:spChg>
        <pc:spChg chg="mod">
          <ac:chgData name="Krista Patrick" userId="9872bff9-bb70-43a1-a5f1-3f4cc077c0e9" providerId="ADAL" clId="{B95F4928-387C-4D25-BAE6-2B2AC224378F}" dt="2024-02-27T08:42:42.126" v="46" actId="255"/>
          <ac:spMkLst>
            <pc:docMk/>
            <pc:sldMk cId="2989490293" sldId="2134805757"/>
            <ac:spMk id="4" creationId="{180428B2-E2FB-2A1B-81EB-32185716099B}"/>
          </ac:spMkLst>
        </pc:spChg>
      </pc:sldChg>
      <pc:sldChg chg="delSp modSp mod">
        <pc:chgData name="Krista Patrick" userId="9872bff9-bb70-43a1-a5f1-3f4cc077c0e9" providerId="ADAL" clId="{B95F4928-387C-4D25-BAE6-2B2AC224378F}" dt="2024-02-27T08:40:24.685" v="31" actId="478"/>
        <pc:sldMkLst>
          <pc:docMk/>
          <pc:sldMk cId="1334128671" sldId="2134805762"/>
        </pc:sldMkLst>
        <pc:spChg chg="mod">
          <ac:chgData name="Krista Patrick" userId="9872bff9-bb70-43a1-a5f1-3f4cc077c0e9" providerId="ADAL" clId="{B95F4928-387C-4D25-BAE6-2B2AC224378F}" dt="2024-02-27T08:40:23.021" v="30" actId="1076"/>
          <ac:spMkLst>
            <pc:docMk/>
            <pc:sldMk cId="1334128671" sldId="2134805762"/>
            <ac:spMk id="2" creationId="{03ED29B2-D0CC-4FA3-A3BD-038570C4C24D}"/>
          </ac:spMkLst>
        </pc:spChg>
        <pc:spChg chg="del">
          <ac:chgData name="Krista Patrick" userId="9872bff9-bb70-43a1-a5f1-3f4cc077c0e9" providerId="ADAL" clId="{B95F4928-387C-4D25-BAE6-2B2AC224378F}" dt="2024-02-27T08:40:24.685" v="31" actId="478"/>
          <ac:spMkLst>
            <pc:docMk/>
            <pc:sldMk cId="1334128671" sldId="2134805762"/>
            <ac:spMk id="3" creationId="{74626E78-F946-4237-A301-0659D4B109E5}"/>
          </ac:spMkLst>
        </pc:spChg>
      </pc:sldChg>
      <pc:sldChg chg="delSp modSp mod modNotesTx">
        <pc:chgData name="Krista Patrick" userId="9872bff9-bb70-43a1-a5f1-3f4cc077c0e9" providerId="ADAL" clId="{B95F4928-387C-4D25-BAE6-2B2AC224378F}" dt="2024-02-27T08:50:47.240" v="69" actId="1076"/>
        <pc:sldMkLst>
          <pc:docMk/>
          <pc:sldMk cId="2949935882" sldId="2134805763"/>
        </pc:sldMkLst>
        <pc:spChg chg="mod">
          <ac:chgData name="Krista Patrick" userId="9872bff9-bb70-43a1-a5f1-3f4cc077c0e9" providerId="ADAL" clId="{B95F4928-387C-4D25-BAE6-2B2AC224378F}" dt="2024-02-27T08:50:47.240" v="69" actId="1076"/>
          <ac:spMkLst>
            <pc:docMk/>
            <pc:sldMk cId="2949935882" sldId="2134805763"/>
            <ac:spMk id="2" creationId="{03ED29B2-D0CC-4FA3-A3BD-038570C4C24D}"/>
          </ac:spMkLst>
        </pc:spChg>
        <pc:spChg chg="del">
          <ac:chgData name="Krista Patrick" userId="9872bff9-bb70-43a1-a5f1-3f4cc077c0e9" providerId="ADAL" clId="{B95F4928-387C-4D25-BAE6-2B2AC224378F}" dt="2024-02-27T08:43:43.346" v="54" actId="478"/>
          <ac:spMkLst>
            <pc:docMk/>
            <pc:sldMk cId="2949935882" sldId="2134805763"/>
            <ac:spMk id="3" creationId="{74626E78-F946-4237-A301-0659D4B109E5}"/>
          </ac:spMkLst>
        </pc:spChg>
      </pc:sldChg>
      <pc:sldChg chg="modSp mod">
        <pc:chgData name="Krista Patrick" userId="9872bff9-bb70-43a1-a5f1-3f4cc077c0e9" providerId="ADAL" clId="{B95F4928-387C-4D25-BAE6-2B2AC224378F}" dt="2024-02-27T08:43:30.416" v="52" actId="255"/>
        <pc:sldMkLst>
          <pc:docMk/>
          <pc:sldMk cId="3761757012" sldId="2147139023"/>
        </pc:sldMkLst>
        <pc:spChg chg="mod">
          <ac:chgData name="Krista Patrick" userId="9872bff9-bb70-43a1-a5f1-3f4cc077c0e9" providerId="ADAL" clId="{B95F4928-387C-4D25-BAE6-2B2AC224378F}" dt="2024-02-27T08:43:19.437" v="50" actId="108"/>
          <ac:spMkLst>
            <pc:docMk/>
            <pc:sldMk cId="3761757012" sldId="2147139023"/>
            <ac:spMk id="2" creationId="{25AD5CDC-FBC7-FCF5-A7D1-CA9F3B2378A7}"/>
          </ac:spMkLst>
        </pc:spChg>
        <pc:spChg chg="mod">
          <ac:chgData name="Krista Patrick" userId="9872bff9-bb70-43a1-a5f1-3f4cc077c0e9" providerId="ADAL" clId="{B95F4928-387C-4D25-BAE6-2B2AC224378F}" dt="2024-02-27T08:43:30.416" v="52" actId="255"/>
          <ac:spMkLst>
            <pc:docMk/>
            <pc:sldMk cId="3761757012" sldId="2147139023"/>
            <ac:spMk id="3" creationId="{A0A25282-D1EE-E919-0353-1AFC78265AD3}"/>
          </ac:spMkLst>
        </pc:spChg>
      </pc:sldChg>
      <pc:sldChg chg="modSp mod">
        <pc:chgData name="Krista Patrick" userId="9872bff9-bb70-43a1-a5f1-3f4cc077c0e9" providerId="ADAL" clId="{B95F4928-387C-4D25-BAE6-2B2AC224378F}" dt="2024-02-27T08:42:07.430" v="43" actId="108"/>
        <pc:sldMkLst>
          <pc:docMk/>
          <pc:sldMk cId="2525442507" sldId="2147139040"/>
        </pc:sldMkLst>
        <pc:spChg chg="mod">
          <ac:chgData name="Krista Patrick" userId="9872bff9-bb70-43a1-a5f1-3f4cc077c0e9" providerId="ADAL" clId="{B95F4928-387C-4D25-BAE6-2B2AC224378F}" dt="2024-02-27T08:42:07.430" v="43" actId="108"/>
          <ac:spMkLst>
            <pc:docMk/>
            <pc:sldMk cId="2525442507" sldId="2147139040"/>
            <ac:spMk id="2" creationId="{EB913CF7-4932-F3CF-2A6B-FB760233881A}"/>
          </ac:spMkLst>
        </pc:spChg>
      </pc:sldChg>
      <pc:sldChg chg="modSp mod">
        <pc:chgData name="Krista Patrick" userId="9872bff9-bb70-43a1-a5f1-3f4cc077c0e9" providerId="ADAL" clId="{B95F4928-387C-4D25-BAE6-2B2AC224378F}" dt="2024-02-27T08:41:40.647" v="42" actId="255"/>
        <pc:sldMkLst>
          <pc:docMk/>
          <pc:sldMk cId="3445151762" sldId="2147139049"/>
        </pc:sldMkLst>
        <pc:spChg chg="mod">
          <ac:chgData name="Krista Patrick" userId="9872bff9-bb70-43a1-a5f1-3f4cc077c0e9" providerId="ADAL" clId="{B95F4928-387C-4D25-BAE6-2B2AC224378F}" dt="2024-02-27T08:41:26.873" v="41" actId="255"/>
          <ac:spMkLst>
            <pc:docMk/>
            <pc:sldMk cId="3445151762" sldId="2147139049"/>
            <ac:spMk id="2" creationId="{3B160F45-6107-BE5D-01DD-AD6E65A9D44D}"/>
          </ac:spMkLst>
        </pc:spChg>
        <pc:graphicFrameChg chg="modGraphic">
          <ac:chgData name="Krista Patrick" userId="9872bff9-bb70-43a1-a5f1-3f4cc077c0e9" providerId="ADAL" clId="{B95F4928-387C-4D25-BAE6-2B2AC224378F}" dt="2024-02-27T08:41:40.647" v="42" actId="255"/>
          <ac:graphicFrameMkLst>
            <pc:docMk/>
            <pc:sldMk cId="3445151762" sldId="2147139049"/>
            <ac:graphicFrameMk id="7" creationId="{A9961BEA-1F9E-3E06-5662-AA3C0D707C6C}"/>
          </ac:graphicFrameMkLst>
        </pc:graphicFrameChg>
      </pc:sldChg>
      <pc:sldChg chg="modSp mod">
        <pc:chgData name="Krista Patrick" userId="9872bff9-bb70-43a1-a5f1-3f4cc077c0e9" providerId="ADAL" clId="{B95F4928-387C-4D25-BAE6-2B2AC224378F}" dt="2024-02-27T08:44:15.933" v="60" actId="12"/>
        <pc:sldMkLst>
          <pc:docMk/>
          <pc:sldMk cId="1591640903" sldId="2147139099"/>
        </pc:sldMkLst>
        <pc:spChg chg="mod">
          <ac:chgData name="Krista Patrick" userId="9872bff9-bb70-43a1-a5f1-3f4cc077c0e9" providerId="ADAL" clId="{B95F4928-387C-4D25-BAE6-2B2AC224378F}" dt="2024-02-27T08:43:59.830" v="56" actId="108"/>
          <ac:spMkLst>
            <pc:docMk/>
            <pc:sldMk cId="1591640903" sldId="2147139099"/>
            <ac:spMk id="2" creationId="{C47A1F5C-C91F-66E9-D47E-06F1CDE86428}"/>
          </ac:spMkLst>
        </pc:spChg>
        <pc:spChg chg="mod">
          <ac:chgData name="Krista Patrick" userId="9872bff9-bb70-43a1-a5f1-3f4cc077c0e9" providerId="ADAL" clId="{B95F4928-387C-4D25-BAE6-2B2AC224378F}" dt="2024-02-27T08:44:15.933" v="60" actId="12"/>
          <ac:spMkLst>
            <pc:docMk/>
            <pc:sldMk cId="1591640903" sldId="2147139099"/>
            <ac:spMk id="3" creationId="{AFFA9F9E-D89A-CB52-0C81-704350A2F27B}"/>
          </ac:spMkLst>
        </pc:spChg>
      </pc:sldChg>
      <pc:sldChg chg="modSp add del mod">
        <pc:chgData name="Krista Patrick" userId="9872bff9-bb70-43a1-a5f1-3f4cc077c0e9" providerId="ADAL" clId="{B95F4928-387C-4D25-BAE6-2B2AC224378F}" dt="2024-02-27T08:57:34.658" v="105" actId="47"/>
        <pc:sldMkLst>
          <pc:docMk/>
          <pc:sldMk cId="2571905623" sldId="2147139121"/>
        </pc:sldMkLst>
        <pc:picChg chg="mod">
          <ac:chgData name="Krista Patrick" userId="9872bff9-bb70-43a1-a5f1-3f4cc077c0e9" providerId="ADAL" clId="{B95F4928-387C-4D25-BAE6-2B2AC224378F}" dt="2024-02-27T08:56:36.155" v="86" actId="1076"/>
          <ac:picMkLst>
            <pc:docMk/>
            <pc:sldMk cId="2571905623" sldId="2147139121"/>
            <ac:picMk id="56" creationId="{0A81BB9F-F0D8-4ACE-D1ED-14519C0E417F}"/>
          </ac:picMkLst>
        </pc:picChg>
      </pc:sldChg>
      <pc:sldChg chg="del">
        <pc:chgData name="Krista Patrick" userId="9872bff9-bb70-43a1-a5f1-3f4cc077c0e9" providerId="ADAL" clId="{B95F4928-387C-4D25-BAE6-2B2AC224378F}" dt="2024-02-27T08:49:55.212" v="65" actId="47"/>
        <pc:sldMkLst>
          <pc:docMk/>
          <pc:sldMk cId="1612570501" sldId="2147139129"/>
        </pc:sldMkLst>
      </pc:sldChg>
      <pc:sldChg chg="del">
        <pc:chgData name="Krista Patrick" userId="9872bff9-bb70-43a1-a5f1-3f4cc077c0e9" providerId="ADAL" clId="{B95F4928-387C-4D25-BAE6-2B2AC224378F}" dt="2024-02-27T08:37:32.390" v="5" actId="47"/>
        <pc:sldMkLst>
          <pc:docMk/>
          <pc:sldMk cId="309927118" sldId="2147139134"/>
        </pc:sldMkLst>
      </pc:sldChg>
      <pc:sldChg chg="add del">
        <pc:chgData name="Krista Patrick" userId="9872bff9-bb70-43a1-a5f1-3f4cc077c0e9" providerId="ADAL" clId="{B95F4928-387C-4D25-BAE6-2B2AC224378F}" dt="2024-02-27T08:37:55.499" v="8" actId="47"/>
        <pc:sldMkLst>
          <pc:docMk/>
          <pc:sldMk cId="4273926812" sldId="2147139135"/>
        </pc:sldMkLst>
      </pc:sldChg>
      <pc:sldChg chg="delSp modSp mod">
        <pc:chgData name="Krista Patrick" userId="9872bff9-bb70-43a1-a5f1-3f4cc077c0e9" providerId="ADAL" clId="{B95F4928-387C-4D25-BAE6-2B2AC224378F}" dt="2024-02-27T08:51:36.868" v="73" actId="20577"/>
        <pc:sldMkLst>
          <pc:docMk/>
          <pc:sldMk cId="1280215294" sldId="2147139136"/>
        </pc:sldMkLst>
        <pc:spChg chg="mod">
          <ac:chgData name="Krista Patrick" userId="9872bff9-bb70-43a1-a5f1-3f4cc077c0e9" providerId="ADAL" clId="{B95F4928-387C-4D25-BAE6-2B2AC224378F}" dt="2024-02-27T08:51:36.868" v="73" actId="20577"/>
          <ac:spMkLst>
            <pc:docMk/>
            <pc:sldMk cId="1280215294" sldId="2147139136"/>
            <ac:spMk id="2" creationId="{E40FE56D-AE59-BE85-1E5E-8C1C2FB9C065}"/>
          </ac:spMkLst>
        </pc:spChg>
        <pc:spChg chg="del">
          <ac:chgData name="Krista Patrick" userId="9872bff9-bb70-43a1-a5f1-3f4cc077c0e9" providerId="ADAL" clId="{B95F4928-387C-4D25-BAE6-2B2AC224378F}" dt="2024-02-27T08:38:31.628" v="12" actId="478"/>
          <ac:spMkLst>
            <pc:docMk/>
            <pc:sldMk cId="1280215294" sldId="2147139136"/>
            <ac:spMk id="3" creationId="{3D410284-219D-A39B-5259-CAF8C406FD2D}"/>
          </ac:spMkLst>
        </pc:spChg>
        <pc:spChg chg="del">
          <ac:chgData name="Krista Patrick" userId="9872bff9-bb70-43a1-a5f1-3f4cc077c0e9" providerId="ADAL" clId="{B95F4928-387C-4D25-BAE6-2B2AC224378F}" dt="2024-02-27T08:38:11.142" v="10" actId="21"/>
          <ac:spMkLst>
            <pc:docMk/>
            <pc:sldMk cId="1280215294" sldId="2147139136"/>
            <ac:spMk id="4" creationId="{4514BD64-C707-C8BC-B03A-6DA66FD42BA9}"/>
          </ac:spMkLst>
        </pc:spChg>
      </pc:sldChg>
      <pc:sldChg chg="modSp mod">
        <pc:chgData name="Krista Patrick" userId="9872bff9-bb70-43a1-a5f1-3f4cc077c0e9" providerId="ADAL" clId="{B95F4928-387C-4D25-BAE6-2B2AC224378F}" dt="2024-02-27T08:46:35.519" v="64" actId="1076"/>
        <pc:sldMkLst>
          <pc:docMk/>
          <pc:sldMk cId="1071668777" sldId="2147139138"/>
        </pc:sldMkLst>
        <pc:spChg chg="mod">
          <ac:chgData name="Krista Patrick" userId="9872bff9-bb70-43a1-a5f1-3f4cc077c0e9" providerId="ADAL" clId="{B95F4928-387C-4D25-BAE6-2B2AC224378F}" dt="2024-02-27T08:46:35.519" v="64" actId="1076"/>
          <ac:spMkLst>
            <pc:docMk/>
            <pc:sldMk cId="1071668777" sldId="2147139138"/>
            <ac:spMk id="3" creationId="{D3FBE884-DAC1-4D58-22AB-1C5183818964}"/>
          </ac:spMkLst>
        </pc:spChg>
      </pc:sldChg>
      <pc:sldChg chg="del">
        <pc:chgData name="Krista Patrick" userId="9872bff9-bb70-43a1-a5f1-3f4cc077c0e9" providerId="ADAL" clId="{B95F4928-387C-4D25-BAE6-2B2AC224378F}" dt="2024-02-27T08:37:43.905" v="7" actId="47"/>
        <pc:sldMkLst>
          <pc:docMk/>
          <pc:sldMk cId="2675506701" sldId="2147139145"/>
        </pc:sldMkLst>
      </pc:sldChg>
      <pc:sldChg chg="del">
        <pc:chgData name="Krista Patrick" userId="9872bff9-bb70-43a1-a5f1-3f4cc077c0e9" providerId="ADAL" clId="{B95F4928-387C-4D25-BAE6-2B2AC224378F}" dt="2024-02-27T08:57:26.634" v="103" actId="47"/>
        <pc:sldMkLst>
          <pc:docMk/>
          <pc:sldMk cId="811271774" sldId="2147139149"/>
        </pc:sldMkLst>
      </pc:sldChg>
      <pc:sldChg chg="modNotesTx">
        <pc:chgData name="Krista Patrick" userId="9872bff9-bb70-43a1-a5f1-3f4cc077c0e9" providerId="ADAL" clId="{B95F4928-387C-4D25-BAE6-2B2AC224378F}" dt="2024-02-27T08:37:21.454" v="3" actId="20577"/>
        <pc:sldMkLst>
          <pc:docMk/>
          <pc:sldMk cId="2126801380" sldId="2147139154"/>
        </pc:sldMkLst>
      </pc:sldChg>
      <pc:sldChg chg="modNotesTx">
        <pc:chgData name="Krista Patrick" userId="9872bff9-bb70-43a1-a5f1-3f4cc077c0e9" providerId="ADAL" clId="{B95F4928-387C-4D25-BAE6-2B2AC224378F}" dt="2024-02-27T08:37:42.016" v="6"/>
        <pc:sldMkLst>
          <pc:docMk/>
          <pc:sldMk cId="2936646416" sldId="2147139155"/>
        </pc:sldMkLst>
      </pc:sldChg>
      <pc:sldChg chg="modNotesTx">
        <pc:chgData name="Krista Patrick" userId="9872bff9-bb70-43a1-a5f1-3f4cc077c0e9" providerId="ADAL" clId="{B95F4928-387C-4D25-BAE6-2B2AC224378F}" dt="2024-02-27T08:37:14.369" v="2"/>
        <pc:sldMkLst>
          <pc:docMk/>
          <pc:sldMk cId="4122129039" sldId="2147139156"/>
        </pc:sldMkLst>
      </pc:sldChg>
      <pc:sldChg chg="addSp delSp modSp add del mod">
        <pc:chgData name="Krista Patrick" userId="9872bff9-bb70-43a1-a5f1-3f4cc077c0e9" providerId="ADAL" clId="{B95F4928-387C-4D25-BAE6-2B2AC224378F}" dt="2024-02-27T08:56:41.399" v="98" actId="47"/>
        <pc:sldMkLst>
          <pc:docMk/>
          <pc:sldMk cId="505067953" sldId="2147139157"/>
        </pc:sldMkLst>
        <pc:spChg chg="del">
          <ac:chgData name="Krista Patrick" userId="9872bff9-bb70-43a1-a5f1-3f4cc077c0e9" providerId="ADAL" clId="{B95F4928-387C-4D25-BAE6-2B2AC224378F}" dt="2024-02-27T08:51:03.897" v="70" actId="478"/>
          <ac:spMkLst>
            <pc:docMk/>
            <pc:sldMk cId="505067953" sldId="2147139157"/>
            <ac:spMk id="2" creationId="{03ED29B2-D0CC-4FA3-A3BD-038570C4C24D}"/>
          </ac:spMkLst>
        </pc:spChg>
        <pc:spChg chg="add del mod">
          <ac:chgData name="Krista Patrick" userId="9872bff9-bb70-43a1-a5f1-3f4cc077c0e9" providerId="ADAL" clId="{B95F4928-387C-4D25-BAE6-2B2AC224378F}" dt="2024-02-27T08:51:08.741" v="71" actId="478"/>
          <ac:spMkLst>
            <pc:docMk/>
            <pc:sldMk cId="505067953" sldId="2147139157"/>
            <ac:spMk id="4" creationId="{F9AF9618-2FCB-A2F0-9CCC-A907F00832D0}"/>
          </ac:spMkLst>
        </pc:spChg>
      </pc:sldChg>
    </pc:docChg>
  </pc:docChgLst>
  <pc:docChgLst>
    <pc:chgData name="Krista Patrick" userId="9872bff9-bb70-43a1-a5f1-3f4cc077c0e9" providerId="ADAL" clId="{819C58D3-4519-40E5-BC97-DB9C1509E274}"/>
    <pc:docChg chg="modSld">
      <pc:chgData name="Krista Patrick" userId="9872bff9-bb70-43a1-a5f1-3f4cc077c0e9" providerId="ADAL" clId="{819C58D3-4519-40E5-BC97-DB9C1509E274}" dt="2024-03-05T10:00:41.579" v="20" actId="20577"/>
      <pc:docMkLst>
        <pc:docMk/>
      </pc:docMkLst>
      <pc:sldChg chg="modNotesTx">
        <pc:chgData name="Krista Patrick" userId="9872bff9-bb70-43a1-a5f1-3f4cc077c0e9" providerId="ADAL" clId="{819C58D3-4519-40E5-BC97-DB9C1509E274}" dt="2024-03-05T09:58:07.281" v="0" actId="12"/>
        <pc:sldMkLst>
          <pc:docMk/>
          <pc:sldMk cId="284055109" sldId="2134805712"/>
        </pc:sldMkLst>
      </pc:sldChg>
      <pc:sldChg chg="modNotesTx">
        <pc:chgData name="Krista Patrick" userId="9872bff9-bb70-43a1-a5f1-3f4cc077c0e9" providerId="ADAL" clId="{819C58D3-4519-40E5-BC97-DB9C1509E274}" dt="2024-03-05T09:58:56.647" v="1" actId="20577"/>
        <pc:sldMkLst>
          <pc:docMk/>
          <pc:sldMk cId="2348931646" sldId="2147139085"/>
        </pc:sldMkLst>
      </pc:sldChg>
      <pc:sldChg chg="modNotesTx">
        <pc:chgData name="Krista Patrick" userId="9872bff9-bb70-43a1-a5f1-3f4cc077c0e9" providerId="ADAL" clId="{819C58D3-4519-40E5-BC97-DB9C1509E274}" dt="2024-03-05T10:00:35.314" v="19" actId="20577"/>
        <pc:sldMkLst>
          <pc:docMk/>
          <pc:sldMk cId="1853296682" sldId="2147139133"/>
        </pc:sldMkLst>
      </pc:sldChg>
      <pc:sldChg chg="modNotesTx">
        <pc:chgData name="Krista Patrick" userId="9872bff9-bb70-43a1-a5f1-3f4cc077c0e9" providerId="ADAL" clId="{819C58D3-4519-40E5-BC97-DB9C1509E274}" dt="2024-03-05T10:00:18.331" v="16" actId="20577"/>
        <pc:sldMkLst>
          <pc:docMk/>
          <pc:sldMk cId="2126801380" sldId="2147139154"/>
        </pc:sldMkLst>
      </pc:sldChg>
      <pc:sldChg chg="modNotesTx">
        <pc:chgData name="Krista Patrick" userId="9872bff9-bb70-43a1-a5f1-3f4cc077c0e9" providerId="ADAL" clId="{819C58D3-4519-40E5-BC97-DB9C1509E274}" dt="2024-03-05T10:00:41.579" v="20" actId="20577"/>
        <pc:sldMkLst>
          <pc:docMk/>
          <pc:sldMk cId="4122129039" sldId="2147139156"/>
        </pc:sldMkLst>
      </pc:sldChg>
    </pc:docChg>
  </pc:docChgLst>
  <pc:docChgLst>
    <pc:chgData name="Krista Patrick" userId="9872bff9-bb70-43a1-a5f1-3f4cc077c0e9" providerId="ADAL" clId="{A62E87A1-D3B9-4EA7-89F9-43563C20DF07}"/>
    <pc:docChg chg="modSld">
      <pc:chgData name="Krista Patrick" userId="9872bff9-bb70-43a1-a5f1-3f4cc077c0e9" providerId="ADAL" clId="{A62E87A1-D3B9-4EA7-89F9-43563C20DF07}" dt="2024-02-27T13:10:39.188" v="2" actId="1076"/>
      <pc:docMkLst>
        <pc:docMk/>
      </pc:docMkLst>
      <pc:sldChg chg="modSp mod">
        <pc:chgData name="Krista Patrick" userId="9872bff9-bb70-43a1-a5f1-3f4cc077c0e9" providerId="ADAL" clId="{A62E87A1-D3B9-4EA7-89F9-43563C20DF07}" dt="2024-02-27T13:10:39.188" v="2" actId="1076"/>
        <pc:sldMkLst>
          <pc:docMk/>
          <pc:sldMk cId="2936646416" sldId="2147139155"/>
        </pc:sldMkLst>
        <pc:spChg chg="mod">
          <ac:chgData name="Krista Patrick" userId="9872bff9-bb70-43a1-a5f1-3f4cc077c0e9" providerId="ADAL" clId="{A62E87A1-D3B9-4EA7-89F9-43563C20DF07}" dt="2024-02-27T13:10:39.188" v="2" actId="1076"/>
          <ac:spMkLst>
            <pc:docMk/>
            <pc:sldMk cId="2936646416" sldId="2147139155"/>
            <ac:spMk id="2" creationId="{CB239900-3816-3DC7-5DD9-BE4C22E870FC}"/>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47.svg"/></Relationships>
</file>

<file path=ppt/diagrams/_rels/data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6.png"/><Relationship Id="rId7" Type="http://schemas.openxmlformats.org/officeDocument/2006/relationships/image" Target="../media/image73.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4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6.png"/><Relationship Id="rId7" Type="http://schemas.openxmlformats.org/officeDocument/2006/relationships/image" Target="../media/image73.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DEF87D-C136-4057-931C-8C6055124CE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C243996-2F97-4E32-9FCA-79A87514E313}">
      <dgm:prSet custT="1"/>
      <dgm:spPr/>
      <dgm:t>
        <a:bodyPr/>
        <a:lstStyle/>
        <a:p>
          <a:pPr>
            <a:lnSpc>
              <a:spcPct val="100000"/>
            </a:lnSpc>
          </a:pPr>
          <a:r>
            <a:rPr lang="en-GB" sz="2400" b="1" dirty="0">
              <a:latin typeface="Arial" panose="020B0604020202020204" pitchFamily="34" charset="0"/>
              <a:cs typeface="Arial" panose="020B0604020202020204" pitchFamily="34" charset="0"/>
            </a:rPr>
            <a:t>TBC </a:t>
          </a:r>
          <a:r>
            <a:rPr lang="en-GB" sz="2400" dirty="0">
              <a:latin typeface="Arial" panose="020B0604020202020204" pitchFamily="34" charset="0"/>
              <a:cs typeface="Arial" panose="020B0604020202020204" pitchFamily="34" charset="0"/>
            </a:rPr>
            <a:t>– Timekeeping, introduction and review</a:t>
          </a:r>
          <a:endParaRPr lang="en-US" sz="2400" dirty="0">
            <a:latin typeface="Arial" panose="020B0604020202020204" pitchFamily="34" charset="0"/>
            <a:cs typeface="Arial" panose="020B0604020202020204" pitchFamily="34" charset="0"/>
          </a:endParaRPr>
        </a:p>
      </dgm:t>
    </dgm:pt>
    <dgm:pt modelId="{D5153DAF-D02C-4D0A-B8F7-5C11C585664C}" type="parTrans" cxnId="{51F1344C-D02E-429A-94A4-DB78AC2F99A4}">
      <dgm:prSet/>
      <dgm:spPr/>
      <dgm:t>
        <a:bodyPr/>
        <a:lstStyle/>
        <a:p>
          <a:endParaRPr lang="en-US" sz="2400">
            <a:latin typeface="Arial" panose="020B0604020202020204" pitchFamily="34" charset="0"/>
            <a:cs typeface="Arial" panose="020B0604020202020204" pitchFamily="34" charset="0"/>
          </a:endParaRPr>
        </a:p>
      </dgm:t>
    </dgm:pt>
    <dgm:pt modelId="{CC23739A-64F5-462D-8FA0-0E9880C9A9EC}" type="sibTrans" cxnId="{51F1344C-D02E-429A-94A4-DB78AC2F99A4}">
      <dgm:prSet/>
      <dgm:spPr/>
      <dgm:t>
        <a:bodyPr/>
        <a:lstStyle/>
        <a:p>
          <a:endParaRPr lang="en-US" sz="2400">
            <a:latin typeface="Arial" panose="020B0604020202020204" pitchFamily="34" charset="0"/>
            <a:cs typeface="Arial" panose="020B0604020202020204" pitchFamily="34" charset="0"/>
          </a:endParaRPr>
        </a:p>
      </dgm:t>
    </dgm:pt>
    <dgm:pt modelId="{9492489F-A908-486F-81B4-122ADE10380C}">
      <dgm:prSet custT="1"/>
      <dgm:spPr/>
      <dgm:t>
        <a:bodyPr/>
        <a:lstStyle/>
        <a:p>
          <a:pPr>
            <a:lnSpc>
              <a:spcPct val="100000"/>
            </a:lnSpc>
          </a:pPr>
          <a:r>
            <a:rPr lang="en-GB" sz="2400" b="1" dirty="0">
              <a:latin typeface="Arial" panose="020B0604020202020204" pitchFamily="34" charset="0"/>
              <a:cs typeface="Arial" panose="020B0604020202020204" pitchFamily="34" charset="0"/>
            </a:rPr>
            <a:t>TBC</a:t>
          </a:r>
          <a:r>
            <a:rPr lang="en-GB" sz="2400" dirty="0">
              <a:latin typeface="Arial" panose="020B0604020202020204" pitchFamily="34" charset="0"/>
              <a:cs typeface="Arial" panose="020B0604020202020204" pitchFamily="34" charset="0"/>
            </a:rPr>
            <a:t> – Workshop </a:t>
          </a:r>
          <a:r>
            <a:rPr lang="en-GB" sz="2400" dirty="0" err="1">
              <a:latin typeface="Arial" panose="020B0604020202020204" pitchFamily="34" charset="0"/>
              <a:cs typeface="Arial" panose="020B0604020202020204" pitchFamily="34" charset="0"/>
            </a:rPr>
            <a:t>deepdives</a:t>
          </a:r>
          <a:endParaRPr lang="en-US" sz="2400" dirty="0">
            <a:latin typeface="Arial" panose="020B0604020202020204" pitchFamily="34" charset="0"/>
            <a:cs typeface="Arial" panose="020B0604020202020204" pitchFamily="34" charset="0"/>
          </a:endParaRPr>
        </a:p>
      </dgm:t>
    </dgm:pt>
    <dgm:pt modelId="{DE7F946C-F6D4-4EE2-BD4B-CE9FFA4E21C9}" type="parTrans" cxnId="{E4AFD0D8-6920-442A-8BE4-99F072168C72}">
      <dgm:prSet/>
      <dgm:spPr/>
      <dgm:t>
        <a:bodyPr/>
        <a:lstStyle/>
        <a:p>
          <a:endParaRPr lang="en-US" sz="2400">
            <a:latin typeface="Arial" panose="020B0604020202020204" pitchFamily="34" charset="0"/>
            <a:cs typeface="Arial" panose="020B0604020202020204" pitchFamily="34" charset="0"/>
          </a:endParaRPr>
        </a:p>
      </dgm:t>
    </dgm:pt>
    <dgm:pt modelId="{0189D543-06E6-48FF-81AA-607073897903}" type="sibTrans" cxnId="{E4AFD0D8-6920-442A-8BE4-99F072168C72}">
      <dgm:prSet/>
      <dgm:spPr/>
      <dgm:t>
        <a:bodyPr/>
        <a:lstStyle/>
        <a:p>
          <a:endParaRPr lang="en-US" sz="2400">
            <a:latin typeface="Arial" panose="020B0604020202020204" pitchFamily="34" charset="0"/>
            <a:cs typeface="Arial" panose="020B0604020202020204" pitchFamily="34" charset="0"/>
          </a:endParaRPr>
        </a:p>
      </dgm:t>
    </dgm:pt>
    <dgm:pt modelId="{CF587EC0-4726-4EBF-BC9B-41BB669DCFA9}">
      <dgm:prSet custT="1"/>
      <dgm:spPr/>
      <dgm:t>
        <a:bodyPr/>
        <a:lstStyle/>
        <a:p>
          <a:pPr>
            <a:lnSpc>
              <a:spcPct val="100000"/>
            </a:lnSpc>
          </a:pPr>
          <a:r>
            <a:rPr lang="en-GB" sz="2400" b="1" dirty="0">
              <a:latin typeface="Arial" panose="020B0604020202020204" pitchFamily="34" charset="0"/>
              <a:cs typeface="Arial" panose="020B0604020202020204" pitchFamily="34" charset="0"/>
            </a:rPr>
            <a:t>TBC </a:t>
          </a:r>
          <a:r>
            <a:rPr lang="en-GB" sz="2400" dirty="0">
              <a:latin typeface="Arial" panose="020B0604020202020204" pitchFamily="34" charset="0"/>
              <a:cs typeface="Arial" panose="020B0604020202020204" pitchFamily="34" charset="0"/>
            </a:rPr>
            <a:t>– Notetaking and reporting back on key issues</a:t>
          </a:r>
          <a:endParaRPr lang="en-US" sz="2400" dirty="0">
            <a:latin typeface="Arial" panose="020B0604020202020204" pitchFamily="34" charset="0"/>
            <a:cs typeface="Arial" panose="020B0604020202020204" pitchFamily="34" charset="0"/>
          </a:endParaRPr>
        </a:p>
      </dgm:t>
    </dgm:pt>
    <dgm:pt modelId="{E3EA9F49-7556-4008-8818-D159249D5921}" type="parTrans" cxnId="{A7EBDD46-E7B5-4420-B64D-325BF72D5418}">
      <dgm:prSet/>
      <dgm:spPr/>
      <dgm:t>
        <a:bodyPr/>
        <a:lstStyle/>
        <a:p>
          <a:endParaRPr lang="en-US" sz="2400">
            <a:latin typeface="Arial" panose="020B0604020202020204" pitchFamily="34" charset="0"/>
            <a:cs typeface="Arial" panose="020B0604020202020204" pitchFamily="34" charset="0"/>
          </a:endParaRPr>
        </a:p>
      </dgm:t>
    </dgm:pt>
    <dgm:pt modelId="{16492C5D-9EC3-46E4-A8D1-5E51B90EF5FC}" type="sibTrans" cxnId="{A7EBDD46-E7B5-4420-B64D-325BF72D5418}">
      <dgm:prSet/>
      <dgm:spPr/>
      <dgm:t>
        <a:bodyPr/>
        <a:lstStyle/>
        <a:p>
          <a:endParaRPr lang="en-US" sz="2400">
            <a:latin typeface="Arial" panose="020B0604020202020204" pitchFamily="34" charset="0"/>
            <a:cs typeface="Arial" panose="020B0604020202020204" pitchFamily="34" charset="0"/>
          </a:endParaRPr>
        </a:p>
      </dgm:t>
    </dgm:pt>
    <dgm:pt modelId="{C06DDC4C-6456-4FCB-91B1-DF20851B4FE6}">
      <dgm:prSet custT="1"/>
      <dgm:spPr/>
      <dgm:t>
        <a:bodyPr/>
        <a:lstStyle/>
        <a:p>
          <a:pPr>
            <a:lnSpc>
              <a:spcPct val="100000"/>
            </a:lnSpc>
          </a:pPr>
          <a:r>
            <a:rPr lang="en-GB" sz="2400" b="1" dirty="0">
              <a:latin typeface="Arial" panose="020B0604020202020204" pitchFamily="34" charset="0"/>
              <a:cs typeface="Arial" panose="020B0604020202020204" pitchFamily="34" charset="0"/>
            </a:rPr>
            <a:t>TBC </a:t>
          </a:r>
          <a:r>
            <a:rPr lang="en-GB" sz="2400" dirty="0">
              <a:latin typeface="Arial" panose="020B0604020202020204" pitchFamily="34" charset="0"/>
              <a:cs typeface="Arial" panose="020B0604020202020204" pitchFamily="34" charset="0"/>
            </a:rPr>
            <a:t>– Car park</a:t>
          </a:r>
          <a:endParaRPr lang="en-US" sz="2400" dirty="0">
            <a:latin typeface="Arial" panose="020B0604020202020204" pitchFamily="34" charset="0"/>
            <a:cs typeface="Arial" panose="020B0604020202020204" pitchFamily="34" charset="0"/>
          </a:endParaRPr>
        </a:p>
      </dgm:t>
    </dgm:pt>
    <dgm:pt modelId="{84D4F361-417D-44F0-B639-C4A6A288ECC0}" type="parTrans" cxnId="{8E7F8623-736D-4FE0-A3FF-A9CE61410CDD}">
      <dgm:prSet/>
      <dgm:spPr/>
      <dgm:t>
        <a:bodyPr/>
        <a:lstStyle/>
        <a:p>
          <a:endParaRPr lang="en-US" sz="2400">
            <a:latin typeface="Arial" panose="020B0604020202020204" pitchFamily="34" charset="0"/>
            <a:cs typeface="Arial" panose="020B0604020202020204" pitchFamily="34" charset="0"/>
          </a:endParaRPr>
        </a:p>
      </dgm:t>
    </dgm:pt>
    <dgm:pt modelId="{5B188742-4D25-4318-92EA-110F5923522C}" type="sibTrans" cxnId="{8E7F8623-736D-4FE0-A3FF-A9CE61410CDD}">
      <dgm:prSet/>
      <dgm:spPr/>
      <dgm:t>
        <a:bodyPr/>
        <a:lstStyle/>
        <a:p>
          <a:endParaRPr lang="en-US" sz="2400">
            <a:latin typeface="Arial" panose="020B0604020202020204" pitchFamily="34" charset="0"/>
            <a:cs typeface="Arial" panose="020B0604020202020204" pitchFamily="34" charset="0"/>
          </a:endParaRPr>
        </a:p>
      </dgm:t>
    </dgm:pt>
    <dgm:pt modelId="{3090744B-AA70-46C2-8C6D-96FE79FA72E8}">
      <dgm:prSet custT="1"/>
      <dgm:spPr/>
      <dgm:t>
        <a:bodyPr/>
        <a:lstStyle/>
        <a:p>
          <a:pPr>
            <a:lnSpc>
              <a:spcPct val="100000"/>
            </a:lnSpc>
          </a:pPr>
          <a:r>
            <a:rPr lang="en-US" sz="2400" b="1" dirty="0">
              <a:latin typeface="Arial" panose="020B0604020202020204" pitchFamily="34" charset="0"/>
              <a:cs typeface="Arial" panose="020B0604020202020204" pitchFamily="34" charset="0"/>
            </a:rPr>
            <a:t>TBC</a:t>
          </a:r>
          <a:r>
            <a:rPr lang="en-US" sz="2400" dirty="0">
              <a:latin typeface="Arial" panose="020B0604020202020204" pitchFamily="34" charset="0"/>
              <a:cs typeface="Arial" panose="020B0604020202020204" pitchFamily="34" charset="0"/>
            </a:rPr>
            <a:t> – Flipchart scribe</a:t>
          </a:r>
        </a:p>
      </dgm:t>
    </dgm:pt>
    <dgm:pt modelId="{EE87415E-AEC4-4B9F-90E6-2252FEEF57D1}" type="parTrans" cxnId="{938399E7-43E2-47FA-B5CE-C21B796AFDAB}">
      <dgm:prSet/>
      <dgm:spPr/>
      <dgm:t>
        <a:bodyPr/>
        <a:lstStyle/>
        <a:p>
          <a:endParaRPr lang="en-GB" sz="2400">
            <a:latin typeface="Arial" panose="020B0604020202020204" pitchFamily="34" charset="0"/>
            <a:cs typeface="Arial" panose="020B0604020202020204" pitchFamily="34" charset="0"/>
          </a:endParaRPr>
        </a:p>
      </dgm:t>
    </dgm:pt>
    <dgm:pt modelId="{1BDEF245-A779-4AD5-8EB1-96E21E2CA6AA}" type="sibTrans" cxnId="{938399E7-43E2-47FA-B5CE-C21B796AFDAB}">
      <dgm:prSet/>
      <dgm:spPr/>
      <dgm:t>
        <a:bodyPr/>
        <a:lstStyle/>
        <a:p>
          <a:endParaRPr lang="en-GB" sz="2400">
            <a:latin typeface="Arial" panose="020B0604020202020204" pitchFamily="34" charset="0"/>
            <a:cs typeface="Arial" panose="020B0604020202020204" pitchFamily="34" charset="0"/>
          </a:endParaRPr>
        </a:p>
      </dgm:t>
    </dgm:pt>
    <dgm:pt modelId="{BC016235-9650-44AD-9165-B9CBF5888387}" type="pres">
      <dgm:prSet presAssocID="{EBDEF87D-C136-4057-931C-8C6055124CE3}" presName="root" presStyleCnt="0">
        <dgm:presLayoutVars>
          <dgm:dir/>
          <dgm:resizeHandles val="exact"/>
        </dgm:presLayoutVars>
      </dgm:prSet>
      <dgm:spPr/>
    </dgm:pt>
    <dgm:pt modelId="{092BF0FD-1239-4B4A-ADD3-665D772FAB02}" type="pres">
      <dgm:prSet presAssocID="{AC243996-2F97-4E32-9FCA-79A87514E313}" presName="compNode" presStyleCnt="0"/>
      <dgm:spPr/>
    </dgm:pt>
    <dgm:pt modelId="{02B23CAC-F138-4CC2-85EE-AEB276EBCFEC}" type="pres">
      <dgm:prSet presAssocID="{AC243996-2F97-4E32-9FCA-79A87514E313}" presName="bgRect" presStyleLbl="bgShp" presStyleIdx="0" presStyleCnt="5" custLinFactNeighborX="729" custLinFactNeighborY="-16043"/>
      <dgm:spPr/>
    </dgm:pt>
    <dgm:pt modelId="{6CCB1C5E-5F8B-448C-8BD8-DEE508F852CC}" type="pres">
      <dgm:prSet presAssocID="{AC243996-2F97-4E32-9FCA-79A87514E31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prechaun Hat"/>
        </a:ext>
      </dgm:extLst>
    </dgm:pt>
    <dgm:pt modelId="{A807A839-110C-4564-A995-CE15EDB79C80}" type="pres">
      <dgm:prSet presAssocID="{AC243996-2F97-4E32-9FCA-79A87514E313}" presName="spaceRect" presStyleCnt="0"/>
      <dgm:spPr/>
    </dgm:pt>
    <dgm:pt modelId="{57BCDE8C-FAF4-4235-AF6C-236B24A562F0}" type="pres">
      <dgm:prSet presAssocID="{AC243996-2F97-4E32-9FCA-79A87514E313}" presName="parTx" presStyleLbl="revTx" presStyleIdx="0" presStyleCnt="5">
        <dgm:presLayoutVars>
          <dgm:chMax val="0"/>
          <dgm:chPref val="0"/>
        </dgm:presLayoutVars>
      </dgm:prSet>
      <dgm:spPr/>
    </dgm:pt>
    <dgm:pt modelId="{C653DF5C-5B44-4792-8B31-0081713E0665}" type="pres">
      <dgm:prSet presAssocID="{CC23739A-64F5-462D-8FA0-0E9880C9A9EC}" presName="sibTrans" presStyleCnt="0"/>
      <dgm:spPr/>
    </dgm:pt>
    <dgm:pt modelId="{047E1F69-9F58-4F74-8099-93E674868B0C}" type="pres">
      <dgm:prSet presAssocID="{9492489F-A908-486F-81B4-122ADE10380C}" presName="compNode" presStyleCnt="0"/>
      <dgm:spPr/>
    </dgm:pt>
    <dgm:pt modelId="{B8E86955-F78B-41B7-99B3-431D6DCEB7E3}" type="pres">
      <dgm:prSet presAssocID="{9492489F-A908-486F-81B4-122ADE10380C}" presName="bgRect" presStyleLbl="bgShp" presStyleIdx="1" presStyleCnt="5"/>
      <dgm:spPr/>
    </dgm:pt>
    <dgm:pt modelId="{83CFB0C6-C0C7-4EF2-97CD-4C34B66C67D9}" type="pres">
      <dgm:prSet presAssocID="{9492489F-A908-486F-81B4-122ADE10380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uba dive"/>
        </a:ext>
      </dgm:extLst>
    </dgm:pt>
    <dgm:pt modelId="{EF4D5A8C-B910-4439-A110-EC41D55D784D}" type="pres">
      <dgm:prSet presAssocID="{9492489F-A908-486F-81B4-122ADE10380C}" presName="spaceRect" presStyleCnt="0"/>
      <dgm:spPr/>
    </dgm:pt>
    <dgm:pt modelId="{2D31F347-89D6-4237-A19E-639FC6D774A4}" type="pres">
      <dgm:prSet presAssocID="{9492489F-A908-486F-81B4-122ADE10380C}" presName="parTx" presStyleLbl="revTx" presStyleIdx="1" presStyleCnt="5">
        <dgm:presLayoutVars>
          <dgm:chMax val="0"/>
          <dgm:chPref val="0"/>
        </dgm:presLayoutVars>
      </dgm:prSet>
      <dgm:spPr/>
    </dgm:pt>
    <dgm:pt modelId="{A64963E3-8320-4578-891D-FBB224281931}" type="pres">
      <dgm:prSet presAssocID="{0189D543-06E6-48FF-81AA-607073897903}" presName="sibTrans" presStyleCnt="0"/>
      <dgm:spPr/>
    </dgm:pt>
    <dgm:pt modelId="{80EFACCB-3888-460D-B63C-EF0BA50256AD}" type="pres">
      <dgm:prSet presAssocID="{CF587EC0-4726-4EBF-BC9B-41BB669DCFA9}" presName="compNode" presStyleCnt="0"/>
      <dgm:spPr/>
    </dgm:pt>
    <dgm:pt modelId="{1105A574-BEF0-4D09-8A3B-50F7A04CC9F1}" type="pres">
      <dgm:prSet presAssocID="{CF587EC0-4726-4EBF-BC9B-41BB669DCFA9}" presName="bgRect" presStyleLbl="bgShp" presStyleIdx="2" presStyleCnt="5"/>
      <dgm:spPr/>
    </dgm:pt>
    <dgm:pt modelId="{CD70DF6C-6274-42D7-8389-19F1470941B1}" type="pres">
      <dgm:prSet presAssocID="{CF587EC0-4726-4EBF-BC9B-41BB669DCFA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es"/>
        </a:ext>
      </dgm:extLst>
    </dgm:pt>
    <dgm:pt modelId="{788E89E1-C872-4BEC-8142-280ED34B7078}" type="pres">
      <dgm:prSet presAssocID="{CF587EC0-4726-4EBF-BC9B-41BB669DCFA9}" presName="spaceRect" presStyleCnt="0"/>
      <dgm:spPr/>
    </dgm:pt>
    <dgm:pt modelId="{DF26C03C-1D6A-4D9B-9666-78840FE7D4C2}" type="pres">
      <dgm:prSet presAssocID="{CF587EC0-4726-4EBF-BC9B-41BB669DCFA9}" presName="parTx" presStyleLbl="revTx" presStyleIdx="2" presStyleCnt="5">
        <dgm:presLayoutVars>
          <dgm:chMax val="0"/>
          <dgm:chPref val="0"/>
        </dgm:presLayoutVars>
      </dgm:prSet>
      <dgm:spPr/>
    </dgm:pt>
    <dgm:pt modelId="{30110C65-7C6D-4783-A33A-8DDAB47568B7}" type="pres">
      <dgm:prSet presAssocID="{16492C5D-9EC3-46E4-A8D1-5E51B90EF5FC}" presName="sibTrans" presStyleCnt="0"/>
      <dgm:spPr/>
    </dgm:pt>
    <dgm:pt modelId="{650BC491-14F2-41E9-9DC8-6854BC35D2B5}" type="pres">
      <dgm:prSet presAssocID="{3090744B-AA70-46C2-8C6D-96FE79FA72E8}" presName="compNode" presStyleCnt="0"/>
      <dgm:spPr/>
    </dgm:pt>
    <dgm:pt modelId="{81D7F933-7825-4571-B2B1-6CDE3989841C}" type="pres">
      <dgm:prSet presAssocID="{3090744B-AA70-46C2-8C6D-96FE79FA72E8}" presName="bgRect" presStyleLbl="bgShp" presStyleIdx="3" presStyleCnt="5"/>
      <dgm:spPr/>
    </dgm:pt>
    <dgm:pt modelId="{66BE6ACB-3CE1-4088-A6B9-3E97A21E3CEA}" type="pres">
      <dgm:prSet presAssocID="{3090744B-AA70-46C2-8C6D-96FE79FA72E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lip calendar with solid fill"/>
        </a:ext>
      </dgm:extLst>
    </dgm:pt>
    <dgm:pt modelId="{DFC51B69-D8BB-4904-B0E8-853F0AE7FED9}" type="pres">
      <dgm:prSet presAssocID="{3090744B-AA70-46C2-8C6D-96FE79FA72E8}" presName="spaceRect" presStyleCnt="0"/>
      <dgm:spPr/>
    </dgm:pt>
    <dgm:pt modelId="{368CCEAA-DE6E-4F5A-ADAD-06D1418715D2}" type="pres">
      <dgm:prSet presAssocID="{3090744B-AA70-46C2-8C6D-96FE79FA72E8}" presName="parTx" presStyleLbl="revTx" presStyleIdx="3" presStyleCnt="5">
        <dgm:presLayoutVars>
          <dgm:chMax val="0"/>
          <dgm:chPref val="0"/>
        </dgm:presLayoutVars>
      </dgm:prSet>
      <dgm:spPr/>
    </dgm:pt>
    <dgm:pt modelId="{D8B633C0-046A-43C0-8328-8DC0ED169C23}" type="pres">
      <dgm:prSet presAssocID="{1BDEF245-A779-4AD5-8EB1-96E21E2CA6AA}" presName="sibTrans" presStyleCnt="0"/>
      <dgm:spPr/>
    </dgm:pt>
    <dgm:pt modelId="{C2CCB677-6C58-43C7-A1E9-B42924D7D3D2}" type="pres">
      <dgm:prSet presAssocID="{C06DDC4C-6456-4FCB-91B1-DF20851B4FE6}" presName="compNode" presStyleCnt="0"/>
      <dgm:spPr/>
    </dgm:pt>
    <dgm:pt modelId="{C4D1DD33-5320-479F-8B19-D395E49998AE}" type="pres">
      <dgm:prSet presAssocID="{C06DDC4C-6456-4FCB-91B1-DF20851B4FE6}" presName="bgRect" presStyleLbl="bgShp" presStyleIdx="4" presStyleCnt="5"/>
      <dgm:spPr/>
    </dgm:pt>
    <dgm:pt modelId="{0F8E26A0-11CD-4346-9613-0AE132A5FEFD}" type="pres">
      <dgm:prSet presAssocID="{C06DDC4C-6456-4FCB-91B1-DF20851B4FE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Japanese Dolls"/>
        </a:ext>
      </dgm:extLst>
    </dgm:pt>
    <dgm:pt modelId="{B0FDD09F-1056-42AB-B9FD-CF9A73BA7D14}" type="pres">
      <dgm:prSet presAssocID="{C06DDC4C-6456-4FCB-91B1-DF20851B4FE6}" presName="spaceRect" presStyleCnt="0"/>
      <dgm:spPr/>
    </dgm:pt>
    <dgm:pt modelId="{2BDA22FC-73D4-45DF-8083-FECC2F2E7D8A}" type="pres">
      <dgm:prSet presAssocID="{C06DDC4C-6456-4FCB-91B1-DF20851B4FE6}" presName="parTx" presStyleLbl="revTx" presStyleIdx="4" presStyleCnt="5">
        <dgm:presLayoutVars>
          <dgm:chMax val="0"/>
          <dgm:chPref val="0"/>
        </dgm:presLayoutVars>
      </dgm:prSet>
      <dgm:spPr/>
    </dgm:pt>
  </dgm:ptLst>
  <dgm:cxnLst>
    <dgm:cxn modelId="{D63FBD04-1A13-49B9-BE89-5935B34D40FB}" type="presOf" srcId="{EBDEF87D-C136-4057-931C-8C6055124CE3}" destId="{BC016235-9650-44AD-9165-B9CBF5888387}" srcOrd="0" destOrd="0" presId="urn:microsoft.com/office/officeart/2018/2/layout/IconVerticalSolidList"/>
    <dgm:cxn modelId="{8E7F8623-736D-4FE0-A3FF-A9CE61410CDD}" srcId="{EBDEF87D-C136-4057-931C-8C6055124CE3}" destId="{C06DDC4C-6456-4FCB-91B1-DF20851B4FE6}" srcOrd="4" destOrd="0" parTransId="{84D4F361-417D-44F0-B639-C4A6A288ECC0}" sibTransId="{5B188742-4D25-4318-92EA-110F5923522C}"/>
    <dgm:cxn modelId="{0998925B-0842-467B-83E3-793340FA4966}" type="presOf" srcId="{AC243996-2F97-4E32-9FCA-79A87514E313}" destId="{57BCDE8C-FAF4-4235-AF6C-236B24A562F0}" srcOrd="0" destOrd="0" presId="urn:microsoft.com/office/officeart/2018/2/layout/IconVerticalSolidList"/>
    <dgm:cxn modelId="{A7EBDD46-E7B5-4420-B64D-325BF72D5418}" srcId="{EBDEF87D-C136-4057-931C-8C6055124CE3}" destId="{CF587EC0-4726-4EBF-BC9B-41BB669DCFA9}" srcOrd="2" destOrd="0" parTransId="{E3EA9F49-7556-4008-8818-D159249D5921}" sibTransId="{16492C5D-9EC3-46E4-A8D1-5E51B90EF5FC}"/>
    <dgm:cxn modelId="{51F1344C-D02E-429A-94A4-DB78AC2F99A4}" srcId="{EBDEF87D-C136-4057-931C-8C6055124CE3}" destId="{AC243996-2F97-4E32-9FCA-79A87514E313}" srcOrd="0" destOrd="0" parTransId="{D5153DAF-D02C-4D0A-B8F7-5C11C585664C}" sibTransId="{CC23739A-64F5-462D-8FA0-0E9880C9A9EC}"/>
    <dgm:cxn modelId="{5754786C-8C70-48FC-98BA-0334D87B1057}" type="presOf" srcId="{3090744B-AA70-46C2-8C6D-96FE79FA72E8}" destId="{368CCEAA-DE6E-4F5A-ADAD-06D1418715D2}" srcOrd="0" destOrd="0" presId="urn:microsoft.com/office/officeart/2018/2/layout/IconVerticalSolidList"/>
    <dgm:cxn modelId="{0A0B9D5A-91FB-45F5-B05A-74A2537445EE}" type="presOf" srcId="{CF587EC0-4726-4EBF-BC9B-41BB669DCFA9}" destId="{DF26C03C-1D6A-4D9B-9666-78840FE7D4C2}" srcOrd="0" destOrd="0" presId="urn:microsoft.com/office/officeart/2018/2/layout/IconVerticalSolidList"/>
    <dgm:cxn modelId="{8F7A22D0-AEA9-493A-B8D1-A3150B3D2021}" type="presOf" srcId="{C06DDC4C-6456-4FCB-91B1-DF20851B4FE6}" destId="{2BDA22FC-73D4-45DF-8083-FECC2F2E7D8A}" srcOrd="0" destOrd="0" presId="urn:microsoft.com/office/officeart/2018/2/layout/IconVerticalSolidList"/>
    <dgm:cxn modelId="{E4AFD0D8-6920-442A-8BE4-99F072168C72}" srcId="{EBDEF87D-C136-4057-931C-8C6055124CE3}" destId="{9492489F-A908-486F-81B4-122ADE10380C}" srcOrd="1" destOrd="0" parTransId="{DE7F946C-F6D4-4EE2-BD4B-CE9FFA4E21C9}" sibTransId="{0189D543-06E6-48FF-81AA-607073897903}"/>
    <dgm:cxn modelId="{C81B3DE5-B983-463B-9B4F-1756347A6BF7}" type="presOf" srcId="{9492489F-A908-486F-81B4-122ADE10380C}" destId="{2D31F347-89D6-4237-A19E-639FC6D774A4}" srcOrd="0" destOrd="0" presId="urn:microsoft.com/office/officeart/2018/2/layout/IconVerticalSolidList"/>
    <dgm:cxn modelId="{938399E7-43E2-47FA-B5CE-C21B796AFDAB}" srcId="{EBDEF87D-C136-4057-931C-8C6055124CE3}" destId="{3090744B-AA70-46C2-8C6D-96FE79FA72E8}" srcOrd="3" destOrd="0" parTransId="{EE87415E-AEC4-4B9F-90E6-2252FEEF57D1}" sibTransId="{1BDEF245-A779-4AD5-8EB1-96E21E2CA6AA}"/>
    <dgm:cxn modelId="{A4E93CDA-ECD4-4920-8010-2A4FEDE25DA4}" type="presParOf" srcId="{BC016235-9650-44AD-9165-B9CBF5888387}" destId="{092BF0FD-1239-4B4A-ADD3-665D772FAB02}" srcOrd="0" destOrd="0" presId="urn:microsoft.com/office/officeart/2018/2/layout/IconVerticalSolidList"/>
    <dgm:cxn modelId="{91F14BB6-ED53-4404-9300-B0E1EF96A734}" type="presParOf" srcId="{092BF0FD-1239-4B4A-ADD3-665D772FAB02}" destId="{02B23CAC-F138-4CC2-85EE-AEB276EBCFEC}" srcOrd="0" destOrd="0" presId="urn:microsoft.com/office/officeart/2018/2/layout/IconVerticalSolidList"/>
    <dgm:cxn modelId="{53987725-5E6A-420D-B606-AA55C86C5C1D}" type="presParOf" srcId="{092BF0FD-1239-4B4A-ADD3-665D772FAB02}" destId="{6CCB1C5E-5F8B-448C-8BD8-DEE508F852CC}" srcOrd="1" destOrd="0" presId="urn:microsoft.com/office/officeart/2018/2/layout/IconVerticalSolidList"/>
    <dgm:cxn modelId="{BD94AD8B-A586-4261-AD6D-528F46F8D7ED}" type="presParOf" srcId="{092BF0FD-1239-4B4A-ADD3-665D772FAB02}" destId="{A807A839-110C-4564-A995-CE15EDB79C80}" srcOrd="2" destOrd="0" presId="urn:microsoft.com/office/officeart/2018/2/layout/IconVerticalSolidList"/>
    <dgm:cxn modelId="{56298511-87FD-424C-AB28-002B58083FA0}" type="presParOf" srcId="{092BF0FD-1239-4B4A-ADD3-665D772FAB02}" destId="{57BCDE8C-FAF4-4235-AF6C-236B24A562F0}" srcOrd="3" destOrd="0" presId="urn:microsoft.com/office/officeart/2018/2/layout/IconVerticalSolidList"/>
    <dgm:cxn modelId="{061DFC01-2A5E-44FC-ABDA-6B2A46BC8B5E}" type="presParOf" srcId="{BC016235-9650-44AD-9165-B9CBF5888387}" destId="{C653DF5C-5B44-4792-8B31-0081713E0665}" srcOrd="1" destOrd="0" presId="urn:microsoft.com/office/officeart/2018/2/layout/IconVerticalSolidList"/>
    <dgm:cxn modelId="{65A30B8B-C75A-47BA-BC5D-655E6376C279}" type="presParOf" srcId="{BC016235-9650-44AD-9165-B9CBF5888387}" destId="{047E1F69-9F58-4F74-8099-93E674868B0C}" srcOrd="2" destOrd="0" presId="urn:microsoft.com/office/officeart/2018/2/layout/IconVerticalSolidList"/>
    <dgm:cxn modelId="{95769A2C-7E2E-477B-809A-13F7AF3C532A}" type="presParOf" srcId="{047E1F69-9F58-4F74-8099-93E674868B0C}" destId="{B8E86955-F78B-41B7-99B3-431D6DCEB7E3}" srcOrd="0" destOrd="0" presId="urn:microsoft.com/office/officeart/2018/2/layout/IconVerticalSolidList"/>
    <dgm:cxn modelId="{BD5EC1D4-7786-4CF5-972E-45B771FC166D}" type="presParOf" srcId="{047E1F69-9F58-4F74-8099-93E674868B0C}" destId="{83CFB0C6-C0C7-4EF2-97CD-4C34B66C67D9}" srcOrd="1" destOrd="0" presId="urn:microsoft.com/office/officeart/2018/2/layout/IconVerticalSolidList"/>
    <dgm:cxn modelId="{A6583079-C347-45F1-A82E-70AC75D2DBE3}" type="presParOf" srcId="{047E1F69-9F58-4F74-8099-93E674868B0C}" destId="{EF4D5A8C-B910-4439-A110-EC41D55D784D}" srcOrd="2" destOrd="0" presId="urn:microsoft.com/office/officeart/2018/2/layout/IconVerticalSolidList"/>
    <dgm:cxn modelId="{3847534A-205C-4CF5-9C42-7464C4AE9871}" type="presParOf" srcId="{047E1F69-9F58-4F74-8099-93E674868B0C}" destId="{2D31F347-89D6-4237-A19E-639FC6D774A4}" srcOrd="3" destOrd="0" presId="urn:microsoft.com/office/officeart/2018/2/layout/IconVerticalSolidList"/>
    <dgm:cxn modelId="{7937888D-C20B-4E34-BF5D-1E28CBD4761B}" type="presParOf" srcId="{BC016235-9650-44AD-9165-B9CBF5888387}" destId="{A64963E3-8320-4578-891D-FBB224281931}" srcOrd="3" destOrd="0" presId="urn:microsoft.com/office/officeart/2018/2/layout/IconVerticalSolidList"/>
    <dgm:cxn modelId="{8252A530-00BE-4892-B549-75BB302356A8}" type="presParOf" srcId="{BC016235-9650-44AD-9165-B9CBF5888387}" destId="{80EFACCB-3888-460D-B63C-EF0BA50256AD}" srcOrd="4" destOrd="0" presId="urn:microsoft.com/office/officeart/2018/2/layout/IconVerticalSolidList"/>
    <dgm:cxn modelId="{4A754824-5A80-427A-83FB-F9B977D92FCC}" type="presParOf" srcId="{80EFACCB-3888-460D-B63C-EF0BA50256AD}" destId="{1105A574-BEF0-4D09-8A3B-50F7A04CC9F1}" srcOrd="0" destOrd="0" presId="urn:microsoft.com/office/officeart/2018/2/layout/IconVerticalSolidList"/>
    <dgm:cxn modelId="{3E64B6D8-7796-4438-87F3-EF76BD6043A2}" type="presParOf" srcId="{80EFACCB-3888-460D-B63C-EF0BA50256AD}" destId="{CD70DF6C-6274-42D7-8389-19F1470941B1}" srcOrd="1" destOrd="0" presId="urn:microsoft.com/office/officeart/2018/2/layout/IconVerticalSolidList"/>
    <dgm:cxn modelId="{87F39223-1465-4A96-A74E-45BCE8776BA8}" type="presParOf" srcId="{80EFACCB-3888-460D-B63C-EF0BA50256AD}" destId="{788E89E1-C872-4BEC-8142-280ED34B7078}" srcOrd="2" destOrd="0" presId="urn:microsoft.com/office/officeart/2018/2/layout/IconVerticalSolidList"/>
    <dgm:cxn modelId="{34851A7C-634C-4BBB-B3FC-1A51BE279048}" type="presParOf" srcId="{80EFACCB-3888-460D-B63C-EF0BA50256AD}" destId="{DF26C03C-1D6A-4D9B-9666-78840FE7D4C2}" srcOrd="3" destOrd="0" presId="urn:microsoft.com/office/officeart/2018/2/layout/IconVerticalSolidList"/>
    <dgm:cxn modelId="{F6BCFF61-E750-4F4F-95B3-F34003F8E9D9}" type="presParOf" srcId="{BC016235-9650-44AD-9165-B9CBF5888387}" destId="{30110C65-7C6D-4783-A33A-8DDAB47568B7}" srcOrd="5" destOrd="0" presId="urn:microsoft.com/office/officeart/2018/2/layout/IconVerticalSolidList"/>
    <dgm:cxn modelId="{9FE9DE22-A14D-4628-B1B0-D8EED3137B63}" type="presParOf" srcId="{BC016235-9650-44AD-9165-B9CBF5888387}" destId="{650BC491-14F2-41E9-9DC8-6854BC35D2B5}" srcOrd="6" destOrd="0" presId="urn:microsoft.com/office/officeart/2018/2/layout/IconVerticalSolidList"/>
    <dgm:cxn modelId="{5F87D06A-851F-4638-8E9E-9C68EC1014F8}" type="presParOf" srcId="{650BC491-14F2-41E9-9DC8-6854BC35D2B5}" destId="{81D7F933-7825-4571-B2B1-6CDE3989841C}" srcOrd="0" destOrd="0" presId="urn:microsoft.com/office/officeart/2018/2/layout/IconVerticalSolidList"/>
    <dgm:cxn modelId="{2C16B5FE-65B1-452F-9EB6-47171189D01C}" type="presParOf" srcId="{650BC491-14F2-41E9-9DC8-6854BC35D2B5}" destId="{66BE6ACB-3CE1-4088-A6B9-3E97A21E3CEA}" srcOrd="1" destOrd="0" presId="urn:microsoft.com/office/officeart/2018/2/layout/IconVerticalSolidList"/>
    <dgm:cxn modelId="{215878DE-B1A7-4DB1-B1E4-4853507284C5}" type="presParOf" srcId="{650BC491-14F2-41E9-9DC8-6854BC35D2B5}" destId="{DFC51B69-D8BB-4904-B0E8-853F0AE7FED9}" srcOrd="2" destOrd="0" presId="urn:microsoft.com/office/officeart/2018/2/layout/IconVerticalSolidList"/>
    <dgm:cxn modelId="{5B03C638-BB60-4E99-84D5-068E5C5C360F}" type="presParOf" srcId="{650BC491-14F2-41E9-9DC8-6854BC35D2B5}" destId="{368CCEAA-DE6E-4F5A-ADAD-06D1418715D2}" srcOrd="3" destOrd="0" presId="urn:microsoft.com/office/officeart/2018/2/layout/IconVerticalSolidList"/>
    <dgm:cxn modelId="{FEA2A704-8974-4538-81E1-6260477580D9}" type="presParOf" srcId="{BC016235-9650-44AD-9165-B9CBF5888387}" destId="{D8B633C0-046A-43C0-8328-8DC0ED169C23}" srcOrd="7" destOrd="0" presId="urn:microsoft.com/office/officeart/2018/2/layout/IconVerticalSolidList"/>
    <dgm:cxn modelId="{6EA98BDE-D23E-4500-A21A-4F5E3BCCD66E}" type="presParOf" srcId="{BC016235-9650-44AD-9165-B9CBF5888387}" destId="{C2CCB677-6C58-43C7-A1E9-B42924D7D3D2}" srcOrd="8" destOrd="0" presId="urn:microsoft.com/office/officeart/2018/2/layout/IconVerticalSolidList"/>
    <dgm:cxn modelId="{37195F92-B55E-4F47-B7A5-CA3F30AE0E55}" type="presParOf" srcId="{C2CCB677-6C58-43C7-A1E9-B42924D7D3D2}" destId="{C4D1DD33-5320-479F-8B19-D395E49998AE}" srcOrd="0" destOrd="0" presId="urn:microsoft.com/office/officeart/2018/2/layout/IconVerticalSolidList"/>
    <dgm:cxn modelId="{1C56C168-7FA9-4DF4-8279-ABBA1FE4E250}" type="presParOf" srcId="{C2CCB677-6C58-43C7-A1E9-B42924D7D3D2}" destId="{0F8E26A0-11CD-4346-9613-0AE132A5FEFD}" srcOrd="1" destOrd="0" presId="urn:microsoft.com/office/officeart/2018/2/layout/IconVerticalSolidList"/>
    <dgm:cxn modelId="{657EDFC2-FCD2-4636-AC3D-224568B2FD8A}" type="presParOf" srcId="{C2CCB677-6C58-43C7-A1E9-B42924D7D3D2}" destId="{B0FDD09F-1056-42AB-B9FD-CF9A73BA7D14}" srcOrd="2" destOrd="0" presId="urn:microsoft.com/office/officeart/2018/2/layout/IconVerticalSolidList"/>
    <dgm:cxn modelId="{170BAF00-4E54-421B-970D-0847A75FA659}" type="presParOf" srcId="{C2CCB677-6C58-43C7-A1E9-B42924D7D3D2}" destId="{2BDA22FC-73D4-45DF-8083-FECC2F2E7D8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B5C670-F3B4-4131-8E32-BF0C02BD044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3DD6C6B-E023-4B59-9580-009F66CDB18C}">
      <dgm:prSet/>
      <dgm:spPr/>
      <dgm:t>
        <a:bodyPr/>
        <a:lstStyle/>
        <a:p>
          <a:pPr>
            <a:lnSpc>
              <a:spcPct val="100000"/>
            </a:lnSpc>
          </a:pPr>
          <a:r>
            <a:rPr lang="en-GB" dirty="0"/>
            <a:t>Getting local authorities interested</a:t>
          </a:r>
          <a:endParaRPr lang="en-US" dirty="0"/>
        </a:p>
      </dgm:t>
    </dgm:pt>
    <dgm:pt modelId="{29FC4AC5-6102-487F-8AEC-D2858D907A10}" type="parTrans" cxnId="{815C6E30-2359-46E7-BC7D-0B2FA8F19C7D}">
      <dgm:prSet/>
      <dgm:spPr/>
      <dgm:t>
        <a:bodyPr/>
        <a:lstStyle/>
        <a:p>
          <a:endParaRPr lang="en-US"/>
        </a:p>
      </dgm:t>
    </dgm:pt>
    <dgm:pt modelId="{97AE039A-B798-41C6-9043-4E4944B79807}" type="sibTrans" cxnId="{815C6E30-2359-46E7-BC7D-0B2FA8F19C7D}">
      <dgm:prSet/>
      <dgm:spPr/>
      <dgm:t>
        <a:bodyPr/>
        <a:lstStyle/>
        <a:p>
          <a:endParaRPr lang="en-US"/>
        </a:p>
      </dgm:t>
    </dgm:pt>
    <dgm:pt modelId="{661F2012-CB03-4FB3-BB22-DBF7B33DB517}">
      <dgm:prSet/>
      <dgm:spPr/>
      <dgm:t>
        <a:bodyPr/>
        <a:lstStyle/>
        <a:p>
          <a:pPr>
            <a:lnSpc>
              <a:spcPct val="100000"/>
            </a:lnSpc>
          </a:pPr>
          <a:r>
            <a:rPr lang="en-GB" dirty="0"/>
            <a:t>Pre work and inception meeting</a:t>
          </a:r>
        </a:p>
      </dgm:t>
    </dgm:pt>
    <dgm:pt modelId="{213DF774-3928-4C71-B271-84D18617FA6A}" type="parTrans" cxnId="{7AFED5B6-840B-4EEE-AA39-8BA2C5B5CF63}">
      <dgm:prSet/>
      <dgm:spPr/>
      <dgm:t>
        <a:bodyPr/>
        <a:lstStyle/>
        <a:p>
          <a:endParaRPr lang="en-US"/>
        </a:p>
      </dgm:t>
    </dgm:pt>
    <dgm:pt modelId="{1E2F4084-1C93-4282-B1B6-41C655EC6074}" type="sibTrans" cxnId="{7AFED5B6-840B-4EEE-AA39-8BA2C5B5CF63}">
      <dgm:prSet/>
      <dgm:spPr/>
      <dgm:t>
        <a:bodyPr/>
        <a:lstStyle/>
        <a:p>
          <a:endParaRPr lang="en-US"/>
        </a:p>
      </dgm:t>
    </dgm:pt>
    <dgm:pt modelId="{634CCFB2-1249-46A5-BA08-7626C7AEA76F}">
      <dgm:prSet/>
      <dgm:spPr/>
      <dgm:t>
        <a:bodyPr/>
        <a:lstStyle/>
        <a:p>
          <a:pPr>
            <a:lnSpc>
              <a:spcPct val="100000"/>
            </a:lnSpc>
          </a:pPr>
          <a:r>
            <a:rPr lang="en-GB" dirty="0"/>
            <a:t>Useful workshop outputs and relationships</a:t>
          </a:r>
          <a:endParaRPr lang="en-US" dirty="0"/>
        </a:p>
      </dgm:t>
    </dgm:pt>
    <dgm:pt modelId="{0E37F516-B398-4A7F-8692-91619C65A609}" type="parTrans" cxnId="{0286B4C8-FA0F-40AF-B39D-B2EAFFA1453A}">
      <dgm:prSet/>
      <dgm:spPr/>
      <dgm:t>
        <a:bodyPr/>
        <a:lstStyle/>
        <a:p>
          <a:endParaRPr lang="en-US"/>
        </a:p>
      </dgm:t>
    </dgm:pt>
    <dgm:pt modelId="{3F8462BB-940F-42F2-83DD-02DAB95A0BB8}" type="sibTrans" cxnId="{0286B4C8-FA0F-40AF-B39D-B2EAFFA1453A}">
      <dgm:prSet/>
      <dgm:spPr/>
      <dgm:t>
        <a:bodyPr/>
        <a:lstStyle/>
        <a:p>
          <a:endParaRPr lang="en-US"/>
        </a:p>
      </dgm:t>
    </dgm:pt>
    <dgm:pt modelId="{B9D725BD-4620-46CD-B746-26320D9BB274}">
      <dgm:prSet custT="1"/>
      <dgm:spPr/>
      <dgm:t>
        <a:bodyPr/>
        <a:lstStyle/>
        <a:p>
          <a:pPr>
            <a:lnSpc>
              <a:spcPct val="100000"/>
            </a:lnSpc>
          </a:pPr>
          <a:r>
            <a:rPr lang="en-GB" sz="1900" dirty="0"/>
            <a:t>Ideas to take </a:t>
          </a:r>
          <a:r>
            <a:rPr lang="en-GB" sz="2000" dirty="0">
              <a:latin typeface="Arial" panose="020B0604020202020204" pitchFamily="34" charset="0"/>
              <a:cs typeface="Arial" panose="020B0604020202020204" pitchFamily="34" charset="0"/>
            </a:rPr>
            <a:t>forward</a:t>
          </a:r>
          <a:endParaRPr lang="en-US" sz="2000" dirty="0">
            <a:latin typeface="Arial" panose="020B0604020202020204" pitchFamily="34" charset="0"/>
            <a:cs typeface="Arial" panose="020B0604020202020204" pitchFamily="34" charset="0"/>
          </a:endParaRPr>
        </a:p>
      </dgm:t>
    </dgm:pt>
    <dgm:pt modelId="{DD7E20FA-E830-4043-9899-312235C84FA8}" type="parTrans" cxnId="{1F02FAE0-5810-4A6C-AF51-97240055029F}">
      <dgm:prSet/>
      <dgm:spPr/>
      <dgm:t>
        <a:bodyPr/>
        <a:lstStyle/>
        <a:p>
          <a:endParaRPr lang="en-US"/>
        </a:p>
      </dgm:t>
    </dgm:pt>
    <dgm:pt modelId="{1F7B6881-BD27-41ED-9965-4035B8CEAD61}" type="sibTrans" cxnId="{1F02FAE0-5810-4A6C-AF51-97240055029F}">
      <dgm:prSet/>
      <dgm:spPr/>
      <dgm:t>
        <a:bodyPr/>
        <a:lstStyle/>
        <a:p>
          <a:endParaRPr lang="en-US"/>
        </a:p>
      </dgm:t>
    </dgm:pt>
    <dgm:pt modelId="{6915181D-B404-4BAB-B38B-70079628AB6E}">
      <dgm:prSet/>
      <dgm:spPr/>
      <dgm:t>
        <a:bodyPr/>
        <a:lstStyle/>
        <a:p>
          <a:pPr>
            <a:lnSpc>
              <a:spcPct val="100000"/>
            </a:lnSpc>
          </a:pPr>
          <a:r>
            <a:rPr lang="en-US" b="1" dirty="0">
              <a:solidFill>
                <a:srgbClr val="FF0000"/>
              </a:solidFill>
            </a:rPr>
            <a:t>Design and deliver 3 x workshops</a:t>
          </a:r>
        </a:p>
      </dgm:t>
    </dgm:pt>
    <dgm:pt modelId="{7D48CA69-0E91-4B5D-B841-FAC635104683}" type="parTrans" cxnId="{73115B04-0798-48B2-BC7E-7738C226BBC4}">
      <dgm:prSet/>
      <dgm:spPr/>
      <dgm:t>
        <a:bodyPr/>
        <a:lstStyle/>
        <a:p>
          <a:endParaRPr lang="en-GB"/>
        </a:p>
      </dgm:t>
    </dgm:pt>
    <dgm:pt modelId="{BDE25B9E-F5B6-4F61-AD61-604B14FF0B74}" type="sibTrans" cxnId="{73115B04-0798-48B2-BC7E-7738C226BBC4}">
      <dgm:prSet/>
      <dgm:spPr/>
      <dgm:t>
        <a:bodyPr/>
        <a:lstStyle/>
        <a:p>
          <a:endParaRPr lang="en-GB"/>
        </a:p>
      </dgm:t>
    </dgm:pt>
    <dgm:pt modelId="{74010B13-20C1-481D-937A-D597763F72D2}" type="pres">
      <dgm:prSet presAssocID="{20B5C670-F3B4-4131-8E32-BF0C02BD0441}" presName="root" presStyleCnt="0">
        <dgm:presLayoutVars>
          <dgm:dir/>
          <dgm:resizeHandles val="exact"/>
        </dgm:presLayoutVars>
      </dgm:prSet>
      <dgm:spPr/>
    </dgm:pt>
    <dgm:pt modelId="{0076B060-500F-4FCF-96DA-E41315C77807}" type="pres">
      <dgm:prSet presAssocID="{13DD6C6B-E023-4B59-9580-009F66CDB18C}" presName="compNode" presStyleCnt="0"/>
      <dgm:spPr/>
    </dgm:pt>
    <dgm:pt modelId="{1AB047FC-6D05-4F7B-9843-E8293A78E9AA}" type="pres">
      <dgm:prSet presAssocID="{13DD6C6B-E023-4B59-9580-009F66CDB18C}" presName="bgRect" presStyleLbl="bgShp" presStyleIdx="0" presStyleCnt="5"/>
      <dgm:spPr/>
    </dgm:pt>
    <dgm:pt modelId="{2937BD51-49ED-444D-92EC-E37EE3A1AC85}" type="pres">
      <dgm:prSet presAssocID="{13DD6C6B-E023-4B59-9580-009F66CDB18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5E8C7220-5B7A-4A4B-9B82-0A2A64A63251}" type="pres">
      <dgm:prSet presAssocID="{13DD6C6B-E023-4B59-9580-009F66CDB18C}" presName="spaceRect" presStyleCnt="0"/>
      <dgm:spPr/>
    </dgm:pt>
    <dgm:pt modelId="{388168CF-3826-4884-8EFA-BDB94C194E48}" type="pres">
      <dgm:prSet presAssocID="{13DD6C6B-E023-4B59-9580-009F66CDB18C}" presName="parTx" presStyleLbl="revTx" presStyleIdx="0" presStyleCnt="5">
        <dgm:presLayoutVars>
          <dgm:chMax val="0"/>
          <dgm:chPref val="0"/>
        </dgm:presLayoutVars>
      </dgm:prSet>
      <dgm:spPr/>
    </dgm:pt>
    <dgm:pt modelId="{96C33F3D-B52C-4CE2-88A4-A104F8E4D00F}" type="pres">
      <dgm:prSet presAssocID="{97AE039A-B798-41C6-9043-4E4944B79807}" presName="sibTrans" presStyleCnt="0"/>
      <dgm:spPr/>
    </dgm:pt>
    <dgm:pt modelId="{37DD0142-FEA1-4E13-95A1-0492A8B18781}" type="pres">
      <dgm:prSet presAssocID="{661F2012-CB03-4FB3-BB22-DBF7B33DB517}" presName="compNode" presStyleCnt="0"/>
      <dgm:spPr/>
    </dgm:pt>
    <dgm:pt modelId="{FCF91E7B-B05D-4483-B0B2-D88A18E7ECCE}" type="pres">
      <dgm:prSet presAssocID="{661F2012-CB03-4FB3-BB22-DBF7B33DB517}" presName="bgRect" presStyleLbl="bgShp" presStyleIdx="1" presStyleCnt="5"/>
      <dgm:spPr/>
    </dgm:pt>
    <dgm:pt modelId="{908F944F-A072-4DFB-8E9E-78C5066D76C7}" type="pres">
      <dgm:prSet presAssocID="{661F2012-CB03-4FB3-BB22-DBF7B33DB51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C9D7131D-BCB6-422D-9B69-8292DBDE4A9E}" type="pres">
      <dgm:prSet presAssocID="{661F2012-CB03-4FB3-BB22-DBF7B33DB517}" presName="spaceRect" presStyleCnt="0"/>
      <dgm:spPr/>
    </dgm:pt>
    <dgm:pt modelId="{9DC6A840-E788-46B5-AF6A-124873A3A68D}" type="pres">
      <dgm:prSet presAssocID="{661F2012-CB03-4FB3-BB22-DBF7B33DB517}" presName="parTx" presStyleLbl="revTx" presStyleIdx="1" presStyleCnt="5">
        <dgm:presLayoutVars>
          <dgm:chMax val="0"/>
          <dgm:chPref val="0"/>
        </dgm:presLayoutVars>
      </dgm:prSet>
      <dgm:spPr/>
    </dgm:pt>
    <dgm:pt modelId="{8702FB28-6C40-4444-A7AF-2028F01C4236}" type="pres">
      <dgm:prSet presAssocID="{1E2F4084-1C93-4282-B1B6-41C655EC6074}" presName="sibTrans" presStyleCnt="0"/>
      <dgm:spPr/>
    </dgm:pt>
    <dgm:pt modelId="{65B97094-D58D-4F32-BE45-1896DC0A2FC8}" type="pres">
      <dgm:prSet presAssocID="{6915181D-B404-4BAB-B38B-70079628AB6E}" presName="compNode" presStyleCnt="0"/>
      <dgm:spPr/>
    </dgm:pt>
    <dgm:pt modelId="{4FC16C5B-ECB8-4161-8636-3A712E81F9C8}" type="pres">
      <dgm:prSet presAssocID="{6915181D-B404-4BAB-B38B-70079628AB6E}" presName="bgRect" presStyleLbl="bgShp" presStyleIdx="2" presStyleCnt="5" custLinFactNeighborX="347" custLinFactNeighborY="11185"/>
      <dgm:spPr/>
    </dgm:pt>
    <dgm:pt modelId="{6F23BD7A-15D4-4883-B153-8CDA04A6DAE1}" type="pres">
      <dgm:prSet presAssocID="{6915181D-B404-4BAB-B38B-70079628AB6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D7CDD0FF-569F-498A-B633-13EF50A866BE}" type="pres">
      <dgm:prSet presAssocID="{6915181D-B404-4BAB-B38B-70079628AB6E}" presName="spaceRect" presStyleCnt="0"/>
      <dgm:spPr/>
    </dgm:pt>
    <dgm:pt modelId="{2D5F6529-B7C8-4C51-A68F-3979B2944624}" type="pres">
      <dgm:prSet presAssocID="{6915181D-B404-4BAB-B38B-70079628AB6E}" presName="parTx" presStyleLbl="revTx" presStyleIdx="2" presStyleCnt="5">
        <dgm:presLayoutVars>
          <dgm:chMax val="0"/>
          <dgm:chPref val="0"/>
        </dgm:presLayoutVars>
      </dgm:prSet>
      <dgm:spPr/>
    </dgm:pt>
    <dgm:pt modelId="{553B9B7A-8FE5-4912-B78D-9A1D2A320F11}" type="pres">
      <dgm:prSet presAssocID="{BDE25B9E-F5B6-4F61-AD61-604B14FF0B74}" presName="sibTrans" presStyleCnt="0"/>
      <dgm:spPr/>
    </dgm:pt>
    <dgm:pt modelId="{40F72326-46A3-470E-B5F9-59DDA82472DF}" type="pres">
      <dgm:prSet presAssocID="{634CCFB2-1249-46A5-BA08-7626C7AEA76F}" presName="compNode" presStyleCnt="0"/>
      <dgm:spPr/>
    </dgm:pt>
    <dgm:pt modelId="{ACC729E9-AFD1-42F7-B7C9-B2E3FD1BAD88}" type="pres">
      <dgm:prSet presAssocID="{634CCFB2-1249-46A5-BA08-7626C7AEA76F}" presName="bgRect" presStyleLbl="bgShp" presStyleIdx="3" presStyleCnt="5"/>
      <dgm:spPr/>
    </dgm:pt>
    <dgm:pt modelId="{262044AE-8EEE-46C3-8B36-3B8B59361C56}" type="pres">
      <dgm:prSet presAssocID="{634CCFB2-1249-46A5-BA08-7626C7AEA76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69B2FA99-72CE-468C-85EC-D1FBC0E5323A}" type="pres">
      <dgm:prSet presAssocID="{634CCFB2-1249-46A5-BA08-7626C7AEA76F}" presName="spaceRect" presStyleCnt="0"/>
      <dgm:spPr/>
    </dgm:pt>
    <dgm:pt modelId="{FFABB8F4-F7C8-4C0D-AB1E-4A1A509398A4}" type="pres">
      <dgm:prSet presAssocID="{634CCFB2-1249-46A5-BA08-7626C7AEA76F}" presName="parTx" presStyleLbl="revTx" presStyleIdx="3" presStyleCnt="5">
        <dgm:presLayoutVars>
          <dgm:chMax val="0"/>
          <dgm:chPref val="0"/>
        </dgm:presLayoutVars>
      </dgm:prSet>
      <dgm:spPr/>
    </dgm:pt>
    <dgm:pt modelId="{3CDBB1E8-4E47-49DE-9494-F1F05DD8B647}" type="pres">
      <dgm:prSet presAssocID="{3F8462BB-940F-42F2-83DD-02DAB95A0BB8}" presName="sibTrans" presStyleCnt="0"/>
      <dgm:spPr/>
    </dgm:pt>
    <dgm:pt modelId="{A5FE7C92-28F3-4D33-960C-9A9C957423D2}" type="pres">
      <dgm:prSet presAssocID="{B9D725BD-4620-46CD-B746-26320D9BB274}" presName="compNode" presStyleCnt="0"/>
      <dgm:spPr/>
    </dgm:pt>
    <dgm:pt modelId="{6F172E85-3B25-4B08-9936-140CF1B2ABB0}" type="pres">
      <dgm:prSet presAssocID="{B9D725BD-4620-46CD-B746-26320D9BB274}" presName="bgRect" presStyleLbl="bgShp" presStyleIdx="4" presStyleCnt="5"/>
      <dgm:spPr/>
    </dgm:pt>
    <dgm:pt modelId="{4B8FE509-559E-49CB-8114-2F3B509438C9}" type="pres">
      <dgm:prSet presAssocID="{B9D725BD-4620-46CD-B746-26320D9BB27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ngel Face Outline"/>
        </a:ext>
      </dgm:extLst>
    </dgm:pt>
    <dgm:pt modelId="{E2258757-7AA9-4DA1-B8C1-9DD28401FBCB}" type="pres">
      <dgm:prSet presAssocID="{B9D725BD-4620-46CD-B746-26320D9BB274}" presName="spaceRect" presStyleCnt="0"/>
      <dgm:spPr/>
    </dgm:pt>
    <dgm:pt modelId="{5CE0F03A-36F0-4F00-BD32-C174AFED65DC}" type="pres">
      <dgm:prSet presAssocID="{B9D725BD-4620-46CD-B746-26320D9BB274}" presName="parTx" presStyleLbl="revTx" presStyleIdx="4" presStyleCnt="5">
        <dgm:presLayoutVars>
          <dgm:chMax val="0"/>
          <dgm:chPref val="0"/>
        </dgm:presLayoutVars>
      </dgm:prSet>
      <dgm:spPr/>
    </dgm:pt>
  </dgm:ptLst>
  <dgm:cxnLst>
    <dgm:cxn modelId="{73115B04-0798-48B2-BC7E-7738C226BBC4}" srcId="{20B5C670-F3B4-4131-8E32-BF0C02BD0441}" destId="{6915181D-B404-4BAB-B38B-70079628AB6E}" srcOrd="2" destOrd="0" parTransId="{7D48CA69-0E91-4B5D-B841-FAC635104683}" sibTransId="{BDE25B9E-F5B6-4F61-AD61-604B14FF0B74}"/>
    <dgm:cxn modelId="{9CC1B022-F8CA-401A-B69A-3EC684569E5B}" type="presOf" srcId="{6915181D-B404-4BAB-B38B-70079628AB6E}" destId="{2D5F6529-B7C8-4C51-A68F-3979B2944624}" srcOrd="0" destOrd="0" presId="urn:microsoft.com/office/officeart/2018/2/layout/IconVerticalSolidList"/>
    <dgm:cxn modelId="{815C6E30-2359-46E7-BC7D-0B2FA8F19C7D}" srcId="{20B5C670-F3B4-4131-8E32-BF0C02BD0441}" destId="{13DD6C6B-E023-4B59-9580-009F66CDB18C}" srcOrd="0" destOrd="0" parTransId="{29FC4AC5-6102-487F-8AEC-D2858D907A10}" sibTransId="{97AE039A-B798-41C6-9043-4E4944B79807}"/>
    <dgm:cxn modelId="{9456434E-0952-41FA-9EA1-78DEC481DE85}" type="presOf" srcId="{661F2012-CB03-4FB3-BB22-DBF7B33DB517}" destId="{9DC6A840-E788-46B5-AF6A-124873A3A68D}" srcOrd="0" destOrd="0" presId="urn:microsoft.com/office/officeart/2018/2/layout/IconVerticalSolidList"/>
    <dgm:cxn modelId="{CDAB4D84-75D3-42A2-8CC7-D6C54E0C13CE}" type="presOf" srcId="{20B5C670-F3B4-4131-8E32-BF0C02BD0441}" destId="{74010B13-20C1-481D-937A-D597763F72D2}" srcOrd="0" destOrd="0" presId="urn:microsoft.com/office/officeart/2018/2/layout/IconVerticalSolidList"/>
    <dgm:cxn modelId="{7AFED5B6-840B-4EEE-AA39-8BA2C5B5CF63}" srcId="{20B5C670-F3B4-4131-8E32-BF0C02BD0441}" destId="{661F2012-CB03-4FB3-BB22-DBF7B33DB517}" srcOrd="1" destOrd="0" parTransId="{213DF774-3928-4C71-B271-84D18617FA6A}" sibTransId="{1E2F4084-1C93-4282-B1B6-41C655EC6074}"/>
    <dgm:cxn modelId="{F3ADE5BB-4966-43B5-8607-EE87C4F8FB8D}" type="presOf" srcId="{634CCFB2-1249-46A5-BA08-7626C7AEA76F}" destId="{FFABB8F4-F7C8-4C0D-AB1E-4A1A509398A4}" srcOrd="0" destOrd="0" presId="urn:microsoft.com/office/officeart/2018/2/layout/IconVerticalSolidList"/>
    <dgm:cxn modelId="{AA0D4ABF-9E16-4794-A484-CCC871F05DB7}" type="presOf" srcId="{13DD6C6B-E023-4B59-9580-009F66CDB18C}" destId="{388168CF-3826-4884-8EFA-BDB94C194E48}" srcOrd="0" destOrd="0" presId="urn:microsoft.com/office/officeart/2018/2/layout/IconVerticalSolidList"/>
    <dgm:cxn modelId="{0286B4C8-FA0F-40AF-B39D-B2EAFFA1453A}" srcId="{20B5C670-F3B4-4131-8E32-BF0C02BD0441}" destId="{634CCFB2-1249-46A5-BA08-7626C7AEA76F}" srcOrd="3" destOrd="0" parTransId="{0E37F516-B398-4A7F-8692-91619C65A609}" sibTransId="{3F8462BB-940F-42F2-83DD-02DAB95A0BB8}"/>
    <dgm:cxn modelId="{1F02FAE0-5810-4A6C-AF51-97240055029F}" srcId="{20B5C670-F3B4-4131-8E32-BF0C02BD0441}" destId="{B9D725BD-4620-46CD-B746-26320D9BB274}" srcOrd="4" destOrd="0" parTransId="{DD7E20FA-E830-4043-9899-312235C84FA8}" sibTransId="{1F7B6881-BD27-41ED-9965-4035B8CEAD61}"/>
    <dgm:cxn modelId="{4138A9E5-B2E2-434D-8395-3FBA0A03C77C}" type="presOf" srcId="{B9D725BD-4620-46CD-B746-26320D9BB274}" destId="{5CE0F03A-36F0-4F00-BD32-C174AFED65DC}" srcOrd="0" destOrd="0" presId="urn:microsoft.com/office/officeart/2018/2/layout/IconVerticalSolidList"/>
    <dgm:cxn modelId="{62CE1E33-9F27-4425-98C5-02DC56841987}" type="presParOf" srcId="{74010B13-20C1-481D-937A-D597763F72D2}" destId="{0076B060-500F-4FCF-96DA-E41315C77807}" srcOrd="0" destOrd="0" presId="urn:microsoft.com/office/officeart/2018/2/layout/IconVerticalSolidList"/>
    <dgm:cxn modelId="{80755844-03ED-40A5-AB5C-B5AE303FE667}" type="presParOf" srcId="{0076B060-500F-4FCF-96DA-E41315C77807}" destId="{1AB047FC-6D05-4F7B-9843-E8293A78E9AA}" srcOrd="0" destOrd="0" presId="urn:microsoft.com/office/officeart/2018/2/layout/IconVerticalSolidList"/>
    <dgm:cxn modelId="{424A82AC-2346-448B-8F32-A58C342B0CB8}" type="presParOf" srcId="{0076B060-500F-4FCF-96DA-E41315C77807}" destId="{2937BD51-49ED-444D-92EC-E37EE3A1AC85}" srcOrd="1" destOrd="0" presId="urn:microsoft.com/office/officeart/2018/2/layout/IconVerticalSolidList"/>
    <dgm:cxn modelId="{84E7DC5B-8B2A-4DC2-9B76-433D2B73DBC7}" type="presParOf" srcId="{0076B060-500F-4FCF-96DA-E41315C77807}" destId="{5E8C7220-5B7A-4A4B-9B82-0A2A64A63251}" srcOrd="2" destOrd="0" presId="urn:microsoft.com/office/officeart/2018/2/layout/IconVerticalSolidList"/>
    <dgm:cxn modelId="{B6523DDC-9168-4ABC-BFC8-A7F2CE97CB8A}" type="presParOf" srcId="{0076B060-500F-4FCF-96DA-E41315C77807}" destId="{388168CF-3826-4884-8EFA-BDB94C194E48}" srcOrd="3" destOrd="0" presId="urn:microsoft.com/office/officeart/2018/2/layout/IconVerticalSolidList"/>
    <dgm:cxn modelId="{265F611A-B1E4-4243-ABDD-9409E4CD9271}" type="presParOf" srcId="{74010B13-20C1-481D-937A-D597763F72D2}" destId="{96C33F3D-B52C-4CE2-88A4-A104F8E4D00F}" srcOrd="1" destOrd="0" presId="urn:microsoft.com/office/officeart/2018/2/layout/IconVerticalSolidList"/>
    <dgm:cxn modelId="{66401F56-8FFF-4DFE-8C11-E0397D2F2057}" type="presParOf" srcId="{74010B13-20C1-481D-937A-D597763F72D2}" destId="{37DD0142-FEA1-4E13-95A1-0492A8B18781}" srcOrd="2" destOrd="0" presId="urn:microsoft.com/office/officeart/2018/2/layout/IconVerticalSolidList"/>
    <dgm:cxn modelId="{5D47BA32-739F-49BA-B81E-A3B0924505E6}" type="presParOf" srcId="{37DD0142-FEA1-4E13-95A1-0492A8B18781}" destId="{FCF91E7B-B05D-4483-B0B2-D88A18E7ECCE}" srcOrd="0" destOrd="0" presId="urn:microsoft.com/office/officeart/2018/2/layout/IconVerticalSolidList"/>
    <dgm:cxn modelId="{C72CC5EE-B084-4AED-91F0-385A3DB406F7}" type="presParOf" srcId="{37DD0142-FEA1-4E13-95A1-0492A8B18781}" destId="{908F944F-A072-4DFB-8E9E-78C5066D76C7}" srcOrd="1" destOrd="0" presId="urn:microsoft.com/office/officeart/2018/2/layout/IconVerticalSolidList"/>
    <dgm:cxn modelId="{56216067-A1FD-42C3-B63D-F512757F25E2}" type="presParOf" srcId="{37DD0142-FEA1-4E13-95A1-0492A8B18781}" destId="{C9D7131D-BCB6-422D-9B69-8292DBDE4A9E}" srcOrd="2" destOrd="0" presId="urn:microsoft.com/office/officeart/2018/2/layout/IconVerticalSolidList"/>
    <dgm:cxn modelId="{869B528A-C9F5-44D5-AEF4-673AA0EE75A2}" type="presParOf" srcId="{37DD0142-FEA1-4E13-95A1-0492A8B18781}" destId="{9DC6A840-E788-46B5-AF6A-124873A3A68D}" srcOrd="3" destOrd="0" presId="urn:microsoft.com/office/officeart/2018/2/layout/IconVerticalSolidList"/>
    <dgm:cxn modelId="{8B1C90D9-FB6A-461C-8DEE-DA6F8AB8DCBD}" type="presParOf" srcId="{74010B13-20C1-481D-937A-D597763F72D2}" destId="{8702FB28-6C40-4444-A7AF-2028F01C4236}" srcOrd="3" destOrd="0" presId="urn:microsoft.com/office/officeart/2018/2/layout/IconVerticalSolidList"/>
    <dgm:cxn modelId="{BDCA665C-16E6-4779-8446-A46A247B82E1}" type="presParOf" srcId="{74010B13-20C1-481D-937A-D597763F72D2}" destId="{65B97094-D58D-4F32-BE45-1896DC0A2FC8}" srcOrd="4" destOrd="0" presId="urn:microsoft.com/office/officeart/2018/2/layout/IconVerticalSolidList"/>
    <dgm:cxn modelId="{B5BCC254-98FA-46AD-9E79-2E1BE91BBF49}" type="presParOf" srcId="{65B97094-D58D-4F32-BE45-1896DC0A2FC8}" destId="{4FC16C5B-ECB8-4161-8636-3A712E81F9C8}" srcOrd="0" destOrd="0" presId="urn:microsoft.com/office/officeart/2018/2/layout/IconVerticalSolidList"/>
    <dgm:cxn modelId="{9A1EFF92-6DF2-40A6-9EB1-BC9F5B7B16DE}" type="presParOf" srcId="{65B97094-D58D-4F32-BE45-1896DC0A2FC8}" destId="{6F23BD7A-15D4-4883-B153-8CDA04A6DAE1}" srcOrd="1" destOrd="0" presId="urn:microsoft.com/office/officeart/2018/2/layout/IconVerticalSolidList"/>
    <dgm:cxn modelId="{76904E3B-FC38-46D7-A115-402C7FAFF1B9}" type="presParOf" srcId="{65B97094-D58D-4F32-BE45-1896DC0A2FC8}" destId="{D7CDD0FF-569F-498A-B633-13EF50A866BE}" srcOrd="2" destOrd="0" presId="urn:microsoft.com/office/officeart/2018/2/layout/IconVerticalSolidList"/>
    <dgm:cxn modelId="{88A1E3D1-FD6F-496E-8869-207CEDAE3C56}" type="presParOf" srcId="{65B97094-D58D-4F32-BE45-1896DC0A2FC8}" destId="{2D5F6529-B7C8-4C51-A68F-3979B2944624}" srcOrd="3" destOrd="0" presId="urn:microsoft.com/office/officeart/2018/2/layout/IconVerticalSolidList"/>
    <dgm:cxn modelId="{81A33AD4-A6AF-4318-8465-4C1DB2A9CCC9}" type="presParOf" srcId="{74010B13-20C1-481D-937A-D597763F72D2}" destId="{553B9B7A-8FE5-4912-B78D-9A1D2A320F11}" srcOrd="5" destOrd="0" presId="urn:microsoft.com/office/officeart/2018/2/layout/IconVerticalSolidList"/>
    <dgm:cxn modelId="{C33F57BE-3213-4C0E-ADDB-6C95B79EB82E}" type="presParOf" srcId="{74010B13-20C1-481D-937A-D597763F72D2}" destId="{40F72326-46A3-470E-B5F9-59DDA82472DF}" srcOrd="6" destOrd="0" presId="urn:microsoft.com/office/officeart/2018/2/layout/IconVerticalSolidList"/>
    <dgm:cxn modelId="{14D91C59-6A24-485D-8F38-EF0C84ED1F92}" type="presParOf" srcId="{40F72326-46A3-470E-B5F9-59DDA82472DF}" destId="{ACC729E9-AFD1-42F7-B7C9-B2E3FD1BAD88}" srcOrd="0" destOrd="0" presId="urn:microsoft.com/office/officeart/2018/2/layout/IconVerticalSolidList"/>
    <dgm:cxn modelId="{BFB7DE39-C305-4A0D-89FE-F6F7197F772A}" type="presParOf" srcId="{40F72326-46A3-470E-B5F9-59DDA82472DF}" destId="{262044AE-8EEE-46C3-8B36-3B8B59361C56}" srcOrd="1" destOrd="0" presId="urn:microsoft.com/office/officeart/2018/2/layout/IconVerticalSolidList"/>
    <dgm:cxn modelId="{B0EE0A4C-9DA3-4256-8F67-3766E405467A}" type="presParOf" srcId="{40F72326-46A3-470E-B5F9-59DDA82472DF}" destId="{69B2FA99-72CE-468C-85EC-D1FBC0E5323A}" srcOrd="2" destOrd="0" presId="urn:microsoft.com/office/officeart/2018/2/layout/IconVerticalSolidList"/>
    <dgm:cxn modelId="{575FE700-594A-4F96-A55A-43AB325F0A3B}" type="presParOf" srcId="{40F72326-46A3-470E-B5F9-59DDA82472DF}" destId="{FFABB8F4-F7C8-4C0D-AB1E-4A1A509398A4}" srcOrd="3" destOrd="0" presId="urn:microsoft.com/office/officeart/2018/2/layout/IconVerticalSolidList"/>
    <dgm:cxn modelId="{E49AAAB0-CDFC-42D4-9F94-267C2ACEBD9C}" type="presParOf" srcId="{74010B13-20C1-481D-937A-D597763F72D2}" destId="{3CDBB1E8-4E47-49DE-9494-F1F05DD8B647}" srcOrd="7" destOrd="0" presId="urn:microsoft.com/office/officeart/2018/2/layout/IconVerticalSolidList"/>
    <dgm:cxn modelId="{1922DB46-DE83-49D8-B417-37094D7635BD}" type="presParOf" srcId="{74010B13-20C1-481D-937A-D597763F72D2}" destId="{A5FE7C92-28F3-4D33-960C-9A9C957423D2}" srcOrd="8" destOrd="0" presId="urn:microsoft.com/office/officeart/2018/2/layout/IconVerticalSolidList"/>
    <dgm:cxn modelId="{7C09A8E3-43B7-4579-9AA1-AAAA17C932AC}" type="presParOf" srcId="{A5FE7C92-28F3-4D33-960C-9A9C957423D2}" destId="{6F172E85-3B25-4B08-9936-140CF1B2ABB0}" srcOrd="0" destOrd="0" presId="urn:microsoft.com/office/officeart/2018/2/layout/IconVerticalSolidList"/>
    <dgm:cxn modelId="{B32C962C-39C5-4AA9-B874-860356F279C5}" type="presParOf" srcId="{A5FE7C92-28F3-4D33-960C-9A9C957423D2}" destId="{4B8FE509-559E-49CB-8114-2F3B509438C9}" srcOrd="1" destOrd="0" presId="urn:microsoft.com/office/officeart/2018/2/layout/IconVerticalSolidList"/>
    <dgm:cxn modelId="{39166873-162E-44CA-8CC8-F9A36A975212}" type="presParOf" srcId="{A5FE7C92-28F3-4D33-960C-9A9C957423D2}" destId="{E2258757-7AA9-4DA1-B8C1-9DD28401FBCB}" srcOrd="2" destOrd="0" presId="urn:microsoft.com/office/officeart/2018/2/layout/IconVerticalSolidList"/>
    <dgm:cxn modelId="{9E888748-5AB6-463F-A952-C8A89D094288}" type="presParOf" srcId="{A5FE7C92-28F3-4D33-960C-9A9C957423D2}" destId="{5CE0F03A-36F0-4F00-BD32-C174AFED65D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E4BD0B-D8B5-4756-A2E5-B064B119FA7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0E395AC-2D06-4B08-B277-F5C9BE3726B4}">
      <dgm:prSet/>
      <dgm:spPr>
        <a:xfrm>
          <a:off x="1556103" y="575"/>
          <a:ext cx="5068774" cy="1347275"/>
        </a:xfrm>
        <a:prstGeom prst="rect">
          <a:avLst/>
        </a:prstGeom>
        <a:noFill/>
        <a:ln>
          <a:noFill/>
        </a:ln>
        <a:effectLst/>
      </dgm:spPr>
      <dgm:t>
        <a:bodyPr/>
        <a:lstStyle/>
        <a:p>
          <a:pPr>
            <a:lnSpc>
              <a:spcPct val="100000"/>
            </a:lnSpc>
            <a:buNone/>
          </a:pPr>
          <a:r>
            <a:rPr lang="en-GB" b="1" dirty="0">
              <a:solidFill>
                <a:srgbClr val="000000">
                  <a:hueOff val="0"/>
                  <a:satOff val="0"/>
                  <a:lumOff val="0"/>
                  <a:alphaOff val="0"/>
                </a:srgbClr>
              </a:solidFill>
              <a:latin typeface="Arial"/>
              <a:ea typeface="ＭＳ Ｐゴシック"/>
              <a:cs typeface="+mn-cs"/>
            </a:rPr>
            <a:t>Workshop planning template </a:t>
          </a:r>
          <a:r>
            <a:rPr lang="en-GB" dirty="0">
              <a:solidFill>
                <a:srgbClr val="000000">
                  <a:hueOff val="0"/>
                  <a:satOff val="0"/>
                  <a:lumOff val="0"/>
                  <a:alphaOff val="0"/>
                </a:srgbClr>
              </a:solidFill>
              <a:latin typeface="Arial"/>
              <a:ea typeface="ＭＳ Ｐゴシック"/>
              <a:cs typeface="+mn-cs"/>
            </a:rPr>
            <a:t>(Design 3 x workshops and exercises)</a:t>
          </a:r>
          <a:endParaRPr lang="en-US" dirty="0">
            <a:solidFill>
              <a:srgbClr val="000000">
                <a:hueOff val="0"/>
                <a:satOff val="0"/>
                <a:lumOff val="0"/>
                <a:alphaOff val="0"/>
              </a:srgbClr>
            </a:solidFill>
            <a:latin typeface="Arial"/>
            <a:ea typeface="ＭＳ Ｐゴシック"/>
            <a:cs typeface="+mn-cs"/>
          </a:endParaRPr>
        </a:p>
      </dgm:t>
    </dgm:pt>
    <dgm:pt modelId="{A6132EC5-3F47-42E8-8752-7A77B3604208}" type="parTrans" cxnId="{87E899A1-C7A7-408A-A8BB-5F236E052FCC}">
      <dgm:prSet/>
      <dgm:spPr/>
      <dgm:t>
        <a:bodyPr/>
        <a:lstStyle/>
        <a:p>
          <a:endParaRPr lang="en-US"/>
        </a:p>
      </dgm:t>
    </dgm:pt>
    <dgm:pt modelId="{0B45DFAC-7429-48B7-99F4-AB68FFCFFED9}" type="sibTrans" cxnId="{87E899A1-C7A7-408A-A8BB-5F236E052FCC}">
      <dgm:prSet/>
      <dgm:spPr/>
      <dgm:t>
        <a:bodyPr/>
        <a:lstStyle/>
        <a:p>
          <a:endParaRPr lang="en-US"/>
        </a:p>
      </dgm:t>
    </dgm:pt>
    <dgm:pt modelId="{2441B612-2C6D-4985-8A1D-8CDD38D01A25}">
      <dgm:prSet/>
      <dgm:spPr>
        <a:xfrm>
          <a:off x="6624878" y="575"/>
          <a:ext cx="4639065" cy="1347275"/>
        </a:xfrm>
        <a:prstGeom prst="rect">
          <a:avLst/>
        </a:prstGeom>
        <a:noFill/>
        <a:ln>
          <a:noFill/>
        </a:ln>
        <a:effectLst/>
      </dgm:spPr>
      <dgm:t>
        <a:bodyPr/>
        <a:lstStyle/>
        <a:p>
          <a:pPr>
            <a:lnSpc>
              <a:spcPct val="100000"/>
            </a:lnSpc>
            <a:buNone/>
          </a:pPr>
          <a:r>
            <a:rPr lang="en-GB" dirty="0">
              <a:solidFill>
                <a:srgbClr val="000000">
                  <a:hueOff val="0"/>
                  <a:satOff val="0"/>
                  <a:lumOff val="0"/>
                  <a:alphaOff val="0"/>
                </a:srgbClr>
              </a:solidFill>
              <a:latin typeface="Arial"/>
              <a:ea typeface="ＭＳ Ｐゴシック"/>
              <a:cs typeface="+mn-cs"/>
            </a:rPr>
            <a:t>Challenges and opportunities</a:t>
          </a:r>
        </a:p>
        <a:p>
          <a:pPr>
            <a:lnSpc>
              <a:spcPct val="100000"/>
            </a:lnSpc>
            <a:buNone/>
          </a:pPr>
          <a:r>
            <a:rPr lang="en-GB" dirty="0">
              <a:solidFill>
                <a:srgbClr val="000000">
                  <a:hueOff val="0"/>
                  <a:satOff val="0"/>
                  <a:lumOff val="0"/>
                  <a:alphaOff val="0"/>
                </a:srgbClr>
              </a:solidFill>
              <a:latin typeface="Arial"/>
              <a:ea typeface="ＭＳ Ｐゴシック"/>
              <a:cs typeface="+mn-cs"/>
            </a:rPr>
            <a:t>Barriers and solutions</a:t>
          </a:r>
        </a:p>
        <a:p>
          <a:pPr>
            <a:lnSpc>
              <a:spcPct val="100000"/>
            </a:lnSpc>
            <a:buNone/>
          </a:pPr>
          <a:r>
            <a:rPr lang="en-US" dirty="0">
              <a:solidFill>
                <a:srgbClr val="000000">
                  <a:hueOff val="0"/>
                  <a:satOff val="0"/>
                  <a:lumOff val="0"/>
                  <a:alphaOff val="0"/>
                </a:srgbClr>
              </a:solidFill>
              <a:latin typeface="Arial"/>
              <a:ea typeface="ＭＳ Ｐゴシック"/>
              <a:cs typeface="+mn-cs"/>
            </a:rPr>
            <a:t>Funding and delivery</a:t>
          </a:r>
        </a:p>
      </dgm:t>
    </dgm:pt>
    <dgm:pt modelId="{02E006CA-DD8C-4D26-AEC9-E95CC2F64F12}" type="parTrans" cxnId="{88A3B2AC-7448-48D3-929A-1797C2240259}">
      <dgm:prSet/>
      <dgm:spPr/>
      <dgm:t>
        <a:bodyPr/>
        <a:lstStyle/>
        <a:p>
          <a:endParaRPr lang="en-US"/>
        </a:p>
      </dgm:t>
    </dgm:pt>
    <dgm:pt modelId="{85BB7282-8832-4E5C-8C81-77383411B091}" type="sibTrans" cxnId="{88A3B2AC-7448-48D3-929A-1797C2240259}">
      <dgm:prSet/>
      <dgm:spPr/>
      <dgm:t>
        <a:bodyPr/>
        <a:lstStyle/>
        <a:p>
          <a:endParaRPr lang="en-US"/>
        </a:p>
      </dgm:t>
    </dgm:pt>
    <dgm:pt modelId="{D727FF33-4D94-43E6-80D8-4DB395559B47}">
      <dgm:prSet/>
      <dgm:spPr>
        <a:xfrm>
          <a:off x="1556103" y="1684670"/>
          <a:ext cx="5068774" cy="1347275"/>
        </a:xfrm>
        <a:prstGeom prst="rect">
          <a:avLst/>
        </a:prstGeom>
        <a:noFill/>
        <a:ln>
          <a:noFill/>
        </a:ln>
        <a:effectLst/>
      </dgm:spPr>
      <dgm:t>
        <a:bodyPr/>
        <a:lstStyle/>
        <a:p>
          <a:pPr>
            <a:lnSpc>
              <a:spcPct val="100000"/>
            </a:lnSpc>
            <a:buNone/>
          </a:pPr>
          <a:r>
            <a:rPr lang="en-GB" b="1" dirty="0">
              <a:solidFill>
                <a:srgbClr val="000000">
                  <a:hueOff val="0"/>
                  <a:satOff val="0"/>
                  <a:lumOff val="0"/>
                  <a:alphaOff val="0"/>
                </a:srgbClr>
              </a:solidFill>
              <a:latin typeface="Arial"/>
              <a:ea typeface="ＭＳ Ｐゴシック"/>
              <a:cs typeface="+mn-cs"/>
            </a:rPr>
            <a:t>Supporting resources</a:t>
          </a:r>
          <a:endParaRPr lang="en-US" dirty="0">
            <a:solidFill>
              <a:srgbClr val="000000">
                <a:hueOff val="0"/>
                <a:satOff val="0"/>
                <a:lumOff val="0"/>
                <a:alphaOff val="0"/>
              </a:srgbClr>
            </a:solidFill>
            <a:latin typeface="Arial"/>
            <a:ea typeface="ＭＳ Ｐゴシック"/>
            <a:cs typeface="+mn-cs"/>
          </a:endParaRPr>
        </a:p>
      </dgm:t>
    </dgm:pt>
    <dgm:pt modelId="{696DB853-3F96-4F68-BCBF-213B8BF9C5ED}" type="parTrans" cxnId="{32108722-B0CE-4B88-8D8F-5584ECD7D3EF}">
      <dgm:prSet/>
      <dgm:spPr/>
      <dgm:t>
        <a:bodyPr/>
        <a:lstStyle/>
        <a:p>
          <a:endParaRPr lang="en-US"/>
        </a:p>
      </dgm:t>
    </dgm:pt>
    <dgm:pt modelId="{0EE3708E-77A3-4034-BCCC-8832032704ED}" type="sibTrans" cxnId="{32108722-B0CE-4B88-8D8F-5584ECD7D3EF}">
      <dgm:prSet/>
      <dgm:spPr/>
      <dgm:t>
        <a:bodyPr/>
        <a:lstStyle/>
        <a:p>
          <a:endParaRPr lang="en-US"/>
        </a:p>
      </dgm:t>
    </dgm:pt>
    <dgm:pt modelId="{5413A93D-B8A5-477B-AF89-8C2F952B8845}">
      <dgm:prSet/>
      <dgm:spPr>
        <a:xfrm>
          <a:off x="6624878" y="1684670"/>
          <a:ext cx="4639065" cy="1347275"/>
        </a:xfrm>
        <a:prstGeom prst="rect">
          <a:avLst/>
        </a:prstGeom>
        <a:noFill/>
        <a:ln>
          <a:noFill/>
        </a:ln>
        <a:effectLst/>
      </dgm:spPr>
      <dgm:t>
        <a:bodyPr/>
        <a:lstStyle/>
        <a:p>
          <a:pPr>
            <a:lnSpc>
              <a:spcPct val="100000"/>
            </a:lnSpc>
            <a:buNone/>
          </a:pPr>
          <a:r>
            <a:rPr lang="en-US" dirty="0" err="1">
              <a:solidFill>
                <a:srgbClr val="000000">
                  <a:hueOff val="0"/>
                  <a:satOff val="0"/>
                  <a:lumOff val="0"/>
                  <a:alphaOff val="0"/>
                </a:srgbClr>
              </a:solidFill>
              <a:latin typeface="Arial"/>
              <a:ea typeface="ＭＳ Ｐゴシック"/>
              <a:cs typeface="+mn-cs"/>
            </a:rPr>
            <a:t>Slidedecks</a:t>
          </a:r>
          <a:endParaRPr lang="en-US" dirty="0">
            <a:solidFill>
              <a:srgbClr val="000000">
                <a:hueOff val="0"/>
                <a:satOff val="0"/>
                <a:lumOff val="0"/>
                <a:alphaOff val="0"/>
              </a:srgbClr>
            </a:solidFill>
            <a:latin typeface="Arial"/>
            <a:ea typeface="ＭＳ Ｐゴシック"/>
            <a:cs typeface="+mn-cs"/>
          </a:endParaRPr>
        </a:p>
        <a:p>
          <a:pPr>
            <a:lnSpc>
              <a:spcPct val="100000"/>
            </a:lnSpc>
            <a:buNone/>
          </a:pPr>
          <a:r>
            <a:rPr lang="en-US" dirty="0">
              <a:solidFill>
                <a:srgbClr val="000000">
                  <a:hueOff val="0"/>
                  <a:satOff val="0"/>
                  <a:lumOff val="0"/>
                  <a:alphaOff val="0"/>
                </a:srgbClr>
              </a:solidFill>
              <a:latin typeface="Arial"/>
              <a:ea typeface="ＭＳ Ｐゴシック"/>
              <a:cs typeface="+mn-cs"/>
            </a:rPr>
            <a:t>Briefing notes</a:t>
          </a:r>
        </a:p>
        <a:p>
          <a:pPr>
            <a:lnSpc>
              <a:spcPct val="100000"/>
            </a:lnSpc>
            <a:buNone/>
          </a:pPr>
          <a:r>
            <a:rPr lang="en-US" dirty="0">
              <a:solidFill>
                <a:srgbClr val="000000">
                  <a:hueOff val="0"/>
                  <a:satOff val="0"/>
                  <a:lumOff val="0"/>
                  <a:alphaOff val="0"/>
                </a:srgbClr>
              </a:solidFill>
              <a:latin typeface="Arial"/>
              <a:ea typeface="ＭＳ Ｐゴシック"/>
              <a:cs typeface="+mn-cs"/>
            </a:rPr>
            <a:t>Recordings</a:t>
          </a:r>
        </a:p>
      </dgm:t>
    </dgm:pt>
    <dgm:pt modelId="{6BABEF2B-3E19-4E5B-8546-6CA17BC87A45}" type="parTrans" cxnId="{7015F6C3-A56B-4311-BC01-47F2752C690E}">
      <dgm:prSet/>
      <dgm:spPr/>
      <dgm:t>
        <a:bodyPr/>
        <a:lstStyle/>
        <a:p>
          <a:endParaRPr lang="en-US"/>
        </a:p>
      </dgm:t>
    </dgm:pt>
    <dgm:pt modelId="{AE2C91E7-94C9-4C09-B61D-63E6F91FB68B}" type="sibTrans" cxnId="{7015F6C3-A56B-4311-BC01-47F2752C690E}">
      <dgm:prSet/>
      <dgm:spPr/>
      <dgm:t>
        <a:bodyPr/>
        <a:lstStyle/>
        <a:p>
          <a:endParaRPr lang="en-US"/>
        </a:p>
      </dgm:t>
    </dgm:pt>
    <dgm:pt modelId="{971489AF-1C2F-4410-A75A-8300917CCBB8}">
      <dgm:prSet/>
      <dgm:spPr>
        <a:xfrm>
          <a:off x="1556103" y="3368764"/>
          <a:ext cx="5068774" cy="1347275"/>
        </a:xfrm>
        <a:prstGeom prst="rect">
          <a:avLst/>
        </a:prstGeom>
        <a:noFill/>
        <a:ln>
          <a:noFill/>
        </a:ln>
        <a:effectLst/>
      </dgm:spPr>
      <dgm:t>
        <a:bodyPr/>
        <a:lstStyle/>
        <a:p>
          <a:pPr>
            <a:lnSpc>
              <a:spcPct val="100000"/>
            </a:lnSpc>
            <a:buNone/>
          </a:pPr>
          <a:r>
            <a:rPr lang="en-GB" b="1" dirty="0">
              <a:solidFill>
                <a:srgbClr val="000000">
                  <a:hueOff val="0"/>
                  <a:satOff val="0"/>
                  <a:lumOff val="0"/>
                  <a:alphaOff val="0"/>
                </a:srgbClr>
              </a:solidFill>
              <a:latin typeface="Arial"/>
              <a:ea typeface="ＭＳ Ｐゴシック"/>
              <a:cs typeface="+mn-cs"/>
            </a:rPr>
            <a:t>Appendices</a:t>
          </a:r>
          <a:endParaRPr lang="en-US" dirty="0">
            <a:solidFill>
              <a:srgbClr val="000000">
                <a:hueOff val="0"/>
                <a:satOff val="0"/>
                <a:lumOff val="0"/>
                <a:alphaOff val="0"/>
              </a:srgbClr>
            </a:solidFill>
            <a:latin typeface="Arial"/>
            <a:ea typeface="ＭＳ Ｐゴシック"/>
            <a:cs typeface="+mn-cs"/>
          </a:endParaRPr>
        </a:p>
      </dgm:t>
    </dgm:pt>
    <dgm:pt modelId="{D0FDA674-2578-4663-B1BB-19B2C81B4B81}" type="parTrans" cxnId="{4AC0E68B-523C-4E38-B2F6-D8E0D1B952D2}">
      <dgm:prSet/>
      <dgm:spPr/>
      <dgm:t>
        <a:bodyPr/>
        <a:lstStyle/>
        <a:p>
          <a:endParaRPr lang="en-US"/>
        </a:p>
      </dgm:t>
    </dgm:pt>
    <dgm:pt modelId="{CDE5A5C6-1E54-46C6-81F8-213157589752}" type="sibTrans" cxnId="{4AC0E68B-523C-4E38-B2F6-D8E0D1B952D2}">
      <dgm:prSet/>
      <dgm:spPr/>
      <dgm:t>
        <a:bodyPr/>
        <a:lstStyle/>
        <a:p>
          <a:endParaRPr lang="en-US"/>
        </a:p>
      </dgm:t>
    </dgm:pt>
    <dgm:pt modelId="{D3C380FD-949B-462C-8B00-2FC16AC4E890}">
      <dgm:prSet/>
      <dgm:spPr>
        <a:xfrm>
          <a:off x="6624878" y="3368764"/>
          <a:ext cx="4639065" cy="1347275"/>
        </a:xfrm>
        <a:prstGeom prst="rect">
          <a:avLst/>
        </a:prstGeom>
        <a:noFill/>
        <a:ln>
          <a:noFill/>
        </a:ln>
        <a:effectLst/>
      </dgm:spPr>
      <dgm:t>
        <a:bodyPr/>
        <a:lstStyle/>
        <a:p>
          <a:pPr>
            <a:lnSpc>
              <a:spcPct val="100000"/>
            </a:lnSpc>
            <a:buNone/>
          </a:pPr>
          <a:r>
            <a:rPr lang="en-GB" dirty="0">
              <a:solidFill>
                <a:srgbClr val="000000">
                  <a:hueOff val="0"/>
                  <a:satOff val="0"/>
                  <a:lumOff val="0"/>
                  <a:alphaOff val="0"/>
                </a:srgbClr>
              </a:solidFill>
              <a:latin typeface="Arial"/>
              <a:ea typeface="ＭＳ Ｐゴシック"/>
              <a:cs typeface="+mn-cs"/>
            </a:rPr>
            <a:t>Action template - council activities, assets &amp; responsibilities</a:t>
          </a:r>
          <a:endParaRPr lang="en-US" dirty="0">
            <a:solidFill>
              <a:srgbClr val="000000">
                <a:hueOff val="0"/>
                <a:satOff val="0"/>
                <a:lumOff val="0"/>
                <a:alphaOff val="0"/>
              </a:srgbClr>
            </a:solidFill>
            <a:latin typeface="Arial"/>
            <a:ea typeface="ＭＳ Ｐゴシック"/>
            <a:cs typeface="+mn-cs"/>
          </a:endParaRPr>
        </a:p>
      </dgm:t>
    </dgm:pt>
    <dgm:pt modelId="{6A9665C5-60F5-49B7-AF56-5FF0715AAE8D}" type="parTrans" cxnId="{E39C95CA-A6EB-4417-B538-3C6C338C4FC6}">
      <dgm:prSet/>
      <dgm:spPr/>
      <dgm:t>
        <a:bodyPr/>
        <a:lstStyle/>
        <a:p>
          <a:endParaRPr lang="en-US"/>
        </a:p>
      </dgm:t>
    </dgm:pt>
    <dgm:pt modelId="{41E2C075-C503-47AA-8C75-2454B12F4ED0}" type="sibTrans" cxnId="{E39C95CA-A6EB-4417-B538-3C6C338C4FC6}">
      <dgm:prSet/>
      <dgm:spPr/>
      <dgm:t>
        <a:bodyPr/>
        <a:lstStyle/>
        <a:p>
          <a:endParaRPr lang="en-US"/>
        </a:p>
      </dgm:t>
    </dgm:pt>
    <dgm:pt modelId="{98DD1CB6-4342-47ED-AD42-BC50A3F9F04D}">
      <dgm:prSet/>
      <dgm:spPr>
        <a:xfrm>
          <a:off x="6624878" y="3368764"/>
          <a:ext cx="4639065" cy="1347275"/>
        </a:xfrm>
        <a:prstGeom prst="rect">
          <a:avLst/>
        </a:prstGeom>
        <a:noFill/>
        <a:ln>
          <a:noFill/>
        </a:ln>
        <a:effectLst/>
      </dgm:spPr>
      <dgm:t>
        <a:bodyPr/>
        <a:lstStyle/>
        <a:p>
          <a:pPr>
            <a:lnSpc>
              <a:spcPct val="100000"/>
            </a:lnSpc>
            <a:buNone/>
          </a:pPr>
          <a:r>
            <a:rPr lang="en-GB" dirty="0">
              <a:solidFill>
                <a:srgbClr val="000000">
                  <a:hueOff val="0"/>
                  <a:satOff val="0"/>
                  <a:lumOff val="0"/>
                  <a:alphaOff val="0"/>
                </a:srgbClr>
              </a:solidFill>
              <a:latin typeface="Arial"/>
              <a:ea typeface="ＭＳ Ｐゴシック"/>
              <a:cs typeface="+mn-cs"/>
            </a:rPr>
            <a:t>Useful data layers and key headlines which can be used to inform conversations</a:t>
          </a:r>
          <a:endParaRPr lang="en-US" dirty="0">
            <a:solidFill>
              <a:srgbClr val="000000">
                <a:hueOff val="0"/>
                <a:satOff val="0"/>
                <a:lumOff val="0"/>
                <a:alphaOff val="0"/>
              </a:srgbClr>
            </a:solidFill>
            <a:latin typeface="Arial"/>
            <a:ea typeface="ＭＳ Ｐゴシック"/>
            <a:cs typeface="+mn-cs"/>
          </a:endParaRPr>
        </a:p>
      </dgm:t>
    </dgm:pt>
    <dgm:pt modelId="{13F84332-2153-44DE-8D8F-213E60DD5373}" type="parTrans" cxnId="{BBB50C4C-0F4F-416B-8615-77BC67597A89}">
      <dgm:prSet/>
      <dgm:spPr/>
      <dgm:t>
        <a:bodyPr/>
        <a:lstStyle/>
        <a:p>
          <a:endParaRPr lang="en-US"/>
        </a:p>
      </dgm:t>
    </dgm:pt>
    <dgm:pt modelId="{36A1500F-4D79-49AA-91AB-30894231D2E6}" type="sibTrans" cxnId="{BBB50C4C-0F4F-416B-8615-77BC67597A89}">
      <dgm:prSet/>
      <dgm:spPr/>
      <dgm:t>
        <a:bodyPr/>
        <a:lstStyle/>
        <a:p>
          <a:endParaRPr lang="en-US"/>
        </a:p>
      </dgm:t>
    </dgm:pt>
    <dgm:pt modelId="{262AD7B5-3713-48C5-87E5-CF69FBAFFB7F}" type="pres">
      <dgm:prSet presAssocID="{19E4BD0B-D8B5-4756-A2E5-B064B119FA73}" presName="root" presStyleCnt="0">
        <dgm:presLayoutVars>
          <dgm:dir/>
          <dgm:resizeHandles val="exact"/>
        </dgm:presLayoutVars>
      </dgm:prSet>
      <dgm:spPr/>
    </dgm:pt>
    <dgm:pt modelId="{B388A5CF-788F-497C-9739-D426D15BA82B}" type="pres">
      <dgm:prSet presAssocID="{F0E395AC-2D06-4B08-B277-F5C9BE3726B4}" presName="compNode" presStyleCnt="0"/>
      <dgm:spPr/>
    </dgm:pt>
    <dgm:pt modelId="{F9B157C5-FC57-4272-8620-13D18CC7A84A}" type="pres">
      <dgm:prSet presAssocID="{F0E395AC-2D06-4B08-B277-F5C9BE3726B4}" presName="bgRect" presStyleLbl="bgShp" presStyleIdx="0" presStyleCnt="3" custLinFactNeighborX="1160" custLinFactNeighborY="6336"/>
      <dgm:spPr>
        <a:xfrm>
          <a:off x="0" y="85939"/>
          <a:ext cx="11263944" cy="1347275"/>
        </a:xfrm>
        <a:prstGeom prst="roundRect">
          <a:avLst>
            <a:gd name="adj" fmla="val 10000"/>
          </a:avLst>
        </a:prstGeom>
        <a:solidFill>
          <a:srgbClr val="333399">
            <a:tint val="40000"/>
            <a:hueOff val="0"/>
            <a:satOff val="0"/>
            <a:lumOff val="0"/>
            <a:alphaOff val="0"/>
          </a:srgbClr>
        </a:solidFill>
        <a:ln>
          <a:noFill/>
        </a:ln>
        <a:effectLst/>
      </dgm:spPr>
    </dgm:pt>
    <dgm:pt modelId="{199D06F7-7827-455E-87B3-E744BF2E7A8C}" type="pres">
      <dgm:prSet presAssocID="{F0E395AC-2D06-4B08-B277-F5C9BE3726B4}" presName="iconRect" presStyleLbl="node1" presStyleIdx="0" presStyleCnt="3"/>
      <dgm:spPr>
        <a:xfrm>
          <a:off x="407550" y="303712"/>
          <a:ext cx="741001" cy="741001"/>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miter lim="800000"/>
        </a:ln>
        <a:effectLst/>
      </dgm:spPr>
      <dgm:extLst>
        <a:ext uri="{E40237B7-FDA0-4F09-8148-C483321AD2D9}">
          <dgm14:cNvPr xmlns:dgm14="http://schemas.microsoft.com/office/drawing/2010/diagram" id="0" name="" descr="Meeting"/>
        </a:ext>
      </dgm:extLst>
    </dgm:pt>
    <dgm:pt modelId="{5EA04F2F-85C0-483A-B3AB-A31AAEBBD671}" type="pres">
      <dgm:prSet presAssocID="{F0E395AC-2D06-4B08-B277-F5C9BE3726B4}" presName="spaceRect" presStyleCnt="0"/>
      <dgm:spPr/>
    </dgm:pt>
    <dgm:pt modelId="{E1F20C79-1604-43DD-AF94-942C0820D1A4}" type="pres">
      <dgm:prSet presAssocID="{F0E395AC-2D06-4B08-B277-F5C9BE3726B4}" presName="parTx" presStyleLbl="revTx" presStyleIdx="0" presStyleCnt="6">
        <dgm:presLayoutVars>
          <dgm:chMax val="0"/>
          <dgm:chPref val="0"/>
        </dgm:presLayoutVars>
      </dgm:prSet>
      <dgm:spPr/>
    </dgm:pt>
    <dgm:pt modelId="{C140015A-AFC2-4A69-9E00-B0D15F13FB95}" type="pres">
      <dgm:prSet presAssocID="{F0E395AC-2D06-4B08-B277-F5C9BE3726B4}" presName="desTx" presStyleLbl="revTx" presStyleIdx="1" presStyleCnt="6">
        <dgm:presLayoutVars/>
      </dgm:prSet>
      <dgm:spPr/>
    </dgm:pt>
    <dgm:pt modelId="{BFF96A9B-2596-41AE-A5C6-29A5A122252C}" type="pres">
      <dgm:prSet presAssocID="{0B45DFAC-7429-48B7-99F4-AB68FFCFFED9}" presName="sibTrans" presStyleCnt="0"/>
      <dgm:spPr/>
    </dgm:pt>
    <dgm:pt modelId="{8C3DF6CD-AE09-4321-A636-70B79EF75FC5}" type="pres">
      <dgm:prSet presAssocID="{D727FF33-4D94-43E6-80D8-4DB395559B47}" presName="compNode" presStyleCnt="0"/>
      <dgm:spPr/>
    </dgm:pt>
    <dgm:pt modelId="{227F1746-66F9-4BAF-960A-169CB25C0A59}" type="pres">
      <dgm:prSet presAssocID="{D727FF33-4D94-43E6-80D8-4DB395559B47}" presName="bgRect" presStyleLbl="bgShp" presStyleIdx="1" presStyleCnt="3"/>
      <dgm:spPr>
        <a:xfrm>
          <a:off x="0" y="1684670"/>
          <a:ext cx="11263944" cy="1347275"/>
        </a:xfrm>
        <a:prstGeom prst="roundRect">
          <a:avLst>
            <a:gd name="adj" fmla="val 10000"/>
          </a:avLst>
        </a:prstGeom>
        <a:solidFill>
          <a:srgbClr val="333399">
            <a:tint val="40000"/>
            <a:hueOff val="0"/>
            <a:satOff val="0"/>
            <a:lumOff val="0"/>
            <a:alphaOff val="0"/>
          </a:srgbClr>
        </a:solidFill>
        <a:ln>
          <a:noFill/>
        </a:ln>
        <a:effectLst/>
      </dgm:spPr>
    </dgm:pt>
    <dgm:pt modelId="{F33F337C-2080-42EA-88EC-CA3B784080B0}" type="pres">
      <dgm:prSet presAssocID="{D727FF33-4D94-43E6-80D8-4DB395559B47}" presName="iconRect" presStyleLbl="node1" presStyleIdx="1" presStyleCnt="3"/>
      <dgm:spPr>
        <a:xfrm>
          <a:off x="407550" y="1987807"/>
          <a:ext cx="741001" cy="741001"/>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miter lim="800000"/>
        </a:ln>
        <a:effectLst/>
      </dgm:spPr>
      <dgm:extLst>
        <a:ext uri="{E40237B7-FDA0-4F09-8148-C483321AD2D9}">
          <dgm14:cNvPr xmlns:dgm14="http://schemas.microsoft.com/office/drawing/2010/diagram" id="0" name="" descr="Bank"/>
        </a:ext>
      </dgm:extLst>
    </dgm:pt>
    <dgm:pt modelId="{AC45765A-11AF-407D-8E12-B87023075A29}" type="pres">
      <dgm:prSet presAssocID="{D727FF33-4D94-43E6-80D8-4DB395559B47}" presName="spaceRect" presStyleCnt="0"/>
      <dgm:spPr/>
    </dgm:pt>
    <dgm:pt modelId="{29B581EF-4AE6-49D4-BA56-04073637F5E7}" type="pres">
      <dgm:prSet presAssocID="{D727FF33-4D94-43E6-80D8-4DB395559B47}" presName="parTx" presStyleLbl="revTx" presStyleIdx="2" presStyleCnt="6">
        <dgm:presLayoutVars>
          <dgm:chMax val="0"/>
          <dgm:chPref val="0"/>
        </dgm:presLayoutVars>
      </dgm:prSet>
      <dgm:spPr/>
    </dgm:pt>
    <dgm:pt modelId="{342E6D4D-DB7E-4E83-97BA-3F5B07BAC4ED}" type="pres">
      <dgm:prSet presAssocID="{D727FF33-4D94-43E6-80D8-4DB395559B47}" presName="desTx" presStyleLbl="revTx" presStyleIdx="3" presStyleCnt="6">
        <dgm:presLayoutVars/>
      </dgm:prSet>
      <dgm:spPr/>
    </dgm:pt>
    <dgm:pt modelId="{275FA836-343F-469B-8F21-695E845BE5A4}" type="pres">
      <dgm:prSet presAssocID="{0EE3708E-77A3-4034-BCCC-8832032704ED}" presName="sibTrans" presStyleCnt="0"/>
      <dgm:spPr/>
    </dgm:pt>
    <dgm:pt modelId="{182D224E-93CB-4C11-8053-353904F9FE3C}" type="pres">
      <dgm:prSet presAssocID="{971489AF-1C2F-4410-A75A-8300917CCBB8}" presName="compNode" presStyleCnt="0"/>
      <dgm:spPr/>
    </dgm:pt>
    <dgm:pt modelId="{47ACFB7C-A1B6-4472-B2E6-27CF733121BC}" type="pres">
      <dgm:prSet presAssocID="{971489AF-1C2F-4410-A75A-8300917CCBB8}" presName="bgRect" presStyleLbl="bgShp" presStyleIdx="2" presStyleCnt="3"/>
      <dgm:spPr>
        <a:xfrm>
          <a:off x="0" y="3368764"/>
          <a:ext cx="11263944" cy="1347275"/>
        </a:xfrm>
        <a:prstGeom prst="roundRect">
          <a:avLst>
            <a:gd name="adj" fmla="val 10000"/>
          </a:avLst>
        </a:prstGeom>
        <a:solidFill>
          <a:srgbClr val="333399">
            <a:tint val="40000"/>
            <a:hueOff val="0"/>
            <a:satOff val="0"/>
            <a:lumOff val="0"/>
            <a:alphaOff val="0"/>
          </a:srgbClr>
        </a:solidFill>
        <a:ln>
          <a:noFill/>
        </a:ln>
        <a:effectLst/>
      </dgm:spPr>
    </dgm:pt>
    <dgm:pt modelId="{F0D1CD6C-2393-40CE-AE39-0CF5CED111AD}" type="pres">
      <dgm:prSet presAssocID="{971489AF-1C2F-4410-A75A-8300917CCBB8}" presName="iconRect" presStyleLbl="node1" presStyleIdx="2" presStyleCnt="3"/>
      <dgm:spPr>
        <a:xfrm>
          <a:off x="407550" y="3671901"/>
          <a:ext cx="741001" cy="741001"/>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miter lim="800000"/>
        </a:ln>
        <a:effectLst/>
      </dgm:spPr>
      <dgm:extLst>
        <a:ext uri="{E40237B7-FDA0-4F09-8148-C483321AD2D9}">
          <dgm14:cNvPr xmlns:dgm14="http://schemas.microsoft.com/office/drawing/2010/diagram" id="0" name="" descr="List"/>
        </a:ext>
      </dgm:extLst>
    </dgm:pt>
    <dgm:pt modelId="{B25C0BB9-274F-4C38-BDC7-D78D18D7E069}" type="pres">
      <dgm:prSet presAssocID="{971489AF-1C2F-4410-A75A-8300917CCBB8}" presName="spaceRect" presStyleCnt="0"/>
      <dgm:spPr/>
    </dgm:pt>
    <dgm:pt modelId="{C599CE5B-0B08-4018-AF09-22F47D683040}" type="pres">
      <dgm:prSet presAssocID="{971489AF-1C2F-4410-A75A-8300917CCBB8}" presName="parTx" presStyleLbl="revTx" presStyleIdx="4" presStyleCnt="6">
        <dgm:presLayoutVars>
          <dgm:chMax val="0"/>
          <dgm:chPref val="0"/>
        </dgm:presLayoutVars>
      </dgm:prSet>
      <dgm:spPr/>
    </dgm:pt>
    <dgm:pt modelId="{9F479EE1-FBFD-4B56-81EB-096FAD989D5A}" type="pres">
      <dgm:prSet presAssocID="{971489AF-1C2F-4410-A75A-8300917CCBB8}" presName="desTx" presStyleLbl="revTx" presStyleIdx="5" presStyleCnt="6">
        <dgm:presLayoutVars/>
      </dgm:prSet>
      <dgm:spPr>
        <a:prstGeom prst="rect">
          <a:avLst/>
        </a:prstGeom>
      </dgm:spPr>
    </dgm:pt>
  </dgm:ptLst>
  <dgm:cxnLst>
    <dgm:cxn modelId="{30B74703-7AB7-4B99-8841-C6C1829DBB7C}" type="presOf" srcId="{971489AF-1C2F-4410-A75A-8300917CCBB8}" destId="{C599CE5B-0B08-4018-AF09-22F47D683040}" srcOrd="0" destOrd="0" presId="urn:microsoft.com/office/officeart/2018/2/layout/IconVerticalSolidList"/>
    <dgm:cxn modelId="{5B6B5204-5EC7-4766-8329-E6250E95CA99}" type="presOf" srcId="{F0E395AC-2D06-4B08-B277-F5C9BE3726B4}" destId="{E1F20C79-1604-43DD-AF94-942C0820D1A4}" srcOrd="0" destOrd="0" presId="urn:microsoft.com/office/officeart/2018/2/layout/IconVerticalSolidList"/>
    <dgm:cxn modelId="{3E868811-26C2-4345-8BD0-77E793507F59}" type="presOf" srcId="{5413A93D-B8A5-477B-AF89-8C2F952B8845}" destId="{342E6D4D-DB7E-4E83-97BA-3F5B07BAC4ED}" srcOrd="0" destOrd="0" presId="urn:microsoft.com/office/officeart/2018/2/layout/IconVerticalSolidList"/>
    <dgm:cxn modelId="{4C72BE20-2019-4B84-9014-E521AF062ED3}" type="presOf" srcId="{D727FF33-4D94-43E6-80D8-4DB395559B47}" destId="{29B581EF-4AE6-49D4-BA56-04073637F5E7}" srcOrd="0" destOrd="0" presId="urn:microsoft.com/office/officeart/2018/2/layout/IconVerticalSolidList"/>
    <dgm:cxn modelId="{32108722-B0CE-4B88-8D8F-5584ECD7D3EF}" srcId="{19E4BD0B-D8B5-4756-A2E5-B064B119FA73}" destId="{D727FF33-4D94-43E6-80D8-4DB395559B47}" srcOrd="1" destOrd="0" parTransId="{696DB853-3F96-4F68-BCBF-213B8BF9C5ED}" sibTransId="{0EE3708E-77A3-4034-BCCC-8832032704ED}"/>
    <dgm:cxn modelId="{1C9B1542-6ED9-4A70-9D2E-18597CE91C6D}" type="presOf" srcId="{19E4BD0B-D8B5-4756-A2E5-B064B119FA73}" destId="{262AD7B5-3713-48C5-87E5-CF69FBAFFB7F}" srcOrd="0" destOrd="0" presId="urn:microsoft.com/office/officeart/2018/2/layout/IconVerticalSolidList"/>
    <dgm:cxn modelId="{E56B6362-4AD5-407E-96F1-2C83452A1A4E}" type="presOf" srcId="{98DD1CB6-4342-47ED-AD42-BC50A3F9F04D}" destId="{9F479EE1-FBFD-4B56-81EB-096FAD989D5A}" srcOrd="0" destOrd="1" presId="urn:microsoft.com/office/officeart/2018/2/layout/IconVerticalSolidList"/>
    <dgm:cxn modelId="{BBB50C4C-0F4F-416B-8615-77BC67597A89}" srcId="{971489AF-1C2F-4410-A75A-8300917CCBB8}" destId="{98DD1CB6-4342-47ED-AD42-BC50A3F9F04D}" srcOrd="1" destOrd="0" parTransId="{13F84332-2153-44DE-8D8F-213E60DD5373}" sibTransId="{36A1500F-4D79-49AA-91AB-30894231D2E6}"/>
    <dgm:cxn modelId="{7751CA79-BC00-49F6-9138-CBFB13A0C90F}" type="presOf" srcId="{2441B612-2C6D-4985-8A1D-8CDD38D01A25}" destId="{C140015A-AFC2-4A69-9E00-B0D15F13FB95}" srcOrd="0" destOrd="0" presId="urn:microsoft.com/office/officeart/2018/2/layout/IconVerticalSolidList"/>
    <dgm:cxn modelId="{4AC0E68B-523C-4E38-B2F6-D8E0D1B952D2}" srcId="{19E4BD0B-D8B5-4756-A2E5-B064B119FA73}" destId="{971489AF-1C2F-4410-A75A-8300917CCBB8}" srcOrd="2" destOrd="0" parTransId="{D0FDA674-2578-4663-B1BB-19B2C81B4B81}" sibTransId="{CDE5A5C6-1E54-46C6-81F8-213157589752}"/>
    <dgm:cxn modelId="{87E899A1-C7A7-408A-A8BB-5F236E052FCC}" srcId="{19E4BD0B-D8B5-4756-A2E5-B064B119FA73}" destId="{F0E395AC-2D06-4B08-B277-F5C9BE3726B4}" srcOrd="0" destOrd="0" parTransId="{A6132EC5-3F47-42E8-8752-7A77B3604208}" sibTransId="{0B45DFAC-7429-48B7-99F4-AB68FFCFFED9}"/>
    <dgm:cxn modelId="{88A3B2AC-7448-48D3-929A-1797C2240259}" srcId="{F0E395AC-2D06-4B08-B277-F5C9BE3726B4}" destId="{2441B612-2C6D-4985-8A1D-8CDD38D01A25}" srcOrd="0" destOrd="0" parTransId="{02E006CA-DD8C-4D26-AEC9-E95CC2F64F12}" sibTransId="{85BB7282-8832-4E5C-8C81-77383411B091}"/>
    <dgm:cxn modelId="{7015F6C3-A56B-4311-BC01-47F2752C690E}" srcId="{D727FF33-4D94-43E6-80D8-4DB395559B47}" destId="{5413A93D-B8A5-477B-AF89-8C2F952B8845}" srcOrd="0" destOrd="0" parTransId="{6BABEF2B-3E19-4E5B-8546-6CA17BC87A45}" sibTransId="{AE2C91E7-94C9-4C09-B61D-63E6F91FB68B}"/>
    <dgm:cxn modelId="{E39C95CA-A6EB-4417-B538-3C6C338C4FC6}" srcId="{971489AF-1C2F-4410-A75A-8300917CCBB8}" destId="{D3C380FD-949B-462C-8B00-2FC16AC4E890}" srcOrd="0" destOrd="0" parTransId="{6A9665C5-60F5-49B7-AF56-5FF0715AAE8D}" sibTransId="{41E2C075-C503-47AA-8C75-2454B12F4ED0}"/>
    <dgm:cxn modelId="{560961FE-8131-4440-B599-B68A086E1FE8}" type="presOf" srcId="{D3C380FD-949B-462C-8B00-2FC16AC4E890}" destId="{9F479EE1-FBFD-4B56-81EB-096FAD989D5A}" srcOrd="0" destOrd="0" presId="urn:microsoft.com/office/officeart/2018/2/layout/IconVerticalSolidList"/>
    <dgm:cxn modelId="{3DDEFABF-5674-483B-92DA-044D02A1B3D3}" type="presParOf" srcId="{262AD7B5-3713-48C5-87E5-CF69FBAFFB7F}" destId="{B388A5CF-788F-497C-9739-D426D15BA82B}" srcOrd="0" destOrd="0" presId="urn:microsoft.com/office/officeart/2018/2/layout/IconVerticalSolidList"/>
    <dgm:cxn modelId="{6E4DCEB1-877F-4279-9454-4B15295D89A0}" type="presParOf" srcId="{B388A5CF-788F-497C-9739-D426D15BA82B}" destId="{F9B157C5-FC57-4272-8620-13D18CC7A84A}" srcOrd="0" destOrd="0" presId="urn:microsoft.com/office/officeart/2018/2/layout/IconVerticalSolidList"/>
    <dgm:cxn modelId="{51D10457-6D81-431E-9507-126A72C2C810}" type="presParOf" srcId="{B388A5CF-788F-497C-9739-D426D15BA82B}" destId="{199D06F7-7827-455E-87B3-E744BF2E7A8C}" srcOrd="1" destOrd="0" presId="urn:microsoft.com/office/officeart/2018/2/layout/IconVerticalSolidList"/>
    <dgm:cxn modelId="{16FC2A8F-B2C5-4241-BC61-D7076378C7F3}" type="presParOf" srcId="{B388A5CF-788F-497C-9739-D426D15BA82B}" destId="{5EA04F2F-85C0-483A-B3AB-A31AAEBBD671}" srcOrd="2" destOrd="0" presId="urn:microsoft.com/office/officeart/2018/2/layout/IconVerticalSolidList"/>
    <dgm:cxn modelId="{B2D5F1A1-6CE8-4FE2-A133-BFE0774C592A}" type="presParOf" srcId="{B388A5CF-788F-497C-9739-D426D15BA82B}" destId="{E1F20C79-1604-43DD-AF94-942C0820D1A4}" srcOrd="3" destOrd="0" presId="urn:microsoft.com/office/officeart/2018/2/layout/IconVerticalSolidList"/>
    <dgm:cxn modelId="{BE3F8CC4-9410-4618-BACF-BE3FD0FEC557}" type="presParOf" srcId="{B388A5CF-788F-497C-9739-D426D15BA82B}" destId="{C140015A-AFC2-4A69-9E00-B0D15F13FB95}" srcOrd="4" destOrd="0" presId="urn:microsoft.com/office/officeart/2018/2/layout/IconVerticalSolidList"/>
    <dgm:cxn modelId="{C2DF79C8-DCBC-481F-B184-C7DA8F3187A8}" type="presParOf" srcId="{262AD7B5-3713-48C5-87E5-CF69FBAFFB7F}" destId="{BFF96A9B-2596-41AE-A5C6-29A5A122252C}" srcOrd="1" destOrd="0" presId="urn:microsoft.com/office/officeart/2018/2/layout/IconVerticalSolidList"/>
    <dgm:cxn modelId="{64A49379-A4A5-409D-A994-2762635BF94B}" type="presParOf" srcId="{262AD7B5-3713-48C5-87E5-CF69FBAFFB7F}" destId="{8C3DF6CD-AE09-4321-A636-70B79EF75FC5}" srcOrd="2" destOrd="0" presId="urn:microsoft.com/office/officeart/2018/2/layout/IconVerticalSolidList"/>
    <dgm:cxn modelId="{3F50C8F3-C03A-4329-97C8-1FDFC2DA9D92}" type="presParOf" srcId="{8C3DF6CD-AE09-4321-A636-70B79EF75FC5}" destId="{227F1746-66F9-4BAF-960A-169CB25C0A59}" srcOrd="0" destOrd="0" presId="urn:microsoft.com/office/officeart/2018/2/layout/IconVerticalSolidList"/>
    <dgm:cxn modelId="{360BF53F-6F19-459C-96A1-AA4BEF7C9B89}" type="presParOf" srcId="{8C3DF6CD-AE09-4321-A636-70B79EF75FC5}" destId="{F33F337C-2080-42EA-88EC-CA3B784080B0}" srcOrd="1" destOrd="0" presId="urn:microsoft.com/office/officeart/2018/2/layout/IconVerticalSolidList"/>
    <dgm:cxn modelId="{309CBC96-85D5-4A73-840A-0956F3DC7AA0}" type="presParOf" srcId="{8C3DF6CD-AE09-4321-A636-70B79EF75FC5}" destId="{AC45765A-11AF-407D-8E12-B87023075A29}" srcOrd="2" destOrd="0" presId="urn:microsoft.com/office/officeart/2018/2/layout/IconVerticalSolidList"/>
    <dgm:cxn modelId="{9A5C22C0-0063-4F66-BA78-301B088DE68A}" type="presParOf" srcId="{8C3DF6CD-AE09-4321-A636-70B79EF75FC5}" destId="{29B581EF-4AE6-49D4-BA56-04073637F5E7}" srcOrd="3" destOrd="0" presId="urn:microsoft.com/office/officeart/2018/2/layout/IconVerticalSolidList"/>
    <dgm:cxn modelId="{DD514D58-4F7F-4B11-9121-DC4F34D281E4}" type="presParOf" srcId="{8C3DF6CD-AE09-4321-A636-70B79EF75FC5}" destId="{342E6D4D-DB7E-4E83-97BA-3F5B07BAC4ED}" srcOrd="4" destOrd="0" presId="urn:microsoft.com/office/officeart/2018/2/layout/IconVerticalSolidList"/>
    <dgm:cxn modelId="{B56BEE07-9FCA-4BDA-B5A8-7F993C11349C}" type="presParOf" srcId="{262AD7B5-3713-48C5-87E5-CF69FBAFFB7F}" destId="{275FA836-343F-469B-8F21-695E845BE5A4}" srcOrd="3" destOrd="0" presId="urn:microsoft.com/office/officeart/2018/2/layout/IconVerticalSolidList"/>
    <dgm:cxn modelId="{677344C8-1DF4-47EA-B267-919973B70784}" type="presParOf" srcId="{262AD7B5-3713-48C5-87E5-CF69FBAFFB7F}" destId="{182D224E-93CB-4C11-8053-353904F9FE3C}" srcOrd="4" destOrd="0" presId="urn:microsoft.com/office/officeart/2018/2/layout/IconVerticalSolidList"/>
    <dgm:cxn modelId="{9C92C571-97C2-434F-B550-2CDB11563562}" type="presParOf" srcId="{182D224E-93CB-4C11-8053-353904F9FE3C}" destId="{47ACFB7C-A1B6-4472-B2E6-27CF733121BC}" srcOrd="0" destOrd="0" presId="urn:microsoft.com/office/officeart/2018/2/layout/IconVerticalSolidList"/>
    <dgm:cxn modelId="{5F9B2A4B-9CD3-418E-9B85-590C0320C5D0}" type="presParOf" srcId="{182D224E-93CB-4C11-8053-353904F9FE3C}" destId="{F0D1CD6C-2393-40CE-AE39-0CF5CED111AD}" srcOrd="1" destOrd="0" presId="urn:microsoft.com/office/officeart/2018/2/layout/IconVerticalSolidList"/>
    <dgm:cxn modelId="{5B4D4B85-C180-4E9B-93FF-544C8CDD65AD}" type="presParOf" srcId="{182D224E-93CB-4C11-8053-353904F9FE3C}" destId="{B25C0BB9-274F-4C38-BDC7-D78D18D7E069}" srcOrd="2" destOrd="0" presId="urn:microsoft.com/office/officeart/2018/2/layout/IconVerticalSolidList"/>
    <dgm:cxn modelId="{70BCB05B-3B35-4F2A-BAA1-4BA5C6A67DC0}" type="presParOf" srcId="{182D224E-93CB-4C11-8053-353904F9FE3C}" destId="{C599CE5B-0B08-4018-AF09-22F47D683040}" srcOrd="3" destOrd="0" presId="urn:microsoft.com/office/officeart/2018/2/layout/IconVerticalSolidList"/>
    <dgm:cxn modelId="{2DB2F8C0-EBAF-450C-8B96-B162BC87CFAC}" type="presParOf" srcId="{182D224E-93CB-4C11-8053-353904F9FE3C}" destId="{9F479EE1-FBFD-4B56-81EB-096FAD989D5A}"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D7690A-E6AD-4DDF-AB70-7FCF166C8EB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A1E3A6D-4E18-4235-9D15-2DAC114507E3}">
      <dgm:prSet custT="1"/>
      <dgm:spPr/>
      <dgm:t>
        <a:bodyPr/>
        <a:lstStyle/>
        <a:p>
          <a:pPr>
            <a:lnSpc>
              <a:spcPct val="100000"/>
            </a:lnSpc>
          </a:pPr>
          <a:r>
            <a:rPr lang="en-GB" sz="2800" dirty="0">
              <a:latin typeface="Arial" panose="020B0604020202020204" pitchFamily="34" charset="0"/>
              <a:cs typeface="Arial" panose="020B0604020202020204" pitchFamily="34" charset="0"/>
            </a:rPr>
            <a:t>Scene setting</a:t>
          </a:r>
          <a:endParaRPr lang="en-US" sz="2800" dirty="0">
            <a:latin typeface="Arial" panose="020B0604020202020204" pitchFamily="34" charset="0"/>
            <a:cs typeface="Arial" panose="020B0604020202020204" pitchFamily="34" charset="0"/>
          </a:endParaRPr>
        </a:p>
      </dgm:t>
    </dgm:pt>
    <dgm:pt modelId="{35B372E1-0277-469F-87B6-4E595DF13619}" type="parTrans" cxnId="{AF8C6B2B-0A75-4D9D-B1B8-5005C5258CF9}">
      <dgm:prSet/>
      <dgm:spPr/>
      <dgm:t>
        <a:bodyPr/>
        <a:lstStyle/>
        <a:p>
          <a:endParaRPr lang="en-US" sz="2800">
            <a:latin typeface="Arial" panose="020B0604020202020204" pitchFamily="34" charset="0"/>
            <a:cs typeface="Arial" panose="020B0604020202020204" pitchFamily="34" charset="0"/>
          </a:endParaRPr>
        </a:p>
      </dgm:t>
    </dgm:pt>
    <dgm:pt modelId="{7C6C7ECA-605A-45B5-A4BD-03BD8FACA16D}" type="sibTrans" cxnId="{AF8C6B2B-0A75-4D9D-B1B8-5005C5258CF9}">
      <dgm:prSet/>
      <dgm:spPr/>
      <dgm:t>
        <a:bodyPr/>
        <a:lstStyle/>
        <a:p>
          <a:endParaRPr lang="en-US" sz="2800">
            <a:latin typeface="Arial" panose="020B0604020202020204" pitchFamily="34" charset="0"/>
            <a:cs typeface="Arial" panose="020B0604020202020204" pitchFamily="34" charset="0"/>
          </a:endParaRPr>
        </a:p>
      </dgm:t>
    </dgm:pt>
    <dgm:pt modelId="{27C055A8-D1BA-4222-8F61-8B95C777802B}">
      <dgm:prSet custT="1"/>
      <dgm:spPr/>
      <dgm:t>
        <a:bodyPr/>
        <a:lstStyle/>
        <a:p>
          <a:pPr>
            <a:lnSpc>
              <a:spcPct val="100000"/>
            </a:lnSpc>
          </a:pPr>
          <a:r>
            <a:rPr lang="en-GB" sz="2800" dirty="0">
              <a:latin typeface="Arial" panose="020B0604020202020204" pitchFamily="34" charset="0"/>
              <a:cs typeface="Arial" panose="020B0604020202020204" pitchFamily="34" charset="0"/>
            </a:rPr>
            <a:t>Group discussion</a:t>
          </a:r>
          <a:endParaRPr lang="en-US" sz="2800" dirty="0">
            <a:latin typeface="Arial" panose="020B0604020202020204" pitchFamily="34" charset="0"/>
            <a:cs typeface="Arial" panose="020B0604020202020204" pitchFamily="34" charset="0"/>
          </a:endParaRPr>
        </a:p>
      </dgm:t>
    </dgm:pt>
    <dgm:pt modelId="{06270D01-7A88-42EB-8C0E-E8C259BACF2A}" type="parTrans" cxnId="{2485ECCC-7171-4739-BB48-2A7998A5A49E}">
      <dgm:prSet/>
      <dgm:spPr/>
      <dgm:t>
        <a:bodyPr/>
        <a:lstStyle/>
        <a:p>
          <a:endParaRPr lang="en-US" sz="2800">
            <a:latin typeface="Arial" panose="020B0604020202020204" pitchFamily="34" charset="0"/>
            <a:cs typeface="Arial" panose="020B0604020202020204" pitchFamily="34" charset="0"/>
          </a:endParaRPr>
        </a:p>
      </dgm:t>
    </dgm:pt>
    <dgm:pt modelId="{E0006F43-DBA5-436D-B3BF-6A4C9C82CA24}" type="sibTrans" cxnId="{2485ECCC-7171-4739-BB48-2A7998A5A49E}">
      <dgm:prSet/>
      <dgm:spPr/>
      <dgm:t>
        <a:bodyPr/>
        <a:lstStyle/>
        <a:p>
          <a:endParaRPr lang="en-US" sz="2800">
            <a:latin typeface="Arial" panose="020B0604020202020204" pitchFamily="34" charset="0"/>
            <a:cs typeface="Arial" panose="020B0604020202020204" pitchFamily="34" charset="0"/>
          </a:endParaRPr>
        </a:p>
      </dgm:t>
    </dgm:pt>
    <dgm:pt modelId="{2831A1D9-1E1F-4ACF-8A7D-4A5A5A06A8D5}">
      <dgm:prSet custT="1"/>
      <dgm:spPr/>
      <dgm:t>
        <a:bodyPr/>
        <a:lstStyle/>
        <a:p>
          <a:pPr>
            <a:lnSpc>
              <a:spcPct val="100000"/>
            </a:lnSpc>
          </a:pPr>
          <a:r>
            <a:rPr lang="en-GB" sz="2800" dirty="0">
              <a:latin typeface="Arial" panose="020B0604020202020204" pitchFamily="34" charset="0"/>
              <a:cs typeface="Arial" panose="020B0604020202020204" pitchFamily="34" charset="0"/>
            </a:rPr>
            <a:t>Break out groups</a:t>
          </a:r>
          <a:endParaRPr lang="en-US" sz="2800" dirty="0">
            <a:latin typeface="Arial" panose="020B0604020202020204" pitchFamily="34" charset="0"/>
            <a:cs typeface="Arial" panose="020B0604020202020204" pitchFamily="34" charset="0"/>
          </a:endParaRPr>
        </a:p>
      </dgm:t>
    </dgm:pt>
    <dgm:pt modelId="{408F5A0C-1770-44C1-BD8B-C7BCAF88FEED}" type="parTrans" cxnId="{DE17A8DE-B682-4FE9-8B1E-2E2D3026E9C8}">
      <dgm:prSet/>
      <dgm:spPr/>
      <dgm:t>
        <a:bodyPr/>
        <a:lstStyle/>
        <a:p>
          <a:endParaRPr lang="en-US" sz="2800">
            <a:latin typeface="Arial" panose="020B0604020202020204" pitchFamily="34" charset="0"/>
            <a:cs typeface="Arial" panose="020B0604020202020204" pitchFamily="34" charset="0"/>
          </a:endParaRPr>
        </a:p>
      </dgm:t>
    </dgm:pt>
    <dgm:pt modelId="{2F88F16F-CCCD-47E1-A362-FB4E86EBC3D7}" type="sibTrans" cxnId="{DE17A8DE-B682-4FE9-8B1E-2E2D3026E9C8}">
      <dgm:prSet/>
      <dgm:spPr/>
      <dgm:t>
        <a:bodyPr/>
        <a:lstStyle/>
        <a:p>
          <a:endParaRPr lang="en-US" sz="2800">
            <a:latin typeface="Arial" panose="020B0604020202020204" pitchFamily="34" charset="0"/>
            <a:cs typeface="Arial" panose="020B0604020202020204" pitchFamily="34" charset="0"/>
          </a:endParaRPr>
        </a:p>
      </dgm:t>
    </dgm:pt>
    <dgm:pt modelId="{8408D7EA-0733-4D24-89A5-D50B68702668}" type="pres">
      <dgm:prSet presAssocID="{EFD7690A-E6AD-4DDF-AB70-7FCF166C8EB5}" presName="root" presStyleCnt="0">
        <dgm:presLayoutVars>
          <dgm:dir/>
          <dgm:resizeHandles val="exact"/>
        </dgm:presLayoutVars>
      </dgm:prSet>
      <dgm:spPr/>
    </dgm:pt>
    <dgm:pt modelId="{3DC47BB8-895F-499C-AE56-13BDCB73C14F}" type="pres">
      <dgm:prSet presAssocID="{2A1E3A6D-4E18-4235-9D15-2DAC114507E3}" presName="compNode" presStyleCnt="0"/>
      <dgm:spPr/>
    </dgm:pt>
    <dgm:pt modelId="{9CCD35E1-5156-4C71-9DCD-6971875BD78E}" type="pres">
      <dgm:prSet presAssocID="{2A1E3A6D-4E18-4235-9D15-2DAC114507E3}" presName="bgRect" presStyleLbl="bgShp" presStyleIdx="0" presStyleCnt="3"/>
      <dgm:spPr/>
    </dgm:pt>
    <dgm:pt modelId="{AC1E4301-0EBC-4165-9038-9BFCE2D1C259}" type="pres">
      <dgm:prSet presAssocID="{2A1E3A6D-4E18-4235-9D15-2DAC114507E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ls"/>
        </a:ext>
      </dgm:extLst>
    </dgm:pt>
    <dgm:pt modelId="{3F1B38D2-58D8-459E-AE3D-734A2844029D}" type="pres">
      <dgm:prSet presAssocID="{2A1E3A6D-4E18-4235-9D15-2DAC114507E3}" presName="spaceRect" presStyleCnt="0"/>
      <dgm:spPr/>
    </dgm:pt>
    <dgm:pt modelId="{784CA261-10B1-45B6-8DCF-345F7DD1535C}" type="pres">
      <dgm:prSet presAssocID="{2A1E3A6D-4E18-4235-9D15-2DAC114507E3}" presName="parTx" presStyleLbl="revTx" presStyleIdx="0" presStyleCnt="3">
        <dgm:presLayoutVars>
          <dgm:chMax val="0"/>
          <dgm:chPref val="0"/>
        </dgm:presLayoutVars>
      </dgm:prSet>
      <dgm:spPr/>
    </dgm:pt>
    <dgm:pt modelId="{554DF6FF-09DA-4012-AC50-7ADCD9522038}" type="pres">
      <dgm:prSet presAssocID="{7C6C7ECA-605A-45B5-A4BD-03BD8FACA16D}" presName="sibTrans" presStyleCnt="0"/>
      <dgm:spPr/>
    </dgm:pt>
    <dgm:pt modelId="{20B24A01-D674-450C-90E8-3DF5BEBFE725}" type="pres">
      <dgm:prSet presAssocID="{27C055A8-D1BA-4222-8F61-8B95C777802B}" presName="compNode" presStyleCnt="0"/>
      <dgm:spPr/>
    </dgm:pt>
    <dgm:pt modelId="{C3E4F116-3FA1-499A-9333-926E7BC519C8}" type="pres">
      <dgm:prSet presAssocID="{27C055A8-D1BA-4222-8F61-8B95C777802B}" presName="bgRect" presStyleLbl="bgShp" presStyleIdx="1" presStyleCnt="3"/>
      <dgm:spPr/>
    </dgm:pt>
    <dgm:pt modelId="{1EDDEF02-5453-4ADE-9847-9FFAB9FE6337}" type="pres">
      <dgm:prSet presAssocID="{27C055A8-D1BA-4222-8F61-8B95C777802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7B3C285D-341C-48E7-8976-A18E4197BD34}" type="pres">
      <dgm:prSet presAssocID="{27C055A8-D1BA-4222-8F61-8B95C777802B}" presName="spaceRect" presStyleCnt="0"/>
      <dgm:spPr/>
    </dgm:pt>
    <dgm:pt modelId="{0FFEEF1C-271A-406D-BD79-74705BFDA99F}" type="pres">
      <dgm:prSet presAssocID="{27C055A8-D1BA-4222-8F61-8B95C777802B}" presName="parTx" presStyleLbl="revTx" presStyleIdx="1" presStyleCnt="3">
        <dgm:presLayoutVars>
          <dgm:chMax val="0"/>
          <dgm:chPref val="0"/>
        </dgm:presLayoutVars>
      </dgm:prSet>
      <dgm:spPr/>
    </dgm:pt>
    <dgm:pt modelId="{3E086856-0069-4078-B9C8-DF3837774EAD}" type="pres">
      <dgm:prSet presAssocID="{E0006F43-DBA5-436D-B3BF-6A4C9C82CA24}" presName="sibTrans" presStyleCnt="0"/>
      <dgm:spPr/>
    </dgm:pt>
    <dgm:pt modelId="{711D2A16-D5B4-4B94-8215-9433F69A4CD4}" type="pres">
      <dgm:prSet presAssocID="{2831A1D9-1E1F-4ACF-8A7D-4A5A5A06A8D5}" presName="compNode" presStyleCnt="0"/>
      <dgm:spPr/>
    </dgm:pt>
    <dgm:pt modelId="{4BC9468A-DF16-417C-A1FA-27847A603959}" type="pres">
      <dgm:prSet presAssocID="{2831A1D9-1E1F-4ACF-8A7D-4A5A5A06A8D5}" presName="bgRect" presStyleLbl="bgShp" presStyleIdx="2" presStyleCnt="3"/>
      <dgm:spPr/>
    </dgm:pt>
    <dgm:pt modelId="{545AC2A8-4893-427C-ADAB-6AB21525FCAD}" type="pres">
      <dgm:prSet presAssocID="{2831A1D9-1E1F-4ACF-8A7D-4A5A5A06A8D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8E43DA5C-825C-49E3-985B-D6A5B4E85E5D}" type="pres">
      <dgm:prSet presAssocID="{2831A1D9-1E1F-4ACF-8A7D-4A5A5A06A8D5}" presName="spaceRect" presStyleCnt="0"/>
      <dgm:spPr/>
    </dgm:pt>
    <dgm:pt modelId="{AA2F0A8F-2F81-4E12-B605-8E683B095077}" type="pres">
      <dgm:prSet presAssocID="{2831A1D9-1E1F-4ACF-8A7D-4A5A5A06A8D5}" presName="parTx" presStyleLbl="revTx" presStyleIdx="2" presStyleCnt="3">
        <dgm:presLayoutVars>
          <dgm:chMax val="0"/>
          <dgm:chPref val="0"/>
        </dgm:presLayoutVars>
      </dgm:prSet>
      <dgm:spPr/>
    </dgm:pt>
  </dgm:ptLst>
  <dgm:cxnLst>
    <dgm:cxn modelId="{AF8C6B2B-0A75-4D9D-B1B8-5005C5258CF9}" srcId="{EFD7690A-E6AD-4DDF-AB70-7FCF166C8EB5}" destId="{2A1E3A6D-4E18-4235-9D15-2DAC114507E3}" srcOrd="0" destOrd="0" parTransId="{35B372E1-0277-469F-87B6-4E595DF13619}" sibTransId="{7C6C7ECA-605A-45B5-A4BD-03BD8FACA16D}"/>
    <dgm:cxn modelId="{74BE055B-F71F-40C6-B7D0-D50735094120}" type="presOf" srcId="{2831A1D9-1E1F-4ACF-8A7D-4A5A5A06A8D5}" destId="{AA2F0A8F-2F81-4E12-B605-8E683B095077}" srcOrd="0" destOrd="0" presId="urn:microsoft.com/office/officeart/2018/2/layout/IconVerticalSolidList"/>
    <dgm:cxn modelId="{A641FA5C-08CE-45FF-9F07-7F52465E5A4C}" type="presOf" srcId="{EFD7690A-E6AD-4DDF-AB70-7FCF166C8EB5}" destId="{8408D7EA-0733-4D24-89A5-D50B68702668}" srcOrd="0" destOrd="0" presId="urn:microsoft.com/office/officeart/2018/2/layout/IconVerticalSolidList"/>
    <dgm:cxn modelId="{8C598575-F1B5-4038-8A6B-6A8A4212F044}" type="presOf" srcId="{2A1E3A6D-4E18-4235-9D15-2DAC114507E3}" destId="{784CA261-10B1-45B6-8DCF-345F7DD1535C}" srcOrd="0" destOrd="0" presId="urn:microsoft.com/office/officeart/2018/2/layout/IconVerticalSolidList"/>
    <dgm:cxn modelId="{4AEFD6AE-9963-4034-8EF1-80100003A7DF}" type="presOf" srcId="{27C055A8-D1BA-4222-8F61-8B95C777802B}" destId="{0FFEEF1C-271A-406D-BD79-74705BFDA99F}" srcOrd="0" destOrd="0" presId="urn:microsoft.com/office/officeart/2018/2/layout/IconVerticalSolidList"/>
    <dgm:cxn modelId="{2485ECCC-7171-4739-BB48-2A7998A5A49E}" srcId="{EFD7690A-E6AD-4DDF-AB70-7FCF166C8EB5}" destId="{27C055A8-D1BA-4222-8F61-8B95C777802B}" srcOrd="1" destOrd="0" parTransId="{06270D01-7A88-42EB-8C0E-E8C259BACF2A}" sibTransId="{E0006F43-DBA5-436D-B3BF-6A4C9C82CA24}"/>
    <dgm:cxn modelId="{DE17A8DE-B682-4FE9-8B1E-2E2D3026E9C8}" srcId="{EFD7690A-E6AD-4DDF-AB70-7FCF166C8EB5}" destId="{2831A1D9-1E1F-4ACF-8A7D-4A5A5A06A8D5}" srcOrd="2" destOrd="0" parTransId="{408F5A0C-1770-44C1-BD8B-C7BCAF88FEED}" sibTransId="{2F88F16F-CCCD-47E1-A362-FB4E86EBC3D7}"/>
    <dgm:cxn modelId="{95E3A095-BA8E-4248-950E-EC5E8376256D}" type="presParOf" srcId="{8408D7EA-0733-4D24-89A5-D50B68702668}" destId="{3DC47BB8-895F-499C-AE56-13BDCB73C14F}" srcOrd="0" destOrd="0" presId="urn:microsoft.com/office/officeart/2018/2/layout/IconVerticalSolidList"/>
    <dgm:cxn modelId="{64611651-BA52-4C25-BC09-8EF28AED70FF}" type="presParOf" srcId="{3DC47BB8-895F-499C-AE56-13BDCB73C14F}" destId="{9CCD35E1-5156-4C71-9DCD-6971875BD78E}" srcOrd="0" destOrd="0" presId="urn:microsoft.com/office/officeart/2018/2/layout/IconVerticalSolidList"/>
    <dgm:cxn modelId="{BB7FB634-7D61-49F6-9988-54237FF515DF}" type="presParOf" srcId="{3DC47BB8-895F-499C-AE56-13BDCB73C14F}" destId="{AC1E4301-0EBC-4165-9038-9BFCE2D1C259}" srcOrd="1" destOrd="0" presId="urn:microsoft.com/office/officeart/2018/2/layout/IconVerticalSolidList"/>
    <dgm:cxn modelId="{009B95E9-108F-45B3-B60D-7FD22FDDD806}" type="presParOf" srcId="{3DC47BB8-895F-499C-AE56-13BDCB73C14F}" destId="{3F1B38D2-58D8-459E-AE3D-734A2844029D}" srcOrd="2" destOrd="0" presId="urn:microsoft.com/office/officeart/2018/2/layout/IconVerticalSolidList"/>
    <dgm:cxn modelId="{3010ACD4-877E-44C6-8DB6-ABA32DE23878}" type="presParOf" srcId="{3DC47BB8-895F-499C-AE56-13BDCB73C14F}" destId="{784CA261-10B1-45B6-8DCF-345F7DD1535C}" srcOrd="3" destOrd="0" presId="urn:microsoft.com/office/officeart/2018/2/layout/IconVerticalSolidList"/>
    <dgm:cxn modelId="{EE95B534-FDE1-48CD-A62B-3E31866F016C}" type="presParOf" srcId="{8408D7EA-0733-4D24-89A5-D50B68702668}" destId="{554DF6FF-09DA-4012-AC50-7ADCD9522038}" srcOrd="1" destOrd="0" presId="urn:microsoft.com/office/officeart/2018/2/layout/IconVerticalSolidList"/>
    <dgm:cxn modelId="{45037F39-61A2-4C93-8CEF-4B6032BEC293}" type="presParOf" srcId="{8408D7EA-0733-4D24-89A5-D50B68702668}" destId="{20B24A01-D674-450C-90E8-3DF5BEBFE725}" srcOrd="2" destOrd="0" presId="urn:microsoft.com/office/officeart/2018/2/layout/IconVerticalSolidList"/>
    <dgm:cxn modelId="{B534CDD0-D12E-478C-9315-8ABBDACB4EC0}" type="presParOf" srcId="{20B24A01-D674-450C-90E8-3DF5BEBFE725}" destId="{C3E4F116-3FA1-499A-9333-926E7BC519C8}" srcOrd="0" destOrd="0" presId="urn:microsoft.com/office/officeart/2018/2/layout/IconVerticalSolidList"/>
    <dgm:cxn modelId="{5E23A9B0-C47D-425B-A68F-FD853FA344CB}" type="presParOf" srcId="{20B24A01-D674-450C-90E8-3DF5BEBFE725}" destId="{1EDDEF02-5453-4ADE-9847-9FFAB9FE6337}" srcOrd="1" destOrd="0" presId="urn:microsoft.com/office/officeart/2018/2/layout/IconVerticalSolidList"/>
    <dgm:cxn modelId="{E0AA6D29-4717-4070-B8B6-6774D2794A08}" type="presParOf" srcId="{20B24A01-D674-450C-90E8-3DF5BEBFE725}" destId="{7B3C285D-341C-48E7-8976-A18E4197BD34}" srcOrd="2" destOrd="0" presId="urn:microsoft.com/office/officeart/2018/2/layout/IconVerticalSolidList"/>
    <dgm:cxn modelId="{809BE1E2-129D-4D2E-BC18-34CDC4562063}" type="presParOf" srcId="{20B24A01-D674-450C-90E8-3DF5BEBFE725}" destId="{0FFEEF1C-271A-406D-BD79-74705BFDA99F}" srcOrd="3" destOrd="0" presId="urn:microsoft.com/office/officeart/2018/2/layout/IconVerticalSolidList"/>
    <dgm:cxn modelId="{E84F8A04-0AC6-4B52-A1F4-B2F1067D2591}" type="presParOf" srcId="{8408D7EA-0733-4D24-89A5-D50B68702668}" destId="{3E086856-0069-4078-B9C8-DF3837774EAD}" srcOrd="3" destOrd="0" presId="urn:microsoft.com/office/officeart/2018/2/layout/IconVerticalSolidList"/>
    <dgm:cxn modelId="{625E9C1C-37BA-4C54-B5F4-47884FC69F81}" type="presParOf" srcId="{8408D7EA-0733-4D24-89A5-D50B68702668}" destId="{711D2A16-D5B4-4B94-8215-9433F69A4CD4}" srcOrd="4" destOrd="0" presId="urn:microsoft.com/office/officeart/2018/2/layout/IconVerticalSolidList"/>
    <dgm:cxn modelId="{92566954-3DCF-45BB-91D2-029124E01F03}" type="presParOf" srcId="{711D2A16-D5B4-4B94-8215-9433F69A4CD4}" destId="{4BC9468A-DF16-417C-A1FA-27847A603959}" srcOrd="0" destOrd="0" presId="urn:microsoft.com/office/officeart/2018/2/layout/IconVerticalSolidList"/>
    <dgm:cxn modelId="{1A7F51AD-D753-4E63-8FC4-E66547BA5D10}" type="presParOf" srcId="{711D2A16-D5B4-4B94-8215-9433F69A4CD4}" destId="{545AC2A8-4893-427C-ADAB-6AB21525FCAD}" srcOrd="1" destOrd="0" presId="urn:microsoft.com/office/officeart/2018/2/layout/IconVerticalSolidList"/>
    <dgm:cxn modelId="{10A3D473-2968-45B9-A8DE-C85ED61C1EC1}" type="presParOf" srcId="{711D2A16-D5B4-4B94-8215-9433F69A4CD4}" destId="{8E43DA5C-825C-49E3-985B-D6A5B4E85E5D}" srcOrd="2" destOrd="0" presId="urn:microsoft.com/office/officeart/2018/2/layout/IconVerticalSolidList"/>
    <dgm:cxn modelId="{F9C320CE-D0EB-4184-A530-458D4E0F48AF}" type="presParOf" srcId="{711D2A16-D5B4-4B94-8215-9433F69A4CD4}" destId="{AA2F0A8F-2F81-4E12-B605-8E683B09507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783623-9677-485C-B184-FCB47402CA4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D71FEC9-18CB-4EBA-BEC8-CE30B819AD74}">
      <dgm:prSet custT="1"/>
      <dgm:spPr/>
      <dgm:t>
        <a:bodyPr/>
        <a:lstStyle/>
        <a:p>
          <a:r>
            <a:rPr lang="en-GB" sz="2400">
              <a:latin typeface="Arial" panose="020B0604020202020204" pitchFamily="34" charset="0"/>
              <a:cs typeface="Arial" panose="020B0604020202020204" pitchFamily="34" charset="0"/>
            </a:rPr>
            <a:t>Spending cuts</a:t>
          </a:r>
          <a:endParaRPr lang="en-US" sz="2400">
            <a:latin typeface="Arial" panose="020B0604020202020204" pitchFamily="34" charset="0"/>
            <a:cs typeface="Arial" panose="020B0604020202020204" pitchFamily="34" charset="0"/>
          </a:endParaRPr>
        </a:p>
      </dgm:t>
    </dgm:pt>
    <dgm:pt modelId="{DE9571FB-27E9-471B-8F22-5ADD8D5933E8}" type="parTrans" cxnId="{47E1C0EA-592A-46D6-8D16-0368AC0B15CF}">
      <dgm:prSet/>
      <dgm:spPr/>
      <dgm:t>
        <a:bodyPr/>
        <a:lstStyle/>
        <a:p>
          <a:endParaRPr lang="en-US" sz="2400">
            <a:latin typeface="Arial" panose="020B0604020202020204" pitchFamily="34" charset="0"/>
            <a:cs typeface="Arial" panose="020B0604020202020204" pitchFamily="34" charset="0"/>
          </a:endParaRPr>
        </a:p>
      </dgm:t>
    </dgm:pt>
    <dgm:pt modelId="{588C18D4-3A5B-4011-A201-65D49C453E99}" type="sibTrans" cxnId="{47E1C0EA-592A-46D6-8D16-0368AC0B15CF}">
      <dgm:prSet/>
      <dgm:spPr/>
      <dgm:t>
        <a:bodyPr/>
        <a:lstStyle/>
        <a:p>
          <a:endParaRPr lang="en-US" sz="2400">
            <a:latin typeface="Arial" panose="020B0604020202020204" pitchFamily="34" charset="0"/>
            <a:cs typeface="Arial" panose="020B0604020202020204" pitchFamily="34" charset="0"/>
          </a:endParaRPr>
        </a:p>
      </dgm:t>
    </dgm:pt>
    <dgm:pt modelId="{B4F6220A-AC2E-4352-8C31-7911824BF606}">
      <dgm:prSet custT="1"/>
      <dgm:spPr/>
      <dgm:t>
        <a:bodyPr/>
        <a:lstStyle/>
        <a:p>
          <a:r>
            <a:rPr lang="en-GB" sz="2400">
              <a:latin typeface="Arial" panose="020B0604020202020204" pitchFamily="34" charset="0"/>
              <a:cs typeface="Arial" panose="020B0604020202020204" pitchFamily="34" charset="0"/>
            </a:rPr>
            <a:t>Economic uncertainty</a:t>
          </a:r>
          <a:endParaRPr lang="en-US" sz="2400">
            <a:latin typeface="Arial" panose="020B0604020202020204" pitchFamily="34" charset="0"/>
            <a:cs typeface="Arial" panose="020B0604020202020204" pitchFamily="34" charset="0"/>
          </a:endParaRPr>
        </a:p>
      </dgm:t>
    </dgm:pt>
    <dgm:pt modelId="{7AFAF4A9-96F8-4FD8-BBCA-6C1CCB87BBA1}" type="parTrans" cxnId="{C4653CC2-E54F-45E6-A73C-40FB7CB132E1}">
      <dgm:prSet/>
      <dgm:spPr/>
      <dgm:t>
        <a:bodyPr/>
        <a:lstStyle/>
        <a:p>
          <a:endParaRPr lang="en-US" sz="2400">
            <a:latin typeface="Arial" panose="020B0604020202020204" pitchFamily="34" charset="0"/>
            <a:cs typeface="Arial" panose="020B0604020202020204" pitchFamily="34" charset="0"/>
          </a:endParaRPr>
        </a:p>
      </dgm:t>
    </dgm:pt>
    <dgm:pt modelId="{B58EC3CE-4DFB-48D9-B1E0-31FFE8DA66E4}" type="sibTrans" cxnId="{C4653CC2-E54F-45E6-A73C-40FB7CB132E1}">
      <dgm:prSet/>
      <dgm:spPr/>
      <dgm:t>
        <a:bodyPr/>
        <a:lstStyle/>
        <a:p>
          <a:endParaRPr lang="en-US" sz="2400">
            <a:latin typeface="Arial" panose="020B0604020202020204" pitchFamily="34" charset="0"/>
            <a:cs typeface="Arial" panose="020B0604020202020204" pitchFamily="34" charset="0"/>
          </a:endParaRPr>
        </a:p>
      </dgm:t>
    </dgm:pt>
    <dgm:pt modelId="{44DB3610-58F3-491A-BC0F-25E858B80F68}">
      <dgm:prSet custT="1"/>
      <dgm:spPr/>
      <dgm:t>
        <a:bodyPr/>
        <a:lstStyle/>
        <a:p>
          <a:r>
            <a:rPr lang="en-GB" sz="2400">
              <a:latin typeface="Arial" panose="020B0604020202020204" pitchFamily="34" charset="0"/>
              <a:cs typeface="Arial" panose="020B0604020202020204" pitchFamily="34" charset="0"/>
            </a:rPr>
            <a:t>Climate change</a:t>
          </a:r>
          <a:endParaRPr lang="en-US" sz="2400">
            <a:latin typeface="Arial" panose="020B0604020202020204" pitchFamily="34" charset="0"/>
            <a:cs typeface="Arial" panose="020B0604020202020204" pitchFamily="34" charset="0"/>
          </a:endParaRPr>
        </a:p>
      </dgm:t>
    </dgm:pt>
    <dgm:pt modelId="{BB539C87-87FE-4688-A893-2746D69AEC93}" type="parTrans" cxnId="{2774359B-8EDF-4D44-B29C-40E07B483367}">
      <dgm:prSet/>
      <dgm:spPr/>
      <dgm:t>
        <a:bodyPr/>
        <a:lstStyle/>
        <a:p>
          <a:endParaRPr lang="en-US" sz="2400">
            <a:latin typeface="Arial" panose="020B0604020202020204" pitchFamily="34" charset="0"/>
            <a:cs typeface="Arial" panose="020B0604020202020204" pitchFamily="34" charset="0"/>
          </a:endParaRPr>
        </a:p>
      </dgm:t>
    </dgm:pt>
    <dgm:pt modelId="{261AA82B-DFFC-434E-99E2-E06F0EB9D14F}" type="sibTrans" cxnId="{2774359B-8EDF-4D44-B29C-40E07B483367}">
      <dgm:prSet/>
      <dgm:spPr/>
      <dgm:t>
        <a:bodyPr/>
        <a:lstStyle/>
        <a:p>
          <a:endParaRPr lang="en-US" sz="2400">
            <a:latin typeface="Arial" panose="020B0604020202020204" pitchFamily="34" charset="0"/>
            <a:cs typeface="Arial" panose="020B0604020202020204" pitchFamily="34" charset="0"/>
          </a:endParaRPr>
        </a:p>
      </dgm:t>
    </dgm:pt>
    <dgm:pt modelId="{5EC8AF4B-4B1A-4C28-AC35-1739D755F636}">
      <dgm:prSet custT="1"/>
      <dgm:spPr/>
      <dgm:t>
        <a:bodyPr/>
        <a:lstStyle/>
        <a:p>
          <a:r>
            <a:rPr lang="en-GB" sz="2400" dirty="0">
              <a:latin typeface="Arial" panose="020B0604020202020204" pitchFamily="34" charset="0"/>
              <a:cs typeface="Arial" panose="020B0604020202020204" pitchFamily="34" charset="0"/>
            </a:rPr>
            <a:t>Welfare reform</a:t>
          </a:r>
          <a:endParaRPr lang="en-US" sz="2400" dirty="0">
            <a:latin typeface="Arial" panose="020B0604020202020204" pitchFamily="34" charset="0"/>
            <a:cs typeface="Arial" panose="020B0604020202020204" pitchFamily="34" charset="0"/>
          </a:endParaRPr>
        </a:p>
      </dgm:t>
    </dgm:pt>
    <dgm:pt modelId="{AF4EF266-9FCE-49EA-ACEA-045462B7B400}" type="parTrans" cxnId="{CDA03DCA-1A5C-4370-9EAB-C5C605B92308}">
      <dgm:prSet/>
      <dgm:spPr/>
      <dgm:t>
        <a:bodyPr/>
        <a:lstStyle/>
        <a:p>
          <a:endParaRPr lang="en-US" sz="2400">
            <a:latin typeface="Arial" panose="020B0604020202020204" pitchFamily="34" charset="0"/>
            <a:cs typeface="Arial" panose="020B0604020202020204" pitchFamily="34" charset="0"/>
          </a:endParaRPr>
        </a:p>
      </dgm:t>
    </dgm:pt>
    <dgm:pt modelId="{74953344-E9AE-4910-A9DD-5717265A27E9}" type="sibTrans" cxnId="{CDA03DCA-1A5C-4370-9EAB-C5C605B92308}">
      <dgm:prSet/>
      <dgm:spPr/>
      <dgm:t>
        <a:bodyPr/>
        <a:lstStyle/>
        <a:p>
          <a:endParaRPr lang="en-US" sz="2400">
            <a:latin typeface="Arial" panose="020B0604020202020204" pitchFamily="34" charset="0"/>
            <a:cs typeface="Arial" panose="020B0604020202020204" pitchFamily="34" charset="0"/>
          </a:endParaRPr>
        </a:p>
      </dgm:t>
    </dgm:pt>
    <dgm:pt modelId="{8284CC8C-FD15-435A-8044-2838D5A7A2F4}">
      <dgm:prSet custT="1"/>
      <dgm:spPr/>
      <dgm:t>
        <a:bodyPr/>
        <a:lstStyle/>
        <a:p>
          <a:r>
            <a:rPr lang="en-GB" sz="2400">
              <a:latin typeface="Arial" panose="020B0604020202020204" pitchFamily="34" charset="0"/>
              <a:cs typeface="Arial" panose="020B0604020202020204" pitchFamily="34" charset="0"/>
            </a:rPr>
            <a:t>Youth unemployment</a:t>
          </a:r>
          <a:endParaRPr lang="en-US" sz="2400">
            <a:latin typeface="Arial" panose="020B0604020202020204" pitchFamily="34" charset="0"/>
            <a:cs typeface="Arial" panose="020B0604020202020204" pitchFamily="34" charset="0"/>
          </a:endParaRPr>
        </a:p>
      </dgm:t>
    </dgm:pt>
    <dgm:pt modelId="{B611BF77-B2ED-4B64-8393-BE9E06831D32}" type="parTrans" cxnId="{056E3933-5F24-4252-AE48-13C769C8AF48}">
      <dgm:prSet/>
      <dgm:spPr/>
      <dgm:t>
        <a:bodyPr/>
        <a:lstStyle/>
        <a:p>
          <a:endParaRPr lang="en-US" sz="2400">
            <a:latin typeface="Arial" panose="020B0604020202020204" pitchFamily="34" charset="0"/>
            <a:cs typeface="Arial" panose="020B0604020202020204" pitchFamily="34" charset="0"/>
          </a:endParaRPr>
        </a:p>
      </dgm:t>
    </dgm:pt>
    <dgm:pt modelId="{DA3E4AF0-AFCD-473D-A703-1EF95B6F85D5}" type="sibTrans" cxnId="{056E3933-5F24-4252-AE48-13C769C8AF48}">
      <dgm:prSet/>
      <dgm:spPr/>
      <dgm:t>
        <a:bodyPr/>
        <a:lstStyle/>
        <a:p>
          <a:endParaRPr lang="en-US" sz="2400">
            <a:latin typeface="Arial" panose="020B0604020202020204" pitchFamily="34" charset="0"/>
            <a:cs typeface="Arial" panose="020B0604020202020204" pitchFamily="34" charset="0"/>
          </a:endParaRPr>
        </a:p>
      </dgm:t>
    </dgm:pt>
    <dgm:pt modelId="{72C52585-544F-410E-8176-DD11B9FE3485}">
      <dgm:prSet custT="1"/>
      <dgm:spPr/>
      <dgm:t>
        <a:bodyPr/>
        <a:lstStyle/>
        <a:p>
          <a:r>
            <a:rPr lang="en-GB" sz="2400">
              <a:latin typeface="Arial" panose="020B0604020202020204" pitchFamily="34" charset="0"/>
              <a:cs typeface="Arial" panose="020B0604020202020204" pitchFamily="34" charset="0"/>
            </a:rPr>
            <a:t>Housing need</a:t>
          </a:r>
          <a:endParaRPr lang="en-US" sz="2400">
            <a:latin typeface="Arial" panose="020B0604020202020204" pitchFamily="34" charset="0"/>
            <a:cs typeface="Arial" panose="020B0604020202020204" pitchFamily="34" charset="0"/>
          </a:endParaRPr>
        </a:p>
      </dgm:t>
    </dgm:pt>
    <dgm:pt modelId="{5F859119-0E39-41F5-85D7-3F2FC4E5F2C4}" type="parTrans" cxnId="{77C54731-E999-4CDE-84E4-20763DC7F2FD}">
      <dgm:prSet/>
      <dgm:spPr/>
      <dgm:t>
        <a:bodyPr/>
        <a:lstStyle/>
        <a:p>
          <a:endParaRPr lang="en-US" sz="2400">
            <a:latin typeface="Arial" panose="020B0604020202020204" pitchFamily="34" charset="0"/>
            <a:cs typeface="Arial" panose="020B0604020202020204" pitchFamily="34" charset="0"/>
          </a:endParaRPr>
        </a:p>
      </dgm:t>
    </dgm:pt>
    <dgm:pt modelId="{C14B6828-8F66-4275-958D-A831F1D26840}" type="sibTrans" cxnId="{77C54731-E999-4CDE-84E4-20763DC7F2FD}">
      <dgm:prSet/>
      <dgm:spPr/>
      <dgm:t>
        <a:bodyPr/>
        <a:lstStyle/>
        <a:p>
          <a:endParaRPr lang="en-US" sz="2400">
            <a:latin typeface="Arial" panose="020B0604020202020204" pitchFamily="34" charset="0"/>
            <a:cs typeface="Arial" panose="020B0604020202020204" pitchFamily="34" charset="0"/>
          </a:endParaRPr>
        </a:p>
      </dgm:t>
    </dgm:pt>
    <dgm:pt modelId="{608B8C51-081B-4AE0-B273-F0F1C5856D09}">
      <dgm:prSet custT="1"/>
      <dgm:spPr/>
      <dgm:t>
        <a:bodyPr/>
        <a:lstStyle/>
        <a:p>
          <a:r>
            <a:rPr lang="en-GB" sz="2400">
              <a:latin typeface="Arial" panose="020B0604020202020204" pitchFamily="34" charset="0"/>
              <a:cs typeface="Arial" panose="020B0604020202020204" pitchFamily="34" charset="0"/>
            </a:rPr>
            <a:t>Aging population </a:t>
          </a:r>
          <a:endParaRPr lang="en-US" sz="2400">
            <a:latin typeface="Arial" panose="020B0604020202020204" pitchFamily="34" charset="0"/>
            <a:cs typeface="Arial" panose="020B0604020202020204" pitchFamily="34" charset="0"/>
          </a:endParaRPr>
        </a:p>
      </dgm:t>
    </dgm:pt>
    <dgm:pt modelId="{177D92A9-A071-46BD-A9CB-A791E5D9B3B6}" type="parTrans" cxnId="{86E2F111-6F3F-41F0-BF43-D0A240290930}">
      <dgm:prSet/>
      <dgm:spPr/>
      <dgm:t>
        <a:bodyPr/>
        <a:lstStyle/>
        <a:p>
          <a:endParaRPr lang="en-US" sz="2400">
            <a:latin typeface="Arial" panose="020B0604020202020204" pitchFamily="34" charset="0"/>
            <a:cs typeface="Arial" panose="020B0604020202020204" pitchFamily="34" charset="0"/>
          </a:endParaRPr>
        </a:p>
      </dgm:t>
    </dgm:pt>
    <dgm:pt modelId="{276DEAEB-1D7B-45D1-93B0-0BFD8A2ECC4A}" type="sibTrans" cxnId="{86E2F111-6F3F-41F0-BF43-D0A240290930}">
      <dgm:prSet/>
      <dgm:spPr/>
      <dgm:t>
        <a:bodyPr/>
        <a:lstStyle/>
        <a:p>
          <a:endParaRPr lang="en-US" sz="2400">
            <a:latin typeface="Arial" panose="020B0604020202020204" pitchFamily="34" charset="0"/>
            <a:cs typeface="Arial" panose="020B0604020202020204" pitchFamily="34" charset="0"/>
          </a:endParaRPr>
        </a:p>
      </dgm:t>
    </dgm:pt>
    <dgm:pt modelId="{82187968-4554-49F4-ACB6-C4A17A712DBD}" type="pres">
      <dgm:prSet presAssocID="{63783623-9677-485C-B184-FCB47402CA4A}" presName="vert0" presStyleCnt="0">
        <dgm:presLayoutVars>
          <dgm:dir/>
          <dgm:animOne val="branch"/>
          <dgm:animLvl val="lvl"/>
        </dgm:presLayoutVars>
      </dgm:prSet>
      <dgm:spPr/>
    </dgm:pt>
    <dgm:pt modelId="{C6AB1B72-075A-4A7A-8CB0-101B6F18C80A}" type="pres">
      <dgm:prSet presAssocID="{DD71FEC9-18CB-4EBA-BEC8-CE30B819AD74}" presName="thickLine" presStyleLbl="alignNode1" presStyleIdx="0" presStyleCnt="7"/>
      <dgm:spPr/>
    </dgm:pt>
    <dgm:pt modelId="{2D6521BC-3AB0-4E9C-BFCB-9F0F5F3998F2}" type="pres">
      <dgm:prSet presAssocID="{DD71FEC9-18CB-4EBA-BEC8-CE30B819AD74}" presName="horz1" presStyleCnt="0"/>
      <dgm:spPr/>
    </dgm:pt>
    <dgm:pt modelId="{28B9E290-A6F4-47C4-836C-A71DBAC54097}" type="pres">
      <dgm:prSet presAssocID="{DD71FEC9-18CB-4EBA-BEC8-CE30B819AD74}" presName="tx1" presStyleLbl="revTx" presStyleIdx="0" presStyleCnt="7"/>
      <dgm:spPr/>
    </dgm:pt>
    <dgm:pt modelId="{7457D594-9B09-49E7-94E2-6021ADAB677D}" type="pres">
      <dgm:prSet presAssocID="{DD71FEC9-18CB-4EBA-BEC8-CE30B819AD74}" presName="vert1" presStyleCnt="0"/>
      <dgm:spPr/>
    </dgm:pt>
    <dgm:pt modelId="{3A5BD7D3-C306-4399-8EAA-7AAD8B47BD07}" type="pres">
      <dgm:prSet presAssocID="{B4F6220A-AC2E-4352-8C31-7911824BF606}" presName="thickLine" presStyleLbl="alignNode1" presStyleIdx="1" presStyleCnt="7"/>
      <dgm:spPr/>
    </dgm:pt>
    <dgm:pt modelId="{05D1D129-51B5-4A6F-86B0-E9E40EACD870}" type="pres">
      <dgm:prSet presAssocID="{B4F6220A-AC2E-4352-8C31-7911824BF606}" presName="horz1" presStyleCnt="0"/>
      <dgm:spPr/>
    </dgm:pt>
    <dgm:pt modelId="{757BC10E-E93E-48C7-9E47-E9C2CDE0CB2A}" type="pres">
      <dgm:prSet presAssocID="{B4F6220A-AC2E-4352-8C31-7911824BF606}" presName="tx1" presStyleLbl="revTx" presStyleIdx="1" presStyleCnt="7"/>
      <dgm:spPr/>
    </dgm:pt>
    <dgm:pt modelId="{57BAF604-8CC7-41D1-9D4B-8300A91A801D}" type="pres">
      <dgm:prSet presAssocID="{B4F6220A-AC2E-4352-8C31-7911824BF606}" presName="vert1" presStyleCnt="0"/>
      <dgm:spPr/>
    </dgm:pt>
    <dgm:pt modelId="{B4791CC9-D17A-4417-874B-5FB26CB308CB}" type="pres">
      <dgm:prSet presAssocID="{44DB3610-58F3-491A-BC0F-25E858B80F68}" presName="thickLine" presStyleLbl="alignNode1" presStyleIdx="2" presStyleCnt="7"/>
      <dgm:spPr/>
    </dgm:pt>
    <dgm:pt modelId="{9EAC612A-AAC2-42C7-9454-A7469D78C45F}" type="pres">
      <dgm:prSet presAssocID="{44DB3610-58F3-491A-BC0F-25E858B80F68}" presName="horz1" presStyleCnt="0"/>
      <dgm:spPr/>
    </dgm:pt>
    <dgm:pt modelId="{64380FFB-2B4F-440C-88E7-29D75D819712}" type="pres">
      <dgm:prSet presAssocID="{44DB3610-58F3-491A-BC0F-25E858B80F68}" presName="tx1" presStyleLbl="revTx" presStyleIdx="2" presStyleCnt="7"/>
      <dgm:spPr/>
    </dgm:pt>
    <dgm:pt modelId="{B5F54227-E410-4B30-8FBA-81470C71D2A7}" type="pres">
      <dgm:prSet presAssocID="{44DB3610-58F3-491A-BC0F-25E858B80F68}" presName="vert1" presStyleCnt="0"/>
      <dgm:spPr/>
    </dgm:pt>
    <dgm:pt modelId="{107A1E8F-8621-4AD4-ABF9-0DB2DF3E9B24}" type="pres">
      <dgm:prSet presAssocID="{5EC8AF4B-4B1A-4C28-AC35-1739D755F636}" presName="thickLine" presStyleLbl="alignNode1" presStyleIdx="3" presStyleCnt="7"/>
      <dgm:spPr/>
    </dgm:pt>
    <dgm:pt modelId="{32F7DDC3-7E2E-4568-BEF1-DA27E063D011}" type="pres">
      <dgm:prSet presAssocID="{5EC8AF4B-4B1A-4C28-AC35-1739D755F636}" presName="horz1" presStyleCnt="0"/>
      <dgm:spPr/>
    </dgm:pt>
    <dgm:pt modelId="{1903292C-1E0D-4417-917B-00B89968DBE3}" type="pres">
      <dgm:prSet presAssocID="{5EC8AF4B-4B1A-4C28-AC35-1739D755F636}" presName="tx1" presStyleLbl="revTx" presStyleIdx="3" presStyleCnt="7"/>
      <dgm:spPr/>
    </dgm:pt>
    <dgm:pt modelId="{34D0124D-440C-4BE2-80B7-86FE71A033E6}" type="pres">
      <dgm:prSet presAssocID="{5EC8AF4B-4B1A-4C28-AC35-1739D755F636}" presName="vert1" presStyleCnt="0"/>
      <dgm:spPr/>
    </dgm:pt>
    <dgm:pt modelId="{0F7CC013-A5B4-4A52-BA8E-B2520EE551A5}" type="pres">
      <dgm:prSet presAssocID="{8284CC8C-FD15-435A-8044-2838D5A7A2F4}" presName="thickLine" presStyleLbl="alignNode1" presStyleIdx="4" presStyleCnt="7"/>
      <dgm:spPr/>
    </dgm:pt>
    <dgm:pt modelId="{7C077A5A-B87E-4AE4-9B80-3ABA703EA0F4}" type="pres">
      <dgm:prSet presAssocID="{8284CC8C-FD15-435A-8044-2838D5A7A2F4}" presName="horz1" presStyleCnt="0"/>
      <dgm:spPr/>
    </dgm:pt>
    <dgm:pt modelId="{A665AD83-27FE-4A77-A662-B2464CEFB3A8}" type="pres">
      <dgm:prSet presAssocID="{8284CC8C-FD15-435A-8044-2838D5A7A2F4}" presName="tx1" presStyleLbl="revTx" presStyleIdx="4" presStyleCnt="7"/>
      <dgm:spPr/>
    </dgm:pt>
    <dgm:pt modelId="{B0903016-5009-4BCA-AF94-E118EE033AEF}" type="pres">
      <dgm:prSet presAssocID="{8284CC8C-FD15-435A-8044-2838D5A7A2F4}" presName="vert1" presStyleCnt="0"/>
      <dgm:spPr/>
    </dgm:pt>
    <dgm:pt modelId="{C6BD5B54-3C63-4A43-BB94-80F919ED364B}" type="pres">
      <dgm:prSet presAssocID="{72C52585-544F-410E-8176-DD11B9FE3485}" presName="thickLine" presStyleLbl="alignNode1" presStyleIdx="5" presStyleCnt="7"/>
      <dgm:spPr/>
    </dgm:pt>
    <dgm:pt modelId="{AE070037-5C8D-4B8E-98FE-863C9C508421}" type="pres">
      <dgm:prSet presAssocID="{72C52585-544F-410E-8176-DD11B9FE3485}" presName="horz1" presStyleCnt="0"/>
      <dgm:spPr/>
    </dgm:pt>
    <dgm:pt modelId="{3C5D1C15-4BFE-443C-9E61-37E4343C1AE8}" type="pres">
      <dgm:prSet presAssocID="{72C52585-544F-410E-8176-DD11B9FE3485}" presName="tx1" presStyleLbl="revTx" presStyleIdx="5" presStyleCnt="7"/>
      <dgm:spPr/>
    </dgm:pt>
    <dgm:pt modelId="{D40FD60A-539D-4D6A-9046-CB8FA8C49E6C}" type="pres">
      <dgm:prSet presAssocID="{72C52585-544F-410E-8176-DD11B9FE3485}" presName="vert1" presStyleCnt="0"/>
      <dgm:spPr/>
    </dgm:pt>
    <dgm:pt modelId="{A5CAE502-EE50-42D8-9E8A-E86EED6EF1D7}" type="pres">
      <dgm:prSet presAssocID="{608B8C51-081B-4AE0-B273-F0F1C5856D09}" presName="thickLine" presStyleLbl="alignNode1" presStyleIdx="6" presStyleCnt="7"/>
      <dgm:spPr/>
    </dgm:pt>
    <dgm:pt modelId="{2B69B387-1599-4257-8979-D0B8131B9DB6}" type="pres">
      <dgm:prSet presAssocID="{608B8C51-081B-4AE0-B273-F0F1C5856D09}" presName="horz1" presStyleCnt="0"/>
      <dgm:spPr/>
    </dgm:pt>
    <dgm:pt modelId="{2AEC04D4-BE09-4958-83C5-F7DC680A4526}" type="pres">
      <dgm:prSet presAssocID="{608B8C51-081B-4AE0-B273-F0F1C5856D09}" presName="tx1" presStyleLbl="revTx" presStyleIdx="6" presStyleCnt="7"/>
      <dgm:spPr/>
    </dgm:pt>
    <dgm:pt modelId="{1E2C8C3A-03FC-41D0-BD2D-A24BBFDB20ED}" type="pres">
      <dgm:prSet presAssocID="{608B8C51-081B-4AE0-B273-F0F1C5856D09}" presName="vert1" presStyleCnt="0"/>
      <dgm:spPr/>
    </dgm:pt>
  </dgm:ptLst>
  <dgm:cxnLst>
    <dgm:cxn modelId="{441B9B03-8CBE-4F7D-8505-C7CD014B4901}" type="presOf" srcId="{44DB3610-58F3-491A-BC0F-25E858B80F68}" destId="{64380FFB-2B4F-440C-88E7-29D75D819712}" srcOrd="0" destOrd="0" presId="urn:microsoft.com/office/officeart/2008/layout/LinedList"/>
    <dgm:cxn modelId="{86E2F111-6F3F-41F0-BF43-D0A240290930}" srcId="{63783623-9677-485C-B184-FCB47402CA4A}" destId="{608B8C51-081B-4AE0-B273-F0F1C5856D09}" srcOrd="6" destOrd="0" parTransId="{177D92A9-A071-46BD-A9CB-A791E5D9B3B6}" sibTransId="{276DEAEB-1D7B-45D1-93B0-0BFD8A2ECC4A}"/>
    <dgm:cxn modelId="{24733C28-0F27-4B4F-9653-07129A4770AE}" type="presOf" srcId="{5EC8AF4B-4B1A-4C28-AC35-1739D755F636}" destId="{1903292C-1E0D-4417-917B-00B89968DBE3}" srcOrd="0" destOrd="0" presId="urn:microsoft.com/office/officeart/2008/layout/LinedList"/>
    <dgm:cxn modelId="{77C54731-E999-4CDE-84E4-20763DC7F2FD}" srcId="{63783623-9677-485C-B184-FCB47402CA4A}" destId="{72C52585-544F-410E-8176-DD11B9FE3485}" srcOrd="5" destOrd="0" parTransId="{5F859119-0E39-41F5-85D7-3F2FC4E5F2C4}" sibTransId="{C14B6828-8F66-4275-958D-A831F1D26840}"/>
    <dgm:cxn modelId="{056E3933-5F24-4252-AE48-13C769C8AF48}" srcId="{63783623-9677-485C-B184-FCB47402CA4A}" destId="{8284CC8C-FD15-435A-8044-2838D5A7A2F4}" srcOrd="4" destOrd="0" parTransId="{B611BF77-B2ED-4B64-8393-BE9E06831D32}" sibTransId="{DA3E4AF0-AFCD-473D-A703-1EF95B6F85D5}"/>
    <dgm:cxn modelId="{7ADD6054-A3C2-496C-AF06-4CE777BC6C14}" type="presOf" srcId="{B4F6220A-AC2E-4352-8C31-7911824BF606}" destId="{757BC10E-E93E-48C7-9E47-E9C2CDE0CB2A}" srcOrd="0" destOrd="0" presId="urn:microsoft.com/office/officeart/2008/layout/LinedList"/>
    <dgm:cxn modelId="{5E291F89-B5BB-4FDE-9932-B71AD8F7F92F}" type="presOf" srcId="{72C52585-544F-410E-8176-DD11B9FE3485}" destId="{3C5D1C15-4BFE-443C-9E61-37E4343C1AE8}" srcOrd="0" destOrd="0" presId="urn:microsoft.com/office/officeart/2008/layout/LinedList"/>
    <dgm:cxn modelId="{2774359B-8EDF-4D44-B29C-40E07B483367}" srcId="{63783623-9677-485C-B184-FCB47402CA4A}" destId="{44DB3610-58F3-491A-BC0F-25E858B80F68}" srcOrd="2" destOrd="0" parTransId="{BB539C87-87FE-4688-A893-2746D69AEC93}" sibTransId="{261AA82B-DFFC-434E-99E2-E06F0EB9D14F}"/>
    <dgm:cxn modelId="{E6BC239F-1951-49A9-A8B8-EFA4A140A280}" type="presOf" srcId="{63783623-9677-485C-B184-FCB47402CA4A}" destId="{82187968-4554-49F4-ACB6-C4A17A712DBD}" srcOrd="0" destOrd="0" presId="urn:microsoft.com/office/officeart/2008/layout/LinedList"/>
    <dgm:cxn modelId="{BD8B90AD-B596-4E9F-83B1-973B8DF96BD5}" type="presOf" srcId="{8284CC8C-FD15-435A-8044-2838D5A7A2F4}" destId="{A665AD83-27FE-4A77-A662-B2464CEFB3A8}" srcOrd="0" destOrd="0" presId="urn:microsoft.com/office/officeart/2008/layout/LinedList"/>
    <dgm:cxn modelId="{C4653CC2-E54F-45E6-A73C-40FB7CB132E1}" srcId="{63783623-9677-485C-B184-FCB47402CA4A}" destId="{B4F6220A-AC2E-4352-8C31-7911824BF606}" srcOrd="1" destOrd="0" parTransId="{7AFAF4A9-96F8-4FD8-BBCA-6C1CCB87BBA1}" sibTransId="{B58EC3CE-4DFB-48D9-B1E0-31FFE8DA66E4}"/>
    <dgm:cxn modelId="{5A960BC3-B8F0-4712-BC73-44B3FD9B6090}" type="presOf" srcId="{DD71FEC9-18CB-4EBA-BEC8-CE30B819AD74}" destId="{28B9E290-A6F4-47C4-836C-A71DBAC54097}" srcOrd="0" destOrd="0" presId="urn:microsoft.com/office/officeart/2008/layout/LinedList"/>
    <dgm:cxn modelId="{602B90C7-4C17-407A-A4A8-33F075AFF9EA}" type="presOf" srcId="{608B8C51-081B-4AE0-B273-F0F1C5856D09}" destId="{2AEC04D4-BE09-4958-83C5-F7DC680A4526}" srcOrd="0" destOrd="0" presId="urn:microsoft.com/office/officeart/2008/layout/LinedList"/>
    <dgm:cxn modelId="{CDA03DCA-1A5C-4370-9EAB-C5C605B92308}" srcId="{63783623-9677-485C-B184-FCB47402CA4A}" destId="{5EC8AF4B-4B1A-4C28-AC35-1739D755F636}" srcOrd="3" destOrd="0" parTransId="{AF4EF266-9FCE-49EA-ACEA-045462B7B400}" sibTransId="{74953344-E9AE-4910-A9DD-5717265A27E9}"/>
    <dgm:cxn modelId="{47E1C0EA-592A-46D6-8D16-0368AC0B15CF}" srcId="{63783623-9677-485C-B184-FCB47402CA4A}" destId="{DD71FEC9-18CB-4EBA-BEC8-CE30B819AD74}" srcOrd="0" destOrd="0" parTransId="{DE9571FB-27E9-471B-8F22-5ADD8D5933E8}" sibTransId="{588C18D4-3A5B-4011-A201-65D49C453E99}"/>
    <dgm:cxn modelId="{D6643007-EECB-42E3-BD32-434EA839C528}" type="presParOf" srcId="{82187968-4554-49F4-ACB6-C4A17A712DBD}" destId="{C6AB1B72-075A-4A7A-8CB0-101B6F18C80A}" srcOrd="0" destOrd="0" presId="urn:microsoft.com/office/officeart/2008/layout/LinedList"/>
    <dgm:cxn modelId="{276FD5DD-6803-4856-A64E-D94AD5993678}" type="presParOf" srcId="{82187968-4554-49F4-ACB6-C4A17A712DBD}" destId="{2D6521BC-3AB0-4E9C-BFCB-9F0F5F3998F2}" srcOrd="1" destOrd="0" presId="urn:microsoft.com/office/officeart/2008/layout/LinedList"/>
    <dgm:cxn modelId="{DB7E2D4C-2C27-4F06-B704-E5280F6D730A}" type="presParOf" srcId="{2D6521BC-3AB0-4E9C-BFCB-9F0F5F3998F2}" destId="{28B9E290-A6F4-47C4-836C-A71DBAC54097}" srcOrd="0" destOrd="0" presId="urn:microsoft.com/office/officeart/2008/layout/LinedList"/>
    <dgm:cxn modelId="{65A9FC33-E3B1-4FCB-93C6-C4B60D6D87E6}" type="presParOf" srcId="{2D6521BC-3AB0-4E9C-BFCB-9F0F5F3998F2}" destId="{7457D594-9B09-49E7-94E2-6021ADAB677D}" srcOrd="1" destOrd="0" presId="urn:microsoft.com/office/officeart/2008/layout/LinedList"/>
    <dgm:cxn modelId="{375C02DF-39CC-4A5D-AA7B-A4FE76CC1048}" type="presParOf" srcId="{82187968-4554-49F4-ACB6-C4A17A712DBD}" destId="{3A5BD7D3-C306-4399-8EAA-7AAD8B47BD07}" srcOrd="2" destOrd="0" presId="urn:microsoft.com/office/officeart/2008/layout/LinedList"/>
    <dgm:cxn modelId="{4EB39536-AB96-4EA9-A738-2B16A35C2FB8}" type="presParOf" srcId="{82187968-4554-49F4-ACB6-C4A17A712DBD}" destId="{05D1D129-51B5-4A6F-86B0-E9E40EACD870}" srcOrd="3" destOrd="0" presId="urn:microsoft.com/office/officeart/2008/layout/LinedList"/>
    <dgm:cxn modelId="{7ACF7113-6B4A-479A-987C-ED80F3D94FDE}" type="presParOf" srcId="{05D1D129-51B5-4A6F-86B0-E9E40EACD870}" destId="{757BC10E-E93E-48C7-9E47-E9C2CDE0CB2A}" srcOrd="0" destOrd="0" presId="urn:microsoft.com/office/officeart/2008/layout/LinedList"/>
    <dgm:cxn modelId="{EEC7BC11-4EBE-42DD-87EF-EC0BB8715F3F}" type="presParOf" srcId="{05D1D129-51B5-4A6F-86B0-E9E40EACD870}" destId="{57BAF604-8CC7-41D1-9D4B-8300A91A801D}" srcOrd="1" destOrd="0" presId="urn:microsoft.com/office/officeart/2008/layout/LinedList"/>
    <dgm:cxn modelId="{B5219686-B26E-43CC-9C8F-84BC6946603D}" type="presParOf" srcId="{82187968-4554-49F4-ACB6-C4A17A712DBD}" destId="{B4791CC9-D17A-4417-874B-5FB26CB308CB}" srcOrd="4" destOrd="0" presId="urn:microsoft.com/office/officeart/2008/layout/LinedList"/>
    <dgm:cxn modelId="{43F66F97-FD54-4636-867A-051DF575886C}" type="presParOf" srcId="{82187968-4554-49F4-ACB6-C4A17A712DBD}" destId="{9EAC612A-AAC2-42C7-9454-A7469D78C45F}" srcOrd="5" destOrd="0" presId="urn:microsoft.com/office/officeart/2008/layout/LinedList"/>
    <dgm:cxn modelId="{E7219690-28FA-44E3-A5FD-C0DC0FF2B725}" type="presParOf" srcId="{9EAC612A-AAC2-42C7-9454-A7469D78C45F}" destId="{64380FFB-2B4F-440C-88E7-29D75D819712}" srcOrd="0" destOrd="0" presId="urn:microsoft.com/office/officeart/2008/layout/LinedList"/>
    <dgm:cxn modelId="{56DDB340-FBC8-4589-ABCD-33EA10862993}" type="presParOf" srcId="{9EAC612A-AAC2-42C7-9454-A7469D78C45F}" destId="{B5F54227-E410-4B30-8FBA-81470C71D2A7}" srcOrd="1" destOrd="0" presId="urn:microsoft.com/office/officeart/2008/layout/LinedList"/>
    <dgm:cxn modelId="{6A510200-23B6-4779-8C76-EA427136F552}" type="presParOf" srcId="{82187968-4554-49F4-ACB6-C4A17A712DBD}" destId="{107A1E8F-8621-4AD4-ABF9-0DB2DF3E9B24}" srcOrd="6" destOrd="0" presId="urn:microsoft.com/office/officeart/2008/layout/LinedList"/>
    <dgm:cxn modelId="{0CE7BAAE-EFBC-4674-82A3-25CA075B93F0}" type="presParOf" srcId="{82187968-4554-49F4-ACB6-C4A17A712DBD}" destId="{32F7DDC3-7E2E-4568-BEF1-DA27E063D011}" srcOrd="7" destOrd="0" presId="urn:microsoft.com/office/officeart/2008/layout/LinedList"/>
    <dgm:cxn modelId="{0C44364E-B2D3-47D7-B146-BA8B854C2A29}" type="presParOf" srcId="{32F7DDC3-7E2E-4568-BEF1-DA27E063D011}" destId="{1903292C-1E0D-4417-917B-00B89968DBE3}" srcOrd="0" destOrd="0" presId="urn:microsoft.com/office/officeart/2008/layout/LinedList"/>
    <dgm:cxn modelId="{D759D48C-4045-4E74-A92C-C586907FDCC3}" type="presParOf" srcId="{32F7DDC3-7E2E-4568-BEF1-DA27E063D011}" destId="{34D0124D-440C-4BE2-80B7-86FE71A033E6}" srcOrd="1" destOrd="0" presId="urn:microsoft.com/office/officeart/2008/layout/LinedList"/>
    <dgm:cxn modelId="{74DAEA42-DE70-49BA-A491-406974C1F3B4}" type="presParOf" srcId="{82187968-4554-49F4-ACB6-C4A17A712DBD}" destId="{0F7CC013-A5B4-4A52-BA8E-B2520EE551A5}" srcOrd="8" destOrd="0" presId="urn:microsoft.com/office/officeart/2008/layout/LinedList"/>
    <dgm:cxn modelId="{E0AFAF0F-2BFD-4450-B802-B3BED9CB304C}" type="presParOf" srcId="{82187968-4554-49F4-ACB6-C4A17A712DBD}" destId="{7C077A5A-B87E-4AE4-9B80-3ABA703EA0F4}" srcOrd="9" destOrd="0" presId="urn:microsoft.com/office/officeart/2008/layout/LinedList"/>
    <dgm:cxn modelId="{ED7EE75E-42F1-4D0A-B24C-D5ECB1C236ED}" type="presParOf" srcId="{7C077A5A-B87E-4AE4-9B80-3ABA703EA0F4}" destId="{A665AD83-27FE-4A77-A662-B2464CEFB3A8}" srcOrd="0" destOrd="0" presId="urn:microsoft.com/office/officeart/2008/layout/LinedList"/>
    <dgm:cxn modelId="{844A141B-780D-409E-9505-5987CEA7E2DA}" type="presParOf" srcId="{7C077A5A-B87E-4AE4-9B80-3ABA703EA0F4}" destId="{B0903016-5009-4BCA-AF94-E118EE033AEF}" srcOrd="1" destOrd="0" presId="urn:microsoft.com/office/officeart/2008/layout/LinedList"/>
    <dgm:cxn modelId="{31616F3A-D032-422A-AB52-84322D67AD56}" type="presParOf" srcId="{82187968-4554-49F4-ACB6-C4A17A712DBD}" destId="{C6BD5B54-3C63-4A43-BB94-80F919ED364B}" srcOrd="10" destOrd="0" presId="urn:microsoft.com/office/officeart/2008/layout/LinedList"/>
    <dgm:cxn modelId="{E0E20B56-A898-46EF-A50D-F786B070B5AD}" type="presParOf" srcId="{82187968-4554-49F4-ACB6-C4A17A712DBD}" destId="{AE070037-5C8D-4B8E-98FE-863C9C508421}" srcOrd="11" destOrd="0" presId="urn:microsoft.com/office/officeart/2008/layout/LinedList"/>
    <dgm:cxn modelId="{5D196A12-51C9-42E7-A9A5-EFF99906E394}" type="presParOf" srcId="{AE070037-5C8D-4B8E-98FE-863C9C508421}" destId="{3C5D1C15-4BFE-443C-9E61-37E4343C1AE8}" srcOrd="0" destOrd="0" presId="urn:microsoft.com/office/officeart/2008/layout/LinedList"/>
    <dgm:cxn modelId="{8484B562-3CE1-4096-A219-A8C34D103295}" type="presParOf" srcId="{AE070037-5C8D-4B8E-98FE-863C9C508421}" destId="{D40FD60A-539D-4D6A-9046-CB8FA8C49E6C}" srcOrd="1" destOrd="0" presId="urn:microsoft.com/office/officeart/2008/layout/LinedList"/>
    <dgm:cxn modelId="{73DF7AD2-F671-4845-B577-F6181A8ACDFE}" type="presParOf" srcId="{82187968-4554-49F4-ACB6-C4A17A712DBD}" destId="{A5CAE502-EE50-42D8-9E8A-E86EED6EF1D7}" srcOrd="12" destOrd="0" presId="urn:microsoft.com/office/officeart/2008/layout/LinedList"/>
    <dgm:cxn modelId="{A8D61B69-F7A9-4740-AE46-0A000ECA058D}" type="presParOf" srcId="{82187968-4554-49F4-ACB6-C4A17A712DBD}" destId="{2B69B387-1599-4257-8979-D0B8131B9DB6}" srcOrd="13" destOrd="0" presId="urn:microsoft.com/office/officeart/2008/layout/LinedList"/>
    <dgm:cxn modelId="{761BB2B4-5096-48FA-B9B9-36B145746CDE}" type="presParOf" srcId="{2B69B387-1599-4257-8979-D0B8131B9DB6}" destId="{2AEC04D4-BE09-4958-83C5-F7DC680A4526}" srcOrd="0" destOrd="0" presId="urn:microsoft.com/office/officeart/2008/layout/LinedList"/>
    <dgm:cxn modelId="{08B19898-FFB8-4878-9076-53FAF2C52C57}" type="presParOf" srcId="{2B69B387-1599-4257-8979-D0B8131B9DB6}" destId="{1E2C8C3A-03FC-41D0-BD2D-A24BBFDB20E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1E2B88-A04E-4285-A263-7CA6DCBF301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E58A9E0-0D88-4396-A75C-361378B85F2D}">
      <dgm:prSet custT="1"/>
      <dgm:spPr/>
      <dgm:t>
        <a:bodyPr/>
        <a:lstStyle/>
        <a:p>
          <a:pPr>
            <a:lnSpc>
              <a:spcPct val="100000"/>
            </a:lnSpc>
          </a:pPr>
          <a:r>
            <a:rPr lang="en-US" sz="2400" dirty="0">
              <a:latin typeface="Arial" panose="020B0604020202020204" pitchFamily="34" charset="0"/>
              <a:cs typeface="Arial" panose="020B0604020202020204" pitchFamily="34" charset="0"/>
            </a:rPr>
            <a:t>Changing temperatures</a:t>
          </a:r>
        </a:p>
      </dgm:t>
    </dgm:pt>
    <dgm:pt modelId="{33555E72-929F-4AE3-BE26-23178C2E8A12}" type="parTrans" cxnId="{1A669658-2849-4F91-8F93-84EFA7DF108C}">
      <dgm:prSet/>
      <dgm:spPr/>
      <dgm:t>
        <a:bodyPr/>
        <a:lstStyle/>
        <a:p>
          <a:endParaRPr lang="en-US" sz="2400">
            <a:latin typeface="Arial" panose="020B0604020202020204" pitchFamily="34" charset="0"/>
            <a:cs typeface="Arial" panose="020B0604020202020204" pitchFamily="34" charset="0"/>
          </a:endParaRPr>
        </a:p>
      </dgm:t>
    </dgm:pt>
    <dgm:pt modelId="{685E584E-40BB-49B8-B6B3-73EC371A92E1}" type="sibTrans" cxnId="{1A669658-2849-4F91-8F93-84EFA7DF108C}">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3A9191B6-447A-4C52-ACD9-494AEFE14C38}">
      <dgm:prSet custT="1"/>
      <dgm:spPr/>
      <dgm:t>
        <a:bodyPr/>
        <a:lstStyle/>
        <a:p>
          <a:pPr>
            <a:lnSpc>
              <a:spcPct val="100000"/>
            </a:lnSpc>
          </a:pPr>
          <a:r>
            <a:rPr lang="en-GB" sz="2400">
              <a:latin typeface="Arial" panose="020B0604020202020204" pitchFamily="34" charset="0"/>
              <a:cs typeface="Arial" panose="020B0604020202020204" pitchFamily="34" charset="0"/>
            </a:rPr>
            <a:t>Flooding</a:t>
          </a:r>
          <a:endParaRPr lang="en-US" sz="2400" dirty="0">
            <a:latin typeface="Arial" panose="020B0604020202020204" pitchFamily="34" charset="0"/>
            <a:cs typeface="Arial" panose="020B0604020202020204" pitchFamily="34" charset="0"/>
          </a:endParaRPr>
        </a:p>
      </dgm:t>
    </dgm:pt>
    <dgm:pt modelId="{93788C84-368A-470D-A610-9DC772E90512}" type="parTrans" cxnId="{8BE4EA70-BDDA-4E15-9D3E-D06CE9E9318E}">
      <dgm:prSet/>
      <dgm:spPr/>
      <dgm:t>
        <a:bodyPr/>
        <a:lstStyle/>
        <a:p>
          <a:endParaRPr lang="en-US" sz="2400">
            <a:latin typeface="Arial" panose="020B0604020202020204" pitchFamily="34" charset="0"/>
            <a:cs typeface="Arial" panose="020B0604020202020204" pitchFamily="34" charset="0"/>
          </a:endParaRPr>
        </a:p>
      </dgm:t>
    </dgm:pt>
    <dgm:pt modelId="{5B071F38-78B7-4957-B499-28485D76D4F3}" type="sibTrans" cxnId="{8BE4EA70-BDDA-4E15-9D3E-D06CE9E9318E}">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2764394D-3A35-4C61-9FF5-F1FC70C96EA9}">
      <dgm:prSet custT="1"/>
      <dgm:spPr/>
      <dgm:t>
        <a:bodyPr/>
        <a:lstStyle/>
        <a:p>
          <a:pPr>
            <a:lnSpc>
              <a:spcPct val="100000"/>
            </a:lnSpc>
          </a:pPr>
          <a:r>
            <a:rPr lang="en-GB" sz="2400" dirty="0">
              <a:latin typeface="Arial" panose="020B0604020202020204" pitchFamily="34" charset="0"/>
              <a:cs typeface="Arial" panose="020B0604020202020204" pitchFamily="34" charset="0"/>
            </a:rPr>
            <a:t>Access to good quality green space</a:t>
          </a:r>
          <a:endParaRPr lang="en-US" sz="2400" dirty="0">
            <a:latin typeface="Arial" panose="020B0604020202020204" pitchFamily="34" charset="0"/>
            <a:cs typeface="Arial" panose="020B0604020202020204" pitchFamily="34" charset="0"/>
          </a:endParaRPr>
        </a:p>
      </dgm:t>
    </dgm:pt>
    <dgm:pt modelId="{7DB26D15-DA0A-423D-8656-C84A26E0AC30}" type="parTrans" cxnId="{7D32BDF4-7C7E-4988-B282-622AAE12BA42}">
      <dgm:prSet/>
      <dgm:spPr/>
      <dgm:t>
        <a:bodyPr/>
        <a:lstStyle/>
        <a:p>
          <a:endParaRPr lang="en-US" sz="2400">
            <a:latin typeface="Arial" panose="020B0604020202020204" pitchFamily="34" charset="0"/>
            <a:cs typeface="Arial" panose="020B0604020202020204" pitchFamily="34" charset="0"/>
          </a:endParaRPr>
        </a:p>
      </dgm:t>
    </dgm:pt>
    <dgm:pt modelId="{7A6BD14F-0551-4408-8577-D9F08155D8E8}" type="sibTrans" cxnId="{7D32BDF4-7C7E-4988-B282-622AAE12BA42}">
      <dgm:prSet/>
      <dgm:spPr/>
      <dgm:t>
        <a:bodyPr/>
        <a:lstStyle/>
        <a:p>
          <a:endParaRPr lang="en-US" sz="2400">
            <a:latin typeface="Arial" panose="020B0604020202020204" pitchFamily="34" charset="0"/>
            <a:cs typeface="Arial" panose="020B0604020202020204" pitchFamily="34" charset="0"/>
          </a:endParaRPr>
        </a:p>
      </dgm:t>
    </dgm:pt>
    <dgm:pt modelId="{A89678BF-199C-4C31-A0BD-A016B1DCB19E}">
      <dgm:prSet custT="1"/>
      <dgm:spPr/>
      <dgm:t>
        <a:bodyPr/>
        <a:lstStyle/>
        <a:p>
          <a:pPr>
            <a:lnSpc>
              <a:spcPct val="100000"/>
            </a:lnSpc>
          </a:pPr>
          <a:r>
            <a:rPr lang="en-US" sz="2400" dirty="0">
              <a:latin typeface="Arial" panose="020B0604020202020204" pitchFamily="34" charset="0"/>
              <a:cs typeface="Arial" panose="020B0604020202020204" pitchFamily="34" charset="0"/>
            </a:rPr>
            <a:t>Air and water quality</a:t>
          </a:r>
        </a:p>
      </dgm:t>
    </dgm:pt>
    <dgm:pt modelId="{F22DDC09-4219-4F7E-BF9F-1A99EEB17F83}" type="parTrans" cxnId="{26D5BA57-F815-4593-B14A-3D19A3D21ECD}">
      <dgm:prSet/>
      <dgm:spPr/>
      <dgm:t>
        <a:bodyPr/>
        <a:lstStyle/>
        <a:p>
          <a:endParaRPr lang="en-GB" sz="2400">
            <a:latin typeface="Arial" panose="020B0604020202020204" pitchFamily="34" charset="0"/>
            <a:cs typeface="Arial" panose="020B0604020202020204" pitchFamily="34" charset="0"/>
          </a:endParaRPr>
        </a:p>
      </dgm:t>
    </dgm:pt>
    <dgm:pt modelId="{32521FA3-0EB5-48A2-B6FC-8281262168D6}" type="sibTrans" cxnId="{26D5BA57-F815-4593-B14A-3D19A3D21ECD}">
      <dgm:prSet/>
      <dgm:spPr/>
      <dgm:t>
        <a:bodyPr/>
        <a:lstStyle/>
        <a:p>
          <a:pPr>
            <a:lnSpc>
              <a:spcPct val="100000"/>
            </a:lnSpc>
          </a:pPr>
          <a:endParaRPr lang="en-GB" sz="2400">
            <a:latin typeface="Arial" panose="020B0604020202020204" pitchFamily="34" charset="0"/>
            <a:cs typeface="Arial" panose="020B0604020202020204" pitchFamily="34" charset="0"/>
          </a:endParaRPr>
        </a:p>
      </dgm:t>
    </dgm:pt>
    <dgm:pt modelId="{22D90F78-0AB3-4BEB-9CC8-F2872D0F574B}">
      <dgm:prSet custT="1"/>
      <dgm:spPr/>
      <dgm:t>
        <a:bodyPr/>
        <a:lstStyle/>
        <a:p>
          <a:pPr>
            <a:lnSpc>
              <a:spcPct val="100000"/>
            </a:lnSpc>
          </a:pPr>
          <a:r>
            <a:rPr lang="en-US" sz="2400" dirty="0">
              <a:latin typeface="Arial" panose="020B0604020202020204" pitchFamily="34" charset="0"/>
              <a:cs typeface="Arial" panose="020B0604020202020204" pitchFamily="34" charset="0"/>
            </a:rPr>
            <a:t>Biodiversity decline</a:t>
          </a:r>
        </a:p>
      </dgm:t>
    </dgm:pt>
    <dgm:pt modelId="{60EA8307-4E39-40B3-AF3E-40BB7803894B}" type="parTrans" cxnId="{FAF11409-5CCA-4644-8A91-F0E00ECAF543}">
      <dgm:prSet/>
      <dgm:spPr/>
      <dgm:t>
        <a:bodyPr/>
        <a:lstStyle/>
        <a:p>
          <a:endParaRPr lang="en-GB" sz="2400">
            <a:latin typeface="Arial" panose="020B0604020202020204" pitchFamily="34" charset="0"/>
            <a:cs typeface="Arial" panose="020B0604020202020204" pitchFamily="34" charset="0"/>
          </a:endParaRPr>
        </a:p>
      </dgm:t>
    </dgm:pt>
    <dgm:pt modelId="{A874B2CA-8623-4ACF-962E-C62C62720712}" type="sibTrans" cxnId="{FAF11409-5CCA-4644-8A91-F0E00ECAF543}">
      <dgm:prSet/>
      <dgm:spPr/>
      <dgm:t>
        <a:bodyPr/>
        <a:lstStyle/>
        <a:p>
          <a:pPr>
            <a:lnSpc>
              <a:spcPct val="100000"/>
            </a:lnSpc>
          </a:pPr>
          <a:endParaRPr lang="en-GB" sz="2400">
            <a:latin typeface="Arial" panose="020B0604020202020204" pitchFamily="34" charset="0"/>
            <a:cs typeface="Arial" panose="020B0604020202020204" pitchFamily="34" charset="0"/>
          </a:endParaRPr>
        </a:p>
      </dgm:t>
    </dgm:pt>
    <dgm:pt modelId="{808E29EF-7455-44E3-8109-9574FE6F0C73}" type="pres">
      <dgm:prSet presAssocID="{A31E2B88-A04E-4285-A263-7CA6DCBF3011}" presName="root" presStyleCnt="0">
        <dgm:presLayoutVars>
          <dgm:dir/>
          <dgm:resizeHandles val="exact"/>
        </dgm:presLayoutVars>
      </dgm:prSet>
      <dgm:spPr/>
    </dgm:pt>
    <dgm:pt modelId="{50C8171A-3298-48C9-B713-9917AB3CF768}" type="pres">
      <dgm:prSet presAssocID="{8E58A9E0-0D88-4396-A75C-361378B85F2D}" presName="compNode" presStyleCnt="0"/>
      <dgm:spPr/>
    </dgm:pt>
    <dgm:pt modelId="{19DBC9C0-C8BD-4683-A13F-8687AAD5EDB3}" type="pres">
      <dgm:prSet presAssocID="{8E58A9E0-0D88-4396-A75C-361378B85F2D}" presName="bgRect" presStyleLbl="bgShp" presStyleIdx="0" presStyleCnt="5"/>
      <dgm:spPr/>
    </dgm:pt>
    <dgm:pt modelId="{39823D2C-9849-4101-AA12-C8506AF59DE1}" type="pres">
      <dgm:prSet presAssocID="{8E58A9E0-0D88-4396-A75C-361378B85F2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rmometer"/>
        </a:ext>
      </dgm:extLst>
    </dgm:pt>
    <dgm:pt modelId="{657B0A86-1CF3-46C3-93A8-608BCEC6B9AB}" type="pres">
      <dgm:prSet presAssocID="{8E58A9E0-0D88-4396-A75C-361378B85F2D}" presName="spaceRect" presStyleCnt="0"/>
      <dgm:spPr/>
    </dgm:pt>
    <dgm:pt modelId="{241C6A95-63E4-4444-8710-A9FF0934FB87}" type="pres">
      <dgm:prSet presAssocID="{8E58A9E0-0D88-4396-A75C-361378B85F2D}" presName="parTx" presStyleLbl="revTx" presStyleIdx="0" presStyleCnt="5">
        <dgm:presLayoutVars>
          <dgm:chMax val="0"/>
          <dgm:chPref val="0"/>
        </dgm:presLayoutVars>
      </dgm:prSet>
      <dgm:spPr/>
    </dgm:pt>
    <dgm:pt modelId="{9619E7EA-FAED-4895-8AA6-784F56E1F6A3}" type="pres">
      <dgm:prSet presAssocID="{685E584E-40BB-49B8-B6B3-73EC371A92E1}" presName="sibTrans" presStyleCnt="0"/>
      <dgm:spPr/>
    </dgm:pt>
    <dgm:pt modelId="{B290DB16-1A9B-4E9B-8B4E-13D2E749D306}" type="pres">
      <dgm:prSet presAssocID="{3A9191B6-447A-4C52-ACD9-494AEFE14C38}" presName="compNode" presStyleCnt="0"/>
      <dgm:spPr/>
    </dgm:pt>
    <dgm:pt modelId="{6D92387B-7952-4F47-89D6-AB2E3EDB1257}" type="pres">
      <dgm:prSet presAssocID="{3A9191B6-447A-4C52-ACD9-494AEFE14C38}" presName="bgRect" presStyleLbl="bgShp" presStyleIdx="1" presStyleCnt="5"/>
      <dgm:spPr/>
    </dgm:pt>
    <dgm:pt modelId="{95BA7993-0AFF-4D45-869D-420D311384AE}" type="pres">
      <dgm:prSet presAssocID="{3A9191B6-447A-4C52-ACD9-494AEFE14C3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
        </a:ext>
      </dgm:extLst>
    </dgm:pt>
    <dgm:pt modelId="{E9338169-E12B-4A5B-B60D-D63EDA09F1D3}" type="pres">
      <dgm:prSet presAssocID="{3A9191B6-447A-4C52-ACD9-494AEFE14C38}" presName="spaceRect" presStyleCnt="0"/>
      <dgm:spPr/>
    </dgm:pt>
    <dgm:pt modelId="{A21874A4-8ACF-4A52-8C92-2E32E3B706CC}" type="pres">
      <dgm:prSet presAssocID="{3A9191B6-447A-4C52-ACD9-494AEFE14C38}" presName="parTx" presStyleLbl="revTx" presStyleIdx="1" presStyleCnt="5">
        <dgm:presLayoutVars>
          <dgm:chMax val="0"/>
          <dgm:chPref val="0"/>
        </dgm:presLayoutVars>
      </dgm:prSet>
      <dgm:spPr/>
    </dgm:pt>
    <dgm:pt modelId="{54609747-6469-430C-835F-1D36F3DFCC7A}" type="pres">
      <dgm:prSet presAssocID="{5B071F38-78B7-4957-B499-28485D76D4F3}" presName="sibTrans" presStyleCnt="0"/>
      <dgm:spPr/>
    </dgm:pt>
    <dgm:pt modelId="{482E4446-1B08-439C-BCF2-18261A584DD9}" type="pres">
      <dgm:prSet presAssocID="{A89678BF-199C-4C31-A0BD-A016B1DCB19E}" presName="compNode" presStyleCnt="0"/>
      <dgm:spPr/>
    </dgm:pt>
    <dgm:pt modelId="{32D747F8-21B1-4963-BCC9-E147EFBCC873}" type="pres">
      <dgm:prSet presAssocID="{A89678BF-199C-4C31-A0BD-A016B1DCB19E}" presName="bgRect" presStyleLbl="bgShp" presStyleIdx="2" presStyleCnt="5"/>
      <dgm:spPr/>
    </dgm:pt>
    <dgm:pt modelId="{ECEF0C75-6288-4D01-9AD9-9ADBF3C8CCF5}" type="pres">
      <dgm:prSet presAssocID="{A89678BF-199C-4C31-A0BD-A016B1DCB19E}" presName="iconRect" presStyleLbl="node1" presStyleIdx="2" presStyleCnt="5"/>
      <dgm:spPr>
        <a:blipFill rotWithShape="1">
          <a:blip xmlns:r="http://schemas.openxmlformats.org/officeDocument/2006/relationships" r:embed="rId5"/>
          <a:srcRect/>
          <a:stretch>
            <a:fillRect/>
          </a:stretch>
        </a:blipFill>
        <a:ln>
          <a:noFill/>
        </a:ln>
      </dgm:spPr>
    </dgm:pt>
    <dgm:pt modelId="{B8AA1EB0-64F5-4975-A232-1F74FB39E298}" type="pres">
      <dgm:prSet presAssocID="{A89678BF-199C-4C31-A0BD-A016B1DCB19E}" presName="spaceRect" presStyleCnt="0"/>
      <dgm:spPr/>
    </dgm:pt>
    <dgm:pt modelId="{F5A0F5B8-240C-4D3E-BE70-BEFE487F135F}" type="pres">
      <dgm:prSet presAssocID="{A89678BF-199C-4C31-A0BD-A016B1DCB19E}" presName="parTx" presStyleLbl="revTx" presStyleIdx="2" presStyleCnt="5">
        <dgm:presLayoutVars>
          <dgm:chMax val="0"/>
          <dgm:chPref val="0"/>
        </dgm:presLayoutVars>
      </dgm:prSet>
      <dgm:spPr/>
    </dgm:pt>
    <dgm:pt modelId="{33BC590C-AB72-422D-B260-B52B8F65FB6C}" type="pres">
      <dgm:prSet presAssocID="{32521FA3-0EB5-48A2-B6FC-8281262168D6}" presName="sibTrans" presStyleCnt="0"/>
      <dgm:spPr/>
    </dgm:pt>
    <dgm:pt modelId="{3D30CDBA-9B9E-4654-91BA-C73390DD61A9}" type="pres">
      <dgm:prSet presAssocID="{22D90F78-0AB3-4BEB-9CC8-F2872D0F574B}" presName="compNode" presStyleCnt="0"/>
      <dgm:spPr/>
    </dgm:pt>
    <dgm:pt modelId="{F8D56179-1536-4747-993F-B093948649B9}" type="pres">
      <dgm:prSet presAssocID="{22D90F78-0AB3-4BEB-9CC8-F2872D0F574B}" presName="bgRect" presStyleLbl="bgShp" presStyleIdx="3" presStyleCnt="5"/>
      <dgm:spPr/>
    </dgm:pt>
    <dgm:pt modelId="{07EBCE44-CBB6-4A4D-867A-CAD22DDF8D4D}" type="pres">
      <dgm:prSet presAssocID="{22D90F78-0AB3-4BEB-9CC8-F2872D0F574B}" presName="iconRect" presStyleLbl="node1" presStyleIdx="3"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Bee with solid fill"/>
        </a:ext>
      </dgm:extLst>
    </dgm:pt>
    <dgm:pt modelId="{2C2CFA3D-3770-486E-A8B4-92DF4EDBE97D}" type="pres">
      <dgm:prSet presAssocID="{22D90F78-0AB3-4BEB-9CC8-F2872D0F574B}" presName="spaceRect" presStyleCnt="0"/>
      <dgm:spPr/>
    </dgm:pt>
    <dgm:pt modelId="{22E0EEDA-6ADF-4C70-B5B3-A50F73BFE8ED}" type="pres">
      <dgm:prSet presAssocID="{22D90F78-0AB3-4BEB-9CC8-F2872D0F574B}" presName="parTx" presStyleLbl="revTx" presStyleIdx="3" presStyleCnt="5">
        <dgm:presLayoutVars>
          <dgm:chMax val="0"/>
          <dgm:chPref val="0"/>
        </dgm:presLayoutVars>
      </dgm:prSet>
      <dgm:spPr/>
    </dgm:pt>
    <dgm:pt modelId="{EF16C2F2-B5CD-4BA0-8C2B-47EF14EEF84B}" type="pres">
      <dgm:prSet presAssocID="{A874B2CA-8623-4ACF-962E-C62C62720712}" presName="sibTrans" presStyleCnt="0"/>
      <dgm:spPr/>
    </dgm:pt>
    <dgm:pt modelId="{28632408-BF6A-49A4-8856-04812E3C09EC}" type="pres">
      <dgm:prSet presAssocID="{2764394D-3A35-4C61-9FF5-F1FC70C96EA9}" presName="compNode" presStyleCnt="0"/>
      <dgm:spPr/>
    </dgm:pt>
    <dgm:pt modelId="{4ABD7E26-3C17-4409-B986-AAEFA5157E1B}" type="pres">
      <dgm:prSet presAssocID="{2764394D-3A35-4C61-9FF5-F1FC70C96EA9}" presName="bgRect" presStyleLbl="bgShp" presStyleIdx="4" presStyleCnt="5"/>
      <dgm:spPr/>
    </dgm:pt>
    <dgm:pt modelId="{9C42F576-3D8C-49EA-B392-0E2D3DF216C3}" type="pres">
      <dgm:prSet presAssocID="{2764394D-3A35-4C61-9FF5-F1FC70C96EA9}" presName="iconRect" presStyleLbl="node1" presStyleIdx="4"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Deciduous tree with solid fill"/>
        </a:ext>
      </dgm:extLst>
    </dgm:pt>
    <dgm:pt modelId="{3C81E60B-CD84-4EA5-A02D-49F804271563}" type="pres">
      <dgm:prSet presAssocID="{2764394D-3A35-4C61-9FF5-F1FC70C96EA9}" presName="spaceRect" presStyleCnt="0"/>
      <dgm:spPr/>
    </dgm:pt>
    <dgm:pt modelId="{A9860339-3F6D-4C49-84FB-139504018256}" type="pres">
      <dgm:prSet presAssocID="{2764394D-3A35-4C61-9FF5-F1FC70C96EA9}" presName="parTx" presStyleLbl="revTx" presStyleIdx="4" presStyleCnt="5">
        <dgm:presLayoutVars>
          <dgm:chMax val="0"/>
          <dgm:chPref val="0"/>
        </dgm:presLayoutVars>
      </dgm:prSet>
      <dgm:spPr/>
    </dgm:pt>
  </dgm:ptLst>
  <dgm:cxnLst>
    <dgm:cxn modelId="{FAF11409-5CCA-4644-8A91-F0E00ECAF543}" srcId="{A31E2B88-A04E-4285-A263-7CA6DCBF3011}" destId="{22D90F78-0AB3-4BEB-9CC8-F2872D0F574B}" srcOrd="3" destOrd="0" parTransId="{60EA8307-4E39-40B3-AF3E-40BB7803894B}" sibTransId="{A874B2CA-8623-4ACF-962E-C62C62720712}"/>
    <dgm:cxn modelId="{6FACAD29-78F8-4762-B4D6-F3D4175910C2}" type="presOf" srcId="{3A9191B6-447A-4C52-ACD9-494AEFE14C38}" destId="{A21874A4-8ACF-4A52-8C92-2E32E3B706CC}" srcOrd="0" destOrd="0" presId="urn:microsoft.com/office/officeart/2018/2/layout/IconVerticalSolidList"/>
    <dgm:cxn modelId="{6A989347-53E6-4430-88BF-F7DDA8703CB8}" type="presOf" srcId="{8E58A9E0-0D88-4396-A75C-361378B85F2D}" destId="{241C6A95-63E4-4444-8710-A9FF0934FB87}" srcOrd="0" destOrd="0" presId="urn:microsoft.com/office/officeart/2018/2/layout/IconVerticalSolidList"/>
    <dgm:cxn modelId="{2237246B-AF8C-4CC9-917E-F29725B1121F}" type="presOf" srcId="{22D90F78-0AB3-4BEB-9CC8-F2872D0F574B}" destId="{22E0EEDA-6ADF-4C70-B5B3-A50F73BFE8ED}" srcOrd="0" destOrd="0" presId="urn:microsoft.com/office/officeart/2018/2/layout/IconVerticalSolidList"/>
    <dgm:cxn modelId="{8BE4EA70-BDDA-4E15-9D3E-D06CE9E9318E}" srcId="{A31E2B88-A04E-4285-A263-7CA6DCBF3011}" destId="{3A9191B6-447A-4C52-ACD9-494AEFE14C38}" srcOrd="1" destOrd="0" parTransId="{93788C84-368A-470D-A610-9DC772E90512}" sibTransId="{5B071F38-78B7-4957-B499-28485D76D4F3}"/>
    <dgm:cxn modelId="{26D5BA57-F815-4593-B14A-3D19A3D21ECD}" srcId="{A31E2B88-A04E-4285-A263-7CA6DCBF3011}" destId="{A89678BF-199C-4C31-A0BD-A016B1DCB19E}" srcOrd="2" destOrd="0" parTransId="{F22DDC09-4219-4F7E-BF9F-1A99EEB17F83}" sibTransId="{32521FA3-0EB5-48A2-B6FC-8281262168D6}"/>
    <dgm:cxn modelId="{1A669658-2849-4F91-8F93-84EFA7DF108C}" srcId="{A31E2B88-A04E-4285-A263-7CA6DCBF3011}" destId="{8E58A9E0-0D88-4396-A75C-361378B85F2D}" srcOrd="0" destOrd="0" parTransId="{33555E72-929F-4AE3-BE26-23178C2E8A12}" sibTransId="{685E584E-40BB-49B8-B6B3-73EC371A92E1}"/>
    <dgm:cxn modelId="{B62C0194-44E0-40E7-B31F-557931285C6B}" type="presOf" srcId="{2764394D-3A35-4C61-9FF5-F1FC70C96EA9}" destId="{A9860339-3F6D-4C49-84FB-139504018256}" srcOrd="0" destOrd="0" presId="urn:microsoft.com/office/officeart/2018/2/layout/IconVerticalSolidList"/>
    <dgm:cxn modelId="{B22B6DB1-AD0C-45FC-9B53-18ABB44E61AA}" type="presOf" srcId="{A31E2B88-A04E-4285-A263-7CA6DCBF3011}" destId="{808E29EF-7455-44E3-8109-9574FE6F0C73}" srcOrd="0" destOrd="0" presId="urn:microsoft.com/office/officeart/2018/2/layout/IconVerticalSolidList"/>
    <dgm:cxn modelId="{3E02C5DD-F3DB-4CDE-8D47-DCC2C00A38C7}" type="presOf" srcId="{A89678BF-199C-4C31-A0BD-A016B1DCB19E}" destId="{F5A0F5B8-240C-4D3E-BE70-BEFE487F135F}" srcOrd="0" destOrd="0" presId="urn:microsoft.com/office/officeart/2018/2/layout/IconVerticalSolidList"/>
    <dgm:cxn modelId="{7D32BDF4-7C7E-4988-B282-622AAE12BA42}" srcId="{A31E2B88-A04E-4285-A263-7CA6DCBF3011}" destId="{2764394D-3A35-4C61-9FF5-F1FC70C96EA9}" srcOrd="4" destOrd="0" parTransId="{7DB26D15-DA0A-423D-8656-C84A26E0AC30}" sibTransId="{7A6BD14F-0551-4408-8577-D9F08155D8E8}"/>
    <dgm:cxn modelId="{AC24CF22-319E-4BD3-9B47-7519DB36D8DA}" type="presParOf" srcId="{808E29EF-7455-44E3-8109-9574FE6F0C73}" destId="{50C8171A-3298-48C9-B713-9917AB3CF768}" srcOrd="0" destOrd="0" presId="urn:microsoft.com/office/officeart/2018/2/layout/IconVerticalSolidList"/>
    <dgm:cxn modelId="{E7673EFB-AE1B-4064-96EC-B6827AAA2920}" type="presParOf" srcId="{50C8171A-3298-48C9-B713-9917AB3CF768}" destId="{19DBC9C0-C8BD-4683-A13F-8687AAD5EDB3}" srcOrd="0" destOrd="0" presId="urn:microsoft.com/office/officeart/2018/2/layout/IconVerticalSolidList"/>
    <dgm:cxn modelId="{F99C49DE-C2D0-46CB-B3D0-89ADC1B1CDEA}" type="presParOf" srcId="{50C8171A-3298-48C9-B713-9917AB3CF768}" destId="{39823D2C-9849-4101-AA12-C8506AF59DE1}" srcOrd="1" destOrd="0" presId="urn:microsoft.com/office/officeart/2018/2/layout/IconVerticalSolidList"/>
    <dgm:cxn modelId="{0EA5E051-AC7D-46AC-B1CD-BA6728AD5446}" type="presParOf" srcId="{50C8171A-3298-48C9-B713-9917AB3CF768}" destId="{657B0A86-1CF3-46C3-93A8-608BCEC6B9AB}" srcOrd="2" destOrd="0" presId="urn:microsoft.com/office/officeart/2018/2/layout/IconVerticalSolidList"/>
    <dgm:cxn modelId="{014D1331-A250-4E3C-9149-965EB3B4EF08}" type="presParOf" srcId="{50C8171A-3298-48C9-B713-9917AB3CF768}" destId="{241C6A95-63E4-4444-8710-A9FF0934FB87}" srcOrd="3" destOrd="0" presId="urn:microsoft.com/office/officeart/2018/2/layout/IconVerticalSolidList"/>
    <dgm:cxn modelId="{F129ECF6-EF78-4708-B059-9C696BDC0E3A}" type="presParOf" srcId="{808E29EF-7455-44E3-8109-9574FE6F0C73}" destId="{9619E7EA-FAED-4895-8AA6-784F56E1F6A3}" srcOrd="1" destOrd="0" presId="urn:microsoft.com/office/officeart/2018/2/layout/IconVerticalSolidList"/>
    <dgm:cxn modelId="{A72C9609-4171-4B48-AE56-BA8CA2BDADEA}" type="presParOf" srcId="{808E29EF-7455-44E3-8109-9574FE6F0C73}" destId="{B290DB16-1A9B-4E9B-8B4E-13D2E749D306}" srcOrd="2" destOrd="0" presId="urn:microsoft.com/office/officeart/2018/2/layout/IconVerticalSolidList"/>
    <dgm:cxn modelId="{157EC429-9C42-460F-BDAA-D05CDBE287FF}" type="presParOf" srcId="{B290DB16-1A9B-4E9B-8B4E-13D2E749D306}" destId="{6D92387B-7952-4F47-89D6-AB2E3EDB1257}" srcOrd="0" destOrd="0" presId="urn:microsoft.com/office/officeart/2018/2/layout/IconVerticalSolidList"/>
    <dgm:cxn modelId="{C4EA8B69-D384-4BB1-A8F6-E549F83BED3F}" type="presParOf" srcId="{B290DB16-1A9B-4E9B-8B4E-13D2E749D306}" destId="{95BA7993-0AFF-4D45-869D-420D311384AE}" srcOrd="1" destOrd="0" presId="urn:microsoft.com/office/officeart/2018/2/layout/IconVerticalSolidList"/>
    <dgm:cxn modelId="{5EBA1DD4-E099-4BA1-B0F7-3B8FB145E088}" type="presParOf" srcId="{B290DB16-1A9B-4E9B-8B4E-13D2E749D306}" destId="{E9338169-E12B-4A5B-B60D-D63EDA09F1D3}" srcOrd="2" destOrd="0" presId="urn:microsoft.com/office/officeart/2018/2/layout/IconVerticalSolidList"/>
    <dgm:cxn modelId="{CA872BD1-28A1-4F94-802D-3C727E1D9472}" type="presParOf" srcId="{B290DB16-1A9B-4E9B-8B4E-13D2E749D306}" destId="{A21874A4-8ACF-4A52-8C92-2E32E3B706CC}" srcOrd="3" destOrd="0" presId="urn:microsoft.com/office/officeart/2018/2/layout/IconVerticalSolidList"/>
    <dgm:cxn modelId="{E79F1CBB-B2DD-46E4-90D1-897A3C549884}" type="presParOf" srcId="{808E29EF-7455-44E3-8109-9574FE6F0C73}" destId="{54609747-6469-430C-835F-1D36F3DFCC7A}" srcOrd="3" destOrd="0" presId="urn:microsoft.com/office/officeart/2018/2/layout/IconVerticalSolidList"/>
    <dgm:cxn modelId="{F49B2FE9-E662-4212-BC23-858402E311D7}" type="presParOf" srcId="{808E29EF-7455-44E3-8109-9574FE6F0C73}" destId="{482E4446-1B08-439C-BCF2-18261A584DD9}" srcOrd="4" destOrd="0" presId="urn:microsoft.com/office/officeart/2018/2/layout/IconVerticalSolidList"/>
    <dgm:cxn modelId="{2355541D-25C8-4A71-A098-A700648B7370}" type="presParOf" srcId="{482E4446-1B08-439C-BCF2-18261A584DD9}" destId="{32D747F8-21B1-4963-BCC9-E147EFBCC873}" srcOrd="0" destOrd="0" presId="urn:microsoft.com/office/officeart/2018/2/layout/IconVerticalSolidList"/>
    <dgm:cxn modelId="{500DE83B-E17C-4D80-A030-76BDFEBD3E17}" type="presParOf" srcId="{482E4446-1B08-439C-BCF2-18261A584DD9}" destId="{ECEF0C75-6288-4D01-9AD9-9ADBF3C8CCF5}" srcOrd="1" destOrd="0" presId="urn:microsoft.com/office/officeart/2018/2/layout/IconVerticalSolidList"/>
    <dgm:cxn modelId="{E251BC83-646E-4C26-8745-2B28C446E82D}" type="presParOf" srcId="{482E4446-1B08-439C-BCF2-18261A584DD9}" destId="{B8AA1EB0-64F5-4975-A232-1F74FB39E298}" srcOrd="2" destOrd="0" presId="urn:microsoft.com/office/officeart/2018/2/layout/IconVerticalSolidList"/>
    <dgm:cxn modelId="{CBD7E769-4432-4599-83B6-CCC0A000357D}" type="presParOf" srcId="{482E4446-1B08-439C-BCF2-18261A584DD9}" destId="{F5A0F5B8-240C-4D3E-BE70-BEFE487F135F}" srcOrd="3" destOrd="0" presId="urn:microsoft.com/office/officeart/2018/2/layout/IconVerticalSolidList"/>
    <dgm:cxn modelId="{0015D290-FCF6-49BB-BBE8-6D3E1163792B}" type="presParOf" srcId="{808E29EF-7455-44E3-8109-9574FE6F0C73}" destId="{33BC590C-AB72-422D-B260-B52B8F65FB6C}" srcOrd="5" destOrd="0" presId="urn:microsoft.com/office/officeart/2018/2/layout/IconVerticalSolidList"/>
    <dgm:cxn modelId="{902FD229-3708-43DE-9A70-58CAC4216E35}" type="presParOf" srcId="{808E29EF-7455-44E3-8109-9574FE6F0C73}" destId="{3D30CDBA-9B9E-4654-91BA-C73390DD61A9}" srcOrd="6" destOrd="0" presId="urn:microsoft.com/office/officeart/2018/2/layout/IconVerticalSolidList"/>
    <dgm:cxn modelId="{A40C772A-DE78-4278-9EDE-9C757E31C929}" type="presParOf" srcId="{3D30CDBA-9B9E-4654-91BA-C73390DD61A9}" destId="{F8D56179-1536-4747-993F-B093948649B9}" srcOrd="0" destOrd="0" presId="urn:microsoft.com/office/officeart/2018/2/layout/IconVerticalSolidList"/>
    <dgm:cxn modelId="{EB9C026E-B1AF-409D-A7C5-B99DF72B5100}" type="presParOf" srcId="{3D30CDBA-9B9E-4654-91BA-C73390DD61A9}" destId="{07EBCE44-CBB6-4A4D-867A-CAD22DDF8D4D}" srcOrd="1" destOrd="0" presId="urn:microsoft.com/office/officeart/2018/2/layout/IconVerticalSolidList"/>
    <dgm:cxn modelId="{18BA37C5-C209-4A78-8B92-F53F65F01883}" type="presParOf" srcId="{3D30CDBA-9B9E-4654-91BA-C73390DD61A9}" destId="{2C2CFA3D-3770-486E-A8B4-92DF4EDBE97D}" srcOrd="2" destOrd="0" presId="urn:microsoft.com/office/officeart/2018/2/layout/IconVerticalSolidList"/>
    <dgm:cxn modelId="{267BBF03-CC0E-4F39-B3E3-961DFCB67A27}" type="presParOf" srcId="{3D30CDBA-9B9E-4654-91BA-C73390DD61A9}" destId="{22E0EEDA-6ADF-4C70-B5B3-A50F73BFE8ED}" srcOrd="3" destOrd="0" presId="urn:microsoft.com/office/officeart/2018/2/layout/IconVerticalSolidList"/>
    <dgm:cxn modelId="{0897CD32-00B5-4B40-BFA9-EA562335F98A}" type="presParOf" srcId="{808E29EF-7455-44E3-8109-9574FE6F0C73}" destId="{EF16C2F2-B5CD-4BA0-8C2B-47EF14EEF84B}" srcOrd="7" destOrd="0" presId="urn:microsoft.com/office/officeart/2018/2/layout/IconVerticalSolidList"/>
    <dgm:cxn modelId="{38930C97-C804-4E1B-B1FB-9A3799A389F7}" type="presParOf" srcId="{808E29EF-7455-44E3-8109-9574FE6F0C73}" destId="{28632408-BF6A-49A4-8856-04812E3C09EC}" srcOrd="8" destOrd="0" presId="urn:microsoft.com/office/officeart/2018/2/layout/IconVerticalSolidList"/>
    <dgm:cxn modelId="{1E92E707-E91B-4F93-9AF5-01041EB5D68F}" type="presParOf" srcId="{28632408-BF6A-49A4-8856-04812E3C09EC}" destId="{4ABD7E26-3C17-4409-B986-AAEFA5157E1B}" srcOrd="0" destOrd="0" presId="urn:microsoft.com/office/officeart/2018/2/layout/IconVerticalSolidList"/>
    <dgm:cxn modelId="{58C4A083-E9DA-454A-83AA-CCEFFD7D1995}" type="presParOf" srcId="{28632408-BF6A-49A4-8856-04812E3C09EC}" destId="{9C42F576-3D8C-49EA-B392-0E2D3DF216C3}" srcOrd="1" destOrd="0" presId="urn:microsoft.com/office/officeart/2018/2/layout/IconVerticalSolidList"/>
    <dgm:cxn modelId="{A45852E6-FD91-4F2F-90EA-20C2BA92AE12}" type="presParOf" srcId="{28632408-BF6A-49A4-8856-04812E3C09EC}" destId="{3C81E60B-CD84-4EA5-A02D-49F804271563}" srcOrd="2" destOrd="0" presId="urn:microsoft.com/office/officeart/2018/2/layout/IconVerticalSolidList"/>
    <dgm:cxn modelId="{17E7D412-32D7-4CD3-8A70-926C0FBB2C53}" type="presParOf" srcId="{28632408-BF6A-49A4-8856-04812E3C09EC}" destId="{A9860339-3F6D-4C49-84FB-13950401825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F90C45-D5A3-4F63-8579-2CA68D1BF72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07AE551-52F7-48C1-BCEE-E0914EF174EA}">
      <dgm:prSet/>
      <dgm:spPr/>
      <dgm:t>
        <a:bodyPr/>
        <a:lstStyle/>
        <a:p>
          <a:pPr>
            <a:lnSpc>
              <a:spcPct val="100000"/>
            </a:lnSpc>
          </a:pPr>
          <a:r>
            <a:rPr lang="en-GB" dirty="0"/>
            <a:t>What are your service priorities and objectives?</a:t>
          </a:r>
          <a:endParaRPr lang="en-US" dirty="0"/>
        </a:p>
      </dgm:t>
    </dgm:pt>
    <dgm:pt modelId="{F94A7BC9-2615-4689-A730-8A6BD5FF9614}" type="parTrans" cxnId="{1D53373E-3EF5-4DE7-8498-AE8E13441D81}">
      <dgm:prSet/>
      <dgm:spPr/>
      <dgm:t>
        <a:bodyPr/>
        <a:lstStyle/>
        <a:p>
          <a:endParaRPr lang="en-US"/>
        </a:p>
      </dgm:t>
    </dgm:pt>
    <dgm:pt modelId="{B7FF20F4-BADA-4614-A9A4-C4495186B9CD}" type="sibTrans" cxnId="{1D53373E-3EF5-4DE7-8498-AE8E13441D81}">
      <dgm:prSet/>
      <dgm:spPr/>
      <dgm:t>
        <a:bodyPr/>
        <a:lstStyle/>
        <a:p>
          <a:endParaRPr lang="en-US"/>
        </a:p>
      </dgm:t>
    </dgm:pt>
    <dgm:pt modelId="{35A40C25-5579-455A-A98A-4208FDAAE97A}">
      <dgm:prSet/>
      <dgm:spPr/>
      <dgm:t>
        <a:bodyPr/>
        <a:lstStyle/>
        <a:p>
          <a:pPr>
            <a:lnSpc>
              <a:spcPct val="100000"/>
            </a:lnSpc>
          </a:pPr>
          <a:r>
            <a:rPr lang="en-GB" dirty="0"/>
            <a:t>What are the economic, environmental and social challenges affecting delivery?</a:t>
          </a:r>
          <a:endParaRPr lang="en-US" dirty="0"/>
        </a:p>
      </dgm:t>
    </dgm:pt>
    <dgm:pt modelId="{E6B799F2-4CAA-4BFA-A72F-A3CFC45A2931}" type="parTrans" cxnId="{1512723F-5F21-4526-A366-FB093178453B}">
      <dgm:prSet/>
      <dgm:spPr/>
      <dgm:t>
        <a:bodyPr/>
        <a:lstStyle/>
        <a:p>
          <a:endParaRPr lang="en-US"/>
        </a:p>
      </dgm:t>
    </dgm:pt>
    <dgm:pt modelId="{7212C32D-82E1-4B97-8E38-A44B1AF86E41}" type="sibTrans" cxnId="{1512723F-5F21-4526-A366-FB093178453B}">
      <dgm:prSet/>
      <dgm:spPr/>
      <dgm:t>
        <a:bodyPr/>
        <a:lstStyle/>
        <a:p>
          <a:endParaRPr lang="en-US"/>
        </a:p>
      </dgm:t>
    </dgm:pt>
    <dgm:pt modelId="{8B632957-45B8-40DF-8679-28D5A2A29E03}">
      <dgm:prSet/>
      <dgm:spPr/>
      <dgm:t>
        <a:bodyPr/>
        <a:lstStyle/>
        <a:p>
          <a:pPr>
            <a:lnSpc>
              <a:spcPct val="100000"/>
            </a:lnSpc>
          </a:pPr>
          <a:r>
            <a:rPr lang="en-GB" dirty="0"/>
            <a:t>How can nature and the government’s nature recovery reforms help address these?</a:t>
          </a:r>
          <a:endParaRPr lang="en-US" dirty="0"/>
        </a:p>
      </dgm:t>
    </dgm:pt>
    <dgm:pt modelId="{D5DE06BF-06B2-4E52-B4A4-9DA29541932B}" type="parTrans" cxnId="{0854D471-EFE0-42E5-B629-2FBA7B9DC95C}">
      <dgm:prSet/>
      <dgm:spPr/>
      <dgm:t>
        <a:bodyPr/>
        <a:lstStyle/>
        <a:p>
          <a:endParaRPr lang="en-US"/>
        </a:p>
      </dgm:t>
    </dgm:pt>
    <dgm:pt modelId="{1DA036E9-D906-4921-860D-F69AE33EB8F4}" type="sibTrans" cxnId="{0854D471-EFE0-42E5-B629-2FBA7B9DC95C}">
      <dgm:prSet/>
      <dgm:spPr/>
      <dgm:t>
        <a:bodyPr/>
        <a:lstStyle/>
        <a:p>
          <a:endParaRPr lang="en-US"/>
        </a:p>
      </dgm:t>
    </dgm:pt>
    <dgm:pt modelId="{EEDB0007-643A-43F0-8A8C-7B3127055015}">
      <dgm:prSet/>
      <dgm:spPr/>
      <dgm:t>
        <a:bodyPr/>
        <a:lstStyle/>
        <a:p>
          <a:pPr>
            <a:lnSpc>
              <a:spcPct val="100000"/>
            </a:lnSpc>
          </a:pPr>
          <a:r>
            <a:rPr lang="en-GB" dirty="0"/>
            <a:t>What are the risks of doing nothing?</a:t>
          </a:r>
          <a:endParaRPr lang="en-US" dirty="0"/>
        </a:p>
      </dgm:t>
    </dgm:pt>
    <dgm:pt modelId="{DE1523AB-A301-4E21-8960-8BDDB1D69209}" type="parTrans" cxnId="{39A41A43-420D-486C-83A8-E589383C3B80}">
      <dgm:prSet/>
      <dgm:spPr/>
      <dgm:t>
        <a:bodyPr/>
        <a:lstStyle/>
        <a:p>
          <a:endParaRPr lang="en-US"/>
        </a:p>
      </dgm:t>
    </dgm:pt>
    <dgm:pt modelId="{F4944C54-6D59-4A90-AA08-FFD1CDB929B6}" type="sibTrans" cxnId="{39A41A43-420D-486C-83A8-E589383C3B80}">
      <dgm:prSet/>
      <dgm:spPr/>
      <dgm:t>
        <a:bodyPr/>
        <a:lstStyle/>
        <a:p>
          <a:endParaRPr lang="en-US"/>
        </a:p>
      </dgm:t>
    </dgm:pt>
    <dgm:pt modelId="{6B8D7C36-C767-49B4-939D-24176FF23946}" type="pres">
      <dgm:prSet presAssocID="{D6F90C45-D5A3-4F63-8579-2CA68D1BF726}" presName="root" presStyleCnt="0">
        <dgm:presLayoutVars>
          <dgm:dir/>
          <dgm:resizeHandles val="exact"/>
        </dgm:presLayoutVars>
      </dgm:prSet>
      <dgm:spPr/>
    </dgm:pt>
    <dgm:pt modelId="{9BE08651-3817-4EC5-92F2-B9147165AE19}" type="pres">
      <dgm:prSet presAssocID="{A07AE551-52F7-48C1-BCEE-E0914EF174EA}" presName="compNode" presStyleCnt="0"/>
      <dgm:spPr/>
    </dgm:pt>
    <dgm:pt modelId="{13ACB0B7-3DC4-4EDE-9223-FBD0DBAEEFB7}" type="pres">
      <dgm:prSet presAssocID="{A07AE551-52F7-48C1-BCEE-E0914EF174EA}" presName="bgRect" presStyleLbl="bgShp" presStyleIdx="0" presStyleCnt="4"/>
      <dgm:spPr/>
    </dgm:pt>
    <dgm:pt modelId="{E9DF4708-38C4-4AEF-AD37-5DCD2AD10587}" type="pres">
      <dgm:prSet presAssocID="{A07AE551-52F7-48C1-BCEE-E0914EF174E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ED8F4746-5DDC-41B9-8B68-D601D13EA82C}" type="pres">
      <dgm:prSet presAssocID="{A07AE551-52F7-48C1-BCEE-E0914EF174EA}" presName="spaceRect" presStyleCnt="0"/>
      <dgm:spPr/>
    </dgm:pt>
    <dgm:pt modelId="{6F7B9649-849D-4BB3-8216-AD1A6AD7FF44}" type="pres">
      <dgm:prSet presAssocID="{A07AE551-52F7-48C1-BCEE-E0914EF174EA}" presName="parTx" presStyleLbl="revTx" presStyleIdx="0" presStyleCnt="4">
        <dgm:presLayoutVars>
          <dgm:chMax val="0"/>
          <dgm:chPref val="0"/>
        </dgm:presLayoutVars>
      </dgm:prSet>
      <dgm:spPr/>
    </dgm:pt>
    <dgm:pt modelId="{BAB5B4BB-AD1E-463E-896E-99548B465719}" type="pres">
      <dgm:prSet presAssocID="{B7FF20F4-BADA-4614-A9A4-C4495186B9CD}" presName="sibTrans" presStyleCnt="0"/>
      <dgm:spPr/>
    </dgm:pt>
    <dgm:pt modelId="{8C09AFC8-CB57-4CC2-9D64-EAD42217070E}" type="pres">
      <dgm:prSet presAssocID="{35A40C25-5579-455A-A98A-4208FDAAE97A}" presName="compNode" presStyleCnt="0"/>
      <dgm:spPr/>
    </dgm:pt>
    <dgm:pt modelId="{E45B0CF3-2FA2-4B16-9045-8CA82DAC785B}" type="pres">
      <dgm:prSet presAssocID="{35A40C25-5579-455A-A98A-4208FDAAE97A}" presName="bgRect" presStyleLbl="bgShp" presStyleIdx="1" presStyleCnt="4"/>
      <dgm:spPr/>
    </dgm:pt>
    <dgm:pt modelId="{84799712-E386-41B4-B940-A0FB69DE4DCB}" type="pres">
      <dgm:prSet presAssocID="{35A40C25-5579-455A-A98A-4208FDAAE97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FDE3C718-DACE-462A-9114-AAAE5E846D35}" type="pres">
      <dgm:prSet presAssocID="{35A40C25-5579-455A-A98A-4208FDAAE97A}" presName="spaceRect" presStyleCnt="0"/>
      <dgm:spPr/>
    </dgm:pt>
    <dgm:pt modelId="{6F406F9F-5DB7-4AE0-90FB-46ACA585C5F9}" type="pres">
      <dgm:prSet presAssocID="{35A40C25-5579-455A-A98A-4208FDAAE97A}" presName="parTx" presStyleLbl="revTx" presStyleIdx="1" presStyleCnt="4">
        <dgm:presLayoutVars>
          <dgm:chMax val="0"/>
          <dgm:chPref val="0"/>
        </dgm:presLayoutVars>
      </dgm:prSet>
      <dgm:spPr/>
    </dgm:pt>
    <dgm:pt modelId="{A3E43D4C-0816-4679-8587-15FDC290770E}" type="pres">
      <dgm:prSet presAssocID="{7212C32D-82E1-4B97-8E38-A44B1AF86E41}" presName="sibTrans" presStyleCnt="0"/>
      <dgm:spPr/>
    </dgm:pt>
    <dgm:pt modelId="{F3C5CA30-716A-48BD-A059-833DBDD9F663}" type="pres">
      <dgm:prSet presAssocID="{8B632957-45B8-40DF-8679-28D5A2A29E03}" presName="compNode" presStyleCnt="0"/>
      <dgm:spPr/>
    </dgm:pt>
    <dgm:pt modelId="{022F88DE-4E04-40AE-A86E-9768C2C97C85}" type="pres">
      <dgm:prSet presAssocID="{8B632957-45B8-40DF-8679-28D5A2A29E03}" presName="bgRect" presStyleLbl="bgShp" presStyleIdx="2" presStyleCnt="4"/>
      <dgm:spPr/>
    </dgm:pt>
    <dgm:pt modelId="{24E8759F-D17D-4BFE-B3BA-0A33D9E996F1}" type="pres">
      <dgm:prSet presAssocID="{8B632957-45B8-40DF-8679-28D5A2A29E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 tree"/>
        </a:ext>
      </dgm:extLst>
    </dgm:pt>
    <dgm:pt modelId="{BC38A0BE-E56E-40B5-80FB-5B1E95D4F21A}" type="pres">
      <dgm:prSet presAssocID="{8B632957-45B8-40DF-8679-28D5A2A29E03}" presName="spaceRect" presStyleCnt="0"/>
      <dgm:spPr/>
    </dgm:pt>
    <dgm:pt modelId="{330F9532-4444-4B9B-9FFC-0FC6EFE1C282}" type="pres">
      <dgm:prSet presAssocID="{8B632957-45B8-40DF-8679-28D5A2A29E03}" presName="parTx" presStyleLbl="revTx" presStyleIdx="2" presStyleCnt="4">
        <dgm:presLayoutVars>
          <dgm:chMax val="0"/>
          <dgm:chPref val="0"/>
        </dgm:presLayoutVars>
      </dgm:prSet>
      <dgm:spPr/>
    </dgm:pt>
    <dgm:pt modelId="{5AD5DEFA-30B8-490B-866B-0E1A07DBF096}" type="pres">
      <dgm:prSet presAssocID="{1DA036E9-D906-4921-860D-F69AE33EB8F4}" presName="sibTrans" presStyleCnt="0"/>
      <dgm:spPr/>
    </dgm:pt>
    <dgm:pt modelId="{5B3D6056-A2E3-4DB0-9ACD-77E23A2C8B54}" type="pres">
      <dgm:prSet presAssocID="{EEDB0007-643A-43F0-8A8C-7B3127055015}" presName="compNode" presStyleCnt="0"/>
      <dgm:spPr/>
    </dgm:pt>
    <dgm:pt modelId="{86EF4229-24BF-44DE-A1F9-C59BE265C10D}" type="pres">
      <dgm:prSet presAssocID="{EEDB0007-643A-43F0-8A8C-7B3127055015}" presName="bgRect" presStyleLbl="bgShp" presStyleIdx="3" presStyleCnt="4"/>
      <dgm:spPr/>
    </dgm:pt>
    <dgm:pt modelId="{40C4C105-EFF2-40F8-8039-C0D0615A5D4E}" type="pres">
      <dgm:prSet presAssocID="{EEDB0007-643A-43F0-8A8C-7B31270550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book"/>
        </a:ext>
      </dgm:extLst>
    </dgm:pt>
    <dgm:pt modelId="{7C391EED-7C6D-46A3-B9FD-5590056C1467}" type="pres">
      <dgm:prSet presAssocID="{EEDB0007-643A-43F0-8A8C-7B3127055015}" presName="spaceRect" presStyleCnt="0"/>
      <dgm:spPr/>
    </dgm:pt>
    <dgm:pt modelId="{76620EA4-1AB9-403A-AE63-3AFDB086C020}" type="pres">
      <dgm:prSet presAssocID="{EEDB0007-643A-43F0-8A8C-7B3127055015}" presName="parTx" presStyleLbl="revTx" presStyleIdx="3" presStyleCnt="4">
        <dgm:presLayoutVars>
          <dgm:chMax val="0"/>
          <dgm:chPref val="0"/>
        </dgm:presLayoutVars>
      </dgm:prSet>
      <dgm:spPr/>
    </dgm:pt>
  </dgm:ptLst>
  <dgm:cxnLst>
    <dgm:cxn modelId="{2DA0F636-8667-48B5-9C13-5C2CB592B4AA}" type="presOf" srcId="{A07AE551-52F7-48C1-BCEE-E0914EF174EA}" destId="{6F7B9649-849D-4BB3-8216-AD1A6AD7FF44}" srcOrd="0" destOrd="0" presId="urn:microsoft.com/office/officeart/2018/2/layout/IconVerticalSolidList"/>
    <dgm:cxn modelId="{1D53373E-3EF5-4DE7-8498-AE8E13441D81}" srcId="{D6F90C45-D5A3-4F63-8579-2CA68D1BF726}" destId="{A07AE551-52F7-48C1-BCEE-E0914EF174EA}" srcOrd="0" destOrd="0" parTransId="{F94A7BC9-2615-4689-A730-8A6BD5FF9614}" sibTransId="{B7FF20F4-BADA-4614-A9A4-C4495186B9CD}"/>
    <dgm:cxn modelId="{1512723F-5F21-4526-A366-FB093178453B}" srcId="{D6F90C45-D5A3-4F63-8579-2CA68D1BF726}" destId="{35A40C25-5579-455A-A98A-4208FDAAE97A}" srcOrd="1" destOrd="0" parTransId="{E6B799F2-4CAA-4BFA-A72F-A3CFC45A2931}" sibTransId="{7212C32D-82E1-4B97-8E38-A44B1AF86E41}"/>
    <dgm:cxn modelId="{0F7E545D-0D89-4ACF-AF1E-1A000B7DFE98}" type="presOf" srcId="{8B632957-45B8-40DF-8679-28D5A2A29E03}" destId="{330F9532-4444-4B9B-9FFC-0FC6EFE1C282}" srcOrd="0" destOrd="0" presId="urn:microsoft.com/office/officeart/2018/2/layout/IconVerticalSolidList"/>
    <dgm:cxn modelId="{39A41A43-420D-486C-83A8-E589383C3B80}" srcId="{D6F90C45-D5A3-4F63-8579-2CA68D1BF726}" destId="{EEDB0007-643A-43F0-8A8C-7B3127055015}" srcOrd="3" destOrd="0" parTransId="{DE1523AB-A301-4E21-8960-8BDDB1D69209}" sibTransId="{F4944C54-6D59-4A90-AA08-FFD1CDB929B6}"/>
    <dgm:cxn modelId="{0854D471-EFE0-42E5-B629-2FBA7B9DC95C}" srcId="{D6F90C45-D5A3-4F63-8579-2CA68D1BF726}" destId="{8B632957-45B8-40DF-8679-28D5A2A29E03}" srcOrd="2" destOrd="0" parTransId="{D5DE06BF-06B2-4E52-B4A4-9DA29541932B}" sibTransId="{1DA036E9-D906-4921-860D-F69AE33EB8F4}"/>
    <dgm:cxn modelId="{CA732A8E-0284-4BEC-83EE-14C4C08F0076}" type="presOf" srcId="{D6F90C45-D5A3-4F63-8579-2CA68D1BF726}" destId="{6B8D7C36-C767-49B4-939D-24176FF23946}" srcOrd="0" destOrd="0" presId="urn:microsoft.com/office/officeart/2018/2/layout/IconVerticalSolidList"/>
    <dgm:cxn modelId="{58D327A6-C228-49DE-8B59-4BB2F0140B78}" type="presOf" srcId="{EEDB0007-643A-43F0-8A8C-7B3127055015}" destId="{76620EA4-1AB9-403A-AE63-3AFDB086C020}" srcOrd="0" destOrd="0" presId="urn:microsoft.com/office/officeart/2018/2/layout/IconVerticalSolidList"/>
    <dgm:cxn modelId="{22868DE9-2B61-43E5-A337-CDD9E59F6AE0}" type="presOf" srcId="{35A40C25-5579-455A-A98A-4208FDAAE97A}" destId="{6F406F9F-5DB7-4AE0-90FB-46ACA585C5F9}" srcOrd="0" destOrd="0" presId="urn:microsoft.com/office/officeart/2018/2/layout/IconVerticalSolidList"/>
    <dgm:cxn modelId="{053446A3-C31B-403D-B5F5-2EBD03D6BD11}" type="presParOf" srcId="{6B8D7C36-C767-49B4-939D-24176FF23946}" destId="{9BE08651-3817-4EC5-92F2-B9147165AE19}" srcOrd="0" destOrd="0" presId="urn:microsoft.com/office/officeart/2018/2/layout/IconVerticalSolidList"/>
    <dgm:cxn modelId="{BC774751-8AA4-490D-A755-79F5B4A80275}" type="presParOf" srcId="{9BE08651-3817-4EC5-92F2-B9147165AE19}" destId="{13ACB0B7-3DC4-4EDE-9223-FBD0DBAEEFB7}" srcOrd="0" destOrd="0" presId="urn:microsoft.com/office/officeart/2018/2/layout/IconVerticalSolidList"/>
    <dgm:cxn modelId="{57940C78-82ED-4634-855C-7D55E007386F}" type="presParOf" srcId="{9BE08651-3817-4EC5-92F2-B9147165AE19}" destId="{E9DF4708-38C4-4AEF-AD37-5DCD2AD10587}" srcOrd="1" destOrd="0" presId="urn:microsoft.com/office/officeart/2018/2/layout/IconVerticalSolidList"/>
    <dgm:cxn modelId="{1ED17129-7E01-4CD0-8AF0-36FBC0530F91}" type="presParOf" srcId="{9BE08651-3817-4EC5-92F2-B9147165AE19}" destId="{ED8F4746-5DDC-41B9-8B68-D601D13EA82C}" srcOrd="2" destOrd="0" presId="urn:microsoft.com/office/officeart/2018/2/layout/IconVerticalSolidList"/>
    <dgm:cxn modelId="{4AC0E1C2-0CF5-4E64-8544-A898AB8E8725}" type="presParOf" srcId="{9BE08651-3817-4EC5-92F2-B9147165AE19}" destId="{6F7B9649-849D-4BB3-8216-AD1A6AD7FF44}" srcOrd="3" destOrd="0" presId="urn:microsoft.com/office/officeart/2018/2/layout/IconVerticalSolidList"/>
    <dgm:cxn modelId="{47CC9F88-8990-421B-8633-579A915D27C9}" type="presParOf" srcId="{6B8D7C36-C767-49B4-939D-24176FF23946}" destId="{BAB5B4BB-AD1E-463E-896E-99548B465719}" srcOrd="1" destOrd="0" presId="urn:microsoft.com/office/officeart/2018/2/layout/IconVerticalSolidList"/>
    <dgm:cxn modelId="{891861A3-F5A6-48DD-B255-1B5C553BD859}" type="presParOf" srcId="{6B8D7C36-C767-49B4-939D-24176FF23946}" destId="{8C09AFC8-CB57-4CC2-9D64-EAD42217070E}" srcOrd="2" destOrd="0" presId="urn:microsoft.com/office/officeart/2018/2/layout/IconVerticalSolidList"/>
    <dgm:cxn modelId="{0F0DA309-A024-4D73-82D3-24EE6ADFDA8E}" type="presParOf" srcId="{8C09AFC8-CB57-4CC2-9D64-EAD42217070E}" destId="{E45B0CF3-2FA2-4B16-9045-8CA82DAC785B}" srcOrd="0" destOrd="0" presId="urn:microsoft.com/office/officeart/2018/2/layout/IconVerticalSolidList"/>
    <dgm:cxn modelId="{A0CFA360-48A9-4276-B49E-C0A9EE5D8F7C}" type="presParOf" srcId="{8C09AFC8-CB57-4CC2-9D64-EAD42217070E}" destId="{84799712-E386-41B4-B940-A0FB69DE4DCB}" srcOrd="1" destOrd="0" presId="urn:microsoft.com/office/officeart/2018/2/layout/IconVerticalSolidList"/>
    <dgm:cxn modelId="{6339DFFF-93B1-4B56-95DA-181FEC732292}" type="presParOf" srcId="{8C09AFC8-CB57-4CC2-9D64-EAD42217070E}" destId="{FDE3C718-DACE-462A-9114-AAAE5E846D35}" srcOrd="2" destOrd="0" presId="urn:microsoft.com/office/officeart/2018/2/layout/IconVerticalSolidList"/>
    <dgm:cxn modelId="{CFCE304C-8E72-488F-8CE0-BD0B65CF06E2}" type="presParOf" srcId="{8C09AFC8-CB57-4CC2-9D64-EAD42217070E}" destId="{6F406F9F-5DB7-4AE0-90FB-46ACA585C5F9}" srcOrd="3" destOrd="0" presId="urn:microsoft.com/office/officeart/2018/2/layout/IconVerticalSolidList"/>
    <dgm:cxn modelId="{CF699F2B-41A4-48F8-8069-CB7D958FC01C}" type="presParOf" srcId="{6B8D7C36-C767-49B4-939D-24176FF23946}" destId="{A3E43D4C-0816-4679-8587-15FDC290770E}" srcOrd="3" destOrd="0" presId="urn:microsoft.com/office/officeart/2018/2/layout/IconVerticalSolidList"/>
    <dgm:cxn modelId="{870C2590-0265-4F87-A4F5-7288885ED97A}" type="presParOf" srcId="{6B8D7C36-C767-49B4-939D-24176FF23946}" destId="{F3C5CA30-716A-48BD-A059-833DBDD9F663}" srcOrd="4" destOrd="0" presId="urn:microsoft.com/office/officeart/2018/2/layout/IconVerticalSolidList"/>
    <dgm:cxn modelId="{CC24238A-C916-44C4-A0E2-E73C32837F34}" type="presParOf" srcId="{F3C5CA30-716A-48BD-A059-833DBDD9F663}" destId="{022F88DE-4E04-40AE-A86E-9768C2C97C85}" srcOrd="0" destOrd="0" presId="urn:microsoft.com/office/officeart/2018/2/layout/IconVerticalSolidList"/>
    <dgm:cxn modelId="{B8E4EF37-7191-44B4-8824-69C6B181D2E3}" type="presParOf" srcId="{F3C5CA30-716A-48BD-A059-833DBDD9F663}" destId="{24E8759F-D17D-4BFE-B3BA-0A33D9E996F1}" srcOrd="1" destOrd="0" presId="urn:microsoft.com/office/officeart/2018/2/layout/IconVerticalSolidList"/>
    <dgm:cxn modelId="{A1C64FCF-D0C0-4998-B723-1E52FB9D1036}" type="presParOf" srcId="{F3C5CA30-716A-48BD-A059-833DBDD9F663}" destId="{BC38A0BE-E56E-40B5-80FB-5B1E95D4F21A}" srcOrd="2" destOrd="0" presId="urn:microsoft.com/office/officeart/2018/2/layout/IconVerticalSolidList"/>
    <dgm:cxn modelId="{80D0CF24-48FB-4C12-A508-2E2EE209BF8E}" type="presParOf" srcId="{F3C5CA30-716A-48BD-A059-833DBDD9F663}" destId="{330F9532-4444-4B9B-9FFC-0FC6EFE1C282}" srcOrd="3" destOrd="0" presId="urn:microsoft.com/office/officeart/2018/2/layout/IconVerticalSolidList"/>
    <dgm:cxn modelId="{19F0A0C3-FF56-49A3-8CB4-0E344B4CDC9A}" type="presParOf" srcId="{6B8D7C36-C767-49B4-939D-24176FF23946}" destId="{5AD5DEFA-30B8-490B-866B-0E1A07DBF096}" srcOrd="5" destOrd="0" presId="urn:microsoft.com/office/officeart/2018/2/layout/IconVerticalSolidList"/>
    <dgm:cxn modelId="{F9C94276-31AE-4219-8062-FF87AB732839}" type="presParOf" srcId="{6B8D7C36-C767-49B4-939D-24176FF23946}" destId="{5B3D6056-A2E3-4DB0-9ACD-77E23A2C8B54}" srcOrd="6" destOrd="0" presId="urn:microsoft.com/office/officeart/2018/2/layout/IconVerticalSolidList"/>
    <dgm:cxn modelId="{34F20FCD-AC64-4860-A137-BF1FCA1119B6}" type="presParOf" srcId="{5B3D6056-A2E3-4DB0-9ACD-77E23A2C8B54}" destId="{86EF4229-24BF-44DE-A1F9-C59BE265C10D}" srcOrd="0" destOrd="0" presId="urn:microsoft.com/office/officeart/2018/2/layout/IconVerticalSolidList"/>
    <dgm:cxn modelId="{A57B0B8B-B4CE-4C52-ADAD-F2AB6F933224}" type="presParOf" srcId="{5B3D6056-A2E3-4DB0-9ACD-77E23A2C8B54}" destId="{40C4C105-EFF2-40F8-8039-C0D0615A5D4E}" srcOrd="1" destOrd="0" presId="urn:microsoft.com/office/officeart/2018/2/layout/IconVerticalSolidList"/>
    <dgm:cxn modelId="{01B7FAA5-B825-4A41-9A63-6FD89179D882}" type="presParOf" srcId="{5B3D6056-A2E3-4DB0-9ACD-77E23A2C8B54}" destId="{7C391EED-7C6D-46A3-B9FD-5590056C1467}" srcOrd="2" destOrd="0" presId="urn:microsoft.com/office/officeart/2018/2/layout/IconVerticalSolidList"/>
    <dgm:cxn modelId="{12935D6B-6B8A-4DA1-B8D4-968F23897823}" type="presParOf" srcId="{5B3D6056-A2E3-4DB0-9ACD-77E23A2C8B54}" destId="{76620EA4-1AB9-403A-AE63-3AFDB086C0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3CAC-F138-4CC2-85EE-AEB276EBCFEC}">
      <dsp:nvSpPr>
        <dsp:cNvPr id="0" name=""/>
        <dsp:cNvSpPr/>
      </dsp:nvSpPr>
      <dsp:spPr>
        <a:xfrm>
          <a:off x="0" y="0"/>
          <a:ext cx="10815137" cy="712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CB1C5E-5F8B-448C-8BD8-DEE508F852CC}">
      <dsp:nvSpPr>
        <dsp:cNvPr id="0" name=""/>
        <dsp:cNvSpPr/>
      </dsp:nvSpPr>
      <dsp:spPr>
        <a:xfrm>
          <a:off x="215513" y="163644"/>
          <a:ext cx="391842" cy="3918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BCDE8C-FAF4-4235-AF6C-236B24A562F0}">
      <dsp:nvSpPr>
        <dsp:cNvPr id="0" name=""/>
        <dsp:cNvSpPr/>
      </dsp:nvSpPr>
      <dsp:spPr>
        <a:xfrm>
          <a:off x="822869" y="3344"/>
          <a:ext cx="9992267" cy="71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00" tIns="75400" rIns="75400" bIns="75400" numCol="1" spcCol="1270" anchor="ctr" anchorCtr="0">
          <a:noAutofit/>
        </a:bodyPr>
        <a:lstStyle/>
        <a:p>
          <a:pPr marL="0" lvl="0" indent="0" algn="l" defTabSz="1066800">
            <a:lnSpc>
              <a:spcPct val="100000"/>
            </a:lnSpc>
            <a:spcBef>
              <a:spcPct val="0"/>
            </a:spcBef>
            <a:spcAft>
              <a:spcPct val="35000"/>
            </a:spcAft>
            <a:buNone/>
          </a:pPr>
          <a:r>
            <a:rPr lang="en-GB" sz="2400" b="1" kern="1200" dirty="0">
              <a:latin typeface="Arial" panose="020B0604020202020204" pitchFamily="34" charset="0"/>
              <a:cs typeface="Arial" panose="020B0604020202020204" pitchFamily="34" charset="0"/>
            </a:rPr>
            <a:t>TBC </a:t>
          </a:r>
          <a:r>
            <a:rPr lang="en-GB" sz="2400" kern="1200" dirty="0">
              <a:latin typeface="Arial" panose="020B0604020202020204" pitchFamily="34" charset="0"/>
              <a:cs typeface="Arial" panose="020B0604020202020204" pitchFamily="34" charset="0"/>
            </a:rPr>
            <a:t>– Timekeeping, introduction and review</a:t>
          </a:r>
          <a:endParaRPr lang="en-US" sz="2400" kern="1200" dirty="0">
            <a:latin typeface="Arial" panose="020B0604020202020204" pitchFamily="34" charset="0"/>
            <a:cs typeface="Arial" panose="020B0604020202020204" pitchFamily="34" charset="0"/>
          </a:endParaRPr>
        </a:p>
      </dsp:txBody>
      <dsp:txXfrm>
        <a:off x="822869" y="3344"/>
        <a:ext cx="9992267" cy="712441"/>
      </dsp:txXfrm>
    </dsp:sp>
    <dsp:sp modelId="{B8E86955-F78B-41B7-99B3-431D6DCEB7E3}">
      <dsp:nvSpPr>
        <dsp:cNvPr id="0" name=""/>
        <dsp:cNvSpPr/>
      </dsp:nvSpPr>
      <dsp:spPr>
        <a:xfrm>
          <a:off x="0" y="893896"/>
          <a:ext cx="10815137" cy="712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FB0C6-C0C7-4EF2-97CD-4C34B66C67D9}">
      <dsp:nvSpPr>
        <dsp:cNvPr id="0" name=""/>
        <dsp:cNvSpPr/>
      </dsp:nvSpPr>
      <dsp:spPr>
        <a:xfrm>
          <a:off x="215513" y="1054195"/>
          <a:ext cx="391842" cy="3918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1F347-89D6-4237-A19E-639FC6D774A4}">
      <dsp:nvSpPr>
        <dsp:cNvPr id="0" name=""/>
        <dsp:cNvSpPr/>
      </dsp:nvSpPr>
      <dsp:spPr>
        <a:xfrm>
          <a:off x="822869" y="893896"/>
          <a:ext cx="9992267" cy="71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00" tIns="75400" rIns="75400" bIns="75400" numCol="1" spcCol="1270" anchor="ctr" anchorCtr="0">
          <a:noAutofit/>
        </a:bodyPr>
        <a:lstStyle/>
        <a:p>
          <a:pPr marL="0" lvl="0" indent="0" algn="l" defTabSz="1066800">
            <a:lnSpc>
              <a:spcPct val="100000"/>
            </a:lnSpc>
            <a:spcBef>
              <a:spcPct val="0"/>
            </a:spcBef>
            <a:spcAft>
              <a:spcPct val="35000"/>
            </a:spcAft>
            <a:buNone/>
          </a:pPr>
          <a:r>
            <a:rPr lang="en-GB" sz="2400" b="1" kern="1200" dirty="0">
              <a:latin typeface="Arial" panose="020B0604020202020204" pitchFamily="34" charset="0"/>
              <a:cs typeface="Arial" panose="020B0604020202020204" pitchFamily="34" charset="0"/>
            </a:rPr>
            <a:t>TBC</a:t>
          </a:r>
          <a:r>
            <a:rPr lang="en-GB" sz="2400" kern="1200" dirty="0">
              <a:latin typeface="Arial" panose="020B0604020202020204" pitchFamily="34" charset="0"/>
              <a:cs typeface="Arial" panose="020B0604020202020204" pitchFamily="34" charset="0"/>
            </a:rPr>
            <a:t> – Workshop </a:t>
          </a:r>
          <a:r>
            <a:rPr lang="en-GB" sz="2400" kern="1200" dirty="0" err="1">
              <a:latin typeface="Arial" panose="020B0604020202020204" pitchFamily="34" charset="0"/>
              <a:cs typeface="Arial" panose="020B0604020202020204" pitchFamily="34" charset="0"/>
            </a:rPr>
            <a:t>deepdives</a:t>
          </a:r>
          <a:endParaRPr lang="en-US" sz="2400" kern="1200" dirty="0">
            <a:latin typeface="Arial" panose="020B0604020202020204" pitchFamily="34" charset="0"/>
            <a:cs typeface="Arial" panose="020B0604020202020204" pitchFamily="34" charset="0"/>
          </a:endParaRPr>
        </a:p>
      </dsp:txBody>
      <dsp:txXfrm>
        <a:off x="822869" y="893896"/>
        <a:ext cx="9992267" cy="712441"/>
      </dsp:txXfrm>
    </dsp:sp>
    <dsp:sp modelId="{1105A574-BEF0-4D09-8A3B-50F7A04CC9F1}">
      <dsp:nvSpPr>
        <dsp:cNvPr id="0" name=""/>
        <dsp:cNvSpPr/>
      </dsp:nvSpPr>
      <dsp:spPr>
        <a:xfrm>
          <a:off x="0" y="1784448"/>
          <a:ext cx="10815137" cy="712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70DF6C-6274-42D7-8389-19F1470941B1}">
      <dsp:nvSpPr>
        <dsp:cNvPr id="0" name=""/>
        <dsp:cNvSpPr/>
      </dsp:nvSpPr>
      <dsp:spPr>
        <a:xfrm>
          <a:off x="215513" y="1944747"/>
          <a:ext cx="391842" cy="3918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26C03C-1D6A-4D9B-9666-78840FE7D4C2}">
      <dsp:nvSpPr>
        <dsp:cNvPr id="0" name=""/>
        <dsp:cNvSpPr/>
      </dsp:nvSpPr>
      <dsp:spPr>
        <a:xfrm>
          <a:off x="822869" y="1784448"/>
          <a:ext cx="9992267" cy="71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00" tIns="75400" rIns="75400" bIns="75400" numCol="1" spcCol="1270" anchor="ctr" anchorCtr="0">
          <a:noAutofit/>
        </a:bodyPr>
        <a:lstStyle/>
        <a:p>
          <a:pPr marL="0" lvl="0" indent="0" algn="l" defTabSz="1066800">
            <a:lnSpc>
              <a:spcPct val="100000"/>
            </a:lnSpc>
            <a:spcBef>
              <a:spcPct val="0"/>
            </a:spcBef>
            <a:spcAft>
              <a:spcPct val="35000"/>
            </a:spcAft>
            <a:buNone/>
          </a:pPr>
          <a:r>
            <a:rPr lang="en-GB" sz="2400" b="1" kern="1200" dirty="0">
              <a:latin typeface="Arial" panose="020B0604020202020204" pitchFamily="34" charset="0"/>
              <a:cs typeface="Arial" panose="020B0604020202020204" pitchFamily="34" charset="0"/>
            </a:rPr>
            <a:t>TBC </a:t>
          </a:r>
          <a:r>
            <a:rPr lang="en-GB" sz="2400" kern="1200" dirty="0">
              <a:latin typeface="Arial" panose="020B0604020202020204" pitchFamily="34" charset="0"/>
              <a:cs typeface="Arial" panose="020B0604020202020204" pitchFamily="34" charset="0"/>
            </a:rPr>
            <a:t>– Notetaking and reporting back on key issues</a:t>
          </a:r>
          <a:endParaRPr lang="en-US" sz="2400" kern="1200" dirty="0">
            <a:latin typeface="Arial" panose="020B0604020202020204" pitchFamily="34" charset="0"/>
            <a:cs typeface="Arial" panose="020B0604020202020204" pitchFamily="34" charset="0"/>
          </a:endParaRPr>
        </a:p>
      </dsp:txBody>
      <dsp:txXfrm>
        <a:off x="822869" y="1784448"/>
        <a:ext cx="9992267" cy="712441"/>
      </dsp:txXfrm>
    </dsp:sp>
    <dsp:sp modelId="{81D7F933-7825-4571-B2B1-6CDE3989841C}">
      <dsp:nvSpPr>
        <dsp:cNvPr id="0" name=""/>
        <dsp:cNvSpPr/>
      </dsp:nvSpPr>
      <dsp:spPr>
        <a:xfrm>
          <a:off x="0" y="2675000"/>
          <a:ext cx="10815137" cy="712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BE6ACB-3CE1-4088-A6B9-3E97A21E3CEA}">
      <dsp:nvSpPr>
        <dsp:cNvPr id="0" name=""/>
        <dsp:cNvSpPr/>
      </dsp:nvSpPr>
      <dsp:spPr>
        <a:xfrm>
          <a:off x="215513" y="2835299"/>
          <a:ext cx="391842" cy="3918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8CCEAA-DE6E-4F5A-ADAD-06D1418715D2}">
      <dsp:nvSpPr>
        <dsp:cNvPr id="0" name=""/>
        <dsp:cNvSpPr/>
      </dsp:nvSpPr>
      <dsp:spPr>
        <a:xfrm>
          <a:off x="822869" y="2675000"/>
          <a:ext cx="9992267" cy="71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00" tIns="75400" rIns="75400" bIns="75400" numCol="1" spcCol="1270" anchor="ctr" anchorCtr="0">
          <a:noAutofit/>
        </a:bodyPr>
        <a:lstStyle/>
        <a:p>
          <a:pPr marL="0" lvl="0" indent="0" algn="l" defTabSz="1066800">
            <a:lnSpc>
              <a:spcPct val="100000"/>
            </a:lnSpc>
            <a:spcBef>
              <a:spcPct val="0"/>
            </a:spcBef>
            <a:spcAft>
              <a:spcPct val="35000"/>
            </a:spcAft>
            <a:buNone/>
          </a:pPr>
          <a:r>
            <a:rPr lang="en-US" sz="2400" b="1" kern="1200" dirty="0">
              <a:latin typeface="Arial" panose="020B0604020202020204" pitchFamily="34" charset="0"/>
              <a:cs typeface="Arial" panose="020B0604020202020204" pitchFamily="34" charset="0"/>
            </a:rPr>
            <a:t>TBC</a:t>
          </a:r>
          <a:r>
            <a:rPr lang="en-US" sz="2400" kern="1200" dirty="0">
              <a:latin typeface="Arial" panose="020B0604020202020204" pitchFamily="34" charset="0"/>
              <a:cs typeface="Arial" panose="020B0604020202020204" pitchFamily="34" charset="0"/>
            </a:rPr>
            <a:t> – Flipchart scribe</a:t>
          </a:r>
        </a:p>
      </dsp:txBody>
      <dsp:txXfrm>
        <a:off x="822869" y="2675000"/>
        <a:ext cx="9992267" cy="712441"/>
      </dsp:txXfrm>
    </dsp:sp>
    <dsp:sp modelId="{C4D1DD33-5320-479F-8B19-D395E49998AE}">
      <dsp:nvSpPr>
        <dsp:cNvPr id="0" name=""/>
        <dsp:cNvSpPr/>
      </dsp:nvSpPr>
      <dsp:spPr>
        <a:xfrm>
          <a:off x="0" y="3565551"/>
          <a:ext cx="10815137" cy="712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8E26A0-11CD-4346-9613-0AE132A5FEFD}">
      <dsp:nvSpPr>
        <dsp:cNvPr id="0" name=""/>
        <dsp:cNvSpPr/>
      </dsp:nvSpPr>
      <dsp:spPr>
        <a:xfrm>
          <a:off x="215513" y="3725851"/>
          <a:ext cx="391842" cy="3918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DA22FC-73D4-45DF-8083-FECC2F2E7D8A}">
      <dsp:nvSpPr>
        <dsp:cNvPr id="0" name=""/>
        <dsp:cNvSpPr/>
      </dsp:nvSpPr>
      <dsp:spPr>
        <a:xfrm>
          <a:off x="822869" y="3565551"/>
          <a:ext cx="9992267" cy="71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00" tIns="75400" rIns="75400" bIns="75400" numCol="1" spcCol="1270" anchor="ctr" anchorCtr="0">
          <a:noAutofit/>
        </a:bodyPr>
        <a:lstStyle/>
        <a:p>
          <a:pPr marL="0" lvl="0" indent="0" algn="l" defTabSz="1066800">
            <a:lnSpc>
              <a:spcPct val="100000"/>
            </a:lnSpc>
            <a:spcBef>
              <a:spcPct val="0"/>
            </a:spcBef>
            <a:spcAft>
              <a:spcPct val="35000"/>
            </a:spcAft>
            <a:buNone/>
          </a:pPr>
          <a:r>
            <a:rPr lang="en-GB" sz="2400" b="1" kern="1200" dirty="0">
              <a:latin typeface="Arial" panose="020B0604020202020204" pitchFamily="34" charset="0"/>
              <a:cs typeface="Arial" panose="020B0604020202020204" pitchFamily="34" charset="0"/>
            </a:rPr>
            <a:t>TBC </a:t>
          </a:r>
          <a:r>
            <a:rPr lang="en-GB" sz="2400" kern="1200" dirty="0">
              <a:latin typeface="Arial" panose="020B0604020202020204" pitchFamily="34" charset="0"/>
              <a:cs typeface="Arial" panose="020B0604020202020204" pitchFamily="34" charset="0"/>
            </a:rPr>
            <a:t>– Car park</a:t>
          </a:r>
          <a:endParaRPr lang="en-US" sz="2400" kern="1200" dirty="0">
            <a:latin typeface="Arial" panose="020B0604020202020204" pitchFamily="34" charset="0"/>
            <a:cs typeface="Arial" panose="020B0604020202020204" pitchFamily="34" charset="0"/>
          </a:endParaRPr>
        </a:p>
      </dsp:txBody>
      <dsp:txXfrm>
        <a:off x="822869" y="3565551"/>
        <a:ext cx="9992267" cy="712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47FC-6D05-4F7B-9843-E8293A78E9AA}">
      <dsp:nvSpPr>
        <dsp:cNvPr id="0" name=""/>
        <dsp:cNvSpPr/>
      </dsp:nvSpPr>
      <dsp:spPr>
        <a:xfrm>
          <a:off x="0" y="2053"/>
          <a:ext cx="5384841" cy="4373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37BD51-49ED-444D-92EC-E37EE3A1AC85}">
      <dsp:nvSpPr>
        <dsp:cNvPr id="0" name=""/>
        <dsp:cNvSpPr/>
      </dsp:nvSpPr>
      <dsp:spPr>
        <a:xfrm>
          <a:off x="132285" y="100447"/>
          <a:ext cx="240518" cy="2405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8168CF-3826-4884-8EFA-BDB94C194E48}">
      <dsp:nvSpPr>
        <dsp:cNvPr id="0" name=""/>
        <dsp:cNvSpPr/>
      </dsp:nvSpPr>
      <dsp:spPr>
        <a:xfrm>
          <a:off x="505089" y="2053"/>
          <a:ext cx="4879751" cy="43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82" tIns="46282" rIns="46282" bIns="46282" numCol="1" spcCol="1270" anchor="ctr" anchorCtr="0">
          <a:noAutofit/>
        </a:bodyPr>
        <a:lstStyle/>
        <a:p>
          <a:pPr marL="0" lvl="0" indent="0" algn="l" defTabSz="844550">
            <a:lnSpc>
              <a:spcPct val="100000"/>
            </a:lnSpc>
            <a:spcBef>
              <a:spcPct val="0"/>
            </a:spcBef>
            <a:spcAft>
              <a:spcPct val="35000"/>
            </a:spcAft>
            <a:buNone/>
          </a:pPr>
          <a:r>
            <a:rPr lang="en-GB" sz="1900" kern="1200" dirty="0"/>
            <a:t>Getting local authorities interested</a:t>
          </a:r>
          <a:endParaRPr lang="en-US" sz="1900" kern="1200" dirty="0"/>
        </a:p>
      </dsp:txBody>
      <dsp:txXfrm>
        <a:off x="505089" y="2053"/>
        <a:ext cx="4879751" cy="437306"/>
      </dsp:txXfrm>
    </dsp:sp>
    <dsp:sp modelId="{FCF91E7B-B05D-4483-B0B2-D88A18E7ECCE}">
      <dsp:nvSpPr>
        <dsp:cNvPr id="0" name=""/>
        <dsp:cNvSpPr/>
      </dsp:nvSpPr>
      <dsp:spPr>
        <a:xfrm>
          <a:off x="0" y="548686"/>
          <a:ext cx="5384841" cy="4373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8F944F-A072-4DFB-8E9E-78C5066D76C7}">
      <dsp:nvSpPr>
        <dsp:cNvPr id="0" name=""/>
        <dsp:cNvSpPr/>
      </dsp:nvSpPr>
      <dsp:spPr>
        <a:xfrm>
          <a:off x="132285" y="647080"/>
          <a:ext cx="240518" cy="2405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C6A840-E788-46B5-AF6A-124873A3A68D}">
      <dsp:nvSpPr>
        <dsp:cNvPr id="0" name=""/>
        <dsp:cNvSpPr/>
      </dsp:nvSpPr>
      <dsp:spPr>
        <a:xfrm>
          <a:off x="505089" y="548686"/>
          <a:ext cx="4879751" cy="43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82" tIns="46282" rIns="46282" bIns="46282" numCol="1" spcCol="1270" anchor="ctr" anchorCtr="0">
          <a:noAutofit/>
        </a:bodyPr>
        <a:lstStyle/>
        <a:p>
          <a:pPr marL="0" lvl="0" indent="0" algn="l" defTabSz="844550">
            <a:lnSpc>
              <a:spcPct val="100000"/>
            </a:lnSpc>
            <a:spcBef>
              <a:spcPct val="0"/>
            </a:spcBef>
            <a:spcAft>
              <a:spcPct val="35000"/>
            </a:spcAft>
            <a:buNone/>
          </a:pPr>
          <a:r>
            <a:rPr lang="en-GB" sz="1900" kern="1200" dirty="0"/>
            <a:t>Pre work and inception meeting</a:t>
          </a:r>
        </a:p>
      </dsp:txBody>
      <dsp:txXfrm>
        <a:off x="505089" y="548686"/>
        <a:ext cx="4879751" cy="437306"/>
      </dsp:txXfrm>
    </dsp:sp>
    <dsp:sp modelId="{4FC16C5B-ECB8-4161-8636-3A712E81F9C8}">
      <dsp:nvSpPr>
        <dsp:cNvPr id="0" name=""/>
        <dsp:cNvSpPr/>
      </dsp:nvSpPr>
      <dsp:spPr>
        <a:xfrm>
          <a:off x="0" y="1144233"/>
          <a:ext cx="5384841" cy="4373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3BD7A-15D4-4883-B153-8CDA04A6DAE1}">
      <dsp:nvSpPr>
        <dsp:cNvPr id="0" name=""/>
        <dsp:cNvSpPr/>
      </dsp:nvSpPr>
      <dsp:spPr>
        <a:xfrm>
          <a:off x="132285" y="1193714"/>
          <a:ext cx="240518" cy="2405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5F6529-B7C8-4C51-A68F-3979B2944624}">
      <dsp:nvSpPr>
        <dsp:cNvPr id="0" name=""/>
        <dsp:cNvSpPr/>
      </dsp:nvSpPr>
      <dsp:spPr>
        <a:xfrm>
          <a:off x="505089" y="1095320"/>
          <a:ext cx="4879751" cy="43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82" tIns="46282" rIns="46282" bIns="46282" numCol="1" spcCol="1270" anchor="ctr" anchorCtr="0">
          <a:noAutofit/>
        </a:bodyPr>
        <a:lstStyle/>
        <a:p>
          <a:pPr marL="0" lvl="0" indent="0" algn="l" defTabSz="844550">
            <a:lnSpc>
              <a:spcPct val="100000"/>
            </a:lnSpc>
            <a:spcBef>
              <a:spcPct val="0"/>
            </a:spcBef>
            <a:spcAft>
              <a:spcPct val="35000"/>
            </a:spcAft>
            <a:buNone/>
          </a:pPr>
          <a:r>
            <a:rPr lang="en-US" sz="1900" b="1" kern="1200" dirty="0">
              <a:solidFill>
                <a:srgbClr val="FF0000"/>
              </a:solidFill>
            </a:rPr>
            <a:t>Design and deliver 3 x workshops</a:t>
          </a:r>
        </a:p>
      </dsp:txBody>
      <dsp:txXfrm>
        <a:off x="505089" y="1095320"/>
        <a:ext cx="4879751" cy="437306"/>
      </dsp:txXfrm>
    </dsp:sp>
    <dsp:sp modelId="{ACC729E9-AFD1-42F7-B7C9-B2E3FD1BAD88}">
      <dsp:nvSpPr>
        <dsp:cNvPr id="0" name=""/>
        <dsp:cNvSpPr/>
      </dsp:nvSpPr>
      <dsp:spPr>
        <a:xfrm>
          <a:off x="0" y="1641954"/>
          <a:ext cx="5384841" cy="4373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044AE-8EEE-46C3-8B36-3B8B59361C56}">
      <dsp:nvSpPr>
        <dsp:cNvPr id="0" name=""/>
        <dsp:cNvSpPr/>
      </dsp:nvSpPr>
      <dsp:spPr>
        <a:xfrm>
          <a:off x="132285" y="1740348"/>
          <a:ext cx="240518" cy="2405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ABB8F4-F7C8-4C0D-AB1E-4A1A509398A4}">
      <dsp:nvSpPr>
        <dsp:cNvPr id="0" name=""/>
        <dsp:cNvSpPr/>
      </dsp:nvSpPr>
      <dsp:spPr>
        <a:xfrm>
          <a:off x="505089" y="1641954"/>
          <a:ext cx="4879751" cy="43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82" tIns="46282" rIns="46282" bIns="46282" numCol="1" spcCol="1270" anchor="ctr" anchorCtr="0">
          <a:noAutofit/>
        </a:bodyPr>
        <a:lstStyle/>
        <a:p>
          <a:pPr marL="0" lvl="0" indent="0" algn="l" defTabSz="844550">
            <a:lnSpc>
              <a:spcPct val="100000"/>
            </a:lnSpc>
            <a:spcBef>
              <a:spcPct val="0"/>
            </a:spcBef>
            <a:spcAft>
              <a:spcPct val="35000"/>
            </a:spcAft>
            <a:buNone/>
          </a:pPr>
          <a:r>
            <a:rPr lang="en-GB" sz="1900" kern="1200" dirty="0"/>
            <a:t>Useful workshop outputs and relationships</a:t>
          </a:r>
          <a:endParaRPr lang="en-US" sz="1900" kern="1200" dirty="0"/>
        </a:p>
      </dsp:txBody>
      <dsp:txXfrm>
        <a:off x="505089" y="1641954"/>
        <a:ext cx="4879751" cy="437306"/>
      </dsp:txXfrm>
    </dsp:sp>
    <dsp:sp modelId="{6F172E85-3B25-4B08-9936-140CF1B2ABB0}">
      <dsp:nvSpPr>
        <dsp:cNvPr id="0" name=""/>
        <dsp:cNvSpPr/>
      </dsp:nvSpPr>
      <dsp:spPr>
        <a:xfrm>
          <a:off x="0" y="2188587"/>
          <a:ext cx="5384841" cy="4373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8FE509-559E-49CB-8114-2F3B509438C9}">
      <dsp:nvSpPr>
        <dsp:cNvPr id="0" name=""/>
        <dsp:cNvSpPr/>
      </dsp:nvSpPr>
      <dsp:spPr>
        <a:xfrm>
          <a:off x="132285" y="2286982"/>
          <a:ext cx="240518" cy="2405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E0F03A-36F0-4F00-BD32-C174AFED65DC}">
      <dsp:nvSpPr>
        <dsp:cNvPr id="0" name=""/>
        <dsp:cNvSpPr/>
      </dsp:nvSpPr>
      <dsp:spPr>
        <a:xfrm>
          <a:off x="505089" y="2188587"/>
          <a:ext cx="4879751" cy="43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82" tIns="46282" rIns="46282" bIns="46282" numCol="1" spcCol="1270" anchor="ctr" anchorCtr="0">
          <a:noAutofit/>
        </a:bodyPr>
        <a:lstStyle/>
        <a:p>
          <a:pPr marL="0" lvl="0" indent="0" algn="l" defTabSz="844550">
            <a:lnSpc>
              <a:spcPct val="100000"/>
            </a:lnSpc>
            <a:spcBef>
              <a:spcPct val="0"/>
            </a:spcBef>
            <a:spcAft>
              <a:spcPct val="35000"/>
            </a:spcAft>
            <a:buNone/>
          </a:pPr>
          <a:r>
            <a:rPr lang="en-GB" sz="1900" kern="1200" dirty="0"/>
            <a:t>Ideas to take </a:t>
          </a:r>
          <a:r>
            <a:rPr lang="en-GB" sz="2000" kern="1200" dirty="0">
              <a:latin typeface="Arial" panose="020B0604020202020204" pitchFamily="34" charset="0"/>
              <a:cs typeface="Arial" panose="020B0604020202020204" pitchFamily="34" charset="0"/>
            </a:rPr>
            <a:t>forward</a:t>
          </a:r>
          <a:endParaRPr lang="en-US" sz="2000" kern="1200" dirty="0">
            <a:latin typeface="Arial" panose="020B0604020202020204" pitchFamily="34" charset="0"/>
            <a:cs typeface="Arial" panose="020B0604020202020204" pitchFamily="34" charset="0"/>
          </a:endParaRPr>
        </a:p>
      </dsp:txBody>
      <dsp:txXfrm>
        <a:off x="505089" y="2188587"/>
        <a:ext cx="4879751" cy="437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157C5-FC57-4272-8620-13D18CC7A84A}">
      <dsp:nvSpPr>
        <dsp:cNvPr id="0" name=""/>
        <dsp:cNvSpPr/>
      </dsp:nvSpPr>
      <dsp:spPr>
        <a:xfrm>
          <a:off x="0" y="85939"/>
          <a:ext cx="11263944" cy="1347275"/>
        </a:xfrm>
        <a:prstGeom prst="roundRect">
          <a:avLst>
            <a:gd name="adj" fmla="val 10000"/>
          </a:avLst>
        </a:prstGeom>
        <a:solidFill>
          <a:srgbClr val="33339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199D06F7-7827-455E-87B3-E744BF2E7A8C}">
      <dsp:nvSpPr>
        <dsp:cNvPr id="0" name=""/>
        <dsp:cNvSpPr/>
      </dsp:nvSpPr>
      <dsp:spPr>
        <a:xfrm>
          <a:off x="407550" y="303712"/>
          <a:ext cx="741001" cy="741001"/>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F20C79-1604-43DD-AF94-942C0820D1A4}">
      <dsp:nvSpPr>
        <dsp:cNvPr id="0" name=""/>
        <dsp:cNvSpPr/>
      </dsp:nvSpPr>
      <dsp:spPr>
        <a:xfrm>
          <a:off x="1556103" y="575"/>
          <a:ext cx="5068774" cy="134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87" tIns="142587" rIns="142587" bIns="142587" numCol="1" spcCol="1270" anchor="ctr" anchorCtr="0">
          <a:noAutofit/>
        </a:bodyPr>
        <a:lstStyle/>
        <a:p>
          <a:pPr marL="0" lvl="0" indent="0" algn="l" defTabSz="1066800">
            <a:lnSpc>
              <a:spcPct val="100000"/>
            </a:lnSpc>
            <a:spcBef>
              <a:spcPct val="0"/>
            </a:spcBef>
            <a:spcAft>
              <a:spcPct val="35000"/>
            </a:spcAft>
            <a:buNone/>
          </a:pPr>
          <a:r>
            <a:rPr lang="en-GB" sz="2400" b="1" kern="1200" dirty="0">
              <a:solidFill>
                <a:srgbClr val="000000">
                  <a:hueOff val="0"/>
                  <a:satOff val="0"/>
                  <a:lumOff val="0"/>
                  <a:alphaOff val="0"/>
                </a:srgbClr>
              </a:solidFill>
              <a:latin typeface="Arial"/>
              <a:ea typeface="ＭＳ Ｐゴシック"/>
              <a:cs typeface="+mn-cs"/>
            </a:rPr>
            <a:t>Workshop planning template </a:t>
          </a:r>
          <a:r>
            <a:rPr lang="en-GB" sz="2400" kern="1200" dirty="0">
              <a:solidFill>
                <a:srgbClr val="000000">
                  <a:hueOff val="0"/>
                  <a:satOff val="0"/>
                  <a:lumOff val="0"/>
                  <a:alphaOff val="0"/>
                </a:srgbClr>
              </a:solidFill>
              <a:latin typeface="Arial"/>
              <a:ea typeface="ＭＳ Ｐゴシック"/>
              <a:cs typeface="+mn-cs"/>
            </a:rPr>
            <a:t>(Design 3 x workshops and exercises)</a:t>
          </a:r>
          <a:endParaRPr lang="en-US" sz="2400" kern="1200" dirty="0">
            <a:solidFill>
              <a:srgbClr val="000000">
                <a:hueOff val="0"/>
                <a:satOff val="0"/>
                <a:lumOff val="0"/>
                <a:alphaOff val="0"/>
              </a:srgbClr>
            </a:solidFill>
            <a:latin typeface="Arial"/>
            <a:ea typeface="ＭＳ Ｐゴシック"/>
            <a:cs typeface="+mn-cs"/>
          </a:endParaRPr>
        </a:p>
      </dsp:txBody>
      <dsp:txXfrm>
        <a:off x="1556103" y="575"/>
        <a:ext cx="5068774" cy="1347275"/>
      </dsp:txXfrm>
    </dsp:sp>
    <dsp:sp modelId="{C140015A-AFC2-4A69-9E00-B0D15F13FB95}">
      <dsp:nvSpPr>
        <dsp:cNvPr id="0" name=""/>
        <dsp:cNvSpPr/>
      </dsp:nvSpPr>
      <dsp:spPr>
        <a:xfrm>
          <a:off x="6624878" y="575"/>
          <a:ext cx="4639065" cy="134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87" tIns="142587" rIns="142587" bIns="142587" numCol="1" spcCol="1270" anchor="ctr" anchorCtr="0">
          <a:noAutofit/>
        </a:bodyPr>
        <a:lstStyle/>
        <a:p>
          <a:pPr marL="0" lvl="0" indent="0" algn="l" defTabSz="711200">
            <a:lnSpc>
              <a:spcPct val="100000"/>
            </a:lnSpc>
            <a:spcBef>
              <a:spcPct val="0"/>
            </a:spcBef>
            <a:spcAft>
              <a:spcPct val="35000"/>
            </a:spcAft>
            <a:buNone/>
          </a:pPr>
          <a:r>
            <a:rPr lang="en-GB" sz="1600" kern="1200" dirty="0">
              <a:solidFill>
                <a:srgbClr val="000000">
                  <a:hueOff val="0"/>
                  <a:satOff val="0"/>
                  <a:lumOff val="0"/>
                  <a:alphaOff val="0"/>
                </a:srgbClr>
              </a:solidFill>
              <a:latin typeface="Arial"/>
              <a:ea typeface="ＭＳ Ｐゴシック"/>
              <a:cs typeface="+mn-cs"/>
            </a:rPr>
            <a:t>Challenges and opportunities</a:t>
          </a:r>
        </a:p>
        <a:p>
          <a:pPr marL="0" lvl="0" indent="0" algn="l" defTabSz="711200">
            <a:lnSpc>
              <a:spcPct val="100000"/>
            </a:lnSpc>
            <a:spcBef>
              <a:spcPct val="0"/>
            </a:spcBef>
            <a:spcAft>
              <a:spcPct val="35000"/>
            </a:spcAft>
            <a:buNone/>
          </a:pPr>
          <a:r>
            <a:rPr lang="en-GB" sz="1600" kern="1200" dirty="0">
              <a:solidFill>
                <a:srgbClr val="000000">
                  <a:hueOff val="0"/>
                  <a:satOff val="0"/>
                  <a:lumOff val="0"/>
                  <a:alphaOff val="0"/>
                </a:srgbClr>
              </a:solidFill>
              <a:latin typeface="Arial"/>
              <a:ea typeface="ＭＳ Ｐゴシック"/>
              <a:cs typeface="+mn-cs"/>
            </a:rPr>
            <a:t>Barriers and solutions</a:t>
          </a:r>
        </a:p>
        <a:p>
          <a:pPr marL="0" lvl="0" indent="0" algn="l" defTabSz="711200">
            <a:lnSpc>
              <a:spcPct val="100000"/>
            </a:lnSpc>
            <a:spcBef>
              <a:spcPct val="0"/>
            </a:spcBef>
            <a:spcAft>
              <a:spcPct val="35000"/>
            </a:spcAft>
            <a:buNone/>
          </a:pPr>
          <a:r>
            <a:rPr lang="en-US" sz="1600" kern="1200" dirty="0">
              <a:solidFill>
                <a:srgbClr val="000000">
                  <a:hueOff val="0"/>
                  <a:satOff val="0"/>
                  <a:lumOff val="0"/>
                  <a:alphaOff val="0"/>
                </a:srgbClr>
              </a:solidFill>
              <a:latin typeface="Arial"/>
              <a:ea typeface="ＭＳ Ｐゴシック"/>
              <a:cs typeface="+mn-cs"/>
            </a:rPr>
            <a:t>Funding and delivery</a:t>
          </a:r>
        </a:p>
      </dsp:txBody>
      <dsp:txXfrm>
        <a:off x="6624878" y="575"/>
        <a:ext cx="4639065" cy="1347275"/>
      </dsp:txXfrm>
    </dsp:sp>
    <dsp:sp modelId="{227F1746-66F9-4BAF-960A-169CB25C0A59}">
      <dsp:nvSpPr>
        <dsp:cNvPr id="0" name=""/>
        <dsp:cNvSpPr/>
      </dsp:nvSpPr>
      <dsp:spPr>
        <a:xfrm>
          <a:off x="0" y="1684670"/>
          <a:ext cx="11263944" cy="1347275"/>
        </a:xfrm>
        <a:prstGeom prst="roundRect">
          <a:avLst>
            <a:gd name="adj" fmla="val 10000"/>
          </a:avLst>
        </a:prstGeom>
        <a:solidFill>
          <a:srgbClr val="33339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33F337C-2080-42EA-88EC-CA3B784080B0}">
      <dsp:nvSpPr>
        <dsp:cNvPr id="0" name=""/>
        <dsp:cNvSpPr/>
      </dsp:nvSpPr>
      <dsp:spPr>
        <a:xfrm>
          <a:off x="407550" y="1987807"/>
          <a:ext cx="741001" cy="741001"/>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B581EF-4AE6-49D4-BA56-04073637F5E7}">
      <dsp:nvSpPr>
        <dsp:cNvPr id="0" name=""/>
        <dsp:cNvSpPr/>
      </dsp:nvSpPr>
      <dsp:spPr>
        <a:xfrm>
          <a:off x="1556103" y="1684670"/>
          <a:ext cx="5068774" cy="134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87" tIns="142587" rIns="142587" bIns="142587" numCol="1" spcCol="1270" anchor="ctr" anchorCtr="0">
          <a:noAutofit/>
        </a:bodyPr>
        <a:lstStyle/>
        <a:p>
          <a:pPr marL="0" lvl="0" indent="0" algn="l" defTabSz="1066800">
            <a:lnSpc>
              <a:spcPct val="100000"/>
            </a:lnSpc>
            <a:spcBef>
              <a:spcPct val="0"/>
            </a:spcBef>
            <a:spcAft>
              <a:spcPct val="35000"/>
            </a:spcAft>
            <a:buNone/>
          </a:pPr>
          <a:r>
            <a:rPr lang="en-GB" sz="2400" b="1" kern="1200" dirty="0">
              <a:solidFill>
                <a:srgbClr val="000000">
                  <a:hueOff val="0"/>
                  <a:satOff val="0"/>
                  <a:lumOff val="0"/>
                  <a:alphaOff val="0"/>
                </a:srgbClr>
              </a:solidFill>
              <a:latin typeface="Arial"/>
              <a:ea typeface="ＭＳ Ｐゴシック"/>
              <a:cs typeface="+mn-cs"/>
            </a:rPr>
            <a:t>Supporting resources</a:t>
          </a:r>
          <a:endParaRPr lang="en-US" sz="2400" kern="1200" dirty="0">
            <a:solidFill>
              <a:srgbClr val="000000">
                <a:hueOff val="0"/>
                <a:satOff val="0"/>
                <a:lumOff val="0"/>
                <a:alphaOff val="0"/>
              </a:srgbClr>
            </a:solidFill>
            <a:latin typeface="Arial"/>
            <a:ea typeface="ＭＳ Ｐゴシック"/>
            <a:cs typeface="+mn-cs"/>
          </a:endParaRPr>
        </a:p>
      </dsp:txBody>
      <dsp:txXfrm>
        <a:off x="1556103" y="1684670"/>
        <a:ext cx="5068774" cy="1347275"/>
      </dsp:txXfrm>
    </dsp:sp>
    <dsp:sp modelId="{342E6D4D-DB7E-4E83-97BA-3F5B07BAC4ED}">
      <dsp:nvSpPr>
        <dsp:cNvPr id="0" name=""/>
        <dsp:cNvSpPr/>
      </dsp:nvSpPr>
      <dsp:spPr>
        <a:xfrm>
          <a:off x="6624878" y="1684670"/>
          <a:ext cx="4639065" cy="134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87" tIns="142587" rIns="142587" bIns="142587" numCol="1" spcCol="1270" anchor="ctr" anchorCtr="0">
          <a:noAutofit/>
        </a:bodyPr>
        <a:lstStyle/>
        <a:p>
          <a:pPr marL="0" lvl="0" indent="0" algn="l" defTabSz="711200">
            <a:lnSpc>
              <a:spcPct val="100000"/>
            </a:lnSpc>
            <a:spcBef>
              <a:spcPct val="0"/>
            </a:spcBef>
            <a:spcAft>
              <a:spcPct val="35000"/>
            </a:spcAft>
            <a:buNone/>
          </a:pPr>
          <a:r>
            <a:rPr lang="en-US" sz="1600" kern="1200" dirty="0" err="1">
              <a:solidFill>
                <a:srgbClr val="000000">
                  <a:hueOff val="0"/>
                  <a:satOff val="0"/>
                  <a:lumOff val="0"/>
                  <a:alphaOff val="0"/>
                </a:srgbClr>
              </a:solidFill>
              <a:latin typeface="Arial"/>
              <a:ea typeface="ＭＳ Ｐゴシック"/>
              <a:cs typeface="+mn-cs"/>
            </a:rPr>
            <a:t>Slidedecks</a:t>
          </a:r>
          <a:endParaRPr lang="en-US" sz="1600" kern="1200" dirty="0">
            <a:solidFill>
              <a:srgbClr val="000000">
                <a:hueOff val="0"/>
                <a:satOff val="0"/>
                <a:lumOff val="0"/>
                <a:alphaOff val="0"/>
              </a:srgbClr>
            </a:solidFill>
            <a:latin typeface="Arial"/>
            <a:ea typeface="ＭＳ Ｐゴシック"/>
            <a:cs typeface="+mn-cs"/>
          </a:endParaRPr>
        </a:p>
        <a:p>
          <a:pPr marL="0" lvl="0" indent="0" algn="l" defTabSz="711200">
            <a:lnSpc>
              <a:spcPct val="100000"/>
            </a:lnSpc>
            <a:spcBef>
              <a:spcPct val="0"/>
            </a:spcBef>
            <a:spcAft>
              <a:spcPct val="35000"/>
            </a:spcAft>
            <a:buNone/>
          </a:pPr>
          <a:r>
            <a:rPr lang="en-US" sz="1600" kern="1200" dirty="0">
              <a:solidFill>
                <a:srgbClr val="000000">
                  <a:hueOff val="0"/>
                  <a:satOff val="0"/>
                  <a:lumOff val="0"/>
                  <a:alphaOff val="0"/>
                </a:srgbClr>
              </a:solidFill>
              <a:latin typeface="Arial"/>
              <a:ea typeface="ＭＳ Ｐゴシック"/>
              <a:cs typeface="+mn-cs"/>
            </a:rPr>
            <a:t>Briefing notes</a:t>
          </a:r>
        </a:p>
        <a:p>
          <a:pPr marL="0" lvl="0" indent="0" algn="l" defTabSz="711200">
            <a:lnSpc>
              <a:spcPct val="100000"/>
            </a:lnSpc>
            <a:spcBef>
              <a:spcPct val="0"/>
            </a:spcBef>
            <a:spcAft>
              <a:spcPct val="35000"/>
            </a:spcAft>
            <a:buNone/>
          </a:pPr>
          <a:r>
            <a:rPr lang="en-US" sz="1600" kern="1200" dirty="0">
              <a:solidFill>
                <a:srgbClr val="000000">
                  <a:hueOff val="0"/>
                  <a:satOff val="0"/>
                  <a:lumOff val="0"/>
                  <a:alphaOff val="0"/>
                </a:srgbClr>
              </a:solidFill>
              <a:latin typeface="Arial"/>
              <a:ea typeface="ＭＳ Ｐゴシック"/>
              <a:cs typeface="+mn-cs"/>
            </a:rPr>
            <a:t>Recordings</a:t>
          </a:r>
        </a:p>
      </dsp:txBody>
      <dsp:txXfrm>
        <a:off x="6624878" y="1684670"/>
        <a:ext cx="4639065" cy="1347275"/>
      </dsp:txXfrm>
    </dsp:sp>
    <dsp:sp modelId="{47ACFB7C-A1B6-4472-B2E6-27CF733121BC}">
      <dsp:nvSpPr>
        <dsp:cNvPr id="0" name=""/>
        <dsp:cNvSpPr/>
      </dsp:nvSpPr>
      <dsp:spPr>
        <a:xfrm>
          <a:off x="0" y="3368764"/>
          <a:ext cx="11263944" cy="1347275"/>
        </a:xfrm>
        <a:prstGeom prst="roundRect">
          <a:avLst>
            <a:gd name="adj" fmla="val 10000"/>
          </a:avLst>
        </a:prstGeom>
        <a:solidFill>
          <a:srgbClr val="33339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0D1CD6C-2393-40CE-AE39-0CF5CED111AD}">
      <dsp:nvSpPr>
        <dsp:cNvPr id="0" name=""/>
        <dsp:cNvSpPr/>
      </dsp:nvSpPr>
      <dsp:spPr>
        <a:xfrm>
          <a:off x="407550" y="3671901"/>
          <a:ext cx="741001" cy="741001"/>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99CE5B-0B08-4018-AF09-22F47D683040}">
      <dsp:nvSpPr>
        <dsp:cNvPr id="0" name=""/>
        <dsp:cNvSpPr/>
      </dsp:nvSpPr>
      <dsp:spPr>
        <a:xfrm>
          <a:off x="1556103" y="3368764"/>
          <a:ext cx="5068774" cy="134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87" tIns="142587" rIns="142587" bIns="142587" numCol="1" spcCol="1270" anchor="ctr" anchorCtr="0">
          <a:noAutofit/>
        </a:bodyPr>
        <a:lstStyle/>
        <a:p>
          <a:pPr marL="0" lvl="0" indent="0" algn="l" defTabSz="1066800">
            <a:lnSpc>
              <a:spcPct val="100000"/>
            </a:lnSpc>
            <a:spcBef>
              <a:spcPct val="0"/>
            </a:spcBef>
            <a:spcAft>
              <a:spcPct val="35000"/>
            </a:spcAft>
            <a:buNone/>
          </a:pPr>
          <a:r>
            <a:rPr lang="en-GB" sz="2400" b="1" kern="1200" dirty="0">
              <a:solidFill>
                <a:srgbClr val="000000">
                  <a:hueOff val="0"/>
                  <a:satOff val="0"/>
                  <a:lumOff val="0"/>
                  <a:alphaOff val="0"/>
                </a:srgbClr>
              </a:solidFill>
              <a:latin typeface="Arial"/>
              <a:ea typeface="ＭＳ Ｐゴシック"/>
              <a:cs typeface="+mn-cs"/>
            </a:rPr>
            <a:t>Appendices</a:t>
          </a:r>
          <a:endParaRPr lang="en-US" sz="2400" kern="1200" dirty="0">
            <a:solidFill>
              <a:srgbClr val="000000">
                <a:hueOff val="0"/>
                <a:satOff val="0"/>
                <a:lumOff val="0"/>
                <a:alphaOff val="0"/>
              </a:srgbClr>
            </a:solidFill>
            <a:latin typeface="Arial"/>
            <a:ea typeface="ＭＳ Ｐゴシック"/>
            <a:cs typeface="+mn-cs"/>
          </a:endParaRPr>
        </a:p>
      </dsp:txBody>
      <dsp:txXfrm>
        <a:off x="1556103" y="3368764"/>
        <a:ext cx="5068774" cy="1347275"/>
      </dsp:txXfrm>
    </dsp:sp>
    <dsp:sp modelId="{9F479EE1-FBFD-4B56-81EB-096FAD989D5A}">
      <dsp:nvSpPr>
        <dsp:cNvPr id="0" name=""/>
        <dsp:cNvSpPr/>
      </dsp:nvSpPr>
      <dsp:spPr>
        <a:xfrm>
          <a:off x="6624878" y="3368764"/>
          <a:ext cx="4639065" cy="134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87" tIns="142587" rIns="142587" bIns="142587" numCol="1" spcCol="1270" anchor="ctr" anchorCtr="0">
          <a:noAutofit/>
        </a:bodyPr>
        <a:lstStyle/>
        <a:p>
          <a:pPr marL="0" lvl="0" indent="0" algn="l" defTabSz="711200">
            <a:lnSpc>
              <a:spcPct val="100000"/>
            </a:lnSpc>
            <a:spcBef>
              <a:spcPct val="0"/>
            </a:spcBef>
            <a:spcAft>
              <a:spcPct val="35000"/>
            </a:spcAft>
            <a:buNone/>
          </a:pPr>
          <a:r>
            <a:rPr lang="en-GB" sz="1600" kern="1200" dirty="0">
              <a:solidFill>
                <a:srgbClr val="000000">
                  <a:hueOff val="0"/>
                  <a:satOff val="0"/>
                  <a:lumOff val="0"/>
                  <a:alphaOff val="0"/>
                </a:srgbClr>
              </a:solidFill>
              <a:latin typeface="Arial"/>
              <a:ea typeface="ＭＳ Ｐゴシック"/>
              <a:cs typeface="+mn-cs"/>
            </a:rPr>
            <a:t>Action template - council activities, assets &amp; responsibilities</a:t>
          </a:r>
          <a:endParaRPr lang="en-US" sz="1600" kern="1200" dirty="0">
            <a:solidFill>
              <a:srgbClr val="000000">
                <a:hueOff val="0"/>
                <a:satOff val="0"/>
                <a:lumOff val="0"/>
                <a:alphaOff val="0"/>
              </a:srgbClr>
            </a:solidFill>
            <a:latin typeface="Arial"/>
            <a:ea typeface="ＭＳ Ｐゴシック"/>
            <a:cs typeface="+mn-cs"/>
          </a:endParaRPr>
        </a:p>
        <a:p>
          <a:pPr marL="0" lvl="0" indent="0" algn="l" defTabSz="711200">
            <a:lnSpc>
              <a:spcPct val="100000"/>
            </a:lnSpc>
            <a:spcBef>
              <a:spcPct val="0"/>
            </a:spcBef>
            <a:spcAft>
              <a:spcPct val="35000"/>
            </a:spcAft>
            <a:buNone/>
          </a:pPr>
          <a:r>
            <a:rPr lang="en-GB" sz="1600" kern="1200" dirty="0">
              <a:solidFill>
                <a:srgbClr val="000000">
                  <a:hueOff val="0"/>
                  <a:satOff val="0"/>
                  <a:lumOff val="0"/>
                  <a:alphaOff val="0"/>
                </a:srgbClr>
              </a:solidFill>
              <a:latin typeface="Arial"/>
              <a:ea typeface="ＭＳ Ｐゴシック"/>
              <a:cs typeface="+mn-cs"/>
            </a:rPr>
            <a:t>Useful data layers and key headlines which can be used to inform conversations</a:t>
          </a:r>
          <a:endParaRPr lang="en-US" sz="1600" kern="1200" dirty="0">
            <a:solidFill>
              <a:srgbClr val="000000">
                <a:hueOff val="0"/>
                <a:satOff val="0"/>
                <a:lumOff val="0"/>
                <a:alphaOff val="0"/>
              </a:srgbClr>
            </a:solidFill>
            <a:latin typeface="Arial"/>
            <a:ea typeface="ＭＳ Ｐゴシック"/>
            <a:cs typeface="+mn-cs"/>
          </a:endParaRPr>
        </a:p>
      </dsp:txBody>
      <dsp:txXfrm>
        <a:off x="6624878" y="3368764"/>
        <a:ext cx="4639065" cy="1347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D35E1-5156-4C71-9DCD-6971875BD78E}">
      <dsp:nvSpPr>
        <dsp:cNvPr id="0" name=""/>
        <dsp:cNvSpPr/>
      </dsp:nvSpPr>
      <dsp:spPr>
        <a:xfrm>
          <a:off x="0" y="522"/>
          <a:ext cx="10972800" cy="1222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E4301-0EBC-4165-9038-9BFCE2D1C259}">
      <dsp:nvSpPr>
        <dsp:cNvPr id="0" name=""/>
        <dsp:cNvSpPr/>
      </dsp:nvSpPr>
      <dsp:spPr>
        <a:xfrm>
          <a:off x="369939" y="275684"/>
          <a:ext cx="672617" cy="6726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4CA261-10B1-45B6-8DCF-345F7DD1535C}">
      <dsp:nvSpPr>
        <dsp:cNvPr id="0" name=""/>
        <dsp:cNvSpPr/>
      </dsp:nvSpPr>
      <dsp:spPr>
        <a:xfrm>
          <a:off x="1412496" y="522"/>
          <a:ext cx="9560303" cy="1222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28" tIns="129428" rIns="129428" bIns="129428" numCol="1" spcCol="1270" anchor="ctr" anchorCtr="0">
          <a:noAutofit/>
        </a:bodyPr>
        <a:lstStyle/>
        <a:p>
          <a:pPr marL="0" lvl="0" indent="0" algn="l" defTabSz="1244600">
            <a:lnSpc>
              <a:spcPct val="100000"/>
            </a:lnSpc>
            <a:spcBef>
              <a:spcPct val="0"/>
            </a:spcBef>
            <a:spcAft>
              <a:spcPct val="35000"/>
            </a:spcAft>
            <a:buNone/>
          </a:pPr>
          <a:r>
            <a:rPr lang="en-GB" sz="2800" kern="1200" dirty="0">
              <a:latin typeface="Arial" panose="020B0604020202020204" pitchFamily="34" charset="0"/>
              <a:cs typeface="Arial" panose="020B0604020202020204" pitchFamily="34" charset="0"/>
            </a:rPr>
            <a:t>Scene setting</a:t>
          </a:r>
          <a:endParaRPr lang="en-US" sz="2800" kern="1200" dirty="0">
            <a:latin typeface="Arial" panose="020B0604020202020204" pitchFamily="34" charset="0"/>
            <a:cs typeface="Arial" panose="020B0604020202020204" pitchFamily="34" charset="0"/>
          </a:endParaRPr>
        </a:p>
      </dsp:txBody>
      <dsp:txXfrm>
        <a:off x="1412496" y="522"/>
        <a:ext cx="9560303" cy="1222940"/>
      </dsp:txXfrm>
    </dsp:sp>
    <dsp:sp modelId="{C3E4F116-3FA1-499A-9333-926E7BC519C8}">
      <dsp:nvSpPr>
        <dsp:cNvPr id="0" name=""/>
        <dsp:cNvSpPr/>
      </dsp:nvSpPr>
      <dsp:spPr>
        <a:xfrm>
          <a:off x="0" y="1529198"/>
          <a:ext cx="10972800" cy="1222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DDEF02-5453-4ADE-9847-9FFAB9FE6337}">
      <dsp:nvSpPr>
        <dsp:cNvPr id="0" name=""/>
        <dsp:cNvSpPr/>
      </dsp:nvSpPr>
      <dsp:spPr>
        <a:xfrm>
          <a:off x="369939" y="1804360"/>
          <a:ext cx="672617" cy="6726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FEEF1C-271A-406D-BD79-74705BFDA99F}">
      <dsp:nvSpPr>
        <dsp:cNvPr id="0" name=""/>
        <dsp:cNvSpPr/>
      </dsp:nvSpPr>
      <dsp:spPr>
        <a:xfrm>
          <a:off x="1412496" y="1529198"/>
          <a:ext cx="9560303" cy="1222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28" tIns="129428" rIns="129428" bIns="129428" numCol="1" spcCol="1270" anchor="ctr" anchorCtr="0">
          <a:noAutofit/>
        </a:bodyPr>
        <a:lstStyle/>
        <a:p>
          <a:pPr marL="0" lvl="0" indent="0" algn="l" defTabSz="1244600">
            <a:lnSpc>
              <a:spcPct val="100000"/>
            </a:lnSpc>
            <a:spcBef>
              <a:spcPct val="0"/>
            </a:spcBef>
            <a:spcAft>
              <a:spcPct val="35000"/>
            </a:spcAft>
            <a:buNone/>
          </a:pPr>
          <a:r>
            <a:rPr lang="en-GB" sz="2800" kern="1200" dirty="0">
              <a:latin typeface="Arial" panose="020B0604020202020204" pitchFamily="34" charset="0"/>
              <a:cs typeface="Arial" panose="020B0604020202020204" pitchFamily="34" charset="0"/>
            </a:rPr>
            <a:t>Group discussion</a:t>
          </a:r>
          <a:endParaRPr lang="en-US" sz="2800" kern="1200" dirty="0">
            <a:latin typeface="Arial" panose="020B0604020202020204" pitchFamily="34" charset="0"/>
            <a:cs typeface="Arial" panose="020B0604020202020204" pitchFamily="34" charset="0"/>
          </a:endParaRPr>
        </a:p>
      </dsp:txBody>
      <dsp:txXfrm>
        <a:off x="1412496" y="1529198"/>
        <a:ext cx="9560303" cy="1222940"/>
      </dsp:txXfrm>
    </dsp:sp>
    <dsp:sp modelId="{4BC9468A-DF16-417C-A1FA-27847A603959}">
      <dsp:nvSpPr>
        <dsp:cNvPr id="0" name=""/>
        <dsp:cNvSpPr/>
      </dsp:nvSpPr>
      <dsp:spPr>
        <a:xfrm>
          <a:off x="0" y="3057874"/>
          <a:ext cx="10972800" cy="1222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5AC2A8-4893-427C-ADAB-6AB21525FCAD}">
      <dsp:nvSpPr>
        <dsp:cNvPr id="0" name=""/>
        <dsp:cNvSpPr/>
      </dsp:nvSpPr>
      <dsp:spPr>
        <a:xfrm>
          <a:off x="369939" y="3333036"/>
          <a:ext cx="672617" cy="6726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2F0A8F-2F81-4E12-B605-8E683B095077}">
      <dsp:nvSpPr>
        <dsp:cNvPr id="0" name=""/>
        <dsp:cNvSpPr/>
      </dsp:nvSpPr>
      <dsp:spPr>
        <a:xfrm>
          <a:off x="1412496" y="3057874"/>
          <a:ext cx="9560303" cy="1222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28" tIns="129428" rIns="129428" bIns="129428" numCol="1" spcCol="1270" anchor="ctr" anchorCtr="0">
          <a:noAutofit/>
        </a:bodyPr>
        <a:lstStyle/>
        <a:p>
          <a:pPr marL="0" lvl="0" indent="0" algn="l" defTabSz="1244600">
            <a:lnSpc>
              <a:spcPct val="100000"/>
            </a:lnSpc>
            <a:spcBef>
              <a:spcPct val="0"/>
            </a:spcBef>
            <a:spcAft>
              <a:spcPct val="35000"/>
            </a:spcAft>
            <a:buNone/>
          </a:pPr>
          <a:r>
            <a:rPr lang="en-GB" sz="2800" kern="1200" dirty="0">
              <a:latin typeface="Arial" panose="020B0604020202020204" pitchFamily="34" charset="0"/>
              <a:cs typeface="Arial" panose="020B0604020202020204" pitchFamily="34" charset="0"/>
            </a:rPr>
            <a:t>Break out groups</a:t>
          </a:r>
          <a:endParaRPr lang="en-US" sz="2800" kern="1200" dirty="0">
            <a:latin typeface="Arial" panose="020B0604020202020204" pitchFamily="34" charset="0"/>
            <a:cs typeface="Arial" panose="020B0604020202020204" pitchFamily="34" charset="0"/>
          </a:endParaRPr>
        </a:p>
      </dsp:txBody>
      <dsp:txXfrm>
        <a:off x="1412496" y="3057874"/>
        <a:ext cx="9560303" cy="1222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B1B72-075A-4A7A-8CB0-101B6F18C80A}">
      <dsp:nvSpPr>
        <dsp:cNvPr id="0" name=""/>
        <dsp:cNvSpPr/>
      </dsp:nvSpPr>
      <dsp:spPr>
        <a:xfrm>
          <a:off x="0" y="531"/>
          <a:ext cx="5257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B9E290-A6F4-47C4-836C-A71DBAC54097}">
      <dsp:nvSpPr>
        <dsp:cNvPr id="0" name=""/>
        <dsp:cNvSpPr/>
      </dsp:nvSpPr>
      <dsp:spPr>
        <a:xfrm>
          <a:off x="0" y="531"/>
          <a:ext cx="52578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Spending cuts</a:t>
          </a:r>
          <a:endParaRPr lang="en-US" sz="2400" kern="1200">
            <a:latin typeface="Arial" panose="020B0604020202020204" pitchFamily="34" charset="0"/>
            <a:cs typeface="Arial" panose="020B0604020202020204" pitchFamily="34" charset="0"/>
          </a:endParaRPr>
        </a:p>
      </dsp:txBody>
      <dsp:txXfrm>
        <a:off x="0" y="531"/>
        <a:ext cx="5257800" cy="621467"/>
      </dsp:txXfrm>
    </dsp:sp>
    <dsp:sp modelId="{3A5BD7D3-C306-4399-8EAA-7AAD8B47BD07}">
      <dsp:nvSpPr>
        <dsp:cNvPr id="0" name=""/>
        <dsp:cNvSpPr/>
      </dsp:nvSpPr>
      <dsp:spPr>
        <a:xfrm>
          <a:off x="0" y="621999"/>
          <a:ext cx="5257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7BC10E-E93E-48C7-9E47-E9C2CDE0CB2A}">
      <dsp:nvSpPr>
        <dsp:cNvPr id="0" name=""/>
        <dsp:cNvSpPr/>
      </dsp:nvSpPr>
      <dsp:spPr>
        <a:xfrm>
          <a:off x="0" y="621999"/>
          <a:ext cx="52578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Economic uncertainty</a:t>
          </a:r>
          <a:endParaRPr lang="en-US" sz="2400" kern="1200">
            <a:latin typeface="Arial" panose="020B0604020202020204" pitchFamily="34" charset="0"/>
            <a:cs typeface="Arial" panose="020B0604020202020204" pitchFamily="34" charset="0"/>
          </a:endParaRPr>
        </a:p>
      </dsp:txBody>
      <dsp:txXfrm>
        <a:off x="0" y="621999"/>
        <a:ext cx="5257800" cy="621467"/>
      </dsp:txXfrm>
    </dsp:sp>
    <dsp:sp modelId="{B4791CC9-D17A-4417-874B-5FB26CB308CB}">
      <dsp:nvSpPr>
        <dsp:cNvPr id="0" name=""/>
        <dsp:cNvSpPr/>
      </dsp:nvSpPr>
      <dsp:spPr>
        <a:xfrm>
          <a:off x="0" y="1243467"/>
          <a:ext cx="5257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380FFB-2B4F-440C-88E7-29D75D819712}">
      <dsp:nvSpPr>
        <dsp:cNvPr id="0" name=""/>
        <dsp:cNvSpPr/>
      </dsp:nvSpPr>
      <dsp:spPr>
        <a:xfrm>
          <a:off x="0" y="1243467"/>
          <a:ext cx="52578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Climate change</a:t>
          </a:r>
          <a:endParaRPr lang="en-US" sz="2400" kern="1200">
            <a:latin typeface="Arial" panose="020B0604020202020204" pitchFamily="34" charset="0"/>
            <a:cs typeface="Arial" panose="020B0604020202020204" pitchFamily="34" charset="0"/>
          </a:endParaRPr>
        </a:p>
      </dsp:txBody>
      <dsp:txXfrm>
        <a:off x="0" y="1243467"/>
        <a:ext cx="5257800" cy="621467"/>
      </dsp:txXfrm>
    </dsp:sp>
    <dsp:sp modelId="{107A1E8F-8621-4AD4-ABF9-0DB2DF3E9B24}">
      <dsp:nvSpPr>
        <dsp:cNvPr id="0" name=""/>
        <dsp:cNvSpPr/>
      </dsp:nvSpPr>
      <dsp:spPr>
        <a:xfrm>
          <a:off x="0" y="1864935"/>
          <a:ext cx="5257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3292C-1E0D-4417-917B-00B89968DBE3}">
      <dsp:nvSpPr>
        <dsp:cNvPr id="0" name=""/>
        <dsp:cNvSpPr/>
      </dsp:nvSpPr>
      <dsp:spPr>
        <a:xfrm>
          <a:off x="0" y="1864935"/>
          <a:ext cx="52578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Welfare reform</a:t>
          </a:r>
          <a:endParaRPr lang="en-US" sz="2400" kern="1200" dirty="0">
            <a:latin typeface="Arial" panose="020B0604020202020204" pitchFamily="34" charset="0"/>
            <a:cs typeface="Arial" panose="020B0604020202020204" pitchFamily="34" charset="0"/>
          </a:endParaRPr>
        </a:p>
      </dsp:txBody>
      <dsp:txXfrm>
        <a:off x="0" y="1864935"/>
        <a:ext cx="5257800" cy="621467"/>
      </dsp:txXfrm>
    </dsp:sp>
    <dsp:sp modelId="{0F7CC013-A5B4-4A52-BA8E-B2520EE551A5}">
      <dsp:nvSpPr>
        <dsp:cNvPr id="0" name=""/>
        <dsp:cNvSpPr/>
      </dsp:nvSpPr>
      <dsp:spPr>
        <a:xfrm>
          <a:off x="0" y="2486402"/>
          <a:ext cx="5257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5AD83-27FE-4A77-A662-B2464CEFB3A8}">
      <dsp:nvSpPr>
        <dsp:cNvPr id="0" name=""/>
        <dsp:cNvSpPr/>
      </dsp:nvSpPr>
      <dsp:spPr>
        <a:xfrm>
          <a:off x="0" y="2486402"/>
          <a:ext cx="52578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Youth unemployment</a:t>
          </a:r>
          <a:endParaRPr lang="en-US" sz="2400" kern="1200">
            <a:latin typeface="Arial" panose="020B0604020202020204" pitchFamily="34" charset="0"/>
            <a:cs typeface="Arial" panose="020B0604020202020204" pitchFamily="34" charset="0"/>
          </a:endParaRPr>
        </a:p>
      </dsp:txBody>
      <dsp:txXfrm>
        <a:off x="0" y="2486402"/>
        <a:ext cx="5257800" cy="621467"/>
      </dsp:txXfrm>
    </dsp:sp>
    <dsp:sp modelId="{C6BD5B54-3C63-4A43-BB94-80F919ED364B}">
      <dsp:nvSpPr>
        <dsp:cNvPr id="0" name=""/>
        <dsp:cNvSpPr/>
      </dsp:nvSpPr>
      <dsp:spPr>
        <a:xfrm>
          <a:off x="0" y="3107870"/>
          <a:ext cx="5257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5D1C15-4BFE-443C-9E61-37E4343C1AE8}">
      <dsp:nvSpPr>
        <dsp:cNvPr id="0" name=""/>
        <dsp:cNvSpPr/>
      </dsp:nvSpPr>
      <dsp:spPr>
        <a:xfrm>
          <a:off x="0" y="3107870"/>
          <a:ext cx="52578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Housing need</a:t>
          </a:r>
          <a:endParaRPr lang="en-US" sz="2400" kern="1200">
            <a:latin typeface="Arial" panose="020B0604020202020204" pitchFamily="34" charset="0"/>
            <a:cs typeface="Arial" panose="020B0604020202020204" pitchFamily="34" charset="0"/>
          </a:endParaRPr>
        </a:p>
      </dsp:txBody>
      <dsp:txXfrm>
        <a:off x="0" y="3107870"/>
        <a:ext cx="5257800" cy="621467"/>
      </dsp:txXfrm>
    </dsp:sp>
    <dsp:sp modelId="{A5CAE502-EE50-42D8-9E8A-E86EED6EF1D7}">
      <dsp:nvSpPr>
        <dsp:cNvPr id="0" name=""/>
        <dsp:cNvSpPr/>
      </dsp:nvSpPr>
      <dsp:spPr>
        <a:xfrm>
          <a:off x="0" y="3729338"/>
          <a:ext cx="5257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C04D4-BE09-4958-83C5-F7DC680A4526}">
      <dsp:nvSpPr>
        <dsp:cNvPr id="0" name=""/>
        <dsp:cNvSpPr/>
      </dsp:nvSpPr>
      <dsp:spPr>
        <a:xfrm>
          <a:off x="0" y="3729338"/>
          <a:ext cx="52578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Aging population </a:t>
          </a:r>
          <a:endParaRPr lang="en-US" sz="2400" kern="1200">
            <a:latin typeface="Arial" panose="020B0604020202020204" pitchFamily="34" charset="0"/>
            <a:cs typeface="Arial" panose="020B0604020202020204" pitchFamily="34" charset="0"/>
          </a:endParaRPr>
        </a:p>
      </dsp:txBody>
      <dsp:txXfrm>
        <a:off x="0" y="3729338"/>
        <a:ext cx="5257800" cy="6214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BC9C0-C8BD-4683-A13F-8687AAD5EDB3}">
      <dsp:nvSpPr>
        <dsp:cNvPr id="0" name=""/>
        <dsp:cNvSpPr/>
      </dsp:nvSpPr>
      <dsp:spPr>
        <a:xfrm>
          <a:off x="0" y="3019"/>
          <a:ext cx="10972800" cy="6430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823D2C-9849-4101-AA12-C8506AF59DE1}">
      <dsp:nvSpPr>
        <dsp:cNvPr id="0" name=""/>
        <dsp:cNvSpPr/>
      </dsp:nvSpPr>
      <dsp:spPr>
        <a:xfrm>
          <a:off x="194525" y="147707"/>
          <a:ext cx="353682" cy="3536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1C6A95-63E4-4444-8710-A9FF0934FB87}">
      <dsp:nvSpPr>
        <dsp:cNvPr id="0" name=""/>
        <dsp:cNvSpPr/>
      </dsp:nvSpPr>
      <dsp:spPr>
        <a:xfrm>
          <a:off x="742733" y="3019"/>
          <a:ext cx="10230066" cy="643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057" tIns="68057" rIns="68057" bIns="6805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Changing temperatures</a:t>
          </a:r>
        </a:p>
      </dsp:txBody>
      <dsp:txXfrm>
        <a:off x="742733" y="3019"/>
        <a:ext cx="10230066" cy="643059"/>
      </dsp:txXfrm>
    </dsp:sp>
    <dsp:sp modelId="{6D92387B-7952-4F47-89D6-AB2E3EDB1257}">
      <dsp:nvSpPr>
        <dsp:cNvPr id="0" name=""/>
        <dsp:cNvSpPr/>
      </dsp:nvSpPr>
      <dsp:spPr>
        <a:xfrm>
          <a:off x="0" y="806843"/>
          <a:ext cx="10972800" cy="6430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A7993-0AFF-4D45-869D-420D311384AE}">
      <dsp:nvSpPr>
        <dsp:cNvPr id="0" name=""/>
        <dsp:cNvSpPr/>
      </dsp:nvSpPr>
      <dsp:spPr>
        <a:xfrm>
          <a:off x="194525" y="951531"/>
          <a:ext cx="353682" cy="3536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1874A4-8ACF-4A52-8C92-2E32E3B706CC}">
      <dsp:nvSpPr>
        <dsp:cNvPr id="0" name=""/>
        <dsp:cNvSpPr/>
      </dsp:nvSpPr>
      <dsp:spPr>
        <a:xfrm>
          <a:off x="742733" y="806843"/>
          <a:ext cx="10230066" cy="643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057" tIns="68057" rIns="68057" bIns="68057" numCol="1" spcCol="1270" anchor="ctr" anchorCtr="0">
          <a:noAutofit/>
        </a:bodyPr>
        <a:lstStyle/>
        <a:p>
          <a:pPr marL="0" lvl="0" indent="0" algn="l" defTabSz="1066800">
            <a:lnSpc>
              <a:spcPct val="100000"/>
            </a:lnSpc>
            <a:spcBef>
              <a:spcPct val="0"/>
            </a:spcBef>
            <a:spcAft>
              <a:spcPct val="35000"/>
            </a:spcAft>
            <a:buNone/>
          </a:pPr>
          <a:r>
            <a:rPr lang="en-GB" sz="2400" kern="1200">
              <a:latin typeface="Arial" panose="020B0604020202020204" pitchFamily="34" charset="0"/>
              <a:cs typeface="Arial" panose="020B0604020202020204" pitchFamily="34" charset="0"/>
            </a:rPr>
            <a:t>Flooding</a:t>
          </a:r>
          <a:endParaRPr lang="en-US" sz="2400" kern="1200" dirty="0">
            <a:latin typeface="Arial" panose="020B0604020202020204" pitchFamily="34" charset="0"/>
            <a:cs typeface="Arial" panose="020B0604020202020204" pitchFamily="34" charset="0"/>
          </a:endParaRPr>
        </a:p>
      </dsp:txBody>
      <dsp:txXfrm>
        <a:off x="742733" y="806843"/>
        <a:ext cx="10230066" cy="643059"/>
      </dsp:txXfrm>
    </dsp:sp>
    <dsp:sp modelId="{32D747F8-21B1-4963-BCC9-E147EFBCC873}">
      <dsp:nvSpPr>
        <dsp:cNvPr id="0" name=""/>
        <dsp:cNvSpPr/>
      </dsp:nvSpPr>
      <dsp:spPr>
        <a:xfrm>
          <a:off x="0" y="1610667"/>
          <a:ext cx="10972800" cy="6430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EF0C75-6288-4D01-9AD9-9ADBF3C8CCF5}">
      <dsp:nvSpPr>
        <dsp:cNvPr id="0" name=""/>
        <dsp:cNvSpPr/>
      </dsp:nvSpPr>
      <dsp:spPr>
        <a:xfrm>
          <a:off x="194525" y="1755356"/>
          <a:ext cx="353682" cy="353682"/>
        </a:xfrm>
        <a:prstGeom prst="rect">
          <a:avLst/>
        </a:prstGeom>
        <a:blipFill rotWithShape="1">
          <a:blip xmlns:r="http://schemas.openxmlformats.org/officeDocument/2006/relationships" r:embed="rId5"/>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A0F5B8-240C-4D3E-BE70-BEFE487F135F}">
      <dsp:nvSpPr>
        <dsp:cNvPr id="0" name=""/>
        <dsp:cNvSpPr/>
      </dsp:nvSpPr>
      <dsp:spPr>
        <a:xfrm>
          <a:off x="742733" y="1610667"/>
          <a:ext cx="10230066" cy="643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057" tIns="68057" rIns="68057" bIns="6805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Air and water quality</a:t>
          </a:r>
        </a:p>
      </dsp:txBody>
      <dsp:txXfrm>
        <a:off x="742733" y="1610667"/>
        <a:ext cx="10230066" cy="643059"/>
      </dsp:txXfrm>
    </dsp:sp>
    <dsp:sp modelId="{F8D56179-1536-4747-993F-B093948649B9}">
      <dsp:nvSpPr>
        <dsp:cNvPr id="0" name=""/>
        <dsp:cNvSpPr/>
      </dsp:nvSpPr>
      <dsp:spPr>
        <a:xfrm>
          <a:off x="0" y="2414492"/>
          <a:ext cx="10972800" cy="6430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EBCE44-CBB6-4A4D-867A-CAD22DDF8D4D}">
      <dsp:nvSpPr>
        <dsp:cNvPr id="0" name=""/>
        <dsp:cNvSpPr/>
      </dsp:nvSpPr>
      <dsp:spPr>
        <a:xfrm>
          <a:off x="194525" y="2559180"/>
          <a:ext cx="353682" cy="353682"/>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E0EEDA-6ADF-4C70-B5B3-A50F73BFE8ED}">
      <dsp:nvSpPr>
        <dsp:cNvPr id="0" name=""/>
        <dsp:cNvSpPr/>
      </dsp:nvSpPr>
      <dsp:spPr>
        <a:xfrm>
          <a:off x="742733" y="2414492"/>
          <a:ext cx="10230066" cy="643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057" tIns="68057" rIns="68057" bIns="6805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Biodiversity decline</a:t>
          </a:r>
        </a:p>
      </dsp:txBody>
      <dsp:txXfrm>
        <a:off x="742733" y="2414492"/>
        <a:ext cx="10230066" cy="643059"/>
      </dsp:txXfrm>
    </dsp:sp>
    <dsp:sp modelId="{4ABD7E26-3C17-4409-B986-AAEFA5157E1B}">
      <dsp:nvSpPr>
        <dsp:cNvPr id="0" name=""/>
        <dsp:cNvSpPr/>
      </dsp:nvSpPr>
      <dsp:spPr>
        <a:xfrm>
          <a:off x="0" y="3218316"/>
          <a:ext cx="10972800" cy="6430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42F576-3D8C-49EA-B392-0E2D3DF216C3}">
      <dsp:nvSpPr>
        <dsp:cNvPr id="0" name=""/>
        <dsp:cNvSpPr/>
      </dsp:nvSpPr>
      <dsp:spPr>
        <a:xfrm>
          <a:off x="194525" y="3363004"/>
          <a:ext cx="353682" cy="353682"/>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860339-3F6D-4C49-84FB-139504018256}">
      <dsp:nvSpPr>
        <dsp:cNvPr id="0" name=""/>
        <dsp:cNvSpPr/>
      </dsp:nvSpPr>
      <dsp:spPr>
        <a:xfrm>
          <a:off x="742733" y="3218316"/>
          <a:ext cx="10230066" cy="643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057" tIns="68057" rIns="68057" bIns="68057" numCol="1" spcCol="1270" anchor="ctr" anchorCtr="0">
          <a:noAutofit/>
        </a:bodyPr>
        <a:lstStyle/>
        <a:p>
          <a:pPr marL="0" lvl="0" indent="0" algn="l" defTabSz="106680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Access to good quality green space</a:t>
          </a:r>
          <a:endParaRPr lang="en-US" sz="2400" kern="1200" dirty="0">
            <a:latin typeface="Arial" panose="020B0604020202020204" pitchFamily="34" charset="0"/>
            <a:cs typeface="Arial" panose="020B0604020202020204" pitchFamily="34" charset="0"/>
          </a:endParaRPr>
        </a:p>
      </dsp:txBody>
      <dsp:txXfrm>
        <a:off x="742733" y="3218316"/>
        <a:ext cx="10230066" cy="6430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CB0B7-3DC4-4EDE-9223-FBD0DBAEEFB7}">
      <dsp:nvSpPr>
        <dsp:cNvPr id="0" name=""/>
        <dsp:cNvSpPr/>
      </dsp:nvSpPr>
      <dsp:spPr>
        <a:xfrm>
          <a:off x="0" y="1776"/>
          <a:ext cx="10972800" cy="90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DF4708-38C4-4AEF-AD37-5DCD2AD10587}">
      <dsp:nvSpPr>
        <dsp:cNvPr id="0" name=""/>
        <dsp:cNvSpPr/>
      </dsp:nvSpPr>
      <dsp:spPr>
        <a:xfrm>
          <a:off x="272427" y="204408"/>
          <a:ext cx="495322" cy="4953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7B9649-849D-4BB3-8216-AD1A6AD7FF44}">
      <dsp:nvSpPr>
        <dsp:cNvPr id="0" name=""/>
        <dsp:cNvSpPr/>
      </dsp:nvSpPr>
      <dsp:spPr>
        <a:xfrm>
          <a:off x="1040176" y="1776"/>
          <a:ext cx="9932623" cy="900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12" tIns="95312" rIns="95312" bIns="95312" numCol="1" spcCol="1270" anchor="ctr" anchorCtr="0">
          <a:noAutofit/>
        </a:bodyPr>
        <a:lstStyle/>
        <a:p>
          <a:pPr marL="0" lvl="0" indent="0" algn="l" defTabSz="977900">
            <a:lnSpc>
              <a:spcPct val="100000"/>
            </a:lnSpc>
            <a:spcBef>
              <a:spcPct val="0"/>
            </a:spcBef>
            <a:spcAft>
              <a:spcPct val="35000"/>
            </a:spcAft>
            <a:buNone/>
          </a:pPr>
          <a:r>
            <a:rPr lang="en-GB" sz="2200" kern="1200" dirty="0"/>
            <a:t>What are your service priorities and objectives?</a:t>
          </a:r>
          <a:endParaRPr lang="en-US" sz="2200" kern="1200" dirty="0"/>
        </a:p>
      </dsp:txBody>
      <dsp:txXfrm>
        <a:off x="1040176" y="1776"/>
        <a:ext cx="9932623" cy="900586"/>
      </dsp:txXfrm>
    </dsp:sp>
    <dsp:sp modelId="{E45B0CF3-2FA2-4B16-9045-8CA82DAC785B}">
      <dsp:nvSpPr>
        <dsp:cNvPr id="0" name=""/>
        <dsp:cNvSpPr/>
      </dsp:nvSpPr>
      <dsp:spPr>
        <a:xfrm>
          <a:off x="0" y="1127509"/>
          <a:ext cx="10972800" cy="90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799712-E386-41B4-B940-A0FB69DE4DCB}">
      <dsp:nvSpPr>
        <dsp:cNvPr id="0" name=""/>
        <dsp:cNvSpPr/>
      </dsp:nvSpPr>
      <dsp:spPr>
        <a:xfrm>
          <a:off x="272427" y="1330141"/>
          <a:ext cx="495322" cy="495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406F9F-5DB7-4AE0-90FB-46ACA585C5F9}">
      <dsp:nvSpPr>
        <dsp:cNvPr id="0" name=""/>
        <dsp:cNvSpPr/>
      </dsp:nvSpPr>
      <dsp:spPr>
        <a:xfrm>
          <a:off x="1040176" y="1127509"/>
          <a:ext cx="9932623" cy="900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12" tIns="95312" rIns="95312" bIns="95312" numCol="1" spcCol="1270" anchor="ctr" anchorCtr="0">
          <a:noAutofit/>
        </a:bodyPr>
        <a:lstStyle/>
        <a:p>
          <a:pPr marL="0" lvl="0" indent="0" algn="l" defTabSz="977900">
            <a:lnSpc>
              <a:spcPct val="100000"/>
            </a:lnSpc>
            <a:spcBef>
              <a:spcPct val="0"/>
            </a:spcBef>
            <a:spcAft>
              <a:spcPct val="35000"/>
            </a:spcAft>
            <a:buNone/>
          </a:pPr>
          <a:r>
            <a:rPr lang="en-GB" sz="2200" kern="1200" dirty="0"/>
            <a:t>What are the economic, environmental and social challenges affecting delivery?</a:t>
          </a:r>
          <a:endParaRPr lang="en-US" sz="2200" kern="1200" dirty="0"/>
        </a:p>
      </dsp:txBody>
      <dsp:txXfrm>
        <a:off x="1040176" y="1127509"/>
        <a:ext cx="9932623" cy="900586"/>
      </dsp:txXfrm>
    </dsp:sp>
    <dsp:sp modelId="{022F88DE-4E04-40AE-A86E-9768C2C97C85}">
      <dsp:nvSpPr>
        <dsp:cNvPr id="0" name=""/>
        <dsp:cNvSpPr/>
      </dsp:nvSpPr>
      <dsp:spPr>
        <a:xfrm>
          <a:off x="0" y="2253242"/>
          <a:ext cx="10972800" cy="90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E8759F-D17D-4BFE-B3BA-0A33D9E996F1}">
      <dsp:nvSpPr>
        <dsp:cNvPr id="0" name=""/>
        <dsp:cNvSpPr/>
      </dsp:nvSpPr>
      <dsp:spPr>
        <a:xfrm>
          <a:off x="272427" y="2455874"/>
          <a:ext cx="495322" cy="495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0F9532-4444-4B9B-9FFC-0FC6EFE1C282}">
      <dsp:nvSpPr>
        <dsp:cNvPr id="0" name=""/>
        <dsp:cNvSpPr/>
      </dsp:nvSpPr>
      <dsp:spPr>
        <a:xfrm>
          <a:off x="1040176" y="2253242"/>
          <a:ext cx="9932623" cy="900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12" tIns="95312" rIns="95312" bIns="95312" numCol="1" spcCol="1270" anchor="ctr" anchorCtr="0">
          <a:noAutofit/>
        </a:bodyPr>
        <a:lstStyle/>
        <a:p>
          <a:pPr marL="0" lvl="0" indent="0" algn="l" defTabSz="977900">
            <a:lnSpc>
              <a:spcPct val="100000"/>
            </a:lnSpc>
            <a:spcBef>
              <a:spcPct val="0"/>
            </a:spcBef>
            <a:spcAft>
              <a:spcPct val="35000"/>
            </a:spcAft>
            <a:buNone/>
          </a:pPr>
          <a:r>
            <a:rPr lang="en-GB" sz="2200" kern="1200" dirty="0"/>
            <a:t>How can nature and the government’s nature recovery reforms help address these?</a:t>
          </a:r>
          <a:endParaRPr lang="en-US" sz="2200" kern="1200" dirty="0"/>
        </a:p>
      </dsp:txBody>
      <dsp:txXfrm>
        <a:off x="1040176" y="2253242"/>
        <a:ext cx="9932623" cy="900586"/>
      </dsp:txXfrm>
    </dsp:sp>
    <dsp:sp modelId="{86EF4229-24BF-44DE-A1F9-C59BE265C10D}">
      <dsp:nvSpPr>
        <dsp:cNvPr id="0" name=""/>
        <dsp:cNvSpPr/>
      </dsp:nvSpPr>
      <dsp:spPr>
        <a:xfrm>
          <a:off x="0" y="3378974"/>
          <a:ext cx="10972800" cy="90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C4C105-EFF2-40F8-8039-C0D0615A5D4E}">
      <dsp:nvSpPr>
        <dsp:cNvPr id="0" name=""/>
        <dsp:cNvSpPr/>
      </dsp:nvSpPr>
      <dsp:spPr>
        <a:xfrm>
          <a:off x="272427" y="3581606"/>
          <a:ext cx="495322" cy="4953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620EA4-1AB9-403A-AE63-3AFDB086C020}">
      <dsp:nvSpPr>
        <dsp:cNvPr id="0" name=""/>
        <dsp:cNvSpPr/>
      </dsp:nvSpPr>
      <dsp:spPr>
        <a:xfrm>
          <a:off x="1040176" y="3378974"/>
          <a:ext cx="9932623" cy="900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12" tIns="95312" rIns="95312" bIns="95312" numCol="1" spcCol="1270" anchor="ctr" anchorCtr="0">
          <a:noAutofit/>
        </a:bodyPr>
        <a:lstStyle/>
        <a:p>
          <a:pPr marL="0" lvl="0" indent="0" algn="l" defTabSz="977900">
            <a:lnSpc>
              <a:spcPct val="100000"/>
            </a:lnSpc>
            <a:spcBef>
              <a:spcPct val="0"/>
            </a:spcBef>
            <a:spcAft>
              <a:spcPct val="35000"/>
            </a:spcAft>
            <a:buNone/>
          </a:pPr>
          <a:r>
            <a:rPr lang="en-GB" sz="2200" kern="1200" dirty="0"/>
            <a:t>What are the risks of doing nothing?</a:t>
          </a:r>
          <a:endParaRPr lang="en-US" sz="2200" kern="1200" dirty="0"/>
        </a:p>
      </dsp:txBody>
      <dsp:txXfrm>
        <a:off x="1040176" y="3378974"/>
        <a:ext cx="9932623" cy="9005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91ABB1-1745-4369-8B68-7006BC8FF31E}" type="datetimeFigureOut">
              <a:rPr lang="en-GB" smtClean="0"/>
              <a:t>05/03/2024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387C8-FC91-4A3C-9634-2B17C6CC0AF5}" type="slidenum">
              <a:rPr lang="en-GB" smtClean="0"/>
              <a:t>‹#›</a:t>
            </a:fld>
            <a:endParaRPr lang="en-GB" dirty="0"/>
          </a:p>
        </p:txBody>
      </p:sp>
    </p:spTree>
    <p:extLst>
      <p:ext uri="{BB962C8B-B14F-4D97-AF65-F5344CB8AC3E}">
        <p14:creationId xmlns:p14="http://schemas.microsoft.com/office/powerpoint/2010/main" val="215476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legislation.gov.uk/ukpga/2021/30/contents/enacte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egislation.gov.uk/uksi/2023/341/mad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gov.uk/government/publications/local-nature-recovery-strategy-what-to-includ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6338" rtl="0" eaLnBrk="0" fontAlgn="base" latinLnBrk="0" hangingPunct="0">
              <a:lnSpc>
                <a:spcPct val="100000"/>
              </a:lnSpc>
              <a:spcBef>
                <a:spcPct val="0"/>
              </a:spcBef>
              <a:spcAft>
                <a:spcPct val="0"/>
              </a:spcAft>
              <a:buClrTx/>
              <a:buSzTx/>
              <a:buFontTx/>
              <a:buNone/>
              <a:tabLst/>
              <a:defRPr/>
            </a:pPr>
            <a:fld id="{6BDFBD6F-7A02-4B23-94EE-D2C1FE87AA47}" type="slidenum">
              <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rPr>
              <a:pPr marL="0" marR="0" lvl="0" indent="0" algn="r" defTabSz="966338" rtl="0" eaLnBrk="0" fontAlgn="base" latinLnBrk="0" hangingPunct="0">
                <a:lnSpc>
                  <a:spcPct val="100000"/>
                </a:lnSpc>
                <a:spcBef>
                  <a:spcPct val="0"/>
                </a:spcBef>
                <a:spcAft>
                  <a:spcPct val="0"/>
                </a:spcAft>
                <a:buClrTx/>
                <a:buSzTx/>
                <a:buFontTx/>
                <a:buNone/>
                <a:tabLst/>
                <a:defRPr/>
              </a:pPr>
              <a:t>1</a:t>
            </a:fld>
            <a:endPar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43974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12</a:t>
            </a:fld>
            <a:endParaRPr lang="en-GB" dirty="0"/>
          </a:p>
        </p:txBody>
      </p:sp>
    </p:spTree>
    <p:extLst>
      <p:ext uri="{BB962C8B-B14F-4D97-AF65-F5344CB8AC3E}">
        <p14:creationId xmlns:p14="http://schemas.microsoft.com/office/powerpoint/2010/main" val="1986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802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15</a:t>
            </a:fld>
            <a:endParaRPr lang="en-GB" dirty="0"/>
          </a:p>
        </p:txBody>
      </p:sp>
    </p:spTree>
    <p:extLst>
      <p:ext uri="{BB962C8B-B14F-4D97-AF65-F5344CB8AC3E}">
        <p14:creationId xmlns:p14="http://schemas.microsoft.com/office/powerpoint/2010/main" val="4094487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 authorities face unprecedented challenges, including spending cuts, economic uncertainty, climate change, welfare reform, youth unemployment, housing need, aging population which require a whole new way of thinking. </a:t>
            </a:r>
          </a:p>
          <a:p>
            <a:endParaRPr lang="en-GB" dirty="0"/>
          </a:p>
          <a:p>
            <a:r>
              <a:rPr lang="en-GB" dirty="0"/>
              <a:t>Recovering or enhancing biodiversity doesn’t just allow nature to thrive, it also sustains economies, creates jobs, increases climate resilience and enhances the health and wellbeing of residents.</a:t>
            </a:r>
          </a:p>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17</a:t>
            </a:fld>
            <a:endParaRPr lang="en-GB" dirty="0"/>
          </a:p>
        </p:txBody>
      </p:sp>
    </p:spTree>
    <p:extLst>
      <p:ext uri="{BB962C8B-B14F-4D97-AF65-F5344CB8AC3E}">
        <p14:creationId xmlns:p14="http://schemas.microsoft.com/office/powerpoint/2010/main" val="2315187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link between climate and nature - addressing both together is a win </a:t>
            </a:r>
            <a:r>
              <a:rPr lang="en-GB" dirty="0" err="1"/>
              <a:t>win</a:t>
            </a:r>
            <a:r>
              <a:rPr lang="en-GB" dirty="0"/>
              <a:t>! </a:t>
            </a:r>
          </a:p>
          <a:p>
            <a:endParaRPr lang="en-GB" dirty="0"/>
          </a:p>
          <a:p>
            <a:r>
              <a:rPr lang="en-GB" dirty="0"/>
              <a:t>We are in the middle of a climate and nature emergency, and the two are inextricably linked. Climate change is driving nature’s decline, and the loss of wildlife and wild places leaves us ill-equipped to reduce carbon emissions and adapt to change. </a:t>
            </a:r>
          </a:p>
          <a:p>
            <a:endParaRPr lang="en-GB" dirty="0"/>
          </a:p>
          <a:p>
            <a:r>
              <a:rPr lang="en-GB" dirty="0"/>
              <a:t>One cannot be solved without the other.</a:t>
            </a:r>
          </a:p>
          <a:p>
            <a:endParaRPr lang="en-GB" dirty="0"/>
          </a:p>
          <a:p>
            <a:r>
              <a:rPr lang="en-GB" dirty="0"/>
              <a:t>When healthy, our natural habitats can reduce the risk of flooding, help prevent coastal erosion, improve people’s health and wellbeing, as well as maintain healthy soils, clean water and the pollinators needed for our crops – and therefore sustain us.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F389B-0330-42D9-8F9C-FBB7775C2C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332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50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the nature and climate crises are inextricably linked the decline of nature can still be somewhat divorced from climate change and there is not enough to tie into wider priorities – environment, care, health, economy, housing</a:t>
            </a:r>
          </a:p>
          <a:p>
            <a:r>
              <a:rPr lang="en-GB" dirty="0"/>
              <a:t>So how you pitch it is key so its about:</a:t>
            </a:r>
          </a:p>
          <a:p>
            <a:r>
              <a:rPr lang="en-GB" dirty="0"/>
              <a:t>Supporting housing development – Embedding Green Infrastructure in new and existing housing will ensure high levels of quality of life and quality of place. </a:t>
            </a:r>
          </a:p>
          <a:p>
            <a:r>
              <a:rPr lang="en-GB" dirty="0"/>
              <a:t>Enabling sustainable transport - Integration of green and grey transport infrastructure will be an essential element to facilitate truly sustainable growth  </a:t>
            </a:r>
          </a:p>
          <a:p>
            <a:r>
              <a:rPr lang="en-GB" dirty="0"/>
              <a:t>Better health &amp; wellbeing - People enjoy access to natural green spaces for recreation, leisure, relaxation, inspiration and improved health and wellbeing. </a:t>
            </a:r>
          </a:p>
          <a:p>
            <a:r>
              <a:rPr lang="en-GB" dirty="0"/>
              <a:t>Addressing the climate and biodiversity emergencies - Green Infrastructure will be part of our contribution to global efforts to reduce carbon emissions  towards a zero-carbon future. This will include tree planting, habitat restoration and people walking and cycling instead of using fossil-fuel-based modes of transport </a:t>
            </a:r>
          </a:p>
          <a:p>
            <a:r>
              <a:rPr lang="en-GB" dirty="0"/>
              <a:t>Reducing flood risk - Green Infrastructure will help to reduce the risk of both river and surface water flooding.. </a:t>
            </a:r>
          </a:p>
          <a:p>
            <a:r>
              <a:rPr lang="en-GB" dirty="0"/>
              <a:t>Improving air quality - Green Infrastructure will provide a cost-effective, adaptable and small-scale solution to improving air quality. This will improve people’s health and overall quality of life.</a:t>
            </a:r>
          </a:p>
          <a:p>
            <a:r>
              <a:rPr lang="en-GB" dirty="0"/>
              <a:t>Thriving biodiversity - Networks of Green Infrastructure will provide great spaces for wildlife. They will contribute to a healthy  natural environment. </a:t>
            </a:r>
          </a:p>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20</a:t>
            </a:fld>
            <a:endParaRPr lang="en-GB" dirty="0"/>
          </a:p>
        </p:txBody>
      </p:sp>
    </p:spTree>
    <p:extLst>
      <p:ext uri="{BB962C8B-B14F-4D97-AF65-F5344CB8AC3E}">
        <p14:creationId xmlns:p14="http://schemas.microsoft.com/office/powerpoint/2010/main" val="519105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nature’s a </a:t>
            </a:r>
            <a:r>
              <a:rPr kumimoji="0" lang="en-GB" sz="1100" b="1"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great</a:t>
            </a: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multi-tasker. It </a:t>
            </a:r>
            <a:r>
              <a:rPr kumimoji="0" lang="en-GB" sz="1100" b="1"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can </a:t>
            </a: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metaphorically rub its tummy and pat it’s head at the same time.</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So there’s a logic chain here isn’t there -  Healthier more resilient nature close to where people live, means healthier more resilient places - helping us adapt to and reduce climate change, leading to healthier more resilient people, and a healthier more resilient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 healthy Nature Recovery Network can support biodiversity and connect people with nature - 82% of people say being in nature makes me happy!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Nature and green space is a place to have fun, relax, exercise, access nature – for people from all backgrounds.  Local greenspace has been a lifeline for many during covid for physical and mental health and reducing isolation.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Climate resilient places – Trees store carbon and help to mitigate climate change and deliver net zero.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Green travel routes encourages low carbon active travel.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Green infrastructure reduces flood risk and increases water supply, by allowing water to permeate ground rather than overwhelm our drains.  It reduces heat in towns – bringing down temperatures by several degrees; and it can filter particulates which is good for the air we breath.   All are important for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For Communities and the economy benefit – nature/parks and green space make us proud of where we live and can be an important part of its DNA  - greening towns can help to regenerate places, making them more investable and attractive to skilled workers and visitors.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Healthier more resilient nature close to where people live, means healthier more resilient people and places, which means people are fitter for work and a healthier more resilient economy.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Our economies, livelihoods and well-being all depend on our most precious asset: Nature</a:t>
            </a:r>
            <a:endParaRPr kumimoji="0" lang="en-GB" sz="1100"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Dasgupta Review (2021)</a:t>
            </a:r>
          </a:p>
          <a:p>
            <a:pPr lvl="0"/>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46959-A4C2-4073-B91B-3014A84387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201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UK is one of the most nature depleted countries in the world.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Species abundance and diversity is declining.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The current legislative system isn’t working.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Pressures on nature have continued to rise.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Climate change will amplify these pressures.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Nature will be less able to provide us with the benefits we need.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State of nature 2023 report showed that species across the UK are continuing to decline in both abundance (the numbers of them) – with numbers falling 19% since 1970….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030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64B51"/>
                </a:solidFill>
                <a:effectLst/>
                <a:uLnTx/>
                <a:uFillTx/>
                <a:latin typeface="Calibri" panose="020F0502020204030204"/>
                <a:ea typeface="+mn-ea"/>
                <a:cs typeface="+mn-cs"/>
              </a:rPr>
              <a:t>The UK governments 25 Year Environment Plan sets out what the UK will do to improve the environment, within a generation. By 2042, the ambition is to achieve high quality, accessible, natural spaces with increased biodiversity close to where people live and work, with a focus around the equal distribution of environmental benefits and resources to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464B51"/>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100" b="1"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Agriculture Act </a:t>
            </a:r>
            <a:r>
              <a:rPr kumimoji="0" lang="en-GB" altLang="en-US" sz="11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(2020) – </a:t>
            </a:r>
            <a:r>
              <a:rPr kumimoji="0" lang="en-GB" altLang="en-US" sz="1100" b="0" i="1"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public money for public goods</a:t>
            </a:r>
            <a:endParaRPr kumimoji="0" lang="en-GB" altLang="en-US" sz="11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100" b="1"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Environment Act </a:t>
            </a:r>
            <a:r>
              <a:rPr kumimoji="0" lang="en-GB" altLang="en-US" sz="11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(2021) – </a:t>
            </a:r>
            <a:r>
              <a:rPr kumimoji="0" lang="en-GB" altLang="en-US" sz="1100" b="0" i="1"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species and habitat targets, mandatory 10% BNG for developments, LNRS </a:t>
            </a:r>
            <a:endParaRPr kumimoji="0" lang="en-GB" altLang="en-US" sz="1100" b="1"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100" b="1"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30 by 30 Pledge </a:t>
            </a:r>
            <a:r>
              <a:rPr kumimoji="0" lang="en-GB" altLang="en-US" sz="11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(2020) – </a:t>
            </a:r>
            <a:r>
              <a:rPr kumimoji="0" lang="en-GB" altLang="en-US" sz="1100" b="0" i="1"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protect 30% of land/sea by 2030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100" b="1"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Environmental Improvement Plan </a:t>
            </a:r>
            <a:r>
              <a:rPr kumimoji="0" lang="en-GB" altLang="en-US" sz="11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(2023) - builds on 25 Year Environment Plan and Environment Act 2021.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100" b="1"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Green Infrastructure Framework </a:t>
            </a:r>
            <a:r>
              <a:rPr kumimoji="0" lang="en-GB" altLang="en-US" sz="1100" b="0" i="1"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Arial" panose="020B0604020202020204" pitchFamily="34" charset="0"/>
              </a:rPr>
              <a:t>(2023) – voluntary – 40% green cover in urban residential areas; 15 minutes to nature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Two key opportunities coming at the moment 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Levelling Up and Regeneration Bill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NPPF updates</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The Nature Recovery Network is a major commitment in the government’s 25 Year Environment Plan, enacted by the Environment Act 2021, and is the biggest nature restoration project in our nation’s 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6B352-36F1-40B2-8A00-356001FF9A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89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2</a:t>
            </a:fld>
            <a:endParaRPr lang="en-GB" dirty="0"/>
          </a:p>
        </p:txBody>
      </p:sp>
    </p:spTree>
    <p:extLst>
      <p:ext uri="{BB962C8B-B14F-4D97-AF65-F5344CB8AC3E}">
        <p14:creationId xmlns:p14="http://schemas.microsoft.com/office/powerpoint/2010/main" val="131706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Environment Act 2021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introduced a number of new duties for local authorities which are of relevance to nature recovery and biodiversity including:</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Responsible authorities appointed by the Secretary of State (S105) to lead the Local Nature Recovery Strategy (LNRS), working with a broad range of stakeholders. </a:t>
            </a:r>
          </a:p>
          <a:p>
            <a:pPr marL="285750" marR="0" lvl="0" indent="-285750" algn="l" defTabSz="914400" rtl="0" eaLnBrk="1" fontAlgn="auto" latinLnBrk="0" hangingPunct="1">
              <a:lnSpc>
                <a:spcPct val="100000"/>
              </a:lnSpc>
              <a:spcBef>
                <a:spcPct val="0"/>
              </a:spcBef>
              <a:spcAft>
                <a:spcPct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Enhanced duty for LAs to conserve and enhance biodiversity (S102) and report on their actions (S103)</a:t>
            </a:r>
          </a:p>
          <a:p>
            <a:pPr marL="285750" marR="0" lvl="0" indent="-285750" algn="l" defTabSz="914400" rtl="0" eaLnBrk="1" fontAlgn="auto" latinLnBrk="0" hangingPunct="1">
              <a:lnSpc>
                <a:spcPct val="100000"/>
              </a:lnSpc>
              <a:spcBef>
                <a:spcPct val="0"/>
              </a:spcBef>
              <a:spcAft>
                <a:spcPct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LPAs will need to comply with the above duty and have regard to the Local Nature Recovery Strategy in local planning policy and decisions (S102).</a:t>
            </a:r>
          </a:p>
          <a:p>
            <a:pPr marL="285750" marR="0" lvl="0" indent="-285750" algn="l" defTabSz="914400" rtl="0" eaLnBrk="1" fontAlgn="auto" latinLnBrk="0" hangingPunct="1">
              <a:lnSpc>
                <a:spcPct val="100000"/>
              </a:lnSpc>
              <a:spcBef>
                <a:spcPct val="0"/>
              </a:spcBef>
              <a:spcAft>
                <a:spcPct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All planning permissions granted in England (with a few exemptions) will have to deliver at least 10% biodiversity net gain from Nov 2023 (S98-101)</a:t>
            </a:r>
          </a:p>
          <a:p>
            <a:pPr marL="285750" marR="0" lvl="0" indent="-285750" algn="l" defTabSz="914400" rtl="0" eaLnBrk="1" fontAlgn="auto" latinLnBrk="0" hangingPunct="1">
              <a:lnSpc>
                <a:spcPct val="100000"/>
              </a:lnSpc>
              <a:spcBef>
                <a:spcPct val="0"/>
              </a:spcBef>
              <a:spcAft>
                <a:spcPct val="0"/>
              </a:spcAft>
              <a:buClrTx/>
              <a:buSzTx/>
              <a:buFont typeface="Arial"/>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 typeface="Arial"/>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 amendment to the Levelling Up &amp; Regeneration Act changed the need for plan makers to 'have regard' to LNRS to 'take account’ of LNRS. This duty applies generally, and to specific elements of the LNRS, including the mapped proposals. This hasn't come into force yet but its important to flag.</a:t>
            </a:r>
          </a:p>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25</a:t>
            </a:fld>
            <a:endParaRPr lang="en-GB" dirty="0"/>
          </a:p>
        </p:txBody>
      </p:sp>
    </p:spTree>
    <p:extLst>
      <p:ext uri="{BB962C8B-B14F-4D97-AF65-F5344CB8AC3E}">
        <p14:creationId xmlns:p14="http://schemas.microsoft.com/office/powerpoint/2010/main" val="3950599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Under the Environment Act 2021, all planning permissions granted in England (with a few exemptions) except for small sites will have to deliver at least 10% biodiversity net gain from 12 February 2024. </a:t>
            </a:r>
          </a:p>
          <a:p>
            <a:pPr marL="171450" indent="-171450">
              <a:buFont typeface="Arial" panose="020B0604020202020204" pitchFamily="34" charset="0"/>
              <a:buChar char="•"/>
            </a:pPr>
            <a:r>
              <a:rPr lang="en-GB" dirty="0"/>
              <a:t>This will be achieved by delivering habitat onsite or, if that is not possible, through buying off-site biodiversity units.</a:t>
            </a:r>
          </a:p>
          <a:p>
            <a:pPr marL="171450" indent="-171450">
              <a:buFont typeface="Arial" panose="020B0604020202020204" pitchFamily="34" charset="0"/>
              <a:buChar char="•"/>
            </a:pPr>
            <a:r>
              <a:rPr lang="en-GB" dirty="0"/>
              <a:t>BNG will be required for small sites from 2 April 2024. </a:t>
            </a:r>
          </a:p>
          <a:p>
            <a:pPr marL="171450" indent="-171450">
              <a:buFont typeface="Arial" panose="020B0604020202020204" pitchFamily="34" charset="0"/>
              <a:buChar char="•"/>
            </a:pPr>
            <a:r>
              <a:rPr lang="en-GB" dirty="0"/>
              <a:t>BNG will be measured using Defra’s biodiversity metric and all off-site and significant on-site habitats will need to be secured for at least 30 years.</a:t>
            </a:r>
          </a:p>
          <a:p>
            <a:pPr marL="171450" indent="-171450">
              <a:buFont typeface="Arial" panose="020B0604020202020204" pitchFamily="34" charset="0"/>
              <a:buChar char="•"/>
            </a:pPr>
            <a:r>
              <a:rPr lang="en-GB" dirty="0"/>
              <a:t>Further information about mandatory BNG and the Environment Act is available on PAS’ Biodiversity net gain now and in the future page.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26</a:t>
            </a:fld>
            <a:endParaRPr lang="en-GB" dirty="0"/>
          </a:p>
        </p:txBody>
      </p:sp>
    </p:spTree>
    <p:extLst>
      <p:ext uri="{BB962C8B-B14F-4D97-AF65-F5344CB8AC3E}">
        <p14:creationId xmlns:p14="http://schemas.microsoft.com/office/powerpoint/2010/main" val="2009977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existing Biodiversity Duty has been strengthened from original conception in the Environment Act. The Biodiversity Duty applies to Public Authorities who operate in England and requires them to consider what they can do to conserve and enhance biodiversity.</a:t>
            </a:r>
          </a:p>
          <a:p>
            <a:endParaRPr lang="en-GB" dirty="0"/>
          </a:p>
          <a:p>
            <a:r>
              <a:rPr lang="en-GB" dirty="0"/>
              <a:t>The Biodiversity Duty outlines that Public Authorities must do what they can to conserve and enhance biodiversity in England. It strengthens to duty outlined in the Environment Act 2021 and outlines that Public Authorities must:</a:t>
            </a:r>
          </a:p>
          <a:p>
            <a:r>
              <a:rPr lang="en-GB" dirty="0"/>
              <a:t>a. Consider what they can do to conserve and enhance biodiversity</a:t>
            </a:r>
          </a:p>
          <a:p>
            <a:r>
              <a:rPr lang="en-GB" dirty="0"/>
              <a:t>b. Agree policies and specific objectives based on our conservation</a:t>
            </a:r>
          </a:p>
          <a:p>
            <a:r>
              <a:rPr lang="en-GB" dirty="0"/>
              <a:t>c. Act to deliver policies and achieve objectives</a:t>
            </a:r>
          </a:p>
          <a:p>
            <a:endParaRPr lang="en-GB" dirty="0"/>
          </a:p>
          <a:p>
            <a:r>
              <a:rPr lang="en-GB" dirty="0"/>
              <a:t>Public Authorities must complete their first consideration of what action to take by 1st January 2024 (this report) and then agree policies and objectives as soon as possible after this date. Public Authorities must also reconsider actions within 5 years of the first ones although can do it more frequently.</a:t>
            </a:r>
          </a:p>
          <a:p>
            <a:endParaRPr lang="en-GB" dirty="0"/>
          </a:p>
          <a:p>
            <a:r>
              <a:rPr lang="en-GB" dirty="0"/>
              <a:t>Relevant signposts and examples from local authorities completing their first consideration requirement are below:</a:t>
            </a:r>
          </a:p>
          <a:p>
            <a:r>
              <a:rPr lang="en-GB" dirty="0"/>
              <a:t>https://www.essexwtrecords.org.uk/sites/default/files/planning_files/Local%20Authority%20Services%20and%20Biodiv%20report.pdf</a:t>
            </a:r>
          </a:p>
          <a:p>
            <a:r>
              <a:rPr lang="en-GB" dirty="0"/>
              <a:t>https://assets.publishing.service.gov.uk/media/5a8178dde5274a2e8ab542d1/pb12584-la-guid-english-070510.pdf  </a:t>
            </a:r>
          </a:p>
          <a:p>
            <a:r>
              <a:rPr lang="en-GB" dirty="0"/>
              <a:t>https://www.gov.uk/guidance/complying-with-the-biodiversity-duty#actions-you-could-take</a:t>
            </a:r>
          </a:p>
          <a:p>
            <a:r>
              <a:rPr lang="en-GB" dirty="0"/>
              <a:t>https://councildecisions.bury.gov.uk/documents/s37969/The%20Local%20Authority%20Biodiversity%20Duty%20First%20considerations%20requirement.pdf</a:t>
            </a:r>
          </a:p>
          <a:p>
            <a:r>
              <a:rPr lang="en-GB" dirty="0"/>
              <a:t>https://democracy.derbyshiredales.gov.uk/documents/s9235/Public%20Sector%20Biodiversity%20Duty%20Update%20Report.pdf</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879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Recap what LNRS are</a:t>
            </a:r>
          </a:p>
          <a:p>
            <a:pPr>
              <a:defRPr/>
            </a:pPr>
            <a:r>
              <a:rPr lang="en-GB" dirty="0">
                <a:solidFill>
                  <a:prstClr val="black"/>
                </a:solidFill>
              </a:rPr>
              <a:t>New </a:t>
            </a:r>
            <a:r>
              <a:rPr kumimoji="0" lang="en-GB" b="0" i="0" u="none" strike="noStrike" kern="1200" cap="none" spc="0" normalizeH="0" baseline="0" noProof="0" dirty="0">
                <a:ln>
                  <a:noFill/>
                </a:ln>
                <a:solidFill>
                  <a:prstClr val="black"/>
                </a:solidFill>
                <a:effectLst/>
                <a:uLnTx/>
                <a:uFillTx/>
              </a:rPr>
              <a:t>system of locally led</a:t>
            </a:r>
            <a:r>
              <a:rPr lang="en-GB" dirty="0">
                <a:solidFill>
                  <a:prstClr val="black"/>
                </a:solidFill>
              </a:rPr>
              <a:t>, transparent and</a:t>
            </a:r>
            <a:r>
              <a:rPr kumimoji="0" lang="en-GB" b="0" i="0" u="none" strike="noStrike" kern="1200" cap="none" spc="0" normalizeH="0" baseline="0" noProof="0" dirty="0">
                <a:ln>
                  <a:noFill/>
                </a:ln>
                <a:solidFill>
                  <a:prstClr val="black"/>
                </a:solidFill>
                <a:effectLst/>
                <a:uLnTx/>
                <a:uFillTx/>
              </a:rPr>
              <a:t> collaborative spatial</a:t>
            </a:r>
            <a:r>
              <a:rPr lang="en-GB" dirty="0">
                <a:solidFill>
                  <a:prstClr val="black"/>
                </a:solidFill>
              </a:rPr>
              <a:t> </a:t>
            </a:r>
            <a:r>
              <a:rPr kumimoji="0" lang="en-GB" b="0" i="0" u="none" strike="noStrike" kern="1200" cap="none" spc="0" normalizeH="0" baseline="0" noProof="0" dirty="0">
                <a:ln>
                  <a:noFill/>
                </a:ln>
                <a:solidFill>
                  <a:prstClr val="black"/>
                </a:solidFill>
                <a:effectLst/>
                <a:uLnTx/>
                <a:uFillTx/>
              </a:rPr>
              <a:t>strategies for </a:t>
            </a:r>
            <a:r>
              <a:rPr lang="en-GB" dirty="0">
                <a:solidFill>
                  <a:prstClr val="black"/>
                </a:solidFill>
              </a:rPr>
              <a:t>nature’s </a:t>
            </a:r>
            <a:r>
              <a:rPr kumimoji="0" lang="en-GB" b="0" i="0" u="none" strike="noStrike" kern="1200" cap="none" spc="0" normalizeH="0" baseline="0" noProof="0" dirty="0">
                <a:ln>
                  <a:noFill/>
                </a:ln>
                <a:solidFill>
                  <a:prstClr val="black"/>
                </a:solidFill>
                <a:effectLst/>
                <a:uLnTx/>
                <a:uFillTx/>
              </a:rPr>
              <a:t>recovery </a:t>
            </a:r>
            <a:r>
              <a:rPr lang="en-GB" dirty="0">
                <a:solidFill>
                  <a:prstClr val="black"/>
                </a:solidFill>
              </a:rPr>
              <a:t>covering </a:t>
            </a:r>
            <a:r>
              <a:rPr kumimoji="0" lang="en-GB" b="0" i="0" u="none" strike="noStrike" kern="1200" cap="none" spc="0" normalizeH="0" baseline="0" noProof="0" dirty="0">
                <a:ln>
                  <a:noFill/>
                </a:ln>
                <a:solidFill>
                  <a:prstClr val="black"/>
                </a:solidFill>
                <a:effectLst/>
                <a:uLnTx/>
                <a:uFillTx/>
              </a:rPr>
              <a:t>the </a:t>
            </a:r>
            <a:r>
              <a:rPr lang="en-GB" dirty="0">
                <a:solidFill>
                  <a:prstClr val="black"/>
                </a:solidFill>
              </a:rPr>
              <a:t>whole of England.</a:t>
            </a:r>
            <a:endParaRPr lang="en-GB" b="0" i="0" u="none" strike="noStrike" kern="1200" cap="none" spc="0" normalizeH="0" baseline="0" noProof="0" dirty="0">
              <a:ln>
                <a:noFill/>
              </a:ln>
              <a:solidFill>
                <a:prstClr val="black"/>
              </a:solidFill>
              <a:effectLst/>
              <a:uLnTx/>
              <a:uFillTx/>
              <a:ea typeface="+mn-ea"/>
              <a:cs typeface="+mn-cs"/>
            </a:endParaRPr>
          </a:p>
          <a:p>
            <a:pPr>
              <a:defRPr/>
            </a:pPr>
            <a:r>
              <a:rPr lang="en-GB" dirty="0">
                <a:solidFill>
                  <a:prstClr val="black"/>
                </a:solidFill>
              </a:rPr>
              <a:t>Each</a:t>
            </a:r>
            <a:r>
              <a:rPr kumimoji="0" lang="en-GB" b="0" i="0" u="none" strike="noStrike" kern="1200" cap="none" spc="0" normalizeH="0" baseline="0" noProof="0" dirty="0">
                <a:ln>
                  <a:noFill/>
                </a:ln>
                <a:solidFill>
                  <a:prstClr val="black"/>
                </a:solidFill>
                <a:effectLst/>
                <a:uLnTx/>
                <a:uFillTx/>
              </a:rPr>
              <a:t> of </a:t>
            </a:r>
            <a:r>
              <a:rPr lang="en-GB" dirty="0">
                <a:solidFill>
                  <a:prstClr val="black"/>
                </a:solidFill>
              </a:rPr>
              <a:t>the </a:t>
            </a:r>
            <a:r>
              <a:rPr kumimoji="0" lang="en-GB" b="0" i="0" u="none" strike="noStrike" kern="1200" cap="none" spc="0" normalizeH="0" baseline="0" noProof="0" dirty="0">
                <a:ln>
                  <a:noFill/>
                </a:ln>
                <a:solidFill>
                  <a:prstClr val="black"/>
                </a:solidFill>
                <a:effectLst/>
                <a:uLnTx/>
                <a:uFillTx/>
              </a:rPr>
              <a:t>LNRS </a:t>
            </a:r>
            <a:r>
              <a:rPr lang="en-GB" dirty="0">
                <a:solidFill>
                  <a:prstClr val="black"/>
                </a:solidFill>
              </a:rPr>
              <a:t>will be led </a:t>
            </a:r>
            <a:r>
              <a:rPr kumimoji="0" lang="en-GB" b="0" i="0" u="none" strike="noStrike" kern="1200" cap="none" spc="0" normalizeH="0" baseline="0" noProof="0" dirty="0">
                <a:ln>
                  <a:noFill/>
                </a:ln>
                <a:solidFill>
                  <a:prstClr val="black"/>
                </a:solidFill>
                <a:effectLst/>
                <a:uLnTx/>
                <a:uFillTx/>
              </a:rPr>
              <a:t>by </a:t>
            </a:r>
            <a:r>
              <a:rPr lang="en-GB" dirty="0">
                <a:solidFill>
                  <a:prstClr val="black"/>
                </a:solidFill>
              </a:rPr>
              <a:t>a responsible authority who are preparing them over </a:t>
            </a:r>
            <a:r>
              <a:rPr kumimoji="0" lang="en-GB" b="0" i="0" u="none" strike="noStrike" kern="1200" cap="none" spc="0" normalizeH="0" baseline="0" noProof="0" dirty="0">
                <a:ln>
                  <a:noFill/>
                </a:ln>
                <a:solidFill>
                  <a:prstClr val="black"/>
                </a:solidFill>
                <a:effectLst/>
                <a:uLnTx/>
                <a:uFillTx/>
              </a:rPr>
              <a:t>the </a:t>
            </a:r>
            <a:r>
              <a:rPr lang="en-GB" dirty="0">
                <a:solidFill>
                  <a:prstClr val="black"/>
                </a:solidFill>
              </a:rPr>
              <a:t>next 12-13 months</a:t>
            </a:r>
            <a:r>
              <a:rPr kumimoji="0" lang="en-GB" b="0" i="0" u="none" strike="noStrike" kern="1200" cap="none" spc="0" normalizeH="0" baseline="0" noProof="0" dirty="0">
                <a:ln>
                  <a:noFill/>
                </a:ln>
                <a:solidFill>
                  <a:prstClr val="black"/>
                </a:solidFill>
                <a:effectLst/>
                <a:uLnTx/>
                <a:uFillTx/>
              </a:rPr>
              <a:t>, </a:t>
            </a:r>
            <a:r>
              <a:rPr lang="en-GB" dirty="0">
                <a:solidFill>
                  <a:prstClr val="black"/>
                </a:solidFill>
              </a:rPr>
              <a:t>following regulations and guidance</a:t>
            </a:r>
            <a:endParaRPr lang="en-GB" b="0" i="0" u="none" strike="noStrike" kern="1200" cap="none" spc="0" normalizeH="0" baseline="0" noProof="0" dirty="0">
              <a:ln>
                <a:noFill/>
              </a:ln>
              <a:solidFill>
                <a:prstClr val="black"/>
              </a:solidFill>
              <a:effectLst/>
              <a:uLnTx/>
              <a:uFillTx/>
              <a:ea typeface="+mn-ea"/>
              <a:cs typeface="+mn-cs"/>
            </a:endParaRPr>
          </a:p>
          <a:p>
            <a:pPr marL="0" lvl="0" indent="0" algn="l" defTabSz="914400">
              <a:lnSpc>
                <a:spcPct val="100000"/>
              </a:lnSpc>
              <a:buNone/>
              <a:tabLst/>
              <a:defRPr/>
            </a:pPr>
            <a:endParaRPr lang="en-GB" b="0" i="0" u="none" strike="noStrike" kern="1200" cap="none" spc="0" normalizeH="0" baseline="0" noProof="0" dirty="0">
              <a:ln>
                <a:noFill/>
              </a:ln>
              <a:solidFill>
                <a:prstClr val="black"/>
              </a:solidFill>
              <a:effectLst/>
              <a:uLnTx/>
              <a:uFillTx/>
              <a:ea typeface="+mn-ea"/>
              <a:cs typeface="+mn-cs"/>
            </a:endParaRPr>
          </a:p>
          <a:p>
            <a:pPr marL="0" lvl="0" indent="0" algn="l" defTabSz="914400">
              <a:lnSpc>
                <a:spcPct val="100000"/>
              </a:lnSpc>
              <a:buNone/>
              <a:tabLst/>
              <a:defRPr/>
            </a:pPr>
            <a:r>
              <a:rPr kumimoji="0" lang="en-GB" b="0" i="0" u="none" strike="noStrike" kern="1200" cap="none" spc="0" normalizeH="0" baseline="0" noProof="0" dirty="0">
                <a:ln>
                  <a:noFill/>
                </a:ln>
                <a:solidFill>
                  <a:prstClr val="black"/>
                </a:solidFill>
                <a:effectLst/>
                <a:uLnTx/>
                <a:uFillTx/>
              </a:rPr>
              <a:t>Each strategy will</a:t>
            </a:r>
            <a:r>
              <a:rPr lang="en-GB" dirty="0">
                <a:solidFill>
                  <a:prstClr val="black"/>
                </a:solidFill>
              </a:rPr>
              <a:t>:</a:t>
            </a:r>
            <a:endParaRPr lang="en-GB" b="0" i="0" u="none" strike="noStrike" kern="1200" cap="none" spc="0" normalizeH="0" baseline="0" noProof="0" dirty="0">
              <a:ln>
                <a:noFill/>
              </a:ln>
              <a:solidFill>
                <a:prstClr val="black"/>
              </a:solidFill>
              <a:effectLst/>
              <a:uLnTx/>
              <a:uFillTx/>
              <a:ea typeface="+mn-ea"/>
              <a:cs typeface="+mn-cs"/>
            </a:endParaRPr>
          </a:p>
          <a:p>
            <a:pPr>
              <a:defRPr/>
            </a:pPr>
            <a:r>
              <a:rPr lang="en-GB" dirty="0">
                <a:solidFill>
                  <a:prstClr val="black"/>
                </a:solidFill>
              </a:rPr>
              <a:t>Map </a:t>
            </a:r>
            <a:r>
              <a:rPr kumimoji="0" lang="en-GB" b="0" i="0" u="none" strike="noStrike" kern="1200" cap="none" spc="0" normalizeH="0" baseline="0" noProof="0" dirty="0">
                <a:ln>
                  <a:noFill/>
                </a:ln>
                <a:solidFill>
                  <a:prstClr val="black"/>
                </a:solidFill>
                <a:effectLst/>
                <a:uLnTx/>
                <a:uFillTx/>
              </a:rPr>
              <a:t>the </a:t>
            </a:r>
            <a:r>
              <a:rPr lang="en-GB" dirty="0">
                <a:solidFill>
                  <a:prstClr val="black"/>
                </a:solidFill>
              </a:rPr>
              <a:t>existing areas designated </a:t>
            </a:r>
            <a:r>
              <a:rPr kumimoji="0" lang="en-GB" b="0" i="0" u="none" strike="noStrike" kern="1200" cap="none" spc="0" normalizeH="0" baseline="0" noProof="0" dirty="0">
                <a:ln>
                  <a:noFill/>
                </a:ln>
                <a:solidFill>
                  <a:prstClr val="black"/>
                </a:solidFill>
                <a:effectLst/>
                <a:uLnTx/>
                <a:uFillTx/>
              </a:rPr>
              <a:t>for </a:t>
            </a:r>
            <a:r>
              <a:rPr lang="en-GB" dirty="0">
                <a:solidFill>
                  <a:prstClr val="black"/>
                </a:solidFill>
              </a:rPr>
              <a:t>biodiversity</a:t>
            </a:r>
            <a:endParaRPr lang="en-GB" b="0" i="0" u="none" strike="noStrike" kern="1200" cap="none" spc="0" normalizeH="0" baseline="0" noProof="0" dirty="0">
              <a:ln>
                <a:noFill/>
              </a:ln>
              <a:solidFill>
                <a:prstClr val="black"/>
              </a:solidFill>
              <a:effectLst/>
              <a:uLnTx/>
              <a:uFillTx/>
              <a:ea typeface="+mn-ea"/>
              <a:cs typeface="+mn-cs"/>
            </a:endParaRPr>
          </a:p>
          <a:p>
            <a:pPr>
              <a:defRPr/>
            </a:pPr>
            <a:r>
              <a:rPr lang="en-GB" dirty="0">
                <a:solidFill>
                  <a:prstClr val="black"/>
                </a:solidFill>
              </a:rPr>
              <a:t>Agree priorities </a:t>
            </a:r>
            <a:r>
              <a:rPr kumimoji="0" lang="en-GB" b="0" i="0" u="none" strike="noStrike" kern="1200" cap="none" spc="0" normalizeH="0" baseline="0" noProof="0" dirty="0">
                <a:ln>
                  <a:noFill/>
                </a:ln>
                <a:solidFill>
                  <a:prstClr val="black"/>
                </a:solidFill>
                <a:effectLst/>
                <a:uLnTx/>
                <a:uFillTx/>
              </a:rPr>
              <a:t>for nature</a:t>
            </a:r>
            <a:r>
              <a:rPr lang="en-GB" dirty="0">
                <a:solidFill>
                  <a:prstClr val="black"/>
                </a:solidFill>
              </a:rPr>
              <a:t> recovery </a:t>
            </a:r>
            <a:endParaRPr lang="en-GB" b="0" i="0" u="none" strike="noStrike" kern="1200" cap="none" spc="0" normalizeH="0" baseline="0" noProof="0" dirty="0">
              <a:ln>
                <a:noFill/>
              </a:ln>
              <a:solidFill>
                <a:prstClr val="black"/>
              </a:solidFill>
              <a:effectLst/>
              <a:uLnTx/>
              <a:uFillTx/>
              <a:ea typeface="+mn-ea"/>
              <a:cs typeface="+mn-cs"/>
            </a:endParaRPr>
          </a:p>
          <a:p>
            <a:pPr>
              <a:defRPr/>
            </a:pPr>
            <a:r>
              <a:rPr lang="en-GB" dirty="0">
                <a:solidFill>
                  <a:prstClr val="black"/>
                </a:solidFill>
              </a:rPr>
              <a:t>Map actions </a:t>
            </a:r>
            <a:r>
              <a:rPr kumimoji="0" lang="en-GB" b="0" i="0" u="none" strike="noStrike" kern="1200" cap="none" spc="0" normalizeH="0" baseline="0" noProof="0" dirty="0">
                <a:ln>
                  <a:noFill/>
                </a:ln>
                <a:solidFill>
                  <a:prstClr val="black"/>
                </a:solidFill>
                <a:effectLst/>
                <a:uLnTx/>
                <a:uFillTx/>
              </a:rPr>
              <a:t>for </a:t>
            </a:r>
            <a:r>
              <a:rPr lang="en-GB" dirty="0">
                <a:solidFill>
                  <a:prstClr val="black"/>
                </a:solidFill>
              </a:rPr>
              <a:t>delivering priorities in areas where they provide the best </a:t>
            </a:r>
            <a:r>
              <a:rPr kumimoji="0" lang="en-GB" b="0" i="0" u="none" strike="noStrike" kern="1200" cap="none" spc="0" normalizeH="0" baseline="0" noProof="0" dirty="0">
                <a:ln>
                  <a:noFill/>
                </a:ln>
                <a:solidFill>
                  <a:prstClr val="black"/>
                </a:solidFill>
                <a:effectLst/>
                <a:uLnTx/>
                <a:uFillTx/>
              </a:rPr>
              <a:t>environmental </a:t>
            </a:r>
            <a:r>
              <a:rPr lang="en-GB" dirty="0">
                <a:solidFill>
                  <a:prstClr val="black"/>
                </a:solidFill>
              </a:rPr>
              <a:t>outcomes</a:t>
            </a:r>
            <a:endParaRPr lang="en-GB" b="0" i="0" u="none" strike="noStrike" kern="1200" cap="none" spc="0" normalizeH="0" baseline="0" noProof="0" dirty="0">
              <a:ln>
                <a:noFill/>
              </a:ln>
              <a:solidFill>
                <a:prstClr val="black"/>
              </a:solidFill>
              <a:effectLst/>
              <a:uLnTx/>
              <a:uFillTx/>
              <a:ea typeface="+mn-ea"/>
              <a:cs typeface="+mn-cs"/>
            </a:endParaRPr>
          </a:p>
          <a:p>
            <a:pPr marL="0" lvl="0" indent="0" algn="l" defTabSz="914400">
              <a:lnSpc>
                <a:spcPct val="100000"/>
              </a:lnSpc>
              <a:buNone/>
              <a:tabLst/>
              <a:defRPr/>
            </a:pPr>
            <a:endParaRPr lang="en-GB" b="0" i="0" u="none" strike="noStrike" kern="1200" cap="none" spc="0" normalizeH="0" baseline="0" noProof="0" dirty="0">
              <a:ln>
                <a:noFill/>
              </a:ln>
              <a:solidFill>
                <a:prstClr val="black"/>
              </a:solidFill>
              <a:effectLst/>
              <a:uLnTx/>
              <a:uFillTx/>
              <a:ea typeface="+mn-ea"/>
              <a:cs typeface="+mn-cs"/>
            </a:endParaRPr>
          </a:p>
          <a:p>
            <a:pPr>
              <a:defRPr/>
            </a:pPr>
            <a:r>
              <a:rPr lang="en-GB" dirty="0">
                <a:solidFill>
                  <a:prstClr val="black"/>
                </a:solidFill>
              </a:rPr>
              <a:t>Local </a:t>
            </a:r>
            <a:r>
              <a:rPr kumimoji="0" lang="en-GB" b="0" i="0" u="none" strike="noStrike" kern="1200" cap="none" spc="0" normalizeH="0" baseline="0" noProof="0" dirty="0">
                <a:ln>
                  <a:noFill/>
                </a:ln>
                <a:solidFill>
                  <a:prstClr val="black"/>
                </a:solidFill>
                <a:effectLst/>
                <a:uLnTx/>
                <a:uFillTx/>
              </a:rPr>
              <a:t>delivery </a:t>
            </a:r>
            <a:r>
              <a:rPr lang="en-GB" dirty="0">
                <a:solidFill>
                  <a:prstClr val="black"/>
                </a:solidFill>
              </a:rPr>
              <a:t>will be through a variety </a:t>
            </a:r>
            <a:r>
              <a:rPr kumimoji="0" lang="en-GB" b="0" i="0" u="none" strike="noStrike" kern="1200" cap="none" spc="0" normalizeH="0" baseline="0" noProof="0" dirty="0">
                <a:ln>
                  <a:noFill/>
                </a:ln>
                <a:solidFill>
                  <a:prstClr val="black"/>
                </a:solidFill>
                <a:effectLst/>
                <a:uLnTx/>
                <a:uFillTx/>
              </a:rPr>
              <a:t>of </a:t>
            </a:r>
            <a:r>
              <a:rPr lang="en-GB" dirty="0">
                <a:solidFill>
                  <a:prstClr val="black"/>
                </a:solidFill>
              </a:rPr>
              <a:t>mechanisms including Biodiversity Net Gain </a:t>
            </a:r>
            <a:r>
              <a:rPr kumimoji="0" lang="en-GB" b="0" i="0" u="none" strike="noStrike" kern="1200" cap="none" spc="0" normalizeH="0" baseline="0" noProof="0" dirty="0">
                <a:ln>
                  <a:noFill/>
                </a:ln>
                <a:solidFill>
                  <a:prstClr val="black"/>
                </a:solidFill>
                <a:effectLst/>
                <a:uLnTx/>
                <a:uFillTx/>
              </a:rPr>
              <a:t>and </a:t>
            </a:r>
            <a:r>
              <a:rPr lang="en-GB" dirty="0">
                <a:solidFill>
                  <a:prstClr val="black"/>
                </a:solidFill>
              </a:rPr>
              <a:t>Environmental Land Management schemes</a:t>
            </a:r>
            <a:r>
              <a:rPr kumimoji="0" lang="en-GB" b="0" i="0" u="none" strike="noStrike" kern="1200" cap="none" spc="0" normalizeH="0" baseline="0" noProof="0" dirty="0">
                <a:ln>
                  <a:noFill/>
                </a:ln>
                <a:solidFill>
                  <a:prstClr val="black"/>
                </a:solidFill>
                <a:effectLst/>
                <a:uLnTx/>
                <a:uFillTx/>
              </a:rPr>
              <a:t>.</a:t>
            </a:r>
            <a:endParaRPr lang="en-GB" b="0" i="0" u="none" strike="noStrike" kern="1200" cap="none" spc="0" normalizeH="0" baseline="0" noProof="0" dirty="0">
              <a:ln>
                <a:noFill/>
              </a:ln>
              <a:solidFill>
                <a:prstClr val="black"/>
              </a:solidFill>
              <a:effectLst/>
              <a:uLnTx/>
              <a:uFillTx/>
              <a:cs typeface="Calibri"/>
            </a:endParaRPr>
          </a:p>
          <a:p>
            <a:pPr>
              <a:defRPr/>
            </a:pPr>
            <a:endParaRPr lang="en-GB" dirty="0">
              <a:solidFill>
                <a:prstClr val="black"/>
              </a:solidFill>
              <a:latin typeface="Calibri" panose="020F0502020204030204"/>
              <a:cs typeface="Calibri" panose="020F0502020204030204"/>
            </a:endParaRPr>
          </a:p>
          <a:p>
            <a:pPr>
              <a:defRPr/>
            </a:pPr>
            <a:r>
              <a:rPr lang="en-GB" dirty="0">
                <a:solidFill>
                  <a:prstClr val="black"/>
                </a:solidFill>
              </a:rPr>
              <a:t>Regs: </a:t>
            </a:r>
            <a:r>
              <a:rPr lang="en-GB" dirty="0">
                <a:solidFill>
                  <a:prstClr val="black"/>
                </a:solidFill>
                <a:hlinkClick r:id="rId3"/>
              </a:rPr>
              <a:t>https://www.legislation.gov.uk/uksi/2023/341/made</a:t>
            </a:r>
            <a:endParaRPr lang="en-GB" dirty="0"/>
          </a:p>
          <a:p>
            <a:pPr>
              <a:defRPr/>
            </a:pPr>
            <a:r>
              <a:rPr lang="en-GB" dirty="0">
                <a:solidFill>
                  <a:prstClr val="black"/>
                </a:solidFill>
              </a:rPr>
              <a:t>Stat guidance: </a:t>
            </a:r>
            <a:r>
              <a:rPr lang="en-GB" dirty="0">
                <a:solidFill>
                  <a:prstClr val="black"/>
                </a:solidFill>
                <a:hlinkClick r:id="rId4"/>
              </a:rPr>
              <a:t>https://www.gov.uk/government/publications/local-nature-recovery-strategy-what-to-include</a:t>
            </a:r>
            <a:r>
              <a:rPr lang="en-GB" dirty="0">
                <a:solidFill>
                  <a:prstClr val="black"/>
                </a:solidFill>
              </a:rPr>
              <a:t> </a:t>
            </a:r>
            <a:endParaRPr lang="en-GB" dirty="0"/>
          </a:p>
          <a:p>
            <a:pPr>
              <a:defRPr/>
            </a:pPr>
            <a:endParaRPr lang="en-GB" dirty="0">
              <a:solidFill>
                <a:prstClr val="black"/>
              </a:solidFill>
              <a:latin typeface="Calibri" panose="020F0502020204030204"/>
              <a:cs typeface="Calibri" panose="020F0502020204030204"/>
            </a:endParaRPr>
          </a:p>
          <a:p>
            <a:pPr>
              <a:defRPr/>
            </a:pPr>
            <a:endParaRPr lang="en-GB" dirty="0">
              <a:solidFill>
                <a:prstClr val="black"/>
              </a:solidFill>
              <a:latin typeface="Calibri" panose="020F0502020204030204"/>
              <a:cs typeface="Calibri" panose="020F0502020204030204"/>
            </a:endParaRPr>
          </a:p>
          <a:p>
            <a:pPr>
              <a:defRPr/>
            </a:pPr>
            <a:endParaRPr lang="en-GB" dirty="0">
              <a:solidFill>
                <a:prstClr val="black"/>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890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Green Infrastructure Framework supports the greening of our towns and cities as part of the Nature Recovery Network. It sets out what good looks like for local planning authorities, developers, parks and greenspace managers and communities.  It provides tools to help plan and design green infrastructure networks that deliver multiple benefits.  The five main products in the Framework are</a:t>
            </a:r>
          </a:p>
          <a:p>
            <a:pPr marL="228600" indent="-228600">
              <a:buFont typeface="+mj-lt"/>
              <a:buAutoNum type="arabicPeriod"/>
            </a:pPr>
            <a:r>
              <a:rPr lang="en-GB" dirty="0"/>
              <a:t>Green Infrastructure Principles - Why, What and How of good green infrastructure</a:t>
            </a:r>
          </a:p>
          <a:p>
            <a:pPr marL="228600" indent="-228600">
              <a:buFont typeface="+mj-lt"/>
              <a:buAutoNum type="arabicPeriod"/>
            </a:pPr>
            <a:r>
              <a:rPr lang="en-GB" dirty="0"/>
              <a:t>Green Infrastructure Standards - National standards for green infrastructure quantity and quality.</a:t>
            </a:r>
          </a:p>
          <a:p>
            <a:pPr marL="228600" indent="-228600">
              <a:buFont typeface="+mj-lt"/>
              <a:buAutoNum type="arabicPeriod"/>
            </a:pPr>
            <a:r>
              <a:rPr lang="en-GB" dirty="0"/>
              <a:t>Green Infrastructure Mapping - Mapped datasets to support the standards</a:t>
            </a:r>
          </a:p>
          <a:p>
            <a:pPr marL="228600" indent="-228600">
              <a:buFont typeface="+mj-lt"/>
              <a:buAutoNum type="arabicPeriod"/>
            </a:pPr>
            <a:r>
              <a:rPr lang="en-GB" dirty="0"/>
              <a:t>Planning and Design Guide - How to design good quality green infrastructure</a:t>
            </a:r>
          </a:p>
          <a:p>
            <a:pPr marL="228600" indent="-228600">
              <a:buFont typeface="+mj-lt"/>
              <a:buAutoNum type="arabicPeriod"/>
            </a:pPr>
            <a:r>
              <a:rPr lang="en-GB" dirty="0"/>
              <a:t>Process Journeys - How to apply the products in the Framework-  Planners, Developers and Neighbourhood Planners</a:t>
            </a:r>
          </a:p>
          <a:p>
            <a:pPr marL="228600" indent="-228600">
              <a:buFont typeface="+mj-lt"/>
              <a:buAutoNum type="arabicPeriod"/>
            </a:pPr>
            <a:endParaRPr lang="en-GB" dirty="0"/>
          </a:p>
          <a:p>
            <a:pPr marL="228600" indent="-228600">
              <a:buFont typeface="+mj-lt"/>
              <a:buAutoNum type="arabicPeriod"/>
            </a:pPr>
            <a:endParaRPr lang="en-GB" dirty="0"/>
          </a:p>
          <a:p>
            <a:pPr marL="228600" indent="-228600">
              <a:buFont typeface="+mj-lt"/>
              <a:buAutoNum type="arabicPeriod"/>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29</a:t>
            </a:fld>
            <a:endParaRPr lang="en-GB" dirty="0"/>
          </a:p>
        </p:txBody>
      </p:sp>
    </p:spTree>
    <p:extLst>
      <p:ext uri="{BB962C8B-B14F-4D97-AF65-F5344CB8AC3E}">
        <p14:creationId xmlns:p14="http://schemas.microsoft.com/office/powerpoint/2010/main" val="210063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what’s going on elsewhere</a:t>
            </a:r>
          </a:p>
          <a:p>
            <a:endParaRPr lang="en-GB" dirty="0"/>
          </a:p>
        </p:txBody>
      </p:sp>
      <p:sp>
        <p:nvSpPr>
          <p:cNvPr id="4" name="Slide Number Placeholder 3"/>
          <p:cNvSpPr>
            <a:spLocks noGrp="1"/>
          </p:cNvSpPr>
          <p:nvPr>
            <p:ph type="sldNum" sz="quarter" idx="5"/>
          </p:nvPr>
        </p:nvSpPr>
        <p:spPr/>
        <p:txBody>
          <a:bodyPr/>
          <a:lstStyle/>
          <a:p>
            <a:fld id="{5BB74518-2534-4269-A2DC-DE59F09D93A2}" type="slidenum">
              <a:rPr lang="en-GB" smtClean="0"/>
              <a:t>30</a:t>
            </a:fld>
            <a:endParaRPr lang="en-GB"/>
          </a:p>
        </p:txBody>
      </p:sp>
    </p:spTree>
    <p:extLst>
      <p:ext uri="{BB962C8B-B14F-4D97-AF65-F5344CB8AC3E}">
        <p14:creationId xmlns:p14="http://schemas.microsoft.com/office/powerpoint/2010/main" val="3559836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B74518-2534-4269-A2DC-DE59F09D93A2}" type="slidenum">
              <a:rPr lang="en-GB" smtClean="0"/>
              <a:t>31</a:t>
            </a:fld>
            <a:endParaRPr lang="en-GB"/>
          </a:p>
        </p:txBody>
      </p:sp>
    </p:spTree>
    <p:extLst>
      <p:ext uri="{BB962C8B-B14F-4D97-AF65-F5344CB8AC3E}">
        <p14:creationId xmlns:p14="http://schemas.microsoft.com/office/powerpoint/2010/main" val="760861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first is from Bath &amp; North East Somerset which covers the importance of meeting wider corporate priorities.​</a:t>
            </a:r>
          </a:p>
          <a:p>
            <a:endParaRPr lang="en-GB" dirty="0"/>
          </a:p>
          <a:p>
            <a:r>
              <a:rPr lang="en-GB" dirty="0"/>
              <a:t>Nature recovery is not one persons responsibility, this needs internal &amp; external collaboration.​</a:t>
            </a:r>
          </a:p>
          <a:p>
            <a:endParaRPr lang="en-GB" dirty="0"/>
          </a:p>
          <a:p>
            <a:r>
              <a:rPr lang="en-GB" dirty="0"/>
              <a:t>There have been a number of key developments that have taken place in B&amp;NES to support this including declaring a Climate and Ecological Emergency, establishing the role of a ‘Biodiversity Champion’ for an elected member and emphasising the environment within the Corporate Strategy.​</a:t>
            </a:r>
          </a:p>
          <a:p>
            <a:endParaRPr lang="en-GB" dirty="0"/>
          </a:p>
          <a:p>
            <a:r>
              <a:rPr lang="en-GB" dirty="0"/>
              <a:t>Ultimately this all led to the setting up of an environment team 18 months ago creating several new posts to support engagement, collaboration and delivery on Green Infrastructure, BNG and the LNRS.​</a:t>
            </a:r>
          </a:p>
          <a:p>
            <a:endParaRPr lang="en-GB" dirty="0"/>
          </a:p>
          <a:p>
            <a:r>
              <a:rPr lang="en-GB" dirty="0"/>
              <a:t>More recently the Councils new Economic Strategy will be adopted on </a:t>
            </a:r>
            <a:r>
              <a:rPr lang="en-GB" dirty="0" err="1"/>
              <a:t>feb</a:t>
            </a:r>
            <a:r>
              <a:rPr lang="en-GB" dirty="0"/>
              <a:t> 1st which sets out a new approach to local economic development and prioritises meeting the needs of residents and places whilst reducing impacts on the natural resources and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246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Dorset Council – Cut and Collect</a:t>
            </a:r>
          </a:p>
          <a:p>
            <a:r>
              <a:rPr lang="en-GB" dirty="0"/>
              <a:t>Dorset Council has implemented a cut-and–collect approach to urban mowing across the north of the county. </a:t>
            </a:r>
          </a:p>
          <a:p>
            <a:r>
              <a:rPr lang="en-GB" dirty="0"/>
              <a:t>Removing the grass cuttings reduces soil fertility and prevents dominant grasses and herbs from suppressing wildflower growth.</a:t>
            </a:r>
          </a:p>
          <a:p>
            <a:r>
              <a:rPr lang="en-GB" dirty="0"/>
              <a:t>As vegetation growth diminished each year with reducing fertility, it was possible to drastically reduce the frequency of cutting from 7 to 2 times per year leading to a 45% saving in mowing costs within 5 years. </a:t>
            </a:r>
          </a:p>
          <a:p>
            <a:r>
              <a:rPr lang="en-GB" dirty="0"/>
              <a:t>This enabled the investment in new mowing machinery to be paid back within a viable timeframe.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54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 at Moorlands Junior School includes a new rain garden filled with thirsty plants, which holds on to surface water during heavy downpours, allowing it to soak away slowly, and replacing tarmac and paths with permeable surfaces which water passes straight through instead of running into a drain.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22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6338" rtl="0" eaLnBrk="0" fontAlgn="base" latinLnBrk="0" hangingPunct="0">
              <a:lnSpc>
                <a:spcPct val="100000"/>
              </a:lnSpc>
              <a:spcBef>
                <a:spcPct val="0"/>
              </a:spcBef>
              <a:spcAft>
                <a:spcPct val="0"/>
              </a:spcAft>
              <a:buClrTx/>
              <a:buSzTx/>
              <a:buFontTx/>
              <a:buNone/>
              <a:tabLst/>
              <a:defRPr/>
            </a:pPr>
            <a:fld id="{6BDFBD6F-7A02-4B23-94EE-D2C1FE87AA47}" type="slidenum">
              <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rPr>
              <a:pPr marL="0" marR="0" lvl="0" indent="0" algn="r" defTabSz="966338" rtl="0" eaLnBrk="0" fontAlgn="base" latinLnBrk="0" hangingPunct="0">
                <a:lnSpc>
                  <a:spcPct val="100000"/>
                </a:lnSpc>
                <a:spcBef>
                  <a:spcPct val="0"/>
                </a:spcBef>
                <a:spcAft>
                  <a:spcPct val="0"/>
                </a:spcAft>
                <a:buClrTx/>
                <a:buSzTx/>
                <a:buFontTx/>
                <a:buNone/>
                <a:tabLst/>
                <a:defRPr/>
              </a:pPr>
              <a:t>3</a:t>
            </a:fld>
            <a:endPar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49729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Design Team and The Institute of Cancer Research (ICR) were keen to integrate the building into its landscape setting and minimise the impact on the site. Green roofs provide an undisturbed habitat and at the time were recommended within the London Plan to enhance the biodiversity of a site. </a:t>
            </a:r>
          </a:p>
          <a:p>
            <a:endParaRPr lang="en-GB" dirty="0"/>
          </a:p>
          <a:p>
            <a:r>
              <a:rPr lang="en-GB" dirty="0"/>
              <a:t>The green roof was an opportunity for ICR to provide a biodiversity enhancement, enable a solution to minimise any impact and to also create a space for locating PVs.</a:t>
            </a:r>
          </a:p>
          <a:p>
            <a:r>
              <a:rPr lang="en-GB" dirty="0"/>
              <a:t> </a:t>
            </a:r>
          </a:p>
          <a:p>
            <a:r>
              <a:rPr lang="en-GB" dirty="0"/>
              <a:t>Much of the roof was seeded with a chalk grassland and wildflower mix, with the areas around the solar panels seeded with a biodiverse species mix designed specifically for use with solar panels. Log piles were also created for additional invertebrate habitat.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109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September 2019 an assessment of the wider benefits of the Greener Grangetown project was </a:t>
            </a:r>
          </a:p>
          <a:p>
            <a:r>
              <a:rPr lang="en-GB" dirty="0"/>
              <a:t>undertaken, this was performed using a selection of available tools, including CIRIA’s Benefit </a:t>
            </a:r>
          </a:p>
          <a:p>
            <a:r>
              <a:rPr lang="en-GB" dirty="0"/>
              <a:t>Estimation Tool (B£ST). It considered a variety of aspects including; health, recreation, air quality </a:t>
            </a:r>
          </a:p>
          <a:p>
            <a:r>
              <a:rPr lang="en-GB" dirty="0"/>
              <a:t>improvements, carbon sequestration, amenity enhancements. </a:t>
            </a:r>
          </a:p>
          <a:p>
            <a:endParaRPr lang="en-GB" dirty="0"/>
          </a:p>
          <a:p>
            <a:r>
              <a:rPr lang="en-GB" dirty="0"/>
              <a:t>This assessment arrived at an </a:t>
            </a:r>
          </a:p>
          <a:p>
            <a:r>
              <a:rPr lang="en-GB" dirty="0"/>
              <a:t>estimated benefit of over £8.4 million over a 30 year period from 2015 to 2045. This value includes a </a:t>
            </a:r>
          </a:p>
          <a:p>
            <a:r>
              <a:rPr lang="en-GB" dirty="0"/>
              <a:t>reduction based on uncertainty around wider benefits and does not include; the increase in water </a:t>
            </a:r>
          </a:p>
          <a:p>
            <a:r>
              <a:rPr lang="en-GB" dirty="0"/>
              <a:t>quality entering the river Taff, the value of a reduction in crime due to the enhancement of the area, </a:t>
            </a:r>
          </a:p>
          <a:p>
            <a:r>
              <a:rPr lang="en-GB" dirty="0"/>
              <a:t>the impact of the reduction in vehicle traffic and the benefits of an increase in cycling and walking in </a:t>
            </a:r>
          </a:p>
          <a:p>
            <a:r>
              <a:rPr lang="en-GB" dirty="0"/>
              <a:t>the area. As these are harder to measure without further studies or surveys which have not, to date, </a:t>
            </a:r>
          </a:p>
          <a:p>
            <a:r>
              <a:rPr lang="en-GB" dirty="0"/>
              <a:t>been undertaken. </a:t>
            </a:r>
          </a:p>
          <a:p>
            <a:endParaRPr lang="en-GB" dirty="0"/>
          </a:p>
          <a:p>
            <a:r>
              <a:rPr lang="en-GB" dirty="0"/>
              <a:t>This suggests a maximum payback period of around 12 and a half years for the project and although </a:t>
            </a:r>
          </a:p>
          <a:p>
            <a:r>
              <a:rPr lang="en-GB" dirty="0"/>
              <a:t>it must be said that there are inherently difficulties in quantifying the wider benefits, this project </a:t>
            </a:r>
          </a:p>
          <a:p>
            <a:r>
              <a:rPr lang="en-GB" dirty="0"/>
              <a:t>delivers excellent value for money. </a:t>
            </a:r>
          </a:p>
        </p:txBody>
      </p:sp>
      <p:sp>
        <p:nvSpPr>
          <p:cNvPr id="4" name="Slide Number Placeholder 3"/>
          <p:cNvSpPr>
            <a:spLocks noGrp="1"/>
          </p:cNvSpPr>
          <p:nvPr>
            <p:ph type="sldNum" sz="quarter" idx="5"/>
          </p:nvPr>
        </p:nvSpPr>
        <p:spPr/>
        <p:txBody>
          <a:bodyPr/>
          <a:lstStyle/>
          <a:p>
            <a:fld id="{5BB74518-2534-4269-A2DC-DE59F09D93A2}" type="slidenum">
              <a:rPr lang="en-GB" smtClean="0"/>
              <a:t>36</a:t>
            </a:fld>
            <a:endParaRPr lang="en-GB"/>
          </a:p>
        </p:txBody>
      </p:sp>
    </p:spTree>
    <p:extLst>
      <p:ext uri="{BB962C8B-B14F-4D97-AF65-F5344CB8AC3E}">
        <p14:creationId xmlns:p14="http://schemas.microsoft.com/office/powerpoint/2010/main" val="1225177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Understanding the opportunities for use of council assets alongside funding and resources. Local authorities may have a land bank which may be appropriate for BNG or carbon etc.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Hampshire County Council completed a complex mapping project over two years from April 2020 to May 2022 which included developing the methodology and identifying areas where carbon was stored across the Council’s estate.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mapping used habitat, land-type and land use data to estimate the current carbon storage of the Council’s landholdings, as well as estimate current levels of carbon dioxide sequestration. The data has been used to consider and understand Hampshire County Council’s potential to mitigate for climate change.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work was carried out in partnership with the Hampshire Biodiversity Information Centre (HBIC). This mapping methodology is now being adopted by others and HBIC has been asked to map some of the District Council areas in Hampshire.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609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282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66338" rtl="0" eaLnBrk="0" fontAlgn="base" latinLnBrk="0" hangingPunct="0">
              <a:lnSpc>
                <a:spcPct val="100000"/>
              </a:lnSpc>
              <a:spcBef>
                <a:spcPct val="0"/>
              </a:spcBef>
              <a:spcAft>
                <a:spcPct val="0"/>
              </a:spcAft>
              <a:buClrTx/>
              <a:buSzTx/>
              <a:buFontTx/>
              <a:buNone/>
              <a:tabLst/>
              <a:defRPr/>
            </a:pPr>
            <a:fld id="{6BDFBD6F-7A02-4B23-94EE-D2C1FE87AA47}" type="slidenum">
              <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rPr>
              <a:pPr marL="0" marR="0" lvl="0" indent="0" algn="r" defTabSz="966338" rtl="0" eaLnBrk="0" fontAlgn="base" latinLnBrk="0" hangingPunct="0">
                <a:lnSpc>
                  <a:spcPct val="100000"/>
                </a:lnSpc>
                <a:spcBef>
                  <a:spcPct val="0"/>
                </a:spcBef>
                <a:spcAft>
                  <a:spcPct val="0"/>
                </a:spcAft>
                <a:buClrTx/>
                <a:buSzTx/>
                <a:buFontTx/>
                <a:buNone/>
                <a:tabLst/>
                <a:defRPr/>
              </a:pPr>
              <a:t>40</a:t>
            </a:fld>
            <a:endPar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39298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B74518-2534-4269-A2DC-DE59F09D93A2}" type="slidenum">
              <a:rPr lang="en-GB" smtClean="0"/>
              <a:t>41</a:t>
            </a:fld>
            <a:endParaRPr lang="en-GB"/>
          </a:p>
        </p:txBody>
      </p:sp>
    </p:spTree>
    <p:extLst>
      <p:ext uri="{BB962C8B-B14F-4D97-AF65-F5344CB8AC3E}">
        <p14:creationId xmlns:p14="http://schemas.microsoft.com/office/powerpoint/2010/main" val="2254948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66338" rtl="0" eaLnBrk="0" fontAlgn="base" latinLnBrk="0" hangingPunct="0">
              <a:lnSpc>
                <a:spcPct val="100000"/>
              </a:lnSpc>
              <a:spcBef>
                <a:spcPct val="0"/>
              </a:spcBef>
              <a:spcAft>
                <a:spcPct val="0"/>
              </a:spcAft>
              <a:buClrTx/>
              <a:buSzTx/>
              <a:buFontTx/>
              <a:buNone/>
              <a:tabLst/>
              <a:defRPr/>
            </a:pPr>
            <a:fld id="{6BDFBD6F-7A02-4B23-94EE-D2C1FE87AA47}" type="slidenum">
              <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rPr>
              <a:pPr marL="0" marR="0" lvl="0" indent="0" algn="r" defTabSz="966338" rtl="0" eaLnBrk="0" fontAlgn="base" latinLnBrk="0" hangingPunct="0">
                <a:lnSpc>
                  <a:spcPct val="100000"/>
                </a:lnSpc>
                <a:spcBef>
                  <a:spcPct val="0"/>
                </a:spcBef>
                <a:spcAft>
                  <a:spcPct val="0"/>
                </a:spcAft>
                <a:buClrTx/>
                <a:buSzTx/>
                <a:buFontTx/>
                <a:buNone/>
                <a:tabLst/>
                <a:defRPr/>
              </a:pPr>
              <a:t>42</a:t>
            </a:fld>
            <a:endPar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284738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B74518-2534-4269-A2DC-DE59F09D93A2}" type="slidenum">
              <a:rPr lang="en-GB" smtClean="0"/>
              <a:t>43</a:t>
            </a:fld>
            <a:endParaRPr lang="en-GB"/>
          </a:p>
        </p:txBody>
      </p:sp>
    </p:spTree>
    <p:extLst>
      <p:ext uri="{BB962C8B-B14F-4D97-AF65-F5344CB8AC3E}">
        <p14:creationId xmlns:p14="http://schemas.microsoft.com/office/powerpoint/2010/main" val="1230167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44</a:t>
            </a:fld>
            <a:endParaRPr lang="en-GB" dirty="0"/>
          </a:p>
        </p:txBody>
      </p:sp>
    </p:spTree>
    <p:extLst>
      <p:ext uri="{BB962C8B-B14F-4D97-AF65-F5344CB8AC3E}">
        <p14:creationId xmlns:p14="http://schemas.microsoft.com/office/powerpoint/2010/main" val="3670060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Include first part of template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F389B-0330-42D9-8F9C-FBB7775C2C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6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029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B74518-2534-4269-A2DC-DE59F09D93A2}" type="slidenum">
              <a:rPr lang="en-GB" smtClean="0"/>
              <a:t>46</a:t>
            </a:fld>
            <a:endParaRPr lang="en-GB"/>
          </a:p>
        </p:txBody>
      </p:sp>
    </p:spTree>
    <p:extLst>
      <p:ext uri="{BB962C8B-B14F-4D97-AF65-F5344CB8AC3E}">
        <p14:creationId xmlns:p14="http://schemas.microsoft.com/office/powerpoint/2010/main" val="1123393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66338" rtl="0" eaLnBrk="0" fontAlgn="base" latinLnBrk="0" hangingPunct="0">
              <a:lnSpc>
                <a:spcPct val="100000"/>
              </a:lnSpc>
              <a:spcBef>
                <a:spcPct val="0"/>
              </a:spcBef>
              <a:spcAft>
                <a:spcPct val="0"/>
              </a:spcAft>
              <a:buClrTx/>
              <a:buSzTx/>
              <a:buFontTx/>
              <a:buNone/>
              <a:tabLst/>
              <a:defRPr/>
            </a:pPr>
            <a:fld id="{6BDFBD6F-7A02-4B23-94EE-D2C1FE87AA47}" type="slidenum">
              <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rPr>
              <a:pPr marL="0" marR="0" lvl="0" indent="0" algn="r" defTabSz="966338" rtl="0" eaLnBrk="0" fontAlgn="base" latinLnBrk="0" hangingPunct="0">
                <a:lnSpc>
                  <a:spcPct val="100000"/>
                </a:lnSpc>
                <a:spcBef>
                  <a:spcPct val="0"/>
                </a:spcBef>
                <a:spcAft>
                  <a:spcPct val="0"/>
                </a:spcAft>
                <a:buClrTx/>
                <a:buSzTx/>
                <a:buFontTx/>
                <a:buNone/>
                <a:tabLst/>
                <a:defRPr/>
              </a:pPr>
              <a:t>48</a:t>
            </a:fld>
            <a:endPar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75808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49</a:t>
            </a:fld>
            <a:endParaRPr lang="en-GB" dirty="0"/>
          </a:p>
        </p:txBody>
      </p:sp>
    </p:spTree>
    <p:extLst>
      <p:ext uri="{BB962C8B-B14F-4D97-AF65-F5344CB8AC3E}">
        <p14:creationId xmlns:p14="http://schemas.microsoft.com/office/powerpoint/2010/main" val="3784808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378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6</a:t>
            </a:fld>
            <a:endParaRPr lang="en-GB" dirty="0"/>
          </a:p>
        </p:txBody>
      </p:sp>
    </p:spTree>
    <p:extLst>
      <p:ext uri="{BB962C8B-B14F-4D97-AF65-F5344CB8AC3E}">
        <p14:creationId xmlns:p14="http://schemas.microsoft.com/office/powerpoint/2010/main" val="2116796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7</a:t>
            </a:fld>
            <a:endParaRPr lang="en-GB" dirty="0"/>
          </a:p>
        </p:txBody>
      </p:sp>
    </p:spTree>
    <p:extLst>
      <p:ext uri="{BB962C8B-B14F-4D97-AF65-F5344CB8AC3E}">
        <p14:creationId xmlns:p14="http://schemas.microsoft.com/office/powerpoint/2010/main" val="2774011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So going back to one of my earlier slides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theres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 lot going on and sometimes it can be difficult for local authorities to make sense of this and take advantage of the opportunities that are coming through the governments nature recovery reforms.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 part of the Natural England funded Nature Recovery Network project PAS are developing a nature recovery “self-serve” toolkit to help local authorities take full advantage of the opportunities for turning their statutory ‘must do’ requirements into opportunities for the whole council to support delivery of their strategic and corporate priorities on health, air quality, climate change, adaptation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toolkit focusses on council priorities, the land that they hold, the services they deliver and explores how nature can act as a enabler for these and the quick wins that can be made.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Why should local authorities use the toolkit?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are a number of advantages that can be delivered as a result of using toolkit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Across the council / political buy-in and joining up work across departments.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Read-across into other plans and strategies and streamlining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clearer understanding of how to deliver change, saving costs and securing additional funding.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Better Local Nature Recovery Strategy production readiness, with a clearer picture of the issues, opportunities and how to tackle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shortlist of priority activities and interventions that can start to be delivered.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Our approach is rooted in establishing a strong governance process as a means of demonstrating to the wider council how a strategic approach to nature can help address wider corporate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55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in the toolkit?</a:t>
            </a:r>
          </a:p>
          <a:p>
            <a:r>
              <a:rPr lang="en-GB" dirty="0"/>
              <a:t>The toolkit includes a number of key components including:</a:t>
            </a:r>
          </a:p>
          <a:p>
            <a:r>
              <a:rPr lang="en-GB" dirty="0"/>
              <a:t>A workshop planning tool which sets out a suggested pattern of how a series of engagement workshops can be organised and delivered. </a:t>
            </a:r>
          </a:p>
          <a:p>
            <a:r>
              <a:rPr lang="en-GB" dirty="0"/>
              <a:t>Supporting resources (</a:t>
            </a:r>
            <a:r>
              <a:rPr lang="en-GB" dirty="0" err="1"/>
              <a:t>slidedecks</a:t>
            </a:r>
            <a:r>
              <a:rPr lang="en-GB" dirty="0"/>
              <a:t>, briefing notes and recordings) to introduce people who might not be familiar with this area and to lead them to think about why it matters and what they can do about it.  </a:t>
            </a:r>
          </a:p>
          <a:p>
            <a:r>
              <a:rPr lang="en-GB" dirty="0"/>
              <a:t>A series of technical appendices including a useful “action” template setting out council activities, assets and responsibilities as well as useful data layers which can be used to inform conversations, identify opportunities and set priorities as part of workshop delivery.</a:t>
            </a:r>
          </a:p>
          <a:p>
            <a:endParaRPr lang="en-GB" dirty="0"/>
          </a:p>
          <a:p>
            <a:r>
              <a:rPr lang="en-GB" dirty="0"/>
              <a:t>How should local authorities use the toolkit </a:t>
            </a:r>
          </a:p>
          <a:p>
            <a:r>
              <a:rPr lang="en-GB" dirty="0"/>
              <a:t>The toolkit has been designed to be a “self serve” process which can be easily adapted by local authorities to: </a:t>
            </a:r>
          </a:p>
          <a:p>
            <a:r>
              <a:rPr lang="en-GB" dirty="0"/>
              <a:t>Engage with the right people from across the council</a:t>
            </a:r>
          </a:p>
          <a:p>
            <a:r>
              <a:rPr lang="en-GB" dirty="0"/>
              <a:t>Work with the right people across the council to decide what to do</a:t>
            </a:r>
          </a:p>
          <a:p>
            <a:r>
              <a:rPr lang="en-GB" dirty="0"/>
              <a:t>Understand the oversight and governance requirements for chosen priorities</a:t>
            </a:r>
          </a:p>
          <a:p>
            <a:r>
              <a:rPr lang="en-GB" dirty="0"/>
              <a:t> </a:t>
            </a:r>
          </a:p>
          <a:p>
            <a:r>
              <a:rPr lang="en-GB" dirty="0"/>
              <a:t>Local authorities can choose how they want to deliver the toolkit which can be adapted and localised to meet local needs. Some local authorities may feel they want to engage more informally on a 1:1 basis whilst others may want to bring together a group of key partners through a more structured process i.e. pre work, inception, workshops etc. </a:t>
            </a:r>
          </a:p>
          <a:p>
            <a:endParaRPr lang="en-GB" dirty="0"/>
          </a:p>
        </p:txBody>
      </p:sp>
      <p:sp>
        <p:nvSpPr>
          <p:cNvPr id="4" name="Slide Number Placeholder 3"/>
          <p:cNvSpPr>
            <a:spLocks noGrp="1"/>
          </p:cNvSpPr>
          <p:nvPr>
            <p:ph type="sldNum" sz="quarter" idx="5"/>
          </p:nvPr>
        </p:nvSpPr>
        <p:spPr/>
        <p:txBody>
          <a:bodyPr/>
          <a:lstStyle/>
          <a:p>
            <a:fld id="{5BB74518-2534-4269-A2DC-DE59F09D93A2}" type="slidenum">
              <a:rPr lang="en-GB" smtClean="0"/>
              <a:t>9</a:t>
            </a:fld>
            <a:endParaRPr lang="en-GB"/>
          </a:p>
        </p:txBody>
      </p:sp>
    </p:spTree>
    <p:extLst>
      <p:ext uri="{BB962C8B-B14F-4D97-AF65-F5344CB8AC3E}">
        <p14:creationId xmlns:p14="http://schemas.microsoft.com/office/powerpoint/2010/main" val="91098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F389B-0330-42D9-8F9C-FBB7775C2C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098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7B15-CB6B-8541-305B-1A482FD113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3240E3-7935-421E-A878-30589FBA13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7CEF90-815E-EF7E-395E-EB21DEC43136}"/>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5" name="Footer Placeholder 4">
            <a:extLst>
              <a:ext uri="{FF2B5EF4-FFF2-40B4-BE49-F238E27FC236}">
                <a16:creationId xmlns:a16="http://schemas.microsoft.com/office/drawing/2014/main" id="{DE1C252B-1B91-76EC-6175-B692C7459B2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335B657-EA51-105F-803F-F4262CBD1861}"/>
              </a:ext>
            </a:extLst>
          </p:cNvPr>
          <p:cNvSpPr>
            <a:spLocks noGrp="1"/>
          </p:cNvSpPr>
          <p:nvPr>
            <p:ph type="sldNum" sz="quarter" idx="12"/>
          </p:nvPr>
        </p:nvSpPr>
        <p:spPr/>
        <p:txBody>
          <a:bodyPr/>
          <a:lstStyle/>
          <a:p>
            <a:fld id="{E6A7E3CE-5A14-429A-B57D-BC04F2FF6D17}" type="slidenum">
              <a:rPr lang="en-GB" smtClean="0"/>
              <a:t>‹#›</a:t>
            </a:fld>
            <a:endParaRPr lang="en-GB" dirty="0"/>
          </a:p>
        </p:txBody>
      </p:sp>
      <p:sp>
        <p:nvSpPr>
          <p:cNvPr id="9" name="Rounded Rectangle 1">
            <a:extLst>
              <a:ext uri="{FF2B5EF4-FFF2-40B4-BE49-F238E27FC236}">
                <a16:creationId xmlns:a16="http://schemas.microsoft.com/office/drawing/2014/main" id="{06384406-23C9-A5C0-4C1A-241E18DC8DC1}"/>
              </a:ext>
            </a:extLst>
          </p:cNvPr>
          <p:cNvSpPr/>
          <p:nvPr userDrawn="1"/>
        </p:nvSpPr>
        <p:spPr bwMode="auto">
          <a:xfrm>
            <a:off x="479376" y="2132856"/>
            <a:ext cx="13033448" cy="5616624"/>
          </a:xfrm>
          <a:prstGeom prst="roundRect">
            <a:avLst>
              <a:gd name="adj" fmla="val 7595"/>
            </a:avLst>
          </a:prstGeom>
          <a:solidFill>
            <a:schemeClr val="bg2"/>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dirty="0">
              <a:ln>
                <a:noFill/>
              </a:ln>
              <a:solidFill>
                <a:schemeClr val="tx2"/>
              </a:solidFill>
              <a:effectLst/>
              <a:latin typeface="Arial" charset="0"/>
              <a:ea typeface="ＭＳ Ｐゴシック" charset="0"/>
            </a:endParaRPr>
          </a:p>
        </p:txBody>
      </p:sp>
      <p:pic>
        <p:nvPicPr>
          <p:cNvPr id="11" name="Picture 10" descr="LG_Association_RGB.jpg">
            <a:extLst>
              <a:ext uri="{FF2B5EF4-FFF2-40B4-BE49-F238E27FC236}">
                <a16:creationId xmlns:a16="http://schemas.microsoft.com/office/drawing/2014/main" id="{1F5825FA-B0D2-922D-C1D1-6568065E8D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476672"/>
            <a:ext cx="2255824" cy="1332672"/>
          </a:xfrm>
          <a:prstGeom prst="rect">
            <a:avLst/>
          </a:prstGeom>
        </p:spPr>
      </p:pic>
      <p:pic>
        <p:nvPicPr>
          <p:cNvPr id="1026" name="Picture 2" descr="PAS Planning Advisory Service">
            <a:extLst>
              <a:ext uri="{FF2B5EF4-FFF2-40B4-BE49-F238E27FC236}">
                <a16:creationId xmlns:a16="http://schemas.microsoft.com/office/drawing/2014/main" id="{7A4C1E43-FC90-F8F3-9927-C7F70A24F9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87968" y="329827"/>
            <a:ext cx="2289471" cy="147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816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1AA4-F532-A601-40FC-914729154C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1765CE-C91D-C876-C7A7-07FE18C4F2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CE76F-8572-5F17-1A21-EE0228CFAB1A}"/>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5" name="Footer Placeholder 4">
            <a:extLst>
              <a:ext uri="{FF2B5EF4-FFF2-40B4-BE49-F238E27FC236}">
                <a16:creationId xmlns:a16="http://schemas.microsoft.com/office/drawing/2014/main" id="{6DEB263E-EA9D-6166-4D10-E033B84A6DB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9C86CC7-BC93-EACD-EF95-1997C4085AE3}"/>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264569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6B9D1-4B56-64E8-2615-97E62B270B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45572-51FA-32AD-80F9-96113560F0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8D8146-F066-989C-F4FA-9584B8D2AA20}"/>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5" name="Footer Placeholder 4">
            <a:extLst>
              <a:ext uri="{FF2B5EF4-FFF2-40B4-BE49-F238E27FC236}">
                <a16:creationId xmlns:a16="http://schemas.microsoft.com/office/drawing/2014/main" id="{1DB31862-F1B3-66AB-6842-27BF12C382F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AB17B67-007F-A5A3-1C03-05D20A302541}"/>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986611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1F4-79B9-046D-2ECA-CC56211A3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B6CE0D-605E-3A67-0DEA-4E3019502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20CFFA-17A1-1202-C3A1-B76DBA8A21CB}"/>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5" name="Footer Placeholder 4">
            <a:extLst>
              <a:ext uri="{FF2B5EF4-FFF2-40B4-BE49-F238E27FC236}">
                <a16:creationId xmlns:a16="http://schemas.microsoft.com/office/drawing/2014/main" id="{001456AC-6A37-C1A9-0871-56202767D28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2895FA-FADD-60BF-74A2-0B22A95E90D8}"/>
              </a:ext>
            </a:extLst>
          </p:cNvPr>
          <p:cNvSpPr>
            <a:spLocks noGrp="1"/>
          </p:cNvSpPr>
          <p:nvPr>
            <p:ph type="sldNum" sz="quarter" idx="12"/>
          </p:nvPr>
        </p:nvSpPr>
        <p:spPr/>
        <p:txBody>
          <a:bodyPr/>
          <a:lstStyle/>
          <a:p>
            <a:fld id="{E6A7E3CE-5A14-429A-B57D-BC04F2FF6D17}" type="slidenum">
              <a:rPr lang="en-GB" smtClean="0"/>
              <a:t>‹#›</a:t>
            </a:fld>
            <a:endParaRPr lang="en-GB" dirty="0"/>
          </a:p>
        </p:txBody>
      </p:sp>
      <p:pic>
        <p:nvPicPr>
          <p:cNvPr id="8" name="Picture 7" descr="LG_Association_RGB.jpg">
            <a:extLst>
              <a:ext uri="{FF2B5EF4-FFF2-40B4-BE49-F238E27FC236}">
                <a16:creationId xmlns:a16="http://schemas.microsoft.com/office/drawing/2014/main" id="{F95ABE2F-4128-9D49-DA6F-9DBE52F3F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223757"/>
            <a:ext cx="1681087" cy="993135"/>
          </a:xfrm>
          <a:prstGeom prst="rect">
            <a:avLst/>
          </a:prstGeom>
        </p:spPr>
      </p:pic>
      <p:pic>
        <p:nvPicPr>
          <p:cNvPr id="9" name="Picture 2" descr="PAS Planning Advisory Service">
            <a:extLst>
              <a:ext uri="{FF2B5EF4-FFF2-40B4-BE49-F238E27FC236}">
                <a16:creationId xmlns:a16="http://schemas.microsoft.com/office/drawing/2014/main" id="{D96E1ADB-210B-2B2E-D711-38BB671A8C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40617" y="329827"/>
            <a:ext cx="1536822" cy="99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4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827F-9528-E2D0-F214-4F8EE2F05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C70BC3-26BD-87DD-0F5A-842FE4C17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15D4E-6FB2-8106-3770-FBF158239EE1}"/>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5" name="Footer Placeholder 4">
            <a:extLst>
              <a:ext uri="{FF2B5EF4-FFF2-40B4-BE49-F238E27FC236}">
                <a16:creationId xmlns:a16="http://schemas.microsoft.com/office/drawing/2014/main" id="{73CAA62D-F3CD-560B-9D16-57795CAB373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826E7AA-7A73-6EB0-5B7A-57898F1E8054}"/>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58687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D460-2CF3-AEAA-25B2-186419CFB2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CE23D7-F14C-E9FC-D58F-E2F2F4AF0A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35E4C1-FC4E-FD76-F873-895A1E9D8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592CCA-163B-7284-BE65-C3D18BA8EF70}"/>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6" name="Footer Placeholder 5">
            <a:extLst>
              <a:ext uri="{FF2B5EF4-FFF2-40B4-BE49-F238E27FC236}">
                <a16:creationId xmlns:a16="http://schemas.microsoft.com/office/drawing/2014/main" id="{D23F952A-54CC-8AEC-E3A1-5B738641009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BCA9183-1E44-2020-B188-BB2A0D9CF839}"/>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2565496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284F-8831-E083-E301-F94EEF0A88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4B9BE7-78D8-4680-2616-74DBF1EC0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5B9C7D-DA87-E823-DFF5-D287B7783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3F86C7-7C7C-C43D-BF94-34777C2717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71748-4736-939F-32D4-162B13512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C35DBD-2F12-1EB7-AC27-6FDE030E80CA}"/>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8" name="Footer Placeholder 7">
            <a:extLst>
              <a:ext uri="{FF2B5EF4-FFF2-40B4-BE49-F238E27FC236}">
                <a16:creationId xmlns:a16="http://schemas.microsoft.com/office/drawing/2014/main" id="{5635644B-2996-5F3A-7623-6CF83993787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C699CF3-87F3-E670-0A74-4DBF96318497}"/>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296330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AA8C-63FD-F3AC-1C8B-4AAE721DDD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D2216E-9228-A44C-2035-F88EA15D5376}"/>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4" name="Footer Placeholder 3">
            <a:extLst>
              <a:ext uri="{FF2B5EF4-FFF2-40B4-BE49-F238E27FC236}">
                <a16:creationId xmlns:a16="http://schemas.microsoft.com/office/drawing/2014/main" id="{6E20D9DD-F6D7-6CEF-C7A1-F967F155E7F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82792FA-39BE-13AB-7809-457CF2E23E0A}"/>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350112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6337F-49E6-5743-5DB5-16AA7D3318C1}"/>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3" name="Footer Placeholder 2">
            <a:extLst>
              <a:ext uri="{FF2B5EF4-FFF2-40B4-BE49-F238E27FC236}">
                <a16:creationId xmlns:a16="http://schemas.microsoft.com/office/drawing/2014/main" id="{4BCE5FF1-0F4E-3B05-3B68-379D8FFA212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754AA71D-F18A-E9FD-E487-3760D72BE9C7}"/>
              </a:ext>
            </a:extLst>
          </p:cNvPr>
          <p:cNvSpPr>
            <a:spLocks noGrp="1"/>
          </p:cNvSpPr>
          <p:nvPr>
            <p:ph type="sldNum" sz="quarter" idx="12"/>
          </p:nvPr>
        </p:nvSpPr>
        <p:spPr/>
        <p:txBody>
          <a:bodyPr/>
          <a:lstStyle/>
          <a:p>
            <a:fld id="{E6A7E3CE-5A14-429A-B57D-BC04F2FF6D17}" type="slidenum">
              <a:rPr lang="en-GB" smtClean="0"/>
              <a:t>‹#›</a:t>
            </a:fld>
            <a:endParaRPr lang="en-GB" dirty="0"/>
          </a:p>
        </p:txBody>
      </p:sp>
      <p:pic>
        <p:nvPicPr>
          <p:cNvPr id="5" name="Picture 2" descr="PAS Planning Advisory Service">
            <a:extLst>
              <a:ext uri="{FF2B5EF4-FFF2-40B4-BE49-F238E27FC236}">
                <a16:creationId xmlns:a16="http://schemas.microsoft.com/office/drawing/2014/main" id="{DA0F8E32-3450-6E75-BFDD-B20E710573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7623" y="253970"/>
            <a:ext cx="1162050"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49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4D8F-795F-F05F-630C-1F08B4741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2F903D-BB8E-C6EC-E73D-073B289F9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F37A5A-3E14-48B1-4FAE-3B45E2276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8A356-990C-B0D1-DC15-CCDE5FE91594}"/>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6" name="Footer Placeholder 5">
            <a:extLst>
              <a:ext uri="{FF2B5EF4-FFF2-40B4-BE49-F238E27FC236}">
                <a16:creationId xmlns:a16="http://schemas.microsoft.com/office/drawing/2014/main" id="{5E7063B9-6176-98E7-8048-09834D3258A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D12AAF9-5DEC-FAA7-17AF-3E4918C33222}"/>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132011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E7A3-2B4C-3CBF-BDC2-EB2FCE62C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3CCD41-4807-0EED-6F9A-5E8A6840D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1343D92-1E94-7540-3364-A9DE87E4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7059E-3D61-8E31-5412-04D34B5B51F3}"/>
              </a:ext>
            </a:extLst>
          </p:cNvPr>
          <p:cNvSpPr>
            <a:spLocks noGrp="1"/>
          </p:cNvSpPr>
          <p:nvPr>
            <p:ph type="dt" sz="half" idx="10"/>
          </p:nvPr>
        </p:nvSpPr>
        <p:spPr/>
        <p:txBody>
          <a:bodyPr/>
          <a:lstStyle/>
          <a:p>
            <a:fld id="{28106B4B-04C4-4483-A075-516BDBEF3FA6}" type="datetimeFigureOut">
              <a:rPr lang="en-GB" smtClean="0"/>
              <a:t>05/03/2024</a:t>
            </a:fld>
            <a:endParaRPr lang="en-GB" dirty="0"/>
          </a:p>
        </p:txBody>
      </p:sp>
      <p:sp>
        <p:nvSpPr>
          <p:cNvPr id="6" name="Footer Placeholder 5">
            <a:extLst>
              <a:ext uri="{FF2B5EF4-FFF2-40B4-BE49-F238E27FC236}">
                <a16:creationId xmlns:a16="http://schemas.microsoft.com/office/drawing/2014/main" id="{F89CD6E9-6470-AD70-8D2F-361EA81C640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40CA332-F644-3E74-FA10-74CC55E1786F}"/>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2380583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2C53F0-8136-8DB2-1748-B1AE62746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779836-1978-CE6C-C752-DE42F7936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96BE6-D9F0-AC6F-B835-072292F7FA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06B4B-04C4-4483-A075-516BDBEF3FA6}" type="datetimeFigureOut">
              <a:rPr lang="en-GB" smtClean="0"/>
              <a:t>05/03/2024</a:t>
            </a:fld>
            <a:endParaRPr lang="en-GB" dirty="0"/>
          </a:p>
        </p:txBody>
      </p:sp>
      <p:sp>
        <p:nvSpPr>
          <p:cNvPr id="5" name="Footer Placeholder 4">
            <a:extLst>
              <a:ext uri="{FF2B5EF4-FFF2-40B4-BE49-F238E27FC236}">
                <a16:creationId xmlns:a16="http://schemas.microsoft.com/office/drawing/2014/main" id="{FD7B8F6D-8FDD-0D85-4926-FB5ABA46E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EB42888-DBBE-2F5A-9C43-486ABA70D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7E3CE-5A14-429A-B57D-BC04F2FF6D17}" type="slidenum">
              <a:rPr lang="en-GB" smtClean="0"/>
              <a:t>‹#›</a:t>
            </a:fld>
            <a:endParaRPr lang="en-GB" dirty="0"/>
          </a:p>
        </p:txBody>
      </p:sp>
    </p:spTree>
    <p:extLst>
      <p:ext uri="{BB962C8B-B14F-4D97-AF65-F5344CB8AC3E}">
        <p14:creationId xmlns:p14="http://schemas.microsoft.com/office/powerpoint/2010/main" val="2991693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uk100.org/publications/powers-place-nature-repor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uk100.org/blog/2023/05/new-report-powers-plac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stateofnature.org.uk/"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hyperlink" Target="https://www.nature.scot/climate-change/nature-based-solutions/nature-based-solutions-local-authorities" TargetMode="External"/><Relationship Id="rId3" Type="http://schemas.openxmlformats.org/officeDocument/2006/relationships/hyperlink" Target="https://www.gov.uk/government/news/world-leading-environment-act-becomes-law" TargetMode="External"/><Relationship Id="rId7" Type="http://schemas.openxmlformats.org/officeDocument/2006/relationships/hyperlink" Target="https://designatedsites.naturalengland.org.uk/GreenInfrastructure/Home.aspx"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www.gov.uk/guidance/complying-with-the-biodiversity-duty" TargetMode="External"/><Relationship Id="rId11" Type="http://schemas.openxmlformats.org/officeDocument/2006/relationships/hyperlink" Target="https://ukgbc.org/resources/the-nature-recovery-and-climate-resilience-playbook/" TargetMode="External"/><Relationship Id="rId5" Type="http://schemas.openxmlformats.org/officeDocument/2006/relationships/hyperlink" Target="https://www.gov.uk/guidance/understanding-biodiversity-net-gain" TargetMode="External"/><Relationship Id="rId10" Type="http://schemas.openxmlformats.org/officeDocument/2006/relationships/hyperlink" Target="https://www.uk100.org/publications/powers-place-nature-report" TargetMode="External"/><Relationship Id="rId4" Type="http://schemas.openxmlformats.org/officeDocument/2006/relationships/hyperlink" Target="https://www.gov.uk/government/publications/environmental-improvement-plan" TargetMode="External"/><Relationship Id="rId9" Type="http://schemas.openxmlformats.org/officeDocument/2006/relationships/hyperlink" Target="https://www.local.gov.uk/pas/environment"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D29B2-D0CC-4FA3-A3BD-038570C4C24D}"/>
              </a:ext>
            </a:extLst>
          </p:cNvPr>
          <p:cNvSpPr>
            <a:spLocks noGrp="1"/>
          </p:cNvSpPr>
          <p:nvPr>
            <p:ph type="ctrTitle"/>
          </p:nvPr>
        </p:nvSpPr>
        <p:spPr>
          <a:xfrm>
            <a:off x="1337565" y="2866231"/>
            <a:ext cx="10854435" cy="1125537"/>
          </a:xfrm>
        </p:spPr>
        <p:txBody>
          <a:bodyPr>
            <a:noAutofit/>
          </a:bodyPr>
          <a:lstStyle/>
          <a:p>
            <a:pPr fontAlgn="base">
              <a:spcAft>
                <a:spcPct val="0"/>
              </a:spcAft>
              <a:defRPr/>
            </a:pPr>
            <a:r>
              <a:rPr lang="en-GB" sz="5400" b="1" kern="0" dirty="0">
                <a:solidFill>
                  <a:srgbClr val="006600"/>
                </a:solidFill>
                <a:latin typeface="Arial"/>
              </a:rPr>
              <a:t>Workshop #1</a:t>
            </a:r>
            <a:br>
              <a:rPr lang="en-GB" sz="5400" b="1" kern="0" dirty="0">
                <a:solidFill>
                  <a:srgbClr val="006600"/>
                </a:solidFill>
                <a:latin typeface="Arial"/>
              </a:rPr>
            </a:br>
            <a:r>
              <a:rPr lang="en-GB" sz="5400" b="1" kern="0" dirty="0">
                <a:solidFill>
                  <a:srgbClr val="006600"/>
                </a:solidFill>
                <a:latin typeface="Arial"/>
              </a:rPr>
              <a:t>Priorities and opportunities</a:t>
            </a:r>
          </a:p>
        </p:txBody>
      </p:sp>
    </p:spTree>
    <p:extLst>
      <p:ext uri="{BB962C8B-B14F-4D97-AF65-F5344CB8AC3E}">
        <p14:creationId xmlns:p14="http://schemas.microsoft.com/office/powerpoint/2010/main" val="3324850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3003-B14C-7C09-6CFC-6D12FEC1311C}"/>
              </a:ext>
            </a:extLst>
          </p:cNvPr>
          <p:cNvSpPr>
            <a:spLocks noGrp="1"/>
          </p:cNvSpPr>
          <p:nvPr>
            <p:ph type="title"/>
          </p:nvPr>
        </p:nvSpPr>
        <p:spPr/>
        <p:txBody>
          <a:bodyPr/>
          <a:lstStyle/>
          <a:p>
            <a:pPr algn="ctr"/>
            <a:r>
              <a:rPr lang="en-GB" sz="4000" b="1" kern="0" dirty="0">
                <a:solidFill>
                  <a:srgbClr val="006600"/>
                </a:solidFill>
                <a:latin typeface="Arial"/>
              </a:rPr>
              <a:t>Objectives for Workshop #1</a:t>
            </a:r>
          </a:p>
        </p:txBody>
      </p:sp>
      <p:sp>
        <p:nvSpPr>
          <p:cNvPr id="3" name="Content Placeholder 2">
            <a:extLst>
              <a:ext uri="{FF2B5EF4-FFF2-40B4-BE49-F238E27FC236}">
                <a16:creationId xmlns:a16="http://schemas.microsoft.com/office/drawing/2014/main" id="{022B9D0A-2125-BE48-4624-E44A82B8B231}"/>
              </a:ext>
            </a:extLst>
          </p:cNvPr>
          <p:cNvSpPr>
            <a:spLocks noGrp="1"/>
          </p:cNvSpPr>
          <p:nvPr>
            <p:ph idx="1"/>
          </p:nvPr>
        </p:nvSpPr>
        <p:spPr>
          <a:xfrm>
            <a:off x="838199" y="1825625"/>
            <a:ext cx="6042661" cy="4351338"/>
          </a:xfrm>
        </p:spPr>
        <p:txBody>
          <a:bodyPr>
            <a:noAutofit/>
          </a:bodyPr>
          <a:lstStyle/>
          <a:p>
            <a:pPr marL="0" indent="0">
              <a:buNone/>
            </a:pPr>
            <a:r>
              <a:rPr lang="en-GB" sz="2400" b="1" dirty="0">
                <a:latin typeface="Arial" panose="020B0604020202020204" pitchFamily="34" charset="0"/>
                <a:cs typeface="Arial" panose="020B0604020202020204" pitchFamily="34" charset="0"/>
              </a:rPr>
              <a:t>Purpose</a:t>
            </a:r>
            <a:r>
              <a:rPr lang="en-GB" sz="2400" dirty="0">
                <a:latin typeface="Arial" panose="020B0604020202020204" pitchFamily="34" charset="0"/>
                <a:cs typeface="Arial" panose="020B0604020202020204" pitchFamily="34" charset="0"/>
              </a:rPr>
              <a:t>: </a:t>
            </a:r>
          </a:p>
          <a:p>
            <a:r>
              <a:rPr lang="en-GB" sz="2400" dirty="0">
                <a:latin typeface="Arial" panose="020B0604020202020204" pitchFamily="34" charset="0"/>
                <a:cs typeface="Arial" panose="020B0604020202020204" pitchFamily="34" charset="0"/>
              </a:rPr>
              <a:t>To understand what nature and the governments nature recovery reforms mean for your council, what action it is already taking and what else could it do to take full advantage of these new opportunities?</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Output</a:t>
            </a:r>
            <a:r>
              <a:rPr lang="en-GB" sz="2400" dirty="0">
                <a:latin typeface="Arial" panose="020B0604020202020204" pitchFamily="34" charset="0"/>
                <a:cs typeface="Arial" panose="020B0604020202020204" pitchFamily="34" charset="0"/>
              </a:rPr>
              <a:t>: </a:t>
            </a:r>
          </a:p>
          <a:p>
            <a:r>
              <a:rPr lang="en-GB" sz="2400" dirty="0">
                <a:latin typeface="Arial" panose="020B0604020202020204" pitchFamily="34" charset="0"/>
                <a:cs typeface="Arial" panose="020B0604020202020204" pitchFamily="34" charset="0"/>
              </a:rPr>
              <a:t>List of immediate opportunities identified to be explored in more detail as part of Workshop #2</a:t>
            </a:r>
          </a:p>
        </p:txBody>
      </p:sp>
      <p:pic>
        <p:nvPicPr>
          <p:cNvPr id="4" name="Picture 3">
            <a:extLst>
              <a:ext uri="{FF2B5EF4-FFF2-40B4-BE49-F238E27FC236}">
                <a16:creationId xmlns:a16="http://schemas.microsoft.com/office/drawing/2014/main" id="{F733DFE4-8F1E-6A95-E156-083145244B55}"/>
              </a:ext>
            </a:extLst>
          </p:cNvPr>
          <p:cNvPicPr>
            <a:picLocks noChangeAspect="1"/>
          </p:cNvPicPr>
          <p:nvPr/>
        </p:nvPicPr>
        <p:blipFill>
          <a:blip r:embed="rId2"/>
          <a:stretch>
            <a:fillRect/>
          </a:stretch>
        </p:blipFill>
        <p:spPr>
          <a:xfrm>
            <a:off x="7500794" y="2077839"/>
            <a:ext cx="3853006" cy="3846909"/>
          </a:xfrm>
          <a:prstGeom prst="rect">
            <a:avLst/>
          </a:prstGeom>
        </p:spPr>
      </p:pic>
    </p:spTree>
    <p:extLst>
      <p:ext uri="{BB962C8B-B14F-4D97-AF65-F5344CB8AC3E}">
        <p14:creationId xmlns:p14="http://schemas.microsoft.com/office/powerpoint/2010/main" val="3494250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54E8-FE7E-85EA-274D-EAB71DEB2805}"/>
              </a:ext>
            </a:extLst>
          </p:cNvPr>
          <p:cNvSpPr>
            <a:spLocks noGrp="1"/>
          </p:cNvSpPr>
          <p:nvPr>
            <p:ph type="title"/>
          </p:nvPr>
        </p:nvSpPr>
        <p:spPr>
          <a:xfrm>
            <a:off x="609600" y="731837"/>
            <a:ext cx="10972800" cy="576263"/>
          </a:xfrm>
        </p:spPr>
        <p:txBody>
          <a:bodyPr wrap="square" anchor="ctr">
            <a:noAutofit/>
          </a:bodyPr>
          <a:lstStyle/>
          <a:p>
            <a:pPr algn="ctr"/>
            <a:r>
              <a:rPr lang="en-GB" sz="4000" b="1" kern="0" dirty="0">
                <a:solidFill>
                  <a:srgbClr val="006600"/>
                </a:solidFill>
                <a:latin typeface="Arial"/>
              </a:rPr>
              <a:t>Testing the objectives</a:t>
            </a:r>
          </a:p>
        </p:txBody>
      </p:sp>
      <p:graphicFrame>
        <p:nvGraphicFramePr>
          <p:cNvPr id="5" name="Content Placeholder 2">
            <a:extLst>
              <a:ext uri="{FF2B5EF4-FFF2-40B4-BE49-F238E27FC236}">
                <a16:creationId xmlns:a16="http://schemas.microsoft.com/office/drawing/2014/main" id="{5637946F-F68B-EBD1-E7BB-99749CC09FAA}"/>
              </a:ext>
            </a:extLst>
          </p:cNvPr>
          <p:cNvGraphicFramePr>
            <a:graphicFrameLocks noGrp="1"/>
          </p:cNvGraphicFramePr>
          <p:nvPr>
            <p:ph idx="1"/>
            <p:extLst>
              <p:ext uri="{D42A27DB-BD31-4B8C-83A1-F6EECF244321}">
                <p14:modId xmlns:p14="http://schemas.microsoft.com/office/powerpoint/2010/main" val="127301781"/>
              </p:ext>
            </p:extLst>
          </p:nvPr>
        </p:nvGraphicFramePr>
        <p:xfrm>
          <a:off x="719138" y="1844825"/>
          <a:ext cx="10972800" cy="428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0860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8436-5A31-A17B-7DF4-155CE1C63DAB}"/>
              </a:ext>
            </a:extLst>
          </p:cNvPr>
          <p:cNvSpPr>
            <a:spLocks noGrp="1"/>
          </p:cNvSpPr>
          <p:nvPr>
            <p:ph type="title"/>
          </p:nvPr>
        </p:nvSpPr>
        <p:spPr/>
        <p:txBody>
          <a:bodyPr>
            <a:normAutofit/>
          </a:bodyPr>
          <a:lstStyle/>
          <a:p>
            <a:pPr algn="ctr"/>
            <a:r>
              <a:rPr lang="en-GB" sz="4000" b="1" kern="0" dirty="0">
                <a:solidFill>
                  <a:srgbClr val="006600"/>
                </a:solidFill>
                <a:latin typeface="Arial"/>
              </a:rPr>
              <a:t>All clear and ready to move on?</a:t>
            </a:r>
          </a:p>
        </p:txBody>
      </p:sp>
      <p:sp>
        <p:nvSpPr>
          <p:cNvPr id="3" name="Content Placeholder 2">
            <a:extLst>
              <a:ext uri="{FF2B5EF4-FFF2-40B4-BE49-F238E27FC236}">
                <a16:creationId xmlns:a16="http://schemas.microsoft.com/office/drawing/2014/main" id="{E7A03A9F-7147-0EA2-E4A5-0627E5B47ABD}"/>
              </a:ext>
            </a:extLst>
          </p:cNvPr>
          <p:cNvSpPr>
            <a:spLocks noGrp="1"/>
          </p:cNvSpPr>
          <p:nvPr>
            <p:ph idx="1"/>
          </p:nvPr>
        </p:nvSpPr>
        <p:spPr>
          <a:xfrm>
            <a:off x="838200" y="2064662"/>
            <a:ext cx="5494020" cy="3618715"/>
          </a:xfrm>
        </p:spPr>
        <p:txBody>
          <a:bodyPr/>
          <a:lstStyle/>
          <a:p>
            <a:r>
              <a:rPr lang="en-GB" sz="2400" dirty="0">
                <a:latin typeface="Arial" panose="020B0604020202020204" pitchFamily="34" charset="0"/>
                <a:cs typeface="Arial" panose="020B0604020202020204" pitchFamily="34" charset="0"/>
              </a:rPr>
              <a:t>Is everyone clear on why we are here today?</a:t>
            </a:r>
          </a:p>
          <a:p>
            <a:r>
              <a:rPr lang="en-GB" sz="2400" dirty="0">
                <a:latin typeface="Arial" panose="020B0604020202020204" pitchFamily="34" charset="0"/>
                <a:cs typeface="Arial" panose="020B0604020202020204" pitchFamily="34" charset="0"/>
              </a:rPr>
              <a:t>Is everyone clear on whose doing what and their roles today?</a:t>
            </a:r>
          </a:p>
          <a:p>
            <a:r>
              <a:rPr lang="en-GB" sz="2400" dirty="0">
                <a:latin typeface="Arial" panose="020B0604020202020204" pitchFamily="34" charset="0"/>
                <a:cs typeface="Arial" panose="020B0604020202020204" pitchFamily="34" charset="0"/>
              </a:rPr>
              <a:t>Is there anything fundamental that we may have missed?</a:t>
            </a:r>
          </a:p>
          <a:p>
            <a:r>
              <a:rPr lang="en-GB" sz="2400" dirty="0">
                <a:latin typeface="Arial" panose="020B0604020202020204" pitchFamily="34" charset="0"/>
                <a:cs typeface="Arial" panose="020B0604020202020204" pitchFamily="34" charset="0"/>
              </a:rPr>
              <a:t>Does anyone have any burning questions they want to raise now?</a:t>
            </a:r>
          </a:p>
          <a:p>
            <a:endParaRPr lang="en-GB" dirty="0"/>
          </a:p>
        </p:txBody>
      </p:sp>
      <p:pic>
        <p:nvPicPr>
          <p:cNvPr id="5" name="Picture 4">
            <a:extLst>
              <a:ext uri="{FF2B5EF4-FFF2-40B4-BE49-F238E27FC236}">
                <a16:creationId xmlns:a16="http://schemas.microsoft.com/office/drawing/2014/main" id="{1B14D851-DD0B-0AC6-2A6B-8EAD0455A7AF}"/>
              </a:ext>
            </a:extLst>
          </p:cNvPr>
          <p:cNvPicPr>
            <a:picLocks noChangeAspect="1"/>
          </p:cNvPicPr>
          <p:nvPr/>
        </p:nvPicPr>
        <p:blipFill>
          <a:blip r:embed="rId3"/>
          <a:stretch>
            <a:fillRect/>
          </a:stretch>
        </p:blipFill>
        <p:spPr>
          <a:xfrm>
            <a:off x="6776536" y="2064662"/>
            <a:ext cx="4852837" cy="3395766"/>
          </a:xfrm>
          <a:prstGeom prst="rect">
            <a:avLst/>
          </a:prstGeom>
        </p:spPr>
      </p:pic>
    </p:spTree>
    <p:extLst>
      <p:ext uri="{BB962C8B-B14F-4D97-AF65-F5344CB8AC3E}">
        <p14:creationId xmlns:p14="http://schemas.microsoft.com/office/powerpoint/2010/main" val="4129258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D3F408EA-8211-81B5-EC4A-22FF437DE729}"/>
              </a:ext>
            </a:extLst>
          </p:cNvPr>
          <p:cNvSpPr txBox="1">
            <a:spLocks noChangeArrowheads="1"/>
          </p:cNvSpPr>
          <p:nvPr/>
        </p:nvSpPr>
        <p:spPr bwMode="auto">
          <a:xfrm>
            <a:off x="826876" y="2204686"/>
            <a:ext cx="845514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altLang="en-US" sz="4000" b="1" i="0" u="none" strike="noStrike" kern="0" cap="none" spc="0" normalizeH="0" baseline="0" noProof="0" dirty="0">
                <a:ln>
                  <a:noFill/>
                </a:ln>
                <a:solidFill>
                  <a:srgbClr val="006600"/>
                </a:solidFill>
                <a:effectLst/>
                <a:uLnTx/>
                <a:uFillTx/>
                <a:latin typeface="Arial"/>
                <a:ea typeface="+mn-ea"/>
                <a:cs typeface="+mn-cs"/>
              </a:rPr>
              <a:t>Thank you</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Email	pas@local.gov.uk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Web	</a:t>
            </a:r>
            <a:r>
              <a:rPr kumimoji="0" lang="en-GB" altLang="en-US" sz="4000" b="1" i="0" u="none" strike="noStrike" kern="1200" cap="none" spc="0" normalizeH="0" baseline="0" noProof="0" dirty="0">
                <a:ln>
                  <a:noFill/>
                </a:ln>
                <a:solidFill>
                  <a:srgbClr val="669900"/>
                </a:solidFill>
                <a:effectLst/>
                <a:uLnTx/>
                <a:uFillTx/>
                <a:latin typeface="Arial" charset="0"/>
                <a:ea typeface="ＭＳ Ｐゴシック"/>
                <a:cs typeface="+mn-cs"/>
              </a:rPr>
              <a:t>www.local.gov.uk/pas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Phone	</a:t>
            </a:r>
            <a:r>
              <a:rPr kumimoji="0" lang="en-GB" altLang="en-US" sz="4000" b="1" i="0" u="none" strike="noStrike" kern="1200" cap="none" spc="0" normalizeH="0" baseline="0" noProof="0" dirty="0">
                <a:ln>
                  <a:noFill/>
                </a:ln>
                <a:solidFill>
                  <a:srgbClr val="000000"/>
                </a:solidFill>
                <a:effectLst/>
                <a:uLnTx/>
                <a:uFillTx/>
                <a:latin typeface="Arial" charset="0"/>
                <a:ea typeface="ＭＳ Ｐゴシック"/>
                <a:cs typeface="+mn-cs"/>
              </a:rPr>
              <a:t>020 7664 3000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Twitter	@</a:t>
            </a:r>
            <a:r>
              <a:rPr kumimoji="0" lang="en-GB" altLang="en-US" sz="4000" b="0" i="0" u="none" strike="noStrike" kern="1200" cap="none" spc="0" normalizeH="0" baseline="0" noProof="0" dirty="0" err="1">
                <a:ln>
                  <a:noFill/>
                </a:ln>
                <a:solidFill>
                  <a:srgbClr val="000000"/>
                </a:solidFill>
                <a:effectLst/>
                <a:uLnTx/>
                <a:uFillTx/>
                <a:latin typeface="Arial" charset="0"/>
                <a:ea typeface="ＭＳ Ｐゴシック"/>
                <a:cs typeface="+mn-cs"/>
              </a:rPr>
              <a:t>Pas_Team</a:t>
            </a:r>
            <a:endParaRPr kumimoji="0" lang="en-US" altLang="en-US" sz="40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Tree>
    <p:extLst>
      <p:ext uri="{BB962C8B-B14F-4D97-AF65-F5344CB8AC3E}">
        <p14:creationId xmlns:p14="http://schemas.microsoft.com/office/powerpoint/2010/main" val="2306972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FE56D-AE59-BE85-1E5E-8C1C2FB9C065}"/>
              </a:ext>
            </a:extLst>
          </p:cNvPr>
          <p:cNvSpPr>
            <a:spLocks noGrp="1"/>
          </p:cNvSpPr>
          <p:nvPr>
            <p:ph type="ctrTitle"/>
          </p:nvPr>
        </p:nvSpPr>
        <p:spPr/>
        <p:txBody>
          <a:bodyPr>
            <a:normAutofit/>
          </a:bodyPr>
          <a:lstStyle/>
          <a:p>
            <a:r>
              <a:rPr lang="en-GB" sz="5400" b="1" kern="0" dirty="0">
                <a:solidFill>
                  <a:srgbClr val="006600"/>
                </a:solidFill>
                <a:latin typeface="Arial"/>
              </a:rPr>
              <a:t>PART 2</a:t>
            </a:r>
          </a:p>
        </p:txBody>
      </p:sp>
    </p:spTree>
    <p:extLst>
      <p:ext uri="{BB962C8B-B14F-4D97-AF65-F5344CB8AC3E}">
        <p14:creationId xmlns:p14="http://schemas.microsoft.com/office/powerpoint/2010/main" val="512208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C60-3939-04DE-BD9A-8B4D233F384F}"/>
              </a:ext>
            </a:extLst>
          </p:cNvPr>
          <p:cNvSpPr>
            <a:spLocks noGrp="1"/>
          </p:cNvSpPr>
          <p:nvPr>
            <p:ph type="ctrTitle"/>
          </p:nvPr>
        </p:nvSpPr>
        <p:spPr>
          <a:xfrm>
            <a:off x="301560" y="2303463"/>
            <a:ext cx="11588880" cy="1125537"/>
          </a:xfrm>
        </p:spPr>
        <p:txBody>
          <a:bodyPr>
            <a:normAutofit/>
          </a:bodyPr>
          <a:lstStyle/>
          <a:p>
            <a:r>
              <a:rPr lang="en-GB" sz="4000" b="1" kern="0" dirty="0">
                <a:solidFill>
                  <a:srgbClr val="006600"/>
                </a:solidFill>
                <a:latin typeface="Arial"/>
              </a:rPr>
              <a:t>Scene setting</a:t>
            </a:r>
          </a:p>
        </p:txBody>
      </p:sp>
      <p:sp>
        <p:nvSpPr>
          <p:cNvPr id="3" name="Subtitle 2">
            <a:extLst>
              <a:ext uri="{FF2B5EF4-FFF2-40B4-BE49-F238E27FC236}">
                <a16:creationId xmlns:a16="http://schemas.microsoft.com/office/drawing/2014/main" id="{CEA93F3D-8F8B-9E0D-900E-EB62E33DBC1C}"/>
              </a:ext>
            </a:extLst>
          </p:cNvPr>
          <p:cNvSpPr>
            <a:spLocks noGrp="1"/>
          </p:cNvSpPr>
          <p:nvPr>
            <p:ph type="subTitle" idx="1"/>
          </p:nvPr>
        </p:nvSpPr>
        <p:spPr>
          <a:xfrm>
            <a:off x="1143271" y="3703320"/>
            <a:ext cx="11762501" cy="2423160"/>
          </a:xfrm>
        </p:spPr>
        <p:txBody>
          <a:bodyPr>
            <a:normAutofit/>
          </a:bodyPr>
          <a:lstStyle/>
          <a:p>
            <a:pPr marL="571500" indent="-571500" algn="l">
              <a:lnSpc>
                <a:spcPct val="100000"/>
              </a:lnSpc>
              <a:spcBef>
                <a:spcPct val="0"/>
              </a:spcBef>
              <a:buFont typeface="Arial" panose="020B0604020202020204" pitchFamily="34" charset="0"/>
              <a:buChar char="•"/>
            </a:pPr>
            <a:r>
              <a:rPr lang="en-GB" sz="2800" kern="0" dirty="0">
                <a:solidFill>
                  <a:srgbClr val="006600"/>
                </a:solidFill>
                <a:latin typeface="Arial"/>
                <a:ea typeface="+mj-ea"/>
                <a:cs typeface="+mj-cs"/>
              </a:rPr>
              <a:t>What are the council’s key priorities and challenges? </a:t>
            </a:r>
          </a:p>
          <a:p>
            <a:pPr marL="571500" indent="-571500" algn="l">
              <a:lnSpc>
                <a:spcPct val="100000"/>
              </a:lnSpc>
              <a:spcBef>
                <a:spcPct val="0"/>
              </a:spcBef>
              <a:buFont typeface="Arial" panose="020B0604020202020204" pitchFamily="34" charset="0"/>
              <a:buChar char="•"/>
            </a:pPr>
            <a:r>
              <a:rPr lang="en-GB" sz="2800" kern="0" dirty="0">
                <a:solidFill>
                  <a:srgbClr val="006600"/>
                </a:solidFill>
                <a:latin typeface="Arial"/>
                <a:ea typeface="+mj-ea"/>
                <a:cs typeface="+mj-cs"/>
              </a:rPr>
              <a:t>How can nature and the government’s nature recovery reforms help address these?</a:t>
            </a:r>
          </a:p>
          <a:p>
            <a:pPr marL="571500" indent="-571500" algn="l">
              <a:lnSpc>
                <a:spcPct val="100000"/>
              </a:lnSpc>
              <a:spcBef>
                <a:spcPct val="0"/>
              </a:spcBef>
              <a:buFont typeface="Arial" panose="020B0604020202020204" pitchFamily="34" charset="0"/>
              <a:buChar char="•"/>
            </a:pPr>
            <a:r>
              <a:rPr lang="en-GB" sz="2800" kern="0" dirty="0">
                <a:solidFill>
                  <a:srgbClr val="006600"/>
                </a:solidFill>
                <a:latin typeface="Arial"/>
                <a:ea typeface="+mj-ea"/>
                <a:cs typeface="+mj-cs"/>
              </a:rPr>
              <a:t>What are the opportunities and types of interventions being delivered?</a:t>
            </a:r>
          </a:p>
          <a:p>
            <a:endParaRPr lang="en-GB" sz="3200" dirty="0"/>
          </a:p>
        </p:txBody>
      </p:sp>
    </p:spTree>
    <p:extLst>
      <p:ext uri="{BB962C8B-B14F-4D97-AF65-F5344CB8AC3E}">
        <p14:creationId xmlns:p14="http://schemas.microsoft.com/office/powerpoint/2010/main" val="3965379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C60-3939-04DE-BD9A-8B4D233F384F}"/>
              </a:ext>
            </a:extLst>
          </p:cNvPr>
          <p:cNvSpPr>
            <a:spLocks noGrp="1"/>
          </p:cNvSpPr>
          <p:nvPr>
            <p:ph type="ctrTitle"/>
          </p:nvPr>
        </p:nvSpPr>
        <p:spPr>
          <a:xfrm>
            <a:off x="603120" y="2303463"/>
            <a:ext cx="11588880" cy="1125537"/>
          </a:xfrm>
        </p:spPr>
        <p:txBody>
          <a:bodyPr/>
          <a:lstStyle/>
          <a:p>
            <a:r>
              <a:rPr lang="en-GB" sz="4000" b="1" kern="0" dirty="0">
                <a:solidFill>
                  <a:srgbClr val="006600"/>
                </a:solidFill>
                <a:latin typeface="Arial"/>
              </a:rPr>
              <a:t>Council priorities and challenges</a:t>
            </a:r>
          </a:p>
        </p:txBody>
      </p:sp>
      <p:sp>
        <p:nvSpPr>
          <p:cNvPr id="3" name="Subtitle 2">
            <a:extLst>
              <a:ext uri="{FF2B5EF4-FFF2-40B4-BE49-F238E27FC236}">
                <a16:creationId xmlns:a16="http://schemas.microsoft.com/office/drawing/2014/main" id="{CEA93F3D-8F8B-9E0D-900E-EB62E33DBC1C}"/>
              </a:ext>
            </a:extLst>
          </p:cNvPr>
          <p:cNvSpPr>
            <a:spLocks noGrp="1"/>
          </p:cNvSpPr>
          <p:nvPr>
            <p:ph type="subTitle" idx="1"/>
          </p:nvPr>
        </p:nvSpPr>
        <p:spPr>
          <a:xfrm>
            <a:off x="1271172" y="3680460"/>
            <a:ext cx="11762501" cy="1752600"/>
          </a:xfrm>
        </p:spPr>
        <p:txBody>
          <a:bodyPr>
            <a:noAutofit/>
          </a:bodyPr>
          <a:lstStyle/>
          <a:p>
            <a:pPr marL="571500" indent="-571500" algn="l">
              <a:lnSpc>
                <a:spcPct val="120000"/>
              </a:lnSpc>
              <a:spcBef>
                <a:spcPct val="0"/>
              </a:spcBef>
              <a:buFont typeface="Arial" panose="020B0604020202020204" pitchFamily="34" charset="0"/>
              <a:buChar char="•"/>
            </a:pPr>
            <a:r>
              <a:rPr lang="en-GB" sz="2800" kern="0" dirty="0">
                <a:solidFill>
                  <a:srgbClr val="006600"/>
                </a:solidFill>
                <a:latin typeface="Arial"/>
                <a:ea typeface="+mj-ea"/>
                <a:cs typeface="+mj-cs"/>
              </a:rPr>
              <a:t>What are the council’s key challenges and priorities?</a:t>
            </a:r>
          </a:p>
          <a:p>
            <a:pPr marL="571500" indent="-571500" algn="l">
              <a:lnSpc>
                <a:spcPct val="120000"/>
              </a:lnSpc>
              <a:spcBef>
                <a:spcPct val="0"/>
              </a:spcBef>
              <a:buFont typeface="Arial" panose="020B0604020202020204" pitchFamily="34" charset="0"/>
              <a:buChar char="•"/>
            </a:pPr>
            <a:r>
              <a:rPr lang="en-GB" sz="2800" kern="0" dirty="0">
                <a:solidFill>
                  <a:srgbClr val="006600"/>
                </a:solidFill>
                <a:latin typeface="Arial"/>
                <a:ea typeface="+mj-ea"/>
                <a:cs typeface="+mj-cs"/>
              </a:rPr>
              <a:t>We are also facing a climate and biodiversity emergency</a:t>
            </a:r>
          </a:p>
          <a:p>
            <a:pPr marL="571500" indent="-571500" algn="l">
              <a:lnSpc>
                <a:spcPct val="120000"/>
              </a:lnSpc>
              <a:spcBef>
                <a:spcPct val="0"/>
              </a:spcBef>
              <a:buFont typeface="Arial" panose="020B0604020202020204" pitchFamily="34" charset="0"/>
              <a:buChar char="•"/>
            </a:pPr>
            <a:r>
              <a:rPr lang="en-GB" sz="2800" kern="0" dirty="0">
                <a:solidFill>
                  <a:srgbClr val="006600"/>
                </a:solidFill>
                <a:latin typeface="Arial"/>
                <a:ea typeface="+mj-ea"/>
                <a:cs typeface="+mj-cs"/>
              </a:rPr>
              <a:t>What are the environmental impacts affecting service delivery?</a:t>
            </a:r>
          </a:p>
          <a:p>
            <a:pPr marL="571500" indent="-571500" algn="l">
              <a:lnSpc>
                <a:spcPct val="120000"/>
              </a:lnSpc>
              <a:spcBef>
                <a:spcPct val="0"/>
              </a:spcBef>
              <a:buFont typeface="Arial" panose="020B0604020202020204" pitchFamily="34" charset="0"/>
              <a:buChar char="•"/>
            </a:pPr>
            <a:r>
              <a:rPr lang="en-GB" sz="2800" kern="0" dirty="0">
                <a:solidFill>
                  <a:srgbClr val="006600"/>
                </a:solidFill>
                <a:latin typeface="Arial"/>
                <a:ea typeface="+mj-ea"/>
                <a:cs typeface="+mj-cs"/>
              </a:rPr>
              <a:t>How are you linking policy agendas together? </a:t>
            </a:r>
          </a:p>
        </p:txBody>
      </p:sp>
    </p:spTree>
    <p:extLst>
      <p:ext uri="{BB962C8B-B14F-4D97-AF65-F5344CB8AC3E}">
        <p14:creationId xmlns:p14="http://schemas.microsoft.com/office/powerpoint/2010/main" val="3560987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EB43-60F0-68B0-0808-1B339E2210C0}"/>
              </a:ext>
            </a:extLst>
          </p:cNvPr>
          <p:cNvSpPr>
            <a:spLocks noGrp="1"/>
          </p:cNvSpPr>
          <p:nvPr>
            <p:ph type="title"/>
          </p:nvPr>
        </p:nvSpPr>
        <p:spPr/>
        <p:txBody>
          <a:bodyPr>
            <a:normAutofit/>
          </a:bodyPr>
          <a:lstStyle/>
          <a:p>
            <a:pPr algn="ctr"/>
            <a:r>
              <a:rPr lang="en-GB" sz="4000" b="1" kern="0" dirty="0">
                <a:solidFill>
                  <a:srgbClr val="FF0000"/>
                </a:solidFill>
                <a:latin typeface="Arial"/>
              </a:rPr>
              <a:t>Key challenges and priorities</a:t>
            </a:r>
          </a:p>
        </p:txBody>
      </p:sp>
      <p:graphicFrame>
        <p:nvGraphicFramePr>
          <p:cNvPr id="7" name="Content Placeholder 2">
            <a:extLst>
              <a:ext uri="{FF2B5EF4-FFF2-40B4-BE49-F238E27FC236}">
                <a16:creationId xmlns:a16="http://schemas.microsoft.com/office/drawing/2014/main" id="{B63ECF38-1474-CF08-BB54-9D3A929ADA54}"/>
              </a:ext>
            </a:extLst>
          </p:cNvPr>
          <p:cNvGraphicFramePr>
            <a:graphicFrameLocks noGrp="1"/>
          </p:cNvGraphicFramePr>
          <p:nvPr>
            <p:ph idx="1"/>
            <p:extLst>
              <p:ext uri="{D42A27DB-BD31-4B8C-83A1-F6EECF244321}">
                <p14:modId xmlns:p14="http://schemas.microsoft.com/office/powerpoint/2010/main" val="1703509996"/>
              </p:ext>
            </p:extLst>
          </p:nvPr>
        </p:nvGraphicFramePr>
        <p:xfrm>
          <a:off x="862499" y="1825624"/>
          <a:ext cx="5257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2">
            <a:extLst>
              <a:ext uri="{FF2B5EF4-FFF2-40B4-BE49-F238E27FC236}">
                <a16:creationId xmlns:a16="http://schemas.microsoft.com/office/drawing/2014/main" id="{66AC8E60-9CFB-44F9-5F95-A495505123DC}"/>
              </a:ext>
            </a:extLst>
          </p:cNvPr>
          <p:cNvSpPr txBox="1">
            <a:spLocks/>
          </p:cNvSpPr>
          <p:nvPr/>
        </p:nvSpPr>
        <p:spPr>
          <a:xfrm>
            <a:off x="6819900" y="2959576"/>
            <a:ext cx="5036820" cy="2952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Increasing prosperity</a:t>
            </a:r>
          </a:p>
          <a:p>
            <a:r>
              <a:rPr lang="en-GB" dirty="0">
                <a:latin typeface="Arial" panose="020B0604020202020204" pitchFamily="34" charset="0"/>
                <a:cs typeface="Arial" panose="020B0604020202020204" pitchFamily="34" charset="0"/>
              </a:rPr>
              <a:t>Strengthening communities</a:t>
            </a:r>
          </a:p>
          <a:p>
            <a:r>
              <a:rPr lang="en-GB" dirty="0">
                <a:latin typeface="Arial" panose="020B0604020202020204" pitchFamily="34" charset="0"/>
                <a:cs typeface="Arial" panose="020B0604020202020204" pitchFamily="34" charset="0"/>
              </a:rPr>
              <a:t>Improving the environment</a:t>
            </a:r>
          </a:p>
          <a:p>
            <a:r>
              <a:rPr lang="en-GB" dirty="0">
                <a:latin typeface="Arial" panose="020B0604020202020204" pitchFamily="34" charset="0"/>
                <a:cs typeface="Arial" panose="020B0604020202020204" pitchFamily="34" charset="0"/>
              </a:rPr>
              <a:t>Protecting the vulnerable</a:t>
            </a:r>
          </a:p>
          <a:p>
            <a:endParaRPr lang="en-GB" dirty="0"/>
          </a:p>
        </p:txBody>
      </p:sp>
    </p:spTree>
    <p:extLst>
      <p:ext uri="{BB962C8B-B14F-4D97-AF65-F5344CB8AC3E}">
        <p14:creationId xmlns:p14="http://schemas.microsoft.com/office/powerpoint/2010/main" val="3790743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66A6C-6A3C-F795-1661-9A57FA989A8E}"/>
              </a:ext>
            </a:extLst>
          </p:cNvPr>
          <p:cNvSpPr>
            <a:spLocks noGrp="1"/>
          </p:cNvSpPr>
          <p:nvPr>
            <p:ph type="title"/>
          </p:nvPr>
        </p:nvSpPr>
        <p:spPr>
          <a:xfrm>
            <a:off x="536462" y="613153"/>
            <a:ext cx="11119076" cy="688174"/>
          </a:xfrm>
        </p:spPr>
        <p:txBody>
          <a:bodyPr>
            <a:normAutofit/>
          </a:bodyPr>
          <a:lstStyle/>
          <a:p>
            <a:pPr algn="ctr"/>
            <a:r>
              <a:rPr lang="en-GB" sz="3900" b="1" kern="0" dirty="0">
                <a:solidFill>
                  <a:srgbClr val="006600"/>
                </a:solidFill>
                <a:latin typeface="Arial"/>
              </a:rPr>
              <a:t>We are also facing a twin crises!</a:t>
            </a:r>
          </a:p>
        </p:txBody>
      </p:sp>
      <p:sp>
        <p:nvSpPr>
          <p:cNvPr id="8" name="Content Placeholder 7">
            <a:extLst>
              <a:ext uri="{FF2B5EF4-FFF2-40B4-BE49-F238E27FC236}">
                <a16:creationId xmlns:a16="http://schemas.microsoft.com/office/drawing/2014/main" id="{8C7397A9-B215-8014-5E72-FB2463C3ACDF}"/>
              </a:ext>
            </a:extLst>
          </p:cNvPr>
          <p:cNvSpPr>
            <a:spLocks noGrp="1"/>
          </p:cNvSpPr>
          <p:nvPr>
            <p:ph idx="1"/>
          </p:nvPr>
        </p:nvSpPr>
        <p:spPr>
          <a:xfrm>
            <a:off x="843517" y="1637623"/>
            <a:ext cx="6471684" cy="3978618"/>
          </a:xfrm>
        </p:spPr>
        <p:txBody>
          <a:bodyPr>
            <a:normAutofit/>
          </a:bodyPr>
          <a:lstStyle/>
          <a:p>
            <a:pPr marL="0" indent="0">
              <a:buNone/>
            </a:pPr>
            <a:r>
              <a:rPr lang="en-GB" sz="2400" i="1" dirty="0">
                <a:latin typeface="Arial" panose="020B0604020202020204" pitchFamily="34" charset="0"/>
                <a:cs typeface="Arial" panose="020B0604020202020204" pitchFamily="34" charset="0"/>
              </a:rPr>
              <a:t>“We are facing twin crises - an ecological crisis that is exacerbated by, and exacerbates, the climate crisis. </a:t>
            </a:r>
          </a:p>
          <a:p>
            <a:pPr marL="0" indent="0">
              <a:buNone/>
            </a:pPr>
            <a:endParaRPr lang="en-GB" sz="2400" i="1" dirty="0">
              <a:latin typeface="Arial" panose="020B0604020202020204" pitchFamily="34" charset="0"/>
              <a:cs typeface="Arial" panose="020B0604020202020204" pitchFamily="34" charset="0"/>
            </a:endParaRPr>
          </a:p>
          <a:p>
            <a:pPr marL="0" indent="0">
              <a:buNone/>
            </a:pPr>
            <a:r>
              <a:rPr lang="en-GB" sz="2400" i="1" dirty="0">
                <a:latin typeface="Arial" panose="020B0604020202020204" pitchFamily="34" charset="0"/>
                <a:cs typeface="Arial" panose="020B0604020202020204" pitchFamily="34" charset="0"/>
              </a:rPr>
              <a:t>Along with the transformative changes needed to tackle climate change and deliver Net Zero, transformative change is also needed to deliver Nature Recovery and this requires a mind-set shift for national government and local authorities.” </a:t>
            </a:r>
          </a:p>
        </p:txBody>
      </p:sp>
      <p:sp>
        <p:nvSpPr>
          <p:cNvPr id="10" name="TextBox 9">
            <a:extLst>
              <a:ext uri="{FF2B5EF4-FFF2-40B4-BE49-F238E27FC236}">
                <a16:creationId xmlns:a16="http://schemas.microsoft.com/office/drawing/2014/main" id="{C4800FD1-3854-1564-EF16-FD1710DCC320}"/>
              </a:ext>
            </a:extLst>
          </p:cNvPr>
          <p:cNvSpPr txBox="1"/>
          <p:nvPr/>
        </p:nvSpPr>
        <p:spPr>
          <a:xfrm>
            <a:off x="802078" y="5592089"/>
            <a:ext cx="71109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ＭＳ Ｐゴシック"/>
                <a:cs typeface="+mn-cs"/>
              </a:rPr>
              <a:t>Addressing both together is a win </a:t>
            </a:r>
            <a:r>
              <a:rPr kumimoji="0" lang="en-GB" sz="2800" b="1" i="0" u="none" strike="noStrike" kern="1200" cap="none" spc="0" normalizeH="0" baseline="0" noProof="0" dirty="0" err="1">
                <a:ln>
                  <a:noFill/>
                </a:ln>
                <a:solidFill>
                  <a:srgbClr val="000000"/>
                </a:solidFill>
                <a:effectLst/>
                <a:uLnTx/>
                <a:uFillTx/>
                <a:latin typeface="Arial"/>
                <a:ea typeface="ＭＳ Ｐゴシック"/>
                <a:cs typeface="+mn-cs"/>
              </a:rPr>
              <a:t>win</a:t>
            </a:r>
            <a:r>
              <a:rPr kumimoji="0" lang="en-GB" sz="2800" b="1" i="0" u="none" strike="noStrike" kern="1200" cap="none" spc="0" normalizeH="0" baseline="0" noProof="0" dirty="0">
                <a:ln>
                  <a:noFill/>
                </a:ln>
                <a:solidFill>
                  <a:srgbClr val="000000"/>
                </a:solidFill>
                <a:effectLst/>
                <a:uLnTx/>
                <a:uFillTx/>
                <a:latin typeface="Arial"/>
                <a:ea typeface="ＭＳ Ｐゴシック"/>
                <a:cs typeface="+mn-cs"/>
              </a:rPr>
              <a:t>! </a:t>
            </a:r>
          </a:p>
        </p:txBody>
      </p:sp>
      <p:sp>
        <p:nvSpPr>
          <p:cNvPr id="4" name="TextBox 3">
            <a:extLst>
              <a:ext uri="{FF2B5EF4-FFF2-40B4-BE49-F238E27FC236}">
                <a16:creationId xmlns:a16="http://schemas.microsoft.com/office/drawing/2014/main" id="{B6A406A2-FFC6-A776-1C9D-136215DE8FF8}"/>
              </a:ext>
            </a:extLst>
          </p:cNvPr>
          <p:cNvSpPr txBox="1"/>
          <p:nvPr/>
        </p:nvSpPr>
        <p:spPr>
          <a:xfrm>
            <a:off x="843517" y="6288678"/>
            <a:ext cx="1742966"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Source: </a:t>
            </a:r>
            <a:r>
              <a:rPr lang="en-GB" dirty="0">
                <a:latin typeface="Arial" panose="020B0604020202020204" pitchFamily="34" charset="0"/>
                <a:cs typeface="Arial" panose="020B0604020202020204" pitchFamily="34" charset="0"/>
                <a:hlinkClick r:id="rId3"/>
              </a:rPr>
              <a:t>UK100</a:t>
            </a:r>
            <a:endParaRPr lang="en-GB"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AF3BF73-5EE9-4B8C-A8EE-59D97BD51D74}"/>
              </a:ext>
            </a:extLst>
          </p:cNvPr>
          <p:cNvPicPr>
            <a:picLocks noChangeAspect="1"/>
          </p:cNvPicPr>
          <p:nvPr/>
        </p:nvPicPr>
        <p:blipFill>
          <a:blip r:embed="rId4"/>
          <a:stretch>
            <a:fillRect/>
          </a:stretch>
        </p:blipFill>
        <p:spPr>
          <a:xfrm>
            <a:off x="8118769" y="1637623"/>
            <a:ext cx="3229714" cy="4651055"/>
          </a:xfrm>
          <a:prstGeom prst="rect">
            <a:avLst/>
          </a:prstGeom>
        </p:spPr>
      </p:pic>
    </p:spTree>
    <p:extLst>
      <p:ext uri="{BB962C8B-B14F-4D97-AF65-F5344CB8AC3E}">
        <p14:creationId xmlns:p14="http://schemas.microsoft.com/office/powerpoint/2010/main" val="2566246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601F9-DD42-6107-8B89-3E2DB0756DF8}"/>
              </a:ext>
            </a:extLst>
          </p:cNvPr>
          <p:cNvSpPr>
            <a:spLocks noGrp="1"/>
          </p:cNvSpPr>
          <p:nvPr>
            <p:ph type="title"/>
          </p:nvPr>
        </p:nvSpPr>
        <p:spPr>
          <a:xfrm>
            <a:off x="609600" y="1500301"/>
            <a:ext cx="10972800" cy="576263"/>
          </a:xfrm>
        </p:spPr>
        <p:txBody>
          <a:bodyPr wrap="square" anchor="ctr">
            <a:noAutofit/>
          </a:bodyPr>
          <a:lstStyle/>
          <a:p>
            <a:pPr algn="ctr">
              <a:lnSpc>
                <a:spcPct val="90000"/>
              </a:lnSpc>
            </a:pPr>
            <a:r>
              <a:rPr lang="en-GB" sz="4000" b="1" kern="0" dirty="0">
                <a:solidFill>
                  <a:srgbClr val="FF0000"/>
                </a:solidFill>
                <a:latin typeface="Arial"/>
              </a:rPr>
              <a:t>Environmental impacts affecting </a:t>
            </a:r>
            <a:br>
              <a:rPr lang="en-GB" sz="4000" b="1" kern="0" dirty="0">
                <a:solidFill>
                  <a:srgbClr val="FF0000"/>
                </a:solidFill>
                <a:latin typeface="Arial"/>
              </a:rPr>
            </a:br>
            <a:r>
              <a:rPr lang="en-GB" sz="4000" b="1" kern="0" dirty="0">
                <a:solidFill>
                  <a:srgbClr val="FF0000"/>
                </a:solidFill>
                <a:latin typeface="Arial"/>
              </a:rPr>
              <a:t>assets &amp; services</a:t>
            </a:r>
            <a:br>
              <a:rPr lang="en-GB" sz="3600" dirty="0">
                <a:solidFill>
                  <a:srgbClr val="FF0000"/>
                </a:solidFill>
              </a:rPr>
            </a:br>
            <a:endParaRPr lang="en-GB" sz="3600" dirty="0">
              <a:solidFill>
                <a:srgbClr val="FF0000"/>
              </a:solidFill>
            </a:endParaRPr>
          </a:p>
        </p:txBody>
      </p:sp>
      <p:graphicFrame>
        <p:nvGraphicFramePr>
          <p:cNvPr id="12" name="Content Placeholder 3">
            <a:extLst>
              <a:ext uri="{FF2B5EF4-FFF2-40B4-BE49-F238E27FC236}">
                <a16:creationId xmlns:a16="http://schemas.microsoft.com/office/drawing/2014/main" id="{196041C2-C56D-F2B6-9A22-ABB2308EC634}"/>
              </a:ext>
            </a:extLst>
          </p:cNvPr>
          <p:cNvGraphicFramePr>
            <a:graphicFrameLocks noGrp="1"/>
          </p:cNvGraphicFramePr>
          <p:nvPr>
            <p:ph idx="1"/>
            <p:extLst>
              <p:ext uri="{D42A27DB-BD31-4B8C-83A1-F6EECF244321}">
                <p14:modId xmlns:p14="http://schemas.microsoft.com/office/powerpoint/2010/main" val="3815333244"/>
              </p:ext>
            </p:extLst>
          </p:nvPr>
        </p:nvGraphicFramePr>
        <p:xfrm>
          <a:off x="719138" y="2261768"/>
          <a:ext cx="10972800" cy="3864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4560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FE56D-AE59-BE85-1E5E-8C1C2FB9C065}"/>
              </a:ext>
            </a:extLst>
          </p:cNvPr>
          <p:cNvSpPr>
            <a:spLocks noGrp="1"/>
          </p:cNvSpPr>
          <p:nvPr>
            <p:ph type="ctrTitle"/>
          </p:nvPr>
        </p:nvSpPr>
        <p:spPr/>
        <p:txBody>
          <a:bodyPr>
            <a:normAutofit/>
          </a:bodyPr>
          <a:lstStyle/>
          <a:p>
            <a:pPr fontAlgn="base">
              <a:spcAft>
                <a:spcPct val="0"/>
              </a:spcAft>
              <a:defRPr/>
            </a:pPr>
            <a:r>
              <a:rPr lang="en-GB" sz="5400" b="1" kern="0">
                <a:solidFill>
                  <a:srgbClr val="006600"/>
                </a:solidFill>
                <a:latin typeface="Arial"/>
              </a:rPr>
              <a:t>PART 1</a:t>
            </a:r>
            <a:endParaRPr lang="en-GB" sz="5400" b="1" kern="0" dirty="0">
              <a:solidFill>
                <a:srgbClr val="006600"/>
              </a:solidFill>
              <a:latin typeface="Arial"/>
            </a:endParaRPr>
          </a:p>
        </p:txBody>
      </p:sp>
    </p:spTree>
    <p:extLst>
      <p:ext uri="{BB962C8B-B14F-4D97-AF65-F5344CB8AC3E}">
        <p14:creationId xmlns:p14="http://schemas.microsoft.com/office/powerpoint/2010/main" val="175943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86DC-5031-75EB-ACA4-0C831C816623}"/>
              </a:ext>
            </a:extLst>
          </p:cNvPr>
          <p:cNvSpPr>
            <a:spLocks noGrp="1"/>
          </p:cNvSpPr>
          <p:nvPr>
            <p:ph type="title"/>
          </p:nvPr>
        </p:nvSpPr>
        <p:spPr/>
        <p:txBody>
          <a:bodyPr>
            <a:normAutofit/>
          </a:bodyPr>
          <a:lstStyle/>
          <a:p>
            <a:pPr algn="ctr"/>
            <a:r>
              <a:rPr lang="en-GB" sz="4000" b="1" kern="0" dirty="0">
                <a:solidFill>
                  <a:srgbClr val="006600"/>
                </a:solidFill>
                <a:latin typeface="Arial"/>
              </a:rPr>
              <a:t>Linking policy agendas together</a:t>
            </a:r>
          </a:p>
        </p:txBody>
      </p:sp>
      <p:sp>
        <p:nvSpPr>
          <p:cNvPr id="3" name="Content Placeholder 2">
            <a:extLst>
              <a:ext uri="{FF2B5EF4-FFF2-40B4-BE49-F238E27FC236}">
                <a16:creationId xmlns:a16="http://schemas.microsoft.com/office/drawing/2014/main" id="{ABF3BF1E-ED0A-9EDC-9783-A0B3B5D9CB27}"/>
              </a:ext>
            </a:extLst>
          </p:cNvPr>
          <p:cNvSpPr>
            <a:spLocks noGrp="1"/>
          </p:cNvSpPr>
          <p:nvPr>
            <p:ph idx="1"/>
          </p:nvPr>
        </p:nvSpPr>
        <p:spPr>
          <a:xfrm>
            <a:off x="838200" y="1825625"/>
            <a:ext cx="5585460" cy="4351338"/>
          </a:xfrm>
        </p:spPr>
        <p:txBody>
          <a:bodyPr/>
          <a:lstStyle/>
          <a:p>
            <a:r>
              <a:rPr lang="en-GB" sz="2400" dirty="0">
                <a:latin typeface="Arial" panose="020B0604020202020204" pitchFamily="34" charset="0"/>
                <a:cs typeface="Arial" panose="020B0604020202020204" pitchFamily="34" charset="0"/>
              </a:rPr>
              <a:t>Supporting housing development</a:t>
            </a:r>
          </a:p>
          <a:p>
            <a:r>
              <a:rPr lang="en-GB" sz="2400" dirty="0">
                <a:latin typeface="Arial" panose="020B0604020202020204" pitchFamily="34" charset="0"/>
                <a:cs typeface="Arial" panose="020B0604020202020204" pitchFamily="34" charset="0"/>
              </a:rPr>
              <a:t>Sustainable transport</a:t>
            </a:r>
          </a:p>
          <a:p>
            <a:r>
              <a:rPr lang="en-GB" sz="2400" dirty="0">
                <a:latin typeface="Arial" panose="020B0604020202020204" pitchFamily="34" charset="0"/>
                <a:cs typeface="Arial" panose="020B0604020202020204" pitchFamily="34" charset="0"/>
              </a:rPr>
              <a:t>Better health and well being</a:t>
            </a:r>
          </a:p>
          <a:p>
            <a:r>
              <a:rPr lang="en-GB" sz="2400" dirty="0">
                <a:latin typeface="Arial" panose="020B0604020202020204" pitchFamily="34" charset="0"/>
                <a:cs typeface="Arial" panose="020B0604020202020204" pitchFamily="34" charset="0"/>
              </a:rPr>
              <a:t>Ensuring climate change adaptation and mitigation</a:t>
            </a:r>
          </a:p>
          <a:p>
            <a:r>
              <a:rPr lang="en-GB" sz="2400" dirty="0">
                <a:latin typeface="Arial" panose="020B0604020202020204" pitchFamily="34" charset="0"/>
                <a:cs typeface="Arial" panose="020B0604020202020204" pitchFamily="34" charset="0"/>
              </a:rPr>
              <a:t>Reducing flood risk</a:t>
            </a:r>
          </a:p>
          <a:p>
            <a:r>
              <a:rPr lang="en-GB" sz="2400" dirty="0">
                <a:latin typeface="Arial" panose="020B0604020202020204" pitchFamily="34" charset="0"/>
                <a:cs typeface="Arial" panose="020B0604020202020204" pitchFamily="34" charset="0"/>
              </a:rPr>
              <a:t>Improving air and water quality</a:t>
            </a:r>
          </a:p>
          <a:p>
            <a:r>
              <a:rPr lang="en-GB" sz="2400" dirty="0">
                <a:latin typeface="Arial" panose="020B0604020202020204" pitchFamily="34" charset="0"/>
                <a:cs typeface="Arial" panose="020B0604020202020204" pitchFamily="34" charset="0"/>
              </a:rPr>
              <a:t>Thriving biodiversity – including the pollinators on which we all depend</a:t>
            </a:r>
          </a:p>
          <a:p>
            <a:pPr marL="0" indent="0">
              <a:buNone/>
            </a:pPr>
            <a:endParaRPr lang="en-GB" dirty="0"/>
          </a:p>
        </p:txBody>
      </p:sp>
      <p:pic>
        <p:nvPicPr>
          <p:cNvPr id="4" name="Picture 3">
            <a:extLst>
              <a:ext uri="{FF2B5EF4-FFF2-40B4-BE49-F238E27FC236}">
                <a16:creationId xmlns:a16="http://schemas.microsoft.com/office/drawing/2014/main" id="{CD8181F5-12B8-807F-4248-FD665D4CF3E7}"/>
              </a:ext>
            </a:extLst>
          </p:cNvPr>
          <p:cNvPicPr>
            <a:picLocks noChangeAspect="1"/>
          </p:cNvPicPr>
          <p:nvPr/>
        </p:nvPicPr>
        <p:blipFill>
          <a:blip r:embed="rId3"/>
          <a:stretch>
            <a:fillRect/>
          </a:stretch>
        </p:blipFill>
        <p:spPr>
          <a:xfrm>
            <a:off x="6199113" y="1942940"/>
            <a:ext cx="5992887" cy="3792041"/>
          </a:xfrm>
          <a:prstGeom prst="rect">
            <a:avLst/>
          </a:prstGeom>
        </p:spPr>
      </p:pic>
      <p:sp>
        <p:nvSpPr>
          <p:cNvPr id="6" name="TextBox 5">
            <a:extLst>
              <a:ext uri="{FF2B5EF4-FFF2-40B4-BE49-F238E27FC236}">
                <a16:creationId xmlns:a16="http://schemas.microsoft.com/office/drawing/2014/main" id="{826C351B-511B-7BB8-CB4A-75C851B6C05F}"/>
              </a:ext>
            </a:extLst>
          </p:cNvPr>
          <p:cNvSpPr txBox="1"/>
          <p:nvPr/>
        </p:nvSpPr>
        <p:spPr>
          <a:xfrm>
            <a:off x="8229599" y="5987233"/>
            <a:ext cx="314001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Source: </a:t>
            </a:r>
            <a:r>
              <a:rPr lang="en-GB" dirty="0">
                <a:latin typeface="Arial" panose="020B0604020202020204" pitchFamily="34" charset="0"/>
                <a:cs typeface="Arial" panose="020B0604020202020204" pitchFamily="34" charset="0"/>
                <a:hlinkClick r:id="rId4"/>
              </a:rPr>
              <a:t>UK100</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315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C60-3939-04DE-BD9A-8B4D233F384F}"/>
              </a:ext>
            </a:extLst>
          </p:cNvPr>
          <p:cNvSpPr>
            <a:spLocks noGrp="1"/>
          </p:cNvSpPr>
          <p:nvPr>
            <p:ph type="ctrTitle"/>
          </p:nvPr>
        </p:nvSpPr>
        <p:spPr>
          <a:xfrm>
            <a:off x="603120" y="2303463"/>
            <a:ext cx="11588880" cy="1125537"/>
          </a:xfrm>
        </p:spPr>
        <p:txBody>
          <a:bodyPr>
            <a:noAutofit/>
          </a:bodyPr>
          <a:lstStyle/>
          <a:p>
            <a:r>
              <a:rPr lang="en-GB" sz="4000" b="1" kern="0" dirty="0">
                <a:solidFill>
                  <a:srgbClr val="006600"/>
                </a:solidFill>
                <a:latin typeface="Arial"/>
              </a:rPr>
              <a:t>How can nature and the government’s nature recovery reforms help address these?</a:t>
            </a:r>
          </a:p>
        </p:txBody>
      </p:sp>
      <p:sp>
        <p:nvSpPr>
          <p:cNvPr id="3" name="Subtitle 2">
            <a:extLst>
              <a:ext uri="{FF2B5EF4-FFF2-40B4-BE49-F238E27FC236}">
                <a16:creationId xmlns:a16="http://schemas.microsoft.com/office/drawing/2014/main" id="{CEA93F3D-8F8B-9E0D-900E-EB62E33DBC1C}"/>
              </a:ext>
            </a:extLst>
          </p:cNvPr>
          <p:cNvSpPr>
            <a:spLocks noGrp="1"/>
          </p:cNvSpPr>
          <p:nvPr>
            <p:ph type="subTitle" idx="1"/>
          </p:nvPr>
        </p:nvSpPr>
        <p:spPr>
          <a:xfrm>
            <a:off x="1316892" y="3659096"/>
            <a:ext cx="11762501" cy="2238784"/>
          </a:xfrm>
        </p:spPr>
        <p:txBody>
          <a:bodyPr>
            <a:normAutofit fontScale="70000" lnSpcReduction="20000"/>
          </a:bodyPr>
          <a:lstStyle/>
          <a:p>
            <a:pPr marL="571500" indent="-571500" algn="l">
              <a:lnSpc>
                <a:spcPct val="140000"/>
              </a:lnSpc>
              <a:spcBef>
                <a:spcPct val="0"/>
              </a:spcBef>
              <a:buFont typeface="Arial" panose="020B0604020202020204" pitchFamily="34" charset="0"/>
              <a:buChar char="•"/>
            </a:pPr>
            <a:r>
              <a:rPr lang="en-GB" sz="4000" kern="0" dirty="0">
                <a:solidFill>
                  <a:srgbClr val="006600"/>
                </a:solidFill>
                <a:latin typeface="Arial"/>
                <a:ea typeface="+mj-ea"/>
                <a:cs typeface="+mj-cs"/>
              </a:rPr>
              <a:t>How can nature help?</a:t>
            </a:r>
          </a:p>
          <a:p>
            <a:pPr marL="571500" indent="-571500" algn="l">
              <a:lnSpc>
                <a:spcPct val="140000"/>
              </a:lnSpc>
              <a:spcBef>
                <a:spcPct val="0"/>
              </a:spcBef>
              <a:buFont typeface="Arial" panose="020B0604020202020204" pitchFamily="34" charset="0"/>
              <a:buChar char="•"/>
            </a:pPr>
            <a:r>
              <a:rPr lang="en-GB" sz="4000" kern="0" dirty="0">
                <a:solidFill>
                  <a:srgbClr val="006600"/>
                </a:solidFill>
                <a:latin typeface="Arial"/>
                <a:ea typeface="+mj-ea"/>
                <a:cs typeface="+mj-cs"/>
              </a:rPr>
              <a:t>Valuing the benefits from nature</a:t>
            </a:r>
          </a:p>
          <a:p>
            <a:pPr marL="571500" indent="-571500" algn="l">
              <a:lnSpc>
                <a:spcPct val="140000"/>
              </a:lnSpc>
              <a:spcBef>
                <a:spcPct val="0"/>
              </a:spcBef>
              <a:buFont typeface="Arial" panose="020B0604020202020204" pitchFamily="34" charset="0"/>
              <a:buChar char="•"/>
            </a:pPr>
            <a:r>
              <a:rPr lang="en-GB" sz="4000" kern="0" dirty="0">
                <a:solidFill>
                  <a:srgbClr val="006600"/>
                </a:solidFill>
                <a:latin typeface="Arial"/>
                <a:ea typeface="+mj-ea"/>
                <a:cs typeface="+mj-cs"/>
              </a:rPr>
              <a:t>Legislative and policy requirements</a:t>
            </a:r>
          </a:p>
          <a:p>
            <a:pPr marL="571500" indent="-571500" algn="l">
              <a:lnSpc>
                <a:spcPct val="140000"/>
              </a:lnSpc>
              <a:spcBef>
                <a:spcPct val="0"/>
              </a:spcBef>
              <a:buFont typeface="Arial" panose="020B0604020202020204" pitchFamily="34" charset="0"/>
              <a:buChar char="•"/>
            </a:pPr>
            <a:r>
              <a:rPr lang="en-GB" sz="4000" kern="0" dirty="0">
                <a:solidFill>
                  <a:srgbClr val="006600"/>
                </a:solidFill>
                <a:latin typeface="Arial"/>
                <a:ea typeface="+mj-ea"/>
                <a:cs typeface="+mj-cs"/>
              </a:rPr>
              <a:t>Environment Act 2021</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endParaRPr lang="en-GB" sz="3200" dirty="0"/>
          </a:p>
        </p:txBody>
      </p:sp>
    </p:spTree>
    <p:extLst>
      <p:ext uri="{BB962C8B-B14F-4D97-AF65-F5344CB8AC3E}">
        <p14:creationId xmlns:p14="http://schemas.microsoft.com/office/powerpoint/2010/main" val="1640671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598" y="4517266"/>
            <a:ext cx="2557519" cy="181588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ＭＳ Ｐゴシック"/>
                <a:cs typeface="+mn-cs"/>
              </a:rPr>
              <a:t>Healthier, more resilient  </a:t>
            </a:r>
            <a:r>
              <a:rPr kumimoji="0" lang="en-GB" sz="2800" b="0" i="0" u="none" strike="noStrike" kern="1200" cap="none" spc="0" normalizeH="0" baseline="0" noProof="0" dirty="0">
                <a:ln>
                  <a:noFill/>
                </a:ln>
                <a:solidFill>
                  <a:srgbClr val="FFFFFF"/>
                </a:solidFill>
                <a:effectLst/>
                <a:uLnTx/>
                <a:uFillTx/>
                <a:latin typeface="Arial"/>
                <a:ea typeface="ＭＳ Ｐゴシック"/>
                <a:cs typeface="+mn-cs"/>
              </a:rPr>
              <a:t>Nature</a:t>
            </a:r>
            <a:r>
              <a:rPr kumimoji="0" lang="en-GB" sz="2800" b="0" i="0" u="none" strike="noStrike" kern="1200" cap="none" spc="0" normalizeH="0" baseline="0" noProof="0" dirty="0">
                <a:ln>
                  <a:noFill/>
                </a:ln>
                <a:solidFill>
                  <a:srgbClr val="000000"/>
                </a:solidFill>
                <a:effectLst/>
                <a:uLnTx/>
                <a:uFillTx/>
                <a:latin typeface="Arial"/>
                <a:ea typeface="ＭＳ Ｐゴシック"/>
                <a:cs typeface="+mn-cs"/>
              </a:rPr>
              <a:t> </a:t>
            </a:r>
          </a:p>
        </p:txBody>
      </p:sp>
      <p:sp>
        <p:nvSpPr>
          <p:cNvPr id="8" name="TextBox 7"/>
          <p:cNvSpPr txBox="1"/>
          <p:nvPr/>
        </p:nvSpPr>
        <p:spPr>
          <a:xfrm>
            <a:off x="3519888" y="4122055"/>
            <a:ext cx="2557519" cy="2246769"/>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ＭＳ Ｐゴシック"/>
                <a:cs typeface="+mn-cs"/>
              </a:rPr>
              <a:t>Healthier, more resilient  </a:t>
            </a:r>
            <a:r>
              <a:rPr kumimoji="0" lang="en-GB" sz="2800" b="0" i="0" u="none" strike="noStrike" kern="1200" cap="none" spc="0" normalizeH="0" baseline="0" noProof="0" dirty="0">
                <a:ln>
                  <a:noFill/>
                </a:ln>
                <a:solidFill>
                  <a:srgbClr val="FFFFFF"/>
                </a:solidFill>
                <a:effectLst/>
                <a:uLnTx/>
                <a:uFillTx/>
                <a:latin typeface="Arial"/>
                <a:ea typeface="ＭＳ Ｐゴシック"/>
                <a:cs typeface="+mn-cs"/>
              </a:rPr>
              <a:t>Places</a:t>
            </a:r>
          </a:p>
        </p:txBody>
      </p:sp>
      <p:sp>
        <p:nvSpPr>
          <p:cNvPr id="9" name="TextBox 8"/>
          <p:cNvSpPr txBox="1"/>
          <p:nvPr/>
        </p:nvSpPr>
        <p:spPr>
          <a:xfrm>
            <a:off x="9347598" y="4122055"/>
            <a:ext cx="2557519" cy="2246769"/>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ＭＳ Ｐゴシック"/>
                <a:cs typeface="+mn-cs"/>
              </a:rPr>
              <a:t>Healthier, more resilient  </a:t>
            </a:r>
            <a:r>
              <a:rPr kumimoji="0" lang="en-GB" sz="2800" b="0" i="0" u="none" strike="noStrike" kern="1200" cap="none" spc="0" normalizeH="0" baseline="0" noProof="0" dirty="0">
                <a:ln>
                  <a:noFill/>
                </a:ln>
                <a:solidFill>
                  <a:srgbClr val="FFFFFF"/>
                </a:solidFill>
                <a:effectLst/>
                <a:uLnTx/>
                <a:uFillTx/>
                <a:latin typeface="Arial"/>
                <a:ea typeface="ＭＳ Ｐゴシック"/>
                <a:cs typeface="+mn-cs"/>
              </a:rPr>
              <a:t>E</a:t>
            </a:r>
            <a:r>
              <a:rPr kumimoji="0" lang="en-GB" sz="2800" b="0" i="0" u="none" strike="noStrike" kern="1200" cap="none" spc="0" normalizeH="0" baseline="0" noProof="0" dirty="0" err="1">
                <a:ln>
                  <a:noFill/>
                </a:ln>
                <a:solidFill>
                  <a:srgbClr val="FFFFFF"/>
                </a:solidFill>
                <a:effectLst/>
                <a:uLnTx/>
                <a:uFillTx/>
                <a:latin typeface="Arial"/>
                <a:ea typeface="ＭＳ Ｐゴシック"/>
                <a:cs typeface="+mn-cs"/>
              </a:rPr>
              <a:t>conomy</a:t>
            </a:r>
            <a:endParaRPr kumimoji="0" lang="en-GB" sz="2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1" name="TextBox 10"/>
          <p:cNvSpPr txBox="1"/>
          <p:nvPr/>
        </p:nvSpPr>
        <p:spPr>
          <a:xfrm>
            <a:off x="6430177" y="4122055"/>
            <a:ext cx="2557519" cy="2246769"/>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ＭＳ Ｐゴシック"/>
                <a:cs typeface="+mn-cs"/>
              </a:rPr>
              <a:t>Healthier, more resilient  </a:t>
            </a:r>
            <a:r>
              <a:rPr kumimoji="0" lang="en-GB" sz="2800" b="0" i="0" u="none" strike="noStrike" kern="1200" cap="none" spc="0" normalizeH="0" baseline="0" noProof="0" dirty="0">
                <a:ln>
                  <a:noFill/>
                </a:ln>
                <a:solidFill>
                  <a:srgbClr val="FFFFFF"/>
                </a:solidFill>
                <a:effectLst/>
                <a:uLnTx/>
                <a:uFillTx/>
                <a:latin typeface="Arial"/>
                <a:ea typeface="ＭＳ Ｐゴシック"/>
                <a:cs typeface="+mn-cs"/>
              </a:rPr>
              <a:t>People</a:t>
            </a:r>
          </a:p>
        </p:txBody>
      </p:sp>
      <p:sp>
        <p:nvSpPr>
          <p:cNvPr id="14" name="Right Arrow 13"/>
          <p:cNvSpPr/>
          <p:nvPr/>
        </p:nvSpPr>
        <p:spPr>
          <a:xfrm>
            <a:off x="3167119" y="5109029"/>
            <a:ext cx="352769" cy="319314"/>
          </a:xfrm>
          <a:prstGeom prst="rightArrow">
            <a:avLst/>
          </a:prstGeom>
          <a:solidFill>
            <a:srgbClr val="780046"/>
          </a:solidFill>
          <a:ln>
            <a:solidFill>
              <a:srgbClr val="7800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Right Arrow 14"/>
          <p:cNvSpPr/>
          <p:nvPr/>
        </p:nvSpPr>
        <p:spPr>
          <a:xfrm>
            <a:off x="6100492" y="5107461"/>
            <a:ext cx="352769" cy="319314"/>
          </a:xfrm>
          <a:prstGeom prst="rightArrow">
            <a:avLst/>
          </a:prstGeom>
          <a:solidFill>
            <a:srgbClr val="780046"/>
          </a:solidFill>
          <a:ln>
            <a:solidFill>
              <a:srgbClr val="7800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Right Arrow 15"/>
          <p:cNvSpPr/>
          <p:nvPr/>
        </p:nvSpPr>
        <p:spPr>
          <a:xfrm>
            <a:off x="9029343" y="5134393"/>
            <a:ext cx="352769" cy="319314"/>
          </a:xfrm>
          <a:prstGeom prst="rightArrow">
            <a:avLst/>
          </a:prstGeom>
          <a:solidFill>
            <a:srgbClr val="780046"/>
          </a:solidFill>
          <a:ln>
            <a:solidFill>
              <a:srgbClr val="7800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21" name="Picture 20">
            <a:extLst>
              <a:ext uri="{FF2B5EF4-FFF2-40B4-BE49-F238E27FC236}">
                <a16:creationId xmlns:a16="http://schemas.microsoft.com/office/drawing/2014/main" id="{0FFAA533-6411-4F0F-A32E-69A70FC21102}"/>
              </a:ext>
            </a:extLst>
          </p:cNvPr>
          <p:cNvPicPr>
            <a:picLocks noChangeAspect="1"/>
          </p:cNvPicPr>
          <p:nvPr/>
        </p:nvPicPr>
        <p:blipFill>
          <a:blip r:embed="rId3"/>
          <a:stretch>
            <a:fillRect/>
          </a:stretch>
        </p:blipFill>
        <p:spPr>
          <a:xfrm>
            <a:off x="9317381" y="2509839"/>
            <a:ext cx="2594869" cy="2050966"/>
          </a:xfrm>
          <a:prstGeom prst="rect">
            <a:avLst/>
          </a:prstGeom>
        </p:spPr>
      </p:pic>
      <p:pic>
        <p:nvPicPr>
          <p:cNvPr id="23" name="Picture 22">
            <a:extLst>
              <a:ext uri="{FF2B5EF4-FFF2-40B4-BE49-F238E27FC236}">
                <a16:creationId xmlns:a16="http://schemas.microsoft.com/office/drawing/2014/main" id="{7B647963-CD77-4045-884B-B66130DA8790}"/>
              </a:ext>
            </a:extLst>
          </p:cNvPr>
          <p:cNvPicPr>
            <a:picLocks noChangeAspect="1"/>
          </p:cNvPicPr>
          <p:nvPr/>
        </p:nvPicPr>
        <p:blipFill>
          <a:blip r:embed="rId4"/>
          <a:stretch>
            <a:fillRect/>
          </a:stretch>
        </p:blipFill>
        <p:spPr>
          <a:xfrm>
            <a:off x="3485372" y="2694785"/>
            <a:ext cx="2610983" cy="1841328"/>
          </a:xfrm>
          <a:prstGeom prst="rect">
            <a:avLst/>
          </a:prstGeom>
        </p:spPr>
      </p:pic>
      <p:pic>
        <p:nvPicPr>
          <p:cNvPr id="25" name="Picture 24">
            <a:extLst>
              <a:ext uri="{FF2B5EF4-FFF2-40B4-BE49-F238E27FC236}">
                <a16:creationId xmlns:a16="http://schemas.microsoft.com/office/drawing/2014/main" id="{5034DDD9-C63E-4F37-BB06-A437F16038EC}"/>
              </a:ext>
            </a:extLst>
          </p:cNvPr>
          <p:cNvPicPr>
            <a:picLocks noChangeAspect="1"/>
          </p:cNvPicPr>
          <p:nvPr/>
        </p:nvPicPr>
        <p:blipFill>
          <a:blip r:embed="rId5"/>
          <a:stretch>
            <a:fillRect/>
          </a:stretch>
        </p:blipFill>
        <p:spPr>
          <a:xfrm>
            <a:off x="6414610" y="2732510"/>
            <a:ext cx="2610983" cy="1809365"/>
          </a:xfrm>
          <a:prstGeom prst="rect">
            <a:avLst/>
          </a:prstGeom>
        </p:spPr>
      </p:pic>
      <p:pic>
        <p:nvPicPr>
          <p:cNvPr id="28" name="Picture 27">
            <a:extLst>
              <a:ext uri="{FF2B5EF4-FFF2-40B4-BE49-F238E27FC236}">
                <a16:creationId xmlns:a16="http://schemas.microsoft.com/office/drawing/2014/main" id="{C63D5520-4388-477E-B60F-FEC734B272E8}"/>
              </a:ext>
            </a:extLst>
          </p:cNvPr>
          <p:cNvPicPr>
            <a:picLocks noChangeAspect="1"/>
          </p:cNvPicPr>
          <p:nvPr/>
        </p:nvPicPr>
        <p:blipFill>
          <a:blip r:embed="rId6"/>
          <a:stretch>
            <a:fillRect/>
          </a:stretch>
        </p:blipFill>
        <p:spPr>
          <a:xfrm>
            <a:off x="356912" y="2742989"/>
            <a:ext cx="3062893" cy="1744921"/>
          </a:xfrm>
          <a:prstGeom prst="rect">
            <a:avLst/>
          </a:prstGeom>
        </p:spPr>
      </p:pic>
      <p:sp>
        <p:nvSpPr>
          <p:cNvPr id="4" name="Title 3">
            <a:extLst>
              <a:ext uri="{FF2B5EF4-FFF2-40B4-BE49-F238E27FC236}">
                <a16:creationId xmlns:a16="http://schemas.microsoft.com/office/drawing/2014/main" id="{3839CDC1-49D5-4099-1EF3-DA25C4D6471B}"/>
              </a:ext>
            </a:extLst>
          </p:cNvPr>
          <p:cNvSpPr>
            <a:spLocks noGrp="1"/>
          </p:cNvSpPr>
          <p:nvPr>
            <p:ph type="title"/>
          </p:nvPr>
        </p:nvSpPr>
        <p:spPr>
          <a:xfrm>
            <a:off x="609600" y="745316"/>
            <a:ext cx="10972800" cy="576263"/>
          </a:xfrm>
        </p:spPr>
        <p:txBody>
          <a:bodyPr>
            <a:normAutofit fontScale="90000"/>
          </a:bodyPr>
          <a:lstStyle/>
          <a:p>
            <a:pPr algn="ctr"/>
            <a:r>
              <a:rPr lang="en-GB" b="1" kern="0" dirty="0">
                <a:solidFill>
                  <a:srgbClr val="006600"/>
                </a:solidFill>
                <a:latin typeface="Arial"/>
              </a:rPr>
              <a:t>How can nature help?</a:t>
            </a:r>
          </a:p>
        </p:txBody>
      </p:sp>
      <p:sp>
        <p:nvSpPr>
          <p:cNvPr id="13" name="TextBox 12">
            <a:extLst>
              <a:ext uri="{FF2B5EF4-FFF2-40B4-BE49-F238E27FC236}">
                <a16:creationId xmlns:a16="http://schemas.microsoft.com/office/drawing/2014/main" id="{4FE636A7-E039-8ADC-D402-FE8849F6364B}"/>
              </a:ext>
            </a:extLst>
          </p:cNvPr>
          <p:cNvSpPr txBox="1"/>
          <p:nvPr/>
        </p:nvSpPr>
        <p:spPr>
          <a:xfrm>
            <a:off x="591007" y="1529826"/>
            <a:ext cx="10972799" cy="1274195"/>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“Our economies, livelihoods and well-being all depend on our most precious asset: Nature</a:t>
            </a: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Dasgupta Review (2021):</a:t>
            </a:r>
          </a:p>
        </p:txBody>
      </p:sp>
    </p:spTree>
    <p:extLst>
      <p:ext uri="{BB962C8B-B14F-4D97-AF65-F5344CB8AC3E}">
        <p14:creationId xmlns:p14="http://schemas.microsoft.com/office/powerpoint/2010/main" val="4060306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E84E-055A-3D67-A5B0-CA81EF7C5F23}"/>
              </a:ext>
            </a:extLst>
          </p:cNvPr>
          <p:cNvSpPr>
            <a:spLocks noGrp="1"/>
          </p:cNvSpPr>
          <p:nvPr>
            <p:ph type="title"/>
          </p:nvPr>
        </p:nvSpPr>
        <p:spPr>
          <a:xfrm>
            <a:off x="609600" y="877969"/>
            <a:ext cx="10972800" cy="576263"/>
          </a:xfrm>
        </p:spPr>
        <p:txBody>
          <a:bodyPr vert="horz" lIns="91440" tIns="45720" rIns="91440" bIns="45720" rtlCol="0" anchor="ctr">
            <a:noAutofit/>
          </a:bodyPr>
          <a:lstStyle/>
          <a:p>
            <a:pPr algn="ctr"/>
            <a:r>
              <a:rPr lang="en-GB" sz="4000" b="1" kern="0" dirty="0">
                <a:solidFill>
                  <a:srgbClr val="006600"/>
                </a:solidFill>
                <a:latin typeface="Arial"/>
              </a:rPr>
              <a:t>What’s the scale of the problem?</a:t>
            </a:r>
          </a:p>
        </p:txBody>
      </p:sp>
      <p:sp>
        <p:nvSpPr>
          <p:cNvPr id="3" name="Content Placeholder 2">
            <a:extLst>
              <a:ext uri="{FF2B5EF4-FFF2-40B4-BE49-F238E27FC236}">
                <a16:creationId xmlns:a16="http://schemas.microsoft.com/office/drawing/2014/main" id="{A16F206F-25AF-E038-E685-3FC8C05AB3D7}"/>
              </a:ext>
            </a:extLst>
          </p:cNvPr>
          <p:cNvSpPr>
            <a:spLocks noGrp="1"/>
          </p:cNvSpPr>
          <p:nvPr>
            <p:ph idx="1"/>
          </p:nvPr>
        </p:nvSpPr>
        <p:spPr>
          <a:xfrm>
            <a:off x="704806" y="2021083"/>
            <a:ext cx="6211045" cy="4281338"/>
          </a:xfrm>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1"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Climate and biodiversity crises </a:t>
            </a:r>
            <a:r>
              <a:rPr kumimoji="0" lang="en-GB" sz="2000" b="0"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2000" b="0"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UK is bottom 10% globally and worst G7 nation for biodiversity loss</a:t>
            </a:r>
            <a:r>
              <a:rPr kumimoji="0" lang="en-GB" sz="2000" b="0"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 Nature is key to mitigating and adapting to climate change, and supporting health and wellbeing.  </a:t>
            </a:r>
          </a:p>
          <a:p>
            <a:pPr marL="0" marR="0" lvl="0" indent="0" algn="l" defTabSz="914400" rtl="0" eaLnBrk="0" fontAlgn="base" latinLnBrk="0" hangingPunct="0">
              <a:lnSpc>
                <a:spcPct val="100000"/>
              </a:lnSpc>
              <a:spcBef>
                <a:spcPct val="20000"/>
              </a:spcBef>
              <a:spcAft>
                <a:spcPct val="0"/>
              </a:spcAft>
              <a:buClrTx/>
              <a:buSzTx/>
              <a:buFontTx/>
              <a:buNone/>
              <a:tabLst/>
              <a:defRPr/>
            </a:pPr>
            <a:endParaRPr lang="en-GB" sz="2000" dirty="0">
              <a:latin typeface="Arial" panose="020B0604020202020204" pitchFamily="34" charset="0"/>
              <a:ea typeface="MS PGothic" panose="020B0600070205080204" pitchFamily="34" charset="-128"/>
              <a:cs typeface="Arial" panose="020B0604020202020204" pitchFamily="34" charset="0"/>
            </a:endParaRPr>
          </a:p>
          <a:p>
            <a:pPr marL="0" indent="0" eaLnBrk="0" hangingPunct="0">
              <a:buNone/>
              <a:defRPr/>
            </a:pPr>
            <a:r>
              <a:rPr kumimoji="0" lang="en-GB" sz="2000" b="1"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Health crisis: </a:t>
            </a:r>
            <a:r>
              <a:rPr lang="en-GB"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A</a:t>
            </a:r>
            <a:r>
              <a:rPr lang="en-GB"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nnual loss to economy with mental health absence from est. £70 - £100bn. </a:t>
            </a:r>
            <a:endParaRPr kumimoji="0" lang="en-GB" sz="200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000" b="0"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Approach over past 70 years focus on nature </a:t>
            </a:r>
            <a:r>
              <a:rPr kumimoji="0" lang="en-GB" sz="2000" b="0" i="1"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conservation</a:t>
            </a:r>
            <a:r>
              <a:rPr kumimoji="0" lang="en-GB" sz="2000" b="0"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 preserving pockets of nature. Hasn’t stopped decline </a:t>
            </a:r>
            <a:r>
              <a:rPr kumimoji="0" lang="en-GB" sz="2000" b="0"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need to move towards nature restoration and </a:t>
            </a:r>
            <a:r>
              <a:rPr kumimoji="0" lang="en-GB" sz="2000" b="1"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nature recovery</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000" b="1" i="0" u="none" strike="noStrike" kern="0" cap="none" spc="0" normalizeH="0" baseline="0" noProof="0" dirty="0">
              <a:ln>
                <a:noFill/>
              </a:ln>
              <a:effectLst/>
              <a:uLnTx/>
              <a:uFillTx/>
              <a:latin typeface="Arial"/>
              <a:ea typeface="MS PGothic" panose="020B0600070205080204" pitchFamily="34" charset="-128"/>
              <a:sym typeface="Wingdings" panose="05000000000000000000" pitchFamily="2" charset="2"/>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lang="en-GB" dirty="0"/>
          </a:p>
        </p:txBody>
      </p:sp>
      <p:pic>
        <p:nvPicPr>
          <p:cNvPr id="6" name="Picture 5">
            <a:extLst>
              <a:ext uri="{FF2B5EF4-FFF2-40B4-BE49-F238E27FC236}">
                <a16:creationId xmlns:a16="http://schemas.microsoft.com/office/drawing/2014/main" id="{2D5321E3-08B2-F9BC-ADFA-DFD2430AF0FD}"/>
              </a:ext>
            </a:extLst>
          </p:cNvPr>
          <p:cNvPicPr>
            <a:picLocks noChangeAspect="1"/>
          </p:cNvPicPr>
          <p:nvPr/>
        </p:nvPicPr>
        <p:blipFill>
          <a:blip r:embed="rId3"/>
          <a:stretch>
            <a:fillRect/>
          </a:stretch>
        </p:blipFill>
        <p:spPr>
          <a:xfrm>
            <a:off x="7870747" y="2030495"/>
            <a:ext cx="2696382" cy="3661404"/>
          </a:xfrm>
          <a:prstGeom prst="rect">
            <a:avLst/>
          </a:prstGeom>
        </p:spPr>
      </p:pic>
      <p:sp>
        <p:nvSpPr>
          <p:cNvPr id="7" name="TextBox 6">
            <a:extLst>
              <a:ext uri="{FF2B5EF4-FFF2-40B4-BE49-F238E27FC236}">
                <a16:creationId xmlns:a16="http://schemas.microsoft.com/office/drawing/2014/main" id="{9F30D6C8-4C09-2966-AC16-E37E5500785B}"/>
              </a:ext>
            </a:extLst>
          </p:cNvPr>
          <p:cNvSpPr txBox="1"/>
          <p:nvPr/>
        </p:nvSpPr>
        <p:spPr>
          <a:xfrm>
            <a:off x="7271327" y="5779201"/>
            <a:ext cx="4406279" cy="92333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State of Nature 2023, the State of Nature partnership, Available at: </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hlinkClick r:id="rId4"/>
              </a:rPr>
              <a:t>www.stateofnature.org.uk</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 </a:t>
            </a:r>
          </a:p>
        </p:txBody>
      </p:sp>
    </p:spTree>
    <p:extLst>
      <p:ext uri="{BB962C8B-B14F-4D97-AF65-F5344CB8AC3E}">
        <p14:creationId xmlns:p14="http://schemas.microsoft.com/office/powerpoint/2010/main" val="284055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21EE5-D842-43C5-A1D4-16EDAF27B0DA}"/>
              </a:ext>
            </a:extLst>
          </p:cNvPr>
          <p:cNvSpPr>
            <a:spLocks noGrp="1"/>
          </p:cNvSpPr>
          <p:nvPr>
            <p:ph type="title"/>
          </p:nvPr>
        </p:nvSpPr>
        <p:spPr>
          <a:xfrm>
            <a:off x="611911" y="818564"/>
            <a:ext cx="10966816" cy="664677"/>
          </a:xfrm>
        </p:spPr>
        <p:txBody>
          <a:bodyPr>
            <a:normAutofit/>
          </a:bodyPr>
          <a:lstStyle/>
          <a:p>
            <a:pPr algn="ctr"/>
            <a:r>
              <a:rPr lang="en-GB" sz="3600" b="1" kern="0" dirty="0">
                <a:solidFill>
                  <a:srgbClr val="006600"/>
                </a:solidFill>
                <a:latin typeface="Arial"/>
              </a:rPr>
              <a:t>Legislative and policy requirements</a:t>
            </a:r>
          </a:p>
        </p:txBody>
      </p:sp>
      <p:sp>
        <p:nvSpPr>
          <p:cNvPr id="8" name="Content Placeholder 6">
            <a:extLst>
              <a:ext uri="{FF2B5EF4-FFF2-40B4-BE49-F238E27FC236}">
                <a16:creationId xmlns:a16="http://schemas.microsoft.com/office/drawing/2014/main" id="{A677B9B1-4209-496C-B905-5B2CE15BA22B}"/>
              </a:ext>
            </a:extLst>
          </p:cNvPr>
          <p:cNvSpPr txBox="1">
            <a:spLocks/>
          </p:cNvSpPr>
          <p:nvPr/>
        </p:nvSpPr>
        <p:spPr>
          <a:xfrm>
            <a:off x="718457" y="2012600"/>
            <a:ext cx="10753725" cy="4845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Lawton Report ‘Make Space for Nature’ </a:t>
            </a:r>
            <a:r>
              <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(2010) - ‘</a:t>
            </a:r>
            <a:r>
              <a:rPr kumimoji="0" lang="en-GB" altLang="en-US" sz="1700" b="0" i="1"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Bigger, Better, More Joined up</a:t>
            </a:r>
            <a:r>
              <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25 Year Environment Plan </a:t>
            </a:r>
            <a:r>
              <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(2018) -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a:t>
            </a:r>
            <a:r>
              <a:rPr kumimoji="0" lang="en-GB" altLang="en-US" sz="1700" b="0" i="1"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Be the first generation to leave the environment in a better state than we found it’.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700" b="0" i="1"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Develop a Nature Recovery Network </a:t>
            </a:r>
            <a:endPar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Agriculture Act </a:t>
            </a:r>
            <a:r>
              <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(2020) – </a:t>
            </a:r>
            <a:r>
              <a:rPr kumimoji="0" lang="en-GB" altLang="en-US" sz="1700" b="0" i="1"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public money for public goods</a:t>
            </a:r>
            <a:endPar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Environment Act </a:t>
            </a:r>
            <a:r>
              <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(2021) – </a:t>
            </a:r>
            <a:r>
              <a:rPr kumimoji="0" lang="en-GB" altLang="en-US" sz="1700" b="0" i="1"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species and habitat targets, mandatory 10% BNG for developments, LNRS </a:t>
            </a:r>
            <a:endParaRPr kumimoji="0" lang="en-GB"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30 by 30 Pledge </a:t>
            </a:r>
            <a:r>
              <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(2020) – </a:t>
            </a:r>
            <a:r>
              <a:rPr kumimoji="0" lang="en-GB" altLang="en-US" sz="1700" b="0" i="1"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protect 30% of land/sea by 2030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Environmental Improvement Plan </a:t>
            </a:r>
            <a:r>
              <a:rPr kumimoji="0" lang="en-GB" altLang="en-US" sz="17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(2023) - builds on 25 Year Environment Plan and Environment Act 2021.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Green Infrastructure Framework </a:t>
            </a:r>
            <a:r>
              <a:rPr kumimoji="0" lang="en-GB" altLang="en-US" sz="1700" b="0" i="1"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rPr>
              <a:t>(2023) – voluntary – 40% green cover in urban residential areas; 15 minutes to nature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altLang="en-US" sz="2100" b="0" i="1"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p:txBody>
      </p:sp>
      <p:sp>
        <p:nvSpPr>
          <p:cNvPr id="9" name="Down Arrow 7">
            <a:extLst>
              <a:ext uri="{FF2B5EF4-FFF2-40B4-BE49-F238E27FC236}">
                <a16:creationId xmlns:a16="http://schemas.microsoft.com/office/drawing/2014/main" id="{7601F86D-75B8-44AF-93A6-85B689385CBE}"/>
              </a:ext>
            </a:extLst>
          </p:cNvPr>
          <p:cNvSpPr/>
          <p:nvPr/>
        </p:nvSpPr>
        <p:spPr>
          <a:xfrm>
            <a:off x="5169172" y="2374776"/>
            <a:ext cx="778110" cy="466419"/>
          </a:xfrm>
          <a:prstGeom prst="downArrow">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panose="020F0502020204030204"/>
              <a:ea typeface="ＭＳ Ｐゴシック"/>
              <a:cs typeface="+mn-cs"/>
            </a:endParaRPr>
          </a:p>
        </p:txBody>
      </p:sp>
      <p:sp>
        <p:nvSpPr>
          <p:cNvPr id="10" name="Down Arrow 7">
            <a:extLst>
              <a:ext uri="{FF2B5EF4-FFF2-40B4-BE49-F238E27FC236}">
                <a16:creationId xmlns:a16="http://schemas.microsoft.com/office/drawing/2014/main" id="{6FB25CB8-4659-4F97-835B-5ED11193517C}"/>
              </a:ext>
            </a:extLst>
          </p:cNvPr>
          <p:cNvSpPr/>
          <p:nvPr/>
        </p:nvSpPr>
        <p:spPr>
          <a:xfrm>
            <a:off x="5169172" y="3455007"/>
            <a:ext cx="778110" cy="466419"/>
          </a:xfrm>
          <a:prstGeom prst="downArrow">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panose="020F0502020204030204"/>
              <a:ea typeface="ＭＳ Ｐゴシック"/>
              <a:cs typeface="+mn-cs"/>
            </a:endParaRPr>
          </a:p>
        </p:txBody>
      </p:sp>
      <p:sp>
        <p:nvSpPr>
          <p:cNvPr id="3" name="Down Arrow 7">
            <a:extLst>
              <a:ext uri="{FF2B5EF4-FFF2-40B4-BE49-F238E27FC236}">
                <a16:creationId xmlns:a16="http://schemas.microsoft.com/office/drawing/2014/main" id="{9086DC3F-C526-87D9-2D07-C63DF5111AC2}"/>
              </a:ext>
            </a:extLst>
          </p:cNvPr>
          <p:cNvSpPr/>
          <p:nvPr/>
        </p:nvSpPr>
        <p:spPr>
          <a:xfrm>
            <a:off x="5169172" y="5164652"/>
            <a:ext cx="778110" cy="466419"/>
          </a:xfrm>
          <a:prstGeom prst="downArrow">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0F993EE7-6655-25EE-B846-4B66AF74FA15}"/>
              </a:ext>
            </a:extLst>
          </p:cNvPr>
          <p:cNvSpPr txBox="1"/>
          <p:nvPr/>
        </p:nvSpPr>
        <p:spPr>
          <a:xfrm>
            <a:off x="7088543" y="3633033"/>
            <a:ext cx="4383639" cy="646331"/>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defRPr/>
            </a:pPr>
            <a:r>
              <a:rPr kumimoji="0" lang="en-GB" sz="1800" b="1" i="0" u="none" strike="noStrike" kern="1200" cap="none" spc="0" normalizeH="0" baseline="0" noProof="0" dirty="0">
                <a:ln>
                  <a:noFill/>
                </a:ln>
                <a:effectLst/>
                <a:uLnTx/>
                <a:uFillTx/>
                <a:latin typeface="Arial"/>
                <a:ea typeface="ＭＳ Ｐゴシック"/>
                <a:cs typeface="+mn-cs"/>
              </a:rPr>
              <a:t>NPPF </a:t>
            </a:r>
            <a:r>
              <a:rPr lang="en-GB" b="1" dirty="0">
                <a:latin typeface="Arial"/>
                <a:ea typeface="ＭＳ Ｐゴシック"/>
              </a:rPr>
              <a:t>updates</a:t>
            </a:r>
          </a:p>
          <a:p>
            <a:pPr marL="285750" indent="-285750">
              <a:buFont typeface="Arial" panose="020B0604020202020204" pitchFamily="34" charset="0"/>
              <a:buChar char="•"/>
              <a:defRPr/>
            </a:pPr>
            <a:r>
              <a:rPr lang="en-GB" b="1" dirty="0">
                <a:latin typeface="Arial"/>
                <a:ea typeface="ＭＳ Ｐゴシック"/>
              </a:rPr>
              <a:t>Levelling Up and Regeneration Bill</a:t>
            </a:r>
          </a:p>
        </p:txBody>
      </p:sp>
      <p:sp>
        <p:nvSpPr>
          <p:cNvPr id="7" name="TextBox 6">
            <a:extLst>
              <a:ext uri="{FF2B5EF4-FFF2-40B4-BE49-F238E27FC236}">
                <a16:creationId xmlns:a16="http://schemas.microsoft.com/office/drawing/2014/main" id="{6B931EB5-5D9A-D07D-3B6C-D8465B88559F}"/>
              </a:ext>
            </a:extLst>
          </p:cNvPr>
          <p:cNvSpPr txBox="1"/>
          <p:nvPr/>
        </p:nvSpPr>
        <p:spPr>
          <a:xfrm>
            <a:off x="8633305" y="4922351"/>
            <a:ext cx="28388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Arial"/>
                <a:ea typeface="ＭＳ Ｐゴシック"/>
                <a:cs typeface="+mn-cs"/>
              </a:rPr>
              <a:t>Land Use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5403723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8BF1-0A86-17A0-EABD-35C0650D9614}"/>
              </a:ext>
            </a:extLst>
          </p:cNvPr>
          <p:cNvSpPr>
            <a:spLocks noGrp="1"/>
          </p:cNvSpPr>
          <p:nvPr>
            <p:ph type="title"/>
          </p:nvPr>
        </p:nvSpPr>
        <p:spPr>
          <a:xfrm>
            <a:off x="838200" y="389375"/>
            <a:ext cx="10515600" cy="1325563"/>
          </a:xfrm>
        </p:spPr>
        <p:txBody>
          <a:bodyPr>
            <a:normAutofit/>
          </a:bodyPr>
          <a:lstStyle/>
          <a:p>
            <a:pPr algn="ctr"/>
            <a:r>
              <a:rPr lang="en-GB" sz="4000" b="1" kern="0" dirty="0">
                <a:solidFill>
                  <a:srgbClr val="006600"/>
                </a:solidFill>
                <a:latin typeface="Arial"/>
              </a:rPr>
              <a:t>Environment Act 2021</a:t>
            </a:r>
          </a:p>
        </p:txBody>
      </p:sp>
      <p:sp>
        <p:nvSpPr>
          <p:cNvPr id="3" name="Content Placeholder 2">
            <a:extLst>
              <a:ext uri="{FF2B5EF4-FFF2-40B4-BE49-F238E27FC236}">
                <a16:creationId xmlns:a16="http://schemas.microsoft.com/office/drawing/2014/main" id="{799723D1-816A-B323-4357-9F722AAF6AAF}"/>
              </a:ext>
            </a:extLst>
          </p:cNvPr>
          <p:cNvSpPr>
            <a:spLocks noGrp="1"/>
          </p:cNvSpPr>
          <p:nvPr>
            <p:ph idx="1"/>
          </p:nvPr>
        </p:nvSpPr>
        <p:spPr>
          <a:xfrm>
            <a:off x="838200" y="1825625"/>
            <a:ext cx="6728460" cy="4351338"/>
          </a:xfrm>
        </p:spPr>
        <p:txBody>
          <a:bodyPr>
            <a:normAutofit/>
          </a:bodyPr>
          <a:lstStyle/>
          <a:p>
            <a:pPr marL="285750" marR="0" lvl="0" indent="-285750" algn="l" defTabSz="914400" rtl="0" eaLnBrk="1" fontAlgn="auto" latinLnBrk="0" hangingPunct="1">
              <a:lnSpc>
                <a:spcPct val="90000"/>
              </a:lnSpc>
              <a:spcBef>
                <a:spcPct val="0"/>
              </a:spcBef>
              <a:spcAft>
                <a:spcPts val="0"/>
              </a:spcAft>
              <a:buClrTx/>
              <a:buSzTx/>
              <a:buFont typeface="Arial,Sans-Serif"/>
              <a:buChar char="•"/>
              <a:tabLst/>
              <a:defRPr/>
            </a:pPr>
            <a:r>
              <a:rPr kumimoji="0" lang="en-US" sz="2000" b="0" i="0" u="none" strike="noStrike" kern="1200" cap="none" spc="0" normalizeH="0" baseline="0" noProof="0" dirty="0">
                <a:ln>
                  <a:noFill/>
                </a:ln>
                <a:solidFill>
                  <a:srgbClr val="464B51"/>
                </a:solidFill>
                <a:effectLst/>
                <a:uLnTx/>
                <a:uFillTx/>
                <a:latin typeface="Arial" panose="020B0604020202020204" pitchFamily="34" charset="0"/>
                <a:cs typeface="Arial" panose="020B0604020202020204" pitchFamily="34" charset="0"/>
              </a:rPr>
              <a:t>Responsible authorities appointed by the Secretary of State (S105) to lead the Local Nature Recovery Strategy (LNRS), working with a broad range of stakeholders. </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ct val="0"/>
              </a:spcBef>
              <a:spcAft>
                <a:spcPts val="0"/>
              </a:spcAft>
              <a:buClrTx/>
              <a:buSzTx/>
              <a:buFont typeface="Arial,Sans-Serif"/>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ct val="0"/>
              </a:spcBef>
              <a:spcAft>
                <a:spcPts val="0"/>
              </a:spcAft>
              <a:buClrTx/>
              <a:buSzTx/>
              <a:buFont typeface="Arial,Sans-Serif"/>
              <a:buChar char="•"/>
              <a:tabLst/>
              <a:defRPr/>
            </a:pPr>
            <a:r>
              <a:rPr kumimoji="0" lang="en-US" sz="2000" b="0" i="0" u="none" strike="noStrike" kern="1200" cap="none" spc="0" normalizeH="0" baseline="0" noProof="0" dirty="0">
                <a:ln>
                  <a:noFill/>
                </a:ln>
                <a:solidFill>
                  <a:srgbClr val="464B51"/>
                </a:solidFill>
                <a:effectLst/>
                <a:uLnTx/>
                <a:uFillTx/>
                <a:latin typeface="Arial" panose="020B0604020202020204" pitchFamily="34" charset="0"/>
                <a:cs typeface="Arial" panose="020B0604020202020204" pitchFamily="34" charset="0"/>
              </a:rPr>
              <a:t>Enhanced duty for LAs to conserve and enhance biodiversity (S102) and report on their actions (S103)</a:t>
            </a:r>
          </a:p>
          <a:p>
            <a:pPr marL="420370" marR="0" lvl="0" indent="-420370" algn="l" defTabSz="914400" rtl="0" eaLnBrk="1" fontAlgn="auto" latinLnBrk="0" hangingPunct="1">
              <a:lnSpc>
                <a:spcPct val="90000"/>
              </a:lnSpc>
              <a:spcBef>
                <a:spcPct val="0"/>
              </a:spcBef>
              <a:spcAft>
                <a:spcPts val="0"/>
              </a:spcAft>
              <a:buClrTx/>
              <a:buSzTx/>
              <a:buFont typeface="Arial,Sans-Serif"/>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ct val="0"/>
              </a:spcBef>
              <a:spcAft>
                <a:spcPts val="0"/>
              </a:spcAft>
              <a:buClrTx/>
              <a:buSzTx/>
              <a:buFont typeface="Arial,Sans-Serif"/>
              <a:buChar char="•"/>
              <a:tabLst/>
              <a:defRPr/>
            </a:pPr>
            <a:r>
              <a:rPr kumimoji="0" lang="en-US" sz="2000" b="0" i="0" u="none" strike="noStrike" kern="1200" cap="none" spc="0" normalizeH="0" baseline="0" noProof="0" dirty="0">
                <a:ln>
                  <a:noFill/>
                </a:ln>
                <a:solidFill>
                  <a:srgbClr val="464B51"/>
                </a:solidFill>
                <a:effectLst/>
                <a:uLnTx/>
                <a:uFillTx/>
                <a:latin typeface="Arial" panose="020B0604020202020204" pitchFamily="34" charset="0"/>
                <a:cs typeface="Arial" panose="020B0604020202020204" pitchFamily="34" charset="0"/>
              </a:rPr>
              <a:t>LPAs will need to comply with the above duty and have regard to the Local Nature Recovery Strategy in local planning policy and decisions (S102).</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20370" marR="0" lvl="0" indent="-420370" algn="l" defTabSz="914400" rtl="0" eaLnBrk="1" fontAlgn="auto" latinLnBrk="0" hangingPunct="1">
              <a:lnSpc>
                <a:spcPct val="90000"/>
              </a:lnSpc>
              <a:spcBef>
                <a:spcPct val="0"/>
              </a:spcBef>
              <a:spcAft>
                <a:spcPts val="0"/>
              </a:spcAft>
              <a:buClrTx/>
              <a:buSzTx/>
              <a:buFont typeface="Arial,Sans-Serif"/>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ct val="0"/>
              </a:spcBef>
              <a:spcAft>
                <a:spcPts val="0"/>
              </a:spcAft>
              <a:buClrTx/>
              <a:buSzTx/>
              <a:buFont typeface="Arial,Sans-Serif"/>
              <a:buChar char="•"/>
              <a:tabLst/>
              <a:defRPr/>
            </a:pPr>
            <a:r>
              <a:rPr kumimoji="0" lang="en-US" sz="2000" b="0" i="0" u="none" strike="noStrike" kern="1200" cap="none" spc="0" normalizeH="0" baseline="0" noProof="0" dirty="0">
                <a:ln>
                  <a:noFill/>
                </a:ln>
                <a:solidFill>
                  <a:srgbClr val="464B51"/>
                </a:solidFill>
                <a:effectLst/>
                <a:uLnTx/>
                <a:uFillTx/>
                <a:latin typeface="Arial" panose="020B0604020202020204" pitchFamily="34" charset="0"/>
                <a:cs typeface="Arial" panose="020B0604020202020204" pitchFamily="34" charset="0"/>
              </a:rPr>
              <a:t>All planning permissions granted in England (with a few exemptions) will have to deliver at least 10% biodiversity net gain from Nov 2023 (S98-101)</a:t>
            </a:r>
          </a:p>
          <a:p>
            <a:endParaRPr lang="en-GB" dirty="0"/>
          </a:p>
        </p:txBody>
      </p:sp>
      <p:pic>
        <p:nvPicPr>
          <p:cNvPr id="4" name="Picture 3">
            <a:extLst>
              <a:ext uri="{FF2B5EF4-FFF2-40B4-BE49-F238E27FC236}">
                <a16:creationId xmlns:a16="http://schemas.microsoft.com/office/drawing/2014/main" id="{2B4FC9EE-1318-E806-2119-AD4014AA7892}"/>
              </a:ext>
            </a:extLst>
          </p:cNvPr>
          <p:cNvPicPr>
            <a:picLocks noChangeAspect="1"/>
          </p:cNvPicPr>
          <p:nvPr/>
        </p:nvPicPr>
        <p:blipFill>
          <a:blip r:embed="rId3"/>
          <a:stretch>
            <a:fillRect/>
          </a:stretch>
        </p:blipFill>
        <p:spPr>
          <a:xfrm>
            <a:off x="7566660" y="2599092"/>
            <a:ext cx="3999323" cy="2804403"/>
          </a:xfrm>
          <a:prstGeom prst="rect">
            <a:avLst/>
          </a:prstGeom>
        </p:spPr>
      </p:pic>
    </p:spTree>
    <p:extLst>
      <p:ext uri="{BB962C8B-B14F-4D97-AF65-F5344CB8AC3E}">
        <p14:creationId xmlns:p14="http://schemas.microsoft.com/office/powerpoint/2010/main" val="2360858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72D8-5EF8-F7AF-0FC7-4BDC581A2B46}"/>
              </a:ext>
            </a:extLst>
          </p:cNvPr>
          <p:cNvSpPr>
            <a:spLocks noGrp="1"/>
          </p:cNvSpPr>
          <p:nvPr>
            <p:ph type="title"/>
          </p:nvPr>
        </p:nvSpPr>
        <p:spPr/>
        <p:txBody>
          <a:bodyPr>
            <a:normAutofit/>
          </a:bodyPr>
          <a:lstStyle/>
          <a:p>
            <a:pPr algn="ctr"/>
            <a:r>
              <a:rPr lang="en-GB" sz="4000" b="1" kern="0" dirty="0">
                <a:solidFill>
                  <a:srgbClr val="006600"/>
                </a:solidFill>
                <a:latin typeface="Arial"/>
              </a:rPr>
              <a:t>Mandatory Biodiversity Net Gain</a:t>
            </a:r>
          </a:p>
        </p:txBody>
      </p:sp>
      <p:sp>
        <p:nvSpPr>
          <p:cNvPr id="3" name="Content Placeholder 2">
            <a:extLst>
              <a:ext uri="{FF2B5EF4-FFF2-40B4-BE49-F238E27FC236}">
                <a16:creationId xmlns:a16="http://schemas.microsoft.com/office/drawing/2014/main" id="{456FA22B-3DC5-F5CD-6779-62CA36DA46DD}"/>
              </a:ext>
            </a:extLst>
          </p:cNvPr>
          <p:cNvSpPr>
            <a:spLocks noGrp="1"/>
          </p:cNvSpPr>
          <p:nvPr>
            <p:ph idx="1"/>
          </p:nvPr>
        </p:nvSpPr>
        <p:spPr>
          <a:xfrm>
            <a:off x="838200" y="1825625"/>
            <a:ext cx="5471160" cy="4351338"/>
          </a:xfrm>
        </p:spPr>
        <p:txBody>
          <a:bodyPr>
            <a:normAutofit lnSpcReduction="1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a:ea typeface="ＭＳ Ｐゴシック"/>
                <a:cs typeface="+mn-cs"/>
              </a:rPr>
              <a:t>England only and covers all (bar exempted) development under the Town &amp; Country Planning Act (TCPA) – majors now, non-majors from 2 April - and (from 2025) 2008 Planning Act, i.e. NSIPs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0000"/>
                </a:solidFill>
                <a:effectLst/>
                <a:uLnTx/>
                <a:uFillTx/>
                <a:latin typeface="Arial"/>
                <a:ea typeface="ＭＳ Ｐゴシック"/>
                <a:cs typeface="+mn-cs"/>
              </a:rPr>
              <a:t>Minimum 10% gain required and post-planning approval of biodiversity gain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0000"/>
                </a:solidFill>
                <a:effectLst/>
                <a:uLnTx/>
                <a:uFillTx/>
                <a:latin typeface="Arial"/>
                <a:ea typeface="ＭＳ Ｐゴシック"/>
                <a:cs typeface="+mn-cs"/>
              </a:rPr>
              <a:t>Significant on-site and off-site habitat secured for at least 30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0000"/>
                </a:solidFill>
                <a:effectLst/>
                <a:uLnTx/>
                <a:uFillTx/>
                <a:latin typeface="Arial"/>
                <a:ea typeface="ＭＳ Ｐゴシック"/>
                <a:cs typeface="+mn-cs"/>
              </a:rPr>
              <a:t>BNG hierarchy: on-site, off-site and last resort statutory biodiversity credits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a:ea typeface="ＭＳ Ｐゴシック"/>
                <a:cs typeface="+mn-cs"/>
              </a:rPr>
              <a:t>Baseline and post-intervention unit values calculated using standardised biodiversity metric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a:ea typeface="ＭＳ Ｐゴシック"/>
                <a:cs typeface="+mn-cs"/>
              </a:rPr>
              <a:t>National register for off-site net gain sites</a:t>
            </a:r>
          </a:p>
          <a:p>
            <a:endParaRPr lang="en-GB" dirty="0"/>
          </a:p>
        </p:txBody>
      </p:sp>
      <p:pic>
        <p:nvPicPr>
          <p:cNvPr id="4" name="Picture 3">
            <a:extLst>
              <a:ext uri="{FF2B5EF4-FFF2-40B4-BE49-F238E27FC236}">
                <a16:creationId xmlns:a16="http://schemas.microsoft.com/office/drawing/2014/main" id="{98EB3F00-13AE-B419-C3AE-4B7B2AA4F2E8}"/>
              </a:ext>
            </a:extLst>
          </p:cNvPr>
          <p:cNvPicPr>
            <a:picLocks noChangeAspect="1"/>
          </p:cNvPicPr>
          <p:nvPr/>
        </p:nvPicPr>
        <p:blipFill>
          <a:blip r:embed="rId3"/>
          <a:stretch>
            <a:fillRect/>
          </a:stretch>
        </p:blipFill>
        <p:spPr>
          <a:xfrm>
            <a:off x="6516407" y="2474113"/>
            <a:ext cx="5011346" cy="3054361"/>
          </a:xfrm>
          <a:prstGeom prst="rect">
            <a:avLst/>
          </a:prstGeom>
        </p:spPr>
      </p:pic>
    </p:spTree>
    <p:extLst>
      <p:ext uri="{BB962C8B-B14F-4D97-AF65-F5344CB8AC3E}">
        <p14:creationId xmlns:p14="http://schemas.microsoft.com/office/powerpoint/2010/main" val="3075695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D9497-94D6-5651-9C6B-EEDCD3514453}"/>
              </a:ext>
            </a:extLst>
          </p:cNvPr>
          <p:cNvSpPr>
            <a:spLocks noGrp="1"/>
          </p:cNvSpPr>
          <p:nvPr>
            <p:ph type="title"/>
          </p:nvPr>
        </p:nvSpPr>
        <p:spPr>
          <a:xfrm>
            <a:off x="838200" y="731837"/>
            <a:ext cx="10515600" cy="709295"/>
          </a:xfrm>
        </p:spPr>
        <p:txBody>
          <a:bodyPr>
            <a:normAutofit/>
          </a:bodyPr>
          <a:lstStyle/>
          <a:p>
            <a:pPr algn="ctr"/>
            <a:r>
              <a:rPr lang="en-GB" sz="4000" b="1" kern="0">
                <a:solidFill>
                  <a:srgbClr val="006600"/>
                </a:solidFill>
                <a:latin typeface="Arial"/>
              </a:rPr>
              <a:t>A strengthened biodiversity duty</a:t>
            </a:r>
            <a:endParaRPr lang="en-GB" sz="4000" b="1" kern="0" dirty="0">
              <a:solidFill>
                <a:srgbClr val="006600"/>
              </a:solidFill>
              <a:latin typeface="Arial"/>
            </a:endParaRPr>
          </a:p>
        </p:txBody>
      </p:sp>
      <p:sp>
        <p:nvSpPr>
          <p:cNvPr id="3" name="Content Placeholder 2">
            <a:extLst>
              <a:ext uri="{FF2B5EF4-FFF2-40B4-BE49-F238E27FC236}">
                <a16:creationId xmlns:a16="http://schemas.microsoft.com/office/drawing/2014/main" id="{8D64E32F-23A5-C553-913C-0B802FFF20E4}"/>
              </a:ext>
            </a:extLst>
          </p:cNvPr>
          <p:cNvSpPr>
            <a:spLocks noGrp="1"/>
          </p:cNvSpPr>
          <p:nvPr>
            <p:ph idx="1"/>
          </p:nvPr>
        </p:nvSpPr>
        <p:spPr>
          <a:xfrm>
            <a:off x="719138" y="1844825"/>
            <a:ext cx="10972800" cy="4281338"/>
          </a:xfrm>
        </p:spPr>
        <p:txBody>
          <a:bodyPr/>
          <a:lstStyle/>
          <a:p>
            <a:pPr marL="0" indent="0">
              <a:buNone/>
            </a:pPr>
            <a:r>
              <a:rPr lang="en-GB" sz="2400" dirty="0">
                <a:latin typeface="Arial" panose="020B0604020202020204" pitchFamily="34" charset="0"/>
                <a:ea typeface="Calibri" panose="020F0502020204030204" pitchFamily="34" charset="0"/>
                <a:cs typeface="Arial" panose="020B0604020202020204" pitchFamily="34" charset="0"/>
              </a:rPr>
              <a:t>Public authorities who operate in England must consider what they can do to conserve and enhance biodiversity in England. This is the strengthened ‘biodiversity duty’ that the Environment Act 2021 introduces.</a:t>
            </a:r>
          </a:p>
          <a:p>
            <a:pPr marL="0" indent="0">
              <a:buNone/>
            </a:pP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2400" dirty="0">
                <a:latin typeface="Arial" panose="020B0604020202020204" pitchFamily="34" charset="0"/>
                <a:ea typeface="Calibri" panose="020F0502020204030204" pitchFamily="34" charset="0"/>
                <a:cs typeface="Arial" panose="020B0604020202020204" pitchFamily="34" charset="0"/>
              </a:rPr>
              <a:t>This means that, as a public authority, you must:</a:t>
            </a:r>
          </a:p>
          <a:p>
            <a:r>
              <a:rPr lang="en-GB" sz="2400" dirty="0">
                <a:solidFill>
                  <a:srgbClr val="FF0000"/>
                </a:solidFill>
                <a:latin typeface="Arial" panose="020B0604020202020204" pitchFamily="34" charset="0"/>
                <a:ea typeface="Calibri" panose="020F0502020204030204" pitchFamily="34" charset="0"/>
                <a:cs typeface="Arial" panose="020B0604020202020204" pitchFamily="34" charset="0"/>
              </a:rPr>
              <a:t>Consider what you can do to conserve and enhance biodiversity.</a:t>
            </a:r>
          </a:p>
          <a:p>
            <a:r>
              <a:rPr lang="en-GB" sz="2400" dirty="0">
                <a:solidFill>
                  <a:srgbClr val="FF0000"/>
                </a:solidFill>
                <a:latin typeface="Arial" panose="020B0604020202020204" pitchFamily="34" charset="0"/>
                <a:ea typeface="Calibri" panose="020F0502020204030204" pitchFamily="34" charset="0"/>
                <a:cs typeface="Arial" panose="020B0604020202020204" pitchFamily="34" charset="0"/>
              </a:rPr>
              <a:t>Agree policies and specific objectives based on your consideration.</a:t>
            </a:r>
          </a:p>
          <a:p>
            <a:r>
              <a:rPr lang="en-GB" sz="2400" dirty="0">
                <a:solidFill>
                  <a:srgbClr val="FF0000"/>
                </a:solidFill>
                <a:latin typeface="Arial" panose="020B0604020202020204" pitchFamily="34" charset="0"/>
                <a:ea typeface="Calibri" panose="020F0502020204030204" pitchFamily="34" charset="0"/>
                <a:cs typeface="Arial" panose="020B0604020202020204" pitchFamily="34" charset="0"/>
              </a:rPr>
              <a:t>Act to deliver your policies and achieve your objectives.</a:t>
            </a:r>
            <a:endParaRPr lang="en-GB"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26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B706-AB08-44EE-B515-78413EB29243}"/>
              </a:ext>
            </a:extLst>
          </p:cNvPr>
          <p:cNvSpPr>
            <a:spLocks noGrp="1"/>
          </p:cNvSpPr>
          <p:nvPr>
            <p:ph type="title"/>
          </p:nvPr>
        </p:nvSpPr>
        <p:spPr>
          <a:xfrm>
            <a:off x="609600" y="666512"/>
            <a:ext cx="10972800" cy="576263"/>
          </a:xfrm>
        </p:spPr>
        <p:txBody>
          <a:bodyPr vert="horz" lIns="91440" tIns="45720" rIns="91440" bIns="45720" rtlCol="0" anchor="ctr">
            <a:noAutofit/>
          </a:bodyPr>
          <a:lstStyle/>
          <a:p>
            <a:pPr algn="ctr"/>
            <a:r>
              <a:rPr lang="en-US" sz="3800" b="1" kern="0" dirty="0">
                <a:solidFill>
                  <a:srgbClr val="006600"/>
                </a:solidFill>
                <a:latin typeface="Arial"/>
              </a:rPr>
              <a:t>Local Nature Recovery Strategies </a:t>
            </a:r>
          </a:p>
        </p:txBody>
      </p:sp>
      <p:sp>
        <p:nvSpPr>
          <p:cNvPr id="3" name="Content Placeholder 2">
            <a:extLst>
              <a:ext uri="{FF2B5EF4-FFF2-40B4-BE49-F238E27FC236}">
                <a16:creationId xmlns:a16="http://schemas.microsoft.com/office/drawing/2014/main" id="{41CB66CB-07BF-4367-A74C-3D8FE0FB2625}"/>
              </a:ext>
            </a:extLst>
          </p:cNvPr>
          <p:cNvSpPr>
            <a:spLocks noGrp="1"/>
          </p:cNvSpPr>
          <p:nvPr>
            <p:ph idx="1"/>
          </p:nvPr>
        </p:nvSpPr>
        <p:spPr>
          <a:xfrm>
            <a:off x="712739" y="1864910"/>
            <a:ext cx="7288261" cy="4436525"/>
          </a:xfrm>
        </p:spPr>
        <p:txBody>
          <a:bodyPr vert="horz" lIns="91440" tIns="45720" rIns="91440" bIns="45720" rtlCol="0">
            <a:noAutofit/>
          </a:bodyPr>
          <a:lstStyle/>
          <a:p>
            <a:pPr marL="0" indent="0">
              <a:spcBef>
                <a:spcPct val="0"/>
              </a:spcBef>
              <a:buNone/>
            </a:pPr>
            <a:r>
              <a:rPr lang="en-GB" altLang="en-US" sz="2000" dirty="0">
                <a:latin typeface="Arial" panose="020B0604020202020204" pitchFamily="34" charset="0"/>
                <a:cs typeface="Arial" panose="020B0604020202020204" pitchFamily="34" charset="0"/>
              </a:rPr>
              <a:t>New system of locally led, transparent and collaborative spatial strategies for nature’s recovery covering the whole of England.</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Each of the LNRS will be led by a responsible authority who are preparing them over the next 12-13 months, following regulations and guidance</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Each strategy will:</a:t>
            </a:r>
          </a:p>
          <a:p>
            <a:pPr>
              <a:spcBef>
                <a:spcPct val="0"/>
              </a:spcBef>
            </a:pPr>
            <a:r>
              <a:rPr lang="en-GB" altLang="en-US" sz="2000" dirty="0">
                <a:solidFill>
                  <a:srgbClr val="FF0000"/>
                </a:solidFill>
                <a:latin typeface="Arial" panose="020B0604020202020204" pitchFamily="34" charset="0"/>
                <a:cs typeface="Arial" panose="020B0604020202020204" pitchFamily="34" charset="0"/>
              </a:rPr>
              <a:t>Map the existing areas designated for biodiversity</a:t>
            </a:r>
          </a:p>
          <a:p>
            <a:pPr>
              <a:spcBef>
                <a:spcPct val="0"/>
              </a:spcBef>
            </a:pPr>
            <a:r>
              <a:rPr lang="en-GB" altLang="en-US" sz="2000" dirty="0">
                <a:solidFill>
                  <a:srgbClr val="FF0000"/>
                </a:solidFill>
                <a:latin typeface="Arial" panose="020B0604020202020204" pitchFamily="34" charset="0"/>
                <a:cs typeface="Arial" panose="020B0604020202020204" pitchFamily="34" charset="0"/>
              </a:rPr>
              <a:t>Agree priorities for nature recovery </a:t>
            </a:r>
          </a:p>
          <a:p>
            <a:pPr>
              <a:spcBef>
                <a:spcPct val="0"/>
              </a:spcBef>
            </a:pPr>
            <a:r>
              <a:rPr lang="en-GB" altLang="en-US" sz="2000" dirty="0">
                <a:solidFill>
                  <a:srgbClr val="FF0000"/>
                </a:solidFill>
                <a:latin typeface="Arial" panose="020B0604020202020204" pitchFamily="34" charset="0"/>
                <a:cs typeface="Arial" panose="020B0604020202020204" pitchFamily="34" charset="0"/>
              </a:rPr>
              <a:t>Map actions for delivering priorities in areas where they provide the best environmental outcomes</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Local delivery will be through a variety of mechanisms including Biodiversity Net Gain and Environmental Land Management schemes.</a:t>
            </a:r>
          </a:p>
          <a:p>
            <a:pPr marL="0" indent="0">
              <a:spcBef>
                <a:spcPct val="0"/>
              </a:spcBef>
              <a:buNone/>
            </a:pPr>
            <a:endParaRPr lang="en-GB" altLang="en-US" sz="2000" dirty="0">
              <a:latin typeface="+mn-lt"/>
            </a:endParaRPr>
          </a:p>
        </p:txBody>
      </p:sp>
      <p:pic>
        <p:nvPicPr>
          <p:cNvPr id="4" name="Picture 3">
            <a:extLst>
              <a:ext uri="{FF2B5EF4-FFF2-40B4-BE49-F238E27FC236}">
                <a16:creationId xmlns:a16="http://schemas.microsoft.com/office/drawing/2014/main" id="{7042C41C-4BF2-9856-71AF-5B0F40479512}"/>
              </a:ext>
            </a:extLst>
          </p:cNvPr>
          <p:cNvPicPr>
            <a:picLocks noChangeAspect="1"/>
          </p:cNvPicPr>
          <p:nvPr/>
        </p:nvPicPr>
        <p:blipFill>
          <a:blip r:embed="rId3"/>
          <a:stretch>
            <a:fillRect/>
          </a:stretch>
        </p:blipFill>
        <p:spPr>
          <a:xfrm>
            <a:off x="8539406" y="2335909"/>
            <a:ext cx="3146133" cy="1961943"/>
          </a:xfrm>
          <a:prstGeom prst="rect">
            <a:avLst/>
          </a:prstGeom>
        </p:spPr>
      </p:pic>
      <p:sp>
        <p:nvSpPr>
          <p:cNvPr id="5" name="TextBox 4">
            <a:extLst>
              <a:ext uri="{FF2B5EF4-FFF2-40B4-BE49-F238E27FC236}">
                <a16:creationId xmlns:a16="http://schemas.microsoft.com/office/drawing/2014/main" id="{30784932-72B8-E09B-F3EB-9DB44203840B}"/>
              </a:ext>
            </a:extLst>
          </p:cNvPr>
          <p:cNvSpPr txBox="1"/>
          <p:nvPr/>
        </p:nvSpPr>
        <p:spPr>
          <a:xfrm>
            <a:off x="8368145" y="1828196"/>
            <a:ext cx="4034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780046"/>
                </a:solidFill>
                <a:effectLst/>
                <a:uLnTx/>
                <a:uFillTx/>
                <a:latin typeface="Arial"/>
                <a:ea typeface="ＭＳ Ｐゴシック"/>
                <a:cs typeface="Arial"/>
              </a:rPr>
              <a:t>Local Nature Recovery Strategy Opportunities map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780046"/>
                </a:solidFill>
                <a:effectLst/>
                <a:uLnTx/>
                <a:uFillTx/>
                <a:latin typeface="Arial"/>
                <a:ea typeface="ＭＳ Ｐゴシック"/>
                <a:cs typeface="Arial"/>
              </a:rPr>
              <a:t>(source Greater Manchester LNRS pilot)</a:t>
            </a:r>
            <a:endParaRPr kumimoji="0" lang="en-GB" sz="12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pic>
        <p:nvPicPr>
          <p:cNvPr id="7" name="Picture 6">
            <a:extLst>
              <a:ext uri="{FF2B5EF4-FFF2-40B4-BE49-F238E27FC236}">
                <a16:creationId xmlns:a16="http://schemas.microsoft.com/office/drawing/2014/main" id="{EAF278CE-19FD-FF84-C39E-FD7E7A284A73}"/>
              </a:ext>
            </a:extLst>
          </p:cNvPr>
          <p:cNvPicPr>
            <a:picLocks noChangeAspect="1"/>
          </p:cNvPicPr>
          <p:nvPr/>
        </p:nvPicPr>
        <p:blipFill>
          <a:blip r:embed="rId4"/>
          <a:stretch>
            <a:fillRect/>
          </a:stretch>
        </p:blipFill>
        <p:spPr>
          <a:xfrm>
            <a:off x="8785859" y="4476129"/>
            <a:ext cx="2907594" cy="1850756"/>
          </a:xfrm>
          <a:prstGeom prst="rect">
            <a:avLst/>
          </a:prstGeom>
        </p:spPr>
      </p:pic>
    </p:spTree>
    <p:extLst>
      <p:ext uri="{BB962C8B-B14F-4D97-AF65-F5344CB8AC3E}">
        <p14:creationId xmlns:p14="http://schemas.microsoft.com/office/powerpoint/2010/main" val="3811761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BEA73-3FA5-9274-71DD-0D619E723D82}"/>
              </a:ext>
            </a:extLst>
          </p:cNvPr>
          <p:cNvSpPr>
            <a:spLocks noGrp="1"/>
          </p:cNvSpPr>
          <p:nvPr>
            <p:ph type="title"/>
          </p:nvPr>
        </p:nvSpPr>
        <p:spPr/>
        <p:txBody>
          <a:bodyPr/>
          <a:lstStyle/>
          <a:p>
            <a:pPr algn="ctr"/>
            <a:r>
              <a:rPr kumimoji="0" lang="en-US" sz="3800" b="1" i="0" u="none" strike="noStrike" kern="0" cap="none" spc="0" normalizeH="0" baseline="0" noProof="0" dirty="0">
                <a:ln>
                  <a:noFill/>
                </a:ln>
                <a:solidFill>
                  <a:srgbClr val="006600"/>
                </a:solidFill>
                <a:effectLst/>
                <a:uLnTx/>
                <a:uFillTx/>
                <a:latin typeface="Arial"/>
                <a:ea typeface="+mj-ea"/>
                <a:cs typeface="Arial" panose="020B0604020202020204" pitchFamily="34" charset="0"/>
              </a:rPr>
              <a:t>Green Infrastructure Framework</a:t>
            </a:r>
            <a:endParaRPr lang="en-GB" dirty="0"/>
          </a:p>
        </p:txBody>
      </p:sp>
      <p:sp>
        <p:nvSpPr>
          <p:cNvPr id="4" name="Content Placeholder 3">
            <a:extLst>
              <a:ext uri="{FF2B5EF4-FFF2-40B4-BE49-F238E27FC236}">
                <a16:creationId xmlns:a16="http://schemas.microsoft.com/office/drawing/2014/main" id="{A21EEFEE-8FFC-A4AD-1E4E-19271FD994E5}"/>
              </a:ext>
            </a:extLst>
          </p:cNvPr>
          <p:cNvSpPr txBox="1">
            <a:spLocks noGrp="1"/>
          </p:cNvSpPr>
          <p:nvPr>
            <p:ph idx="1"/>
          </p:nvPr>
        </p:nvSpPr>
        <p:spPr>
          <a:xfrm>
            <a:off x="843366" y="1373890"/>
            <a:ext cx="5257800" cy="4351338"/>
          </a:xfrm>
          <a:prstGeom prst="rect">
            <a:avLst/>
          </a:prstGeom>
        </p:spPr>
        <p:txBody>
          <a:bodyPr vert="horz" lIns="91440" tIns="45720" rIns="91440" bIns="45720" rtlCol="0">
            <a:normAutofit/>
          </a:bodyPr>
          <a:lstStyle/>
          <a:p>
            <a:pPr marL="5715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rPr>
              <a:t>What is the Green Infrastructure Framework?</a:t>
            </a:r>
            <a:endParaRPr kumimoji="0" lang="en-US" sz="1800" b="0"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endParaRPr>
          </a:p>
          <a:p>
            <a:pPr marL="5715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12529"/>
                </a:solidFill>
                <a:effectLst/>
                <a:uLnTx/>
                <a:uFillTx/>
                <a:latin typeface="Arial" panose="020B0604020202020204" pitchFamily="34" charset="0"/>
                <a:ea typeface="ＭＳ Ｐゴシック"/>
                <a:cs typeface="Arial" panose="020B0604020202020204" pitchFamily="34" charset="0"/>
              </a:rPr>
              <a:t>The Green Infrastructure Framework supports the greening of our towns and cities as part of the Nature Recovery Network</a:t>
            </a:r>
            <a:r>
              <a:rPr kumimoji="0" lang="en-GB"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 It sets out what good looks like for local planning authorities, developers, parks and greenspace managers and communities.  It provides tools to help plan and design green infrastructure networks that deliver multiple benefits.</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The five main products in the Framework are:</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5" name="TextBox 4">
            <a:extLst>
              <a:ext uri="{FF2B5EF4-FFF2-40B4-BE49-F238E27FC236}">
                <a16:creationId xmlns:a16="http://schemas.microsoft.com/office/drawing/2014/main" id="{E1F4A7DD-3521-1536-9E2B-DD985708C010}"/>
              </a:ext>
            </a:extLst>
          </p:cNvPr>
          <p:cNvSpPr txBox="1"/>
          <p:nvPr/>
        </p:nvSpPr>
        <p:spPr>
          <a:xfrm>
            <a:off x="838200" y="3632279"/>
            <a:ext cx="5796097" cy="679121"/>
          </a:xfrm>
          <a:prstGeom prst="rect">
            <a:avLst/>
          </a:prstGeom>
        </p:spPr>
        <p:txBody>
          <a:bodyPr vert="horz" lIns="91440" tIns="45720" rIns="91440" bIns="45720" rtlCol="0">
            <a:normAutofit/>
          </a:bodyPr>
          <a:lstStyle/>
          <a:p>
            <a:pPr marL="5715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rPr>
              <a:t>Green Infrastructure Principles</a:t>
            </a:r>
            <a:endParaRPr kumimoji="0" lang="en-US" sz="1800" b="0"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endParaRPr>
          </a:p>
          <a:p>
            <a:pPr marL="5715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Why, What and How of good green infrastructure</a:t>
            </a:r>
          </a:p>
          <a:p>
            <a:pPr marL="57150" marR="0" lvl="0" algn="l" defTabSz="914400" rtl="0" eaLnBrk="1" fontAlgn="auto" latinLnBrk="0" hangingPunct="1">
              <a:lnSpc>
                <a:spcPct val="120000"/>
              </a:lnSpc>
              <a:spcBef>
                <a:spcPts val="0"/>
              </a:spcBef>
              <a:spcAft>
                <a:spcPts val="0"/>
              </a:spcAft>
              <a:buClrTx/>
              <a:buSzTx/>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57150" marR="0" lvl="0" indent="0" algn="l" defTabSz="914400" rtl="0" eaLnBrk="1" fontAlgn="auto" latinLnBrk="0" hangingPunct="1">
              <a:lnSpc>
                <a:spcPct val="12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28575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28575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28575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28575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Arial"/>
              <a:ea typeface="ＭＳ Ｐゴシック"/>
              <a:cs typeface="+mn-cs"/>
            </a:endParaRPr>
          </a:p>
        </p:txBody>
      </p:sp>
      <p:graphicFrame>
        <p:nvGraphicFramePr>
          <p:cNvPr id="6" name="Table 8">
            <a:extLst>
              <a:ext uri="{FF2B5EF4-FFF2-40B4-BE49-F238E27FC236}">
                <a16:creationId xmlns:a16="http://schemas.microsoft.com/office/drawing/2014/main" id="{5E8067A9-F2B6-BDA0-AC81-25F570BA4D2A}"/>
              </a:ext>
            </a:extLst>
          </p:cNvPr>
          <p:cNvGraphicFramePr>
            <a:graphicFrameLocks noGrp="1"/>
          </p:cNvGraphicFramePr>
          <p:nvPr>
            <p:extLst>
              <p:ext uri="{D42A27DB-BD31-4B8C-83A1-F6EECF244321}">
                <p14:modId xmlns:p14="http://schemas.microsoft.com/office/powerpoint/2010/main" val="3302243390"/>
              </p:ext>
            </p:extLst>
          </p:nvPr>
        </p:nvGraphicFramePr>
        <p:xfrm>
          <a:off x="908622" y="4554655"/>
          <a:ext cx="5187378" cy="1513964"/>
        </p:xfrm>
        <a:graphic>
          <a:graphicData uri="http://schemas.openxmlformats.org/drawingml/2006/table">
            <a:tbl>
              <a:tblPr firstRow="1" bandRow="1">
                <a:tableStyleId>{5C22544A-7EE6-4342-B048-85BDC9FD1C3A}</a:tableStyleId>
              </a:tblPr>
              <a:tblGrid>
                <a:gridCol w="5187378">
                  <a:extLst>
                    <a:ext uri="{9D8B030D-6E8A-4147-A177-3AD203B41FA5}">
                      <a16:colId xmlns:a16="http://schemas.microsoft.com/office/drawing/2014/main" val="434910940"/>
                    </a:ext>
                  </a:extLst>
                </a:gridCol>
              </a:tblGrid>
              <a:tr h="477644">
                <a:tc>
                  <a:txBody>
                    <a:bodyPr/>
                    <a:lstStyle/>
                    <a:p>
                      <a:pPr marL="0" marR="0" lvl="0" indent="0" algn="l" defTabSz="562722" rtl="0" eaLnBrk="1" fontAlgn="auto" latinLnBrk="0" hangingPunct="1">
                        <a:lnSpc>
                          <a:spcPct val="100000"/>
                        </a:lnSpc>
                        <a:spcBef>
                          <a:spcPts val="0"/>
                        </a:spcBef>
                        <a:spcAft>
                          <a:spcPts val="0"/>
                        </a:spcAft>
                        <a:buClrTx/>
                        <a:buSzTx/>
                        <a:buFontTx/>
                        <a:buNone/>
                        <a:tabLst/>
                        <a:defRPr/>
                      </a:pPr>
                      <a:r>
                        <a:rPr lang="en-GB" sz="1600" b="0" dirty="0">
                          <a:latin typeface="Arial" panose="020B0604020202020204" pitchFamily="34" charset="0"/>
                          <a:cs typeface="Arial" panose="020B0604020202020204" pitchFamily="34" charset="0"/>
                        </a:rPr>
                        <a:t>Why:  </a:t>
                      </a:r>
                      <a:r>
                        <a:rPr lang="en-GB" sz="1200" b="0" dirty="0">
                          <a:solidFill>
                            <a:schemeClr val="bg1"/>
                          </a:solidFill>
                          <a:latin typeface="Arial" panose="020B0604020202020204" pitchFamily="34" charset="0"/>
                          <a:cs typeface="Arial" panose="020B0604020202020204" pitchFamily="34" charset="0"/>
                        </a:rPr>
                        <a:t>1. Nature  2. Health  3. Economy  4. Water  5. Climate</a:t>
                      </a:r>
                    </a:p>
                  </a:txBody>
                  <a:tcPr>
                    <a:solidFill>
                      <a:srgbClr val="780046"/>
                    </a:solidFill>
                  </a:tcPr>
                </a:tc>
                <a:extLst>
                  <a:ext uri="{0D108BD9-81ED-4DB2-BD59-A6C34878D82A}">
                    <a16:rowId xmlns:a16="http://schemas.microsoft.com/office/drawing/2014/main" val="819468405"/>
                  </a:ext>
                </a:extLst>
              </a:tr>
              <a:tr h="388095">
                <a:tc>
                  <a:txBody>
                    <a:bodyPr/>
                    <a:lstStyle/>
                    <a:p>
                      <a:r>
                        <a:rPr lang="en-GB" sz="1600" b="0" dirty="0">
                          <a:solidFill>
                            <a:schemeClr val="bg1"/>
                          </a:solidFill>
                          <a:latin typeface="Arial" panose="020B0604020202020204" pitchFamily="34" charset="0"/>
                          <a:cs typeface="Arial" panose="020B0604020202020204" pitchFamily="34" charset="0"/>
                        </a:rPr>
                        <a:t>What:  </a:t>
                      </a:r>
                      <a:r>
                        <a:rPr lang="en-GB" sz="1200" dirty="0">
                          <a:solidFill>
                            <a:schemeClr val="bg1"/>
                          </a:solidFill>
                          <a:latin typeface="Arial" panose="020B0604020202020204" pitchFamily="34" charset="0"/>
                          <a:cs typeface="Arial" panose="020B0604020202020204" pitchFamily="34" charset="0"/>
                        </a:rPr>
                        <a:t>1. Multifunctional  2. Varied  3. Connected  4. Accessible</a:t>
                      </a:r>
                    </a:p>
                    <a:p>
                      <a:r>
                        <a:rPr lang="en-GB" sz="1200" dirty="0">
                          <a:solidFill>
                            <a:schemeClr val="bg1"/>
                          </a:solidFill>
                          <a:latin typeface="Arial" panose="020B0604020202020204" pitchFamily="34" charset="0"/>
                          <a:cs typeface="Arial" panose="020B0604020202020204" pitchFamily="34" charset="0"/>
                        </a:rPr>
                        <a:t>5. Responds to Character</a:t>
                      </a:r>
                    </a:p>
                  </a:txBody>
                  <a:tcPr>
                    <a:solidFill>
                      <a:schemeClr val="accent1">
                        <a:lumMod val="50000"/>
                      </a:schemeClr>
                    </a:solidFill>
                  </a:tcPr>
                </a:tc>
                <a:extLst>
                  <a:ext uri="{0D108BD9-81ED-4DB2-BD59-A6C34878D82A}">
                    <a16:rowId xmlns:a16="http://schemas.microsoft.com/office/drawing/2014/main" val="3057913424"/>
                  </a:ext>
                </a:extLst>
              </a:tr>
              <a:tr h="477644">
                <a:tc>
                  <a:txBody>
                    <a:bodyPr/>
                    <a:lstStyle/>
                    <a:p>
                      <a:pPr marL="0" indent="0">
                        <a:buNone/>
                      </a:pPr>
                      <a:r>
                        <a:rPr lang="en-GB" sz="1600" b="0" dirty="0">
                          <a:solidFill>
                            <a:schemeClr val="bg1"/>
                          </a:solidFill>
                          <a:latin typeface="Arial" panose="020B0604020202020204" pitchFamily="34" charset="0"/>
                          <a:cs typeface="Arial" panose="020B0604020202020204" pitchFamily="34" charset="0"/>
                        </a:rPr>
                        <a:t>How:  </a:t>
                      </a:r>
                      <a:r>
                        <a:rPr lang="en-GB" sz="1200" dirty="0">
                          <a:solidFill>
                            <a:schemeClr val="bg1"/>
                          </a:solidFill>
                          <a:latin typeface="Arial" panose="020B0604020202020204" pitchFamily="34" charset="0"/>
                          <a:cs typeface="Arial" panose="020B0604020202020204" pitchFamily="34" charset="0"/>
                        </a:rPr>
                        <a:t>1. Partnership and Vision  2. Evidence  3. Plan Strategically  </a:t>
                      </a:r>
                    </a:p>
                    <a:p>
                      <a:pPr marL="0" indent="0">
                        <a:buNone/>
                      </a:pPr>
                      <a:r>
                        <a:rPr lang="en-GB" sz="1200" dirty="0">
                          <a:solidFill>
                            <a:schemeClr val="bg1"/>
                          </a:solidFill>
                          <a:latin typeface="Arial" panose="020B0604020202020204" pitchFamily="34" charset="0"/>
                          <a:cs typeface="Arial" panose="020B0604020202020204" pitchFamily="34" charset="0"/>
                        </a:rPr>
                        <a:t>4. Design  5. Manage, Value and Evaluate</a:t>
                      </a:r>
                    </a:p>
                  </a:txBody>
                  <a:tcPr>
                    <a:solidFill>
                      <a:srgbClr val="00B050"/>
                    </a:solidFill>
                  </a:tcPr>
                </a:tc>
                <a:extLst>
                  <a:ext uri="{0D108BD9-81ED-4DB2-BD59-A6C34878D82A}">
                    <a16:rowId xmlns:a16="http://schemas.microsoft.com/office/drawing/2014/main" val="3122756285"/>
                  </a:ext>
                </a:extLst>
              </a:tr>
            </a:tbl>
          </a:graphicData>
        </a:graphic>
      </p:graphicFrame>
      <p:sp>
        <p:nvSpPr>
          <p:cNvPr id="7" name="TextBox 6">
            <a:extLst>
              <a:ext uri="{FF2B5EF4-FFF2-40B4-BE49-F238E27FC236}">
                <a16:creationId xmlns:a16="http://schemas.microsoft.com/office/drawing/2014/main" id="{6D31A673-D4C3-1E9B-2CD4-F933077D1D2C}"/>
              </a:ext>
            </a:extLst>
          </p:cNvPr>
          <p:cNvSpPr txBox="1"/>
          <p:nvPr/>
        </p:nvSpPr>
        <p:spPr>
          <a:xfrm>
            <a:off x="594810" y="6477440"/>
            <a:ext cx="11113488" cy="293607"/>
          </a:xfrm>
          <a:prstGeom prst="rect">
            <a:avLst/>
          </a:prstGeom>
          <a:noFill/>
        </p:spPr>
        <p:txBody>
          <a:bodyPr wrap="square" rtlCol="0">
            <a:spAutoFit/>
          </a:bodyPr>
          <a:lstStyle/>
          <a:p>
            <a:pPr marL="5715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rPr>
              <a:t>For more information scan the QR code or copy the link: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https://designatedsites.naturalengland.org.uk/GreenInfrastructure/Home.aspx</a:t>
            </a:r>
            <a:endParaRPr kumimoji="0" lang="en-US" sz="1200" b="1"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endParaRPr>
          </a:p>
        </p:txBody>
      </p:sp>
      <p:sp>
        <p:nvSpPr>
          <p:cNvPr id="8" name="TextBox 7">
            <a:extLst>
              <a:ext uri="{FF2B5EF4-FFF2-40B4-BE49-F238E27FC236}">
                <a16:creationId xmlns:a16="http://schemas.microsoft.com/office/drawing/2014/main" id="{C1EF0CA1-0BC5-F14D-90DD-0E3164D5CB50}"/>
              </a:ext>
            </a:extLst>
          </p:cNvPr>
          <p:cNvSpPr txBox="1"/>
          <p:nvPr/>
        </p:nvSpPr>
        <p:spPr>
          <a:xfrm>
            <a:off x="6467251" y="1368970"/>
            <a:ext cx="5383604" cy="659476"/>
          </a:xfrm>
          <a:prstGeom prst="rect">
            <a:avLst/>
          </a:prstGeom>
          <a:noFill/>
        </p:spPr>
        <p:txBody>
          <a:bodyPr wrap="square" rtlCol="0">
            <a:spAutoFit/>
          </a:bodyPr>
          <a:lstStyle/>
          <a:p>
            <a:pPr marL="5715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rPr>
              <a:t>Green Infrastructure Standards</a:t>
            </a:r>
            <a:r>
              <a:rPr kumimoji="0" lang="en-US" sz="1800" b="0"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rPr>
              <a:t> </a:t>
            </a:r>
          </a:p>
          <a:p>
            <a:pPr marL="5715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National standards for green infrastructure quantity and quality.</a:t>
            </a:r>
          </a:p>
        </p:txBody>
      </p:sp>
      <p:pic>
        <p:nvPicPr>
          <p:cNvPr id="9" name="Picture 8">
            <a:extLst>
              <a:ext uri="{FF2B5EF4-FFF2-40B4-BE49-F238E27FC236}">
                <a16:creationId xmlns:a16="http://schemas.microsoft.com/office/drawing/2014/main" id="{4949BC3E-18B8-FFD6-5E80-AF1E299AC516}"/>
              </a:ext>
            </a:extLst>
          </p:cNvPr>
          <p:cNvPicPr>
            <a:picLocks noChangeAspect="1"/>
          </p:cNvPicPr>
          <p:nvPr/>
        </p:nvPicPr>
        <p:blipFill>
          <a:blip r:embed="rId3"/>
          <a:stretch>
            <a:fillRect/>
          </a:stretch>
        </p:blipFill>
        <p:spPr>
          <a:xfrm>
            <a:off x="6634297" y="2033935"/>
            <a:ext cx="3335511" cy="1529161"/>
          </a:xfrm>
          <a:prstGeom prst="rect">
            <a:avLst/>
          </a:prstGeom>
        </p:spPr>
      </p:pic>
      <p:sp>
        <p:nvSpPr>
          <p:cNvPr id="10" name="TextBox 9">
            <a:extLst>
              <a:ext uri="{FF2B5EF4-FFF2-40B4-BE49-F238E27FC236}">
                <a16:creationId xmlns:a16="http://schemas.microsoft.com/office/drawing/2014/main" id="{0DE00170-E500-1D73-8C05-08A7EC626143}"/>
              </a:ext>
            </a:extLst>
          </p:cNvPr>
          <p:cNvSpPr txBox="1"/>
          <p:nvPr/>
        </p:nvSpPr>
        <p:spPr>
          <a:xfrm>
            <a:off x="6475584" y="3719904"/>
            <a:ext cx="3858455" cy="1209562"/>
          </a:xfrm>
          <a:prstGeom prst="rect">
            <a:avLst/>
          </a:prstGeom>
          <a:noFill/>
        </p:spPr>
        <p:txBody>
          <a:bodyPr wrap="square" rtlCol="0">
            <a:sp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rPr>
              <a:t>Green Infrastructure Mapping</a:t>
            </a:r>
          </a:p>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Mapped datasets to support the standards</a:t>
            </a:r>
          </a:p>
          <a:p>
            <a:pPr marL="34290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endParaRP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1" name="TextBox 10">
            <a:extLst>
              <a:ext uri="{FF2B5EF4-FFF2-40B4-BE49-F238E27FC236}">
                <a16:creationId xmlns:a16="http://schemas.microsoft.com/office/drawing/2014/main" id="{7487BC37-6058-E454-BBC6-18A0C70A68A8}"/>
              </a:ext>
            </a:extLst>
          </p:cNvPr>
          <p:cNvSpPr txBox="1"/>
          <p:nvPr/>
        </p:nvSpPr>
        <p:spPr>
          <a:xfrm>
            <a:off x="6475584" y="4498020"/>
            <a:ext cx="4009436" cy="612475"/>
          </a:xfrm>
          <a:prstGeom prst="rect">
            <a:avLst/>
          </a:prstGeom>
          <a:noFill/>
        </p:spPr>
        <p:txBody>
          <a:bodyPr wrap="square" rtlCol="0">
            <a:sp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rPr>
              <a:t>Planning and Design Guide</a:t>
            </a:r>
          </a:p>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How to design good quality green infrastructure</a:t>
            </a:r>
          </a:p>
        </p:txBody>
      </p:sp>
      <p:sp>
        <p:nvSpPr>
          <p:cNvPr id="12" name="TextBox 11">
            <a:extLst>
              <a:ext uri="{FF2B5EF4-FFF2-40B4-BE49-F238E27FC236}">
                <a16:creationId xmlns:a16="http://schemas.microsoft.com/office/drawing/2014/main" id="{0CA3461E-609B-41D5-C88D-EC911D584E07}"/>
              </a:ext>
            </a:extLst>
          </p:cNvPr>
          <p:cNvSpPr txBox="1"/>
          <p:nvPr/>
        </p:nvSpPr>
        <p:spPr>
          <a:xfrm>
            <a:off x="6467251" y="5266224"/>
            <a:ext cx="4047058" cy="1176541"/>
          </a:xfrm>
          <a:prstGeom prst="rect">
            <a:avLst/>
          </a:prstGeom>
          <a:noFill/>
        </p:spPr>
        <p:txBody>
          <a:bodyPr wrap="square" rtlCol="0">
            <a:spAutoFit/>
          </a:bodyPr>
          <a:lstStyle/>
          <a:p>
            <a:pPr marL="5715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0046"/>
                </a:solidFill>
                <a:effectLst/>
                <a:uLnTx/>
                <a:uFillTx/>
                <a:latin typeface="Arial" panose="020B0604020202020204" pitchFamily="34" charset="0"/>
                <a:ea typeface="ＭＳ Ｐゴシック"/>
                <a:cs typeface="Arial" panose="020B0604020202020204" pitchFamily="34" charset="0"/>
              </a:rPr>
              <a:t>Process Journeys</a:t>
            </a:r>
          </a:p>
          <a:p>
            <a:pPr marL="5715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How to apply the products in the Framework-  Planners, Developers and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Neighbourhood</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Planners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 name="Picture 12">
            <a:extLst>
              <a:ext uri="{FF2B5EF4-FFF2-40B4-BE49-F238E27FC236}">
                <a16:creationId xmlns:a16="http://schemas.microsoft.com/office/drawing/2014/main" id="{ECF735CC-0481-A3AF-53A5-83C6E92F4889}"/>
              </a:ext>
            </a:extLst>
          </p:cNvPr>
          <p:cNvPicPr>
            <a:picLocks noChangeAspect="1"/>
          </p:cNvPicPr>
          <p:nvPr/>
        </p:nvPicPr>
        <p:blipFill>
          <a:blip r:embed="rId4"/>
          <a:stretch>
            <a:fillRect/>
          </a:stretch>
        </p:blipFill>
        <p:spPr>
          <a:xfrm>
            <a:off x="10519475" y="3551652"/>
            <a:ext cx="1164437" cy="890093"/>
          </a:xfrm>
          <a:prstGeom prst="rect">
            <a:avLst/>
          </a:prstGeom>
        </p:spPr>
      </p:pic>
      <p:pic>
        <p:nvPicPr>
          <p:cNvPr id="14" name="Picture 13">
            <a:extLst>
              <a:ext uri="{FF2B5EF4-FFF2-40B4-BE49-F238E27FC236}">
                <a16:creationId xmlns:a16="http://schemas.microsoft.com/office/drawing/2014/main" id="{7FB5EB15-6F62-2DE2-DFB3-6BB240FB5F59}"/>
              </a:ext>
            </a:extLst>
          </p:cNvPr>
          <p:cNvPicPr>
            <a:picLocks noChangeAspect="1"/>
          </p:cNvPicPr>
          <p:nvPr/>
        </p:nvPicPr>
        <p:blipFill>
          <a:blip r:embed="rId5"/>
          <a:stretch>
            <a:fillRect/>
          </a:stretch>
        </p:blipFill>
        <p:spPr>
          <a:xfrm>
            <a:off x="10519475" y="4665249"/>
            <a:ext cx="1188823" cy="823031"/>
          </a:xfrm>
          <a:prstGeom prst="rect">
            <a:avLst/>
          </a:prstGeom>
        </p:spPr>
      </p:pic>
      <p:pic>
        <p:nvPicPr>
          <p:cNvPr id="15" name="Picture 14">
            <a:extLst>
              <a:ext uri="{FF2B5EF4-FFF2-40B4-BE49-F238E27FC236}">
                <a16:creationId xmlns:a16="http://schemas.microsoft.com/office/drawing/2014/main" id="{C5D91C82-F591-2588-BDDD-819F6D2E6C91}"/>
              </a:ext>
            </a:extLst>
          </p:cNvPr>
          <p:cNvPicPr>
            <a:picLocks noChangeAspect="1"/>
          </p:cNvPicPr>
          <p:nvPr/>
        </p:nvPicPr>
        <p:blipFill>
          <a:blip r:embed="rId6"/>
          <a:stretch>
            <a:fillRect/>
          </a:stretch>
        </p:blipFill>
        <p:spPr>
          <a:xfrm>
            <a:off x="10524383" y="5711784"/>
            <a:ext cx="1091279" cy="993734"/>
          </a:xfrm>
          <a:prstGeom prst="rect">
            <a:avLst/>
          </a:prstGeom>
        </p:spPr>
      </p:pic>
    </p:spTree>
    <p:extLst>
      <p:ext uri="{BB962C8B-B14F-4D97-AF65-F5344CB8AC3E}">
        <p14:creationId xmlns:p14="http://schemas.microsoft.com/office/powerpoint/2010/main" val="2785294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D29B2-D0CC-4FA3-A3BD-038570C4C24D}"/>
              </a:ext>
            </a:extLst>
          </p:cNvPr>
          <p:cNvSpPr>
            <a:spLocks noGrp="1"/>
          </p:cNvSpPr>
          <p:nvPr>
            <p:ph type="ctrTitle"/>
          </p:nvPr>
        </p:nvSpPr>
        <p:spPr>
          <a:xfrm>
            <a:off x="240030" y="2907585"/>
            <a:ext cx="11711940" cy="1042829"/>
          </a:xfrm>
        </p:spPr>
        <p:txBody>
          <a:bodyPr>
            <a:normAutofit fontScale="90000"/>
          </a:bodyPr>
          <a:lstStyle/>
          <a:p>
            <a:pPr fontAlgn="base">
              <a:spcAft>
                <a:spcPct val="0"/>
              </a:spcAft>
              <a:defRPr/>
            </a:pPr>
            <a:r>
              <a:rPr lang="en-GB" sz="5400" b="1" kern="0" dirty="0">
                <a:solidFill>
                  <a:srgbClr val="006600"/>
                </a:solidFill>
                <a:latin typeface="Arial"/>
              </a:rPr>
              <a:t>Welcome, housekeeping, introductions</a:t>
            </a:r>
          </a:p>
        </p:txBody>
      </p:sp>
    </p:spTree>
    <p:extLst>
      <p:ext uri="{BB962C8B-B14F-4D97-AF65-F5344CB8AC3E}">
        <p14:creationId xmlns:p14="http://schemas.microsoft.com/office/powerpoint/2010/main" val="2880725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C60-3939-04DE-BD9A-8B4D233F384F}"/>
              </a:ext>
            </a:extLst>
          </p:cNvPr>
          <p:cNvSpPr>
            <a:spLocks noGrp="1"/>
          </p:cNvSpPr>
          <p:nvPr>
            <p:ph type="ctrTitle"/>
          </p:nvPr>
        </p:nvSpPr>
        <p:spPr>
          <a:xfrm>
            <a:off x="603120" y="3198212"/>
            <a:ext cx="11588880" cy="1125537"/>
          </a:xfrm>
        </p:spPr>
        <p:txBody>
          <a:bodyPr>
            <a:noAutofit/>
          </a:bodyPr>
          <a:lstStyle/>
          <a:p>
            <a:r>
              <a:rPr lang="en-GB" sz="4000" b="1" kern="0" dirty="0">
                <a:solidFill>
                  <a:srgbClr val="006600"/>
                </a:solidFill>
                <a:latin typeface="Arial"/>
              </a:rPr>
              <a:t>What is your council doing now to take full advantage of the new duties and requirements? </a:t>
            </a:r>
          </a:p>
        </p:txBody>
      </p:sp>
    </p:spTree>
    <p:extLst>
      <p:ext uri="{BB962C8B-B14F-4D97-AF65-F5344CB8AC3E}">
        <p14:creationId xmlns:p14="http://schemas.microsoft.com/office/powerpoint/2010/main" val="2348931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34F6-B916-3416-8210-B89DDD3EB808}"/>
              </a:ext>
            </a:extLst>
          </p:cNvPr>
          <p:cNvSpPr>
            <a:spLocks noGrp="1"/>
          </p:cNvSpPr>
          <p:nvPr>
            <p:ph type="title"/>
          </p:nvPr>
        </p:nvSpPr>
        <p:spPr/>
        <p:txBody>
          <a:bodyPr>
            <a:normAutofit/>
          </a:bodyPr>
          <a:lstStyle/>
          <a:p>
            <a:pPr algn="ctr"/>
            <a:r>
              <a:rPr lang="en-GB" sz="3800" b="1" kern="0" dirty="0">
                <a:solidFill>
                  <a:srgbClr val="006600"/>
                </a:solidFill>
                <a:latin typeface="Arial"/>
              </a:rPr>
              <a:t>An A-Z of quick wins</a:t>
            </a:r>
          </a:p>
        </p:txBody>
      </p:sp>
      <p:sp>
        <p:nvSpPr>
          <p:cNvPr id="3" name="Content Placeholder 2">
            <a:extLst>
              <a:ext uri="{FF2B5EF4-FFF2-40B4-BE49-F238E27FC236}">
                <a16:creationId xmlns:a16="http://schemas.microsoft.com/office/drawing/2014/main" id="{8278910F-D820-8610-8D65-3A60A8F3157B}"/>
              </a:ext>
            </a:extLst>
          </p:cNvPr>
          <p:cNvSpPr>
            <a:spLocks noGrp="1"/>
          </p:cNvSpPr>
          <p:nvPr>
            <p:ph idx="1"/>
          </p:nvPr>
        </p:nvSpPr>
        <p:spPr>
          <a:xfrm>
            <a:off x="719139" y="1844825"/>
            <a:ext cx="5198336" cy="4281338"/>
          </a:xfrm>
        </p:spPr>
        <p:txBody>
          <a:bodyPr>
            <a:normAutofit fontScale="85000" lnSpcReduction="20000"/>
          </a:bodyPr>
          <a:lstStyle/>
          <a:p>
            <a:pPr marL="0" indent="0">
              <a:buNone/>
            </a:pPr>
            <a:r>
              <a:rPr lang="en-GB" sz="1300" dirty="0">
                <a:latin typeface="Arial" panose="020B0604020202020204" pitchFamily="34" charset="0"/>
                <a:cs typeface="Arial" panose="020B0604020202020204" pitchFamily="34" charset="0"/>
              </a:rPr>
              <a:t>A - Use suppliers that have an ethical mission/framework.</a:t>
            </a:r>
          </a:p>
          <a:p>
            <a:pPr marL="0" indent="0">
              <a:buNone/>
            </a:pPr>
            <a:r>
              <a:rPr lang="en-GB" sz="1300" dirty="0">
                <a:latin typeface="Arial" panose="020B0604020202020204" pitchFamily="34" charset="0"/>
                <a:cs typeface="Arial" panose="020B0604020202020204" pitchFamily="34" charset="0"/>
              </a:rPr>
              <a:t>B - Audit carbon/biodiversity offsetting claimed by third-party firms (avoid 'greenwashing').</a:t>
            </a:r>
          </a:p>
          <a:p>
            <a:pPr marL="0" indent="0">
              <a:buNone/>
            </a:pPr>
            <a:r>
              <a:rPr lang="en-GB" sz="1300" dirty="0">
                <a:latin typeface="Arial" panose="020B0604020202020204" pitchFamily="34" charset="0"/>
                <a:cs typeface="Arial" panose="020B0604020202020204" pitchFamily="34" charset="0"/>
              </a:rPr>
              <a:t>C - Train new staff on nature-based solutions.</a:t>
            </a:r>
          </a:p>
          <a:p>
            <a:pPr marL="0" indent="0">
              <a:buNone/>
            </a:pPr>
            <a:r>
              <a:rPr lang="en-GB" sz="1300" dirty="0">
                <a:latin typeface="Arial" panose="020B0604020202020204" pitchFamily="34" charset="0"/>
                <a:cs typeface="Arial" panose="020B0604020202020204" pitchFamily="34" charset="0"/>
              </a:rPr>
              <a:t>D - Audit projects that directly impact habitats/vegetation.</a:t>
            </a:r>
          </a:p>
          <a:p>
            <a:pPr marL="0" indent="0">
              <a:buNone/>
            </a:pPr>
            <a:r>
              <a:rPr lang="en-GB" sz="1300" dirty="0">
                <a:latin typeface="Arial" panose="020B0604020202020204" pitchFamily="34" charset="0"/>
                <a:cs typeface="Arial" panose="020B0604020202020204" pitchFamily="34" charset="0"/>
              </a:rPr>
              <a:t>E - Assess impact of borough-wide procurement of products and services (e.g., lighting).</a:t>
            </a:r>
          </a:p>
          <a:p>
            <a:pPr marL="0" indent="0">
              <a:buNone/>
            </a:pPr>
            <a:r>
              <a:rPr lang="en-GB" sz="1300" dirty="0">
                <a:latin typeface="Arial" panose="020B0604020202020204" pitchFamily="34" charset="0"/>
                <a:cs typeface="Arial" panose="020B0604020202020204" pitchFamily="34" charset="0"/>
              </a:rPr>
              <a:t>F - Check pension provider supports ethical investment.</a:t>
            </a:r>
          </a:p>
          <a:p>
            <a:pPr marL="0" indent="0">
              <a:buNone/>
            </a:pPr>
            <a:r>
              <a:rPr lang="en-GB" sz="1300" dirty="0">
                <a:latin typeface="Arial" panose="020B0604020202020204" pitchFamily="34" charset="0"/>
                <a:cs typeface="Arial" panose="020B0604020202020204" pitchFamily="34" charset="0"/>
              </a:rPr>
              <a:t>G - Source food locally, avoiding palm oil.</a:t>
            </a:r>
          </a:p>
          <a:p>
            <a:pPr marL="0" indent="0">
              <a:buNone/>
            </a:pPr>
            <a:r>
              <a:rPr lang="en-GB" sz="1300" dirty="0">
                <a:latin typeface="Arial" panose="020B0604020202020204" pitchFamily="34" charset="0"/>
                <a:cs typeface="Arial" panose="020B0604020202020204" pitchFamily="34" charset="0"/>
              </a:rPr>
              <a:t>H - Avoid peat-based products.</a:t>
            </a:r>
          </a:p>
          <a:p>
            <a:pPr marL="0" indent="0">
              <a:buNone/>
            </a:pPr>
            <a:r>
              <a:rPr lang="en-GB" sz="1300" dirty="0">
                <a:latin typeface="Arial" panose="020B0604020202020204" pitchFamily="34" charset="0"/>
                <a:cs typeface="Arial" panose="020B0604020202020204" pitchFamily="34" charset="0"/>
              </a:rPr>
              <a:t>I - Identify mono-culture/single-use decisions/outcomes and explore if a multi functional approach could deliver better outcomes.</a:t>
            </a:r>
          </a:p>
          <a:p>
            <a:pPr marL="0" indent="0">
              <a:buNone/>
            </a:pPr>
            <a:r>
              <a:rPr lang="en-GB" sz="1300" dirty="0">
                <a:latin typeface="Arial" panose="020B0604020202020204" pitchFamily="34" charset="0"/>
                <a:cs typeface="Arial" panose="020B0604020202020204" pitchFamily="34" charset="0"/>
              </a:rPr>
              <a:t>J - Design for bio-solar roofs rather than only solar.</a:t>
            </a:r>
          </a:p>
          <a:p>
            <a:pPr marL="0" indent="0">
              <a:buNone/>
            </a:pPr>
            <a:r>
              <a:rPr lang="en-GB" sz="1300" dirty="0">
                <a:latin typeface="Arial" panose="020B0604020202020204" pitchFamily="34" charset="0"/>
                <a:cs typeface="Arial" panose="020B0604020202020204" pitchFamily="34" charset="0"/>
              </a:rPr>
              <a:t>K - Understand the council's policy of 60% native planting schemes.</a:t>
            </a:r>
          </a:p>
          <a:p>
            <a:pPr marL="0" indent="0">
              <a:buNone/>
            </a:pPr>
            <a:r>
              <a:rPr lang="en-GB" sz="1300" dirty="0">
                <a:latin typeface="Arial" panose="020B0604020202020204" pitchFamily="34" charset="0"/>
                <a:cs typeface="Arial" panose="020B0604020202020204" pitchFamily="34" charset="0"/>
              </a:rPr>
              <a:t>L - Help people benefit from nature through increased direct experience.</a:t>
            </a:r>
          </a:p>
          <a:p>
            <a:pPr marL="0" indent="0">
              <a:buNone/>
            </a:pPr>
            <a:r>
              <a:rPr lang="en-GB" sz="1300" dirty="0">
                <a:latin typeface="Arial" panose="020B0604020202020204" pitchFamily="34" charset="0"/>
                <a:cs typeface="Arial" panose="020B0604020202020204" pitchFamily="34" charset="0"/>
              </a:rPr>
              <a:t>M - Require an understanding of the climate and ecological crisis and evidence of personal action through the recruitment process.</a:t>
            </a:r>
          </a:p>
          <a:p>
            <a:pPr marL="0" indent="0">
              <a:buNone/>
            </a:pPr>
            <a:r>
              <a:rPr lang="en-GB" sz="1300" dirty="0">
                <a:latin typeface="Arial" panose="020B0604020202020204" pitchFamily="34" charset="0"/>
                <a:cs typeface="Arial" panose="020B0604020202020204" pitchFamily="34" charset="0"/>
              </a:rPr>
              <a:t>N - Share best practice across teams.</a:t>
            </a:r>
          </a:p>
          <a:p>
            <a:pPr marL="0" indent="0">
              <a:buNone/>
            </a:pPr>
            <a:r>
              <a:rPr lang="en-GB" sz="1300" dirty="0">
                <a:latin typeface="Arial" panose="020B0604020202020204" pitchFamily="34" charset="0"/>
                <a:cs typeface="Arial" panose="020B0604020202020204" pitchFamily="34" charset="0"/>
              </a:rPr>
              <a:t>O - Understand the biodiversity value of your assets/under your control.</a:t>
            </a:r>
          </a:p>
          <a:p>
            <a:pPr marL="0" indent="0">
              <a:buNone/>
            </a:pPr>
            <a:endParaRPr lang="en-GB" sz="1200" dirty="0"/>
          </a:p>
        </p:txBody>
      </p:sp>
      <p:sp>
        <p:nvSpPr>
          <p:cNvPr id="4" name="Content Placeholder 2">
            <a:extLst>
              <a:ext uri="{FF2B5EF4-FFF2-40B4-BE49-F238E27FC236}">
                <a16:creationId xmlns:a16="http://schemas.microsoft.com/office/drawing/2014/main" id="{180428B2-E2FB-2A1B-81EB-32185716099B}"/>
              </a:ext>
            </a:extLst>
          </p:cNvPr>
          <p:cNvSpPr txBox="1">
            <a:spLocks/>
          </p:cNvSpPr>
          <p:nvPr/>
        </p:nvSpPr>
        <p:spPr bwMode="auto">
          <a:xfrm>
            <a:off x="6274527" y="1844825"/>
            <a:ext cx="5312227" cy="4281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20688" indent="-420688" algn="l" rtl="0" eaLnBrk="1" fontAlgn="base" hangingPunct="1">
              <a:spcBef>
                <a:spcPct val="20000"/>
              </a:spcBef>
              <a:spcAft>
                <a:spcPct val="0"/>
              </a:spcAft>
              <a:buChar char="•"/>
              <a:defRPr sz="3900">
                <a:solidFill>
                  <a:schemeClr val="tx1"/>
                </a:solidFill>
                <a:latin typeface="+mn-lt"/>
                <a:ea typeface="+mn-ea"/>
                <a:cs typeface="ＭＳ Ｐゴシック" charset="0"/>
              </a:defRPr>
            </a:lvl1pPr>
            <a:lvl2pPr marL="914400" indent="-350838" algn="l" rtl="0" eaLnBrk="1" fontAlgn="base" hangingPunct="1">
              <a:spcBef>
                <a:spcPct val="20000"/>
              </a:spcBef>
              <a:spcAft>
                <a:spcPct val="0"/>
              </a:spcAft>
              <a:buChar char="–"/>
              <a:defRPr sz="3400">
                <a:solidFill>
                  <a:schemeClr val="tx1"/>
                </a:solidFill>
                <a:latin typeface="+mn-lt"/>
                <a:ea typeface="+mn-ea"/>
              </a:defRPr>
            </a:lvl2pPr>
            <a:lvl3pPr marL="1406525" indent="-280988" algn="l" rtl="0" eaLnBrk="1" fontAlgn="base" hangingPunct="1">
              <a:spcBef>
                <a:spcPct val="20000"/>
              </a:spcBef>
              <a:spcAft>
                <a:spcPct val="0"/>
              </a:spcAft>
              <a:buChar char="•"/>
              <a:defRPr sz="2900">
                <a:solidFill>
                  <a:schemeClr val="tx1"/>
                </a:solidFill>
                <a:latin typeface="+mn-lt"/>
                <a:ea typeface="+mn-ea"/>
              </a:defRPr>
            </a:lvl3pPr>
            <a:lvl4pPr marL="1968500" indent="-280988" algn="l" rtl="0" eaLnBrk="1" fontAlgn="base" hangingPunct="1">
              <a:spcBef>
                <a:spcPct val="20000"/>
              </a:spcBef>
              <a:spcAft>
                <a:spcPct val="0"/>
              </a:spcAft>
              <a:buChar char="–"/>
              <a:defRPr sz="2400">
                <a:solidFill>
                  <a:schemeClr val="tx1"/>
                </a:solidFill>
                <a:latin typeface="+mn-lt"/>
                <a:ea typeface="+mn-ea"/>
              </a:defRPr>
            </a:lvl4pPr>
            <a:lvl5pPr marL="2532063" indent="-280988" algn="l" rtl="0" eaLnBrk="1" fontAlgn="base" hangingPunct="1">
              <a:spcBef>
                <a:spcPct val="20000"/>
              </a:spcBef>
              <a:spcAft>
                <a:spcPct val="0"/>
              </a:spcAft>
              <a:buChar char="»"/>
              <a:defRPr sz="2400">
                <a:solidFill>
                  <a:schemeClr val="tx1"/>
                </a:solidFill>
                <a:latin typeface="+mn-lt"/>
                <a:ea typeface="+mn-ea"/>
              </a:defRPr>
            </a:lvl5pPr>
            <a:lvl6pPr marL="3094970" indent="-281361" algn="l" rtl="0" eaLnBrk="1" fontAlgn="base" hangingPunct="1">
              <a:spcBef>
                <a:spcPct val="20000"/>
              </a:spcBef>
              <a:spcAft>
                <a:spcPct val="0"/>
              </a:spcAft>
              <a:buChar char="»"/>
              <a:defRPr sz="2462">
                <a:solidFill>
                  <a:schemeClr val="tx1"/>
                </a:solidFill>
                <a:latin typeface="+mn-lt"/>
                <a:ea typeface="+mn-ea"/>
              </a:defRPr>
            </a:lvl6pPr>
            <a:lvl7pPr marL="3657691" indent="-281361" algn="l" rtl="0" eaLnBrk="1" fontAlgn="base" hangingPunct="1">
              <a:spcBef>
                <a:spcPct val="20000"/>
              </a:spcBef>
              <a:spcAft>
                <a:spcPct val="0"/>
              </a:spcAft>
              <a:buChar char="»"/>
              <a:defRPr sz="2462">
                <a:solidFill>
                  <a:schemeClr val="tx1"/>
                </a:solidFill>
                <a:latin typeface="+mn-lt"/>
                <a:ea typeface="+mn-ea"/>
              </a:defRPr>
            </a:lvl7pPr>
            <a:lvl8pPr marL="4220413" indent="-281361" algn="l" rtl="0" eaLnBrk="1" fontAlgn="base" hangingPunct="1">
              <a:spcBef>
                <a:spcPct val="20000"/>
              </a:spcBef>
              <a:spcAft>
                <a:spcPct val="0"/>
              </a:spcAft>
              <a:buChar char="»"/>
              <a:defRPr sz="2462">
                <a:solidFill>
                  <a:schemeClr val="tx1"/>
                </a:solidFill>
                <a:latin typeface="+mn-lt"/>
                <a:ea typeface="+mn-ea"/>
              </a:defRPr>
            </a:lvl8pPr>
            <a:lvl9pPr marL="4783135" indent="-281361" algn="l" rtl="0" eaLnBrk="1" fontAlgn="base" hangingPunct="1">
              <a:spcBef>
                <a:spcPct val="20000"/>
              </a:spcBef>
              <a:spcAft>
                <a:spcPct val="0"/>
              </a:spcAft>
              <a:buChar char="»"/>
              <a:defRPr sz="2462">
                <a:solidFill>
                  <a:schemeClr val="tx1"/>
                </a:solidFill>
                <a:latin typeface="+mn-lt"/>
                <a:ea typeface="+mn-ea"/>
              </a:defRPr>
            </a:lvl9pPr>
          </a:lstStyle>
          <a:p>
            <a:pPr marL="0" indent="0">
              <a:buFontTx/>
              <a:buNone/>
            </a:pPr>
            <a:r>
              <a:rPr lang="en-GB" sz="1200" kern="0" dirty="0">
                <a:latin typeface="Arial" panose="020B0604020202020204" pitchFamily="34" charset="0"/>
                <a:cs typeface="Arial" panose="020B0604020202020204" pitchFamily="34" charset="0"/>
              </a:rPr>
              <a:t>P - Identify opportunities for habitat creation.</a:t>
            </a:r>
          </a:p>
          <a:p>
            <a:pPr marL="0" indent="0">
              <a:buFontTx/>
              <a:buNone/>
            </a:pPr>
            <a:r>
              <a:rPr lang="en-GB" sz="1200" kern="0" dirty="0">
                <a:latin typeface="Arial" panose="020B0604020202020204" pitchFamily="34" charset="0"/>
                <a:cs typeface="Arial" panose="020B0604020202020204" pitchFamily="34" charset="0"/>
              </a:rPr>
              <a:t>Q - Recognize and promote the health and wellbeing benefits of nature-rich places.</a:t>
            </a:r>
          </a:p>
          <a:p>
            <a:pPr marL="0" indent="0">
              <a:buFontTx/>
              <a:buNone/>
            </a:pPr>
            <a:r>
              <a:rPr lang="en-GB" sz="1200" kern="0" dirty="0">
                <a:latin typeface="Arial" panose="020B0604020202020204" pitchFamily="34" charset="0"/>
                <a:cs typeface="Arial" panose="020B0604020202020204" pitchFamily="34" charset="0"/>
              </a:rPr>
              <a:t>R - The value of holistic NHS delivery, through social prescribing, volunteering in green spaces, supporting community gardens.</a:t>
            </a:r>
          </a:p>
          <a:p>
            <a:pPr marL="0" indent="0">
              <a:buFontTx/>
              <a:buNone/>
            </a:pPr>
            <a:r>
              <a:rPr lang="en-GB" sz="1200" kern="0" dirty="0">
                <a:latin typeface="Arial" panose="020B0604020202020204" pitchFamily="34" charset="0"/>
                <a:cs typeface="Arial" panose="020B0604020202020204" pitchFamily="34" charset="0"/>
              </a:rPr>
              <a:t>S - Provide Nature/Biodiversity/climate courses at Sutton College.</a:t>
            </a:r>
          </a:p>
          <a:p>
            <a:pPr marL="0" indent="0">
              <a:buFontTx/>
              <a:buNone/>
            </a:pPr>
            <a:r>
              <a:rPr lang="en-GB" sz="1200" kern="0" dirty="0">
                <a:latin typeface="Arial" panose="020B0604020202020204" pitchFamily="34" charset="0"/>
                <a:cs typeface="Arial" panose="020B0604020202020204" pitchFamily="34" charset="0"/>
              </a:rPr>
              <a:t>T - Invest in local initiatives to reduce food miles and support local employment/expertise in food growing (e.g., Sutton Community Farm, ICR herb growing, High Down horticulture skills).</a:t>
            </a:r>
          </a:p>
          <a:p>
            <a:pPr marL="0" indent="0">
              <a:buFontTx/>
              <a:buNone/>
            </a:pPr>
            <a:r>
              <a:rPr lang="en-GB" sz="1200" kern="0" dirty="0">
                <a:latin typeface="Arial" panose="020B0604020202020204" pitchFamily="34" charset="0"/>
                <a:cs typeface="Arial" panose="020B0604020202020204" pitchFamily="34" charset="0"/>
              </a:rPr>
              <a:t>U - Ensure Nature's services are recognized as critical infrastructure in new development.</a:t>
            </a:r>
          </a:p>
          <a:p>
            <a:pPr marL="0" indent="0">
              <a:buFontTx/>
              <a:buNone/>
            </a:pPr>
            <a:r>
              <a:rPr lang="en-GB" sz="1200" kern="0" dirty="0">
                <a:latin typeface="Arial" panose="020B0604020202020204" pitchFamily="34" charset="0"/>
                <a:cs typeface="Arial" panose="020B0604020202020204" pitchFamily="34" charset="0"/>
              </a:rPr>
              <a:t>V - Be familiar with terms such as Nature-Based Solutions, Natural Capital, Biodiversity Net Gain, and what they mean to your service.</a:t>
            </a:r>
          </a:p>
          <a:p>
            <a:pPr marL="0" indent="0">
              <a:buFontTx/>
              <a:buNone/>
            </a:pPr>
            <a:r>
              <a:rPr lang="en-GB" sz="1200" kern="0" dirty="0">
                <a:latin typeface="Arial" panose="020B0604020202020204" pitchFamily="34" charset="0"/>
                <a:cs typeface="Arial" panose="020B0604020202020204" pitchFamily="34" charset="0"/>
              </a:rPr>
              <a:t>W - Write/approve policy, provide maps and tools to guide developers to see nature as essential/added value.</a:t>
            </a:r>
          </a:p>
          <a:p>
            <a:pPr marL="0" indent="0">
              <a:buFontTx/>
              <a:buNone/>
            </a:pPr>
            <a:r>
              <a:rPr lang="en-GB" sz="1200" kern="0" dirty="0">
                <a:latin typeface="Arial" panose="020B0604020202020204" pitchFamily="34" charset="0"/>
                <a:cs typeface="Arial" panose="020B0604020202020204" pitchFamily="34" charset="0"/>
              </a:rPr>
              <a:t>X - Implement a Kerbside Strategy - to get more nature-greening along roads and encourage active travel.</a:t>
            </a:r>
          </a:p>
          <a:p>
            <a:pPr marL="0" indent="0">
              <a:buFontTx/>
              <a:buNone/>
            </a:pPr>
            <a:r>
              <a:rPr lang="en-GB" sz="1200" kern="0" dirty="0">
                <a:latin typeface="Arial" panose="020B0604020202020204" pitchFamily="34" charset="0"/>
                <a:cs typeface="Arial" panose="020B0604020202020204" pitchFamily="34" charset="0"/>
              </a:rPr>
              <a:t>Y - When attenuation tanks are proposed, ask for further justification - green roofs and rain gardens should be the first choice.</a:t>
            </a:r>
          </a:p>
          <a:p>
            <a:pPr marL="0" indent="0">
              <a:buFontTx/>
              <a:buNone/>
            </a:pPr>
            <a:r>
              <a:rPr lang="en-GB" sz="1200" kern="0" dirty="0">
                <a:latin typeface="Arial" panose="020B0604020202020204" pitchFamily="34" charset="0"/>
                <a:cs typeface="Arial" panose="020B0604020202020204" pitchFamily="34" charset="0"/>
              </a:rPr>
              <a:t>Z - Think outside your role or service, help colleagues across the council. </a:t>
            </a:r>
          </a:p>
        </p:txBody>
      </p:sp>
      <p:sp>
        <p:nvSpPr>
          <p:cNvPr id="5" name="TextBox 4">
            <a:extLst>
              <a:ext uri="{FF2B5EF4-FFF2-40B4-BE49-F238E27FC236}">
                <a16:creationId xmlns:a16="http://schemas.microsoft.com/office/drawing/2014/main" id="{7C985203-0F97-D999-D2E6-3E8BA2B4E835}"/>
              </a:ext>
            </a:extLst>
          </p:cNvPr>
          <p:cNvSpPr txBox="1"/>
          <p:nvPr/>
        </p:nvSpPr>
        <p:spPr>
          <a:xfrm>
            <a:off x="719138" y="6519446"/>
            <a:ext cx="4698520" cy="338554"/>
          </a:xfrm>
          <a:prstGeom prst="rect">
            <a:avLst/>
          </a:prstGeom>
          <a:noFill/>
        </p:spPr>
        <p:txBody>
          <a:bodyPr wrap="square" rtlCol="0">
            <a:spAutoFit/>
          </a:bodyPr>
          <a:lstStyle/>
          <a:p>
            <a:r>
              <a:rPr lang="en-GB" sz="1600" dirty="0"/>
              <a:t>Source: Sutton Council</a:t>
            </a:r>
          </a:p>
        </p:txBody>
      </p:sp>
    </p:spTree>
    <p:extLst>
      <p:ext uri="{BB962C8B-B14F-4D97-AF65-F5344CB8AC3E}">
        <p14:creationId xmlns:p14="http://schemas.microsoft.com/office/powerpoint/2010/main" val="2989490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AB3F3-7437-B94B-B50C-D2C9F919881C}"/>
              </a:ext>
            </a:extLst>
          </p:cNvPr>
          <p:cNvPicPr>
            <a:picLocks noChangeAspect="1"/>
          </p:cNvPicPr>
          <p:nvPr/>
        </p:nvPicPr>
        <p:blipFill>
          <a:blip r:embed="rId3"/>
          <a:stretch>
            <a:fillRect/>
          </a:stretch>
        </p:blipFill>
        <p:spPr>
          <a:xfrm>
            <a:off x="0" y="0"/>
            <a:ext cx="12299324" cy="6858000"/>
          </a:xfrm>
          <a:prstGeom prst="rect">
            <a:avLst/>
          </a:prstGeom>
        </p:spPr>
      </p:pic>
      <p:sp>
        <p:nvSpPr>
          <p:cNvPr id="44" name="Rectangle 3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F179F9-4A41-0032-E605-8E93024F154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kern="0" dirty="0">
                <a:solidFill>
                  <a:srgbClr val="006600"/>
                </a:solidFill>
                <a:latin typeface="Arial"/>
              </a:rPr>
              <a:t>Corporate </a:t>
            </a:r>
            <a:r>
              <a:rPr lang="en-US" sz="4000" b="1" kern="0" dirty="0" err="1">
                <a:solidFill>
                  <a:srgbClr val="006600"/>
                </a:solidFill>
                <a:latin typeface="Arial"/>
              </a:rPr>
              <a:t>committments</a:t>
            </a:r>
            <a:endParaRPr lang="en-US" sz="4000" b="1" kern="0" dirty="0">
              <a:solidFill>
                <a:srgbClr val="006600"/>
              </a:solidFill>
              <a:latin typeface="Arial"/>
            </a:endParaRPr>
          </a:p>
        </p:txBody>
      </p:sp>
      <p:cxnSp>
        <p:nvCxnSpPr>
          <p:cNvPr id="45" name="Straight Connector 4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10A758-65F2-38D5-EA21-D05ECE0F8CB9}"/>
              </a:ext>
            </a:extLst>
          </p:cNvPr>
          <p:cNvSpPr txBox="1"/>
          <p:nvPr/>
        </p:nvSpPr>
        <p:spPr>
          <a:xfrm>
            <a:off x="523875" y="6386547"/>
            <a:ext cx="4698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Source: Dorset County Council</a:t>
            </a:r>
          </a:p>
        </p:txBody>
      </p:sp>
    </p:spTree>
    <p:extLst>
      <p:ext uri="{BB962C8B-B14F-4D97-AF65-F5344CB8AC3E}">
        <p14:creationId xmlns:p14="http://schemas.microsoft.com/office/powerpoint/2010/main" val="2088002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0AA69D-F870-8BB9-15FE-1893FDC6E5B9}"/>
              </a:ext>
            </a:extLst>
          </p:cNvPr>
          <p:cNvPicPr>
            <a:picLocks noChangeAspect="1"/>
          </p:cNvPicPr>
          <p:nvPr/>
        </p:nvPicPr>
        <p:blipFill>
          <a:blip r:embed="rId3"/>
          <a:stretch>
            <a:fillRect/>
          </a:stretch>
        </p:blipFill>
        <p:spPr>
          <a:xfrm>
            <a:off x="0" y="0"/>
            <a:ext cx="12192000" cy="6857999"/>
          </a:xfrm>
          <a:prstGeom prst="rect">
            <a:avLst/>
          </a:prstGeom>
        </p:spPr>
      </p:pic>
      <p:sp>
        <p:nvSpPr>
          <p:cNvPr id="44" name="Rectangle 3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F179F9-4A41-0032-E605-8E93024F154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kern="0" dirty="0">
                <a:solidFill>
                  <a:srgbClr val="006600"/>
                </a:solidFill>
                <a:latin typeface="Arial"/>
              </a:rPr>
              <a:t>Changing maintenance regimes</a:t>
            </a:r>
          </a:p>
        </p:txBody>
      </p:sp>
      <p:cxnSp>
        <p:nvCxnSpPr>
          <p:cNvPr id="45" name="Straight Connector 4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10A758-65F2-38D5-EA21-D05ECE0F8CB9}"/>
              </a:ext>
            </a:extLst>
          </p:cNvPr>
          <p:cNvSpPr txBox="1"/>
          <p:nvPr/>
        </p:nvSpPr>
        <p:spPr>
          <a:xfrm>
            <a:off x="523875" y="6386547"/>
            <a:ext cx="4698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Source: </a:t>
            </a:r>
            <a:r>
              <a:rPr lang="en-GB" sz="1600" dirty="0">
                <a:solidFill>
                  <a:prstClr val="white"/>
                </a:solidFill>
                <a:latin typeface="Calibri" panose="020F0502020204030204"/>
              </a:rPr>
              <a:t>Dorset County Council</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83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E9B103-47C8-D1A6-8A59-FCFB4E52494C}"/>
              </a:ext>
            </a:extLst>
          </p:cNvPr>
          <p:cNvPicPr>
            <a:picLocks noChangeAspect="1"/>
          </p:cNvPicPr>
          <p:nvPr/>
        </p:nvPicPr>
        <p:blipFill>
          <a:blip r:embed="rId3"/>
          <a:stretch>
            <a:fillRect/>
          </a:stretch>
        </p:blipFill>
        <p:spPr>
          <a:xfrm>
            <a:off x="-72334" y="0"/>
            <a:ext cx="12264334" cy="6857998"/>
          </a:xfrm>
          <a:prstGeom prst="rect">
            <a:avLst/>
          </a:prstGeom>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5744BFE8-BDFB-EBE9-3D9A-8FE6B46368F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kern="0" dirty="0">
                <a:solidFill>
                  <a:srgbClr val="006600"/>
                </a:solidFill>
                <a:latin typeface="Arial"/>
              </a:rPr>
              <a:t>School raingardens</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B239900-3816-3DC7-5DD9-BE4C22E870FC}"/>
              </a:ext>
            </a:extLst>
          </p:cNvPr>
          <p:cNvSpPr txBox="1"/>
          <p:nvPr/>
        </p:nvSpPr>
        <p:spPr>
          <a:xfrm>
            <a:off x="523874" y="6386558"/>
            <a:ext cx="62884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Source: The BITC Water Taskforce – Water Resilient Cities project</a:t>
            </a:r>
          </a:p>
        </p:txBody>
      </p:sp>
    </p:spTree>
    <p:extLst>
      <p:ext uri="{BB962C8B-B14F-4D97-AF65-F5344CB8AC3E}">
        <p14:creationId xmlns:p14="http://schemas.microsoft.com/office/powerpoint/2010/main" val="2887987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3F6C5C5-B34C-C0F6-2C61-98367325A909}"/>
              </a:ext>
            </a:extLst>
          </p:cNvPr>
          <p:cNvPicPr>
            <a:picLocks noGrp="1" noChangeAspect="1"/>
          </p:cNvPicPr>
          <p:nvPr>
            <p:ph sz="half" idx="1"/>
          </p:nvPr>
        </p:nvPicPr>
        <p:blipFill rotWithShape="1">
          <a:blip r:embed="rId3"/>
          <a:srcRect t="11718" b="13283"/>
          <a:stretch/>
        </p:blipFill>
        <p:spPr>
          <a:xfrm>
            <a:off x="0" y="0"/>
            <a:ext cx="12191980" cy="6857990"/>
          </a:xfrm>
          <a:prstGeom prst="rect">
            <a:avLst/>
          </a:prstGeom>
        </p:spPr>
      </p:pic>
      <p:sp>
        <p:nvSpPr>
          <p:cNvPr id="44" name="Rectangle 3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179F9-4A41-0032-E605-8E93024F154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kern="0" dirty="0">
                <a:solidFill>
                  <a:srgbClr val="006600"/>
                </a:solidFill>
                <a:latin typeface="Arial"/>
              </a:rPr>
              <a:t>Low carbon &amp; </a:t>
            </a:r>
            <a:r>
              <a:rPr lang="en-US" sz="4000" b="1" kern="0" dirty="0" err="1">
                <a:solidFill>
                  <a:srgbClr val="006600"/>
                </a:solidFill>
                <a:latin typeface="Arial"/>
              </a:rPr>
              <a:t>biosolar</a:t>
            </a:r>
            <a:endParaRPr lang="en-US" sz="4000" b="1" kern="0" dirty="0">
              <a:solidFill>
                <a:srgbClr val="006600"/>
              </a:solidFill>
              <a:latin typeface="Arial"/>
            </a:endParaRPr>
          </a:p>
        </p:txBody>
      </p:sp>
      <p:cxnSp>
        <p:nvCxnSpPr>
          <p:cNvPr id="45" name="Straight Connector 4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801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703385-C5FB-31A2-E157-9241AE00E741}"/>
              </a:ext>
            </a:extLst>
          </p:cNvPr>
          <p:cNvPicPr>
            <a:picLocks noGrp="1" noChangeAspect="1"/>
          </p:cNvPicPr>
          <p:nvPr>
            <p:ph sz="half" idx="1"/>
          </p:nvPr>
        </p:nvPicPr>
        <p:blipFill rotWithShape="1">
          <a:blip r:embed="rId3"/>
          <a:srcRect r="444"/>
          <a:stretch/>
        </p:blipFill>
        <p:spPr>
          <a:xfrm>
            <a:off x="0" y="10"/>
            <a:ext cx="12191980" cy="6857990"/>
          </a:xfrm>
          <a:prstGeom prst="rect">
            <a:avLst/>
          </a:prstGeom>
          <a:noFill/>
        </p:spPr>
      </p:pic>
      <p:sp>
        <p:nvSpPr>
          <p:cNvPr id="21" name="Rectangle 2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179F9-4A41-0032-E605-8E93024F154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kern="0" dirty="0">
                <a:solidFill>
                  <a:srgbClr val="006600"/>
                </a:solidFill>
                <a:latin typeface="Arial"/>
              </a:rPr>
              <a:t>Resilient highways</a:t>
            </a:r>
          </a:p>
        </p:txBody>
      </p:sp>
      <p:cxnSp>
        <p:nvCxnSpPr>
          <p:cNvPr id="23" name="Straight Connector 2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8FA6AEF-4B2F-AE47-0706-008FE3A05C67}"/>
              </a:ext>
            </a:extLst>
          </p:cNvPr>
          <p:cNvSpPr txBox="1"/>
          <p:nvPr/>
        </p:nvSpPr>
        <p:spPr>
          <a:xfrm>
            <a:off x="523875" y="6322078"/>
            <a:ext cx="4698520" cy="338554"/>
          </a:xfrm>
          <a:prstGeom prst="rect">
            <a:avLst/>
          </a:prstGeom>
          <a:noFill/>
        </p:spPr>
        <p:txBody>
          <a:bodyPr wrap="square" rtlCol="0">
            <a:spAutoFit/>
          </a:bodyPr>
          <a:lstStyle/>
          <a:p>
            <a:r>
              <a:rPr lang="en-GB" sz="1600" dirty="0">
                <a:solidFill>
                  <a:schemeClr val="bg1"/>
                </a:solidFill>
              </a:rPr>
              <a:t>Source: Arup</a:t>
            </a:r>
          </a:p>
        </p:txBody>
      </p:sp>
    </p:spTree>
    <p:extLst>
      <p:ext uri="{BB962C8B-B14F-4D97-AF65-F5344CB8AC3E}">
        <p14:creationId xmlns:p14="http://schemas.microsoft.com/office/powerpoint/2010/main" val="1853296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CE6190-B274-4D81-B459-F5540C5E227F}"/>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5730"/>
          <a:stretch/>
        </p:blipFill>
        <p:spPr bwMode="auto">
          <a:xfrm>
            <a:off x="33347"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744BFE8-BDFB-EBE9-3D9A-8FE6B46368F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kern="0" dirty="0">
                <a:solidFill>
                  <a:srgbClr val="006600"/>
                </a:solidFill>
                <a:latin typeface="Arial"/>
              </a:rPr>
              <a:t>Carbon storage on estates</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14B788C-BD33-4B95-FCC1-458D99EDAF72}"/>
              </a:ext>
            </a:extLst>
          </p:cNvPr>
          <p:cNvSpPr txBox="1"/>
          <p:nvPr/>
        </p:nvSpPr>
        <p:spPr>
          <a:xfrm>
            <a:off x="523875" y="6352861"/>
            <a:ext cx="4698520" cy="338554"/>
          </a:xfrm>
          <a:prstGeom prst="rect">
            <a:avLst/>
          </a:prstGeom>
          <a:noFill/>
        </p:spPr>
        <p:txBody>
          <a:bodyPr wrap="square" rtlCol="0">
            <a:spAutoFit/>
          </a:bodyPr>
          <a:lstStyle/>
          <a:p>
            <a:r>
              <a:rPr lang="en-GB" sz="1600" dirty="0">
                <a:solidFill>
                  <a:schemeClr val="bg1"/>
                </a:solidFill>
              </a:rPr>
              <a:t>Source: Hampshire County Council</a:t>
            </a:r>
          </a:p>
        </p:txBody>
      </p:sp>
    </p:spTree>
    <p:extLst>
      <p:ext uri="{BB962C8B-B14F-4D97-AF65-F5344CB8AC3E}">
        <p14:creationId xmlns:p14="http://schemas.microsoft.com/office/powerpoint/2010/main" val="4122129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D3F408EA-8211-81B5-EC4A-22FF437DE729}"/>
              </a:ext>
            </a:extLst>
          </p:cNvPr>
          <p:cNvSpPr txBox="1">
            <a:spLocks noChangeArrowheads="1"/>
          </p:cNvSpPr>
          <p:nvPr/>
        </p:nvSpPr>
        <p:spPr bwMode="auto">
          <a:xfrm>
            <a:off x="826876" y="2204686"/>
            <a:ext cx="845514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altLang="en-US" sz="4000" b="1" i="0" u="none" strike="noStrike" kern="0" cap="none" spc="0" normalizeH="0" baseline="0" noProof="0" dirty="0">
                <a:ln>
                  <a:noFill/>
                </a:ln>
                <a:solidFill>
                  <a:srgbClr val="006600"/>
                </a:solidFill>
                <a:effectLst/>
                <a:uLnTx/>
                <a:uFillTx/>
                <a:latin typeface="Arial"/>
                <a:ea typeface="+mn-ea"/>
                <a:cs typeface="+mn-cs"/>
              </a:rPr>
              <a:t>Thank you</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Email	pas@local.gov.uk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Web	</a:t>
            </a:r>
            <a:r>
              <a:rPr kumimoji="0" lang="en-GB" altLang="en-US" sz="4000" b="1" i="0" u="none" strike="noStrike" kern="1200" cap="none" spc="0" normalizeH="0" baseline="0" noProof="0" dirty="0">
                <a:ln>
                  <a:noFill/>
                </a:ln>
                <a:solidFill>
                  <a:srgbClr val="669900"/>
                </a:solidFill>
                <a:effectLst/>
                <a:uLnTx/>
                <a:uFillTx/>
                <a:latin typeface="Arial" charset="0"/>
                <a:ea typeface="ＭＳ Ｐゴシック"/>
                <a:cs typeface="+mn-cs"/>
              </a:rPr>
              <a:t>www.local.gov.uk/pas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Phone	</a:t>
            </a:r>
            <a:r>
              <a:rPr kumimoji="0" lang="en-GB" altLang="en-US" sz="4000" b="1" i="0" u="none" strike="noStrike" kern="1200" cap="none" spc="0" normalizeH="0" baseline="0" noProof="0" dirty="0">
                <a:ln>
                  <a:noFill/>
                </a:ln>
                <a:solidFill>
                  <a:srgbClr val="000000"/>
                </a:solidFill>
                <a:effectLst/>
                <a:uLnTx/>
                <a:uFillTx/>
                <a:latin typeface="Arial" charset="0"/>
                <a:ea typeface="ＭＳ Ｐゴシック"/>
                <a:cs typeface="+mn-cs"/>
              </a:rPr>
              <a:t>020 7664 3000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Twitter	@</a:t>
            </a:r>
            <a:r>
              <a:rPr kumimoji="0" lang="en-GB" altLang="en-US" sz="4000" b="0" i="0" u="none" strike="noStrike" kern="1200" cap="none" spc="0" normalizeH="0" baseline="0" noProof="0" dirty="0" err="1">
                <a:ln>
                  <a:noFill/>
                </a:ln>
                <a:solidFill>
                  <a:srgbClr val="000000"/>
                </a:solidFill>
                <a:effectLst/>
                <a:uLnTx/>
                <a:uFillTx/>
                <a:latin typeface="Arial" charset="0"/>
                <a:ea typeface="ＭＳ Ｐゴシック"/>
                <a:cs typeface="+mn-cs"/>
              </a:rPr>
              <a:t>Pas_Team</a:t>
            </a:r>
            <a:endParaRPr kumimoji="0" lang="en-US" altLang="en-US" sz="40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Tree>
    <p:extLst>
      <p:ext uri="{BB962C8B-B14F-4D97-AF65-F5344CB8AC3E}">
        <p14:creationId xmlns:p14="http://schemas.microsoft.com/office/powerpoint/2010/main" val="3578236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FE56D-AE59-BE85-1E5E-8C1C2FB9C065}"/>
              </a:ext>
            </a:extLst>
          </p:cNvPr>
          <p:cNvSpPr>
            <a:spLocks noGrp="1"/>
          </p:cNvSpPr>
          <p:nvPr>
            <p:ph type="ctrTitle"/>
          </p:nvPr>
        </p:nvSpPr>
        <p:spPr/>
        <p:txBody>
          <a:bodyPr>
            <a:normAutofit/>
          </a:bodyPr>
          <a:lstStyle/>
          <a:p>
            <a:r>
              <a:rPr lang="en-GB" sz="5400" b="1" kern="0" dirty="0">
                <a:solidFill>
                  <a:srgbClr val="006600"/>
                </a:solidFill>
                <a:latin typeface="Arial"/>
              </a:rPr>
              <a:t>PART 3</a:t>
            </a:r>
          </a:p>
        </p:txBody>
      </p:sp>
    </p:spTree>
    <p:extLst>
      <p:ext uri="{BB962C8B-B14F-4D97-AF65-F5344CB8AC3E}">
        <p14:creationId xmlns:p14="http://schemas.microsoft.com/office/powerpoint/2010/main" val="1280215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4BE79-D595-0095-1B81-384D8FD81C2F}"/>
              </a:ext>
            </a:extLst>
          </p:cNvPr>
          <p:cNvSpPr>
            <a:spLocks noGrp="1"/>
          </p:cNvSpPr>
          <p:nvPr>
            <p:ph type="title"/>
          </p:nvPr>
        </p:nvSpPr>
        <p:spPr/>
        <p:txBody>
          <a:bodyPr/>
          <a:lstStyle/>
          <a:p>
            <a:pPr algn="ctr"/>
            <a:r>
              <a:rPr kumimoji="0" lang="en-GB" sz="4000" b="1" i="0" u="none" strike="noStrike" kern="0" cap="none" spc="0" normalizeH="0" baseline="0" noProof="0" dirty="0">
                <a:ln>
                  <a:noFill/>
                </a:ln>
                <a:solidFill>
                  <a:srgbClr val="006600"/>
                </a:solidFill>
                <a:effectLst/>
                <a:uLnTx/>
                <a:uFillTx/>
                <a:latin typeface="Arial"/>
                <a:ea typeface="+mj-ea"/>
                <a:cs typeface="+mj-cs"/>
              </a:rPr>
              <a:t>Agenda</a:t>
            </a:r>
            <a:endParaRPr lang="en-GB" dirty="0"/>
          </a:p>
        </p:txBody>
      </p:sp>
      <p:sp>
        <p:nvSpPr>
          <p:cNvPr id="3" name="Content Placeholder 2">
            <a:extLst>
              <a:ext uri="{FF2B5EF4-FFF2-40B4-BE49-F238E27FC236}">
                <a16:creationId xmlns:a16="http://schemas.microsoft.com/office/drawing/2014/main" id="{07E2CA13-8BF8-F638-955F-89D85A74F887}"/>
              </a:ext>
            </a:extLst>
          </p:cNvPr>
          <p:cNvSpPr>
            <a:spLocks noGrp="1"/>
          </p:cNvSpPr>
          <p:nvPr>
            <p:ph idx="1"/>
          </p:nvPr>
        </p:nvSpPr>
        <p:spPr>
          <a:xfrm>
            <a:off x="838200" y="1825625"/>
            <a:ext cx="6614160" cy="4351338"/>
          </a:xfrm>
        </p:spPr>
        <p:txBody>
          <a:bodyPr>
            <a:normAutofit fontScale="85000" lnSpcReduction="20000"/>
          </a:bodyPr>
          <a:lstStyle/>
          <a:p>
            <a:r>
              <a:rPr lang="en-GB" dirty="0">
                <a:latin typeface="Arial" panose="020B0604020202020204" pitchFamily="34" charset="0"/>
                <a:cs typeface="Arial" panose="020B0604020202020204" pitchFamily="34" charset="0"/>
              </a:rPr>
              <a:t>Welcome, housekeeping and introductions.</a:t>
            </a:r>
          </a:p>
          <a:p>
            <a:r>
              <a:rPr lang="en-GB" dirty="0">
                <a:latin typeface="Arial" panose="020B0604020202020204" pitchFamily="34" charset="0"/>
                <a:cs typeface="Arial" panose="020B0604020202020204" pitchFamily="34" charset="0"/>
              </a:rPr>
              <a:t>Introduction to the toolkit and the workshop.</a:t>
            </a:r>
          </a:p>
          <a:p>
            <a:r>
              <a:rPr lang="en-GB" dirty="0">
                <a:latin typeface="Arial" panose="020B0604020202020204" pitchFamily="34" charset="0"/>
                <a:cs typeface="Arial" panose="020B0604020202020204" pitchFamily="34" charset="0"/>
              </a:rPr>
              <a:t>Scene setting:</a:t>
            </a:r>
          </a:p>
          <a:p>
            <a:r>
              <a:rPr lang="en-GB" dirty="0">
                <a:latin typeface="Arial" panose="020B0604020202020204" pitchFamily="34" charset="0"/>
                <a:cs typeface="Arial" panose="020B0604020202020204" pitchFamily="34" charset="0"/>
              </a:rPr>
              <a:t>What are the council’s key priorities and challenges? </a:t>
            </a:r>
          </a:p>
          <a:p>
            <a:r>
              <a:rPr lang="en-GB" dirty="0">
                <a:latin typeface="Arial" panose="020B0604020202020204" pitchFamily="34" charset="0"/>
                <a:cs typeface="Arial" panose="020B0604020202020204" pitchFamily="34" charset="0"/>
              </a:rPr>
              <a:t>How can nature and the government’s nature recovery reforms help address these?</a:t>
            </a:r>
          </a:p>
          <a:p>
            <a:r>
              <a:rPr lang="en-GB" dirty="0">
                <a:latin typeface="Arial" panose="020B0604020202020204" pitchFamily="34" charset="0"/>
                <a:cs typeface="Arial" panose="020B0604020202020204" pitchFamily="34" charset="0"/>
              </a:rPr>
              <a:t>What are the opportunities and types of interventions being delivered?</a:t>
            </a:r>
          </a:p>
          <a:p>
            <a:r>
              <a:rPr lang="en-GB" dirty="0">
                <a:latin typeface="Arial" panose="020B0604020202020204" pitchFamily="34" charset="0"/>
                <a:cs typeface="Arial" panose="020B0604020202020204" pitchFamily="34" charset="0"/>
              </a:rPr>
              <a:t>Discussion: What does all this mean for your service and priorities?</a:t>
            </a:r>
          </a:p>
          <a:p>
            <a:r>
              <a:rPr lang="en-GB" dirty="0">
                <a:latin typeface="Arial" panose="020B0604020202020204" pitchFamily="34" charset="0"/>
                <a:cs typeface="Arial" panose="020B0604020202020204" pitchFamily="34" charset="0"/>
              </a:rPr>
              <a:t>Break out session: Identifying what more can you do</a:t>
            </a:r>
          </a:p>
          <a:p>
            <a:endParaRPr lang="en-GB" dirty="0"/>
          </a:p>
        </p:txBody>
      </p:sp>
      <p:pic>
        <p:nvPicPr>
          <p:cNvPr id="4" name="Picture 3">
            <a:extLst>
              <a:ext uri="{FF2B5EF4-FFF2-40B4-BE49-F238E27FC236}">
                <a16:creationId xmlns:a16="http://schemas.microsoft.com/office/drawing/2014/main" id="{5ECBF170-E9E1-7A9E-4111-AE20E82FF8C5}"/>
              </a:ext>
            </a:extLst>
          </p:cNvPr>
          <p:cNvPicPr>
            <a:picLocks noChangeAspect="1"/>
          </p:cNvPicPr>
          <p:nvPr/>
        </p:nvPicPr>
        <p:blipFill>
          <a:blip r:embed="rId2"/>
          <a:stretch>
            <a:fillRect/>
          </a:stretch>
        </p:blipFill>
        <p:spPr>
          <a:xfrm>
            <a:off x="8000999" y="1717937"/>
            <a:ext cx="3104535" cy="4612132"/>
          </a:xfrm>
          <a:prstGeom prst="rect">
            <a:avLst/>
          </a:prstGeom>
        </p:spPr>
      </p:pic>
    </p:spTree>
    <p:extLst>
      <p:ext uri="{BB962C8B-B14F-4D97-AF65-F5344CB8AC3E}">
        <p14:creationId xmlns:p14="http://schemas.microsoft.com/office/powerpoint/2010/main" val="4140379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D29B2-D0CC-4FA3-A3BD-038570C4C24D}"/>
              </a:ext>
            </a:extLst>
          </p:cNvPr>
          <p:cNvSpPr>
            <a:spLocks noGrp="1"/>
          </p:cNvSpPr>
          <p:nvPr>
            <p:ph type="ctrTitle"/>
          </p:nvPr>
        </p:nvSpPr>
        <p:spPr>
          <a:xfrm>
            <a:off x="548639" y="3838205"/>
            <a:ext cx="11473843" cy="1056110"/>
          </a:xfrm>
        </p:spPr>
        <p:txBody>
          <a:bodyPr>
            <a:noAutofit/>
          </a:bodyPr>
          <a:lstStyle/>
          <a:p>
            <a:r>
              <a:rPr lang="en-GB" sz="4000" b="1" kern="0" dirty="0">
                <a:solidFill>
                  <a:srgbClr val="006600"/>
                </a:solidFill>
                <a:latin typeface="Arial"/>
              </a:rPr>
              <a:t>Discussion</a:t>
            </a:r>
            <a:br>
              <a:rPr lang="en-GB" sz="4000" b="1" kern="0" dirty="0">
                <a:solidFill>
                  <a:srgbClr val="006600"/>
                </a:solidFill>
                <a:latin typeface="Arial"/>
              </a:rPr>
            </a:br>
            <a:br>
              <a:rPr lang="en-GB" sz="4000" b="1" kern="0" dirty="0">
                <a:solidFill>
                  <a:srgbClr val="006600"/>
                </a:solidFill>
                <a:latin typeface="Arial"/>
              </a:rPr>
            </a:br>
            <a:r>
              <a:rPr lang="en-GB" sz="4000" b="1" kern="0" dirty="0">
                <a:solidFill>
                  <a:srgbClr val="006600"/>
                </a:solidFill>
                <a:latin typeface="Arial"/>
              </a:rPr>
              <a:t>What does all this this mean for your services and priorities?</a:t>
            </a:r>
          </a:p>
        </p:txBody>
      </p:sp>
    </p:spTree>
    <p:extLst>
      <p:ext uri="{BB962C8B-B14F-4D97-AF65-F5344CB8AC3E}">
        <p14:creationId xmlns:p14="http://schemas.microsoft.com/office/powerpoint/2010/main" val="133971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BEAB2-D3FB-B93C-FA67-CB74DA25A67D}"/>
              </a:ext>
            </a:extLst>
          </p:cNvPr>
          <p:cNvSpPr>
            <a:spLocks noGrp="1"/>
          </p:cNvSpPr>
          <p:nvPr>
            <p:ph type="title"/>
          </p:nvPr>
        </p:nvSpPr>
        <p:spPr>
          <a:xfrm>
            <a:off x="719138" y="1124744"/>
            <a:ext cx="10972800" cy="576263"/>
          </a:xfrm>
        </p:spPr>
        <p:txBody>
          <a:bodyPr wrap="square" anchor="ctr">
            <a:noAutofit/>
          </a:bodyPr>
          <a:lstStyle/>
          <a:p>
            <a:pPr algn="ctr"/>
            <a:r>
              <a:rPr lang="en-GB" sz="4000" b="1" kern="0" dirty="0">
                <a:solidFill>
                  <a:srgbClr val="006600"/>
                </a:solidFill>
                <a:latin typeface="Arial"/>
              </a:rPr>
              <a:t>Key questions to address</a:t>
            </a:r>
          </a:p>
        </p:txBody>
      </p:sp>
      <p:graphicFrame>
        <p:nvGraphicFramePr>
          <p:cNvPr id="5" name="Content Placeholder 2">
            <a:extLst>
              <a:ext uri="{FF2B5EF4-FFF2-40B4-BE49-F238E27FC236}">
                <a16:creationId xmlns:a16="http://schemas.microsoft.com/office/drawing/2014/main" id="{00FB51A6-F9CC-EB5A-901D-9649B3571A42}"/>
              </a:ext>
            </a:extLst>
          </p:cNvPr>
          <p:cNvGraphicFramePr>
            <a:graphicFrameLocks noGrp="1"/>
          </p:cNvGraphicFramePr>
          <p:nvPr>
            <p:ph idx="1"/>
            <p:extLst>
              <p:ext uri="{D42A27DB-BD31-4B8C-83A1-F6EECF244321}">
                <p14:modId xmlns:p14="http://schemas.microsoft.com/office/powerpoint/2010/main" val="3216402196"/>
              </p:ext>
            </p:extLst>
          </p:nvPr>
        </p:nvGraphicFramePr>
        <p:xfrm>
          <a:off x="719138" y="1844825"/>
          <a:ext cx="10972800" cy="428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210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D29B2-D0CC-4FA3-A3BD-038570C4C24D}"/>
              </a:ext>
            </a:extLst>
          </p:cNvPr>
          <p:cNvSpPr>
            <a:spLocks noGrp="1"/>
          </p:cNvSpPr>
          <p:nvPr>
            <p:ph type="ctrTitle"/>
          </p:nvPr>
        </p:nvSpPr>
        <p:spPr>
          <a:xfrm>
            <a:off x="926600" y="2695205"/>
            <a:ext cx="11852966" cy="1056110"/>
          </a:xfrm>
        </p:spPr>
        <p:txBody>
          <a:bodyPr>
            <a:normAutofit/>
          </a:bodyPr>
          <a:lstStyle/>
          <a:p>
            <a:r>
              <a:rPr lang="en-GB" sz="4000" b="1" kern="0" dirty="0">
                <a:solidFill>
                  <a:srgbClr val="006600"/>
                </a:solidFill>
                <a:latin typeface="Arial"/>
              </a:rPr>
              <a:t>Break out session</a:t>
            </a:r>
          </a:p>
        </p:txBody>
      </p:sp>
    </p:spTree>
    <p:extLst>
      <p:ext uri="{BB962C8B-B14F-4D97-AF65-F5344CB8AC3E}">
        <p14:creationId xmlns:p14="http://schemas.microsoft.com/office/powerpoint/2010/main" val="1334128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54C9-79E3-1C67-A6AD-60FE003A04E5}"/>
              </a:ext>
            </a:extLst>
          </p:cNvPr>
          <p:cNvSpPr>
            <a:spLocks noGrp="1"/>
          </p:cNvSpPr>
          <p:nvPr>
            <p:ph type="title"/>
          </p:nvPr>
        </p:nvSpPr>
        <p:spPr>
          <a:xfrm>
            <a:off x="719138" y="1111681"/>
            <a:ext cx="10972800" cy="576263"/>
          </a:xfrm>
        </p:spPr>
        <p:txBody>
          <a:bodyPr>
            <a:noAutofit/>
          </a:bodyPr>
          <a:lstStyle/>
          <a:p>
            <a:pPr algn="ctr"/>
            <a:r>
              <a:rPr lang="en-GB" sz="4000" b="1" kern="0" dirty="0">
                <a:solidFill>
                  <a:srgbClr val="006600"/>
                </a:solidFill>
                <a:latin typeface="Arial"/>
              </a:rPr>
              <a:t>Break out session</a:t>
            </a:r>
          </a:p>
        </p:txBody>
      </p:sp>
      <p:sp>
        <p:nvSpPr>
          <p:cNvPr id="3" name="Content Placeholder 2">
            <a:extLst>
              <a:ext uri="{FF2B5EF4-FFF2-40B4-BE49-F238E27FC236}">
                <a16:creationId xmlns:a16="http://schemas.microsoft.com/office/drawing/2014/main" id="{C43DB2C5-8E2F-3DDA-B3A5-EB20670BFCE7}"/>
              </a:ext>
            </a:extLst>
          </p:cNvPr>
          <p:cNvSpPr>
            <a:spLocks noGrp="1"/>
          </p:cNvSpPr>
          <p:nvPr>
            <p:ph idx="1"/>
          </p:nvPr>
        </p:nvSpPr>
        <p:spPr/>
        <p:txBody>
          <a:bodyPr>
            <a:normAutofit/>
          </a:bodyPr>
          <a:lstStyle/>
          <a:p>
            <a:pPr marL="0" indent="0">
              <a:buNone/>
            </a:pPr>
            <a:r>
              <a:rPr lang="en-GB" sz="2400" dirty="0">
                <a:latin typeface="Arial" panose="020B0604020202020204" pitchFamily="34" charset="0"/>
                <a:cs typeface="Arial" panose="020B0604020202020204" pitchFamily="34" charset="0"/>
              </a:rPr>
              <a:t>Split into groups and use the first part of the action template in the next slide to map out:</a:t>
            </a:r>
          </a:p>
          <a:p>
            <a:r>
              <a:rPr lang="en-GB" sz="2400" dirty="0">
                <a:latin typeface="Arial" panose="020B0604020202020204" pitchFamily="34" charset="0"/>
                <a:cs typeface="Arial" panose="020B0604020202020204" pitchFamily="34" charset="0"/>
              </a:rPr>
              <a:t>What opportunities are you currently delivering?</a:t>
            </a:r>
          </a:p>
          <a:p>
            <a:r>
              <a:rPr lang="en-GB" sz="2400" dirty="0">
                <a:latin typeface="Arial" panose="020B0604020202020204" pitchFamily="34" charset="0"/>
                <a:cs typeface="Arial" panose="020B0604020202020204" pitchFamily="34" charset="0"/>
              </a:rPr>
              <a:t>Challenges - What are the challenges affecting delivery?</a:t>
            </a:r>
          </a:p>
          <a:p>
            <a:r>
              <a:rPr lang="en-GB" sz="2400" dirty="0">
                <a:latin typeface="Arial" panose="020B0604020202020204" pitchFamily="34" charset="0"/>
                <a:cs typeface="Arial" panose="020B0604020202020204" pitchFamily="34" charset="0"/>
              </a:rPr>
              <a:t>Strengths - What are you doing well to address these?</a:t>
            </a:r>
          </a:p>
          <a:p>
            <a:r>
              <a:rPr lang="en-GB" sz="2400" dirty="0">
                <a:latin typeface="Arial" panose="020B0604020202020204" pitchFamily="34" charset="0"/>
                <a:cs typeface="Arial" panose="020B0604020202020204" pitchFamily="34" charset="0"/>
              </a:rPr>
              <a:t>Needs - What would you like to do better?</a:t>
            </a:r>
          </a:p>
          <a:p>
            <a:r>
              <a:rPr lang="en-GB" sz="2400" dirty="0">
                <a:latin typeface="Arial" panose="020B0604020202020204" pitchFamily="34" charset="0"/>
                <a:cs typeface="Arial" panose="020B0604020202020204" pitchFamily="34" charset="0"/>
              </a:rPr>
              <a:t>Opportunities - What can you do to improve and how?</a:t>
            </a:r>
          </a:p>
          <a:p>
            <a:pPr marL="0" indent="0">
              <a:buNone/>
            </a:pPr>
            <a:r>
              <a:rPr lang="en-GB" sz="2400" dirty="0">
                <a:latin typeface="Arial" panose="020B0604020202020204" pitchFamily="34" charset="0"/>
                <a:cs typeface="Arial" panose="020B0604020202020204" pitchFamily="34" charset="0"/>
              </a:rPr>
              <a:t>Use the checklists and template to help inform the process. </a:t>
            </a:r>
          </a:p>
          <a:p>
            <a:pPr marL="0" indent="0">
              <a:buNone/>
            </a:pPr>
            <a:r>
              <a:rPr lang="en-GB" sz="2400" dirty="0">
                <a:latin typeface="Arial" panose="020B0604020202020204" pitchFamily="34" charset="0"/>
                <a:cs typeface="Arial" panose="020B0604020202020204" pitchFamily="34" charset="0"/>
              </a:rPr>
              <a:t>From the discussions what are the ‘immediate’ opportunities you would like to consider further as part of Workshop #2?</a:t>
            </a:r>
          </a:p>
        </p:txBody>
      </p:sp>
    </p:spTree>
    <p:extLst>
      <p:ext uri="{BB962C8B-B14F-4D97-AF65-F5344CB8AC3E}">
        <p14:creationId xmlns:p14="http://schemas.microsoft.com/office/powerpoint/2010/main" val="1214289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60F45-6107-BE5D-01DD-AD6E65A9D44D}"/>
              </a:ext>
            </a:extLst>
          </p:cNvPr>
          <p:cNvSpPr>
            <a:spLocks noGrp="1"/>
          </p:cNvSpPr>
          <p:nvPr>
            <p:ph type="title"/>
          </p:nvPr>
        </p:nvSpPr>
        <p:spPr/>
        <p:txBody>
          <a:bodyPr>
            <a:normAutofit/>
          </a:bodyPr>
          <a:lstStyle/>
          <a:p>
            <a:pPr algn="ctr"/>
            <a:r>
              <a:rPr lang="en-GB" sz="3800" b="1" kern="0" dirty="0">
                <a:solidFill>
                  <a:srgbClr val="006600"/>
                </a:solidFill>
                <a:latin typeface="Arial"/>
              </a:rPr>
              <a:t>Priorities &amp; opportunities template</a:t>
            </a:r>
          </a:p>
        </p:txBody>
      </p:sp>
      <p:graphicFrame>
        <p:nvGraphicFramePr>
          <p:cNvPr id="7" name="Table 6">
            <a:extLst>
              <a:ext uri="{FF2B5EF4-FFF2-40B4-BE49-F238E27FC236}">
                <a16:creationId xmlns:a16="http://schemas.microsoft.com/office/drawing/2014/main" id="{A9961BEA-1F9E-3E06-5662-AA3C0D707C6C}"/>
              </a:ext>
            </a:extLst>
          </p:cNvPr>
          <p:cNvGraphicFramePr>
            <a:graphicFrameLocks noGrp="1"/>
          </p:cNvGraphicFramePr>
          <p:nvPr>
            <p:extLst>
              <p:ext uri="{D42A27DB-BD31-4B8C-83A1-F6EECF244321}">
                <p14:modId xmlns:p14="http://schemas.microsoft.com/office/powerpoint/2010/main" val="370284497"/>
              </p:ext>
            </p:extLst>
          </p:nvPr>
        </p:nvGraphicFramePr>
        <p:xfrm>
          <a:off x="719138" y="1988457"/>
          <a:ext cx="10848750" cy="4035912"/>
        </p:xfrm>
        <a:graphic>
          <a:graphicData uri="http://schemas.openxmlformats.org/drawingml/2006/table">
            <a:tbl>
              <a:tblPr/>
              <a:tblGrid>
                <a:gridCol w="2169750">
                  <a:extLst>
                    <a:ext uri="{9D8B030D-6E8A-4147-A177-3AD203B41FA5}">
                      <a16:colId xmlns:a16="http://schemas.microsoft.com/office/drawing/2014/main" val="1161685434"/>
                    </a:ext>
                  </a:extLst>
                </a:gridCol>
                <a:gridCol w="2169750">
                  <a:extLst>
                    <a:ext uri="{9D8B030D-6E8A-4147-A177-3AD203B41FA5}">
                      <a16:colId xmlns:a16="http://schemas.microsoft.com/office/drawing/2014/main" val="1078399032"/>
                    </a:ext>
                  </a:extLst>
                </a:gridCol>
                <a:gridCol w="2169750">
                  <a:extLst>
                    <a:ext uri="{9D8B030D-6E8A-4147-A177-3AD203B41FA5}">
                      <a16:colId xmlns:a16="http://schemas.microsoft.com/office/drawing/2014/main" val="3671706404"/>
                    </a:ext>
                  </a:extLst>
                </a:gridCol>
                <a:gridCol w="2169750">
                  <a:extLst>
                    <a:ext uri="{9D8B030D-6E8A-4147-A177-3AD203B41FA5}">
                      <a16:colId xmlns:a16="http://schemas.microsoft.com/office/drawing/2014/main" val="208635943"/>
                    </a:ext>
                  </a:extLst>
                </a:gridCol>
                <a:gridCol w="2169750">
                  <a:extLst>
                    <a:ext uri="{9D8B030D-6E8A-4147-A177-3AD203B41FA5}">
                      <a16:colId xmlns:a16="http://schemas.microsoft.com/office/drawing/2014/main" val="48071296"/>
                    </a:ext>
                  </a:extLst>
                </a:gridCol>
              </a:tblGrid>
              <a:tr h="399902">
                <a:tc>
                  <a:txBody>
                    <a:bodyPr/>
                    <a:lstStyle/>
                    <a:p>
                      <a:pPr algn="l" fontAlgn="t"/>
                      <a:r>
                        <a:rPr lang="en-GB" sz="1800" b="1" i="0" u="none" strike="noStrike" dirty="0">
                          <a:solidFill>
                            <a:srgbClr val="000000"/>
                          </a:solidFill>
                          <a:effectLst/>
                          <a:latin typeface="Arial" panose="020B0604020202020204" pitchFamily="34" charset="0"/>
                        </a:rPr>
                        <a:t>Service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ctr" fontAlgn="t"/>
                      <a:r>
                        <a:rPr lang="en-GB" sz="1800" b="1" i="0" u="none" strike="noStrike" dirty="0">
                          <a:solidFill>
                            <a:srgbClr val="000000"/>
                          </a:solidFill>
                          <a:effectLst/>
                          <a:latin typeface="Arial" panose="020B0604020202020204" pitchFamily="34" charset="0"/>
                        </a:rPr>
                        <a:t>Status quo</a:t>
                      </a:r>
                    </a:p>
                  </a:txBody>
                  <a:tcPr marL="6350" marR="6350" marT="6350" marB="0">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AEAAAA"/>
                    </a:solidFill>
                  </a:tcPr>
                </a:tc>
                <a:tc>
                  <a:txBody>
                    <a:bodyPr/>
                    <a:lstStyle/>
                    <a:p>
                      <a:pPr algn="ctr" fontAlgn="t"/>
                      <a:r>
                        <a:rPr lang="en-GB" sz="1800" b="1" i="0" u="none" strike="noStrike" dirty="0">
                          <a:solidFill>
                            <a:srgbClr val="000000"/>
                          </a:solidFill>
                          <a:effectLst/>
                          <a:latin typeface="Arial" panose="020B0604020202020204" pitchFamily="34" charset="0"/>
                        </a:rPr>
                        <a:t>Strengths </a:t>
                      </a:r>
                    </a:p>
                  </a:txBody>
                  <a:tcPr marL="6350" marR="6350" marT="6350" marB="0">
                    <a:lnL>
                      <a:noFill/>
                    </a:lnL>
                    <a:lnR>
                      <a:noFill/>
                    </a:lnR>
                    <a:lnT>
                      <a:noFill/>
                    </a:lnT>
                    <a:lnB w="6350" cap="flat" cmpd="sng" algn="ctr">
                      <a:solidFill>
                        <a:srgbClr val="000000"/>
                      </a:solidFill>
                      <a:prstDash val="solid"/>
                      <a:round/>
                      <a:headEnd type="none" w="med" len="med"/>
                      <a:tailEnd type="none" w="med" len="med"/>
                    </a:lnB>
                    <a:solidFill>
                      <a:srgbClr val="AEAAAA"/>
                    </a:solidFill>
                  </a:tcPr>
                </a:tc>
                <a:tc>
                  <a:txBody>
                    <a:bodyPr/>
                    <a:lstStyle/>
                    <a:p>
                      <a:pPr algn="ctr" fontAlgn="t"/>
                      <a:r>
                        <a:rPr lang="en-GB" sz="1800" b="1" i="0" u="none" strike="noStrike" dirty="0">
                          <a:solidFill>
                            <a:srgbClr val="000000"/>
                          </a:solidFill>
                          <a:effectLst/>
                          <a:latin typeface="Arial" panose="020B0604020202020204" pitchFamily="34" charset="0"/>
                        </a:rPr>
                        <a:t>Weaknesses</a:t>
                      </a:r>
                    </a:p>
                  </a:txBody>
                  <a:tcPr marL="6350" marR="6350" marT="6350" marB="0">
                    <a:lnL>
                      <a:noFill/>
                    </a:lnL>
                    <a:lnR>
                      <a:noFill/>
                    </a:lnR>
                    <a:lnT>
                      <a:noFill/>
                    </a:lnT>
                    <a:lnB w="6350" cap="flat" cmpd="sng" algn="ctr">
                      <a:solidFill>
                        <a:srgbClr val="000000"/>
                      </a:solidFill>
                      <a:prstDash val="solid"/>
                      <a:round/>
                      <a:headEnd type="none" w="med" len="med"/>
                      <a:tailEnd type="none" w="med" len="med"/>
                    </a:lnB>
                    <a:solidFill>
                      <a:srgbClr val="AEAAAA"/>
                    </a:solidFill>
                  </a:tcPr>
                </a:tc>
                <a:tc>
                  <a:txBody>
                    <a:bodyPr/>
                    <a:lstStyle/>
                    <a:p>
                      <a:pPr algn="ctr" fontAlgn="t"/>
                      <a:r>
                        <a:rPr lang="en-GB" sz="1800" b="1" i="0" u="none" strike="noStrike" dirty="0">
                          <a:solidFill>
                            <a:srgbClr val="000000"/>
                          </a:solidFill>
                          <a:effectLst/>
                          <a:latin typeface="Arial" panose="020B0604020202020204" pitchFamily="34" charset="0"/>
                        </a:rPr>
                        <a:t>Opportunities</a:t>
                      </a:r>
                    </a:p>
                  </a:txBody>
                  <a:tcPr marL="6350" marR="6350" marT="6350" marB="0">
                    <a:lnL>
                      <a:noFill/>
                    </a:lnL>
                    <a:lnR>
                      <a:noFill/>
                    </a:lnR>
                    <a:lnT>
                      <a:noFill/>
                    </a:lnT>
                    <a:lnB w="635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878234038"/>
                  </a:ext>
                </a:extLst>
              </a:tr>
              <a:tr h="262717">
                <a:tc>
                  <a:txBody>
                    <a:bodyPr/>
                    <a:lstStyle/>
                    <a:p>
                      <a:pPr algn="l" fontAlgn="t"/>
                      <a:r>
                        <a:rPr lang="en-GB" sz="1800" b="0" i="0" u="none" strike="noStrike">
                          <a:solidFill>
                            <a:srgbClr val="000000"/>
                          </a:solidFill>
                          <a:effectLst/>
                          <a:latin typeface="Arial" panose="020B0604020202020204" pitchFamily="34" charset="0"/>
                        </a:rPr>
                        <a:t>Education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610013682"/>
                  </a:ext>
                </a:extLst>
              </a:tr>
              <a:tr h="222993">
                <a:tc>
                  <a:txBody>
                    <a:bodyPr/>
                    <a:lstStyle/>
                    <a:p>
                      <a:pPr algn="l" fontAlgn="t"/>
                      <a:r>
                        <a:rPr lang="en-GB" sz="1800" b="0" i="0" u="none" strike="noStrike" dirty="0">
                          <a:solidFill>
                            <a:srgbClr val="000000"/>
                          </a:solidFill>
                          <a:effectLst/>
                          <a:latin typeface="Arial" panose="020B0604020202020204" pitchFamily="34" charset="0"/>
                        </a:rPr>
                        <a:t>Environmental health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64050534"/>
                  </a:ext>
                </a:extLst>
              </a:tr>
              <a:tr h="208127">
                <a:tc>
                  <a:txBody>
                    <a:bodyPr/>
                    <a:lstStyle/>
                    <a:p>
                      <a:pPr algn="l" fontAlgn="t"/>
                      <a:r>
                        <a:rPr lang="en-GB" sz="1800" b="0" i="0" u="none" strike="noStrike" dirty="0">
                          <a:solidFill>
                            <a:srgbClr val="000000"/>
                          </a:solidFill>
                          <a:effectLst/>
                          <a:latin typeface="Arial" panose="020B0604020202020204" pitchFamily="34" charset="0"/>
                        </a:rPr>
                        <a:t>Estates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dirty="0">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dirty="0">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934013372"/>
                  </a:ext>
                </a:extLst>
              </a:tr>
              <a:tr h="208127">
                <a:tc>
                  <a:txBody>
                    <a:bodyPr/>
                    <a:lstStyle/>
                    <a:p>
                      <a:pPr algn="l" fontAlgn="t"/>
                      <a:r>
                        <a:rPr lang="en-GB" sz="1800" b="0" i="0" u="none" strike="noStrike" dirty="0">
                          <a:solidFill>
                            <a:srgbClr val="000000"/>
                          </a:solidFill>
                          <a:effectLst/>
                          <a:latin typeface="Arial" panose="020B0604020202020204" pitchFamily="34" charset="0"/>
                        </a:rPr>
                        <a:t>Finance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592319033"/>
                  </a:ext>
                </a:extLst>
              </a:tr>
              <a:tr h="208127">
                <a:tc>
                  <a:txBody>
                    <a:bodyPr/>
                    <a:lstStyle/>
                    <a:p>
                      <a:pPr algn="l" fontAlgn="t"/>
                      <a:r>
                        <a:rPr lang="en-GB" sz="1800" b="0" i="0" u="none" strike="noStrike" dirty="0">
                          <a:solidFill>
                            <a:srgbClr val="000000"/>
                          </a:solidFill>
                          <a:effectLst/>
                          <a:latin typeface="Arial" panose="020B0604020202020204" pitchFamily="34" charset="0"/>
                        </a:rPr>
                        <a:t>Health and social care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604542940"/>
                  </a:ext>
                </a:extLst>
              </a:tr>
              <a:tr h="208127">
                <a:tc>
                  <a:txBody>
                    <a:bodyPr/>
                    <a:lstStyle/>
                    <a:p>
                      <a:pPr algn="l" fontAlgn="t"/>
                      <a:r>
                        <a:rPr lang="en-GB" sz="1800" b="0" i="0" u="none" strike="noStrike" dirty="0">
                          <a:solidFill>
                            <a:srgbClr val="000000"/>
                          </a:solidFill>
                          <a:effectLst/>
                          <a:latin typeface="Arial" panose="020B0604020202020204" pitchFamily="34" charset="0"/>
                        </a:rPr>
                        <a:t>Highways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dirty="0">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804966264"/>
                  </a:ext>
                </a:extLst>
              </a:tr>
              <a:tr h="208127">
                <a:tc>
                  <a:txBody>
                    <a:bodyPr/>
                    <a:lstStyle/>
                    <a:p>
                      <a:pPr algn="l" fontAlgn="t"/>
                      <a:r>
                        <a:rPr lang="en-GB" sz="1800" b="0" i="0" u="none" strike="noStrike" dirty="0">
                          <a:solidFill>
                            <a:srgbClr val="000000"/>
                          </a:solidFill>
                          <a:effectLst/>
                          <a:latin typeface="Arial" panose="020B0604020202020204" pitchFamily="34" charset="0"/>
                        </a:rPr>
                        <a:t>Housing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593317494"/>
                  </a:ext>
                </a:extLst>
              </a:tr>
              <a:tr h="208127">
                <a:tc>
                  <a:txBody>
                    <a:bodyPr/>
                    <a:lstStyle/>
                    <a:p>
                      <a:pPr algn="l" fontAlgn="t"/>
                      <a:r>
                        <a:rPr lang="en-GB" sz="1800" b="0" i="0" u="none" strike="noStrike" dirty="0">
                          <a:solidFill>
                            <a:srgbClr val="000000"/>
                          </a:solidFill>
                          <a:effectLst/>
                          <a:latin typeface="Arial" panose="020B0604020202020204" pitchFamily="34" charset="0"/>
                        </a:rPr>
                        <a:t>Leisure and recreation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dirty="0">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970102143"/>
                  </a:ext>
                </a:extLst>
              </a:tr>
              <a:tr h="208127">
                <a:tc>
                  <a:txBody>
                    <a:bodyPr/>
                    <a:lstStyle/>
                    <a:p>
                      <a:pPr algn="l" fontAlgn="t"/>
                      <a:r>
                        <a:rPr lang="en-GB" sz="1800" b="0" i="0" u="none" strike="noStrike" dirty="0">
                          <a:solidFill>
                            <a:srgbClr val="000000"/>
                          </a:solidFill>
                          <a:effectLst/>
                          <a:latin typeface="Arial" panose="020B0604020202020204" pitchFamily="34" charset="0"/>
                        </a:rPr>
                        <a:t>Planning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dirty="0">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271007616"/>
                  </a:ext>
                </a:extLst>
              </a:tr>
              <a:tr h="208127">
                <a:tc>
                  <a:txBody>
                    <a:bodyPr/>
                    <a:lstStyle/>
                    <a:p>
                      <a:pPr algn="l" fontAlgn="t"/>
                      <a:r>
                        <a:rPr lang="en-GB" sz="1800" b="0" i="0" u="none" strike="noStrike" dirty="0">
                          <a:solidFill>
                            <a:srgbClr val="000000"/>
                          </a:solidFill>
                          <a:effectLst/>
                          <a:latin typeface="Arial" panose="020B0604020202020204" pitchFamily="34" charset="0"/>
                        </a:rPr>
                        <a:t>Transport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08815572"/>
                  </a:ext>
                </a:extLst>
              </a:tr>
              <a:tr h="208127">
                <a:tc>
                  <a:txBody>
                    <a:bodyPr/>
                    <a:lstStyle/>
                    <a:p>
                      <a:pPr algn="l" fontAlgn="t"/>
                      <a:r>
                        <a:rPr lang="en-GB" sz="1800" b="0" i="0" u="none" strike="noStrike" dirty="0">
                          <a:solidFill>
                            <a:srgbClr val="000000"/>
                          </a:solidFill>
                          <a:effectLst/>
                          <a:latin typeface="Arial" panose="020B0604020202020204" pitchFamily="34" charset="0"/>
                        </a:rPr>
                        <a:t>Waste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dirty="0">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t"/>
                      <a:r>
                        <a:rPr lang="en-GB" sz="1800" b="0" i="0" u="none" strike="noStrike" dirty="0">
                          <a:solidFill>
                            <a:srgbClr val="000000"/>
                          </a:solidFill>
                          <a:effectLst/>
                          <a:latin typeface="Arial" panose="020B0604020202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531772064"/>
                  </a:ext>
                </a:extLst>
              </a:tr>
            </a:tbl>
          </a:graphicData>
        </a:graphic>
      </p:graphicFrame>
    </p:spTree>
    <p:extLst>
      <p:ext uri="{BB962C8B-B14F-4D97-AF65-F5344CB8AC3E}">
        <p14:creationId xmlns:p14="http://schemas.microsoft.com/office/powerpoint/2010/main" val="3445151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308B63-C3A5-C4B3-138A-2C57C7725E1D}"/>
              </a:ext>
            </a:extLst>
          </p:cNvPr>
          <p:cNvPicPr>
            <a:picLocks noChangeAspect="1"/>
          </p:cNvPicPr>
          <p:nvPr/>
        </p:nvPicPr>
        <p:blipFill>
          <a:blip r:embed="rId3"/>
          <a:stretch>
            <a:fillRect/>
          </a:stretch>
        </p:blipFill>
        <p:spPr>
          <a:xfrm>
            <a:off x="250031" y="1899188"/>
            <a:ext cx="11691938" cy="4248341"/>
          </a:xfrm>
          <a:prstGeom prst="rect">
            <a:avLst/>
          </a:prstGeom>
        </p:spPr>
      </p:pic>
      <p:sp>
        <p:nvSpPr>
          <p:cNvPr id="2" name="Title 1">
            <a:extLst>
              <a:ext uri="{FF2B5EF4-FFF2-40B4-BE49-F238E27FC236}">
                <a16:creationId xmlns:a16="http://schemas.microsoft.com/office/drawing/2014/main" id="{EB913CF7-4932-F3CF-2A6B-FB760233881A}"/>
              </a:ext>
            </a:extLst>
          </p:cNvPr>
          <p:cNvSpPr>
            <a:spLocks noGrp="1"/>
          </p:cNvSpPr>
          <p:nvPr>
            <p:ph type="title"/>
          </p:nvPr>
        </p:nvSpPr>
        <p:spPr/>
        <p:txBody>
          <a:bodyPr>
            <a:normAutofit/>
          </a:bodyPr>
          <a:lstStyle/>
          <a:p>
            <a:pPr algn="ctr"/>
            <a:r>
              <a:rPr lang="en-GB" sz="3800" b="1" kern="0" dirty="0">
                <a:solidFill>
                  <a:srgbClr val="006600"/>
                </a:solidFill>
                <a:latin typeface="Arial"/>
              </a:rPr>
              <a:t>First part of the template</a:t>
            </a:r>
          </a:p>
        </p:txBody>
      </p:sp>
      <p:sp>
        <p:nvSpPr>
          <p:cNvPr id="5" name="Oval 4">
            <a:extLst>
              <a:ext uri="{FF2B5EF4-FFF2-40B4-BE49-F238E27FC236}">
                <a16:creationId xmlns:a16="http://schemas.microsoft.com/office/drawing/2014/main" id="{6A877922-18D2-2FC6-7834-FAF839BE4F6E}"/>
              </a:ext>
            </a:extLst>
          </p:cNvPr>
          <p:cNvSpPr/>
          <p:nvPr/>
        </p:nvSpPr>
        <p:spPr bwMode="auto">
          <a:xfrm>
            <a:off x="1691640" y="1701007"/>
            <a:ext cx="4404360" cy="4311173"/>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1" i="0" u="none" strike="noStrike" cap="none" normalizeH="0" baseline="0">
              <a:ln>
                <a:noFill/>
              </a:ln>
              <a:solidFill>
                <a:schemeClr val="tx2"/>
              </a:solidFill>
              <a:effectLst/>
              <a:latin typeface="Arial" charset="0"/>
              <a:ea typeface="ＭＳ Ｐゴシック" charset="0"/>
            </a:endParaRPr>
          </a:p>
        </p:txBody>
      </p:sp>
      <p:sp>
        <p:nvSpPr>
          <p:cNvPr id="8" name="Oval 7">
            <a:extLst>
              <a:ext uri="{FF2B5EF4-FFF2-40B4-BE49-F238E27FC236}">
                <a16:creationId xmlns:a16="http://schemas.microsoft.com/office/drawing/2014/main" id="{4ED3B50D-78A6-FA02-B08C-A9911E4A783F}"/>
              </a:ext>
            </a:extLst>
          </p:cNvPr>
          <p:cNvSpPr/>
          <p:nvPr/>
        </p:nvSpPr>
        <p:spPr bwMode="auto">
          <a:xfrm>
            <a:off x="506186" y="1899189"/>
            <a:ext cx="5120640" cy="4248340"/>
          </a:xfrm>
          <a:prstGeom prst="ellipse">
            <a:avLst/>
          </a:prstGeom>
          <a:noFill/>
          <a:ln w="7620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1" i="0" u="none" strike="noStrike" cap="none" normalizeH="0" baseline="0">
              <a:ln>
                <a:noFill/>
              </a:ln>
              <a:solidFill>
                <a:schemeClr val="tx2"/>
              </a:solidFill>
              <a:effectLst/>
              <a:latin typeface="Arial" charset="0"/>
              <a:ea typeface="ＭＳ Ｐゴシック" charset="0"/>
            </a:endParaRPr>
          </a:p>
        </p:txBody>
      </p:sp>
    </p:spTree>
    <p:extLst>
      <p:ext uri="{BB962C8B-B14F-4D97-AF65-F5344CB8AC3E}">
        <p14:creationId xmlns:p14="http://schemas.microsoft.com/office/powerpoint/2010/main" val="2525442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48FAD-CA50-5E72-BFED-1BEC902B6F3E}"/>
              </a:ext>
            </a:extLst>
          </p:cNvPr>
          <p:cNvSpPr>
            <a:spLocks noGrp="1"/>
          </p:cNvSpPr>
          <p:nvPr>
            <p:ph type="title"/>
          </p:nvPr>
        </p:nvSpPr>
        <p:spPr/>
        <p:txBody>
          <a:bodyPr/>
          <a:lstStyle/>
          <a:p>
            <a:endParaRPr lang="en-GB"/>
          </a:p>
        </p:txBody>
      </p:sp>
      <p:graphicFrame>
        <p:nvGraphicFramePr>
          <p:cNvPr id="5" name="Content Placeholder 3">
            <a:extLst>
              <a:ext uri="{FF2B5EF4-FFF2-40B4-BE49-F238E27FC236}">
                <a16:creationId xmlns:a16="http://schemas.microsoft.com/office/drawing/2014/main" id="{F521CAE5-1B8F-D810-8BE4-1FA00BE5461F}"/>
              </a:ext>
            </a:extLst>
          </p:cNvPr>
          <p:cNvGraphicFramePr>
            <a:graphicFrameLocks noGrp="1"/>
          </p:cNvGraphicFramePr>
          <p:nvPr>
            <p:ph idx="1"/>
          </p:nvPr>
        </p:nvGraphicFramePr>
        <p:xfrm>
          <a:off x="0" y="0"/>
          <a:ext cx="12191999" cy="6858000"/>
        </p:xfrm>
        <a:graphic>
          <a:graphicData uri="http://schemas.openxmlformats.org/drawingml/2006/table">
            <a:tbl>
              <a:tblPr firstRow="1" firstCol="1" bandRow="1">
                <a:tableStyleId>{5C22544A-7EE6-4342-B048-85BDC9FD1C3A}</a:tableStyleId>
              </a:tblPr>
              <a:tblGrid>
                <a:gridCol w="6165973">
                  <a:extLst>
                    <a:ext uri="{9D8B030D-6E8A-4147-A177-3AD203B41FA5}">
                      <a16:colId xmlns:a16="http://schemas.microsoft.com/office/drawing/2014/main" val="811681522"/>
                    </a:ext>
                  </a:extLst>
                </a:gridCol>
                <a:gridCol w="6026026">
                  <a:extLst>
                    <a:ext uri="{9D8B030D-6E8A-4147-A177-3AD203B41FA5}">
                      <a16:colId xmlns:a16="http://schemas.microsoft.com/office/drawing/2014/main" val="1085238751"/>
                    </a:ext>
                  </a:extLst>
                </a:gridCol>
              </a:tblGrid>
              <a:tr h="3187741">
                <a:tc>
                  <a:txBody>
                    <a:bodyPr/>
                    <a:lstStyle/>
                    <a:p>
                      <a:pPr marL="263525" indent="0"/>
                      <a:r>
                        <a:rPr lang="en-GB" sz="2400" b="1" kern="1200" dirty="0">
                          <a:solidFill>
                            <a:schemeClr val="tx1"/>
                          </a:solidFill>
                          <a:effectLst/>
                          <a:latin typeface="Arial" panose="020B0604020202020204" pitchFamily="34" charset="0"/>
                          <a:ea typeface="+mn-ea"/>
                          <a:cs typeface="Arial" panose="020B0604020202020204" pitchFamily="34" charset="0"/>
                        </a:rPr>
                        <a:t>Now </a:t>
                      </a:r>
                      <a:r>
                        <a:rPr lang="en-GB" sz="1800" b="1" kern="1200" dirty="0">
                          <a:solidFill>
                            <a:schemeClr val="tx1"/>
                          </a:solidFill>
                          <a:effectLst/>
                          <a:latin typeface="Arial" panose="020B0604020202020204" pitchFamily="34" charset="0"/>
                          <a:ea typeface="+mn-ea"/>
                          <a:cs typeface="Arial" panose="020B0604020202020204" pitchFamily="34" charset="0"/>
                        </a:rPr>
                        <a:t>(Yellow notes)</a:t>
                      </a:r>
                    </a:p>
                    <a:p>
                      <a:pPr marL="263525" indent="0"/>
                      <a:r>
                        <a:rPr lang="en-GB" sz="1800" b="0" kern="1200" dirty="0">
                          <a:solidFill>
                            <a:schemeClr val="tx1"/>
                          </a:solidFill>
                          <a:effectLst/>
                          <a:latin typeface="Arial" panose="020B0604020202020204" pitchFamily="34" charset="0"/>
                          <a:ea typeface="+mn-ea"/>
                          <a:cs typeface="Arial" panose="020B0604020202020204" pitchFamily="34" charset="0"/>
                        </a:rPr>
                        <a:t>Capture what you are doing now:</a:t>
                      </a:r>
                    </a:p>
                    <a:p>
                      <a:pPr marL="536575" lvl="1" indent="-273050">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Existing examples – Reinventing the wheel is OK.</a:t>
                      </a:r>
                    </a:p>
                    <a:p>
                      <a:pPr marL="536575" lvl="1" indent="-273050">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Practice that is low risk, high acceptability and easy to implement.</a:t>
                      </a:r>
                    </a:p>
                    <a:p>
                      <a:pPr marL="536575" lvl="1" indent="-273050">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Solutions to fill existing gaps in processes. </a:t>
                      </a:r>
                    </a:p>
                    <a:p>
                      <a:pPr marL="536575" lvl="1" indent="-273050">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Focus on incremental benefits.</a:t>
                      </a:r>
                    </a:p>
                    <a:p>
                      <a:pPr marL="800100" lvl="1" indent="-342900">
                        <a:lnSpc>
                          <a:spcPts val="1200"/>
                        </a:lnSpc>
                        <a:spcAft>
                          <a:spcPts val="600"/>
                        </a:spcAft>
                        <a:buSzPts val="1000"/>
                        <a:buFont typeface="Symbol" panose="05050102010706020507" pitchFamily="18" charset="2"/>
                        <a:buChar char=""/>
                        <a:tabLst>
                          <a:tab pos="457200" algn="l"/>
                        </a:tabLst>
                      </a:pPr>
                      <a:endParaRPr lang="en-GB"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FFFF00"/>
                    </a:solidFill>
                  </a:tcPr>
                </a:tc>
                <a:tc>
                  <a:txBody>
                    <a:bodyPr/>
                    <a:lstStyle/>
                    <a:p>
                      <a:pPr marL="263525" indent="0" algn="l" defTabSz="914400" rtl="0" eaLnBrk="1" latinLnBrk="0" hangingPunct="1"/>
                      <a:r>
                        <a:rPr lang="en-GB" sz="2400" b="1" kern="1200" dirty="0">
                          <a:solidFill>
                            <a:schemeClr val="tx1"/>
                          </a:solidFill>
                          <a:effectLst/>
                          <a:latin typeface="Arial" panose="020B0604020202020204" pitchFamily="34" charset="0"/>
                          <a:ea typeface="+mn-ea"/>
                          <a:cs typeface="Arial" panose="020B0604020202020204" pitchFamily="34" charset="0"/>
                        </a:rPr>
                        <a:t>Strengths </a:t>
                      </a:r>
                      <a:r>
                        <a:rPr lang="en-GB" sz="1800" b="1" kern="1200" dirty="0">
                          <a:solidFill>
                            <a:schemeClr val="tx1"/>
                          </a:solidFill>
                          <a:effectLst/>
                          <a:latin typeface="Arial" panose="020B0604020202020204" pitchFamily="34" charset="0"/>
                          <a:ea typeface="+mn-ea"/>
                          <a:cs typeface="Arial" panose="020B0604020202020204" pitchFamily="34" charset="0"/>
                        </a:rPr>
                        <a:t>(Green notes)  </a:t>
                      </a:r>
                    </a:p>
                    <a:p>
                      <a:pPr marL="263525" indent="0" algn="l" defTabSz="914400" rtl="0" eaLnBrk="1" latinLnBrk="0" hangingPunct="1"/>
                      <a:r>
                        <a:rPr lang="en-GB" sz="1800" b="0" kern="1200" dirty="0">
                          <a:solidFill>
                            <a:schemeClr val="tx1"/>
                          </a:solidFill>
                          <a:effectLst/>
                          <a:latin typeface="Arial" panose="020B0604020202020204" pitchFamily="34" charset="0"/>
                          <a:ea typeface="+mn-ea"/>
                          <a:cs typeface="Arial" panose="020B0604020202020204" pitchFamily="34" charset="0"/>
                        </a:rPr>
                        <a:t>Capture </a:t>
                      </a:r>
                      <a:r>
                        <a:rPr lang="en-GB" sz="1800" b="0" kern="1200" dirty="0" err="1">
                          <a:solidFill>
                            <a:schemeClr val="tx1"/>
                          </a:solidFill>
                          <a:effectLst/>
                          <a:latin typeface="Arial" panose="020B0604020202020204" pitchFamily="34" charset="0"/>
                          <a:ea typeface="+mn-ea"/>
                          <a:cs typeface="Arial" panose="020B0604020202020204" pitchFamily="34" charset="0"/>
                        </a:rPr>
                        <a:t>whats</a:t>
                      </a:r>
                      <a:r>
                        <a:rPr lang="en-GB" sz="1800" b="0" kern="1200" dirty="0">
                          <a:solidFill>
                            <a:schemeClr val="tx1"/>
                          </a:solidFill>
                          <a:effectLst/>
                          <a:latin typeface="Arial" panose="020B0604020202020204" pitchFamily="34" charset="0"/>
                          <a:ea typeface="+mn-ea"/>
                          <a:cs typeface="Arial" panose="020B0604020202020204" pitchFamily="34" charset="0"/>
                        </a:rPr>
                        <a:t> worked well:</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Innovative breakthrough ideas.</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Practice that has high impact. </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Practice that is relatively easy to implement. </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‘Wow’ ideas are those with potential for significant change and possible to implement within current reality.</a:t>
                      </a:r>
                    </a:p>
                  </a:txBody>
                  <a:tcPr marL="0" marR="0" marT="0" marB="0">
                    <a:solidFill>
                      <a:srgbClr val="92D050"/>
                    </a:solidFill>
                  </a:tcPr>
                </a:tc>
                <a:extLst>
                  <a:ext uri="{0D108BD9-81ED-4DB2-BD59-A6C34878D82A}">
                    <a16:rowId xmlns:a16="http://schemas.microsoft.com/office/drawing/2014/main" val="1848093895"/>
                  </a:ext>
                </a:extLst>
              </a:tr>
              <a:tr h="3670259">
                <a:tc>
                  <a:txBody>
                    <a:bodyPr/>
                    <a:lstStyle/>
                    <a:p>
                      <a:pPr marL="263525" indent="0" algn="l" defTabSz="914400" rtl="0" eaLnBrk="1" latinLnBrk="0" hangingPunct="1"/>
                      <a:r>
                        <a:rPr lang="en-GB" sz="2400" b="1" kern="1200" dirty="0">
                          <a:solidFill>
                            <a:schemeClr val="tx1"/>
                          </a:solidFill>
                          <a:effectLst/>
                          <a:latin typeface="Arial" panose="020B0604020202020204" pitchFamily="34" charset="0"/>
                          <a:ea typeface="+mn-ea"/>
                          <a:cs typeface="Arial" panose="020B0604020202020204" pitchFamily="34" charset="0"/>
                        </a:rPr>
                        <a:t>Weaknesses </a:t>
                      </a:r>
                      <a:r>
                        <a:rPr lang="en-GB" sz="1800" b="1" kern="1200" dirty="0">
                          <a:solidFill>
                            <a:schemeClr val="tx1"/>
                          </a:solidFill>
                          <a:effectLst/>
                          <a:latin typeface="Arial" panose="020B0604020202020204" pitchFamily="34" charset="0"/>
                          <a:ea typeface="+mn-ea"/>
                          <a:cs typeface="Arial" panose="020B0604020202020204" pitchFamily="34" charset="0"/>
                        </a:rPr>
                        <a:t>(Pink notes) </a:t>
                      </a:r>
                    </a:p>
                    <a:p>
                      <a:pPr marL="263525" indent="0" algn="l" defTabSz="914400" rtl="0" eaLnBrk="1" latinLnBrk="0" hangingPunct="1"/>
                      <a:r>
                        <a:rPr lang="en-GB" sz="1800" b="0" kern="1200" dirty="0">
                          <a:solidFill>
                            <a:schemeClr val="tx1"/>
                          </a:solidFill>
                          <a:effectLst/>
                          <a:latin typeface="Arial" panose="020B0604020202020204" pitchFamily="34" charset="0"/>
                          <a:ea typeface="+mn-ea"/>
                          <a:cs typeface="Arial" panose="020B0604020202020204" pitchFamily="34" charset="0"/>
                        </a:rPr>
                        <a:t>Capture </a:t>
                      </a:r>
                      <a:r>
                        <a:rPr lang="en-GB" sz="1800" b="0" kern="1200" dirty="0" err="1">
                          <a:solidFill>
                            <a:schemeClr val="tx1"/>
                          </a:solidFill>
                          <a:effectLst/>
                          <a:latin typeface="Arial" panose="020B0604020202020204" pitchFamily="34" charset="0"/>
                          <a:ea typeface="+mn-ea"/>
                          <a:cs typeface="Arial" panose="020B0604020202020204" pitchFamily="34" charset="0"/>
                        </a:rPr>
                        <a:t>whats</a:t>
                      </a:r>
                      <a:r>
                        <a:rPr lang="en-GB" sz="1800" b="0" kern="1200" dirty="0">
                          <a:solidFill>
                            <a:schemeClr val="tx1"/>
                          </a:solidFill>
                          <a:effectLst/>
                          <a:latin typeface="Arial" panose="020B0604020202020204" pitchFamily="34" charset="0"/>
                          <a:ea typeface="+mn-ea"/>
                          <a:cs typeface="Arial" panose="020B0604020202020204" pitchFamily="34" charset="0"/>
                        </a:rPr>
                        <a:t> not worked well:</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What currently challenges the “Now”?</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What risks are there to achieving the ambitions?</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What practice is currently impossible to implement (what are we waiting for and need to know?)</a:t>
                      </a:r>
                    </a:p>
                  </a:txBody>
                  <a:tcPr marL="0" marR="0" marT="0" marB="0">
                    <a:solidFill>
                      <a:srgbClr val="FF0000">
                        <a:alpha val="65000"/>
                      </a:srgbClr>
                    </a:solidFill>
                  </a:tcPr>
                </a:tc>
                <a:tc>
                  <a:txBody>
                    <a:bodyPr/>
                    <a:lstStyle/>
                    <a:p>
                      <a:pPr marL="263525" indent="0" algn="l" defTabSz="914400" rtl="0" eaLnBrk="1" latinLnBrk="0" hangingPunct="1"/>
                      <a:r>
                        <a:rPr lang="en-GB" sz="2400" b="1" kern="1200" dirty="0">
                          <a:solidFill>
                            <a:schemeClr val="tx1"/>
                          </a:solidFill>
                          <a:effectLst/>
                          <a:latin typeface="Arial" panose="020B0604020202020204" pitchFamily="34" charset="0"/>
                          <a:ea typeface="+mn-ea"/>
                          <a:cs typeface="Arial" panose="020B0604020202020204" pitchFamily="34" charset="0"/>
                        </a:rPr>
                        <a:t>Opportunities </a:t>
                      </a:r>
                      <a:r>
                        <a:rPr lang="en-GB" sz="1800" b="1" kern="1200" dirty="0">
                          <a:solidFill>
                            <a:schemeClr val="tx1"/>
                          </a:solidFill>
                          <a:effectLst/>
                          <a:latin typeface="Arial" panose="020B0604020202020204" pitchFamily="34" charset="0"/>
                          <a:ea typeface="+mn-ea"/>
                          <a:cs typeface="Arial" panose="020B0604020202020204" pitchFamily="34" charset="0"/>
                        </a:rPr>
                        <a:t>(Orange notes) </a:t>
                      </a:r>
                    </a:p>
                    <a:p>
                      <a:pPr marL="263525" indent="0" algn="l" defTabSz="914400" rtl="0" eaLnBrk="1" latinLnBrk="0" hangingPunct="1"/>
                      <a:r>
                        <a:rPr lang="en-GB" sz="1800" b="0" kern="1200" dirty="0">
                          <a:solidFill>
                            <a:schemeClr val="tx1"/>
                          </a:solidFill>
                          <a:effectLst/>
                          <a:latin typeface="Arial" panose="020B0604020202020204" pitchFamily="34" charset="0"/>
                          <a:ea typeface="+mn-ea"/>
                          <a:cs typeface="Arial" panose="020B0604020202020204" pitchFamily="34" charset="0"/>
                        </a:rPr>
                        <a:t>For each orange note capture what could be improved and/or what more could you do:</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What is within the councils discretion?</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How can you reduce the risk?</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What could government do to help?</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What can you do better?</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What can you stop doing?</a:t>
                      </a:r>
                    </a:p>
                    <a:p>
                      <a:pPr marL="536575" lvl="1" indent="-273050" algn="l" defTabSz="914400" rtl="0" eaLnBrk="1" latinLnBrk="0" hangingPunct="1">
                        <a:buFont typeface="Arial" panose="020B0604020202020204" pitchFamily="34" charset="0"/>
                        <a:buChar char="•"/>
                      </a:pPr>
                      <a:r>
                        <a:rPr lang="en-GB" sz="1800" b="0" kern="1200" dirty="0">
                          <a:solidFill>
                            <a:schemeClr val="tx1"/>
                          </a:solidFill>
                          <a:effectLst/>
                          <a:latin typeface="Arial" panose="020B0604020202020204" pitchFamily="34" charset="0"/>
                          <a:ea typeface="+mn-ea"/>
                          <a:cs typeface="Arial" panose="020B0604020202020204" pitchFamily="34" charset="0"/>
                        </a:rPr>
                        <a:t>Remember each opportunity however big or small adds to the understanding of what is possible.</a:t>
                      </a:r>
                    </a:p>
                    <a:p>
                      <a:pPr marL="742950" lvl="1" indent="-285750">
                        <a:lnSpc>
                          <a:spcPts val="1200"/>
                        </a:lnSpc>
                        <a:spcAft>
                          <a:spcPts val="600"/>
                        </a:spcAft>
                        <a:buFont typeface="Arial" panose="020B0604020202020204" pitchFamily="34" charset="0"/>
                        <a:buChar char="•"/>
                      </a:pPr>
                      <a:endParaRPr lang="en-GB"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FFC000"/>
                    </a:solidFill>
                  </a:tcPr>
                </a:tc>
                <a:extLst>
                  <a:ext uri="{0D108BD9-81ED-4DB2-BD59-A6C34878D82A}">
                    <a16:rowId xmlns:a16="http://schemas.microsoft.com/office/drawing/2014/main" val="659388119"/>
                  </a:ext>
                </a:extLst>
              </a:tr>
            </a:tbl>
          </a:graphicData>
        </a:graphic>
      </p:graphicFrame>
    </p:spTree>
    <p:extLst>
      <p:ext uri="{BB962C8B-B14F-4D97-AF65-F5344CB8AC3E}">
        <p14:creationId xmlns:p14="http://schemas.microsoft.com/office/powerpoint/2010/main" val="3995287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5CDC-FBC7-FCF5-A7D1-CA9F3B2378A7}"/>
              </a:ext>
            </a:extLst>
          </p:cNvPr>
          <p:cNvSpPr>
            <a:spLocks noGrp="1"/>
          </p:cNvSpPr>
          <p:nvPr>
            <p:ph type="title"/>
          </p:nvPr>
        </p:nvSpPr>
        <p:spPr/>
        <p:txBody>
          <a:bodyPr>
            <a:normAutofit/>
          </a:bodyPr>
          <a:lstStyle/>
          <a:p>
            <a:pPr algn="ctr"/>
            <a:r>
              <a:rPr lang="en-GB" sz="3800" b="1" kern="0" dirty="0">
                <a:solidFill>
                  <a:srgbClr val="006600"/>
                </a:solidFill>
                <a:latin typeface="Arial"/>
              </a:rPr>
              <a:t>Feedback and review</a:t>
            </a:r>
          </a:p>
        </p:txBody>
      </p:sp>
      <p:sp>
        <p:nvSpPr>
          <p:cNvPr id="3" name="Content Placeholder 2">
            <a:extLst>
              <a:ext uri="{FF2B5EF4-FFF2-40B4-BE49-F238E27FC236}">
                <a16:creationId xmlns:a16="http://schemas.microsoft.com/office/drawing/2014/main" id="{A0A25282-D1EE-E919-0353-1AFC78265AD3}"/>
              </a:ext>
            </a:extLst>
          </p:cNvPr>
          <p:cNvSpPr>
            <a:spLocks noGrp="1"/>
          </p:cNvSpPr>
          <p:nvPr>
            <p:ph idx="1"/>
          </p:nvPr>
        </p:nvSpPr>
        <p:spPr/>
        <p:txBody>
          <a:bodyPr/>
          <a:lstStyle/>
          <a:p>
            <a:r>
              <a:rPr lang="en-GB" dirty="0">
                <a:latin typeface="Arial" panose="020B0604020202020204" pitchFamily="34" charset="0"/>
                <a:cs typeface="Arial" panose="020B0604020202020204" pitchFamily="34" charset="0"/>
              </a:rPr>
              <a:t>Each group presents back on what they have discussed and the immediate opportunities identified.</a:t>
            </a:r>
          </a:p>
          <a:p>
            <a:r>
              <a:rPr lang="en-GB" dirty="0">
                <a:latin typeface="Arial" panose="020B0604020202020204" pitchFamily="34" charset="0"/>
                <a:cs typeface="Arial" panose="020B0604020202020204" pitchFamily="34" charset="0"/>
              </a:rPr>
              <a:t>All to discuss and agree on a short list of immediate opportunities to be explored in more detail as part of Session 2.</a:t>
            </a:r>
          </a:p>
          <a:p>
            <a:endParaRPr lang="en-GB" dirty="0"/>
          </a:p>
        </p:txBody>
      </p:sp>
    </p:spTree>
    <p:extLst>
      <p:ext uri="{BB962C8B-B14F-4D97-AF65-F5344CB8AC3E}">
        <p14:creationId xmlns:p14="http://schemas.microsoft.com/office/powerpoint/2010/main" val="3761757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D29B2-D0CC-4FA3-A3BD-038570C4C24D}"/>
              </a:ext>
            </a:extLst>
          </p:cNvPr>
          <p:cNvSpPr>
            <a:spLocks noGrp="1"/>
          </p:cNvSpPr>
          <p:nvPr>
            <p:ph type="ctrTitle"/>
          </p:nvPr>
        </p:nvSpPr>
        <p:spPr>
          <a:xfrm>
            <a:off x="606560" y="2900945"/>
            <a:ext cx="11852966" cy="1056110"/>
          </a:xfrm>
        </p:spPr>
        <p:txBody>
          <a:bodyPr>
            <a:noAutofit/>
          </a:bodyPr>
          <a:lstStyle/>
          <a:p>
            <a:r>
              <a:rPr lang="en-GB" sz="3800" b="1" kern="0" dirty="0">
                <a:solidFill>
                  <a:srgbClr val="006600"/>
                </a:solidFill>
                <a:latin typeface="Arial"/>
              </a:rPr>
              <a:t>Further support and guidance</a:t>
            </a:r>
            <a:br>
              <a:rPr lang="en-GB" sz="3800" b="1" kern="0" dirty="0">
                <a:solidFill>
                  <a:srgbClr val="006600"/>
                </a:solidFill>
                <a:latin typeface="Arial"/>
              </a:rPr>
            </a:br>
            <a:endParaRPr lang="en-GB" sz="3800" b="1" kern="0" dirty="0">
              <a:solidFill>
                <a:srgbClr val="006600"/>
              </a:solidFill>
              <a:latin typeface="Arial"/>
            </a:endParaRPr>
          </a:p>
        </p:txBody>
      </p:sp>
    </p:spTree>
    <p:extLst>
      <p:ext uri="{BB962C8B-B14F-4D97-AF65-F5344CB8AC3E}">
        <p14:creationId xmlns:p14="http://schemas.microsoft.com/office/powerpoint/2010/main" val="2949935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A1F5C-C91F-66E9-D47E-06F1CDE86428}"/>
              </a:ext>
            </a:extLst>
          </p:cNvPr>
          <p:cNvSpPr>
            <a:spLocks noGrp="1"/>
          </p:cNvSpPr>
          <p:nvPr>
            <p:ph type="title"/>
          </p:nvPr>
        </p:nvSpPr>
        <p:spPr/>
        <p:txBody>
          <a:bodyPr>
            <a:normAutofit/>
          </a:bodyPr>
          <a:lstStyle/>
          <a:p>
            <a:pPr algn="ctr"/>
            <a:r>
              <a:rPr lang="en-GB" sz="3800" b="1" kern="0" dirty="0">
                <a:solidFill>
                  <a:srgbClr val="006600"/>
                </a:solidFill>
                <a:latin typeface="Arial"/>
              </a:rPr>
              <a:t>For more information</a:t>
            </a:r>
          </a:p>
        </p:txBody>
      </p:sp>
      <p:sp>
        <p:nvSpPr>
          <p:cNvPr id="3" name="Content Placeholder 2">
            <a:extLst>
              <a:ext uri="{FF2B5EF4-FFF2-40B4-BE49-F238E27FC236}">
                <a16:creationId xmlns:a16="http://schemas.microsoft.com/office/drawing/2014/main" id="{AFFA9F9E-D89A-CB52-0C81-704350A2F27B}"/>
              </a:ext>
            </a:extLst>
          </p:cNvPr>
          <p:cNvSpPr>
            <a:spLocks noGrp="1"/>
          </p:cNvSpPr>
          <p:nvPr>
            <p:ph idx="1"/>
          </p:nvPr>
        </p:nvSpPr>
        <p:spPr/>
        <p:txBody>
          <a:bodyPr>
            <a:normAutofit/>
          </a:bodyPr>
          <a:lstStyle/>
          <a:p>
            <a:pPr fontAlgn="base">
              <a:lnSpc>
                <a:spcPct val="100000"/>
              </a:lnSpc>
              <a:spcBef>
                <a:spcPct val="20000"/>
              </a:spcBef>
              <a:spcAft>
                <a:spcPct val="0"/>
              </a:spcAft>
              <a:defRPr/>
            </a:pPr>
            <a:r>
              <a:rPr lang="en-GB" sz="2400" dirty="0">
                <a:solidFill>
                  <a:srgbClr val="000000"/>
                </a:solidFill>
                <a:latin typeface="Arial" panose="020B0604020202020204" pitchFamily="34" charset="0"/>
                <a:ea typeface="ＭＳ Ｐゴシック"/>
                <a:cs typeface="Arial" panose="020B0604020202020204" pitchFamily="34" charset="0"/>
                <a:hlinkClick r:id="rId3"/>
              </a:rPr>
              <a:t>Environment Act 2021</a:t>
            </a:r>
            <a:endParaRPr lang="en-GB" sz="2400" dirty="0">
              <a:solidFill>
                <a:srgbClr val="000000"/>
              </a:solidFill>
              <a:latin typeface="Arial" panose="020B0604020202020204" pitchFamily="34" charset="0"/>
              <a:ea typeface="ＭＳ Ｐゴシック"/>
              <a:cs typeface="Arial" panose="020B0604020202020204" pitchFamily="34" charset="0"/>
              <a:hlinkClick r:id="rId4"/>
            </a:endParaRPr>
          </a:p>
          <a:p>
            <a:pPr fontAlgn="base">
              <a:lnSpc>
                <a:spcPct val="100000"/>
              </a:lnSpc>
              <a:spcBef>
                <a:spcPct val="20000"/>
              </a:spcBef>
              <a:spcAft>
                <a:spcPct val="0"/>
              </a:spcAft>
              <a:defRPr/>
            </a:pPr>
            <a:r>
              <a:rPr lang="en-GB" sz="2400" dirty="0">
                <a:solidFill>
                  <a:srgbClr val="000000"/>
                </a:solidFill>
                <a:latin typeface="Arial" panose="020B0604020202020204" pitchFamily="34" charset="0"/>
                <a:ea typeface="ＭＳ Ｐゴシック"/>
                <a:cs typeface="Arial" panose="020B0604020202020204" pitchFamily="34" charset="0"/>
                <a:hlinkClick r:id="rId4"/>
              </a:rPr>
              <a:t>Environmental Improvement Plan 2023</a:t>
            </a:r>
            <a:endParaRPr lang="en-GB" sz="2400" dirty="0">
              <a:solidFill>
                <a:srgbClr val="000000"/>
              </a:solidFill>
              <a:latin typeface="Arial" panose="020B0604020202020204" pitchFamily="34" charset="0"/>
              <a:ea typeface="ＭＳ Ｐゴシック"/>
              <a:cs typeface="Arial" panose="020B0604020202020204" pitchFamily="34" charset="0"/>
              <a:hlinkClick r:id="rId5"/>
            </a:endParaRPr>
          </a:p>
          <a:p>
            <a:pPr fontAlgn="base">
              <a:lnSpc>
                <a:spcPct val="100000"/>
              </a:lnSpc>
              <a:spcBef>
                <a:spcPct val="20000"/>
              </a:spcBef>
              <a:spcAft>
                <a:spcPct val="0"/>
              </a:spcAft>
              <a:defRPr/>
            </a:pPr>
            <a:r>
              <a:rPr lang="en-GB" sz="2400" dirty="0">
                <a:solidFill>
                  <a:srgbClr val="000000"/>
                </a:solidFill>
                <a:latin typeface="Arial" panose="020B0604020202020204" pitchFamily="34" charset="0"/>
                <a:ea typeface="ＭＳ Ｐゴシック"/>
                <a:cs typeface="Arial" panose="020B0604020202020204" pitchFamily="34" charset="0"/>
                <a:hlinkClick r:id="rId5"/>
              </a:rPr>
              <a:t>Understanding biodiversity net gain</a:t>
            </a:r>
            <a:endParaRPr lang="en-GB" sz="2400" dirty="0">
              <a:solidFill>
                <a:srgbClr val="000000"/>
              </a:solidFill>
              <a:latin typeface="Arial" panose="020B0604020202020204" pitchFamily="34" charset="0"/>
              <a:ea typeface="ＭＳ Ｐゴシック"/>
              <a:cs typeface="Arial" panose="020B0604020202020204" pitchFamily="34" charset="0"/>
            </a:endParaRPr>
          </a:p>
          <a:p>
            <a:pPr fontAlgn="base">
              <a:lnSpc>
                <a:spcPct val="100000"/>
              </a:lnSpc>
              <a:spcBef>
                <a:spcPct val="20000"/>
              </a:spcBef>
              <a:spcAft>
                <a:spcPct val="0"/>
              </a:spcAf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hlinkClick r:id="rId6"/>
              </a:rPr>
              <a:t>Defra Complying with the biodiversity duty</a:t>
            </a: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fontAlgn="base">
              <a:lnSpc>
                <a:spcPct val="100000"/>
              </a:lnSpc>
              <a:spcBef>
                <a:spcPct val="20000"/>
              </a:spcBef>
              <a:spcAft>
                <a:spcPct val="0"/>
              </a:spcAf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hlinkClick r:id="rId7"/>
              </a:rPr>
              <a:t>Natural England’s </a:t>
            </a:r>
            <a:r>
              <a:rPr kumimoji="0" lang="en-GB"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hlinkClick r:id="rId7"/>
              </a:rPr>
              <a:t>Gree</a:t>
            </a:r>
            <a:r>
              <a:rPr lang="en-GB" sz="2400" dirty="0">
                <a:solidFill>
                  <a:srgbClr val="000000"/>
                </a:solidFill>
                <a:latin typeface="Arial" panose="020B0604020202020204" pitchFamily="34" charset="0"/>
                <a:ea typeface="ＭＳ Ｐゴシック"/>
                <a:cs typeface="Arial" panose="020B0604020202020204" pitchFamily="34" charset="0"/>
                <a:hlinkClick r:id="rId7"/>
              </a:rPr>
              <a:t>n Infrastructure Framework</a:t>
            </a: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hlinkClick r:id="rId8"/>
            </a:endParaRPr>
          </a:p>
          <a:p>
            <a:pPr>
              <a:defRPr/>
            </a:pPr>
            <a:r>
              <a:rPr lang="en-GB" sz="2400" dirty="0">
                <a:solidFill>
                  <a:srgbClr val="000000"/>
                </a:solidFill>
                <a:latin typeface="Arial" panose="020B0604020202020204" pitchFamily="34" charset="0"/>
                <a:cs typeface="Arial" panose="020B0604020202020204" pitchFamily="34" charset="0"/>
                <a:hlinkClick r:id="rId9"/>
              </a:rPr>
              <a:t>PAS Environment webpages</a:t>
            </a:r>
            <a:endParaRPr lang="en-GB" sz="2400" dirty="0">
              <a:solidFill>
                <a:srgbClr val="000000"/>
              </a:solidFill>
              <a:latin typeface="Arial" panose="020B0604020202020204" pitchFamily="34" charset="0"/>
              <a:cs typeface="Arial" panose="020B0604020202020204" pitchFamily="34" charset="0"/>
            </a:endParaRPr>
          </a:p>
          <a:p>
            <a:pPr>
              <a:defRPr/>
            </a:pPr>
            <a:r>
              <a:rPr lang="en-GB" sz="2400" dirty="0">
                <a:solidFill>
                  <a:srgbClr val="000000"/>
                </a:solidFill>
                <a:latin typeface="Arial" panose="020B0604020202020204" pitchFamily="34" charset="0"/>
                <a:cs typeface="Arial" panose="020B0604020202020204" pitchFamily="34" charset="0"/>
                <a:hlinkClick r:id="rId10"/>
              </a:rPr>
              <a:t>UK100 Powers in Place: Nature Report</a:t>
            </a:r>
            <a:endParaRPr lang="en-GB" sz="2400" dirty="0">
              <a:solidFill>
                <a:srgbClr val="000000"/>
              </a:solidFill>
              <a:latin typeface="Arial" panose="020B0604020202020204" pitchFamily="34" charset="0"/>
              <a:cs typeface="Arial" panose="020B0604020202020204" pitchFamily="34" charset="0"/>
            </a:endParaRPr>
          </a:p>
          <a:p>
            <a:pPr>
              <a:defRPr/>
            </a:pPr>
            <a:r>
              <a:rPr lang="en-GB" sz="2400" dirty="0">
                <a:solidFill>
                  <a:srgbClr val="000000"/>
                </a:solidFill>
                <a:latin typeface="Arial" panose="020B0604020202020204" pitchFamily="34" charset="0"/>
                <a:cs typeface="Arial" panose="020B0604020202020204" pitchFamily="34" charset="0"/>
                <a:hlinkClick r:id="rId11"/>
              </a:rPr>
              <a:t>UKGBC Nature Recovery and Climate Resilience Playbook</a:t>
            </a:r>
            <a:endParaRPr lang="en-GB" sz="2400" dirty="0">
              <a:solidFill>
                <a:srgbClr val="000000"/>
              </a:solidFill>
              <a:latin typeface="Arial" panose="020B0604020202020204" pitchFamily="34" charset="0"/>
              <a:cs typeface="Arial" panose="020B0604020202020204" pitchFamily="34" charset="0"/>
            </a:endParaRPr>
          </a:p>
          <a:p>
            <a:pPr fontAlgn="base">
              <a:lnSpc>
                <a:spcPct val="100000"/>
              </a:lnSpc>
              <a:spcBef>
                <a:spcPct val="20000"/>
              </a:spcBef>
              <a:spcAft>
                <a:spcPct val="0"/>
              </a:spcAf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hlinkClick r:id="rId8"/>
              </a:rPr>
              <a:t>Nature Scotland Nature Based Solutions for Local Authorities</a:t>
            </a: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p>
        </p:txBody>
      </p:sp>
    </p:spTree>
    <p:extLst>
      <p:ext uri="{BB962C8B-B14F-4D97-AF65-F5344CB8AC3E}">
        <p14:creationId xmlns:p14="http://schemas.microsoft.com/office/powerpoint/2010/main" val="159164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7EC3-7173-1ED4-C1B7-8412B3DB9614}"/>
              </a:ext>
            </a:extLst>
          </p:cNvPr>
          <p:cNvSpPr>
            <a:spLocks noGrp="1"/>
          </p:cNvSpPr>
          <p:nvPr>
            <p:ph type="title"/>
          </p:nvPr>
        </p:nvSpPr>
        <p:spPr>
          <a:xfrm>
            <a:off x="640305" y="732154"/>
            <a:ext cx="10972800" cy="576263"/>
          </a:xfrm>
        </p:spPr>
        <p:txBody>
          <a:bodyPr wrap="square" anchor="ctr">
            <a:noAutofit/>
          </a:bodyPr>
          <a:lstStyle/>
          <a:p>
            <a:pPr algn="ctr">
              <a:lnSpc>
                <a:spcPct val="90000"/>
              </a:lnSpc>
            </a:pPr>
            <a:r>
              <a:rPr lang="en-GB" sz="4000" b="1" kern="0" dirty="0">
                <a:solidFill>
                  <a:srgbClr val="006600"/>
                </a:solidFill>
                <a:latin typeface="Arial"/>
              </a:rPr>
              <a:t>Roles…</a:t>
            </a:r>
          </a:p>
        </p:txBody>
      </p:sp>
      <p:graphicFrame>
        <p:nvGraphicFramePr>
          <p:cNvPr id="5" name="Content Placeholder 2">
            <a:extLst>
              <a:ext uri="{FF2B5EF4-FFF2-40B4-BE49-F238E27FC236}">
                <a16:creationId xmlns:a16="http://schemas.microsoft.com/office/drawing/2014/main" id="{F0829C48-CD1B-A11A-2B81-780AF4435691}"/>
              </a:ext>
            </a:extLst>
          </p:cNvPr>
          <p:cNvGraphicFramePr>
            <a:graphicFrameLocks noGrp="1"/>
          </p:cNvGraphicFramePr>
          <p:nvPr>
            <p:ph idx="1"/>
            <p:extLst>
              <p:ext uri="{D42A27DB-BD31-4B8C-83A1-F6EECF244321}">
                <p14:modId xmlns:p14="http://schemas.microsoft.com/office/powerpoint/2010/main" val="2004782602"/>
              </p:ext>
            </p:extLst>
          </p:nvPr>
        </p:nvGraphicFramePr>
        <p:xfrm>
          <a:off x="719137" y="1844825"/>
          <a:ext cx="10815137" cy="428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79874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D3F408EA-8211-81B5-EC4A-22FF437DE729}"/>
              </a:ext>
            </a:extLst>
          </p:cNvPr>
          <p:cNvSpPr txBox="1">
            <a:spLocks noChangeArrowheads="1"/>
          </p:cNvSpPr>
          <p:nvPr/>
        </p:nvSpPr>
        <p:spPr bwMode="auto">
          <a:xfrm>
            <a:off x="826876" y="2204686"/>
            <a:ext cx="845514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eaLnBrk="1" fontAlgn="base" hangingPunct="1">
              <a:lnSpc>
                <a:spcPct val="90000"/>
              </a:lnSpc>
              <a:spcBef>
                <a:spcPct val="0"/>
              </a:spcBef>
              <a:spcAft>
                <a:spcPct val="0"/>
              </a:spcAft>
              <a:buClrTx/>
              <a:buSzTx/>
              <a:buNone/>
              <a:tabLst/>
              <a:defRPr/>
            </a:pPr>
            <a:r>
              <a:rPr lang="en-GB" altLang="en-US" sz="4000" b="1" kern="0" dirty="0">
                <a:solidFill>
                  <a:srgbClr val="006600"/>
                </a:solidFill>
                <a:latin typeface="Arial"/>
                <a:ea typeface="+mj-ea"/>
                <a:cs typeface="+mj-cs"/>
              </a:rPr>
              <a:t>Thank you</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Email	pas@local.gov.uk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Web	</a:t>
            </a:r>
            <a:r>
              <a:rPr kumimoji="0" lang="en-GB" altLang="en-US" sz="4000" b="1" i="0" u="none" strike="noStrike" kern="1200" cap="none" spc="0" normalizeH="0" baseline="0" noProof="0" dirty="0">
                <a:ln>
                  <a:noFill/>
                </a:ln>
                <a:solidFill>
                  <a:srgbClr val="669900"/>
                </a:solidFill>
                <a:effectLst/>
                <a:uLnTx/>
                <a:uFillTx/>
                <a:latin typeface="Arial" charset="0"/>
                <a:ea typeface="ＭＳ Ｐゴシック"/>
                <a:cs typeface="+mn-cs"/>
              </a:rPr>
              <a:t>www.local.gov.uk/pas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Phone	</a:t>
            </a:r>
            <a:r>
              <a:rPr kumimoji="0" lang="en-GB" altLang="en-US" sz="4000" b="1" i="0" u="none" strike="noStrike" kern="1200" cap="none" spc="0" normalizeH="0" baseline="0" noProof="0" dirty="0">
                <a:ln>
                  <a:noFill/>
                </a:ln>
                <a:solidFill>
                  <a:srgbClr val="000000"/>
                </a:solidFill>
                <a:effectLst/>
                <a:uLnTx/>
                <a:uFillTx/>
                <a:latin typeface="Arial" charset="0"/>
                <a:ea typeface="ＭＳ Ｐゴシック"/>
                <a:cs typeface="+mn-cs"/>
              </a:rPr>
              <a:t>020 7664 3000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srgbClr val="000000"/>
                </a:solidFill>
                <a:effectLst/>
                <a:uLnTx/>
                <a:uFillTx/>
                <a:latin typeface="Arial" charset="0"/>
                <a:ea typeface="ＭＳ Ｐゴシック"/>
                <a:cs typeface="+mn-cs"/>
              </a:rPr>
              <a:t>Twitter	@</a:t>
            </a:r>
            <a:r>
              <a:rPr kumimoji="0" lang="en-GB" altLang="en-US" sz="4000" b="0" i="0" u="none" strike="noStrike" kern="1200" cap="none" spc="0" normalizeH="0" baseline="0" noProof="0" dirty="0" err="1">
                <a:ln>
                  <a:noFill/>
                </a:ln>
                <a:solidFill>
                  <a:srgbClr val="000000"/>
                </a:solidFill>
                <a:effectLst/>
                <a:uLnTx/>
                <a:uFillTx/>
                <a:latin typeface="Arial" charset="0"/>
                <a:ea typeface="ＭＳ Ｐゴシック"/>
                <a:cs typeface="+mn-cs"/>
              </a:rPr>
              <a:t>Pas_Team</a:t>
            </a:r>
            <a:endParaRPr kumimoji="0" lang="en-US" altLang="en-US" sz="40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Tree>
    <p:extLst>
      <p:ext uri="{BB962C8B-B14F-4D97-AF65-F5344CB8AC3E}">
        <p14:creationId xmlns:p14="http://schemas.microsoft.com/office/powerpoint/2010/main" val="3192595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A695EC-ECFC-0017-1FFB-300A2764FBD0}"/>
              </a:ext>
            </a:extLst>
          </p:cNvPr>
          <p:cNvSpPr>
            <a:spLocks noGrp="1"/>
          </p:cNvSpPr>
          <p:nvPr>
            <p:ph type="title"/>
          </p:nvPr>
        </p:nvSpPr>
        <p:spPr>
          <a:xfrm>
            <a:off x="838199" y="548464"/>
            <a:ext cx="3807187" cy="2228074"/>
          </a:xfrm>
        </p:spPr>
        <p:txBody>
          <a:bodyPr>
            <a:normAutofit/>
          </a:bodyPr>
          <a:lstStyle/>
          <a:p>
            <a:r>
              <a:rPr lang="en-GB" sz="4000" b="1" kern="0" dirty="0">
                <a:solidFill>
                  <a:srgbClr val="006600"/>
                </a:solidFill>
                <a:latin typeface="Arial"/>
              </a:rPr>
              <a:t>…and who are you?</a:t>
            </a:r>
          </a:p>
        </p:txBody>
      </p:sp>
      <p:sp>
        <p:nvSpPr>
          <p:cNvPr id="3" name="Content Placeholder 2">
            <a:extLst>
              <a:ext uri="{FF2B5EF4-FFF2-40B4-BE49-F238E27FC236}">
                <a16:creationId xmlns:a16="http://schemas.microsoft.com/office/drawing/2014/main" id="{D3FBE884-DAC1-4D58-22AB-1C5183818964}"/>
              </a:ext>
            </a:extLst>
          </p:cNvPr>
          <p:cNvSpPr>
            <a:spLocks noGrp="1"/>
          </p:cNvSpPr>
          <p:nvPr>
            <p:ph idx="1"/>
          </p:nvPr>
        </p:nvSpPr>
        <p:spPr>
          <a:xfrm>
            <a:off x="835151" y="2776538"/>
            <a:ext cx="3799425" cy="3143241"/>
          </a:xfrm>
        </p:spPr>
        <p:txBody>
          <a:bodyPr>
            <a:normAutofit lnSpcReduction="10000"/>
          </a:bodyPr>
          <a:lstStyle/>
          <a:p>
            <a:r>
              <a:rPr lang="en-GB" sz="2400" dirty="0">
                <a:latin typeface="Arial" panose="020B0604020202020204" pitchFamily="34" charset="0"/>
                <a:cs typeface="Arial" panose="020B0604020202020204" pitchFamily="34" charset="0"/>
              </a:rPr>
              <a:t>Introduce yourself to the group:</a:t>
            </a:r>
          </a:p>
          <a:p>
            <a:r>
              <a:rPr lang="en-GB" sz="2400" dirty="0">
                <a:latin typeface="Arial" panose="020B0604020202020204" pitchFamily="34" charset="0"/>
                <a:cs typeface="Arial" panose="020B0604020202020204" pitchFamily="34" charset="0"/>
              </a:rPr>
              <a:t>Your name, where are you from and what do you do?</a:t>
            </a:r>
          </a:p>
          <a:p>
            <a:r>
              <a:rPr lang="en-GB" sz="2400" dirty="0">
                <a:latin typeface="Arial" panose="020B0604020202020204" pitchFamily="34" charset="0"/>
                <a:cs typeface="Arial" panose="020B0604020202020204" pitchFamily="34" charset="0"/>
              </a:rPr>
              <a:t>Why are you interested in the toolkit and how could it help support your work?</a:t>
            </a:r>
          </a:p>
          <a:p>
            <a:endParaRPr lang="en-GB" sz="2000" dirty="0"/>
          </a:p>
        </p:txBody>
      </p:sp>
      <p:pic>
        <p:nvPicPr>
          <p:cNvPr id="4" name="Picture 3">
            <a:extLst>
              <a:ext uri="{FF2B5EF4-FFF2-40B4-BE49-F238E27FC236}">
                <a16:creationId xmlns:a16="http://schemas.microsoft.com/office/drawing/2014/main" id="{062CA34D-9369-6615-0E65-435B77700084}"/>
              </a:ext>
            </a:extLst>
          </p:cNvPr>
          <p:cNvPicPr>
            <a:picLocks noChangeAspect="1"/>
          </p:cNvPicPr>
          <p:nvPr/>
        </p:nvPicPr>
        <p:blipFill rotWithShape="1">
          <a:blip r:embed="rId3"/>
          <a:srcRect l="11655" r="18444" b="-1"/>
          <a:stretch/>
        </p:blipFill>
        <p:spPr>
          <a:xfrm>
            <a:off x="5010386" y="10"/>
            <a:ext cx="7181613" cy="6857990"/>
          </a:xfrm>
          <a:prstGeom prst="rect">
            <a:avLst/>
          </a:prstGeom>
          <a:effectLst/>
        </p:spPr>
      </p:pic>
    </p:spTree>
    <p:extLst>
      <p:ext uri="{BB962C8B-B14F-4D97-AF65-F5344CB8AC3E}">
        <p14:creationId xmlns:p14="http://schemas.microsoft.com/office/powerpoint/2010/main" val="1071668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C60-3939-04DE-BD9A-8B4D233F384F}"/>
              </a:ext>
            </a:extLst>
          </p:cNvPr>
          <p:cNvSpPr>
            <a:spLocks noGrp="1"/>
          </p:cNvSpPr>
          <p:nvPr>
            <p:ph type="ctrTitle"/>
          </p:nvPr>
        </p:nvSpPr>
        <p:spPr>
          <a:xfrm>
            <a:off x="301560" y="2303463"/>
            <a:ext cx="11588880" cy="1125537"/>
          </a:xfrm>
        </p:spPr>
        <p:txBody>
          <a:bodyPr>
            <a:normAutofit/>
          </a:bodyPr>
          <a:lstStyle/>
          <a:p>
            <a:r>
              <a:rPr lang="en-GB" sz="4000" b="1" kern="0" dirty="0">
                <a:solidFill>
                  <a:srgbClr val="006600"/>
                </a:solidFill>
                <a:latin typeface="Arial"/>
              </a:rPr>
              <a:t>Introduction</a:t>
            </a:r>
          </a:p>
        </p:txBody>
      </p:sp>
      <p:sp>
        <p:nvSpPr>
          <p:cNvPr id="3" name="Subtitle 2">
            <a:extLst>
              <a:ext uri="{FF2B5EF4-FFF2-40B4-BE49-F238E27FC236}">
                <a16:creationId xmlns:a16="http://schemas.microsoft.com/office/drawing/2014/main" id="{CEA93F3D-8F8B-9E0D-900E-EB62E33DBC1C}"/>
              </a:ext>
            </a:extLst>
          </p:cNvPr>
          <p:cNvSpPr>
            <a:spLocks noGrp="1"/>
          </p:cNvSpPr>
          <p:nvPr>
            <p:ph type="subTitle" idx="1"/>
          </p:nvPr>
        </p:nvSpPr>
        <p:spPr>
          <a:xfrm>
            <a:off x="1316892" y="3659096"/>
            <a:ext cx="11762501" cy="1752600"/>
          </a:xfrm>
        </p:spPr>
        <p:txBody>
          <a:bodyPr>
            <a:normAutofit/>
          </a:bodyPr>
          <a:lstStyle/>
          <a:p>
            <a:pPr marL="571500" indent="-571500" algn="l">
              <a:spcBef>
                <a:spcPct val="0"/>
              </a:spcBef>
              <a:buFont typeface="Arial" panose="020B0604020202020204" pitchFamily="34" charset="0"/>
              <a:buChar char="•"/>
            </a:pPr>
            <a:r>
              <a:rPr lang="en-GB" sz="2800" kern="0" dirty="0">
                <a:solidFill>
                  <a:srgbClr val="006600"/>
                </a:solidFill>
                <a:latin typeface="Arial"/>
                <a:ea typeface="+mj-ea"/>
                <a:cs typeface="+mj-cs"/>
              </a:rPr>
              <a:t>Why are we here and what is this all about?</a:t>
            </a:r>
          </a:p>
          <a:p>
            <a:pPr marL="571500" indent="-571500" algn="l">
              <a:spcBef>
                <a:spcPct val="0"/>
              </a:spcBef>
              <a:buFont typeface="Arial" panose="020B0604020202020204" pitchFamily="34" charset="0"/>
              <a:buChar char="•"/>
            </a:pPr>
            <a:r>
              <a:rPr lang="en-GB" sz="2800" kern="0" dirty="0">
                <a:solidFill>
                  <a:srgbClr val="006600"/>
                </a:solidFill>
                <a:latin typeface="Arial"/>
                <a:ea typeface="+mj-ea"/>
                <a:cs typeface="+mj-cs"/>
              </a:rPr>
              <a:t>Toolkit overview</a:t>
            </a:r>
          </a:p>
          <a:p>
            <a:pPr marL="571500" indent="-571500" algn="l">
              <a:spcBef>
                <a:spcPct val="0"/>
              </a:spcBef>
              <a:buFont typeface="Arial" panose="020B0604020202020204" pitchFamily="34" charset="0"/>
              <a:buChar char="•"/>
            </a:pPr>
            <a:r>
              <a:rPr lang="en-GB" sz="2800" kern="0" dirty="0">
                <a:solidFill>
                  <a:srgbClr val="006600"/>
                </a:solidFill>
                <a:latin typeface="Arial"/>
                <a:ea typeface="+mj-ea"/>
                <a:cs typeface="+mj-cs"/>
              </a:rPr>
              <a:t>Objectives for the day (go through, then revisit at the end)</a:t>
            </a:r>
          </a:p>
        </p:txBody>
      </p:sp>
    </p:spTree>
    <p:extLst>
      <p:ext uri="{BB962C8B-B14F-4D97-AF65-F5344CB8AC3E}">
        <p14:creationId xmlns:p14="http://schemas.microsoft.com/office/powerpoint/2010/main" val="3033314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11A7-0A54-0DA0-3514-F80AACCBC4BD}"/>
              </a:ext>
            </a:extLst>
          </p:cNvPr>
          <p:cNvSpPr>
            <a:spLocks noGrp="1"/>
          </p:cNvSpPr>
          <p:nvPr>
            <p:ph type="title"/>
          </p:nvPr>
        </p:nvSpPr>
        <p:spPr>
          <a:xfrm>
            <a:off x="2249269" y="297144"/>
            <a:ext cx="8046637" cy="646655"/>
          </a:xfrm>
        </p:spPr>
        <p:txBody>
          <a:bodyPr>
            <a:normAutofit fontScale="90000"/>
          </a:bodyPr>
          <a:lstStyle/>
          <a:p>
            <a:r>
              <a:rPr lang="en-GB" b="1" kern="0" dirty="0">
                <a:solidFill>
                  <a:srgbClr val="006600"/>
                </a:solidFill>
                <a:latin typeface="Arial"/>
              </a:rPr>
              <a:t>“Nature Recovery Toolkit” </a:t>
            </a:r>
          </a:p>
        </p:txBody>
      </p:sp>
      <p:sp>
        <p:nvSpPr>
          <p:cNvPr id="6" name="TextBox 5">
            <a:extLst>
              <a:ext uri="{FF2B5EF4-FFF2-40B4-BE49-F238E27FC236}">
                <a16:creationId xmlns:a16="http://schemas.microsoft.com/office/drawing/2014/main" id="{ED2176FB-0EDF-1CE5-0AA2-4A910CBC9772}"/>
              </a:ext>
            </a:extLst>
          </p:cNvPr>
          <p:cNvSpPr txBox="1"/>
          <p:nvPr/>
        </p:nvSpPr>
        <p:spPr>
          <a:xfrm>
            <a:off x="711161" y="1430319"/>
            <a:ext cx="10769677" cy="954107"/>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ＭＳ Ｐゴシック"/>
                <a:cs typeface="+mn-cs"/>
              </a:rPr>
              <a:t>A framework for: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cs typeface="+mn-cs"/>
              </a:rPr>
              <a:t>Supporting corporate objectives through the new duties including BNG, Biodiversity Reporting and LNRS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cs typeface="+mn-cs"/>
              </a:rPr>
              <a:t>Understanding the statutory (must do’s) and opportunities (could/should do’s)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cs typeface="+mn-cs"/>
              </a:rPr>
              <a:t>Deciding what to do (who contributes, objectives, the evidence base, funding, making it happen etc)</a:t>
            </a:r>
          </a:p>
        </p:txBody>
      </p:sp>
      <p:sp>
        <p:nvSpPr>
          <p:cNvPr id="7" name="TextBox 6">
            <a:extLst>
              <a:ext uri="{FF2B5EF4-FFF2-40B4-BE49-F238E27FC236}">
                <a16:creationId xmlns:a16="http://schemas.microsoft.com/office/drawing/2014/main" id="{A887F455-1A49-7AA0-3BDD-BBF59C33A1FB}"/>
              </a:ext>
            </a:extLst>
          </p:cNvPr>
          <p:cNvSpPr txBox="1"/>
          <p:nvPr/>
        </p:nvSpPr>
        <p:spPr>
          <a:xfrm>
            <a:off x="691090" y="5300063"/>
            <a:ext cx="5384840" cy="1169551"/>
          </a:xfrm>
          <a:prstGeom prst="rect">
            <a:avLst/>
          </a:prstGeom>
          <a:noFill/>
          <a:ln>
            <a:solidFill>
              <a:schemeClr val="accent1">
                <a:shade val="50000"/>
              </a:schemeClr>
            </a:solidFill>
          </a:ln>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ＭＳ Ｐゴシック"/>
                <a:cs typeface="+mn-cs"/>
              </a:rPr>
              <a:t>A process: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cs typeface="+mn-cs"/>
              </a:rPr>
              <a:t>Engaging the right stakeholders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cs typeface="+mn-cs"/>
              </a:rPr>
              <a:t>Working with stakeholders to decide what to 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cs typeface="+mn-cs"/>
              </a:rPr>
              <a:t>Understanding the oversight and governance requirements for your chosen priorities</a:t>
            </a:r>
          </a:p>
        </p:txBody>
      </p:sp>
      <p:sp>
        <p:nvSpPr>
          <p:cNvPr id="16" name="Arrow: Right 15">
            <a:extLst>
              <a:ext uri="{FF2B5EF4-FFF2-40B4-BE49-F238E27FC236}">
                <a16:creationId xmlns:a16="http://schemas.microsoft.com/office/drawing/2014/main" id="{DD973FE7-6C40-6450-BF89-814EFDAAAA8A}"/>
              </a:ext>
            </a:extLst>
          </p:cNvPr>
          <p:cNvSpPr/>
          <p:nvPr/>
        </p:nvSpPr>
        <p:spPr bwMode="auto">
          <a:xfrm>
            <a:off x="6550702" y="3429000"/>
            <a:ext cx="794478" cy="1472784"/>
          </a:xfrm>
          <a:prstGeom prst="rightArrow">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 name="Arrow: Right 16">
            <a:extLst>
              <a:ext uri="{FF2B5EF4-FFF2-40B4-BE49-F238E27FC236}">
                <a16:creationId xmlns:a16="http://schemas.microsoft.com/office/drawing/2014/main" id="{5FBAE449-E93B-4812-7F11-ADA325C67997}"/>
              </a:ext>
            </a:extLst>
          </p:cNvPr>
          <p:cNvSpPr/>
          <p:nvPr/>
        </p:nvSpPr>
        <p:spPr bwMode="auto">
          <a:xfrm>
            <a:off x="6550702" y="3597639"/>
            <a:ext cx="794478" cy="1304145"/>
          </a:xfrm>
          <a:prstGeom prst="rightArrow">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aphicFrame>
        <p:nvGraphicFramePr>
          <p:cNvPr id="19" name="Content Placeholder 2">
            <a:extLst>
              <a:ext uri="{FF2B5EF4-FFF2-40B4-BE49-F238E27FC236}">
                <a16:creationId xmlns:a16="http://schemas.microsoft.com/office/drawing/2014/main" id="{280B7927-F5BC-ABF5-01F5-F335B02470B2}"/>
              </a:ext>
            </a:extLst>
          </p:cNvPr>
          <p:cNvGraphicFramePr>
            <a:graphicFrameLocks noGrp="1"/>
          </p:cNvGraphicFramePr>
          <p:nvPr>
            <p:ph idx="1"/>
            <p:extLst>
              <p:ext uri="{D42A27DB-BD31-4B8C-83A1-F6EECF244321}">
                <p14:modId xmlns:p14="http://schemas.microsoft.com/office/powerpoint/2010/main" val="522604636"/>
              </p:ext>
            </p:extLst>
          </p:nvPr>
        </p:nvGraphicFramePr>
        <p:xfrm>
          <a:off x="721110" y="2492395"/>
          <a:ext cx="5384841" cy="2627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Content Placeholder 2">
            <a:extLst>
              <a:ext uri="{FF2B5EF4-FFF2-40B4-BE49-F238E27FC236}">
                <a16:creationId xmlns:a16="http://schemas.microsoft.com/office/drawing/2014/main" id="{CDBB3DBB-8F71-340C-4D75-5AA516624EE4}"/>
              </a:ext>
            </a:extLst>
          </p:cNvPr>
          <p:cNvSpPr txBox="1">
            <a:spLocks/>
          </p:cNvSpPr>
          <p:nvPr/>
        </p:nvSpPr>
        <p:spPr bwMode="auto">
          <a:xfrm>
            <a:off x="7233760" y="2581018"/>
            <a:ext cx="4247078" cy="20851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420688" indent="-420688" algn="l" rtl="0" eaLnBrk="1" fontAlgn="base" hangingPunct="1">
              <a:spcBef>
                <a:spcPct val="20000"/>
              </a:spcBef>
              <a:spcAft>
                <a:spcPct val="0"/>
              </a:spcAft>
              <a:buChar char="•"/>
              <a:defRPr sz="3900">
                <a:solidFill>
                  <a:schemeClr val="tx1"/>
                </a:solidFill>
                <a:latin typeface="+mn-lt"/>
                <a:ea typeface="+mn-ea"/>
                <a:cs typeface="ＭＳ Ｐゴシック" charset="0"/>
              </a:defRPr>
            </a:lvl1pPr>
            <a:lvl2pPr marL="914400" indent="-350838" algn="l" rtl="0" eaLnBrk="1" fontAlgn="base" hangingPunct="1">
              <a:spcBef>
                <a:spcPct val="20000"/>
              </a:spcBef>
              <a:spcAft>
                <a:spcPct val="0"/>
              </a:spcAft>
              <a:buChar char="–"/>
              <a:defRPr sz="3400">
                <a:solidFill>
                  <a:schemeClr val="tx1"/>
                </a:solidFill>
                <a:latin typeface="+mn-lt"/>
                <a:ea typeface="+mn-ea"/>
              </a:defRPr>
            </a:lvl2pPr>
            <a:lvl3pPr marL="1406525" indent="-280988" algn="l" rtl="0" eaLnBrk="1" fontAlgn="base" hangingPunct="1">
              <a:spcBef>
                <a:spcPct val="20000"/>
              </a:spcBef>
              <a:spcAft>
                <a:spcPct val="0"/>
              </a:spcAft>
              <a:buChar char="•"/>
              <a:defRPr sz="2900">
                <a:solidFill>
                  <a:schemeClr val="tx1"/>
                </a:solidFill>
                <a:latin typeface="+mn-lt"/>
                <a:ea typeface="+mn-ea"/>
              </a:defRPr>
            </a:lvl3pPr>
            <a:lvl4pPr marL="1968500" indent="-280988" algn="l" rtl="0" eaLnBrk="1" fontAlgn="base" hangingPunct="1">
              <a:spcBef>
                <a:spcPct val="20000"/>
              </a:spcBef>
              <a:spcAft>
                <a:spcPct val="0"/>
              </a:spcAft>
              <a:buChar char="–"/>
              <a:defRPr sz="2400">
                <a:solidFill>
                  <a:schemeClr val="tx1"/>
                </a:solidFill>
                <a:latin typeface="+mn-lt"/>
                <a:ea typeface="+mn-ea"/>
              </a:defRPr>
            </a:lvl4pPr>
            <a:lvl5pPr marL="2532063" indent="-280988" algn="l" rtl="0" eaLnBrk="1" fontAlgn="base" hangingPunct="1">
              <a:spcBef>
                <a:spcPct val="20000"/>
              </a:spcBef>
              <a:spcAft>
                <a:spcPct val="0"/>
              </a:spcAft>
              <a:buChar char="»"/>
              <a:defRPr sz="2400">
                <a:solidFill>
                  <a:schemeClr val="tx1"/>
                </a:solidFill>
                <a:latin typeface="+mn-lt"/>
                <a:ea typeface="+mn-ea"/>
              </a:defRPr>
            </a:lvl5pPr>
            <a:lvl6pPr marL="3094970" indent="-281361" algn="l" rtl="0" eaLnBrk="1" fontAlgn="base" hangingPunct="1">
              <a:spcBef>
                <a:spcPct val="20000"/>
              </a:spcBef>
              <a:spcAft>
                <a:spcPct val="0"/>
              </a:spcAft>
              <a:buChar char="»"/>
              <a:defRPr sz="2462">
                <a:solidFill>
                  <a:schemeClr val="tx1"/>
                </a:solidFill>
                <a:latin typeface="+mn-lt"/>
                <a:ea typeface="+mn-ea"/>
              </a:defRPr>
            </a:lvl6pPr>
            <a:lvl7pPr marL="3657691" indent="-281361" algn="l" rtl="0" eaLnBrk="1" fontAlgn="base" hangingPunct="1">
              <a:spcBef>
                <a:spcPct val="20000"/>
              </a:spcBef>
              <a:spcAft>
                <a:spcPct val="0"/>
              </a:spcAft>
              <a:buChar char="»"/>
              <a:defRPr sz="2462">
                <a:solidFill>
                  <a:schemeClr val="tx1"/>
                </a:solidFill>
                <a:latin typeface="+mn-lt"/>
                <a:ea typeface="+mn-ea"/>
              </a:defRPr>
            </a:lvl7pPr>
            <a:lvl8pPr marL="4220413" indent="-281361" algn="l" rtl="0" eaLnBrk="1" fontAlgn="base" hangingPunct="1">
              <a:spcBef>
                <a:spcPct val="20000"/>
              </a:spcBef>
              <a:spcAft>
                <a:spcPct val="0"/>
              </a:spcAft>
              <a:buChar char="»"/>
              <a:defRPr sz="2462">
                <a:solidFill>
                  <a:schemeClr val="tx1"/>
                </a:solidFill>
                <a:latin typeface="+mn-lt"/>
                <a:ea typeface="+mn-ea"/>
              </a:defRPr>
            </a:lvl8pPr>
            <a:lvl9pPr marL="4783135" indent="-281361" algn="l" rtl="0" eaLnBrk="1" fontAlgn="base" hangingPunct="1">
              <a:spcBef>
                <a:spcPct val="20000"/>
              </a:spcBef>
              <a:spcAft>
                <a:spcPct val="0"/>
              </a:spcAft>
              <a:buChar char="»"/>
              <a:defRPr sz="2462">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800" b="1" i="0" u="none" strike="noStrike" kern="0" cap="none" spc="0" normalizeH="0" baseline="0" noProof="0" dirty="0">
                <a:ln>
                  <a:noFill/>
                </a:ln>
                <a:solidFill>
                  <a:srgbClr val="333399"/>
                </a:solidFill>
                <a:effectLst/>
                <a:uLnTx/>
                <a:uFillTx/>
                <a:latin typeface="Arial"/>
                <a:ea typeface="ＭＳ Ｐゴシック"/>
              </a:rPr>
              <a:t>Workshop template</a:t>
            </a:r>
          </a:p>
          <a:p>
            <a:pPr>
              <a:buFont typeface="+mj-lt"/>
              <a:buChar char="•"/>
              <a:defRPr/>
            </a:pPr>
            <a:r>
              <a:rPr lang="en-GB" sz="1800" kern="0" dirty="0">
                <a:solidFill>
                  <a:srgbClr val="333399"/>
                </a:solidFill>
                <a:latin typeface="Arial"/>
                <a:ea typeface="ＭＳ Ｐゴシック"/>
              </a:rPr>
              <a:t>Priorities and opportunities</a:t>
            </a:r>
          </a:p>
          <a:p>
            <a:pPr marL="420688" marR="0" lvl="0" indent="-420688" algn="l" defTabSz="914400" rtl="0" eaLnBrk="1" fontAlgn="base" latinLnBrk="0" hangingPunct="1">
              <a:lnSpc>
                <a:spcPct val="100000"/>
              </a:lnSpc>
              <a:spcBef>
                <a:spcPct val="20000"/>
              </a:spcBef>
              <a:spcAft>
                <a:spcPct val="0"/>
              </a:spcAft>
              <a:buClrTx/>
              <a:buSzTx/>
              <a:buFont typeface="+mj-lt"/>
              <a:buChar char="•"/>
              <a:tabLst/>
              <a:defRPr/>
            </a:pPr>
            <a:r>
              <a:rPr lang="en-GB" sz="1800" kern="0" dirty="0">
                <a:solidFill>
                  <a:srgbClr val="333399"/>
                </a:solidFill>
                <a:latin typeface="Arial"/>
                <a:ea typeface="ＭＳ Ｐゴシック"/>
              </a:rPr>
              <a:t>Barriers and solutions</a:t>
            </a:r>
            <a:endParaRPr kumimoji="0" lang="en-GB" sz="1800" b="0" i="0" u="none" strike="noStrike" kern="0" cap="none" spc="0" normalizeH="0" baseline="0" noProof="0" dirty="0">
              <a:ln>
                <a:noFill/>
              </a:ln>
              <a:solidFill>
                <a:srgbClr val="333399"/>
              </a:solidFill>
              <a:effectLst/>
              <a:uLnTx/>
              <a:uFillTx/>
              <a:latin typeface="Arial"/>
              <a:ea typeface="ＭＳ Ｐゴシック"/>
            </a:endParaRPr>
          </a:p>
          <a:p>
            <a:pPr marL="420688" marR="0" lvl="0" indent="-420688" algn="l" defTabSz="914400" rtl="0" eaLnBrk="1" fontAlgn="base" latinLnBrk="0" hangingPunct="1">
              <a:lnSpc>
                <a:spcPct val="100000"/>
              </a:lnSpc>
              <a:spcBef>
                <a:spcPct val="20000"/>
              </a:spcBef>
              <a:spcAft>
                <a:spcPct val="0"/>
              </a:spcAft>
              <a:buClrTx/>
              <a:buSzTx/>
              <a:buFont typeface="+mj-lt"/>
              <a:buChar char="•"/>
              <a:tabLst/>
              <a:defRPr/>
            </a:pPr>
            <a:r>
              <a:rPr lang="en-GB" sz="1800" kern="0" dirty="0">
                <a:solidFill>
                  <a:srgbClr val="333399"/>
                </a:solidFill>
                <a:latin typeface="Arial"/>
                <a:ea typeface="ＭＳ Ｐゴシック"/>
              </a:rPr>
              <a:t>Funding and delivery</a:t>
            </a:r>
            <a:endParaRPr kumimoji="0" lang="en-GB" sz="1800" b="0" i="0" u="none" strike="noStrike" kern="0" cap="none" spc="0" normalizeH="0" baseline="0" noProof="0" dirty="0">
              <a:ln>
                <a:noFill/>
              </a:ln>
              <a:solidFill>
                <a:srgbClr val="333399"/>
              </a:solidFill>
              <a:effectLst/>
              <a:uLnTx/>
              <a:uFillTx/>
              <a:latin typeface="Arial"/>
              <a:ea typeface="ＭＳ Ｐゴシック"/>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800" b="1" i="0" u="none" strike="noStrike" kern="0" cap="none" spc="0" normalizeH="0" baseline="0" noProof="0" dirty="0" err="1">
                <a:ln>
                  <a:noFill/>
                </a:ln>
                <a:solidFill>
                  <a:srgbClr val="333399"/>
                </a:solidFill>
                <a:effectLst/>
                <a:uLnTx/>
                <a:uFillTx/>
                <a:latin typeface="Arial"/>
                <a:ea typeface="ＭＳ Ｐゴシック"/>
              </a:rPr>
              <a:t>Slidedecks</a:t>
            </a:r>
            <a:r>
              <a:rPr kumimoji="0" lang="en-GB" sz="1800" b="1" i="0" u="none" strike="noStrike" kern="0" cap="none" spc="0" normalizeH="0" baseline="0" noProof="0" dirty="0">
                <a:ln>
                  <a:noFill/>
                </a:ln>
                <a:solidFill>
                  <a:srgbClr val="333399"/>
                </a:solidFill>
                <a:effectLst/>
                <a:uLnTx/>
                <a:uFillTx/>
                <a:latin typeface="Arial"/>
                <a:ea typeface="ＭＳ Ｐゴシック"/>
              </a:rPr>
              <a:t> and briefing </a:t>
            </a:r>
            <a:r>
              <a:rPr lang="en-GB" sz="1800" b="1" kern="0" dirty="0">
                <a:solidFill>
                  <a:srgbClr val="333399"/>
                </a:solidFill>
                <a:latin typeface="Arial"/>
                <a:ea typeface="ＭＳ Ｐゴシック"/>
              </a:rPr>
              <a:t>notes</a:t>
            </a:r>
            <a:endParaRPr kumimoji="0" lang="en-GB" sz="1800" b="1" i="0" u="none" strike="noStrike" kern="0" cap="none" spc="0" normalizeH="0" baseline="0" noProof="0" dirty="0">
              <a:ln>
                <a:noFill/>
              </a:ln>
              <a:solidFill>
                <a:srgbClr val="333399"/>
              </a:solidFill>
              <a:effectLst/>
              <a:uLnTx/>
              <a:uFillTx/>
              <a:latin typeface="Arial"/>
              <a:ea typeface="ＭＳ Ｐゴシック"/>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800" b="1" i="0" u="none" strike="noStrike" kern="0" cap="none" spc="0" normalizeH="0" baseline="0" noProof="0" dirty="0">
                <a:ln>
                  <a:noFill/>
                </a:ln>
                <a:solidFill>
                  <a:srgbClr val="333399"/>
                </a:solidFill>
                <a:effectLst/>
                <a:uLnTx/>
                <a:uFillTx/>
                <a:latin typeface="Arial"/>
                <a:ea typeface="ＭＳ Ｐゴシック"/>
              </a:rPr>
              <a:t>Appendices</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333399"/>
                </a:solidFill>
                <a:effectLst/>
                <a:uLnTx/>
                <a:uFillTx/>
                <a:latin typeface="Arial"/>
                <a:ea typeface="ＭＳ Ｐゴシック"/>
              </a:rPr>
              <a:t>Action template - council activities, assets and responsibilities</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333399"/>
                </a:solidFill>
                <a:effectLst/>
                <a:uLnTx/>
                <a:uFillTx/>
                <a:latin typeface="Arial"/>
                <a:ea typeface="ＭＳ Ｐゴシック"/>
              </a:rPr>
              <a:t>Useful data layers</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333399"/>
                </a:solidFill>
                <a:effectLst/>
                <a:uLnTx/>
                <a:uFillTx/>
                <a:latin typeface="Arial"/>
                <a:ea typeface="ＭＳ Ｐゴシック"/>
              </a:rPr>
              <a:t>Key headlines</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333399"/>
                </a:solidFill>
                <a:effectLst/>
                <a:uLnTx/>
                <a:uFillTx/>
                <a:latin typeface="Arial"/>
                <a:ea typeface="ＭＳ Ｐゴシック"/>
              </a:rPr>
              <a:t>Priority steps and checklist</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1800" b="0" i="0" u="none" strike="noStrike" kern="0" cap="none" spc="0" normalizeH="0" baseline="0" noProof="0" dirty="0">
              <a:ln>
                <a:noFill/>
              </a:ln>
              <a:solidFill>
                <a:srgbClr val="333399"/>
              </a:solidFill>
              <a:effectLst/>
              <a:uLnTx/>
              <a:uFillTx/>
              <a:latin typeface="Arial"/>
              <a:ea typeface="ＭＳ Ｐゴシック"/>
            </a:endParaRPr>
          </a:p>
        </p:txBody>
      </p:sp>
      <p:sp>
        <p:nvSpPr>
          <p:cNvPr id="22" name="Title 1">
            <a:extLst>
              <a:ext uri="{FF2B5EF4-FFF2-40B4-BE49-F238E27FC236}">
                <a16:creationId xmlns:a16="http://schemas.microsoft.com/office/drawing/2014/main" id="{2CC8B054-AE4A-17D9-5147-957831319024}"/>
              </a:ext>
            </a:extLst>
          </p:cNvPr>
          <p:cNvSpPr txBox="1">
            <a:spLocks/>
          </p:cNvSpPr>
          <p:nvPr/>
        </p:nvSpPr>
        <p:spPr bwMode="auto">
          <a:xfrm>
            <a:off x="593655" y="789110"/>
            <a:ext cx="10964549" cy="646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900" b="1">
                <a:solidFill>
                  <a:srgbClr val="BBCB4F"/>
                </a:solidFill>
                <a:latin typeface="+mj-lt"/>
                <a:ea typeface="+mj-ea"/>
                <a:cs typeface="ＭＳ Ｐゴシック" charset="0"/>
              </a:defRPr>
            </a:lvl1pPr>
            <a:lvl2pPr algn="l" rtl="0" eaLnBrk="1" fontAlgn="base" hangingPunct="1">
              <a:spcBef>
                <a:spcPct val="0"/>
              </a:spcBef>
              <a:spcAft>
                <a:spcPct val="0"/>
              </a:spcAft>
              <a:defRPr sz="4900" b="1">
                <a:solidFill>
                  <a:srgbClr val="91278F"/>
                </a:solidFill>
                <a:latin typeface="Arial" charset="0"/>
                <a:ea typeface="ＭＳ Ｐゴシック" charset="0"/>
                <a:cs typeface="ＭＳ Ｐゴシック" charset="0"/>
              </a:defRPr>
            </a:lvl2pPr>
            <a:lvl3pPr algn="l" rtl="0" eaLnBrk="1" fontAlgn="base" hangingPunct="1">
              <a:spcBef>
                <a:spcPct val="0"/>
              </a:spcBef>
              <a:spcAft>
                <a:spcPct val="0"/>
              </a:spcAft>
              <a:defRPr sz="4900" b="1">
                <a:solidFill>
                  <a:srgbClr val="91278F"/>
                </a:solidFill>
                <a:latin typeface="Arial" charset="0"/>
                <a:ea typeface="ＭＳ Ｐゴシック" charset="0"/>
                <a:cs typeface="ＭＳ Ｐゴシック" charset="0"/>
              </a:defRPr>
            </a:lvl3pPr>
            <a:lvl4pPr algn="l" rtl="0" eaLnBrk="1" fontAlgn="base" hangingPunct="1">
              <a:spcBef>
                <a:spcPct val="0"/>
              </a:spcBef>
              <a:spcAft>
                <a:spcPct val="0"/>
              </a:spcAft>
              <a:defRPr sz="4900" b="1">
                <a:solidFill>
                  <a:srgbClr val="91278F"/>
                </a:solidFill>
                <a:latin typeface="Arial" charset="0"/>
                <a:ea typeface="ＭＳ Ｐゴシック" charset="0"/>
                <a:cs typeface="ＭＳ Ｐゴシック" charset="0"/>
              </a:defRPr>
            </a:lvl4pPr>
            <a:lvl5pPr algn="l" rtl="0" eaLnBrk="1" fontAlgn="base" hangingPunct="1">
              <a:spcBef>
                <a:spcPct val="0"/>
              </a:spcBef>
              <a:spcAft>
                <a:spcPct val="0"/>
              </a:spcAft>
              <a:defRPr sz="4900" b="1">
                <a:solidFill>
                  <a:srgbClr val="91278F"/>
                </a:solidFill>
                <a:latin typeface="Arial" charset="0"/>
                <a:ea typeface="ＭＳ Ｐゴシック" charset="0"/>
                <a:cs typeface="ＭＳ Ｐゴシック" charset="0"/>
              </a:defRPr>
            </a:lvl5pPr>
            <a:lvl6pPr marL="562722" algn="l" rtl="0" eaLnBrk="1" fontAlgn="base" hangingPunct="1">
              <a:spcBef>
                <a:spcPct val="0"/>
              </a:spcBef>
              <a:spcAft>
                <a:spcPct val="0"/>
              </a:spcAft>
              <a:defRPr sz="4923" b="1">
                <a:solidFill>
                  <a:srgbClr val="91278F"/>
                </a:solidFill>
                <a:latin typeface="Arial" charset="0"/>
                <a:ea typeface="ＭＳ Ｐゴシック" charset="0"/>
              </a:defRPr>
            </a:lvl6pPr>
            <a:lvl7pPr marL="1125444" algn="l" rtl="0" eaLnBrk="1" fontAlgn="base" hangingPunct="1">
              <a:spcBef>
                <a:spcPct val="0"/>
              </a:spcBef>
              <a:spcAft>
                <a:spcPct val="0"/>
              </a:spcAft>
              <a:defRPr sz="4923" b="1">
                <a:solidFill>
                  <a:srgbClr val="91278F"/>
                </a:solidFill>
                <a:latin typeface="Arial" charset="0"/>
                <a:ea typeface="ＭＳ Ｐゴシック" charset="0"/>
              </a:defRPr>
            </a:lvl7pPr>
            <a:lvl8pPr marL="1688165" algn="l" rtl="0" eaLnBrk="1" fontAlgn="base" hangingPunct="1">
              <a:spcBef>
                <a:spcPct val="0"/>
              </a:spcBef>
              <a:spcAft>
                <a:spcPct val="0"/>
              </a:spcAft>
              <a:defRPr sz="4923" b="1">
                <a:solidFill>
                  <a:srgbClr val="91278F"/>
                </a:solidFill>
                <a:latin typeface="Arial" charset="0"/>
                <a:ea typeface="ＭＳ Ｐゴシック" charset="0"/>
              </a:defRPr>
            </a:lvl8pPr>
            <a:lvl9pPr marL="2250887" algn="l" rtl="0" eaLnBrk="1" fontAlgn="base" hangingPunct="1">
              <a:spcBef>
                <a:spcPct val="0"/>
              </a:spcBef>
              <a:spcAft>
                <a:spcPct val="0"/>
              </a:spcAft>
              <a:defRPr sz="4923" b="1">
                <a:solidFill>
                  <a:srgbClr val="91278F"/>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2400" kern="0" dirty="0">
                <a:solidFill>
                  <a:srgbClr val="006600"/>
                </a:solidFill>
                <a:latin typeface="Arial"/>
                <a:cs typeface="+mj-cs"/>
              </a:rPr>
              <a:t>Help councils understand a complex world by providing: </a:t>
            </a:r>
          </a:p>
        </p:txBody>
      </p:sp>
      <p:pic>
        <p:nvPicPr>
          <p:cNvPr id="24" name="Picture 23">
            <a:extLst>
              <a:ext uri="{FF2B5EF4-FFF2-40B4-BE49-F238E27FC236}">
                <a16:creationId xmlns:a16="http://schemas.microsoft.com/office/drawing/2014/main" id="{69C21D90-9BBC-CB5C-304F-1E1B951A88F1}"/>
              </a:ext>
            </a:extLst>
          </p:cNvPr>
          <p:cNvPicPr>
            <a:picLocks noChangeAspect="1"/>
          </p:cNvPicPr>
          <p:nvPr/>
        </p:nvPicPr>
        <p:blipFill>
          <a:blip r:embed="rId8"/>
          <a:stretch>
            <a:fillRect/>
          </a:stretch>
        </p:blipFill>
        <p:spPr>
          <a:xfrm>
            <a:off x="3108068" y="3014707"/>
            <a:ext cx="562752" cy="181383"/>
          </a:xfrm>
          <a:prstGeom prst="rect">
            <a:avLst/>
          </a:prstGeom>
        </p:spPr>
      </p:pic>
      <p:pic>
        <p:nvPicPr>
          <p:cNvPr id="25" name="Picture 24">
            <a:extLst>
              <a:ext uri="{FF2B5EF4-FFF2-40B4-BE49-F238E27FC236}">
                <a16:creationId xmlns:a16="http://schemas.microsoft.com/office/drawing/2014/main" id="{F2F5205C-FB21-EF0D-1D9F-54EEE7B350D9}"/>
              </a:ext>
            </a:extLst>
          </p:cNvPr>
          <p:cNvPicPr>
            <a:picLocks noChangeAspect="1"/>
          </p:cNvPicPr>
          <p:nvPr/>
        </p:nvPicPr>
        <p:blipFill>
          <a:blip r:embed="rId9"/>
          <a:stretch>
            <a:fillRect/>
          </a:stretch>
        </p:blipFill>
        <p:spPr>
          <a:xfrm>
            <a:off x="3103071" y="3597638"/>
            <a:ext cx="560881" cy="176799"/>
          </a:xfrm>
          <a:prstGeom prst="rect">
            <a:avLst/>
          </a:prstGeom>
        </p:spPr>
      </p:pic>
      <p:pic>
        <p:nvPicPr>
          <p:cNvPr id="26" name="Picture 25">
            <a:extLst>
              <a:ext uri="{FF2B5EF4-FFF2-40B4-BE49-F238E27FC236}">
                <a16:creationId xmlns:a16="http://schemas.microsoft.com/office/drawing/2014/main" id="{BBFFF3CA-EE60-6E31-6183-733B10B50C31}"/>
              </a:ext>
            </a:extLst>
          </p:cNvPr>
          <p:cNvPicPr>
            <a:picLocks noChangeAspect="1"/>
          </p:cNvPicPr>
          <p:nvPr/>
        </p:nvPicPr>
        <p:blipFill>
          <a:blip r:embed="rId9"/>
          <a:stretch>
            <a:fillRect/>
          </a:stretch>
        </p:blipFill>
        <p:spPr>
          <a:xfrm>
            <a:off x="3103070" y="4113780"/>
            <a:ext cx="560881" cy="176799"/>
          </a:xfrm>
          <a:prstGeom prst="rect">
            <a:avLst/>
          </a:prstGeom>
        </p:spPr>
      </p:pic>
      <p:pic>
        <p:nvPicPr>
          <p:cNvPr id="27" name="Picture 26">
            <a:extLst>
              <a:ext uri="{FF2B5EF4-FFF2-40B4-BE49-F238E27FC236}">
                <a16:creationId xmlns:a16="http://schemas.microsoft.com/office/drawing/2014/main" id="{F8111BFD-912B-0B22-1F3C-9204C91BADE3}"/>
              </a:ext>
            </a:extLst>
          </p:cNvPr>
          <p:cNvPicPr>
            <a:picLocks noChangeAspect="1"/>
          </p:cNvPicPr>
          <p:nvPr/>
        </p:nvPicPr>
        <p:blipFill>
          <a:blip r:embed="rId9"/>
          <a:stretch>
            <a:fillRect/>
          </a:stretch>
        </p:blipFill>
        <p:spPr>
          <a:xfrm>
            <a:off x="3110191" y="4629701"/>
            <a:ext cx="560881" cy="176799"/>
          </a:xfrm>
          <a:prstGeom prst="rect">
            <a:avLst/>
          </a:prstGeom>
        </p:spPr>
      </p:pic>
      <p:sp>
        <p:nvSpPr>
          <p:cNvPr id="3" name="Left Brace 2">
            <a:extLst>
              <a:ext uri="{FF2B5EF4-FFF2-40B4-BE49-F238E27FC236}">
                <a16:creationId xmlns:a16="http://schemas.microsoft.com/office/drawing/2014/main" id="{B0776DCD-7CCB-91A6-841B-10EA586B30AA}"/>
              </a:ext>
            </a:extLst>
          </p:cNvPr>
          <p:cNvSpPr/>
          <p:nvPr/>
        </p:nvSpPr>
        <p:spPr bwMode="auto">
          <a:xfrm>
            <a:off x="6135972" y="2528270"/>
            <a:ext cx="794479" cy="2627947"/>
          </a:xfrm>
          <a:prstGeom prst="leftBrace">
            <a:avLst>
              <a:gd name="adj1" fmla="val 8333"/>
              <a:gd name="adj2" fmla="val 50000"/>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20485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A7AB-5C8C-B879-34B5-4C13B0C332C6}"/>
              </a:ext>
            </a:extLst>
          </p:cNvPr>
          <p:cNvSpPr>
            <a:spLocks noGrp="1"/>
          </p:cNvSpPr>
          <p:nvPr>
            <p:ph type="title"/>
          </p:nvPr>
        </p:nvSpPr>
        <p:spPr/>
        <p:txBody>
          <a:bodyPr>
            <a:normAutofit/>
          </a:bodyPr>
          <a:lstStyle/>
          <a:p>
            <a:pPr algn="ctr"/>
            <a:r>
              <a:rPr lang="en-GB" sz="4000" b="1" kern="0" dirty="0">
                <a:solidFill>
                  <a:srgbClr val="006600"/>
                </a:solidFill>
                <a:latin typeface="Arial"/>
              </a:rPr>
              <a:t>Toolkit products</a:t>
            </a:r>
          </a:p>
        </p:txBody>
      </p:sp>
      <p:graphicFrame>
        <p:nvGraphicFramePr>
          <p:cNvPr id="4" name="TextBox 12">
            <a:extLst>
              <a:ext uri="{FF2B5EF4-FFF2-40B4-BE49-F238E27FC236}">
                <a16:creationId xmlns:a16="http://schemas.microsoft.com/office/drawing/2014/main" id="{E29CD97C-1EEF-68FA-C47C-8B7041296D8A}"/>
              </a:ext>
            </a:extLst>
          </p:cNvPr>
          <p:cNvGraphicFramePr/>
          <p:nvPr/>
        </p:nvGraphicFramePr>
        <p:xfrm>
          <a:off x="573566" y="1701007"/>
          <a:ext cx="11263944" cy="4716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598893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0774A0D0F4CC4D8CB290BEE6FD2D88" ma:contentTypeVersion="17" ma:contentTypeDescription="Create a new document." ma:contentTypeScope="" ma:versionID="bd2f29405cd78c1c5f3bc32bcc3e200e">
  <xsd:schema xmlns:xsd="http://www.w3.org/2001/XMLSchema" xmlns:xs="http://www.w3.org/2001/XMLSchema" xmlns:p="http://schemas.microsoft.com/office/2006/metadata/properties" xmlns:ns2="570d8842-31e2-4da1-881d-2e6e713e7649" xmlns:ns3="4c0fc6d1-1ff6-4501-9111-f8704c4ff172" targetNamespace="http://schemas.microsoft.com/office/2006/metadata/properties" ma:root="true" ma:fieldsID="8b481169595c4959276417da64e1580f" ns2:_="" ns3:_="">
    <xsd:import namespace="570d8842-31e2-4da1-881d-2e6e713e7649"/>
    <xsd:import namespace="4c0fc6d1-1ff6-4501-9111-f8704c4ff1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d8842-31e2-4da1-881d-2e6e713e76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323a573-f4b2-49c1-a657-d409971bfa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fc6d1-1ff6-4501-9111-f8704c4ff17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6460c269-c4b6-4590-a052-61368eabc0e5}" ma:internalName="TaxCatchAll" ma:showField="CatchAllData" ma:web="4c0fc6d1-1ff6-4501-9111-f8704c4ff1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70d8842-31e2-4da1-881d-2e6e713e7649">
      <Terms xmlns="http://schemas.microsoft.com/office/infopath/2007/PartnerControls"/>
    </lcf76f155ced4ddcb4097134ff3c332f>
    <TaxCatchAll xmlns="4c0fc6d1-1ff6-4501-9111-f8704c4ff172" xsi:nil="true"/>
    <SharedWithUsers xmlns="4c0fc6d1-1ff6-4501-9111-f8704c4ff172">
      <UserInfo>
        <DisplayName>Richard Crawley</DisplayName>
        <AccountId>15</AccountId>
        <AccountType/>
      </UserInfo>
      <UserInfo>
        <DisplayName>Shelly Rouse</DisplayName>
        <AccountId>131</AccountId>
        <AccountType/>
      </UserInfo>
      <UserInfo>
        <DisplayName>Garreth Bruff</DisplayName>
        <AccountId>136</AccountId>
        <AccountType/>
      </UserInfo>
      <UserInfo>
        <DisplayName>Anna Rose</DisplayName>
        <AccountId>97</AccountId>
        <AccountType/>
      </UserInfo>
      <UserInfo>
        <DisplayName>Peter Ford</DisplayName>
        <AccountId>137</AccountId>
        <AccountType/>
      </UserInfo>
      <UserInfo>
        <DisplayName>Stephen Barker</DisplayName>
        <AccountId>125</AccountId>
        <AccountType/>
      </UserInfo>
      <UserInfo>
        <DisplayName>Rebecca Moberly</DisplayName>
        <AccountId>138</AccountId>
        <AccountType/>
      </UserInfo>
      <UserInfo>
        <DisplayName>Rachel Jones</DisplayName>
        <AccountId>158</AccountId>
        <AccountType/>
      </UserInfo>
      <UserInfo>
        <DisplayName>Martin Hutchings</DisplayName>
        <AccountId>30</AccountId>
        <AccountType/>
      </UserInfo>
      <UserInfo>
        <DisplayName>Rachael Ferry-Jones</DisplayName>
        <AccountId>12</AccountId>
        <AccountType/>
      </UserInfo>
      <UserInfo>
        <DisplayName>Nina Edward</DisplayName>
        <AccountId>323</AccountId>
        <AccountType/>
      </UserInfo>
      <UserInfo>
        <DisplayName>Sarah Lewis2</DisplayName>
        <AccountId>330</AccountId>
        <AccountType/>
      </UserInfo>
      <UserInfo>
        <DisplayName>Liz Hobden</DisplayName>
        <AccountId>343</AccountId>
        <AccountType/>
      </UserInfo>
      <UserInfo>
        <DisplayName>Rachel Murtagh</DisplayName>
        <AccountId>417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474797-012D-4606-8F17-18F4EB3038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0d8842-31e2-4da1-881d-2e6e713e7649"/>
    <ds:schemaRef ds:uri="4c0fc6d1-1ff6-4501-9111-f8704c4ff1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0A309C-4207-4C5E-BD19-27EE4FC497F0}">
  <ds:schemaRefs>
    <ds:schemaRef ds:uri="http://schemas.microsoft.com/office/2006/metadata/properties"/>
    <ds:schemaRef ds:uri="http://schemas.microsoft.com/office/infopath/2007/PartnerControls"/>
    <ds:schemaRef ds:uri="570d8842-31e2-4da1-881d-2e6e713e7649"/>
    <ds:schemaRef ds:uri="4c0fc6d1-1ff6-4501-9111-f8704c4ff172"/>
  </ds:schemaRefs>
</ds:datastoreItem>
</file>

<file path=customXml/itemProps3.xml><?xml version="1.0" encoding="utf-8"?>
<ds:datastoreItem xmlns:ds="http://schemas.openxmlformats.org/officeDocument/2006/customXml" ds:itemID="{9D54AB09-F2E9-42DC-A3D3-514A18AEBC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8386</TotalTime>
  <Words>6165</Words>
  <Application>Microsoft Office PowerPoint</Application>
  <PresentationFormat>Widescreen</PresentationFormat>
  <Paragraphs>615</Paragraphs>
  <Slides>50</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Arial,Sans-Serif</vt:lpstr>
      <vt:lpstr>Calibri</vt:lpstr>
      <vt:lpstr>Calibri Light</vt:lpstr>
      <vt:lpstr>Symbol</vt:lpstr>
      <vt:lpstr>1_Office Theme</vt:lpstr>
      <vt:lpstr>Workshop #1 Priorities and opportunities</vt:lpstr>
      <vt:lpstr>PART 1</vt:lpstr>
      <vt:lpstr>Welcome, housekeeping, introductions</vt:lpstr>
      <vt:lpstr>Agenda</vt:lpstr>
      <vt:lpstr>Roles…</vt:lpstr>
      <vt:lpstr>…and who are you?</vt:lpstr>
      <vt:lpstr>Introduction</vt:lpstr>
      <vt:lpstr>“Nature Recovery Toolkit” </vt:lpstr>
      <vt:lpstr>Toolkit products</vt:lpstr>
      <vt:lpstr>Objectives for Workshop #1</vt:lpstr>
      <vt:lpstr>Testing the objectives</vt:lpstr>
      <vt:lpstr>All clear and ready to move on?</vt:lpstr>
      <vt:lpstr>PowerPoint Presentation</vt:lpstr>
      <vt:lpstr>PART 2</vt:lpstr>
      <vt:lpstr>Scene setting</vt:lpstr>
      <vt:lpstr>Council priorities and challenges</vt:lpstr>
      <vt:lpstr>Key challenges and priorities</vt:lpstr>
      <vt:lpstr>We are also facing a twin crises!</vt:lpstr>
      <vt:lpstr>Environmental impacts affecting  assets &amp; services </vt:lpstr>
      <vt:lpstr>Linking policy agendas together</vt:lpstr>
      <vt:lpstr>How can nature and the government’s nature recovery reforms help address these?</vt:lpstr>
      <vt:lpstr>How can nature help?</vt:lpstr>
      <vt:lpstr>What’s the scale of the problem?</vt:lpstr>
      <vt:lpstr>Legislative and policy requirements</vt:lpstr>
      <vt:lpstr>Environment Act 2021</vt:lpstr>
      <vt:lpstr>Mandatory Biodiversity Net Gain</vt:lpstr>
      <vt:lpstr>A strengthened biodiversity duty</vt:lpstr>
      <vt:lpstr>Local Nature Recovery Strategies </vt:lpstr>
      <vt:lpstr>Green Infrastructure Framework</vt:lpstr>
      <vt:lpstr>What is your council doing now to take full advantage of the new duties and requirements? </vt:lpstr>
      <vt:lpstr>An A-Z of quick wins</vt:lpstr>
      <vt:lpstr>Corporate committments</vt:lpstr>
      <vt:lpstr>Changing maintenance regimes</vt:lpstr>
      <vt:lpstr>School raingardens</vt:lpstr>
      <vt:lpstr>Low carbon &amp; biosolar</vt:lpstr>
      <vt:lpstr>Resilient highways</vt:lpstr>
      <vt:lpstr>Carbon storage on estates</vt:lpstr>
      <vt:lpstr>PowerPoint Presentation</vt:lpstr>
      <vt:lpstr>PART 3</vt:lpstr>
      <vt:lpstr>Discussion  What does all this this mean for your services and priorities?</vt:lpstr>
      <vt:lpstr>Key questions to address</vt:lpstr>
      <vt:lpstr>Break out session</vt:lpstr>
      <vt:lpstr>Break out session</vt:lpstr>
      <vt:lpstr>Priorities &amp; opportunities template</vt:lpstr>
      <vt:lpstr>First part of the template</vt:lpstr>
      <vt:lpstr>PowerPoint Presentation</vt:lpstr>
      <vt:lpstr>Feedback and review</vt:lpstr>
      <vt:lpstr>Further support and guidance </vt:lpstr>
      <vt:lpstr>For more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Planning Policy Framework (NPPF)</dc:title>
  <dc:creator>Martin Hutchings</dc:creator>
  <cp:lastModifiedBy>Krista Patrick</cp:lastModifiedBy>
  <cp:revision>24</cp:revision>
  <dcterms:created xsi:type="dcterms:W3CDTF">2024-01-24T09:14:50Z</dcterms:created>
  <dcterms:modified xsi:type="dcterms:W3CDTF">2024-03-05T10:02:56Z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0x010100E00774A0D0F4CC4D8CB290BEE6FD2D88</vt:lpwstr>
  </property>
  <property fmtid="{D5CDD505-2E9C-101B-9397-08002B2CF9AE}" pid="3" name="MediaServiceImageTags">
    <vt:lpwstr/>
  </property>
</Properties>
</file>