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2" r:id="rId2"/>
    <p:sldMasterId id="2147485191" r:id="rId3"/>
    <p:sldMasterId id="2147485203" r:id="rId4"/>
    <p:sldMasterId id="2147485288" r:id="rId5"/>
  </p:sldMasterIdLst>
  <p:notesMasterIdLst>
    <p:notesMasterId r:id="rId12"/>
  </p:notesMasterIdLst>
  <p:handoutMasterIdLst>
    <p:handoutMasterId r:id="rId13"/>
  </p:handoutMasterIdLst>
  <p:sldIdLst>
    <p:sldId id="256" r:id="rId6"/>
    <p:sldId id="1053" r:id="rId7"/>
    <p:sldId id="1049" r:id="rId8"/>
    <p:sldId id="1050" r:id="rId9"/>
    <p:sldId id="1051" r:id="rId10"/>
    <p:sldId id="1052" r:id="rId11"/>
  </p:sldIdLst>
  <p:sldSz cx="9906000" cy="6858000" type="A4"/>
  <p:notesSz cx="7077075" cy="90519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1pPr>
    <a:lvl2pPr marL="454718" algn="l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2pPr>
    <a:lvl3pPr marL="909441" algn="l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3pPr>
    <a:lvl4pPr marL="1364159" algn="l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4pPr>
    <a:lvl5pPr marL="1818879" algn="l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5pPr>
    <a:lvl6pPr marL="2273602" algn="l" defTabSz="909441" rtl="0" eaLnBrk="1" latinLnBrk="0" hangingPunct="1"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6pPr>
    <a:lvl7pPr marL="2728319" algn="l" defTabSz="909441" rtl="0" eaLnBrk="1" latinLnBrk="0" hangingPunct="1"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7pPr>
    <a:lvl8pPr marL="3183036" algn="l" defTabSz="909441" rtl="0" eaLnBrk="1" latinLnBrk="0" hangingPunct="1"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8pPr>
    <a:lvl9pPr marL="3637758" algn="l" defTabSz="909441" rtl="0" eaLnBrk="1" latinLnBrk="0" hangingPunct="1"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EBEBFF"/>
    <a:srgbClr val="000066"/>
    <a:srgbClr val="CDE9EB"/>
    <a:srgbClr val="EDF6F7"/>
    <a:srgbClr val="99CC00"/>
    <a:srgbClr val="292929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8416" autoAdjust="0"/>
    <p:restoredTop sz="62821" autoAdjust="0"/>
  </p:normalViewPr>
  <p:slideViewPr>
    <p:cSldViewPr>
      <p:cViewPr varScale="1">
        <p:scale>
          <a:sx n="45" d="100"/>
          <a:sy n="45" d="100"/>
        </p:scale>
        <p:origin x="-1704" y="-9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1986" y="-84"/>
      </p:cViewPr>
      <p:guideLst>
        <p:guide orient="horz" pos="2851"/>
        <p:guide pos="22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6733" cy="452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defTabSz="91256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8693" y="0"/>
            <a:ext cx="3066733" cy="452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r" defTabSz="91256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8101"/>
            <a:ext cx="3066733" cy="452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defTabSz="91256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8693" y="8598101"/>
            <a:ext cx="3066733" cy="452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 defTabSz="91256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E283CE3-7EBA-456C-8497-180427BAD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219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6733" cy="452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defTabSz="91256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693" y="0"/>
            <a:ext cx="3066733" cy="452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r" defTabSz="91256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9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89025" y="679450"/>
            <a:ext cx="4900613" cy="3394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7708" y="4299774"/>
            <a:ext cx="5661660" cy="4072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8101"/>
            <a:ext cx="3066733" cy="452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defTabSz="91256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693" y="8598101"/>
            <a:ext cx="3066733" cy="452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 defTabSz="91256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72626CB-D2F2-4536-AEDB-D74D46F463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361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471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0944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6415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1887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73602" algn="l" defTabSz="9094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28319" algn="l" defTabSz="9094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3036" algn="l" defTabSz="9094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37758" algn="l" defTabSz="9094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89025" y="679450"/>
            <a:ext cx="4900613" cy="3394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2626CB-D2F2-4536-AEDB-D74D46F4633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75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98B83644-37A6-40B5-BEEE-A0DC585F1DC5}" type="slidenum">
              <a:rPr lang="en-US" sz="1200" b="0">
                <a:solidFill>
                  <a:prstClr val="black"/>
                </a:solidFill>
              </a:rPr>
              <a:pPr eaLnBrk="1" hangingPunct="1"/>
              <a:t>3</a:t>
            </a:fld>
            <a:endParaRPr lang="en-US" sz="1200" b="0">
              <a:solidFill>
                <a:prstClr val="black"/>
              </a:solidFill>
            </a:endParaRPr>
          </a:p>
        </p:txBody>
      </p:sp>
      <p:sp>
        <p:nvSpPr>
          <p:cNvPr id="1252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52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000" dirty="0" smtClean="0">
                <a:latin typeface="Arial" pitchFamily="34" charset="0"/>
                <a:ea typeface="ＭＳ Ｐゴシック" pitchFamily="34" charset="-128"/>
              </a:rPr>
              <a:t>Planning Act says that charging authorities can </a:t>
            </a:r>
            <a:r>
              <a:rPr lang="en-GB" sz="1000" u="sng" dirty="0" smtClean="0">
                <a:latin typeface="Arial" pitchFamily="34" charset="0"/>
                <a:ea typeface="ＭＳ Ｐゴシック" pitchFamily="34" charset="-128"/>
              </a:rPr>
              <a:t>only</a:t>
            </a:r>
            <a:r>
              <a:rPr lang="en-GB" sz="1000" dirty="0" smtClean="0">
                <a:latin typeface="Arial" pitchFamily="34" charset="0"/>
                <a:ea typeface="ＭＳ Ｐゴシック" pitchFamily="34" charset="-128"/>
              </a:rPr>
              <a:t> spend CIL on providing infrastructure to support the development of their areas:</a:t>
            </a:r>
          </a:p>
          <a:p>
            <a:pPr eaLnBrk="1" hangingPunct="1">
              <a:lnSpc>
                <a:spcPct val="80000"/>
              </a:lnSpc>
            </a:pPr>
            <a:endParaRPr lang="en-GB" sz="1000" dirty="0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ja-JP" altLang="en-GB" sz="1000" dirty="0" smtClean="0">
                <a:latin typeface="Arial" pitchFamily="34" charset="0"/>
                <a:ea typeface="ＭＳ Ｐゴシック" pitchFamily="34" charset="-128"/>
              </a:rPr>
              <a:t>“</a:t>
            </a:r>
            <a:r>
              <a:rPr lang="en-GB" altLang="ja-JP" sz="1000" dirty="0" smtClean="0">
                <a:latin typeface="Arial" pitchFamily="34" charset="0"/>
                <a:ea typeface="ＭＳ Ｐゴシック" pitchFamily="34" charset="-128"/>
              </a:rPr>
              <a:t>Infrastructure</a:t>
            </a:r>
            <a:r>
              <a:rPr lang="ja-JP" altLang="en-GB" sz="1000" dirty="0" smtClean="0">
                <a:latin typeface="Arial" pitchFamily="34" charset="0"/>
                <a:ea typeface="ＭＳ Ｐゴシック" pitchFamily="34" charset="-128"/>
              </a:rPr>
              <a:t>”</a:t>
            </a:r>
            <a:r>
              <a:rPr lang="en-GB" altLang="ja-JP" sz="1000" dirty="0" smtClean="0">
                <a:latin typeface="Arial" pitchFamily="34" charset="0"/>
                <a:ea typeface="ＭＳ Ｐゴシック" pitchFamily="34" charset="-128"/>
              </a:rPr>
              <a:t> legally </a:t>
            </a:r>
            <a:r>
              <a:rPr lang="en-GB" altLang="ja-JP" sz="1000" u="sng" dirty="0" smtClean="0">
                <a:latin typeface="Arial" pitchFamily="34" charset="0"/>
                <a:ea typeface="ＭＳ Ｐゴシック" pitchFamily="34" charset="-128"/>
              </a:rPr>
              <a:t>includes</a:t>
            </a:r>
            <a:r>
              <a:rPr lang="en-GB" altLang="ja-JP" sz="1000" dirty="0" smtClean="0">
                <a:latin typeface="Arial" pitchFamily="34" charset="0"/>
                <a:ea typeface="ＭＳ Ｐゴシック" pitchFamily="34" charset="-128"/>
              </a:rPr>
              <a:t> (so the list in the Act is </a:t>
            </a:r>
            <a:r>
              <a:rPr lang="en-GB" altLang="ja-JP" sz="1000" u="sng" dirty="0" smtClean="0">
                <a:latin typeface="Arial" pitchFamily="34" charset="0"/>
                <a:ea typeface="ＭＳ Ｐゴシック" pitchFamily="34" charset="-128"/>
              </a:rPr>
              <a:t>not exhaustive</a:t>
            </a:r>
            <a:r>
              <a:rPr lang="en-GB" altLang="ja-JP" sz="1000" dirty="0" smtClean="0">
                <a:latin typeface="Arial" pitchFamily="34" charset="0"/>
                <a:ea typeface="ＭＳ Ｐゴシック" pitchFamily="34" charset="-128"/>
              </a:rPr>
              <a:t>):</a:t>
            </a:r>
          </a:p>
          <a:p>
            <a:pPr eaLnBrk="1" hangingPunct="1">
              <a:lnSpc>
                <a:spcPct val="80000"/>
              </a:lnSpc>
            </a:pPr>
            <a:r>
              <a:rPr lang="en-GB" sz="1000" dirty="0" smtClean="0">
                <a:latin typeface="Arial" pitchFamily="34" charset="0"/>
                <a:ea typeface="ＭＳ Ｐゴシック" pitchFamily="34" charset="-128"/>
              </a:rPr>
              <a:t>flood defence</a:t>
            </a:r>
          </a:p>
          <a:p>
            <a:pPr eaLnBrk="1" hangingPunct="1">
              <a:lnSpc>
                <a:spcPct val="80000"/>
              </a:lnSpc>
            </a:pPr>
            <a:r>
              <a:rPr lang="en-GB" sz="1000" dirty="0" smtClean="0">
                <a:latin typeface="Arial" pitchFamily="34" charset="0"/>
                <a:ea typeface="ＭＳ Ｐゴシック" pitchFamily="34" charset="-128"/>
              </a:rPr>
              <a:t>open space</a:t>
            </a:r>
          </a:p>
          <a:p>
            <a:pPr eaLnBrk="1" hangingPunct="1">
              <a:lnSpc>
                <a:spcPct val="80000"/>
              </a:lnSpc>
            </a:pPr>
            <a:r>
              <a:rPr lang="en-GB" sz="1000" dirty="0" smtClean="0">
                <a:latin typeface="Arial" pitchFamily="34" charset="0"/>
                <a:ea typeface="ＭＳ Ｐゴシック" pitchFamily="34" charset="-128"/>
              </a:rPr>
              <a:t>recreation and sport</a:t>
            </a:r>
          </a:p>
          <a:p>
            <a:pPr eaLnBrk="1" hangingPunct="1">
              <a:lnSpc>
                <a:spcPct val="80000"/>
              </a:lnSpc>
            </a:pPr>
            <a:r>
              <a:rPr lang="en-GB" sz="1000" dirty="0" smtClean="0">
                <a:latin typeface="Arial" pitchFamily="34" charset="0"/>
                <a:ea typeface="ＭＳ Ｐゴシック" pitchFamily="34" charset="-128"/>
              </a:rPr>
              <a:t>roads and transport facilities</a:t>
            </a:r>
          </a:p>
          <a:p>
            <a:pPr eaLnBrk="1" hangingPunct="1">
              <a:lnSpc>
                <a:spcPct val="80000"/>
              </a:lnSpc>
            </a:pPr>
            <a:r>
              <a:rPr lang="en-GB" sz="1000" dirty="0" smtClean="0">
                <a:latin typeface="Arial" pitchFamily="34" charset="0"/>
                <a:ea typeface="ＭＳ Ｐゴシック" pitchFamily="34" charset="-128"/>
              </a:rPr>
              <a:t>education and health facilities</a:t>
            </a:r>
          </a:p>
          <a:p>
            <a:pPr eaLnBrk="1" hangingPunct="1">
              <a:lnSpc>
                <a:spcPct val="80000"/>
              </a:lnSpc>
            </a:pPr>
            <a:r>
              <a:rPr lang="en-GB" sz="1000" dirty="0" smtClean="0">
                <a:latin typeface="Arial" pitchFamily="34" charset="0"/>
                <a:ea typeface="ＭＳ Ｐゴシック" pitchFamily="34" charset="-128"/>
              </a:rPr>
              <a:t>(affordable housing)</a:t>
            </a:r>
          </a:p>
          <a:p>
            <a:pPr eaLnBrk="1" hangingPunct="1">
              <a:lnSpc>
                <a:spcPct val="80000"/>
              </a:lnSpc>
            </a:pPr>
            <a:r>
              <a:rPr lang="en-GB" sz="1000" dirty="0" smtClean="0">
                <a:latin typeface="Arial" pitchFamily="34" charset="0"/>
                <a:ea typeface="ＭＳ Ｐゴシック" pitchFamily="34" charset="-128"/>
              </a:rPr>
              <a:t>CIL Regulations 2010 removed affordable housing because we want s106 to fund affordable housing – Minister is considering this further.</a:t>
            </a:r>
          </a:p>
          <a:p>
            <a:pPr eaLnBrk="1" hangingPunct="1">
              <a:lnSpc>
                <a:spcPct val="80000"/>
              </a:lnSpc>
            </a:pPr>
            <a:endParaRPr lang="en-GB" sz="1000" dirty="0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GB" sz="1000" dirty="0" smtClean="0">
                <a:latin typeface="Arial" pitchFamily="34" charset="0"/>
                <a:ea typeface="ＭＳ Ｐゴシック" pitchFamily="34" charset="-128"/>
              </a:rPr>
              <a:t> Localism Bill clarifies that CIL </a:t>
            </a:r>
            <a:r>
              <a:rPr lang="en-GB" sz="1000" b="1" dirty="0" smtClean="0">
                <a:latin typeface="Arial" pitchFamily="34" charset="0"/>
                <a:ea typeface="ＭＳ Ｐゴシック" pitchFamily="34" charset="-128"/>
              </a:rPr>
              <a:t>can be spent on the</a:t>
            </a:r>
            <a:r>
              <a:rPr lang="en-GB" sz="1000" dirty="0" smtClean="0">
                <a:latin typeface="Arial" pitchFamily="34" charset="0"/>
                <a:ea typeface="ＭＳ Ｐゴシック" pitchFamily="34" charset="-128"/>
              </a:rPr>
              <a:t> </a:t>
            </a:r>
            <a:r>
              <a:rPr lang="en-GB" sz="1000" b="1" dirty="0" err="1" smtClean="0">
                <a:latin typeface="Arial" pitchFamily="34" charset="0"/>
                <a:ea typeface="ＭＳ Ｐゴシック" pitchFamily="34" charset="-128"/>
              </a:rPr>
              <a:t>ongoing</a:t>
            </a:r>
            <a:r>
              <a:rPr lang="en-GB" sz="1000" b="1" dirty="0" smtClean="0">
                <a:latin typeface="Arial" pitchFamily="34" charset="0"/>
                <a:ea typeface="ＭＳ Ｐゴシック" pitchFamily="34" charset="-128"/>
              </a:rPr>
              <a:t> costs</a:t>
            </a:r>
            <a:r>
              <a:rPr lang="en-GB" sz="1000" dirty="0" smtClean="0">
                <a:latin typeface="Arial" pitchFamily="34" charset="0"/>
                <a:ea typeface="ＭＳ Ｐゴシック" pitchFamily="34" charset="-128"/>
              </a:rPr>
              <a:t> of </a:t>
            </a:r>
            <a:r>
              <a:rPr lang="en-GB" sz="1000" b="1" u="sng" dirty="0" smtClean="0">
                <a:latin typeface="Arial" pitchFamily="34" charset="0"/>
                <a:ea typeface="ＭＳ Ｐゴシック" pitchFamily="34" charset="-128"/>
              </a:rPr>
              <a:t>providing</a:t>
            </a:r>
            <a:r>
              <a:rPr lang="en-GB" sz="1000" dirty="0" smtClean="0">
                <a:latin typeface="Arial" pitchFamily="34" charset="0"/>
                <a:ea typeface="ＭＳ Ｐゴシック" pitchFamily="34" charset="-128"/>
              </a:rPr>
              <a:t> infrastructure (Maintenance, Operational and Promotional); </a:t>
            </a:r>
          </a:p>
          <a:p>
            <a:pPr eaLnBrk="1" hangingPunct="1">
              <a:lnSpc>
                <a:spcPct val="80000"/>
              </a:lnSpc>
            </a:pPr>
            <a:endParaRPr lang="en-GB" sz="1000" dirty="0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GB" sz="1000" dirty="0" smtClean="0">
                <a:latin typeface="Arial" pitchFamily="34" charset="0"/>
                <a:ea typeface="ＭＳ Ｐゴシック" pitchFamily="34" charset="-128"/>
              </a:rPr>
              <a:t>Update: Act</a:t>
            </a:r>
            <a:r>
              <a:rPr lang="en-GB" sz="1000" b="1" dirty="0" smtClean="0">
                <a:latin typeface="Arial" pitchFamily="34" charset="0"/>
                <a:ea typeface="ＭＳ Ｐゴシック" pitchFamily="34" charset="-128"/>
              </a:rPr>
              <a:t> - 2008</a:t>
            </a:r>
          </a:p>
          <a:p>
            <a:pPr eaLnBrk="1" hangingPunct="1">
              <a:lnSpc>
                <a:spcPct val="80000"/>
              </a:lnSpc>
            </a:pPr>
            <a:r>
              <a:rPr lang="en-GB" sz="1000" b="1" dirty="0" smtClean="0">
                <a:latin typeface="Arial" pitchFamily="34" charset="0"/>
                <a:ea typeface="ＭＳ Ｐゴシック" pitchFamily="34" charset="-128"/>
              </a:rPr>
              <a:t>CIL Regulations – April 2010</a:t>
            </a:r>
          </a:p>
          <a:p>
            <a:pPr eaLnBrk="1" hangingPunct="1">
              <a:lnSpc>
                <a:spcPct val="80000"/>
              </a:lnSpc>
            </a:pPr>
            <a:r>
              <a:rPr lang="en-GB" sz="1000" b="1" dirty="0" smtClean="0">
                <a:latin typeface="Arial" pitchFamily="34" charset="0"/>
                <a:ea typeface="ＭＳ Ｐゴシック" pitchFamily="34" charset="-128"/>
              </a:rPr>
              <a:t>Guidance – December</a:t>
            </a:r>
            <a:r>
              <a:rPr lang="en-GB" sz="1000" b="1" baseline="0" dirty="0" smtClean="0">
                <a:latin typeface="Arial" pitchFamily="34" charset="0"/>
                <a:ea typeface="ＭＳ Ｐゴシック" pitchFamily="34" charset="-128"/>
              </a:rPr>
              <a:t> 2012</a:t>
            </a:r>
          </a:p>
          <a:p>
            <a:pPr eaLnBrk="1" hangingPunct="1">
              <a:lnSpc>
                <a:spcPct val="80000"/>
              </a:lnSpc>
            </a:pPr>
            <a:r>
              <a:rPr lang="en-GB" sz="1000" b="1" dirty="0" smtClean="0">
                <a:latin typeface="Arial" pitchFamily="34" charset="0"/>
                <a:ea typeface="ＭＳ Ｐゴシック" pitchFamily="34" charset="-128"/>
              </a:rPr>
              <a:t>Regulations update- April 2011, Nov 2012, 2013</a:t>
            </a:r>
          </a:p>
          <a:p>
            <a:pPr eaLnBrk="1" hangingPunct="1">
              <a:lnSpc>
                <a:spcPct val="80000"/>
              </a:lnSpc>
            </a:pPr>
            <a:r>
              <a:rPr lang="en-US" sz="1000" dirty="0" smtClean="0">
                <a:latin typeface="Arial" pitchFamily="34" charset="0"/>
                <a:ea typeface="ＭＳ Ｐゴシック" pitchFamily="34" charset="-128"/>
              </a:rPr>
              <a:t>Localism Act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Dec</a:t>
            </a:r>
            <a:r>
              <a:rPr lang="en-GB" baseline="0" dirty="0" smtClean="0"/>
              <a:t> 2013 – seeks greater link or golden thread from plan – to infrastructure evidence to draft 123 list ( CIL spending list) to actual </a:t>
            </a:r>
            <a:r>
              <a:rPr lang="en-GB" baseline="0" dirty="0" err="1" smtClean="0"/>
              <a:t>Reg</a:t>
            </a:r>
            <a:r>
              <a:rPr lang="en-GB" baseline="0" dirty="0" smtClean="0"/>
              <a:t> 123 list.  The aim is clarity for developers on what infrastructure is being provided through what mechanism.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2626CB-D2F2-4536-AEDB-D74D46F4633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217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0352E65-D0FF-4520-AACA-89FEB10A7118}" type="slidenum">
              <a:rPr lang="en-US" sz="1200" b="0">
                <a:solidFill>
                  <a:prstClr val="black"/>
                </a:solidFill>
              </a:rPr>
              <a:pPr eaLnBrk="1" hangingPunct="1"/>
              <a:t>5</a:t>
            </a:fld>
            <a:endParaRPr lang="en-US" sz="1200" b="0">
              <a:solidFill>
                <a:prstClr val="black"/>
              </a:solidFill>
            </a:endParaRPr>
          </a:p>
        </p:txBody>
      </p:sp>
      <p:sp>
        <p:nvSpPr>
          <p:cNvPr id="1254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54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Arial" pitchFamily="34" charset="0"/>
                <a:ea typeface="ＭＳ Ｐゴシック" pitchFamily="34" charset="-128"/>
              </a:rPr>
              <a:t>CIL is charged on net additional floorspace – so any floorspace that has recently been in use (  6 months use in the last 12 months prior to pp being granted)</a:t>
            </a:r>
          </a:p>
          <a:p>
            <a:pPr eaLnBrk="1" hangingPunct="1"/>
            <a:r>
              <a:rPr lang="en-GB" smtClean="0">
                <a:latin typeface="Arial" pitchFamily="34" charset="0"/>
                <a:ea typeface="ＭＳ Ｐゴシック" pitchFamily="34" charset="-128"/>
              </a:rPr>
              <a:t>Will be charged on most buildings that people use – not just housing. </a:t>
            </a:r>
          </a:p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/>
            <a:r>
              <a:rPr lang="en-GB" smtClean="0">
                <a:latin typeface="Arial" pitchFamily="34" charset="0"/>
                <a:ea typeface="ＭＳ Ｐゴシック" pitchFamily="34" charset="-128"/>
              </a:rPr>
              <a:t>Unlike floorspace calculations that are normally carried out in planning for CIL internal measurements are required</a:t>
            </a:r>
          </a:p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/>
            <a:r>
              <a:rPr lang="en-GB" smtClean="0">
                <a:latin typeface="Arial" pitchFamily="34" charset="0"/>
                <a:ea typeface="ＭＳ Ｐゴシック" pitchFamily="34" charset="-128"/>
              </a:rPr>
              <a:t>The definition of commencement of development is the same as already exists in planning legislation. </a:t>
            </a:r>
            <a:r>
              <a:rPr lang="en-US" smtClean="0">
                <a:latin typeface="Arial" pitchFamily="34" charset="0"/>
                <a:ea typeface="ＭＳ Ｐゴシック" pitchFamily="34" charset="-128"/>
              </a:rPr>
              <a:t>Development is to be treated as commencing on the earliest date on which any material operation begins to be carried out on the relevant land. </a:t>
            </a:r>
          </a:p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/>
            <a:r>
              <a:rPr lang="en-GB" smtClean="0">
                <a:latin typeface="Arial" pitchFamily="34" charset="0"/>
                <a:ea typeface="ＭＳ Ｐゴシック" pitchFamily="34" charset="-128"/>
              </a:rPr>
              <a:t>The Index is the : The All- in tender price index of construction cost published by Building cost information service of the RICS</a:t>
            </a:r>
          </a:p>
          <a:p>
            <a:pPr eaLnBrk="1" hangingPunct="1"/>
            <a:r>
              <a:rPr lang="en-GB" smtClean="0">
                <a:latin typeface="Arial" pitchFamily="34" charset="0"/>
                <a:ea typeface="ＭＳ Ｐゴシック" pitchFamily="34" charset="-128"/>
              </a:rPr>
              <a:t>The collecting authority issue a liability notice setting out the requirements to pay the levy and encourages someone to assume liability – ultimately the owner of the land is liable – the liability transfers when the land is sold – the liability runs with the land. </a:t>
            </a:r>
          </a:p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/>
            <a:r>
              <a:rPr lang="en-GB" smtClean="0">
                <a:latin typeface="Arial" pitchFamily="34" charset="0"/>
                <a:ea typeface="ＭＳ Ｐゴシック" pitchFamily="34" charset="-128"/>
              </a:rPr>
              <a:t>Existing permissions will never be caught. Nor will any permission granted before a charging schedule is brought into effect locally</a:t>
            </a:r>
            <a:endParaRPr lang="en-US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D86A39A8-D106-4C73-89CC-8308A70B67DA}" type="slidenum">
              <a:rPr lang="en-US" sz="1200" b="0">
                <a:solidFill>
                  <a:prstClr val="black"/>
                </a:solidFill>
              </a:rPr>
              <a:pPr eaLnBrk="1" hangingPunct="1"/>
              <a:t>6</a:t>
            </a:fld>
            <a:endParaRPr lang="en-US" sz="1200" b="0">
              <a:solidFill>
                <a:prstClr val="black"/>
              </a:solidFill>
            </a:endParaRPr>
          </a:p>
        </p:txBody>
      </p:sp>
      <p:sp>
        <p:nvSpPr>
          <p:cNvPr id="1256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56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Arial" pitchFamily="34" charset="0"/>
                <a:ea typeface="ＭＳ Ｐゴシック" pitchFamily="34" charset="-128"/>
              </a:rPr>
              <a:t> CIL will apply to all development that has been granted planning permission either through a planning application, permitted development, Local development order, neighbourhood development order, parliament etc.</a:t>
            </a:r>
          </a:p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/>
            <a:r>
              <a:rPr lang="en-GB" smtClean="0">
                <a:latin typeface="Arial" pitchFamily="34" charset="0"/>
                <a:ea typeface="ＭＳ Ｐゴシック" pitchFamily="34" charset="-128"/>
              </a:rPr>
              <a:t>It does not include development where planning permission is granted for a limited period.</a:t>
            </a:r>
          </a:p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/>
            <a:r>
              <a:rPr lang="en-GB" smtClean="0">
                <a:latin typeface="Arial" pitchFamily="34" charset="0"/>
                <a:ea typeface="ＭＳ Ｐゴシック" pitchFamily="34" charset="-128"/>
              </a:rPr>
              <a:t>All buildings that people normally go into over 100 sq m or single dwelling even if less than 100 sq m.</a:t>
            </a:r>
          </a:p>
          <a:p>
            <a:pPr eaLnBrk="1" hangingPunct="1"/>
            <a:r>
              <a:rPr lang="en-GB" smtClean="0">
                <a:latin typeface="Arial" pitchFamily="34" charset="0"/>
                <a:ea typeface="ＭＳ Ｐゴシック" pitchFamily="34" charset="-128"/>
              </a:rPr>
              <a:t>All measurement are internal.</a:t>
            </a:r>
          </a:p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/>
            <a:r>
              <a:rPr lang="en-GB" smtClean="0">
                <a:latin typeface="Arial" pitchFamily="34" charset="0"/>
                <a:ea typeface="ＭＳ Ｐゴシック" pitchFamily="34" charset="-128"/>
              </a:rPr>
              <a:t>A final net charge of £50 or less will not be collected.</a:t>
            </a:r>
          </a:p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/>
            <a:r>
              <a:rPr lang="en-GB" smtClean="0">
                <a:latin typeface="Arial" pitchFamily="34" charset="0"/>
                <a:ea typeface="ＭＳ Ｐゴシック" pitchFamily="34" charset="-128"/>
              </a:rPr>
              <a:t>CIL will apply to all developments in an area not just ones selected by the authority. However, it may be that the authority give some developments  a zero rate which will have been justified by viability evidence.</a:t>
            </a: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title_backgroun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338" y="-26988"/>
            <a:ext cx="10066338" cy="695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631855" y="44451"/>
            <a:ext cx="57626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940" tIns="45469" rIns="90940" bIns="45469"/>
          <a:lstStyle>
            <a:lvl1pPr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mtClean="0"/>
          </a:p>
        </p:txBody>
      </p:sp>
      <p:pic>
        <p:nvPicPr>
          <p:cNvPr id="6" name="Picture 12" descr="PAS logo green T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5" y="314919"/>
            <a:ext cx="2095416" cy="1457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31825" y="2420959"/>
            <a:ext cx="8420100" cy="1125537"/>
          </a:xfrm>
        </p:spPr>
        <p:txBody>
          <a:bodyPr/>
          <a:lstStyle>
            <a:lvl1pPr>
              <a:defRPr>
                <a:solidFill>
                  <a:srgbClr val="292929"/>
                </a:solidFill>
              </a:defRPr>
            </a:lvl1pPr>
          </a:lstStyle>
          <a:p>
            <a:pPr lvl="0"/>
            <a:r>
              <a:rPr lang="en-GB" noProof="0" dirty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6" y="3573463"/>
            <a:ext cx="69342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292929"/>
                </a:solidFill>
              </a:defRPr>
            </a:lvl1pPr>
          </a:lstStyle>
          <a:p>
            <a:pPr lvl="0"/>
            <a:r>
              <a:rPr lang="en-GB" noProof="0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80192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342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1" y="274674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4202" y="274674"/>
            <a:ext cx="65341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264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_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338" y="-26988"/>
            <a:ext cx="10066338" cy="695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31855" y="44451"/>
            <a:ext cx="57626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940" tIns="45469" rIns="90940" bIns="45469"/>
          <a:lstStyle>
            <a:lvl1pPr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mtClean="0"/>
          </a:p>
        </p:txBody>
      </p:sp>
      <p:pic>
        <p:nvPicPr>
          <p:cNvPr id="6" name="Picture 6" descr="PAS logo green T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319" y="376242"/>
            <a:ext cx="1800225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1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31825" y="2420959"/>
            <a:ext cx="8420100" cy="1125537"/>
          </a:xfrm>
        </p:spPr>
        <p:txBody>
          <a:bodyPr/>
          <a:lstStyle>
            <a:lvl1pPr>
              <a:defRPr>
                <a:solidFill>
                  <a:srgbClr val="292929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281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6" y="3573463"/>
            <a:ext cx="69342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292929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19508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048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48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7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4718" indent="0">
              <a:buNone/>
              <a:defRPr sz="1800"/>
            </a:lvl2pPr>
            <a:lvl3pPr marL="909441" indent="0">
              <a:buNone/>
              <a:defRPr sz="1600"/>
            </a:lvl3pPr>
            <a:lvl4pPr marL="1364159" indent="0">
              <a:buNone/>
              <a:defRPr sz="1400"/>
            </a:lvl4pPr>
            <a:lvl5pPr marL="1818879" indent="0">
              <a:buNone/>
              <a:defRPr sz="1400"/>
            </a:lvl5pPr>
            <a:lvl6pPr marL="2273602" indent="0">
              <a:buNone/>
              <a:defRPr sz="1400"/>
            </a:lvl6pPr>
            <a:lvl7pPr marL="2728319" indent="0">
              <a:buNone/>
              <a:defRPr sz="1400"/>
            </a:lvl7pPr>
            <a:lvl8pPr marL="3183036" indent="0">
              <a:buNone/>
              <a:defRPr sz="1400"/>
            </a:lvl8pPr>
            <a:lvl9pPr marL="363775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8142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4229" y="1600209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34" y="1600209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120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5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718" indent="0">
              <a:buNone/>
              <a:defRPr sz="2000" b="1"/>
            </a:lvl2pPr>
            <a:lvl3pPr marL="909441" indent="0">
              <a:buNone/>
              <a:defRPr sz="1800" b="1"/>
            </a:lvl3pPr>
            <a:lvl4pPr marL="1364159" indent="0">
              <a:buNone/>
              <a:defRPr sz="1600" b="1"/>
            </a:lvl4pPr>
            <a:lvl5pPr marL="1818879" indent="0">
              <a:buNone/>
              <a:defRPr sz="1600" b="1"/>
            </a:lvl5pPr>
            <a:lvl6pPr marL="2273602" indent="0">
              <a:buNone/>
              <a:defRPr sz="1600" b="1"/>
            </a:lvl6pPr>
            <a:lvl7pPr marL="2728319" indent="0">
              <a:buNone/>
              <a:defRPr sz="1600" b="1"/>
            </a:lvl7pPr>
            <a:lvl8pPr marL="3183036" indent="0">
              <a:buNone/>
              <a:defRPr sz="1600" b="1"/>
            </a:lvl8pPr>
            <a:lvl9pPr marL="363775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6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416" y="1535115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718" indent="0">
              <a:buNone/>
              <a:defRPr sz="2000" b="1"/>
            </a:lvl2pPr>
            <a:lvl3pPr marL="909441" indent="0">
              <a:buNone/>
              <a:defRPr sz="1800" b="1"/>
            </a:lvl3pPr>
            <a:lvl4pPr marL="1364159" indent="0">
              <a:buNone/>
              <a:defRPr sz="1600" b="1"/>
            </a:lvl4pPr>
            <a:lvl5pPr marL="1818879" indent="0">
              <a:buNone/>
              <a:defRPr sz="1600" b="1"/>
            </a:lvl5pPr>
            <a:lvl6pPr marL="2273602" indent="0">
              <a:buNone/>
              <a:defRPr sz="1600" b="1"/>
            </a:lvl6pPr>
            <a:lvl7pPr marL="2728319" indent="0">
              <a:buNone/>
              <a:defRPr sz="1600" b="1"/>
            </a:lvl7pPr>
            <a:lvl8pPr marL="3183036" indent="0">
              <a:buNone/>
              <a:defRPr sz="1600" b="1"/>
            </a:lvl8pPr>
            <a:lvl9pPr marL="363775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416" y="2174876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7798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915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43093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7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30" y="273061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7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4718" indent="0">
              <a:buNone/>
              <a:defRPr sz="1200"/>
            </a:lvl2pPr>
            <a:lvl3pPr marL="909441" indent="0">
              <a:buNone/>
              <a:defRPr sz="1000"/>
            </a:lvl3pPr>
            <a:lvl4pPr marL="1364159" indent="0">
              <a:buNone/>
              <a:defRPr sz="900"/>
            </a:lvl4pPr>
            <a:lvl5pPr marL="1818879" indent="0">
              <a:buNone/>
              <a:defRPr sz="900"/>
            </a:lvl5pPr>
            <a:lvl6pPr marL="2273602" indent="0">
              <a:buNone/>
              <a:defRPr sz="900"/>
            </a:lvl6pPr>
            <a:lvl7pPr marL="2728319" indent="0">
              <a:buNone/>
              <a:defRPr sz="900"/>
            </a:lvl7pPr>
            <a:lvl8pPr marL="3183036" indent="0">
              <a:buNone/>
              <a:defRPr sz="900"/>
            </a:lvl8pPr>
            <a:lvl9pPr marL="363775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3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766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4718" indent="0">
              <a:buNone/>
              <a:defRPr sz="2800"/>
            </a:lvl2pPr>
            <a:lvl3pPr marL="909441" indent="0">
              <a:buNone/>
              <a:defRPr sz="2400"/>
            </a:lvl3pPr>
            <a:lvl4pPr marL="1364159" indent="0">
              <a:buNone/>
              <a:defRPr sz="2000"/>
            </a:lvl4pPr>
            <a:lvl5pPr marL="1818879" indent="0">
              <a:buNone/>
              <a:defRPr sz="2000"/>
            </a:lvl5pPr>
            <a:lvl6pPr marL="2273602" indent="0">
              <a:buNone/>
              <a:defRPr sz="2000"/>
            </a:lvl6pPr>
            <a:lvl7pPr marL="2728319" indent="0">
              <a:buNone/>
              <a:defRPr sz="2000"/>
            </a:lvl7pPr>
            <a:lvl8pPr marL="3183036" indent="0">
              <a:buNone/>
              <a:defRPr sz="2000"/>
            </a:lvl8pPr>
            <a:lvl9pPr marL="3637758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4718" indent="0">
              <a:buNone/>
              <a:defRPr sz="1200"/>
            </a:lvl2pPr>
            <a:lvl3pPr marL="909441" indent="0">
              <a:buNone/>
              <a:defRPr sz="1000"/>
            </a:lvl3pPr>
            <a:lvl4pPr marL="1364159" indent="0">
              <a:buNone/>
              <a:defRPr sz="900"/>
            </a:lvl4pPr>
            <a:lvl5pPr marL="1818879" indent="0">
              <a:buNone/>
              <a:defRPr sz="900"/>
            </a:lvl5pPr>
            <a:lvl6pPr marL="2273602" indent="0">
              <a:buNone/>
              <a:defRPr sz="900"/>
            </a:lvl6pPr>
            <a:lvl7pPr marL="2728319" indent="0">
              <a:buNone/>
              <a:defRPr sz="900"/>
            </a:lvl7pPr>
            <a:lvl8pPr marL="3183036" indent="0">
              <a:buNone/>
              <a:defRPr sz="900"/>
            </a:lvl8pPr>
            <a:lvl9pPr marL="363775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71895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8440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1" y="274674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4202" y="274674"/>
            <a:ext cx="65341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5674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emplate landscape shadow_5_Page_4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54" y="-17275"/>
            <a:ext cx="9961908" cy="6892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37102" y="2057113"/>
            <a:ext cx="8420026" cy="914112"/>
          </a:xfrm>
        </p:spPr>
        <p:txBody>
          <a:bodyPr anchor="t"/>
          <a:lstStyle>
            <a:lvl1pPr>
              <a:defRPr sz="4600">
                <a:solidFill>
                  <a:srgbClr val="70147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43006" y="2971225"/>
            <a:ext cx="8408255" cy="1751929"/>
          </a:xfrm>
        </p:spPr>
        <p:txBody>
          <a:bodyPr/>
          <a:lstStyle>
            <a:lvl1pPr marL="0" indent="0" eaLnBrk="0" hangingPunct="0">
              <a:buFontTx/>
              <a:buNone/>
              <a:defRPr sz="2300" b="1" i="1">
                <a:solidFill>
                  <a:srgbClr val="701471"/>
                </a:solidFill>
                <a:ea typeface="ＭＳ Ｐゴシック" pitchFamily="34" charset="-128"/>
                <a:cs typeface="ＭＳ Ｐゴシック" pitchFamily="34" charset="-128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632473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6201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12" y="4406472"/>
            <a:ext cx="8420027" cy="1361811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712" y="2906445"/>
            <a:ext cx="8420027" cy="150000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8566" indent="0">
              <a:buNone/>
              <a:defRPr sz="1700"/>
            </a:lvl2pPr>
            <a:lvl3pPr marL="837129" indent="0">
              <a:buNone/>
              <a:defRPr sz="1500"/>
            </a:lvl3pPr>
            <a:lvl4pPr marL="1255699" indent="0">
              <a:buNone/>
              <a:defRPr sz="1300"/>
            </a:lvl4pPr>
            <a:lvl5pPr marL="1674256" indent="0">
              <a:buNone/>
              <a:defRPr sz="1300"/>
            </a:lvl5pPr>
            <a:lvl6pPr marL="2092825" indent="0">
              <a:buNone/>
              <a:defRPr sz="1300"/>
            </a:lvl6pPr>
            <a:lvl7pPr marL="2511391" indent="0">
              <a:buNone/>
              <a:defRPr sz="1300"/>
            </a:lvl7pPr>
            <a:lvl8pPr marL="2929956" indent="0">
              <a:buNone/>
              <a:defRPr sz="1300"/>
            </a:lvl8pPr>
            <a:lvl9pPr marL="334852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73271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817" y="1600795"/>
            <a:ext cx="4385828" cy="4048005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2885" y="1600795"/>
            <a:ext cx="4387300" cy="4048005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8002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15" y="1534575"/>
            <a:ext cx="4377001" cy="640599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8566" indent="0">
              <a:buNone/>
              <a:defRPr sz="1800" b="1"/>
            </a:lvl2pPr>
            <a:lvl3pPr marL="837129" indent="0">
              <a:buNone/>
              <a:defRPr sz="1700" b="1"/>
            </a:lvl3pPr>
            <a:lvl4pPr marL="1255699" indent="0">
              <a:buNone/>
              <a:defRPr sz="1500" b="1"/>
            </a:lvl4pPr>
            <a:lvl5pPr marL="1674256" indent="0">
              <a:buNone/>
              <a:defRPr sz="1500" b="1"/>
            </a:lvl5pPr>
            <a:lvl6pPr marL="2092825" indent="0">
              <a:buNone/>
              <a:defRPr sz="1500" b="1"/>
            </a:lvl6pPr>
            <a:lvl7pPr marL="2511391" indent="0">
              <a:buNone/>
              <a:defRPr sz="1500" b="1"/>
            </a:lvl7pPr>
            <a:lvl8pPr marL="2929956" indent="0">
              <a:buNone/>
              <a:defRPr sz="1500" b="1"/>
            </a:lvl8pPr>
            <a:lvl9pPr marL="3348520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15" y="2175175"/>
            <a:ext cx="4377001" cy="395155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1712" y="1534575"/>
            <a:ext cx="4378472" cy="640599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8566" indent="0">
              <a:buNone/>
              <a:defRPr sz="1800" b="1"/>
            </a:lvl2pPr>
            <a:lvl3pPr marL="837129" indent="0">
              <a:buNone/>
              <a:defRPr sz="1700" b="1"/>
            </a:lvl3pPr>
            <a:lvl4pPr marL="1255699" indent="0">
              <a:buNone/>
              <a:defRPr sz="1500" b="1"/>
            </a:lvl4pPr>
            <a:lvl5pPr marL="1674256" indent="0">
              <a:buNone/>
              <a:defRPr sz="1500" b="1"/>
            </a:lvl5pPr>
            <a:lvl6pPr marL="2092825" indent="0">
              <a:buNone/>
              <a:defRPr sz="1500" b="1"/>
            </a:lvl6pPr>
            <a:lvl7pPr marL="2511391" indent="0">
              <a:buNone/>
              <a:defRPr sz="1500" b="1"/>
            </a:lvl7pPr>
            <a:lvl8pPr marL="2929956" indent="0">
              <a:buNone/>
              <a:defRPr sz="1500" b="1"/>
            </a:lvl8pPr>
            <a:lvl9pPr marL="3348520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1712" y="2175175"/>
            <a:ext cx="4378472" cy="395155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8665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6312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377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48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7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4718" indent="0">
              <a:buNone/>
              <a:defRPr sz="1800"/>
            </a:lvl2pPr>
            <a:lvl3pPr marL="909441" indent="0">
              <a:buNone/>
              <a:defRPr sz="1600"/>
            </a:lvl3pPr>
            <a:lvl4pPr marL="1364159" indent="0">
              <a:buNone/>
              <a:defRPr sz="1400"/>
            </a:lvl4pPr>
            <a:lvl5pPr marL="1818879" indent="0">
              <a:buNone/>
              <a:defRPr sz="1400"/>
            </a:lvl5pPr>
            <a:lvl6pPr marL="2273602" indent="0">
              <a:buNone/>
              <a:defRPr sz="1400"/>
            </a:lvl6pPr>
            <a:lvl7pPr marL="2728319" indent="0">
              <a:buNone/>
              <a:defRPr sz="1400"/>
            </a:lvl7pPr>
            <a:lvl8pPr marL="3183036" indent="0">
              <a:buNone/>
              <a:defRPr sz="1400"/>
            </a:lvl8pPr>
            <a:lvl9pPr marL="363775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10380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17" y="273531"/>
            <a:ext cx="3258842" cy="1161715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359" y="273515"/>
            <a:ext cx="5537826" cy="5853196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17" y="1435228"/>
            <a:ext cx="3258842" cy="4691482"/>
          </a:xfrm>
        </p:spPr>
        <p:txBody>
          <a:bodyPr/>
          <a:lstStyle>
            <a:lvl1pPr marL="0" indent="0">
              <a:buNone/>
              <a:defRPr sz="1300"/>
            </a:lvl1pPr>
            <a:lvl2pPr marL="418566" indent="0">
              <a:buNone/>
              <a:defRPr sz="1100"/>
            </a:lvl2pPr>
            <a:lvl3pPr marL="837129" indent="0">
              <a:buNone/>
              <a:defRPr sz="900"/>
            </a:lvl3pPr>
            <a:lvl4pPr marL="1255699" indent="0">
              <a:buNone/>
              <a:defRPr sz="800"/>
            </a:lvl4pPr>
            <a:lvl5pPr marL="1674256" indent="0">
              <a:buNone/>
              <a:defRPr sz="800"/>
            </a:lvl5pPr>
            <a:lvl6pPr marL="2092825" indent="0">
              <a:buNone/>
              <a:defRPr sz="800"/>
            </a:lvl6pPr>
            <a:lvl7pPr marL="2511391" indent="0">
              <a:buNone/>
              <a:defRPr sz="800"/>
            </a:lvl7pPr>
            <a:lvl8pPr marL="2929956" indent="0">
              <a:buNone/>
              <a:defRPr sz="800"/>
            </a:lvl8pPr>
            <a:lvl9pPr marL="334852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38523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064" y="4800908"/>
            <a:ext cx="5943894" cy="565741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2064" y="613247"/>
            <a:ext cx="5943894" cy="4114224"/>
          </a:xfrm>
        </p:spPr>
        <p:txBody>
          <a:bodyPr/>
          <a:lstStyle>
            <a:lvl1pPr marL="0" indent="0">
              <a:buNone/>
              <a:defRPr sz="2900"/>
            </a:lvl1pPr>
            <a:lvl2pPr marL="418566" indent="0">
              <a:buNone/>
              <a:defRPr sz="2600"/>
            </a:lvl2pPr>
            <a:lvl3pPr marL="837129" indent="0">
              <a:buNone/>
              <a:defRPr sz="2200"/>
            </a:lvl3pPr>
            <a:lvl4pPr marL="1255699" indent="0">
              <a:buNone/>
              <a:defRPr sz="1800"/>
            </a:lvl4pPr>
            <a:lvl5pPr marL="1674256" indent="0">
              <a:buNone/>
              <a:defRPr sz="1800"/>
            </a:lvl5pPr>
            <a:lvl6pPr marL="2092825" indent="0">
              <a:buNone/>
              <a:defRPr sz="1800"/>
            </a:lvl6pPr>
            <a:lvl7pPr marL="2511391" indent="0">
              <a:buNone/>
              <a:defRPr sz="1800"/>
            </a:lvl7pPr>
            <a:lvl8pPr marL="2929956" indent="0">
              <a:buNone/>
              <a:defRPr sz="1800"/>
            </a:lvl8pPr>
            <a:lvl9pPr marL="3348520" indent="0">
              <a:buNone/>
              <a:defRPr sz="18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064" y="5366630"/>
            <a:ext cx="5943894" cy="806146"/>
          </a:xfrm>
        </p:spPr>
        <p:txBody>
          <a:bodyPr/>
          <a:lstStyle>
            <a:lvl1pPr marL="0" indent="0">
              <a:buNone/>
              <a:defRPr sz="1300"/>
            </a:lvl1pPr>
            <a:lvl2pPr marL="418566" indent="0">
              <a:buNone/>
              <a:defRPr sz="1100"/>
            </a:lvl2pPr>
            <a:lvl3pPr marL="837129" indent="0">
              <a:buNone/>
              <a:defRPr sz="900"/>
            </a:lvl3pPr>
            <a:lvl4pPr marL="1255699" indent="0">
              <a:buNone/>
              <a:defRPr sz="800"/>
            </a:lvl4pPr>
            <a:lvl5pPr marL="1674256" indent="0">
              <a:buNone/>
              <a:defRPr sz="800"/>
            </a:lvl5pPr>
            <a:lvl6pPr marL="2092825" indent="0">
              <a:buNone/>
              <a:defRPr sz="800"/>
            </a:lvl6pPr>
            <a:lvl7pPr marL="2511391" indent="0">
              <a:buNone/>
              <a:defRPr sz="800"/>
            </a:lvl7pPr>
            <a:lvl8pPr marL="2929956" indent="0">
              <a:buNone/>
              <a:defRPr sz="800"/>
            </a:lvl8pPr>
            <a:lvl9pPr marL="334852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34553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4380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2715" y="274957"/>
            <a:ext cx="2227489" cy="537382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819" y="274957"/>
            <a:ext cx="6545639" cy="53738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7247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87" y="2130530"/>
            <a:ext cx="8420026" cy="146977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74" y="3886795"/>
            <a:ext cx="6934053" cy="1751929"/>
          </a:xfrm>
        </p:spPr>
        <p:txBody>
          <a:bodyPr/>
          <a:lstStyle>
            <a:lvl1pPr marL="0" indent="0" algn="ctr">
              <a:buNone/>
              <a:defRPr/>
            </a:lvl1pPr>
            <a:lvl2pPr marL="418566" indent="0" algn="ctr">
              <a:buNone/>
              <a:defRPr/>
            </a:lvl2pPr>
            <a:lvl3pPr marL="837129" indent="0" algn="ctr">
              <a:buNone/>
              <a:defRPr/>
            </a:lvl3pPr>
            <a:lvl4pPr marL="1255699" indent="0" algn="ctr">
              <a:buNone/>
              <a:defRPr/>
            </a:lvl4pPr>
            <a:lvl5pPr marL="1674256" indent="0" algn="ctr">
              <a:buNone/>
              <a:defRPr/>
            </a:lvl5pPr>
            <a:lvl6pPr marL="2092825" indent="0" algn="ctr">
              <a:buNone/>
              <a:defRPr/>
            </a:lvl6pPr>
            <a:lvl7pPr marL="2511391" indent="0" algn="ctr">
              <a:buNone/>
              <a:defRPr/>
            </a:lvl7pPr>
            <a:lvl8pPr marL="2929956" indent="0" algn="ctr">
              <a:buNone/>
              <a:defRPr/>
            </a:lvl8pPr>
            <a:lvl9pPr marL="334852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1211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4678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12" y="4406472"/>
            <a:ext cx="8420027" cy="1361811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712" y="2906445"/>
            <a:ext cx="8420027" cy="150000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8566" indent="0">
              <a:buNone/>
              <a:defRPr sz="1700"/>
            </a:lvl2pPr>
            <a:lvl3pPr marL="837129" indent="0">
              <a:buNone/>
              <a:defRPr sz="1500"/>
            </a:lvl3pPr>
            <a:lvl4pPr marL="1255699" indent="0">
              <a:buNone/>
              <a:defRPr sz="1300"/>
            </a:lvl4pPr>
            <a:lvl5pPr marL="1674256" indent="0">
              <a:buNone/>
              <a:defRPr sz="1300"/>
            </a:lvl5pPr>
            <a:lvl6pPr marL="2092825" indent="0">
              <a:buNone/>
              <a:defRPr sz="1300"/>
            </a:lvl6pPr>
            <a:lvl7pPr marL="2511391" indent="0">
              <a:buNone/>
              <a:defRPr sz="1300"/>
            </a:lvl7pPr>
            <a:lvl8pPr marL="2929956" indent="0">
              <a:buNone/>
              <a:defRPr sz="1300"/>
            </a:lvl8pPr>
            <a:lvl9pPr marL="334852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10773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817" y="1600795"/>
            <a:ext cx="4385828" cy="4048005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2885" y="1600795"/>
            <a:ext cx="4387300" cy="4048005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6425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15" y="1534575"/>
            <a:ext cx="4377001" cy="640599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8566" indent="0">
              <a:buNone/>
              <a:defRPr sz="1800" b="1"/>
            </a:lvl2pPr>
            <a:lvl3pPr marL="837129" indent="0">
              <a:buNone/>
              <a:defRPr sz="1700" b="1"/>
            </a:lvl3pPr>
            <a:lvl4pPr marL="1255699" indent="0">
              <a:buNone/>
              <a:defRPr sz="1500" b="1"/>
            </a:lvl4pPr>
            <a:lvl5pPr marL="1674256" indent="0">
              <a:buNone/>
              <a:defRPr sz="1500" b="1"/>
            </a:lvl5pPr>
            <a:lvl6pPr marL="2092825" indent="0">
              <a:buNone/>
              <a:defRPr sz="1500" b="1"/>
            </a:lvl6pPr>
            <a:lvl7pPr marL="2511391" indent="0">
              <a:buNone/>
              <a:defRPr sz="1500" b="1"/>
            </a:lvl7pPr>
            <a:lvl8pPr marL="2929956" indent="0">
              <a:buNone/>
              <a:defRPr sz="1500" b="1"/>
            </a:lvl8pPr>
            <a:lvl9pPr marL="3348520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15" y="2175175"/>
            <a:ext cx="4377001" cy="395155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1712" y="1534575"/>
            <a:ext cx="4378472" cy="640599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8566" indent="0">
              <a:buNone/>
              <a:defRPr sz="1800" b="1"/>
            </a:lvl2pPr>
            <a:lvl3pPr marL="837129" indent="0">
              <a:buNone/>
              <a:defRPr sz="1700" b="1"/>
            </a:lvl3pPr>
            <a:lvl4pPr marL="1255699" indent="0">
              <a:buNone/>
              <a:defRPr sz="1500" b="1"/>
            </a:lvl4pPr>
            <a:lvl5pPr marL="1674256" indent="0">
              <a:buNone/>
              <a:defRPr sz="1500" b="1"/>
            </a:lvl5pPr>
            <a:lvl6pPr marL="2092825" indent="0">
              <a:buNone/>
              <a:defRPr sz="1500" b="1"/>
            </a:lvl6pPr>
            <a:lvl7pPr marL="2511391" indent="0">
              <a:buNone/>
              <a:defRPr sz="1500" b="1"/>
            </a:lvl7pPr>
            <a:lvl8pPr marL="2929956" indent="0">
              <a:buNone/>
              <a:defRPr sz="1500" b="1"/>
            </a:lvl8pPr>
            <a:lvl9pPr marL="3348520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1712" y="2175175"/>
            <a:ext cx="4378472" cy="395155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9582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411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4229" y="1600209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34" y="1600209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49863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93308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17" y="273531"/>
            <a:ext cx="3258842" cy="1161715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359" y="273515"/>
            <a:ext cx="5537826" cy="5853196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17" y="1435228"/>
            <a:ext cx="3258842" cy="4691482"/>
          </a:xfrm>
        </p:spPr>
        <p:txBody>
          <a:bodyPr/>
          <a:lstStyle>
            <a:lvl1pPr marL="0" indent="0">
              <a:buNone/>
              <a:defRPr sz="1300"/>
            </a:lvl1pPr>
            <a:lvl2pPr marL="418566" indent="0">
              <a:buNone/>
              <a:defRPr sz="1100"/>
            </a:lvl2pPr>
            <a:lvl3pPr marL="837129" indent="0">
              <a:buNone/>
              <a:defRPr sz="900"/>
            </a:lvl3pPr>
            <a:lvl4pPr marL="1255699" indent="0">
              <a:buNone/>
              <a:defRPr sz="800"/>
            </a:lvl4pPr>
            <a:lvl5pPr marL="1674256" indent="0">
              <a:buNone/>
              <a:defRPr sz="800"/>
            </a:lvl5pPr>
            <a:lvl6pPr marL="2092825" indent="0">
              <a:buNone/>
              <a:defRPr sz="800"/>
            </a:lvl6pPr>
            <a:lvl7pPr marL="2511391" indent="0">
              <a:buNone/>
              <a:defRPr sz="800"/>
            </a:lvl7pPr>
            <a:lvl8pPr marL="2929956" indent="0">
              <a:buNone/>
              <a:defRPr sz="800"/>
            </a:lvl8pPr>
            <a:lvl9pPr marL="334852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64750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064" y="4800908"/>
            <a:ext cx="5943894" cy="565741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2064" y="613247"/>
            <a:ext cx="5943894" cy="4114224"/>
          </a:xfrm>
        </p:spPr>
        <p:txBody>
          <a:bodyPr/>
          <a:lstStyle>
            <a:lvl1pPr marL="0" indent="0">
              <a:buNone/>
              <a:defRPr sz="2900"/>
            </a:lvl1pPr>
            <a:lvl2pPr marL="418566" indent="0">
              <a:buNone/>
              <a:defRPr sz="2600"/>
            </a:lvl2pPr>
            <a:lvl3pPr marL="837129" indent="0">
              <a:buNone/>
              <a:defRPr sz="2200"/>
            </a:lvl3pPr>
            <a:lvl4pPr marL="1255699" indent="0">
              <a:buNone/>
              <a:defRPr sz="1800"/>
            </a:lvl4pPr>
            <a:lvl5pPr marL="1674256" indent="0">
              <a:buNone/>
              <a:defRPr sz="1800"/>
            </a:lvl5pPr>
            <a:lvl6pPr marL="2092825" indent="0">
              <a:buNone/>
              <a:defRPr sz="1800"/>
            </a:lvl6pPr>
            <a:lvl7pPr marL="2511391" indent="0">
              <a:buNone/>
              <a:defRPr sz="1800"/>
            </a:lvl7pPr>
            <a:lvl8pPr marL="2929956" indent="0">
              <a:buNone/>
              <a:defRPr sz="1800"/>
            </a:lvl8pPr>
            <a:lvl9pPr marL="3348520" indent="0">
              <a:buNone/>
              <a:defRPr sz="1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064" y="5366630"/>
            <a:ext cx="5943894" cy="806146"/>
          </a:xfrm>
        </p:spPr>
        <p:txBody>
          <a:bodyPr/>
          <a:lstStyle>
            <a:lvl1pPr marL="0" indent="0">
              <a:buNone/>
              <a:defRPr sz="1300"/>
            </a:lvl1pPr>
            <a:lvl2pPr marL="418566" indent="0">
              <a:buNone/>
              <a:defRPr sz="1100"/>
            </a:lvl2pPr>
            <a:lvl3pPr marL="837129" indent="0">
              <a:buNone/>
              <a:defRPr sz="900"/>
            </a:lvl3pPr>
            <a:lvl4pPr marL="1255699" indent="0">
              <a:buNone/>
              <a:defRPr sz="800"/>
            </a:lvl4pPr>
            <a:lvl5pPr marL="1674256" indent="0">
              <a:buNone/>
              <a:defRPr sz="800"/>
            </a:lvl5pPr>
            <a:lvl6pPr marL="2092825" indent="0">
              <a:buNone/>
              <a:defRPr sz="800"/>
            </a:lvl6pPr>
            <a:lvl7pPr marL="2511391" indent="0">
              <a:buNone/>
              <a:defRPr sz="800"/>
            </a:lvl7pPr>
            <a:lvl8pPr marL="2929956" indent="0">
              <a:buNone/>
              <a:defRPr sz="800"/>
            </a:lvl8pPr>
            <a:lvl9pPr marL="334852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50610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0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2715" y="274957"/>
            <a:ext cx="2227489" cy="537382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819" y="274957"/>
            <a:ext cx="6545639" cy="53738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95458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16" y="274954"/>
            <a:ext cx="8914369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95816" y="1600795"/>
            <a:ext cx="8914369" cy="4048005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79402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title_backgroun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338" y="-26988"/>
            <a:ext cx="10066338" cy="695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631825" y="44450"/>
            <a:ext cx="57626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6" name="Picture 12" descr="PAS logo green T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376238"/>
            <a:ext cx="1800225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31825" y="2420938"/>
            <a:ext cx="8420100" cy="1125537"/>
          </a:xfrm>
        </p:spPr>
        <p:txBody>
          <a:bodyPr/>
          <a:lstStyle>
            <a:lvl1pPr>
              <a:defRPr>
                <a:solidFill>
                  <a:srgbClr val="292929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5" y="3573463"/>
            <a:ext cx="69342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292929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392365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7584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610900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4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5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718" indent="0">
              <a:buNone/>
              <a:defRPr sz="2000" b="1"/>
            </a:lvl2pPr>
            <a:lvl3pPr marL="909441" indent="0">
              <a:buNone/>
              <a:defRPr sz="1800" b="1"/>
            </a:lvl3pPr>
            <a:lvl4pPr marL="1364159" indent="0">
              <a:buNone/>
              <a:defRPr sz="1600" b="1"/>
            </a:lvl4pPr>
            <a:lvl5pPr marL="1818879" indent="0">
              <a:buNone/>
              <a:defRPr sz="1600" b="1"/>
            </a:lvl5pPr>
            <a:lvl6pPr marL="2273602" indent="0">
              <a:buNone/>
              <a:defRPr sz="1600" b="1"/>
            </a:lvl6pPr>
            <a:lvl7pPr marL="2728319" indent="0">
              <a:buNone/>
              <a:defRPr sz="1600" b="1"/>
            </a:lvl7pPr>
            <a:lvl8pPr marL="3183036" indent="0">
              <a:buNone/>
              <a:defRPr sz="1600" b="1"/>
            </a:lvl8pPr>
            <a:lvl9pPr marL="363775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6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416" y="1535115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718" indent="0">
              <a:buNone/>
              <a:defRPr sz="2000" b="1"/>
            </a:lvl2pPr>
            <a:lvl3pPr marL="909441" indent="0">
              <a:buNone/>
              <a:defRPr sz="1800" b="1"/>
            </a:lvl3pPr>
            <a:lvl4pPr marL="1364159" indent="0">
              <a:buNone/>
              <a:defRPr sz="1600" b="1"/>
            </a:lvl4pPr>
            <a:lvl5pPr marL="1818879" indent="0">
              <a:buNone/>
              <a:defRPr sz="1600" b="1"/>
            </a:lvl5pPr>
            <a:lvl6pPr marL="2273602" indent="0">
              <a:buNone/>
              <a:defRPr sz="1600" b="1"/>
            </a:lvl6pPr>
            <a:lvl7pPr marL="2728319" indent="0">
              <a:buNone/>
              <a:defRPr sz="1600" b="1"/>
            </a:lvl7pPr>
            <a:lvl8pPr marL="3183036" indent="0">
              <a:buNone/>
              <a:defRPr sz="1600" b="1"/>
            </a:lvl8pPr>
            <a:lvl9pPr marL="363775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416" y="2174876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25519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4433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9121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064657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283934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134212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8074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274638"/>
            <a:ext cx="222885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4200" y="274638"/>
            <a:ext cx="653415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28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360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8824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7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30" y="273061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7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4718" indent="0">
              <a:buNone/>
              <a:defRPr sz="1200"/>
            </a:lvl2pPr>
            <a:lvl3pPr marL="909441" indent="0">
              <a:buNone/>
              <a:defRPr sz="1000"/>
            </a:lvl3pPr>
            <a:lvl4pPr marL="1364159" indent="0">
              <a:buNone/>
              <a:defRPr sz="900"/>
            </a:lvl4pPr>
            <a:lvl5pPr marL="1818879" indent="0">
              <a:buNone/>
              <a:defRPr sz="900"/>
            </a:lvl5pPr>
            <a:lvl6pPr marL="2273602" indent="0">
              <a:buNone/>
              <a:defRPr sz="900"/>
            </a:lvl6pPr>
            <a:lvl7pPr marL="2728319" indent="0">
              <a:buNone/>
              <a:defRPr sz="900"/>
            </a:lvl7pPr>
            <a:lvl8pPr marL="3183036" indent="0">
              <a:buNone/>
              <a:defRPr sz="900"/>
            </a:lvl8pPr>
            <a:lvl9pPr marL="363775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2644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4718" indent="0">
              <a:buNone/>
              <a:defRPr sz="2800"/>
            </a:lvl2pPr>
            <a:lvl3pPr marL="909441" indent="0">
              <a:buNone/>
              <a:defRPr sz="2400"/>
            </a:lvl3pPr>
            <a:lvl4pPr marL="1364159" indent="0">
              <a:buNone/>
              <a:defRPr sz="2000"/>
            </a:lvl4pPr>
            <a:lvl5pPr marL="1818879" indent="0">
              <a:buNone/>
              <a:defRPr sz="2000"/>
            </a:lvl5pPr>
            <a:lvl6pPr marL="2273602" indent="0">
              <a:buNone/>
              <a:defRPr sz="2000"/>
            </a:lvl6pPr>
            <a:lvl7pPr marL="2728319" indent="0">
              <a:buNone/>
              <a:defRPr sz="2000"/>
            </a:lvl7pPr>
            <a:lvl8pPr marL="3183036" indent="0">
              <a:buNone/>
              <a:defRPr sz="2000"/>
            </a:lvl8pPr>
            <a:lvl9pPr marL="3637758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4718" indent="0">
              <a:buNone/>
              <a:defRPr sz="1200"/>
            </a:lvl2pPr>
            <a:lvl3pPr marL="909441" indent="0">
              <a:buNone/>
              <a:defRPr sz="1000"/>
            </a:lvl3pPr>
            <a:lvl4pPr marL="1364159" indent="0">
              <a:buNone/>
              <a:defRPr sz="900"/>
            </a:lvl4pPr>
            <a:lvl5pPr marL="1818879" indent="0">
              <a:buNone/>
              <a:defRPr sz="900"/>
            </a:lvl5pPr>
            <a:lvl6pPr marL="2273602" indent="0">
              <a:buNone/>
              <a:defRPr sz="900"/>
            </a:lvl6pPr>
            <a:lvl7pPr marL="2728319" indent="0">
              <a:buNone/>
              <a:defRPr sz="900"/>
            </a:lvl7pPr>
            <a:lvl8pPr marL="3183036" indent="0">
              <a:buNone/>
              <a:defRPr sz="900"/>
            </a:lvl8pPr>
            <a:lvl9pPr marL="363775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647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6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4200" y="274639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940" tIns="45469" rIns="90940" bIns="4546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4200" y="1600204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940" tIns="45469" rIns="90940" bIns="454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584201" y="6453188"/>
            <a:ext cx="8893175" cy="0"/>
          </a:xfrm>
          <a:prstGeom prst="line">
            <a:avLst/>
          </a:prstGeom>
          <a:noFill/>
          <a:ln w="9525">
            <a:solidFill>
              <a:srgbClr val="99CC00">
                <a:alpha val="50195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940" tIns="45469" rIns="90940" bIns="45469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35" r:id="rId1"/>
    <p:sldLayoutId id="2147485005" r:id="rId2"/>
    <p:sldLayoutId id="2147485006" r:id="rId3"/>
    <p:sldLayoutId id="2147485007" r:id="rId4"/>
    <p:sldLayoutId id="2147485008" r:id="rId5"/>
    <p:sldLayoutId id="2147485009" r:id="rId6"/>
    <p:sldLayoutId id="2147485010" r:id="rId7"/>
    <p:sldLayoutId id="2147485011" r:id="rId8"/>
    <p:sldLayoutId id="2147485012" r:id="rId9"/>
    <p:sldLayoutId id="2147485013" r:id="rId10"/>
    <p:sldLayoutId id="21474850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4718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09441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64159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18879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1038" indent="-341038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38914" indent="-28420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36802" indent="-227361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1518" indent="-227361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46240" indent="-227361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00961" indent="-227361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55680" indent="-227361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10400" indent="-227361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65118" indent="-227361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718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9441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4159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8879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3602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8319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3036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37758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4200" y="274639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940" tIns="45469" rIns="90940" bIns="4546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4200" y="1600204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940" tIns="45469" rIns="90940" bIns="454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584201" y="6453188"/>
            <a:ext cx="8893175" cy="0"/>
          </a:xfrm>
          <a:prstGeom prst="line">
            <a:avLst/>
          </a:prstGeom>
          <a:noFill/>
          <a:ln w="9525">
            <a:solidFill>
              <a:srgbClr val="99CC00">
                <a:alpha val="50195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940" tIns="45469" rIns="90940" bIns="45469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36" r:id="rId1"/>
    <p:sldLayoutId id="2147485015" r:id="rId2"/>
    <p:sldLayoutId id="2147485016" r:id="rId3"/>
    <p:sldLayoutId id="2147485017" r:id="rId4"/>
    <p:sldLayoutId id="2147485018" r:id="rId5"/>
    <p:sldLayoutId id="2147485019" r:id="rId6"/>
    <p:sldLayoutId id="2147485020" r:id="rId7"/>
    <p:sldLayoutId id="2147485021" r:id="rId8"/>
    <p:sldLayoutId id="2147485022" r:id="rId9"/>
    <p:sldLayoutId id="2147485023" r:id="rId10"/>
    <p:sldLayoutId id="21474850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4718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09441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64159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18879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1038" indent="-341038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38914" indent="-28420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36802" indent="-227361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1518" indent="-227361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46240" indent="-227361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00961" indent="-227361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55680" indent="-227361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10400" indent="-227361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65118" indent="-227361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718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9441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4159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8879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3602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8319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3036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37758" algn="l" defTabSz="9094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Template landscape shadow_5_Page_5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540" y="-14395"/>
            <a:ext cx="9957494" cy="6889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95816" y="274954"/>
            <a:ext cx="891436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715" tIns="41857" rIns="83715" bIns="4185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816" y="1600795"/>
            <a:ext cx="8914369" cy="4048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715" tIns="41857" rIns="83715" bIns="418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791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92" r:id="rId1"/>
    <p:sldLayoutId id="2147485193" r:id="rId2"/>
    <p:sldLayoutId id="2147485194" r:id="rId3"/>
    <p:sldLayoutId id="2147485195" r:id="rId4"/>
    <p:sldLayoutId id="2147485196" r:id="rId5"/>
    <p:sldLayoutId id="2147485197" r:id="rId6"/>
    <p:sldLayoutId id="2147485198" r:id="rId7"/>
    <p:sldLayoutId id="2147485199" r:id="rId8"/>
    <p:sldLayoutId id="2147485200" r:id="rId9"/>
    <p:sldLayoutId id="2147485201" r:id="rId10"/>
    <p:sldLayoutId id="214748520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Arial" pitchFamily="34" charset="0"/>
          <a:ea typeface="ＭＳ Ｐゴシック" pitchFamily="34" charset="-128"/>
          <a:cs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Arial" pitchFamily="34" charset="0"/>
          <a:ea typeface="ＭＳ Ｐゴシック" pitchFamily="34" charset="-128"/>
          <a:cs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Arial" pitchFamily="34" charset="0"/>
          <a:ea typeface="ＭＳ Ｐゴシック" pitchFamily="34" charset="-128"/>
          <a:cs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Arial" pitchFamily="34" charset="0"/>
          <a:ea typeface="ＭＳ Ｐゴシック" pitchFamily="34" charset="-128"/>
          <a:cs typeface="ＭＳ Ｐゴシック" pitchFamily="34" charset="-128"/>
        </a:defRPr>
      </a:lvl5pPr>
      <a:lvl6pPr marL="418566" algn="l" rtl="0" fontAlgn="base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Arial" pitchFamily="34" charset="0"/>
          <a:ea typeface="ＭＳ Ｐゴシック" pitchFamily="34" charset="-128"/>
          <a:cs typeface="ＭＳ Ｐゴシック" pitchFamily="34" charset="-128"/>
        </a:defRPr>
      </a:lvl6pPr>
      <a:lvl7pPr marL="837129" algn="l" rtl="0" fontAlgn="base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Arial" pitchFamily="34" charset="0"/>
          <a:ea typeface="ＭＳ Ｐゴシック" pitchFamily="34" charset="-128"/>
          <a:cs typeface="ＭＳ Ｐゴシック" pitchFamily="34" charset="-128"/>
        </a:defRPr>
      </a:lvl7pPr>
      <a:lvl8pPr marL="1255699" algn="l" rtl="0" fontAlgn="base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Arial" pitchFamily="34" charset="0"/>
          <a:ea typeface="ＭＳ Ｐゴシック" pitchFamily="34" charset="-128"/>
          <a:cs typeface="ＭＳ Ｐゴシック" pitchFamily="34" charset="-128"/>
        </a:defRPr>
      </a:lvl8pPr>
      <a:lvl9pPr marL="1674256" algn="l" rtl="0" fontAlgn="base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Arial" pitchFamily="34" charset="0"/>
          <a:ea typeface="ＭＳ Ｐゴシック" pitchFamily="34" charset="-128"/>
          <a:cs typeface="ＭＳ Ｐゴシック" pitchFamily="34" charset="-128"/>
        </a:defRPr>
      </a:lvl9pPr>
    </p:titleStyle>
    <p:bodyStyle>
      <a:lvl1pPr marL="313925" indent="-313925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680168" indent="-261599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ea typeface="+mj-ea"/>
        </a:defRPr>
      </a:lvl2pPr>
      <a:lvl3pPr marL="1046413" indent="-209282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j-ea"/>
        </a:defRPr>
      </a:lvl3pPr>
      <a:lvl4pPr marL="1464976" indent="-209282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j-ea"/>
        </a:defRPr>
      </a:lvl4pPr>
      <a:lvl5pPr marL="1883543" indent="-209282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j-ea"/>
        </a:defRPr>
      </a:lvl5pPr>
      <a:lvl6pPr marL="2302104" indent="-209282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j-ea"/>
        </a:defRPr>
      </a:lvl6pPr>
      <a:lvl7pPr marL="2720672" indent="-209282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j-ea"/>
        </a:defRPr>
      </a:lvl7pPr>
      <a:lvl8pPr marL="3139238" indent="-209282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j-ea"/>
        </a:defRPr>
      </a:lvl8pPr>
      <a:lvl9pPr marL="3557801" indent="-209282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j-ea"/>
        </a:defRPr>
      </a:lvl9pPr>
    </p:bodyStyle>
    <p:otherStyle>
      <a:defPPr>
        <a:defRPr lang="en-GB"/>
      </a:defPPr>
      <a:lvl1pPr marL="0" algn="l" defTabSz="4185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18566" algn="l" defTabSz="4185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37129" algn="l" defTabSz="4185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55699" algn="l" defTabSz="4185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74256" algn="l" defTabSz="4185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092825" algn="l" defTabSz="4185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11391" algn="l" defTabSz="4185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29956" algn="l" defTabSz="4185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48520" algn="l" defTabSz="41856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4" descr="Template landscape shadow_5_Page_5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540" y="-14395"/>
            <a:ext cx="9957494" cy="6889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95816" y="274954"/>
            <a:ext cx="891436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715" tIns="41857" rIns="83715" bIns="4185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816" y="1600795"/>
            <a:ext cx="8914369" cy="4048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715" tIns="41857" rIns="83715" bIns="418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280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04" r:id="rId1"/>
    <p:sldLayoutId id="2147485205" r:id="rId2"/>
    <p:sldLayoutId id="2147485206" r:id="rId3"/>
    <p:sldLayoutId id="2147485207" r:id="rId4"/>
    <p:sldLayoutId id="2147485208" r:id="rId5"/>
    <p:sldLayoutId id="2147485209" r:id="rId6"/>
    <p:sldLayoutId id="2147485210" r:id="rId7"/>
    <p:sldLayoutId id="2147485211" r:id="rId8"/>
    <p:sldLayoutId id="2147485212" r:id="rId9"/>
    <p:sldLayoutId id="2147485213" r:id="rId10"/>
    <p:sldLayoutId id="2147485214" r:id="rId11"/>
    <p:sldLayoutId id="2147485215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Arial" pitchFamily="34" charset="0"/>
          <a:ea typeface="ＭＳ Ｐゴシック" pitchFamily="34" charset="-128"/>
          <a:cs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Arial" pitchFamily="34" charset="0"/>
          <a:ea typeface="ＭＳ Ｐゴシック" pitchFamily="34" charset="-128"/>
          <a:cs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Arial" pitchFamily="34" charset="0"/>
          <a:ea typeface="ＭＳ Ｐゴシック" pitchFamily="34" charset="-128"/>
          <a:cs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Arial" pitchFamily="34" charset="0"/>
          <a:ea typeface="ＭＳ Ｐゴシック" pitchFamily="34" charset="-128"/>
          <a:cs typeface="Arial" pitchFamily="34" charset="0"/>
        </a:defRPr>
      </a:lvl5pPr>
      <a:lvl6pPr marL="418566" algn="l" rtl="0" fontAlgn="base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Arial" pitchFamily="34" charset="0"/>
          <a:ea typeface="ＭＳ Ｐゴシック" pitchFamily="34" charset="-128"/>
          <a:cs typeface="Arial" pitchFamily="34" charset="0"/>
        </a:defRPr>
      </a:lvl6pPr>
      <a:lvl7pPr marL="837129" algn="l" rtl="0" fontAlgn="base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Arial" pitchFamily="34" charset="0"/>
          <a:ea typeface="ＭＳ Ｐゴシック" pitchFamily="34" charset="-128"/>
          <a:cs typeface="Arial" pitchFamily="34" charset="0"/>
        </a:defRPr>
      </a:lvl7pPr>
      <a:lvl8pPr marL="1255699" algn="l" rtl="0" fontAlgn="base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Arial" pitchFamily="34" charset="0"/>
          <a:ea typeface="ＭＳ Ｐゴシック" pitchFamily="34" charset="-128"/>
          <a:cs typeface="Arial" pitchFamily="34" charset="0"/>
        </a:defRPr>
      </a:lvl8pPr>
      <a:lvl9pPr marL="1674256" algn="l" rtl="0" fontAlgn="base">
        <a:spcBef>
          <a:spcPct val="0"/>
        </a:spcBef>
        <a:spcAft>
          <a:spcPct val="0"/>
        </a:spcAft>
        <a:defRPr sz="3300" b="1">
          <a:solidFill>
            <a:srgbClr val="84006F"/>
          </a:solidFill>
          <a:latin typeface="Arial" pitchFamily="34" charset="0"/>
          <a:ea typeface="ＭＳ Ｐゴシック" pitchFamily="34" charset="-128"/>
          <a:cs typeface="Arial" pitchFamily="34" charset="0"/>
        </a:defRPr>
      </a:lvl9pPr>
    </p:titleStyle>
    <p:bodyStyle>
      <a:lvl1pPr marL="313925" indent="-313925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680168" indent="-261599" algn="l" rtl="0" fontAlgn="base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ea typeface="+mn-ea"/>
          <a:cs typeface="+mn-cs"/>
        </a:defRPr>
      </a:lvl2pPr>
      <a:lvl3pPr marL="1046413" indent="-209282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3pPr>
      <a:lvl4pPr marL="1464976" indent="-209282" algn="l" rtl="0" fontAlgn="base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83543" indent="-209282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302104" indent="-209282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20672" indent="-209282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139238" indent="-209282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557801" indent="-209282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3712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18566" algn="l" defTabSz="83712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37129" algn="l" defTabSz="83712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55699" algn="l" defTabSz="83712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74256" algn="l" defTabSz="83712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092825" algn="l" defTabSz="83712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11391" algn="l" defTabSz="83712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29956" algn="l" defTabSz="83712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48520" algn="l" defTabSz="83712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4200" y="274638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42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 userDrawn="1"/>
        </p:nvSpPr>
        <p:spPr bwMode="auto">
          <a:xfrm>
            <a:off x="584200" y="6453188"/>
            <a:ext cx="8893175" cy="0"/>
          </a:xfrm>
          <a:prstGeom prst="line">
            <a:avLst/>
          </a:prstGeom>
          <a:noFill/>
          <a:ln w="9525">
            <a:solidFill>
              <a:srgbClr val="99CC00">
                <a:alpha val="50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81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89" r:id="rId1"/>
    <p:sldLayoutId id="2147485290" r:id="rId2"/>
    <p:sldLayoutId id="2147485291" r:id="rId3"/>
    <p:sldLayoutId id="2147485292" r:id="rId4"/>
    <p:sldLayoutId id="2147485293" r:id="rId5"/>
    <p:sldLayoutId id="2147485294" r:id="rId6"/>
    <p:sldLayoutId id="2147485295" r:id="rId7"/>
    <p:sldLayoutId id="2147485296" r:id="rId8"/>
    <p:sldLayoutId id="2147485297" r:id="rId9"/>
    <p:sldLayoutId id="2147485298" r:id="rId10"/>
    <p:sldLayoutId id="21474852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1050" y="2468567"/>
            <a:ext cx="8420100" cy="1125537"/>
          </a:xfrm>
        </p:spPr>
        <p:txBody>
          <a:bodyPr/>
          <a:lstStyle/>
          <a:p>
            <a:pPr eaLnBrk="1" hangingPunct="1"/>
            <a:r>
              <a:rPr lang="en-GB" smtClean="0"/>
              <a:t>CIL – Update and Stocktake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76319" y="3621088"/>
            <a:ext cx="7991475" cy="1752600"/>
          </a:xfrm>
        </p:spPr>
        <p:txBody>
          <a:bodyPr/>
          <a:lstStyle/>
          <a:p>
            <a:pPr eaLnBrk="1" hangingPunct="1"/>
            <a:r>
              <a:rPr lang="en-US" b="1" dirty="0" smtClean="0"/>
              <a:t>Gilian Macinnes</a:t>
            </a:r>
          </a:p>
          <a:p>
            <a:pPr eaLnBrk="1" hangingPunct="1"/>
            <a:r>
              <a:rPr lang="en-US" b="1" dirty="0" smtClean="0"/>
              <a:t>Planning Advisory Service</a:t>
            </a: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776318" y="6035689"/>
            <a:ext cx="3455987" cy="4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940" tIns="45469" rIns="90940" bIns="45469">
            <a:spAutoFit/>
          </a:bodyPr>
          <a:lstStyle>
            <a:lvl1pPr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292929"/>
                </a:solidFill>
              </a:rPr>
              <a:t>February/March 2013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6321427" y="6021394"/>
            <a:ext cx="3167063" cy="4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940" tIns="45469" rIns="90940" bIns="45469">
            <a:spAutoFit/>
          </a:bodyPr>
          <a:lstStyle>
            <a:lvl1pPr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GB" sz="2400">
                <a:solidFill>
                  <a:srgbClr val="292929"/>
                </a:solidFill>
              </a:rPr>
              <a:t>www.pas.gov.uk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Basics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775" y="2132856"/>
            <a:ext cx="4265000" cy="2559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20" y="1700808"/>
            <a:ext cx="2592288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058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1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What is a CIL?</a:t>
            </a:r>
            <a:r>
              <a:rPr lang="en-GB" sz="3600" dirty="0" smtClean="0"/>
              <a:t/>
            </a:r>
            <a:br>
              <a:rPr lang="en-GB" sz="3600" dirty="0" smtClean="0"/>
            </a:br>
            <a:endParaRPr lang="en-US" sz="3600" dirty="0" smtClean="0"/>
          </a:p>
        </p:txBody>
      </p:sp>
      <p:sp>
        <p:nvSpPr>
          <p:cNvPr id="1251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smtClean="0"/>
              <a:t>A mechanism for developer contributions</a:t>
            </a:r>
          </a:p>
          <a:p>
            <a:pPr eaLnBrk="1" hangingPunct="1">
              <a:defRPr/>
            </a:pPr>
            <a:r>
              <a:rPr lang="en-GB" dirty="0" smtClean="0"/>
              <a:t>To contribute towards infrastructure needed to support the development of the area</a:t>
            </a:r>
          </a:p>
          <a:p>
            <a:pPr eaLnBrk="1" hangingPunct="1">
              <a:defRPr/>
            </a:pPr>
            <a:r>
              <a:rPr lang="en-GB" dirty="0" smtClean="0"/>
              <a:t>A charge per square metre of </a:t>
            </a:r>
            <a:r>
              <a:rPr lang="en-GB" dirty="0" err="1" smtClean="0"/>
              <a:t>floorspace</a:t>
            </a: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Not mandatory</a:t>
            </a:r>
            <a:endParaRPr lang="en-US" dirty="0" smtClean="0"/>
          </a:p>
        </p:txBody>
      </p:sp>
      <p:pic>
        <p:nvPicPr>
          <p:cNvPr id="26627" name="Picture 4" descr="MP900423735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6600" y="4054475"/>
            <a:ext cx="3457575" cy="233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033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is CIL for?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 help pay for infrastructure needed to support new development</a:t>
            </a:r>
          </a:p>
          <a:p>
            <a:pPr eaLnBrk="1" hangingPunct="1"/>
            <a:r>
              <a:rPr lang="en-US" i="1" dirty="0" smtClean="0"/>
              <a:t>But not to remedy existing deficiencies unless the new scheme will make it worse</a:t>
            </a:r>
            <a:endParaRPr lang="en-US" dirty="0" smtClean="0"/>
          </a:p>
          <a:p>
            <a:pPr eaLnBrk="1" hangingPunct="1"/>
            <a:r>
              <a:rPr lang="en-US" dirty="0" smtClean="0"/>
              <a:t>Councils must spend the income on infrastructure – but you can decide what</a:t>
            </a:r>
          </a:p>
        </p:txBody>
      </p:sp>
    </p:spTree>
    <p:extLst>
      <p:ext uri="{BB962C8B-B14F-4D97-AF65-F5344CB8AC3E}">
        <p14:creationId xmlns:p14="http://schemas.microsoft.com/office/powerpoint/2010/main" val="2464932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3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Charging  CIL – some basics</a:t>
            </a:r>
            <a:endParaRPr lang="en-US" sz="3600" smtClean="0"/>
          </a:p>
        </p:txBody>
      </p:sp>
      <p:sp>
        <p:nvSpPr>
          <p:cNvPr id="1253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£ per square metre on net additional (internal) floorspace</a:t>
            </a:r>
          </a:p>
          <a:p>
            <a:pPr eaLnBrk="1" hangingPunct="1"/>
            <a:r>
              <a:rPr lang="en-GB" smtClean="0"/>
              <a:t>Rates can vary by geographic area or use ( or both)</a:t>
            </a:r>
          </a:p>
          <a:p>
            <a:pPr eaLnBrk="1" hangingPunct="1"/>
            <a:r>
              <a:rPr lang="en-GB" smtClean="0"/>
              <a:t>Due when the development starts</a:t>
            </a:r>
          </a:p>
          <a:p>
            <a:pPr eaLnBrk="1" hangingPunct="1"/>
            <a:r>
              <a:rPr lang="en-GB" smtClean="0"/>
              <a:t>It is index linked</a:t>
            </a:r>
          </a:p>
          <a:p>
            <a:pPr eaLnBrk="1" hangingPunct="1"/>
            <a:r>
              <a:rPr lang="en-GB" smtClean="0"/>
              <a:t>The landowner is responsible for paying it 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541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5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3600" b="0" dirty="0" smtClean="0"/>
              <a:t/>
            </a:r>
            <a:br>
              <a:rPr lang="en-GB" sz="3600" b="0" dirty="0" smtClean="0"/>
            </a:br>
            <a:r>
              <a:rPr lang="en-GB" sz="3600" dirty="0" smtClean="0"/>
              <a:t>When does it apply?</a:t>
            </a:r>
            <a:r>
              <a:rPr lang="en-GB" sz="3600" b="0" dirty="0" smtClean="0"/>
              <a:t/>
            </a:r>
            <a:br>
              <a:rPr lang="en-GB" sz="3600" b="0" dirty="0" smtClean="0"/>
            </a:br>
            <a:endParaRPr lang="en-US" sz="3600" b="0" dirty="0" smtClean="0"/>
          </a:p>
        </p:txBody>
      </p:sp>
      <p:sp>
        <p:nvSpPr>
          <p:cNvPr id="125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To all development that involves </a:t>
            </a:r>
            <a:r>
              <a:rPr lang="en-GB" altLang="en-US" sz="2800" smtClean="0"/>
              <a:t>‘</a:t>
            </a:r>
            <a:r>
              <a:rPr lang="en-GB" sz="2800" smtClean="0"/>
              <a:t>buildings that people normally go into</a:t>
            </a:r>
            <a:r>
              <a:rPr lang="en-GB" altLang="en-US" sz="2800" smtClean="0"/>
              <a:t>’</a:t>
            </a:r>
            <a:endParaRPr lang="en-GB" sz="2800" smtClean="0"/>
          </a:p>
          <a:p>
            <a:pPr eaLnBrk="1" hangingPunct="1"/>
            <a:r>
              <a:rPr lang="en-GB" sz="2800" smtClean="0"/>
              <a:t>Development over 100sqm gross internal floorspace</a:t>
            </a:r>
          </a:p>
          <a:p>
            <a:pPr eaLnBrk="1" hangingPunct="1"/>
            <a:r>
              <a:rPr lang="en-GB" sz="2800" smtClean="0"/>
              <a:t>A single dwelling ( even under 100sqm) (but not subdivisions of dwellings)</a:t>
            </a:r>
          </a:p>
          <a:p>
            <a:pPr eaLnBrk="1" hangingPunct="1"/>
            <a:r>
              <a:rPr lang="en-GB" sz="2800" smtClean="0"/>
              <a:t>Includes permitted development (it doesn</a:t>
            </a:r>
            <a:r>
              <a:rPr lang="en-GB" altLang="en-US" sz="2800" smtClean="0"/>
              <a:t>’</a:t>
            </a:r>
            <a:r>
              <a:rPr lang="en-GB" sz="2800" smtClean="0"/>
              <a:t>t have to follow a planning permission)</a:t>
            </a:r>
          </a:p>
          <a:p>
            <a:pPr eaLnBrk="1" hangingPunct="1"/>
            <a:r>
              <a:rPr lang="en-GB" sz="2800" smtClean="0"/>
              <a:t>Once set, you can</a:t>
            </a:r>
            <a:r>
              <a:rPr lang="en-GB" altLang="en-US" sz="2800" smtClean="0"/>
              <a:t>’</a:t>
            </a:r>
            <a:r>
              <a:rPr lang="en-GB" sz="2800" smtClean="0"/>
              <a:t>t pick and choose which developments to charge </a:t>
            </a:r>
            <a:endParaRPr lang="en-US" sz="2800" smtClean="0"/>
          </a:p>
        </p:txBody>
      </p:sp>
      <p:pic>
        <p:nvPicPr>
          <p:cNvPr id="30723" name="Picture 4" descr="MC900431495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188" y="260350"/>
            <a:ext cx="1439862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957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LG Group 2">
  <a:themeElements>
    <a:clrScheme name="2_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2_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ＭＳ Ｐゴシック"/>
        <a:cs typeface="ＭＳ Ｐゴシック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  <a:cs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  <a:cs typeface="ＭＳ Ｐゴシック" pitchFamily="34" charset="-128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LG Group 2</Template>
  <TotalTime>6776</TotalTime>
  <Words>692</Words>
  <Application>Microsoft Office PowerPoint</Application>
  <PresentationFormat>A4 Paper (210x297 mm)</PresentationFormat>
  <Paragraphs>73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LG Group 2</vt:lpstr>
      <vt:lpstr>2_LG Group 2</vt:lpstr>
      <vt:lpstr>1_Custom Design</vt:lpstr>
      <vt:lpstr>3_Custom Design</vt:lpstr>
      <vt:lpstr>1_LG Group 2</vt:lpstr>
      <vt:lpstr>CIL – Update and Stocktake</vt:lpstr>
      <vt:lpstr>The Basics</vt:lpstr>
      <vt:lpstr>What is a CIL? </vt:lpstr>
      <vt:lpstr>What is CIL for?</vt:lpstr>
      <vt:lpstr>Charging  CIL – some basics</vt:lpstr>
      <vt:lpstr> When does it apply? </vt:lpstr>
    </vt:vector>
  </TitlesOfParts>
  <Company>LGA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main title here</dc:title>
  <dc:creator>marinah</dc:creator>
  <cp:lastModifiedBy>Laura Belton</cp:lastModifiedBy>
  <cp:revision>158</cp:revision>
  <cp:lastPrinted>2013-03-08T07:10:32Z</cp:lastPrinted>
  <dcterms:created xsi:type="dcterms:W3CDTF">2010-06-21T13:45:43Z</dcterms:created>
  <dcterms:modified xsi:type="dcterms:W3CDTF">2013-07-21T17:39:28Z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C.identifier">
    <vt:lpwstr>IDEA</vt:lpwstr>
  </property>
  <property fmtid="{D5CDD505-2E9C-101B-9397-08002B2CF9AE}" pid="3" name="DC.date.issued">
    <vt:lpwstr>2010-06-22T00:00:00Z</vt:lpwstr>
  </property>
  <property fmtid="{D5CDD505-2E9C-101B-9397-08002B2CF9AE}" pid="4" name="Work area">
    <vt:lpwstr>29</vt:lpwstr>
  </property>
  <property fmtid="{D5CDD505-2E9C-101B-9397-08002B2CF9AE}" pid="5" name="Move to Archive">
    <vt:lpwstr>Current</vt:lpwstr>
  </property>
  <property fmtid="{D5CDD505-2E9C-101B-9397-08002B2CF9AE}" pid="6" name="DC.Description">
    <vt:lpwstr>LG Improvement and development powerpoint template</vt:lpwstr>
  </property>
  <property fmtid="{D5CDD505-2E9C-101B-9397-08002B2CF9AE}" pid="7" name="Status">
    <vt:lpwstr>Final</vt:lpwstr>
  </property>
  <property fmtid="{D5CDD505-2E9C-101B-9397-08002B2CF9AE}" pid="8" name="DC.Type">
    <vt:lpwstr>233</vt:lpwstr>
  </property>
  <property fmtid="{D5CDD505-2E9C-101B-9397-08002B2CF9AE}" pid="9" name="DC.Author">
    <vt:lpwstr>julia white</vt:lpwstr>
  </property>
  <property fmtid="{D5CDD505-2E9C-101B-9397-08002B2CF9AE}" pid="10" name="DC.creator">
    <vt:lpwstr>Communications and Marketing</vt:lpwstr>
  </property>
  <property fmtid="{D5CDD505-2E9C-101B-9397-08002B2CF9AE}" pid="11" name="e-GMS.subject.keyword">
    <vt:lpwstr>LG Improvement and development powerpoint template</vt:lpwstr>
  </property>
  <property fmtid="{D5CDD505-2E9C-101B-9397-08002B2CF9AE}" pid="12" name="Date">
    <vt:lpwstr>2010-06-22T00:00:00Z</vt:lpwstr>
  </property>
  <property fmtid="{D5CDD505-2E9C-101B-9397-08002B2CF9AE}" pid="13" name="DC.Language">
    <vt:lpwstr>eng</vt:lpwstr>
  </property>
</Properties>
</file>