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oleObject" Target="Workbook1"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layout/>
      <c:overlay val="0"/>
    </c:title>
    <c:autoTitleDeleted val="0"/>
    <c:view3D>
      <c:rotX val="30"/>
      <c:rotY val="0"/>
      <c:rAngAx val="0"/>
      <c:perspective val="30"/>
    </c:view3D>
    <c:floor>
      <c:thickness val="0"/>
    </c:floor>
    <c:sideWall>
      <c:thickness val="0"/>
    </c:sideWall>
    <c:backWall>
      <c:thickness val="0"/>
    </c:backWall>
    <c:plotArea>
      <c:layout/>
      <c:pie3DChart>
        <c:varyColors val="1"/>
        <c:ser>
          <c:idx val="0"/>
          <c:order val="0"/>
          <c:tx>
            <c:strRef>
              <c:f>Sheet1!$C$2</c:f>
              <c:strCache>
                <c:ptCount val="1"/>
                <c:pt idx="0">
                  <c:v>Value</c:v>
                </c:pt>
              </c:strCache>
            </c:strRef>
          </c:tx>
          <c:dLbls>
            <c:dLbl>
              <c:idx val="0"/>
              <c:layout/>
              <c:dLblPos val="outEnd"/>
              <c:showLegendKey val="0"/>
              <c:showVal val="0"/>
              <c:showCatName val="1"/>
              <c:showSerName val="0"/>
              <c:showPercent val="0"/>
              <c:showBubbleSize val="0"/>
            </c:dLbl>
            <c:dLbl>
              <c:idx val="1"/>
              <c:layout/>
              <c:dLblPos val="outEnd"/>
              <c:showLegendKey val="0"/>
              <c:showVal val="0"/>
              <c:showCatName val="1"/>
              <c:showSerName val="0"/>
              <c:showPercent val="0"/>
              <c:showBubbleSize val="0"/>
            </c:dLbl>
            <c:dLbl>
              <c:idx val="2"/>
              <c:layout/>
              <c:dLblPos val="outEnd"/>
              <c:showLegendKey val="0"/>
              <c:showVal val="0"/>
              <c:showCatName val="1"/>
              <c:showSerName val="0"/>
              <c:showPercent val="0"/>
              <c:showBubbleSize val="0"/>
            </c:dLbl>
            <c:dLbl>
              <c:idx val="3"/>
              <c:layout/>
              <c:dLblPos val="outEnd"/>
              <c:showLegendKey val="0"/>
              <c:showVal val="0"/>
              <c:showCatName val="1"/>
              <c:showSerName val="0"/>
              <c:showPercent val="0"/>
              <c:showBubbleSize val="0"/>
            </c:dLbl>
            <c:dLbl>
              <c:idx val="4"/>
              <c:layout/>
              <c:dLblPos val="outEnd"/>
              <c:showLegendKey val="0"/>
              <c:showVal val="0"/>
              <c:showCatName val="1"/>
              <c:showSerName val="0"/>
              <c:showPercent val="0"/>
              <c:showBubbleSize val="0"/>
            </c:dLbl>
            <c:dLbl>
              <c:idx val="5"/>
              <c:layout/>
              <c:dLblPos val="outEnd"/>
              <c:showLegendKey val="0"/>
              <c:showVal val="0"/>
              <c:showCatName val="1"/>
              <c:showSerName val="0"/>
              <c:showPercent val="0"/>
              <c:showBubbleSize val="0"/>
            </c:dLbl>
            <c:dLbl>
              <c:idx val="6"/>
              <c:layout/>
              <c:dLblPos val="outEnd"/>
              <c:showLegendKey val="0"/>
              <c:showVal val="0"/>
              <c:showCatName val="1"/>
              <c:showSerName val="0"/>
              <c:showPercent val="0"/>
              <c:showBubbleSize val="0"/>
            </c:dLbl>
            <c:showLegendKey val="0"/>
            <c:showVal val="0"/>
            <c:showCatName val="0"/>
            <c:showSerName val="0"/>
            <c:showPercent val="0"/>
            <c:showBubbleSize val="0"/>
          </c:dLbls>
          <c:cat>
            <c:strRef>
              <c:f>Sheet1!$B$3:$B$9</c:f>
              <c:strCache>
                <c:ptCount val="7"/>
                <c:pt idx="0">
                  <c:v>Local Government Grants</c:v>
                </c:pt>
                <c:pt idx="1">
                  <c:v>CIL</c:v>
                </c:pt>
                <c:pt idx="2">
                  <c:v>s106</c:v>
                </c:pt>
                <c:pt idx="3">
                  <c:v>Business Rate Retention</c:v>
                </c:pt>
                <c:pt idx="4">
                  <c:v>Capital reciepts </c:v>
                </c:pt>
                <c:pt idx="5">
                  <c:v>Borrowing</c:v>
                </c:pt>
                <c:pt idx="6">
                  <c:v>Regional Growth Fund</c:v>
                </c:pt>
              </c:strCache>
            </c:strRef>
          </c:cat>
          <c:val>
            <c:numRef>
              <c:f>Sheet1!$C$3:$C$9</c:f>
              <c:numCache>
                <c:formatCode>General</c:formatCode>
                <c:ptCount val="7"/>
                <c:pt idx="0">
                  <c:v>15</c:v>
                </c:pt>
                <c:pt idx="1">
                  <c:v>5</c:v>
                </c:pt>
                <c:pt idx="2">
                  <c:v>2</c:v>
                </c:pt>
                <c:pt idx="3">
                  <c:v>10</c:v>
                </c:pt>
                <c:pt idx="4">
                  <c:v>2</c:v>
                </c:pt>
                <c:pt idx="5">
                  <c:v>5</c:v>
                </c:pt>
                <c:pt idx="6">
                  <c:v>5</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CFAC83-D306-534B-BB0A-9AFEB1DC3393}"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822BB74D-C5B3-AD48-976D-3ABF8FA9CFE9}">
      <dgm:prSet phldrT="[Text]"/>
      <dgm:spPr>
        <a:solidFill>
          <a:schemeClr val="tx2">
            <a:lumMod val="60000"/>
            <a:lumOff val="40000"/>
          </a:schemeClr>
        </a:solidFill>
        <a:ln w="38100" cmpd="sng">
          <a:solidFill>
            <a:schemeClr val="accent1">
              <a:lumMod val="75000"/>
            </a:schemeClr>
          </a:solidFill>
        </a:ln>
      </dgm:spPr>
      <dgm:t>
        <a:bodyPr/>
        <a:lstStyle/>
        <a:p>
          <a:r>
            <a:rPr lang="en-US" dirty="0" smtClean="0"/>
            <a:t>Relevant Plan Infrastructure Evidence</a:t>
          </a:r>
          <a:endParaRPr lang="en-US" dirty="0"/>
        </a:p>
      </dgm:t>
    </dgm:pt>
    <dgm:pt modelId="{27727C07-F933-5B4D-BF83-3186AD1687B0}" type="parTrans" cxnId="{8C397479-83B0-714F-94EC-DE31E0DA9D4E}">
      <dgm:prSet/>
      <dgm:spPr/>
      <dgm:t>
        <a:bodyPr/>
        <a:lstStyle/>
        <a:p>
          <a:endParaRPr lang="en-US"/>
        </a:p>
      </dgm:t>
    </dgm:pt>
    <dgm:pt modelId="{368B3662-D501-8941-BCD7-57208F6AAFB8}" type="sibTrans" cxnId="{8C397479-83B0-714F-94EC-DE31E0DA9D4E}">
      <dgm:prSet/>
      <dgm:spPr/>
      <dgm:t>
        <a:bodyPr/>
        <a:lstStyle/>
        <a:p>
          <a:endParaRPr lang="en-US"/>
        </a:p>
      </dgm:t>
    </dgm:pt>
    <dgm:pt modelId="{F910612D-9EA8-B142-AB4B-E7F523FAFBBC}">
      <dgm:prSet phldrT="[Text]"/>
      <dgm:spPr>
        <a:solidFill>
          <a:schemeClr val="tx2">
            <a:lumMod val="60000"/>
            <a:lumOff val="40000"/>
          </a:schemeClr>
        </a:solidFill>
        <a:ln w="38100" cmpd="sng">
          <a:solidFill>
            <a:srgbClr val="376092"/>
          </a:solidFill>
        </a:ln>
      </dgm:spPr>
      <dgm:t>
        <a:bodyPr/>
        <a:lstStyle/>
        <a:p>
          <a:r>
            <a:rPr lang="en-US" dirty="0" smtClean="0"/>
            <a:t>CIL Infrastructure Evidence   </a:t>
          </a:r>
          <a:endParaRPr lang="en-US" dirty="0"/>
        </a:p>
      </dgm:t>
    </dgm:pt>
    <dgm:pt modelId="{5C93143C-9590-D24D-BF3D-9C0A3A844EDE}" type="parTrans" cxnId="{124056AE-3001-B049-BD51-B6EC3FDC8FAE}">
      <dgm:prSet/>
      <dgm:spPr>
        <a:ln w="38100">
          <a:solidFill>
            <a:srgbClr val="376092"/>
          </a:solidFill>
          <a:tailEnd type="triangle"/>
        </a:ln>
      </dgm:spPr>
      <dgm:t>
        <a:bodyPr/>
        <a:lstStyle/>
        <a:p>
          <a:endParaRPr lang="en-US"/>
        </a:p>
      </dgm:t>
    </dgm:pt>
    <dgm:pt modelId="{FE84FEC6-5FBF-D749-800E-9563D288555F}" type="sibTrans" cxnId="{124056AE-3001-B049-BD51-B6EC3FDC8FAE}">
      <dgm:prSet/>
      <dgm:spPr/>
      <dgm:t>
        <a:bodyPr/>
        <a:lstStyle/>
        <a:p>
          <a:endParaRPr lang="en-US"/>
        </a:p>
      </dgm:t>
    </dgm:pt>
    <dgm:pt modelId="{E8314A46-A707-4C48-A13D-FE002C157D6B}">
      <dgm:prSet/>
      <dgm:spPr>
        <a:solidFill>
          <a:schemeClr val="tx2">
            <a:lumMod val="60000"/>
            <a:lumOff val="40000"/>
          </a:schemeClr>
        </a:solidFill>
        <a:ln w="38100" cmpd="sng">
          <a:solidFill>
            <a:srgbClr val="376092"/>
          </a:solidFill>
        </a:ln>
      </dgm:spPr>
      <dgm:t>
        <a:bodyPr/>
        <a:lstStyle/>
        <a:p>
          <a:r>
            <a:rPr lang="en-US" dirty="0" smtClean="0"/>
            <a:t>Regulation 123 List</a:t>
          </a:r>
          <a:endParaRPr lang="en-US" dirty="0"/>
        </a:p>
      </dgm:t>
    </dgm:pt>
    <dgm:pt modelId="{F2AB818B-5347-CE48-A757-B42F03B534F9}" type="parTrans" cxnId="{75E1A12F-B4F2-4E41-9E2F-2C1068D5AF78}">
      <dgm:prSet/>
      <dgm:spPr>
        <a:ln w="38100">
          <a:solidFill>
            <a:srgbClr val="376092"/>
          </a:solidFill>
          <a:tailEnd type="triangle"/>
        </a:ln>
      </dgm:spPr>
      <dgm:t>
        <a:bodyPr/>
        <a:lstStyle/>
        <a:p>
          <a:endParaRPr lang="en-US"/>
        </a:p>
      </dgm:t>
    </dgm:pt>
    <dgm:pt modelId="{FC668A6F-D488-074F-A132-513A22B60046}" type="sibTrans" cxnId="{75E1A12F-B4F2-4E41-9E2F-2C1068D5AF78}">
      <dgm:prSet/>
      <dgm:spPr/>
      <dgm:t>
        <a:bodyPr/>
        <a:lstStyle/>
        <a:p>
          <a:endParaRPr lang="en-US"/>
        </a:p>
      </dgm:t>
    </dgm:pt>
    <dgm:pt modelId="{557C3F0A-08FA-1340-A890-49D570A6491D}" type="asst">
      <dgm:prSet/>
      <dgm:spPr>
        <a:solidFill>
          <a:schemeClr val="tx2">
            <a:lumMod val="60000"/>
            <a:lumOff val="40000"/>
          </a:schemeClr>
        </a:solidFill>
        <a:ln w="38100" cmpd="sng">
          <a:solidFill>
            <a:srgbClr val="376092"/>
          </a:solidFill>
        </a:ln>
      </dgm:spPr>
      <dgm:t>
        <a:bodyPr/>
        <a:lstStyle/>
        <a:p>
          <a:r>
            <a:rPr lang="en-US" dirty="0" smtClean="0"/>
            <a:t>Funding Gap</a:t>
          </a:r>
          <a:endParaRPr lang="en-US" dirty="0"/>
        </a:p>
      </dgm:t>
    </dgm:pt>
    <dgm:pt modelId="{313C1A76-ADDA-4940-9B14-4554A5F7F4B6}" type="parTrans" cxnId="{F8788945-9DF6-3B47-BC92-7079D3246442}">
      <dgm:prSet/>
      <dgm:spPr>
        <a:ln>
          <a:solidFill>
            <a:srgbClr val="EFCC0E"/>
          </a:solidFill>
        </a:ln>
      </dgm:spPr>
      <dgm:t>
        <a:bodyPr/>
        <a:lstStyle/>
        <a:p>
          <a:endParaRPr lang="en-US"/>
        </a:p>
      </dgm:t>
    </dgm:pt>
    <dgm:pt modelId="{032EF8AA-F97C-3C4E-8B94-A8DA0245E883}" type="sibTrans" cxnId="{F8788945-9DF6-3B47-BC92-7079D3246442}">
      <dgm:prSet/>
      <dgm:spPr/>
      <dgm:t>
        <a:bodyPr/>
        <a:lstStyle/>
        <a:p>
          <a:endParaRPr lang="en-US"/>
        </a:p>
      </dgm:t>
    </dgm:pt>
    <dgm:pt modelId="{0B1082AA-97C8-0947-849A-D923F3DCF7B4}" type="asst">
      <dgm:prSet/>
      <dgm:spPr>
        <a:solidFill>
          <a:schemeClr val="tx2">
            <a:lumMod val="60000"/>
            <a:lumOff val="40000"/>
          </a:schemeClr>
        </a:solidFill>
        <a:ln w="38100" cmpd="sng">
          <a:solidFill>
            <a:srgbClr val="376092"/>
          </a:solidFill>
        </a:ln>
      </dgm:spPr>
      <dgm:t>
        <a:bodyPr/>
        <a:lstStyle/>
        <a:p>
          <a:r>
            <a:rPr lang="en-US" dirty="0" smtClean="0"/>
            <a:t>Project List</a:t>
          </a:r>
          <a:endParaRPr lang="en-US" dirty="0"/>
        </a:p>
      </dgm:t>
    </dgm:pt>
    <dgm:pt modelId="{54E5A11A-0001-0341-95C1-E886EC2F4201}" type="parTrans" cxnId="{1A95DE84-3EDB-354A-8A45-043D1C34657D}">
      <dgm:prSet/>
      <dgm:spPr>
        <a:ln>
          <a:solidFill>
            <a:srgbClr val="EFCC0E"/>
          </a:solidFill>
        </a:ln>
      </dgm:spPr>
      <dgm:t>
        <a:bodyPr/>
        <a:lstStyle/>
        <a:p>
          <a:endParaRPr lang="en-US"/>
        </a:p>
      </dgm:t>
    </dgm:pt>
    <dgm:pt modelId="{DCEA1393-60E7-604C-9520-39FBEF16E4D7}" type="sibTrans" cxnId="{1A95DE84-3EDB-354A-8A45-043D1C34657D}">
      <dgm:prSet/>
      <dgm:spPr/>
      <dgm:t>
        <a:bodyPr/>
        <a:lstStyle/>
        <a:p>
          <a:endParaRPr lang="en-US"/>
        </a:p>
      </dgm:t>
    </dgm:pt>
    <dgm:pt modelId="{12B7F6AA-B23D-1C42-9D1F-B60898C88B74}" type="pres">
      <dgm:prSet presAssocID="{B3CFAC83-D306-534B-BB0A-9AFEB1DC3393}" presName="hierChild1" presStyleCnt="0">
        <dgm:presLayoutVars>
          <dgm:orgChart val="1"/>
          <dgm:chPref val="1"/>
          <dgm:dir/>
          <dgm:animOne val="branch"/>
          <dgm:animLvl val="lvl"/>
          <dgm:resizeHandles/>
        </dgm:presLayoutVars>
      </dgm:prSet>
      <dgm:spPr/>
      <dgm:t>
        <a:bodyPr/>
        <a:lstStyle/>
        <a:p>
          <a:endParaRPr lang="en-US"/>
        </a:p>
      </dgm:t>
    </dgm:pt>
    <dgm:pt modelId="{6C692A3C-47F6-8247-84F1-ADDDF59A2978}" type="pres">
      <dgm:prSet presAssocID="{822BB74D-C5B3-AD48-976D-3ABF8FA9CFE9}" presName="hierRoot1" presStyleCnt="0">
        <dgm:presLayoutVars>
          <dgm:hierBranch val="init"/>
        </dgm:presLayoutVars>
      </dgm:prSet>
      <dgm:spPr/>
    </dgm:pt>
    <dgm:pt modelId="{582DA4BC-E1BA-1449-8962-378FC1C15DBF}" type="pres">
      <dgm:prSet presAssocID="{822BB74D-C5B3-AD48-976D-3ABF8FA9CFE9}" presName="rootComposite1" presStyleCnt="0"/>
      <dgm:spPr/>
    </dgm:pt>
    <dgm:pt modelId="{88139331-3E53-534F-B638-6D13F93E95B8}" type="pres">
      <dgm:prSet presAssocID="{822BB74D-C5B3-AD48-976D-3ABF8FA9CFE9}" presName="rootText1" presStyleLbl="node0" presStyleIdx="0" presStyleCnt="1">
        <dgm:presLayoutVars>
          <dgm:chPref val="3"/>
        </dgm:presLayoutVars>
      </dgm:prSet>
      <dgm:spPr/>
      <dgm:t>
        <a:bodyPr/>
        <a:lstStyle/>
        <a:p>
          <a:endParaRPr lang="en-US"/>
        </a:p>
      </dgm:t>
    </dgm:pt>
    <dgm:pt modelId="{50473448-F394-F840-A9A3-28BBD1453568}" type="pres">
      <dgm:prSet presAssocID="{822BB74D-C5B3-AD48-976D-3ABF8FA9CFE9}" presName="rootConnector1" presStyleLbl="node1" presStyleIdx="0" presStyleCnt="0"/>
      <dgm:spPr/>
      <dgm:t>
        <a:bodyPr/>
        <a:lstStyle/>
        <a:p>
          <a:endParaRPr lang="en-US"/>
        </a:p>
      </dgm:t>
    </dgm:pt>
    <dgm:pt modelId="{E3B6C2F4-553B-2B4C-AAB0-A3AA2638F3CD}" type="pres">
      <dgm:prSet presAssocID="{822BB74D-C5B3-AD48-976D-3ABF8FA9CFE9}" presName="hierChild2" presStyleCnt="0"/>
      <dgm:spPr/>
    </dgm:pt>
    <dgm:pt modelId="{43BE26C3-0101-F140-A3F6-70A4F384A29E}" type="pres">
      <dgm:prSet presAssocID="{5C93143C-9590-D24D-BF3D-9C0A3A844EDE}" presName="Name37" presStyleLbl="parChTrans1D2" presStyleIdx="0" presStyleCnt="1"/>
      <dgm:spPr/>
      <dgm:t>
        <a:bodyPr/>
        <a:lstStyle/>
        <a:p>
          <a:endParaRPr lang="en-US"/>
        </a:p>
      </dgm:t>
    </dgm:pt>
    <dgm:pt modelId="{CCEE89E7-B2F5-E14B-9213-3CC7A3A8A482}" type="pres">
      <dgm:prSet presAssocID="{F910612D-9EA8-B142-AB4B-E7F523FAFBBC}" presName="hierRoot2" presStyleCnt="0">
        <dgm:presLayoutVars>
          <dgm:hierBranch/>
        </dgm:presLayoutVars>
      </dgm:prSet>
      <dgm:spPr/>
    </dgm:pt>
    <dgm:pt modelId="{BC094110-CFC6-D143-89A1-C07D5863FD9C}" type="pres">
      <dgm:prSet presAssocID="{F910612D-9EA8-B142-AB4B-E7F523FAFBBC}" presName="rootComposite" presStyleCnt="0"/>
      <dgm:spPr/>
    </dgm:pt>
    <dgm:pt modelId="{2AD1164E-E6D4-9641-9703-87E976B87157}" type="pres">
      <dgm:prSet presAssocID="{F910612D-9EA8-B142-AB4B-E7F523FAFBBC}" presName="rootText" presStyleLbl="node2" presStyleIdx="0" presStyleCnt="1">
        <dgm:presLayoutVars>
          <dgm:chPref val="3"/>
        </dgm:presLayoutVars>
      </dgm:prSet>
      <dgm:spPr/>
      <dgm:t>
        <a:bodyPr/>
        <a:lstStyle/>
        <a:p>
          <a:endParaRPr lang="en-US"/>
        </a:p>
      </dgm:t>
    </dgm:pt>
    <dgm:pt modelId="{0D15EACF-8CBC-A845-9CE9-EA470FFDDFA9}" type="pres">
      <dgm:prSet presAssocID="{F910612D-9EA8-B142-AB4B-E7F523FAFBBC}" presName="rootConnector" presStyleLbl="node2" presStyleIdx="0" presStyleCnt="1"/>
      <dgm:spPr/>
      <dgm:t>
        <a:bodyPr/>
        <a:lstStyle/>
        <a:p>
          <a:endParaRPr lang="en-US"/>
        </a:p>
      </dgm:t>
    </dgm:pt>
    <dgm:pt modelId="{6A82D583-4F2F-3144-8221-E523D3353A7B}" type="pres">
      <dgm:prSet presAssocID="{F910612D-9EA8-B142-AB4B-E7F523FAFBBC}" presName="hierChild4" presStyleCnt="0"/>
      <dgm:spPr/>
    </dgm:pt>
    <dgm:pt modelId="{1861A32C-F602-9246-B5E5-BE1C01981273}" type="pres">
      <dgm:prSet presAssocID="{F2AB818B-5347-CE48-A757-B42F03B534F9}" presName="Name35" presStyleLbl="parChTrans1D3" presStyleIdx="0" presStyleCnt="3"/>
      <dgm:spPr/>
      <dgm:t>
        <a:bodyPr/>
        <a:lstStyle/>
        <a:p>
          <a:endParaRPr lang="en-US"/>
        </a:p>
      </dgm:t>
    </dgm:pt>
    <dgm:pt modelId="{7CC6C6A7-708C-384B-872E-33ABD36D158D}" type="pres">
      <dgm:prSet presAssocID="{E8314A46-A707-4C48-A13D-FE002C157D6B}" presName="hierRoot2" presStyleCnt="0">
        <dgm:presLayoutVars>
          <dgm:hierBranch val="init"/>
        </dgm:presLayoutVars>
      </dgm:prSet>
      <dgm:spPr/>
    </dgm:pt>
    <dgm:pt modelId="{4572DAF1-AF90-2C47-B704-A76D721DB9ED}" type="pres">
      <dgm:prSet presAssocID="{E8314A46-A707-4C48-A13D-FE002C157D6B}" presName="rootComposite" presStyleCnt="0"/>
      <dgm:spPr/>
    </dgm:pt>
    <dgm:pt modelId="{D2B35D8D-112C-5647-A0EF-51ED23B64243}" type="pres">
      <dgm:prSet presAssocID="{E8314A46-A707-4C48-A13D-FE002C157D6B}" presName="rootText" presStyleLbl="node3" presStyleIdx="0" presStyleCnt="1">
        <dgm:presLayoutVars>
          <dgm:chPref val="3"/>
        </dgm:presLayoutVars>
      </dgm:prSet>
      <dgm:spPr/>
      <dgm:t>
        <a:bodyPr/>
        <a:lstStyle/>
        <a:p>
          <a:endParaRPr lang="en-US"/>
        </a:p>
      </dgm:t>
    </dgm:pt>
    <dgm:pt modelId="{9201CBDE-50BA-A54E-B030-4F7F39F2F51F}" type="pres">
      <dgm:prSet presAssocID="{E8314A46-A707-4C48-A13D-FE002C157D6B}" presName="rootConnector" presStyleLbl="node3" presStyleIdx="0" presStyleCnt="1"/>
      <dgm:spPr/>
      <dgm:t>
        <a:bodyPr/>
        <a:lstStyle/>
        <a:p>
          <a:endParaRPr lang="en-US"/>
        </a:p>
      </dgm:t>
    </dgm:pt>
    <dgm:pt modelId="{4654516B-BA46-5C42-A381-CC265BC63257}" type="pres">
      <dgm:prSet presAssocID="{E8314A46-A707-4C48-A13D-FE002C157D6B}" presName="hierChild4" presStyleCnt="0"/>
      <dgm:spPr/>
    </dgm:pt>
    <dgm:pt modelId="{38C6691A-5BB4-6646-9F71-8C9FCB67EED6}" type="pres">
      <dgm:prSet presAssocID="{E8314A46-A707-4C48-A13D-FE002C157D6B}" presName="hierChild5" presStyleCnt="0"/>
      <dgm:spPr/>
    </dgm:pt>
    <dgm:pt modelId="{4215CF31-A4FD-9042-8FDC-2B2A21CF61EC}" type="pres">
      <dgm:prSet presAssocID="{F910612D-9EA8-B142-AB4B-E7F523FAFBBC}" presName="hierChild5" presStyleCnt="0"/>
      <dgm:spPr/>
    </dgm:pt>
    <dgm:pt modelId="{A356A5C9-71E8-DB48-A5C7-8460BE4B8DD4}" type="pres">
      <dgm:prSet presAssocID="{313C1A76-ADDA-4940-9B14-4554A5F7F4B6}" presName="Name111" presStyleLbl="parChTrans1D3" presStyleIdx="1" presStyleCnt="3"/>
      <dgm:spPr/>
      <dgm:t>
        <a:bodyPr/>
        <a:lstStyle/>
        <a:p>
          <a:endParaRPr lang="en-US"/>
        </a:p>
      </dgm:t>
    </dgm:pt>
    <dgm:pt modelId="{7F11249A-379D-A04F-A565-790700575598}" type="pres">
      <dgm:prSet presAssocID="{557C3F0A-08FA-1340-A890-49D570A6491D}" presName="hierRoot3" presStyleCnt="0">
        <dgm:presLayoutVars>
          <dgm:hierBranch val="init"/>
        </dgm:presLayoutVars>
      </dgm:prSet>
      <dgm:spPr/>
    </dgm:pt>
    <dgm:pt modelId="{66AD3EDB-C4EB-F844-9370-78CB009DCB8D}" type="pres">
      <dgm:prSet presAssocID="{557C3F0A-08FA-1340-A890-49D570A6491D}" presName="rootComposite3" presStyleCnt="0"/>
      <dgm:spPr/>
    </dgm:pt>
    <dgm:pt modelId="{75A357A3-9E42-254F-93F6-959224491F81}" type="pres">
      <dgm:prSet presAssocID="{557C3F0A-08FA-1340-A890-49D570A6491D}" presName="rootText3" presStyleLbl="asst2" presStyleIdx="0" presStyleCnt="2">
        <dgm:presLayoutVars>
          <dgm:chPref val="3"/>
        </dgm:presLayoutVars>
      </dgm:prSet>
      <dgm:spPr/>
      <dgm:t>
        <a:bodyPr/>
        <a:lstStyle/>
        <a:p>
          <a:endParaRPr lang="en-US"/>
        </a:p>
      </dgm:t>
    </dgm:pt>
    <dgm:pt modelId="{A17DA1CB-8053-AE4F-95FB-6BA40ADE8BEC}" type="pres">
      <dgm:prSet presAssocID="{557C3F0A-08FA-1340-A890-49D570A6491D}" presName="rootConnector3" presStyleLbl="asst2" presStyleIdx="0" presStyleCnt="2"/>
      <dgm:spPr/>
      <dgm:t>
        <a:bodyPr/>
        <a:lstStyle/>
        <a:p>
          <a:endParaRPr lang="en-US"/>
        </a:p>
      </dgm:t>
    </dgm:pt>
    <dgm:pt modelId="{D2C1C467-D359-B842-8544-869C3BD3BD29}" type="pres">
      <dgm:prSet presAssocID="{557C3F0A-08FA-1340-A890-49D570A6491D}" presName="hierChild6" presStyleCnt="0"/>
      <dgm:spPr/>
    </dgm:pt>
    <dgm:pt modelId="{D6862446-EF10-CE45-9BDC-088200367378}" type="pres">
      <dgm:prSet presAssocID="{557C3F0A-08FA-1340-A890-49D570A6491D}" presName="hierChild7" presStyleCnt="0"/>
      <dgm:spPr/>
    </dgm:pt>
    <dgm:pt modelId="{73438B64-50EF-E544-91A3-D3256F0A16D0}" type="pres">
      <dgm:prSet presAssocID="{54E5A11A-0001-0341-95C1-E886EC2F4201}" presName="Name111" presStyleLbl="parChTrans1D3" presStyleIdx="2" presStyleCnt="3"/>
      <dgm:spPr/>
      <dgm:t>
        <a:bodyPr/>
        <a:lstStyle/>
        <a:p>
          <a:endParaRPr lang="en-US"/>
        </a:p>
      </dgm:t>
    </dgm:pt>
    <dgm:pt modelId="{D620E98E-64D6-9047-86B1-0C2102F0A8EE}" type="pres">
      <dgm:prSet presAssocID="{0B1082AA-97C8-0947-849A-D923F3DCF7B4}" presName="hierRoot3" presStyleCnt="0">
        <dgm:presLayoutVars>
          <dgm:hierBranch val="init"/>
        </dgm:presLayoutVars>
      </dgm:prSet>
      <dgm:spPr/>
    </dgm:pt>
    <dgm:pt modelId="{29E49696-B694-7E4D-B8BA-2EC2FE3038B5}" type="pres">
      <dgm:prSet presAssocID="{0B1082AA-97C8-0947-849A-D923F3DCF7B4}" presName="rootComposite3" presStyleCnt="0"/>
      <dgm:spPr/>
    </dgm:pt>
    <dgm:pt modelId="{DD64DF3B-C09D-A041-94E8-6A99E14E6701}" type="pres">
      <dgm:prSet presAssocID="{0B1082AA-97C8-0947-849A-D923F3DCF7B4}" presName="rootText3" presStyleLbl="asst2" presStyleIdx="1" presStyleCnt="2">
        <dgm:presLayoutVars>
          <dgm:chPref val="3"/>
        </dgm:presLayoutVars>
      </dgm:prSet>
      <dgm:spPr/>
      <dgm:t>
        <a:bodyPr/>
        <a:lstStyle/>
        <a:p>
          <a:endParaRPr lang="en-US"/>
        </a:p>
      </dgm:t>
    </dgm:pt>
    <dgm:pt modelId="{7DF1841A-E863-384B-ACE4-0E5411E213D9}" type="pres">
      <dgm:prSet presAssocID="{0B1082AA-97C8-0947-849A-D923F3DCF7B4}" presName="rootConnector3" presStyleLbl="asst2" presStyleIdx="1" presStyleCnt="2"/>
      <dgm:spPr/>
      <dgm:t>
        <a:bodyPr/>
        <a:lstStyle/>
        <a:p>
          <a:endParaRPr lang="en-US"/>
        </a:p>
      </dgm:t>
    </dgm:pt>
    <dgm:pt modelId="{32EFA785-7CA9-8846-9C25-4A7D7F6BED45}" type="pres">
      <dgm:prSet presAssocID="{0B1082AA-97C8-0947-849A-D923F3DCF7B4}" presName="hierChild6" presStyleCnt="0"/>
      <dgm:spPr/>
    </dgm:pt>
    <dgm:pt modelId="{FF538EA3-826E-7743-B303-692D9D423CE2}" type="pres">
      <dgm:prSet presAssocID="{0B1082AA-97C8-0947-849A-D923F3DCF7B4}" presName="hierChild7" presStyleCnt="0"/>
      <dgm:spPr/>
    </dgm:pt>
    <dgm:pt modelId="{4D3A6ADA-8CD3-644D-9795-F05D532DC05C}" type="pres">
      <dgm:prSet presAssocID="{822BB74D-C5B3-AD48-976D-3ABF8FA9CFE9}" presName="hierChild3" presStyleCnt="0"/>
      <dgm:spPr/>
    </dgm:pt>
  </dgm:ptLst>
  <dgm:cxnLst>
    <dgm:cxn modelId="{CE53B93E-8083-47CE-B848-9C78F4C6D6A7}" type="presOf" srcId="{5C93143C-9590-D24D-BF3D-9C0A3A844EDE}" destId="{43BE26C3-0101-F140-A3F6-70A4F384A29E}" srcOrd="0" destOrd="0" presId="urn:microsoft.com/office/officeart/2005/8/layout/orgChart1"/>
    <dgm:cxn modelId="{8C397479-83B0-714F-94EC-DE31E0DA9D4E}" srcId="{B3CFAC83-D306-534B-BB0A-9AFEB1DC3393}" destId="{822BB74D-C5B3-AD48-976D-3ABF8FA9CFE9}" srcOrd="0" destOrd="0" parTransId="{27727C07-F933-5B4D-BF83-3186AD1687B0}" sibTransId="{368B3662-D501-8941-BCD7-57208F6AAFB8}"/>
    <dgm:cxn modelId="{CB732497-FA3B-4B50-8094-B358946B8CE5}" type="presOf" srcId="{822BB74D-C5B3-AD48-976D-3ABF8FA9CFE9}" destId="{50473448-F394-F840-A9A3-28BBD1453568}" srcOrd="1" destOrd="0" presId="urn:microsoft.com/office/officeart/2005/8/layout/orgChart1"/>
    <dgm:cxn modelId="{58530C2E-5281-44DC-A71B-574A3A0533A4}" type="presOf" srcId="{313C1A76-ADDA-4940-9B14-4554A5F7F4B6}" destId="{A356A5C9-71E8-DB48-A5C7-8460BE4B8DD4}" srcOrd="0" destOrd="0" presId="urn:microsoft.com/office/officeart/2005/8/layout/orgChart1"/>
    <dgm:cxn modelId="{124056AE-3001-B049-BD51-B6EC3FDC8FAE}" srcId="{822BB74D-C5B3-AD48-976D-3ABF8FA9CFE9}" destId="{F910612D-9EA8-B142-AB4B-E7F523FAFBBC}" srcOrd="0" destOrd="0" parTransId="{5C93143C-9590-D24D-BF3D-9C0A3A844EDE}" sibTransId="{FE84FEC6-5FBF-D749-800E-9563D288555F}"/>
    <dgm:cxn modelId="{416848AB-9A23-472A-9B65-3510AD2E7229}" type="presOf" srcId="{822BB74D-C5B3-AD48-976D-3ABF8FA9CFE9}" destId="{88139331-3E53-534F-B638-6D13F93E95B8}" srcOrd="0" destOrd="0" presId="urn:microsoft.com/office/officeart/2005/8/layout/orgChart1"/>
    <dgm:cxn modelId="{F8788945-9DF6-3B47-BC92-7079D3246442}" srcId="{F910612D-9EA8-B142-AB4B-E7F523FAFBBC}" destId="{557C3F0A-08FA-1340-A890-49D570A6491D}" srcOrd="1" destOrd="0" parTransId="{313C1A76-ADDA-4940-9B14-4554A5F7F4B6}" sibTransId="{032EF8AA-F97C-3C4E-8B94-A8DA0245E883}"/>
    <dgm:cxn modelId="{09918E07-0CA7-482D-95AE-A22EACB95B1F}" type="presOf" srcId="{B3CFAC83-D306-534B-BB0A-9AFEB1DC3393}" destId="{12B7F6AA-B23D-1C42-9D1F-B60898C88B74}" srcOrd="0" destOrd="0" presId="urn:microsoft.com/office/officeart/2005/8/layout/orgChart1"/>
    <dgm:cxn modelId="{D27ACFB1-2EFB-4EA5-8348-4435EAF84102}" type="presOf" srcId="{0B1082AA-97C8-0947-849A-D923F3DCF7B4}" destId="{DD64DF3B-C09D-A041-94E8-6A99E14E6701}" srcOrd="0" destOrd="0" presId="urn:microsoft.com/office/officeart/2005/8/layout/orgChart1"/>
    <dgm:cxn modelId="{B6D970EF-8FB6-4869-9429-2F592E7014E8}" type="presOf" srcId="{F910612D-9EA8-B142-AB4B-E7F523FAFBBC}" destId="{0D15EACF-8CBC-A845-9CE9-EA470FFDDFA9}" srcOrd="1" destOrd="0" presId="urn:microsoft.com/office/officeart/2005/8/layout/orgChart1"/>
    <dgm:cxn modelId="{1A95DE84-3EDB-354A-8A45-043D1C34657D}" srcId="{F910612D-9EA8-B142-AB4B-E7F523FAFBBC}" destId="{0B1082AA-97C8-0947-849A-D923F3DCF7B4}" srcOrd="2" destOrd="0" parTransId="{54E5A11A-0001-0341-95C1-E886EC2F4201}" sibTransId="{DCEA1393-60E7-604C-9520-39FBEF16E4D7}"/>
    <dgm:cxn modelId="{991B2512-A12D-4F7F-BB21-F422CD66B6CA}" type="presOf" srcId="{E8314A46-A707-4C48-A13D-FE002C157D6B}" destId="{D2B35D8D-112C-5647-A0EF-51ED23B64243}" srcOrd="0" destOrd="0" presId="urn:microsoft.com/office/officeart/2005/8/layout/orgChart1"/>
    <dgm:cxn modelId="{3EE94609-D516-4A6C-81A4-587BDD48A9A2}" type="presOf" srcId="{54E5A11A-0001-0341-95C1-E886EC2F4201}" destId="{73438B64-50EF-E544-91A3-D3256F0A16D0}" srcOrd="0" destOrd="0" presId="urn:microsoft.com/office/officeart/2005/8/layout/orgChart1"/>
    <dgm:cxn modelId="{0B19C328-29C0-46F1-B127-DB78BF5D2A2C}" type="presOf" srcId="{557C3F0A-08FA-1340-A890-49D570A6491D}" destId="{A17DA1CB-8053-AE4F-95FB-6BA40ADE8BEC}" srcOrd="1" destOrd="0" presId="urn:microsoft.com/office/officeart/2005/8/layout/orgChart1"/>
    <dgm:cxn modelId="{75E1A12F-B4F2-4E41-9E2F-2C1068D5AF78}" srcId="{F910612D-9EA8-B142-AB4B-E7F523FAFBBC}" destId="{E8314A46-A707-4C48-A13D-FE002C157D6B}" srcOrd="0" destOrd="0" parTransId="{F2AB818B-5347-CE48-A757-B42F03B534F9}" sibTransId="{FC668A6F-D488-074F-A132-513A22B60046}"/>
    <dgm:cxn modelId="{B9B6B608-F3C5-43E1-A003-277556368967}" type="presOf" srcId="{F910612D-9EA8-B142-AB4B-E7F523FAFBBC}" destId="{2AD1164E-E6D4-9641-9703-87E976B87157}" srcOrd="0" destOrd="0" presId="urn:microsoft.com/office/officeart/2005/8/layout/orgChart1"/>
    <dgm:cxn modelId="{C89D89E2-57EC-40F5-888F-57F90F956485}" type="presOf" srcId="{557C3F0A-08FA-1340-A890-49D570A6491D}" destId="{75A357A3-9E42-254F-93F6-959224491F81}" srcOrd="0" destOrd="0" presId="urn:microsoft.com/office/officeart/2005/8/layout/orgChart1"/>
    <dgm:cxn modelId="{D9AA655D-4E59-4FF0-B873-40D09A310307}" type="presOf" srcId="{F2AB818B-5347-CE48-A757-B42F03B534F9}" destId="{1861A32C-F602-9246-B5E5-BE1C01981273}" srcOrd="0" destOrd="0" presId="urn:microsoft.com/office/officeart/2005/8/layout/orgChart1"/>
    <dgm:cxn modelId="{6C78AA8F-42A4-4049-8E24-74B9DD09F839}" type="presOf" srcId="{0B1082AA-97C8-0947-849A-D923F3DCF7B4}" destId="{7DF1841A-E863-384B-ACE4-0E5411E213D9}" srcOrd="1" destOrd="0" presId="urn:microsoft.com/office/officeart/2005/8/layout/orgChart1"/>
    <dgm:cxn modelId="{702C8F1A-3550-4BDB-9A91-657A000B041D}" type="presOf" srcId="{E8314A46-A707-4C48-A13D-FE002C157D6B}" destId="{9201CBDE-50BA-A54E-B030-4F7F39F2F51F}" srcOrd="1" destOrd="0" presId="urn:microsoft.com/office/officeart/2005/8/layout/orgChart1"/>
    <dgm:cxn modelId="{DF70694C-948C-4AF2-A283-08785A30C9B9}" type="presParOf" srcId="{12B7F6AA-B23D-1C42-9D1F-B60898C88B74}" destId="{6C692A3C-47F6-8247-84F1-ADDDF59A2978}" srcOrd="0" destOrd="0" presId="urn:microsoft.com/office/officeart/2005/8/layout/orgChart1"/>
    <dgm:cxn modelId="{537D9683-F14A-4205-8485-215048BC8600}" type="presParOf" srcId="{6C692A3C-47F6-8247-84F1-ADDDF59A2978}" destId="{582DA4BC-E1BA-1449-8962-378FC1C15DBF}" srcOrd="0" destOrd="0" presId="urn:microsoft.com/office/officeart/2005/8/layout/orgChart1"/>
    <dgm:cxn modelId="{6C0CF85A-53DC-4FBB-A579-C04B3E141703}" type="presParOf" srcId="{582DA4BC-E1BA-1449-8962-378FC1C15DBF}" destId="{88139331-3E53-534F-B638-6D13F93E95B8}" srcOrd="0" destOrd="0" presId="urn:microsoft.com/office/officeart/2005/8/layout/orgChart1"/>
    <dgm:cxn modelId="{4BF1D484-A1DE-415F-918D-33563DF1805B}" type="presParOf" srcId="{582DA4BC-E1BA-1449-8962-378FC1C15DBF}" destId="{50473448-F394-F840-A9A3-28BBD1453568}" srcOrd="1" destOrd="0" presId="urn:microsoft.com/office/officeart/2005/8/layout/orgChart1"/>
    <dgm:cxn modelId="{C5C0FAFE-DC9D-49ED-BFAC-C970E0C35852}" type="presParOf" srcId="{6C692A3C-47F6-8247-84F1-ADDDF59A2978}" destId="{E3B6C2F4-553B-2B4C-AAB0-A3AA2638F3CD}" srcOrd="1" destOrd="0" presId="urn:microsoft.com/office/officeart/2005/8/layout/orgChart1"/>
    <dgm:cxn modelId="{59F032F3-A730-4E6A-BF45-38953E8F9273}" type="presParOf" srcId="{E3B6C2F4-553B-2B4C-AAB0-A3AA2638F3CD}" destId="{43BE26C3-0101-F140-A3F6-70A4F384A29E}" srcOrd="0" destOrd="0" presId="urn:microsoft.com/office/officeart/2005/8/layout/orgChart1"/>
    <dgm:cxn modelId="{80383F3D-2703-434A-9732-415F1009A1C8}" type="presParOf" srcId="{E3B6C2F4-553B-2B4C-AAB0-A3AA2638F3CD}" destId="{CCEE89E7-B2F5-E14B-9213-3CC7A3A8A482}" srcOrd="1" destOrd="0" presId="urn:microsoft.com/office/officeart/2005/8/layout/orgChart1"/>
    <dgm:cxn modelId="{359C1DB2-83F0-47D1-B18A-9A0C543E75F7}" type="presParOf" srcId="{CCEE89E7-B2F5-E14B-9213-3CC7A3A8A482}" destId="{BC094110-CFC6-D143-89A1-C07D5863FD9C}" srcOrd="0" destOrd="0" presId="urn:microsoft.com/office/officeart/2005/8/layout/orgChart1"/>
    <dgm:cxn modelId="{50AD99F6-83D5-4FF7-8B9A-4CF21BFB6C1D}" type="presParOf" srcId="{BC094110-CFC6-D143-89A1-C07D5863FD9C}" destId="{2AD1164E-E6D4-9641-9703-87E976B87157}" srcOrd="0" destOrd="0" presId="urn:microsoft.com/office/officeart/2005/8/layout/orgChart1"/>
    <dgm:cxn modelId="{9F522796-05CA-48BC-87DF-D2431A650435}" type="presParOf" srcId="{BC094110-CFC6-D143-89A1-C07D5863FD9C}" destId="{0D15EACF-8CBC-A845-9CE9-EA470FFDDFA9}" srcOrd="1" destOrd="0" presId="urn:microsoft.com/office/officeart/2005/8/layout/orgChart1"/>
    <dgm:cxn modelId="{222FA28C-338E-4906-A714-3496AF10640F}" type="presParOf" srcId="{CCEE89E7-B2F5-E14B-9213-3CC7A3A8A482}" destId="{6A82D583-4F2F-3144-8221-E523D3353A7B}" srcOrd="1" destOrd="0" presId="urn:microsoft.com/office/officeart/2005/8/layout/orgChart1"/>
    <dgm:cxn modelId="{AC684811-2514-4D47-B686-FC3C5CBC7DF8}" type="presParOf" srcId="{6A82D583-4F2F-3144-8221-E523D3353A7B}" destId="{1861A32C-F602-9246-B5E5-BE1C01981273}" srcOrd="0" destOrd="0" presId="urn:microsoft.com/office/officeart/2005/8/layout/orgChart1"/>
    <dgm:cxn modelId="{5EC131A7-6C10-4C5D-A867-EF3BEB671C91}" type="presParOf" srcId="{6A82D583-4F2F-3144-8221-E523D3353A7B}" destId="{7CC6C6A7-708C-384B-872E-33ABD36D158D}" srcOrd="1" destOrd="0" presId="urn:microsoft.com/office/officeart/2005/8/layout/orgChart1"/>
    <dgm:cxn modelId="{F6EF5452-83C7-460E-B8F9-DE8A32659FAC}" type="presParOf" srcId="{7CC6C6A7-708C-384B-872E-33ABD36D158D}" destId="{4572DAF1-AF90-2C47-B704-A76D721DB9ED}" srcOrd="0" destOrd="0" presId="urn:microsoft.com/office/officeart/2005/8/layout/orgChart1"/>
    <dgm:cxn modelId="{1EDB8960-4C5D-463E-A5F3-DFAFA7252A7C}" type="presParOf" srcId="{4572DAF1-AF90-2C47-B704-A76D721DB9ED}" destId="{D2B35D8D-112C-5647-A0EF-51ED23B64243}" srcOrd="0" destOrd="0" presId="urn:microsoft.com/office/officeart/2005/8/layout/orgChart1"/>
    <dgm:cxn modelId="{BAC0C5D2-8F30-49EA-B0CD-4D0CDA0AF6AD}" type="presParOf" srcId="{4572DAF1-AF90-2C47-B704-A76D721DB9ED}" destId="{9201CBDE-50BA-A54E-B030-4F7F39F2F51F}" srcOrd="1" destOrd="0" presId="urn:microsoft.com/office/officeart/2005/8/layout/orgChart1"/>
    <dgm:cxn modelId="{B54E26E7-E678-4C69-B5F6-A0F1219BCBB3}" type="presParOf" srcId="{7CC6C6A7-708C-384B-872E-33ABD36D158D}" destId="{4654516B-BA46-5C42-A381-CC265BC63257}" srcOrd="1" destOrd="0" presId="urn:microsoft.com/office/officeart/2005/8/layout/orgChart1"/>
    <dgm:cxn modelId="{03C2441E-8A67-4412-9AF5-A63EA395E411}" type="presParOf" srcId="{7CC6C6A7-708C-384B-872E-33ABD36D158D}" destId="{38C6691A-5BB4-6646-9F71-8C9FCB67EED6}" srcOrd="2" destOrd="0" presId="urn:microsoft.com/office/officeart/2005/8/layout/orgChart1"/>
    <dgm:cxn modelId="{0AAD2C0A-5790-4A64-98B0-F1159D73BABD}" type="presParOf" srcId="{CCEE89E7-B2F5-E14B-9213-3CC7A3A8A482}" destId="{4215CF31-A4FD-9042-8FDC-2B2A21CF61EC}" srcOrd="2" destOrd="0" presId="urn:microsoft.com/office/officeart/2005/8/layout/orgChart1"/>
    <dgm:cxn modelId="{A8755139-7673-464F-B33A-EB4E9B6ACC77}" type="presParOf" srcId="{4215CF31-A4FD-9042-8FDC-2B2A21CF61EC}" destId="{A356A5C9-71E8-DB48-A5C7-8460BE4B8DD4}" srcOrd="0" destOrd="0" presId="urn:microsoft.com/office/officeart/2005/8/layout/orgChart1"/>
    <dgm:cxn modelId="{D4C7E2B0-63D9-4FAC-A1A6-18CD1B06F336}" type="presParOf" srcId="{4215CF31-A4FD-9042-8FDC-2B2A21CF61EC}" destId="{7F11249A-379D-A04F-A565-790700575598}" srcOrd="1" destOrd="0" presId="urn:microsoft.com/office/officeart/2005/8/layout/orgChart1"/>
    <dgm:cxn modelId="{37C88B4C-868D-4959-A127-CFE2AA82796E}" type="presParOf" srcId="{7F11249A-379D-A04F-A565-790700575598}" destId="{66AD3EDB-C4EB-F844-9370-78CB009DCB8D}" srcOrd="0" destOrd="0" presId="urn:microsoft.com/office/officeart/2005/8/layout/orgChart1"/>
    <dgm:cxn modelId="{472EA09D-ACC0-4892-85ED-6F01EC5CBB66}" type="presParOf" srcId="{66AD3EDB-C4EB-F844-9370-78CB009DCB8D}" destId="{75A357A3-9E42-254F-93F6-959224491F81}" srcOrd="0" destOrd="0" presId="urn:microsoft.com/office/officeart/2005/8/layout/orgChart1"/>
    <dgm:cxn modelId="{E755BE50-2E31-45D5-8E13-3954FE987D33}" type="presParOf" srcId="{66AD3EDB-C4EB-F844-9370-78CB009DCB8D}" destId="{A17DA1CB-8053-AE4F-95FB-6BA40ADE8BEC}" srcOrd="1" destOrd="0" presId="urn:microsoft.com/office/officeart/2005/8/layout/orgChart1"/>
    <dgm:cxn modelId="{B15E9958-CD4E-4CF2-8ECF-3C808C749F46}" type="presParOf" srcId="{7F11249A-379D-A04F-A565-790700575598}" destId="{D2C1C467-D359-B842-8544-869C3BD3BD29}" srcOrd="1" destOrd="0" presId="urn:microsoft.com/office/officeart/2005/8/layout/orgChart1"/>
    <dgm:cxn modelId="{9CAD9B52-8A73-462F-BCF6-70CE2270B151}" type="presParOf" srcId="{7F11249A-379D-A04F-A565-790700575598}" destId="{D6862446-EF10-CE45-9BDC-088200367378}" srcOrd="2" destOrd="0" presId="urn:microsoft.com/office/officeart/2005/8/layout/orgChart1"/>
    <dgm:cxn modelId="{31D406DD-4D32-4D22-86A3-80CB254D4C91}" type="presParOf" srcId="{4215CF31-A4FD-9042-8FDC-2B2A21CF61EC}" destId="{73438B64-50EF-E544-91A3-D3256F0A16D0}" srcOrd="2" destOrd="0" presId="urn:microsoft.com/office/officeart/2005/8/layout/orgChart1"/>
    <dgm:cxn modelId="{77D872E0-B4DE-40C0-A248-619F088F367A}" type="presParOf" srcId="{4215CF31-A4FD-9042-8FDC-2B2A21CF61EC}" destId="{D620E98E-64D6-9047-86B1-0C2102F0A8EE}" srcOrd="3" destOrd="0" presId="urn:microsoft.com/office/officeart/2005/8/layout/orgChart1"/>
    <dgm:cxn modelId="{4E94C159-477D-4CC3-B070-D1F0D2A8BCB4}" type="presParOf" srcId="{D620E98E-64D6-9047-86B1-0C2102F0A8EE}" destId="{29E49696-B694-7E4D-B8BA-2EC2FE3038B5}" srcOrd="0" destOrd="0" presId="urn:microsoft.com/office/officeart/2005/8/layout/orgChart1"/>
    <dgm:cxn modelId="{BAD3C6BD-A758-4320-8E81-C706EBEA2849}" type="presParOf" srcId="{29E49696-B694-7E4D-B8BA-2EC2FE3038B5}" destId="{DD64DF3B-C09D-A041-94E8-6A99E14E6701}" srcOrd="0" destOrd="0" presId="urn:microsoft.com/office/officeart/2005/8/layout/orgChart1"/>
    <dgm:cxn modelId="{01A56976-3FC7-4B8A-9FA4-DE1C848F3912}" type="presParOf" srcId="{29E49696-B694-7E4D-B8BA-2EC2FE3038B5}" destId="{7DF1841A-E863-384B-ACE4-0E5411E213D9}" srcOrd="1" destOrd="0" presId="urn:microsoft.com/office/officeart/2005/8/layout/orgChart1"/>
    <dgm:cxn modelId="{48BAD844-59D4-421C-A9E5-36C3C15E7D68}" type="presParOf" srcId="{D620E98E-64D6-9047-86B1-0C2102F0A8EE}" destId="{32EFA785-7CA9-8846-9C25-4A7D7F6BED45}" srcOrd="1" destOrd="0" presId="urn:microsoft.com/office/officeart/2005/8/layout/orgChart1"/>
    <dgm:cxn modelId="{B3A9C1A3-D1A6-4FD9-B441-CC071100C9DF}" type="presParOf" srcId="{D620E98E-64D6-9047-86B1-0C2102F0A8EE}" destId="{FF538EA3-826E-7743-B303-692D9D423CE2}" srcOrd="2" destOrd="0" presId="urn:microsoft.com/office/officeart/2005/8/layout/orgChart1"/>
    <dgm:cxn modelId="{F9F18F34-3D7F-40F7-8B1F-585001A113D5}" type="presParOf" srcId="{6C692A3C-47F6-8247-84F1-ADDDF59A2978}" destId="{4D3A6ADA-8CD3-644D-9795-F05D532DC05C}" srcOrd="2" destOrd="0" presId="urn:microsoft.com/office/officeart/2005/8/layout/orgChart1"/>
  </dgm:cxnLst>
  <dgm:bg/>
  <dgm:whole>
    <a:ln>
      <a:solidFill>
        <a:srgbClr val="376092"/>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A84B72-7CD7-FA47-BA10-CE34B09E6D86}" type="doc">
      <dgm:prSet loTypeId="urn:microsoft.com/office/officeart/2005/8/layout/radial6" loCatId="cycle" qsTypeId="urn:microsoft.com/office/officeart/2005/8/quickstyle/simple4" qsCatId="simple" csTypeId="urn:microsoft.com/office/officeart/2005/8/colors/accent1_2" csCatId="accent1" phldr="1"/>
      <dgm:spPr/>
      <dgm:t>
        <a:bodyPr/>
        <a:lstStyle/>
        <a:p>
          <a:endParaRPr lang="en-US"/>
        </a:p>
      </dgm:t>
    </dgm:pt>
    <dgm:pt modelId="{602BC78A-03C8-7446-AE86-A2508C8350C9}">
      <dgm:prSet phldrT="[Text]"/>
      <dgm:spPr>
        <a:solidFill>
          <a:schemeClr val="tx2"/>
        </a:solidFill>
      </dgm:spPr>
      <dgm:t>
        <a:bodyPr/>
        <a:lstStyle/>
        <a:p>
          <a:r>
            <a:rPr lang="en-US" dirty="0" smtClean="0">
              <a:latin typeface="Calibri"/>
              <a:cs typeface="Calibri"/>
            </a:rPr>
            <a:t>Planning Obligations Strategy</a:t>
          </a:r>
          <a:endParaRPr lang="en-US" dirty="0">
            <a:latin typeface="Calibri"/>
            <a:cs typeface="Calibri"/>
          </a:endParaRPr>
        </a:p>
      </dgm:t>
    </dgm:pt>
    <dgm:pt modelId="{32DCFB1E-53D0-B74A-BB6F-A4F28DADE27A}" type="parTrans" cxnId="{E5277BB9-E667-EC40-993E-5F10C2392AC0}">
      <dgm:prSet/>
      <dgm:spPr/>
      <dgm:t>
        <a:bodyPr/>
        <a:lstStyle/>
        <a:p>
          <a:endParaRPr lang="en-US"/>
        </a:p>
      </dgm:t>
    </dgm:pt>
    <dgm:pt modelId="{E91910ED-EF8A-1745-90FB-DC380DE91941}" type="sibTrans" cxnId="{E5277BB9-E667-EC40-993E-5F10C2392AC0}">
      <dgm:prSet/>
      <dgm:spPr/>
      <dgm:t>
        <a:bodyPr/>
        <a:lstStyle/>
        <a:p>
          <a:endParaRPr lang="en-US"/>
        </a:p>
      </dgm:t>
    </dgm:pt>
    <dgm:pt modelId="{8E3F4438-2F74-3A4F-A592-F373250D0045}">
      <dgm:prSet phldrT="[Text]" custT="1"/>
      <dgm:spPr>
        <a:solidFill>
          <a:schemeClr val="tx2"/>
        </a:solidFill>
      </dgm:spPr>
      <dgm:t>
        <a:bodyPr/>
        <a:lstStyle/>
        <a:p>
          <a:r>
            <a:rPr lang="en-US" sz="1400" dirty="0" smtClean="0">
              <a:latin typeface="Calibri"/>
              <a:cs typeface="Calibri"/>
            </a:rPr>
            <a:t>Strategic Sites vs Small Sites</a:t>
          </a:r>
          <a:endParaRPr lang="en-US" sz="1400" dirty="0">
            <a:latin typeface="Calibri"/>
            <a:cs typeface="Calibri"/>
          </a:endParaRPr>
        </a:p>
      </dgm:t>
    </dgm:pt>
    <dgm:pt modelId="{CF2EA4C3-D261-2B43-B832-114F66323E55}" type="parTrans" cxnId="{9A2C45D7-D648-0840-8221-BAA1E4DBD8F1}">
      <dgm:prSet/>
      <dgm:spPr/>
      <dgm:t>
        <a:bodyPr/>
        <a:lstStyle/>
        <a:p>
          <a:endParaRPr lang="en-US"/>
        </a:p>
      </dgm:t>
    </dgm:pt>
    <dgm:pt modelId="{5E2DBBC7-72A3-1344-BBC7-0017B9B672B6}" type="sibTrans" cxnId="{9A2C45D7-D648-0840-8221-BAA1E4DBD8F1}">
      <dgm:prSet/>
      <dgm:spPr>
        <a:solidFill>
          <a:srgbClr val="95B3D7"/>
        </a:solidFill>
      </dgm:spPr>
      <dgm:t>
        <a:bodyPr/>
        <a:lstStyle/>
        <a:p>
          <a:endParaRPr lang="en-US"/>
        </a:p>
      </dgm:t>
    </dgm:pt>
    <dgm:pt modelId="{4349F38F-AFC6-934F-A2C2-FBEEF369E378}">
      <dgm:prSet phldrT="[Text]" custT="1"/>
      <dgm:spPr>
        <a:solidFill>
          <a:schemeClr val="tx2"/>
        </a:solidFill>
      </dgm:spPr>
      <dgm:t>
        <a:bodyPr/>
        <a:lstStyle/>
        <a:p>
          <a:r>
            <a:rPr lang="en-US" sz="1400" dirty="0" smtClean="0">
              <a:latin typeface="Calibri"/>
              <a:cs typeface="Calibri"/>
            </a:rPr>
            <a:t>CIL Technical Viability</a:t>
          </a:r>
          <a:endParaRPr lang="en-US" sz="1400" dirty="0">
            <a:latin typeface="Calibri"/>
            <a:cs typeface="Calibri"/>
          </a:endParaRPr>
        </a:p>
      </dgm:t>
    </dgm:pt>
    <dgm:pt modelId="{F4BF8920-1322-2647-A41B-C0872E8D70E2}" type="parTrans" cxnId="{52D3A49D-2BA1-2B45-B103-D5B8CC64CCA5}">
      <dgm:prSet/>
      <dgm:spPr/>
      <dgm:t>
        <a:bodyPr/>
        <a:lstStyle/>
        <a:p>
          <a:endParaRPr lang="en-US"/>
        </a:p>
      </dgm:t>
    </dgm:pt>
    <dgm:pt modelId="{EE81C9D5-F867-D343-936B-FF714A169756}" type="sibTrans" cxnId="{52D3A49D-2BA1-2B45-B103-D5B8CC64CCA5}">
      <dgm:prSet/>
      <dgm:spPr>
        <a:solidFill>
          <a:srgbClr val="95B3D7"/>
        </a:solidFill>
      </dgm:spPr>
      <dgm:t>
        <a:bodyPr/>
        <a:lstStyle/>
        <a:p>
          <a:endParaRPr lang="en-US"/>
        </a:p>
      </dgm:t>
    </dgm:pt>
    <dgm:pt modelId="{552B60DD-77D0-5E4D-BB04-2B9782113D4F}">
      <dgm:prSet phldrT="[Text]" custT="1"/>
      <dgm:spPr>
        <a:solidFill>
          <a:schemeClr val="tx2"/>
        </a:solidFill>
      </dgm:spPr>
      <dgm:t>
        <a:bodyPr/>
        <a:lstStyle/>
        <a:p>
          <a:r>
            <a:rPr lang="en-US" sz="1200" dirty="0" smtClean="0">
              <a:latin typeface="Calibri"/>
              <a:cs typeface="Calibri"/>
            </a:rPr>
            <a:t>Development market</a:t>
          </a:r>
          <a:endParaRPr lang="en-US" sz="1200" dirty="0">
            <a:latin typeface="Calibri"/>
            <a:cs typeface="Calibri"/>
          </a:endParaRPr>
        </a:p>
      </dgm:t>
    </dgm:pt>
    <dgm:pt modelId="{BC01AF71-5DBD-8942-B29C-F620EFB8E92B}" type="parTrans" cxnId="{EB5D9368-2A8E-F24C-B50C-3711F46A4F06}">
      <dgm:prSet/>
      <dgm:spPr/>
      <dgm:t>
        <a:bodyPr/>
        <a:lstStyle/>
        <a:p>
          <a:endParaRPr lang="en-US"/>
        </a:p>
      </dgm:t>
    </dgm:pt>
    <dgm:pt modelId="{66326AEE-1A1F-E643-A7C7-58311D97F1F3}" type="sibTrans" cxnId="{EB5D9368-2A8E-F24C-B50C-3711F46A4F06}">
      <dgm:prSet/>
      <dgm:spPr>
        <a:solidFill>
          <a:schemeClr val="accent1">
            <a:lumMod val="60000"/>
            <a:lumOff val="40000"/>
          </a:schemeClr>
        </a:solidFill>
      </dgm:spPr>
      <dgm:t>
        <a:bodyPr/>
        <a:lstStyle/>
        <a:p>
          <a:endParaRPr lang="en-US"/>
        </a:p>
      </dgm:t>
    </dgm:pt>
    <dgm:pt modelId="{08B7608B-84A2-EE4C-8398-73789094D46D}">
      <dgm:prSet phldrT="[Text]" custT="1"/>
      <dgm:spPr>
        <a:solidFill>
          <a:schemeClr val="tx2"/>
        </a:solidFill>
      </dgm:spPr>
      <dgm:t>
        <a:bodyPr/>
        <a:lstStyle/>
        <a:p>
          <a:r>
            <a:rPr lang="en-US" sz="1400" dirty="0" smtClean="0">
              <a:latin typeface="Calibri"/>
              <a:cs typeface="Calibri"/>
            </a:rPr>
            <a:t>Affordable Housing Objectives</a:t>
          </a:r>
          <a:endParaRPr lang="en-US" sz="1400" dirty="0">
            <a:latin typeface="Calibri"/>
            <a:cs typeface="Calibri"/>
          </a:endParaRPr>
        </a:p>
      </dgm:t>
    </dgm:pt>
    <dgm:pt modelId="{7E449277-EE18-274E-A837-305FBEFFB2E7}" type="parTrans" cxnId="{5F4A024A-1CC0-2D42-9A6A-84DC56B4CEBC}">
      <dgm:prSet/>
      <dgm:spPr/>
      <dgm:t>
        <a:bodyPr/>
        <a:lstStyle/>
        <a:p>
          <a:endParaRPr lang="en-US"/>
        </a:p>
      </dgm:t>
    </dgm:pt>
    <dgm:pt modelId="{B83CB7F2-6226-8044-A425-B9446EF631EC}" type="sibTrans" cxnId="{5F4A024A-1CC0-2D42-9A6A-84DC56B4CEBC}">
      <dgm:prSet/>
      <dgm:spPr>
        <a:solidFill>
          <a:schemeClr val="accent1">
            <a:lumMod val="60000"/>
            <a:lumOff val="40000"/>
          </a:schemeClr>
        </a:solidFill>
      </dgm:spPr>
      <dgm:t>
        <a:bodyPr/>
        <a:lstStyle/>
        <a:p>
          <a:endParaRPr lang="en-US"/>
        </a:p>
      </dgm:t>
    </dgm:pt>
    <dgm:pt modelId="{F13FC110-9AC9-B843-AF8F-102950837761}">
      <dgm:prSet custT="1"/>
      <dgm:spPr>
        <a:solidFill>
          <a:schemeClr val="tx2"/>
        </a:solidFill>
      </dgm:spPr>
      <dgm:t>
        <a:bodyPr/>
        <a:lstStyle/>
        <a:p>
          <a:r>
            <a:rPr lang="en-US" sz="1400" dirty="0" smtClean="0">
              <a:latin typeface="Calibri"/>
              <a:cs typeface="Calibri"/>
            </a:rPr>
            <a:t>Local context</a:t>
          </a:r>
          <a:endParaRPr lang="en-US" sz="1400" dirty="0">
            <a:latin typeface="Calibri"/>
            <a:cs typeface="Calibri"/>
          </a:endParaRPr>
        </a:p>
      </dgm:t>
    </dgm:pt>
    <dgm:pt modelId="{A6DFD4E4-6DF7-3D42-B464-8839F3758227}" type="parTrans" cxnId="{034E6B34-2532-0541-9817-7C84D730904A}">
      <dgm:prSet/>
      <dgm:spPr/>
      <dgm:t>
        <a:bodyPr/>
        <a:lstStyle/>
        <a:p>
          <a:endParaRPr lang="en-US"/>
        </a:p>
      </dgm:t>
    </dgm:pt>
    <dgm:pt modelId="{D13FEE56-8703-1D43-8283-8267D6117839}" type="sibTrans" cxnId="{034E6B34-2532-0541-9817-7C84D730904A}">
      <dgm:prSet/>
      <dgm:spPr>
        <a:solidFill>
          <a:schemeClr val="accent1">
            <a:lumMod val="60000"/>
            <a:lumOff val="40000"/>
          </a:schemeClr>
        </a:solidFill>
      </dgm:spPr>
      <dgm:t>
        <a:bodyPr/>
        <a:lstStyle/>
        <a:p>
          <a:endParaRPr lang="en-US"/>
        </a:p>
      </dgm:t>
    </dgm:pt>
    <dgm:pt modelId="{A5BD3064-3656-8B45-A4FB-09C5E4FFA72F}" type="pres">
      <dgm:prSet presAssocID="{08A84B72-7CD7-FA47-BA10-CE34B09E6D86}" presName="Name0" presStyleCnt="0">
        <dgm:presLayoutVars>
          <dgm:chMax val="1"/>
          <dgm:dir/>
          <dgm:animLvl val="ctr"/>
          <dgm:resizeHandles val="exact"/>
        </dgm:presLayoutVars>
      </dgm:prSet>
      <dgm:spPr/>
      <dgm:t>
        <a:bodyPr/>
        <a:lstStyle/>
        <a:p>
          <a:endParaRPr lang="en-US"/>
        </a:p>
      </dgm:t>
    </dgm:pt>
    <dgm:pt modelId="{84280F5B-9F44-154F-AEA5-59C5590F0CEB}" type="pres">
      <dgm:prSet presAssocID="{602BC78A-03C8-7446-AE86-A2508C8350C9}" presName="centerShape" presStyleLbl="node0" presStyleIdx="0" presStyleCnt="1"/>
      <dgm:spPr/>
      <dgm:t>
        <a:bodyPr/>
        <a:lstStyle/>
        <a:p>
          <a:endParaRPr lang="en-US"/>
        </a:p>
      </dgm:t>
    </dgm:pt>
    <dgm:pt modelId="{6F3C1077-B861-2144-AC9D-D67DC088D470}" type="pres">
      <dgm:prSet presAssocID="{F13FC110-9AC9-B843-AF8F-102950837761}" presName="node" presStyleLbl="node1" presStyleIdx="0" presStyleCnt="5">
        <dgm:presLayoutVars>
          <dgm:bulletEnabled val="1"/>
        </dgm:presLayoutVars>
      </dgm:prSet>
      <dgm:spPr/>
      <dgm:t>
        <a:bodyPr/>
        <a:lstStyle/>
        <a:p>
          <a:endParaRPr lang="en-US"/>
        </a:p>
      </dgm:t>
    </dgm:pt>
    <dgm:pt modelId="{CF4FAA77-08E1-324B-8048-94B3DB20D771}" type="pres">
      <dgm:prSet presAssocID="{F13FC110-9AC9-B843-AF8F-102950837761}" presName="dummy" presStyleCnt="0"/>
      <dgm:spPr/>
    </dgm:pt>
    <dgm:pt modelId="{C4BE1AC9-C31B-7B4E-B72E-E718032561BD}" type="pres">
      <dgm:prSet presAssocID="{D13FEE56-8703-1D43-8283-8267D6117839}" presName="sibTrans" presStyleLbl="sibTrans2D1" presStyleIdx="0" presStyleCnt="5"/>
      <dgm:spPr/>
      <dgm:t>
        <a:bodyPr/>
        <a:lstStyle/>
        <a:p>
          <a:endParaRPr lang="en-US"/>
        </a:p>
      </dgm:t>
    </dgm:pt>
    <dgm:pt modelId="{BF28F456-72FC-0445-AE2B-66A9B0AB73D5}" type="pres">
      <dgm:prSet presAssocID="{8E3F4438-2F74-3A4F-A592-F373250D0045}" presName="node" presStyleLbl="node1" presStyleIdx="1" presStyleCnt="5">
        <dgm:presLayoutVars>
          <dgm:bulletEnabled val="1"/>
        </dgm:presLayoutVars>
      </dgm:prSet>
      <dgm:spPr/>
      <dgm:t>
        <a:bodyPr/>
        <a:lstStyle/>
        <a:p>
          <a:endParaRPr lang="en-US"/>
        </a:p>
      </dgm:t>
    </dgm:pt>
    <dgm:pt modelId="{22A5BE46-EEF0-BC48-828A-AFAF0A5BF073}" type="pres">
      <dgm:prSet presAssocID="{8E3F4438-2F74-3A4F-A592-F373250D0045}" presName="dummy" presStyleCnt="0"/>
      <dgm:spPr/>
    </dgm:pt>
    <dgm:pt modelId="{362B09C8-0648-8E48-93BC-AAE30543B535}" type="pres">
      <dgm:prSet presAssocID="{5E2DBBC7-72A3-1344-BBC7-0017B9B672B6}" presName="sibTrans" presStyleLbl="sibTrans2D1" presStyleIdx="1" presStyleCnt="5"/>
      <dgm:spPr/>
      <dgm:t>
        <a:bodyPr/>
        <a:lstStyle/>
        <a:p>
          <a:endParaRPr lang="en-US"/>
        </a:p>
      </dgm:t>
    </dgm:pt>
    <dgm:pt modelId="{DB6FCF84-9E03-AC4E-89F5-C437E0020812}" type="pres">
      <dgm:prSet presAssocID="{4349F38F-AFC6-934F-A2C2-FBEEF369E378}" presName="node" presStyleLbl="node1" presStyleIdx="2" presStyleCnt="5">
        <dgm:presLayoutVars>
          <dgm:bulletEnabled val="1"/>
        </dgm:presLayoutVars>
      </dgm:prSet>
      <dgm:spPr/>
      <dgm:t>
        <a:bodyPr/>
        <a:lstStyle/>
        <a:p>
          <a:endParaRPr lang="en-US"/>
        </a:p>
      </dgm:t>
    </dgm:pt>
    <dgm:pt modelId="{2D864536-16D5-7F41-B5C5-649F1FF80EEA}" type="pres">
      <dgm:prSet presAssocID="{4349F38F-AFC6-934F-A2C2-FBEEF369E378}" presName="dummy" presStyleCnt="0"/>
      <dgm:spPr/>
    </dgm:pt>
    <dgm:pt modelId="{5BBA3833-B137-A043-B982-714599AF6DB4}" type="pres">
      <dgm:prSet presAssocID="{EE81C9D5-F867-D343-936B-FF714A169756}" presName="sibTrans" presStyleLbl="sibTrans2D1" presStyleIdx="2" presStyleCnt="5"/>
      <dgm:spPr/>
      <dgm:t>
        <a:bodyPr/>
        <a:lstStyle/>
        <a:p>
          <a:endParaRPr lang="en-US"/>
        </a:p>
      </dgm:t>
    </dgm:pt>
    <dgm:pt modelId="{A9C17E65-5D25-CF49-A9B0-9D28BB5168E6}" type="pres">
      <dgm:prSet presAssocID="{552B60DD-77D0-5E4D-BB04-2B9782113D4F}" presName="node" presStyleLbl="node1" presStyleIdx="3" presStyleCnt="5">
        <dgm:presLayoutVars>
          <dgm:bulletEnabled val="1"/>
        </dgm:presLayoutVars>
      </dgm:prSet>
      <dgm:spPr/>
      <dgm:t>
        <a:bodyPr/>
        <a:lstStyle/>
        <a:p>
          <a:endParaRPr lang="en-US"/>
        </a:p>
      </dgm:t>
    </dgm:pt>
    <dgm:pt modelId="{245F9CC1-4AA6-9241-915A-E84459FE8AA4}" type="pres">
      <dgm:prSet presAssocID="{552B60DD-77D0-5E4D-BB04-2B9782113D4F}" presName="dummy" presStyleCnt="0"/>
      <dgm:spPr/>
    </dgm:pt>
    <dgm:pt modelId="{0593B7B4-507E-B643-8224-F5D001F3F426}" type="pres">
      <dgm:prSet presAssocID="{66326AEE-1A1F-E643-A7C7-58311D97F1F3}" presName="sibTrans" presStyleLbl="sibTrans2D1" presStyleIdx="3" presStyleCnt="5"/>
      <dgm:spPr/>
      <dgm:t>
        <a:bodyPr/>
        <a:lstStyle/>
        <a:p>
          <a:endParaRPr lang="en-US"/>
        </a:p>
      </dgm:t>
    </dgm:pt>
    <dgm:pt modelId="{AE35E1AE-B222-AF49-B04B-1B7C0C08FC84}" type="pres">
      <dgm:prSet presAssocID="{08B7608B-84A2-EE4C-8398-73789094D46D}" presName="node" presStyleLbl="node1" presStyleIdx="4" presStyleCnt="5">
        <dgm:presLayoutVars>
          <dgm:bulletEnabled val="1"/>
        </dgm:presLayoutVars>
      </dgm:prSet>
      <dgm:spPr/>
      <dgm:t>
        <a:bodyPr/>
        <a:lstStyle/>
        <a:p>
          <a:endParaRPr lang="en-US"/>
        </a:p>
      </dgm:t>
    </dgm:pt>
    <dgm:pt modelId="{1EB479C3-982D-A042-B31E-163DE65C432B}" type="pres">
      <dgm:prSet presAssocID="{08B7608B-84A2-EE4C-8398-73789094D46D}" presName="dummy" presStyleCnt="0"/>
      <dgm:spPr/>
    </dgm:pt>
    <dgm:pt modelId="{D419DBF7-3ADE-4B4F-9B08-21F2AC943190}" type="pres">
      <dgm:prSet presAssocID="{B83CB7F2-6226-8044-A425-B9446EF631EC}" presName="sibTrans" presStyleLbl="sibTrans2D1" presStyleIdx="4" presStyleCnt="5"/>
      <dgm:spPr/>
      <dgm:t>
        <a:bodyPr/>
        <a:lstStyle/>
        <a:p>
          <a:endParaRPr lang="en-US"/>
        </a:p>
      </dgm:t>
    </dgm:pt>
  </dgm:ptLst>
  <dgm:cxnLst>
    <dgm:cxn modelId="{20291608-6281-4F49-8D0E-9313C71B4057}" type="presOf" srcId="{08B7608B-84A2-EE4C-8398-73789094D46D}" destId="{AE35E1AE-B222-AF49-B04B-1B7C0C08FC84}" srcOrd="0" destOrd="0" presId="urn:microsoft.com/office/officeart/2005/8/layout/radial6"/>
    <dgm:cxn modelId="{3395184D-914B-4ECD-B231-1FC8CD637115}" type="presOf" srcId="{4349F38F-AFC6-934F-A2C2-FBEEF369E378}" destId="{DB6FCF84-9E03-AC4E-89F5-C437E0020812}" srcOrd="0" destOrd="0" presId="urn:microsoft.com/office/officeart/2005/8/layout/radial6"/>
    <dgm:cxn modelId="{4C672108-92EA-40FF-AAD2-0A84C5B50344}" type="presOf" srcId="{66326AEE-1A1F-E643-A7C7-58311D97F1F3}" destId="{0593B7B4-507E-B643-8224-F5D001F3F426}" srcOrd="0" destOrd="0" presId="urn:microsoft.com/office/officeart/2005/8/layout/radial6"/>
    <dgm:cxn modelId="{3E90F399-757B-459E-B187-6F2EF007B56D}" type="presOf" srcId="{552B60DD-77D0-5E4D-BB04-2B9782113D4F}" destId="{A9C17E65-5D25-CF49-A9B0-9D28BB5168E6}" srcOrd="0" destOrd="0" presId="urn:microsoft.com/office/officeart/2005/8/layout/radial6"/>
    <dgm:cxn modelId="{2B4162F5-F4C3-48AA-AC60-3D3DDF3CB010}" type="presOf" srcId="{B83CB7F2-6226-8044-A425-B9446EF631EC}" destId="{D419DBF7-3ADE-4B4F-9B08-21F2AC943190}" srcOrd="0" destOrd="0" presId="urn:microsoft.com/office/officeart/2005/8/layout/radial6"/>
    <dgm:cxn modelId="{9A2C45D7-D648-0840-8221-BAA1E4DBD8F1}" srcId="{602BC78A-03C8-7446-AE86-A2508C8350C9}" destId="{8E3F4438-2F74-3A4F-A592-F373250D0045}" srcOrd="1" destOrd="0" parTransId="{CF2EA4C3-D261-2B43-B832-114F66323E55}" sibTransId="{5E2DBBC7-72A3-1344-BBC7-0017B9B672B6}"/>
    <dgm:cxn modelId="{52D3A49D-2BA1-2B45-B103-D5B8CC64CCA5}" srcId="{602BC78A-03C8-7446-AE86-A2508C8350C9}" destId="{4349F38F-AFC6-934F-A2C2-FBEEF369E378}" srcOrd="2" destOrd="0" parTransId="{F4BF8920-1322-2647-A41B-C0872E8D70E2}" sibTransId="{EE81C9D5-F867-D343-936B-FF714A169756}"/>
    <dgm:cxn modelId="{452E48BA-D95E-44AD-9231-808818246EBB}" type="presOf" srcId="{8E3F4438-2F74-3A4F-A592-F373250D0045}" destId="{BF28F456-72FC-0445-AE2B-66A9B0AB73D5}" srcOrd="0" destOrd="0" presId="urn:microsoft.com/office/officeart/2005/8/layout/radial6"/>
    <dgm:cxn modelId="{8A3AB385-5F4D-4BFC-AEE6-A88A3E5DDE64}" type="presOf" srcId="{08A84B72-7CD7-FA47-BA10-CE34B09E6D86}" destId="{A5BD3064-3656-8B45-A4FB-09C5E4FFA72F}" srcOrd="0" destOrd="0" presId="urn:microsoft.com/office/officeart/2005/8/layout/radial6"/>
    <dgm:cxn modelId="{EB5D9368-2A8E-F24C-B50C-3711F46A4F06}" srcId="{602BC78A-03C8-7446-AE86-A2508C8350C9}" destId="{552B60DD-77D0-5E4D-BB04-2B9782113D4F}" srcOrd="3" destOrd="0" parTransId="{BC01AF71-5DBD-8942-B29C-F620EFB8E92B}" sibTransId="{66326AEE-1A1F-E643-A7C7-58311D97F1F3}"/>
    <dgm:cxn modelId="{E5277BB9-E667-EC40-993E-5F10C2392AC0}" srcId="{08A84B72-7CD7-FA47-BA10-CE34B09E6D86}" destId="{602BC78A-03C8-7446-AE86-A2508C8350C9}" srcOrd="0" destOrd="0" parTransId="{32DCFB1E-53D0-B74A-BB6F-A4F28DADE27A}" sibTransId="{E91910ED-EF8A-1745-90FB-DC380DE91941}"/>
    <dgm:cxn modelId="{ABFED29A-6865-442A-97F2-04B01D20563C}" type="presOf" srcId="{5E2DBBC7-72A3-1344-BBC7-0017B9B672B6}" destId="{362B09C8-0648-8E48-93BC-AAE30543B535}" srcOrd="0" destOrd="0" presId="urn:microsoft.com/office/officeart/2005/8/layout/radial6"/>
    <dgm:cxn modelId="{9D88E700-BD02-4FF6-972A-F58A6A521B69}" type="presOf" srcId="{F13FC110-9AC9-B843-AF8F-102950837761}" destId="{6F3C1077-B861-2144-AC9D-D67DC088D470}" srcOrd="0" destOrd="0" presId="urn:microsoft.com/office/officeart/2005/8/layout/radial6"/>
    <dgm:cxn modelId="{80805D54-036F-417B-9885-F4D1ED386FC6}" type="presOf" srcId="{D13FEE56-8703-1D43-8283-8267D6117839}" destId="{C4BE1AC9-C31B-7B4E-B72E-E718032561BD}" srcOrd="0" destOrd="0" presId="urn:microsoft.com/office/officeart/2005/8/layout/radial6"/>
    <dgm:cxn modelId="{F341D627-5054-447F-9D75-71FBDA53CD27}" type="presOf" srcId="{602BC78A-03C8-7446-AE86-A2508C8350C9}" destId="{84280F5B-9F44-154F-AEA5-59C5590F0CEB}" srcOrd="0" destOrd="0" presId="urn:microsoft.com/office/officeart/2005/8/layout/radial6"/>
    <dgm:cxn modelId="{5F4A024A-1CC0-2D42-9A6A-84DC56B4CEBC}" srcId="{602BC78A-03C8-7446-AE86-A2508C8350C9}" destId="{08B7608B-84A2-EE4C-8398-73789094D46D}" srcOrd="4" destOrd="0" parTransId="{7E449277-EE18-274E-A837-305FBEFFB2E7}" sibTransId="{B83CB7F2-6226-8044-A425-B9446EF631EC}"/>
    <dgm:cxn modelId="{AFF41779-39D3-46D4-B085-FC52589D2101}" type="presOf" srcId="{EE81C9D5-F867-D343-936B-FF714A169756}" destId="{5BBA3833-B137-A043-B982-714599AF6DB4}" srcOrd="0" destOrd="0" presId="urn:microsoft.com/office/officeart/2005/8/layout/radial6"/>
    <dgm:cxn modelId="{034E6B34-2532-0541-9817-7C84D730904A}" srcId="{602BC78A-03C8-7446-AE86-A2508C8350C9}" destId="{F13FC110-9AC9-B843-AF8F-102950837761}" srcOrd="0" destOrd="0" parTransId="{A6DFD4E4-6DF7-3D42-B464-8839F3758227}" sibTransId="{D13FEE56-8703-1D43-8283-8267D6117839}"/>
    <dgm:cxn modelId="{B72514E5-E533-4ACC-A8CC-D98DF149559E}" type="presParOf" srcId="{A5BD3064-3656-8B45-A4FB-09C5E4FFA72F}" destId="{84280F5B-9F44-154F-AEA5-59C5590F0CEB}" srcOrd="0" destOrd="0" presId="urn:microsoft.com/office/officeart/2005/8/layout/radial6"/>
    <dgm:cxn modelId="{E002C60D-81C4-4B83-9F0B-734F976388FF}" type="presParOf" srcId="{A5BD3064-3656-8B45-A4FB-09C5E4FFA72F}" destId="{6F3C1077-B861-2144-AC9D-D67DC088D470}" srcOrd="1" destOrd="0" presId="urn:microsoft.com/office/officeart/2005/8/layout/radial6"/>
    <dgm:cxn modelId="{C5452E32-637B-4E45-8A53-A91B54DC70E2}" type="presParOf" srcId="{A5BD3064-3656-8B45-A4FB-09C5E4FFA72F}" destId="{CF4FAA77-08E1-324B-8048-94B3DB20D771}" srcOrd="2" destOrd="0" presId="urn:microsoft.com/office/officeart/2005/8/layout/radial6"/>
    <dgm:cxn modelId="{B611B9A0-2401-4F88-934C-944FADF6BF92}" type="presParOf" srcId="{A5BD3064-3656-8B45-A4FB-09C5E4FFA72F}" destId="{C4BE1AC9-C31B-7B4E-B72E-E718032561BD}" srcOrd="3" destOrd="0" presId="urn:microsoft.com/office/officeart/2005/8/layout/radial6"/>
    <dgm:cxn modelId="{0EE53EA4-4169-4B44-AD37-670D75739344}" type="presParOf" srcId="{A5BD3064-3656-8B45-A4FB-09C5E4FFA72F}" destId="{BF28F456-72FC-0445-AE2B-66A9B0AB73D5}" srcOrd="4" destOrd="0" presId="urn:microsoft.com/office/officeart/2005/8/layout/radial6"/>
    <dgm:cxn modelId="{5EB388AF-620B-4C17-B11E-0A03456ADCDA}" type="presParOf" srcId="{A5BD3064-3656-8B45-A4FB-09C5E4FFA72F}" destId="{22A5BE46-EEF0-BC48-828A-AFAF0A5BF073}" srcOrd="5" destOrd="0" presId="urn:microsoft.com/office/officeart/2005/8/layout/radial6"/>
    <dgm:cxn modelId="{035946F5-6D6F-4F68-AB7E-9270F72A31FA}" type="presParOf" srcId="{A5BD3064-3656-8B45-A4FB-09C5E4FFA72F}" destId="{362B09C8-0648-8E48-93BC-AAE30543B535}" srcOrd="6" destOrd="0" presId="urn:microsoft.com/office/officeart/2005/8/layout/radial6"/>
    <dgm:cxn modelId="{F9C262E7-A235-48CB-952E-97C54208CF78}" type="presParOf" srcId="{A5BD3064-3656-8B45-A4FB-09C5E4FFA72F}" destId="{DB6FCF84-9E03-AC4E-89F5-C437E0020812}" srcOrd="7" destOrd="0" presId="urn:microsoft.com/office/officeart/2005/8/layout/radial6"/>
    <dgm:cxn modelId="{0DE7E361-4AF6-4609-8120-65EB067B948C}" type="presParOf" srcId="{A5BD3064-3656-8B45-A4FB-09C5E4FFA72F}" destId="{2D864536-16D5-7F41-B5C5-649F1FF80EEA}" srcOrd="8" destOrd="0" presId="urn:microsoft.com/office/officeart/2005/8/layout/radial6"/>
    <dgm:cxn modelId="{398AB85C-3273-4638-A6E4-113BE5D385F6}" type="presParOf" srcId="{A5BD3064-3656-8B45-A4FB-09C5E4FFA72F}" destId="{5BBA3833-B137-A043-B982-714599AF6DB4}" srcOrd="9" destOrd="0" presId="urn:microsoft.com/office/officeart/2005/8/layout/radial6"/>
    <dgm:cxn modelId="{ECE39E87-E22B-45C6-A956-5B4C55AC42DC}" type="presParOf" srcId="{A5BD3064-3656-8B45-A4FB-09C5E4FFA72F}" destId="{A9C17E65-5D25-CF49-A9B0-9D28BB5168E6}" srcOrd="10" destOrd="0" presId="urn:microsoft.com/office/officeart/2005/8/layout/radial6"/>
    <dgm:cxn modelId="{F4CA892E-CA50-46AB-BC1D-DD96B173FE7F}" type="presParOf" srcId="{A5BD3064-3656-8B45-A4FB-09C5E4FFA72F}" destId="{245F9CC1-4AA6-9241-915A-E84459FE8AA4}" srcOrd="11" destOrd="0" presId="urn:microsoft.com/office/officeart/2005/8/layout/radial6"/>
    <dgm:cxn modelId="{70D6624A-E7E3-4D68-AC99-9995EDF1DF45}" type="presParOf" srcId="{A5BD3064-3656-8B45-A4FB-09C5E4FFA72F}" destId="{0593B7B4-507E-B643-8224-F5D001F3F426}" srcOrd="12" destOrd="0" presId="urn:microsoft.com/office/officeart/2005/8/layout/radial6"/>
    <dgm:cxn modelId="{01E6617E-FF06-43AE-BF4A-7B37927D66EF}" type="presParOf" srcId="{A5BD3064-3656-8B45-A4FB-09C5E4FFA72F}" destId="{AE35E1AE-B222-AF49-B04B-1B7C0C08FC84}" srcOrd="13" destOrd="0" presId="urn:microsoft.com/office/officeart/2005/8/layout/radial6"/>
    <dgm:cxn modelId="{39B34D19-D0CB-4286-A4CD-E4F7F33BFF18}" type="presParOf" srcId="{A5BD3064-3656-8B45-A4FB-09C5E4FFA72F}" destId="{1EB479C3-982D-A042-B31E-163DE65C432B}" srcOrd="14" destOrd="0" presId="urn:microsoft.com/office/officeart/2005/8/layout/radial6"/>
    <dgm:cxn modelId="{7FD96604-005B-4CAA-BCEE-5678884B8744}" type="presParOf" srcId="{A5BD3064-3656-8B45-A4FB-09C5E4FFA72F}" destId="{D419DBF7-3ADE-4B4F-9B08-21F2AC943190}" srcOrd="15"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38B64-50EF-E544-91A3-D3256F0A16D0}">
      <dsp:nvSpPr>
        <dsp:cNvPr id="0" name=""/>
        <dsp:cNvSpPr/>
      </dsp:nvSpPr>
      <dsp:spPr>
        <a:xfrm>
          <a:off x="1508125" y="1888763"/>
          <a:ext cx="143236" cy="627514"/>
        </a:xfrm>
        <a:custGeom>
          <a:avLst/>
          <a:gdLst/>
          <a:ahLst/>
          <a:cxnLst/>
          <a:rect l="0" t="0" r="0" b="0"/>
          <a:pathLst>
            <a:path>
              <a:moveTo>
                <a:pt x="0" y="0"/>
              </a:moveTo>
              <a:lnTo>
                <a:pt x="0" y="627514"/>
              </a:lnTo>
              <a:lnTo>
                <a:pt x="143236" y="627514"/>
              </a:lnTo>
            </a:path>
          </a:pathLst>
        </a:custGeom>
        <a:noFill/>
        <a:ln w="9525" cap="flat" cmpd="sng" algn="ctr">
          <a:solidFill>
            <a:srgbClr val="EFCC0E"/>
          </a:solidFill>
          <a:prstDash val="solid"/>
        </a:ln>
        <a:effectLst/>
      </dsp:spPr>
      <dsp:style>
        <a:lnRef idx="1">
          <a:scrgbClr r="0" g="0" b="0"/>
        </a:lnRef>
        <a:fillRef idx="0">
          <a:scrgbClr r="0" g="0" b="0"/>
        </a:fillRef>
        <a:effectRef idx="0">
          <a:scrgbClr r="0" g="0" b="0"/>
        </a:effectRef>
        <a:fontRef idx="minor"/>
      </dsp:style>
    </dsp:sp>
    <dsp:sp modelId="{A356A5C9-71E8-DB48-A5C7-8460BE4B8DD4}">
      <dsp:nvSpPr>
        <dsp:cNvPr id="0" name=""/>
        <dsp:cNvSpPr/>
      </dsp:nvSpPr>
      <dsp:spPr>
        <a:xfrm>
          <a:off x="1364888" y="1888763"/>
          <a:ext cx="143236" cy="627514"/>
        </a:xfrm>
        <a:custGeom>
          <a:avLst/>
          <a:gdLst/>
          <a:ahLst/>
          <a:cxnLst/>
          <a:rect l="0" t="0" r="0" b="0"/>
          <a:pathLst>
            <a:path>
              <a:moveTo>
                <a:pt x="143236" y="0"/>
              </a:moveTo>
              <a:lnTo>
                <a:pt x="143236" y="627514"/>
              </a:lnTo>
              <a:lnTo>
                <a:pt x="0" y="627514"/>
              </a:lnTo>
            </a:path>
          </a:pathLst>
        </a:custGeom>
        <a:noFill/>
        <a:ln w="9525" cap="flat" cmpd="sng" algn="ctr">
          <a:solidFill>
            <a:srgbClr val="EFCC0E"/>
          </a:solidFill>
          <a:prstDash val="solid"/>
        </a:ln>
        <a:effectLst/>
      </dsp:spPr>
      <dsp:style>
        <a:lnRef idx="1">
          <a:scrgbClr r="0" g="0" b="0"/>
        </a:lnRef>
        <a:fillRef idx="0">
          <a:scrgbClr r="0" g="0" b="0"/>
        </a:fillRef>
        <a:effectRef idx="0">
          <a:scrgbClr r="0" g="0" b="0"/>
        </a:effectRef>
        <a:fontRef idx="minor"/>
      </dsp:style>
    </dsp:sp>
    <dsp:sp modelId="{1861A32C-F602-9246-B5E5-BE1C01981273}">
      <dsp:nvSpPr>
        <dsp:cNvPr id="0" name=""/>
        <dsp:cNvSpPr/>
      </dsp:nvSpPr>
      <dsp:spPr>
        <a:xfrm>
          <a:off x="1462405" y="1888763"/>
          <a:ext cx="91440" cy="1255028"/>
        </a:xfrm>
        <a:custGeom>
          <a:avLst/>
          <a:gdLst/>
          <a:ahLst/>
          <a:cxnLst/>
          <a:rect l="0" t="0" r="0" b="0"/>
          <a:pathLst>
            <a:path>
              <a:moveTo>
                <a:pt x="45720" y="0"/>
              </a:moveTo>
              <a:lnTo>
                <a:pt x="45720" y="1255028"/>
              </a:lnTo>
            </a:path>
          </a:pathLst>
        </a:custGeom>
        <a:noFill/>
        <a:ln w="38100" cap="flat" cmpd="sng" algn="ctr">
          <a:solidFill>
            <a:srgbClr val="376092"/>
          </a:solidFill>
          <a:prstDash val="solid"/>
          <a:tailEnd type="triangle"/>
        </a:ln>
        <a:effectLst/>
      </dsp:spPr>
      <dsp:style>
        <a:lnRef idx="1">
          <a:scrgbClr r="0" g="0" b="0"/>
        </a:lnRef>
        <a:fillRef idx="0">
          <a:scrgbClr r="0" g="0" b="0"/>
        </a:fillRef>
        <a:effectRef idx="0">
          <a:scrgbClr r="0" g="0" b="0"/>
        </a:effectRef>
        <a:fontRef idx="minor"/>
      </dsp:style>
    </dsp:sp>
    <dsp:sp modelId="{43BE26C3-0101-F140-A3F6-70A4F384A29E}">
      <dsp:nvSpPr>
        <dsp:cNvPr id="0" name=""/>
        <dsp:cNvSpPr/>
      </dsp:nvSpPr>
      <dsp:spPr>
        <a:xfrm>
          <a:off x="1462405" y="920208"/>
          <a:ext cx="91440" cy="286473"/>
        </a:xfrm>
        <a:custGeom>
          <a:avLst/>
          <a:gdLst/>
          <a:ahLst/>
          <a:cxnLst/>
          <a:rect l="0" t="0" r="0" b="0"/>
          <a:pathLst>
            <a:path>
              <a:moveTo>
                <a:pt x="45720" y="0"/>
              </a:moveTo>
              <a:lnTo>
                <a:pt x="45720" y="286473"/>
              </a:lnTo>
            </a:path>
          </a:pathLst>
        </a:custGeom>
        <a:noFill/>
        <a:ln w="38100" cap="flat" cmpd="sng" algn="ctr">
          <a:solidFill>
            <a:srgbClr val="376092"/>
          </a:solidFill>
          <a:prstDash val="solid"/>
          <a:tailEnd type="triangle"/>
        </a:ln>
        <a:effectLst/>
      </dsp:spPr>
      <dsp:style>
        <a:lnRef idx="1">
          <a:scrgbClr r="0" g="0" b="0"/>
        </a:lnRef>
        <a:fillRef idx="0">
          <a:scrgbClr r="0" g="0" b="0"/>
        </a:fillRef>
        <a:effectRef idx="0">
          <a:scrgbClr r="0" g="0" b="0"/>
        </a:effectRef>
        <a:fontRef idx="minor"/>
      </dsp:style>
    </dsp:sp>
    <dsp:sp modelId="{88139331-3E53-534F-B638-6D13F93E95B8}">
      <dsp:nvSpPr>
        <dsp:cNvPr id="0" name=""/>
        <dsp:cNvSpPr/>
      </dsp:nvSpPr>
      <dsp:spPr>
        <a:xfrm>
          <a:off x="826044" y="238128"/>
          <a:ext cx="1364160" cy="682080"/>
        </a:xfrm>
        <a:prstGeom prst="rect">
          <a:avLst/>
        </a:prstGeom>
        <a:solidFill>
          <a:schemeClr val="tx2">
            <a:lumMod val="60000"/>
            <a:lumOff val="40000"/>
          </a:schemeClr>
        </a:solidFill>
        <a:ln w="38100" cmpd="sng">
          <a:solidFill>
            <a:schemeClr val="accent1">
              <a:lumMod val="75000"/>
            </a:schemeClr>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Relevant Plan Infrastructure Evidence</a:t>
          </a:r>
          <a:endParaRPr lang="en-US" sz="1500" kern="1200" dirty="0"/>
        </a:p>
      </dsp:txBody>
      <dsp:txXfrm>
        <a:off x="826044" y="238128"/>
        <a:ext cx="1364160" cy="682080"/>
      </dsp:txXfrm>
    </dsp:sp>
    <dsp:sp modelId="{2AD1164E-E6D4-9641-9703-87E976B87157}">
      <dsp:nvSpPr>
        <dsp:cNvPr id="0" name=""/>
        <dsp:cNvSpPr/>
      </dsp:nvSpPr>
      <dsp:spPr>
        <a:xfrm>
          <a:off x="826044" y="1206682"/>
          <a:ext cx="1364160" cy="682080"/>
        </a:xfrm>
        <a:prstGeom prst="rect">
          <a:avLst/>
        </a:prstGeom>
        <a:solidFill>
          <a:schemeClr val="tx2">
            <a:lumMod val="60000"/>
            <a:lumOff val="40000"/>
          </a:schemeClr>
        </a:solidFill>
        <a:ln w="38100" cmpd="sng">
          <a:solidFill>
            <a:srgbClr val="37609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CIL Infrastructure Evidence   </a:t>
          </a:r>
          <a:endParaRPr lang="en-US" sz="1500" kern="1200" dirty="0"/>
        </a:p>
      </dsp:txBody>
      <dsp:txXfrm>
        <a:off x="826044" y="1206682"/>
        <a:ext cx="1364160" cy="682080"/>
      </dsp:txXfrm>
    </dsp:sp>
    <dsp:sp modelId="{D2B35D8D-112C-5647-A0EF-51ED23B64243}">
      <dsp:nvSpPr>
        <dsp:cNvPr id="0" name=""/>
        <dsp:cNvSpPr/>
      </dsp:nvSpPr>
      <dsp:spPr>
        <a:xfrm>
          <a:off x="826044" y="3143791"/>
          <a:ext cx="1364160" cy="682080"/>
        </a:xfrm>
        <a:prstGeom prst="rect">
          <a:avLst/>
        </a:prstGeom>
        <a:solidFill>
          <a:schemeClr val="tx2">
            <a:lumMod val="60000"/>
            <a:lumOff val="40000"/>
          </a:schemeClr>
        </a:solidFill>
        <a:ln w="38100" cmpd="sng">
          <a:solidFill>
            <a:srgbClr val="37609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Regulation 123 List</a:t>
          </a:r>
          <a:endParaRPr lang="en-US" sz="1500" kern="1200" dirty="0"/>
        </a:p>
      </dsp:txBody>
      <dsp:txXfrm>
        <a:off x="826044" y="3143791"/>
        <a:ext cx="1364160" cy="682080"/>
      </dsp:txXfrm>
    </dsp:sp>
    <dsp:sp modelId="{75A357A3-9E42-254F-93F6-959224491F81}">
      <dsp:nvSpPr>
        <dsp:cNvPr id="0" name=""/>
        <dsp:cNvSpPr/>
      </dsp:nvSpPr>
      <dsp:spPr>
        <a:xfrm>
          <a:off x="727" y="2175236"/>
          <a:ext cx="1364160" cy="682080"/>
        </a:xfrm>
        <a:prstGeom prst="rect">
          <a:avLst/>
        </a:prstGeom>
        <a:solidFill>
          <a:schemeClr val="tx2">
            <a:lumMod val="60000"/>
            <a:lumOff val="40000"/>
          </a:schemeClr>
        </a:solidFill>
        <a:ln w="38100" cmpd="sng">
          <a:solidFill>
            <a:srgbClr val="37609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Funding Gap</a:t>
          </a:r>
          <a:endParaRPr lang="en-US" sz="1500" kern="1200" dirty="0"/>
        </a:p>
      </dsp:txBody>
      <dsp:txXfrm>
        <a:off x="727" y="2175236"/>
        <a:ext cx="1364160" cy="682080"/>
      </dsp:txXfrm>
    </dsp:sp>
    <dsp:sp modelId="{DD64DF3B-C09D-A041-94E8-6A99E14E6701}">
      <dsp:nvSpPr>
        <dsp:cNvPr id="0" name=""/>
        <dsp:cNvSpPr/>
      </dsp:nvSpPr>
      <dsp:spPr>
        <a:xfrm>
          <a:off x="1651361" y="2175236"/>
          <a:ext cx="1364160" cy="682080"/>
        </a:xfrm>
        <a:prstGeom prst="rect">
          <a:avLst/>
        </a:prstGeom>
        <a:solidFill>
          <a:schemeClr val="tx2">
            <a:lumMod val="60000"/>
            <a:lumOff val="40000"/>
          </a:schemeClr>
        </a:solidFill>
        <a:ln w="38100" cmpd="sng">
          <a:solidFill>
            <a:srgbClr val="37609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Project List</a:t>
          </a:r>
          <a:endParaRPr lang="en-US" sz="1500" kern="1200" dirty="0"/>
        </a:p>
      </dsp:txBody>
      <dsp:txXfrm>
        <a:off x="1651361" y="2175236"/>
        <a:ext cx="1364160" cy="6820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BEFE7C-0848-420F-82B2-6657C9299286}" type="datetimeFigureOut">
              <a:rPr lang="en-GB" smtClean="0"/>
              <a:t>21/07/2013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0B71BA-C51A-4DCE-B731-C8B6417C02C6}" type="slidenum">
              <a:rPr lang="en-GB" smtClean="0"/>
              <a:t>‹#›</a:t>
            </a:fld>
            <a:endParaRPr lang="en-GB"/>
          </a:p>
        </p:txBody>
      </p:sp>
    </p:spTree>
    <p:extLst>
      <p:ext uri="{BB962C8B-B14F-4D97-AF65-F5344CB8AC3E}">
        <p14:creationId xmlns:p14="http://schemas.microsoft.com/office/powerpoint/2010/main" val="4211132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a:xfrm>
            <a:off x="1143000" y="685800"/>
            <a:ext cx="4572000" cy="3429000"/>
          </a:xfrm>
          <a:ln/>
        </p:spPr>
      </p:sp>
      <p:sp>
        <p:nvSpPr>
          <p:cNvPr id="123907"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lnSpc>
                <a:spcPct val="90000"/>
              </a:lnSpc>
              <a:defRPr/>
            </a:pPr>
            <a:endParaRPr lang="en-GB" smtClean="0">
              <a:ea typeface="ＭＳ Ｐゴシック" pitchFamily="34" charset="-128"/>
            </a:endParaRPr>
          </a:p>
          <a:p>
            <a:pPr>
              <a:lnSpc>
                <a:spcPct val="90000"/>
              </a:lnSpc>
              <a:defRPr/>
            </a:pPr>
            <a:r>
              <a:rPr lang="en-GB" smtClean="0">
                <a:ea typeface="ＭＳ Ｐゴシック" pitchFamily="34" charset="-128"/>
              </a:rPr>
              <a:t>However in the case of CIL the government are very clear that CIL is unlikely to pay for all the infrastructure required to support development and growth.</a:t>
            </a:r>
          </a:p>
          <a:p>
            <a:pPr>
              <a:lnSpc>
                <a:spcPct val="90000"/>
              </a:lnSpc>
              <a:defRPr/>
            </a:pPr>
            <a:r>
              <a:rPr lang="en-GB" smtClean="0">
                <a:ea typeface="ＭＳ Ｐゴシック" pitchFamily="34" charset="-128"/>
              </a:rPr>
              <a:t>In our experience CIL is estimated to account for between 10 and 30 percent of the estimated  infrastructure cost.</a:t>
            </a:r>
          </a:p>
          <a:p>
            <a:pPr>
              <a:lnSpc>
                <a:spcPct val="90000"/>
              </a:lnSpc>
              <a:defRPr/>
            </a:pPr>
            <a:r>
              <a:rPr lang="en-GB" smtClean="0">
                <a:ea typeface="ＭＳ Ｐゴシック" pitchFamily="34" charset="-128"/>
              </a:rPr>
              <a:t>Consequently it is very important to consider CIL as just one part of a wider funding package that needs to be brought together and managed in order to facilitate growth in your are. The diversity of funding is recognised in the new CIL guidance.  The guidance particularly focuses on CIL and s106 planning obligations, however, as you can see from the diagram there are multiple other sources of funding.</a:t>
            </a:r>
          </a:p>
          <a:p>
            <a:pPr>
              <a:lnSpc>
                <a:spcPct val="90000"/>
              </a:lnSpc>
              <a:defRPr/>
            </a:pPr>
            <a:endParaRPr lang="en-GB" smtClean="0">
              <a:ea typeface="ＭＳ Ｐゴシック" pitchFamily="34" charset="-128"/>
            </a:endParaRPr>
          </a:p>
          <a:p>
            <a:pPr>
              <a:lnSpc>
                <a:spcPct val="90000"/>
              </a:lnSpc>
              <a:defRPr/>
            </a:pPr>
            <a:r>
              <a:rPr lang="en-GB" smtClean="0">
                <a:ea typeface="ＭＳ Ｐゴシック" pitchFamily="34" charset="-128"/>
              </a:rPr>
              <a:t>When your Authority is putting together its Infrastructure Delivery Plans and your annual capital investment programmes it should be considering the full spectrum of funding to delivery growth.  Each source of funding will have its restrictions and opportunities shaping when and where it is best used to achieve your local objectives.</a:t>
            </a:r>
          </a:p>
          <a:p>
            <a:pPr>
              <a:lnSpc>
                <a:spcPct val="90000"/>
              </a:lnSpc>
              <a:defRPr/>
            </a:pPr>
            <a:endParaRPr lang="en-GB" smtClean="0">
              <a:ea typeface="ＭＳ Ｐゴシック" pitchFamily="34" charset="-128"/>
            </a:endParaRPr>
          </a:p>
          <a:p>
            <a:pPr>
              <a:lnSpc>
                <a:spcPct val="90000"/>
              </a:lnSpc>
              <a:defRPr/>
            </a:pPr>
            <a:r>
              <a:rPr lang="en-GB" smtClean="0">
                <a:ea typeface="ＭＳ Ｐゴシック" pitchFamily="34" charset="-128"/>
              </a:rPr>
              <a:t>The CIL guidance particularly focuses on CIL and s106, so that is the focus of this session, but I would urge you all to carefully consider a comprehensive approach to planning for and financing future growth.</a:t>
            </a:r>
          </a:p>
          <a:p>
            <a:pPr>
              <a:lnSpc>
                <a:spcPct val="90000"/>
              </a:lnSpc>
              <a:defRPr/>
            </a:pPr>
            <a:endParaRPr lang="en-US" smtClean="0">
              <a:ea typeface="ＭＳ Ｐゴシック" pitchFamily="34" charset="-128"/>
            </a:endParaRPr>
          </a:p>
          <a:p>
            <a:pPr>
              <a:lnSpc>
                <a:spcPct val="90000"/>
              </a:lnSpc>
              <a:defRPr/>
            </a:pPr>
            <a:endParaRPr lang="en-GB" smtClean="0">
              <a:ea typeface="ＭＳ Ｐゴシック" pitchFamily="34" charset="-128"/>
            </a:endParaRPr>
          </a:p>
        </p:txBody>
      </p:sp>
      <p:sp>
        <p:nvSpPr>
          <p:cNvPr id="123908"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2338" eaLnBrk="0" hangingPunct="0">
              <a:defRPr sz="4400" b="1">
                <a:solidFill>
                  <a:schemeClr val="tx2"/>
                </a:solidFill>
                <a:latin typeface="Arial" pitchFamily="34" charset="0"/>
                <a:ea typeface="ＭＳ Ｐゴシック" pitchFamily="34" charset="-128"/>
              </a:defRPr>
            </a:lvl1pPr>
            <a:lvl2pPr marL="742950" indent="-285750" defTabSz="922338" eaLnBrk="0" hangingPunct="0">
              <a:defRPr sz="4400" b="1">
                <a:solidFill>
                  <a:schemeClr val="tx2"/>
                </a:solidFill>
                <a:latin typeface="Arial" pitchFamily="34" charset="0"/>
                <a:ea typeface="ＭＳ Ｐゴシック" pitchFamily="34" charset="-128"/>
              </a:defRPr>
            </a:lvl2pPr>
            <a:lvl3pPr marL="1143000" indent="-228600" defTabSz="922338" eaLnBrk="0" hangingPunct="0">
              <a:defRPr sz="4400" b="1">
                <a:solidFill>
                  <a:schemeClr val="tx2"/>
                </a:solidFill>
                <a:latin typeface="Arial" pitchFamily="34" charset="0"/>
                <a:ea typeface="ＭＳ Ｐゴシック" pitchFamily="34" charset="-128"/>
              </a:defRPr>
            </a:lvl3pPr>
            <a:lvl4pPr marL="1600200" indent="-228600" defTabSz="922338" eaLnBrk="0" hangingPunct="0">
              <a:defRPr sz="4400" b="1">
                <a:solidFill>
                  <a:schemeClr val="tx2"/>
                </a:solidFill>
                <a:latin typeface="Arial" pitchFamily="34" charset="0"/>
                <a:ea typeface="ＭＳ Ｐゴシック" pitchFamily="34" charset="-128"/>
              </a:defRPr>
            </a:lvl4pPr>
            <a:lvl5pPr marL="2057400" indent="-228600" defTabSz="922338" eaLnBrk="0" hangingPunct="0">
              <a:defRPr sz="4400" b="1">
                <a:solidFill>
                  <a:schemeClr val="tx2"/>
                </a:solidFill>
                <a:latin typeface="Arial" pitchFamily="34" charset="0"/>
                <a:ea typeface="ＭＳ Ｐゴシック" pitchFamily="34" charset="-128"/>
              </a:defRPr>
            </a:lvl5pPr>
            <a:lvl6pPr marL="25146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6pPr>
            <a:lvl7pPr marL="29718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7pPr>
            <a:lvl8pPr marL="34290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8pPr>
            <a:lvl9pPr marL="38862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9pPr>
          </a:lstStyle>
          <a:p>
            <a:pPr eaLnBrk="1" hangingPunct="1">
              <a:defRPr/>
            </a:pPr>
            <a:fld id="{FDDA2CA3-7938-49B1-A8C9-D905B957E3B0}" type="slidenum">
              <a:rPr lang="en-GB" sz="1200" b="0">
                <a:solidFill>
                  <a:srgbClr val="000000"/>
                </a:solidFill>
                <a:latin typeface="Calibri" pitchFamily="34" charset="0"/>
              </a:rPr>
              <a:pPr eaLnBrk="1" hangingPunct="1">
                <a:defRPr/>
              </a:pPr>
              <a:t>2</a:t>
            </a:fld>
            <a:endParaRPr lang="en-GB" sz="1200" b="0">
              <a:solidFill>
                <a:srgbClr val="000000"/>
              </a:solidFill>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a:xfrm>
            <a:off x="719371" y="686202"/>
            <a:ext cx="5419259" cy="3428087"/>
          </a:xfrm>
          <a:ln/>
        </p:spPr>
      </p:sp>
      <p:sp>
        <p:nvSpPr>
          <p:cNvPr id="12493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GB" smtClean="0">
                <a:ea typeface="ＭＳ Ｐゴシック" pitchFamily="34" charset="-128"/>
              </a:rPr>
              <a:t>This slide summarises the main differences between CIL and s106.  </a:t>
            </a:r>
          </a:p>
          <a:p>
            <a:pPr>
              <a:defRPr/>
            </a:pPr>
            <a:endParaRPr lang="en-GB" smtClean="0">
              <a:ea typeface="ＭＳ Ｐゴシック" pitchFamily="34" charset="-128"/>
            </a:endParaRPr>
          </a:p>
          <a:p>
            <a:pPr>
              <a:defRPr/>
            </a:pPr>
            <a:r>
              <a:rPr lang="en-GB" smtClean="0">
                <a:ea typeface="ＭＳ Ｐゴシック" pitchFamily="34" charset="-128"/>
              </a:rPr>
              <a:t>Each policy tool has a slightly different philosophical and legal underpinning.  </a:t>
            </a:r>
          </a:p>
          <a:p>
            <a:pPr>
              <a:defRPr/>
            </a:pPr>
            <a:endParaRPr lang="en-GB" smtClean="0">
              <a:ea typeface="ＭＳ Ｐゴシック" pitchFamily="34" charset="-128"/>
            </a:endParaRPr>
          </a:p>
          <a:p>
            <a:pPr>
              <a:defRPr/>
            </a:pPr>
            <a:r>
              <a:rPr lang="en-GB" smtClean="0">
                <a:ea typeface="ＭＳ Ｐゴシック" pitchFamily="34" charset="-128"/>
              </a:rPr>
              <a:t>S106 is a management mechanism designed to mitigate the direct impact of specific developments – hence the three tests.  It may or may not result in a sum of money being paid to the planning authority to reinvest in infrastructure.  </a:t>
            </a:r>
          </a:p>
          <a:p>
            <a:pPr>
              <a:defRPr/>
            </a:pPr>
            <a:endParaRPr lang="en-GB" smtClean="0">
              <a:ea typeface="ＭＳ Ｐゴシック" pitchFamily="34" charset="-128"/>
            </a:endParaRPr>
          </a:p>
          <a:p>
            <a:pPr>
              <a:defRPr/>
            </a:pPr>
            <a:r>
              <a:rPr lang="en-GB" smtClean="0">
                <a:ea typeface="ＭＳ Ｐゴシック" pitchFamily="34" charset="-128"/>
              </a:rPr>
              <a:t>CIL is a levy that recognises a more generalised need for development to be supported by infrastructure and is set up as a mechanisms to capture the value uplift gained from a planning permission to reinvest in infrastructure.</a:t>
            </a:r>
          </a:p>
        </p:txBody>
      </p:sp>
      <p:sp>
        <p:nvSpPr>
          <p:cNvPr id="12493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2338" eaLnBrk="0" hangingPunct="0">
              <a:defRPr sz="4400" b="1">
                <a:solidFill>
                  <a:schemeClr val="tx2"/>
                </a:solidFill>
                <a:latin typeface="Arial" pitchFamily="34" charset="0"/>
                <a:ea typeface="ＭＳ Ｐゴシック" pitchFamily="34" charset="-128"/>
              </a:defRPr>
            </a:lvl1pPr>
            <a:lvl2pPr marL="742950" indent="-285750" defTabSz="922338" eaLnBrk="0" hangingPunct="0">
              <a:defRPr sz="4400" b="1">
                <a:solidFill>
                  <a:schemeClr val="tx2"/>
                </a:solidFill>
                <a:latin typeface="Arial" pitchFamily="34" charset="0"/>
                <a:ea typeface="ＭＳ Ｐゴシック" pitchFamily="34" charset="-128"/>
              </a:defRPr>
            </a:lvl2pPr>
            <a:lvl3pPr marL="1143000" indent="-228600" defTabSz="922338" eaLnBrk="0" hangingPunct="0">
              <a:defRPr sz="4400" b="1">
                <a:solidFill>
                  <a:schemeClr val="tx2"/>
                </a:solidFill>
                <a:latin typeface="Arial" pitchFamily="34" charset="0"/>
                <a:ea typeface="ＭＳ Ｐゴシック" pitchFamily="34" charset="-128"/>
              </a:defRPr>
            </a:lvl3pPr>
            <a:lvl4pPr marL="1600200" indent="-228600" defTabSz="922338" eaLnBrk="0" hangingPunct="0">
              <a:defRPr sz="4400" b="1">
                <a:solidFill>
                  <a:schemeClr val="tx2"/>
                </a:solidFill>
                <a:latin typeface="Arial" pitchFamily="34" charset="0"/>
                <a:ea typeface="ＭＳ Ｐゴシック" pitchFamily="34" charset="-128"/>
              </a:defRPr>
            </a:lvl4pPr>
            <a:lvl5pPr marL="2057400" indent="-228600" defTabSz="922338" eaLnBrk="0" hangingPunct="0">
              <a:defRPr sz="4400" b="1">
                <a:solidFill>
                  <a:schemeClr val="tx2"/>
                </a:solidFill>
                <a:latin typeface="Arial" pitchFamily="34" charset="0"/>
                <a:ea typeface="ＭＳ Ｐゴシック" pitchFamily="34" charset="-128"/>
              </a:defRPr>
            </a:lvl5pPr>
            <a:lvl6pPr marL="25146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6pPr>
            <a:lvl7pPr marL="29718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7pPr>
            <a:lvl8pPr marL="34290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8pPr>
            <a:lvl9pPr marL="38862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9pPr>
          </a:lstStyle>
          <a:p>
            <a:pPr eaLnBrk="1" hangingPunct="1">
              <a:defRPr/>
            </a:pPr>
            <a:fld id="{16D9694B-4377-4550-988D-CB7C5BF18169}" type="slidenum">
              <a:rPr lang="en-GB" sz="1200" b="0">
                <a:solidFill>
                  <a:srgbClr val="000000"/>
                </a:solidFill>
                <a:latin typeface="Calibri" pitchFamily="34" charset="0"/>
              </a:rPr>
              <a:pPr eaLnBrk="1" hangingPunct="1">
                <a:defRPr/>
              </a:pPr>
              <a:t>3</a:t>
            </a:fld>
            <a:endParaRPr lang="en-GB" sz="1200" b="0">
              <a:solidFill>
                <a:srgbClr val="000000"/>
              </a:solidFill>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a:xfrm>
            <a:off x="719371" y="686202"/>
            <a:ext cx="5419259" cy="3428087"/>
          </a:xfrm>
          <a:ln/>
        </p:spPr>
      </p:sp>
      <p:sp>
        <p:nvSpPr>
          <p:cNvPr id="125955"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GB" smtClean="0">
                <a:ea typeface="ＭＳ Ｐゴシック" pitchFamily="34" charset="-128"/>
              </a:rPr>
              <a:t>As with any levy those imposing it must strike a very careful balance when setting it.  Moreover they must be seen to be fair.  And in a difficult economic context there is significant importance attached to building confidence among those investing in growth related activities.  </a:t>
            </a:r>
          </a:p>
          <a:p>
            <a:pPr>
              <a:defRPr/>
            </a:pPr>
            <a:endParaRPr lang="en-GB" smtClean="0">
              <a:ea typeface="ＭＳ Ｐゴシック" pitchFamily="34" charset="-128"/>
            </a:endParaRPr>
          </a:p>
          <a:p>
            <a:pPr>
              <a:defRPr/>
            </a:pPr>
            <a:r>
              <a:rPr lang="en-GB" smtClean="0">
                <a:ea typeface="ＭＳ Ｐゴシック" pitchFamily="34" charset="-128"/>
              </a:rPr>
              <a:t>There is a significant concern regarding the risk of a Charging Authority asking developers to make an unfair contribution by either setting it too high or using two different mechanisms to pay of the same infrastructure twice.  </a:t>
            </a:r>
          </a:p>
          <a:p>
            <a:pPr>
              <a:defRPr/>
            </a:pPr>
            <a:endParaRPr lang="en-GB" smtClean="0">
              <a:ea typeface="ＭＳ Ｐゴシック" pitchFamily="34" charset="-128"/>
            </a:endParaRPr>
          </a:p>
          <a:p>
            <a:pPr>
              <a:defRPr/>
            </a:pPr>
            <a:r>
              <a:rPr lang="en-GB" smtClean="0">
                <a:ea typeface="ＭＳ Ｐゴシック" pitchFamily="34" charset="-128"/>
              </a:rPr>
              <a:t>CIL guidance has always recognised this as an issue and set up a mechanisms to manage this, specifically through Regulation 123.  </a:t>
            </a:r>
          </a:p>
        </p:txBody>
      </p:sp>
      <p:sp>
        <p:nvSpPr>
          <p:cNvPr id="12595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2338" eaLnBrk="0" hangingPunct="0">
              <a:defRPr sz="4400" b="1">
                <a:solidFill>
                  <a:schemeClr val="tx2"/>
                </a:solidFill>
                <a:latin typeface="Arial" pitchFamily="34" charset="0"/>
                <a:ea typeface="ＭＳ Ｐゴシック" pitchFamily="34" charset="-128"/>
              </a:defRPr>
            </a:lvl1pPr>
            <a:lvl2pPr marL="742950" indent="-285750" defTabSz="922338" eaLnBrk="0" hangingPunct="0">
              <a:defRPr sz="4400" b="1">
                <a:solidFill>
                  <a:schemeClr val="tx2"/>
                </a:solidFill>
                <a:latin typeface="Arial" pitchFamily="34" charset="0"/>
                <a:ea typeface="ＭＳ Ｐゴシック" pitchFamily="34" charset="-128"/>
              </a:defRPr>
            </a:lvl2pPr>
            <a:lvl3pPr marL="1143000" indent="-228600" defTabSz="922338" eaLnBrk="0" hangingPunct="0">
              <a:defRPr sz="4400" b="1">
                <a:solidFill>
                  <a:schemeClr val="tx2"/>
                </a:solidFill>
                <a:latin typeface="Arial" pitchFamily="34" charset="0"/>
                <a:ea typeface="ＭＳ Ｐゴシック" pitchFamily="34" charset="-128"/>
              </a:defRPr>
            </a:lvl3pPr>
            <a:lvl4pPr marL="1600200" indent="-228600" defTabSz="922338" eaLnBrk="0" hangingPunct="0">
              <a:defRPr sz="4400" b="1">
                <a:solidFill>
                  <a:schemeClr val="tx2"/>
                </a:solidFill>
                <a:latin typeface="Arial" pitchFamily="34" charset="0"/>
                <a:ea typeface="ＭＳ Ｐゴシック" pitchFamily="34" charset="-128"/>
              </a:defRPr>
            </a:lvl4pPr>
            <a:lvl5pPr marL="2057400" indent="-228600" defTabSz="922338" eaLnBrk="0" hangingPunct="0">
              <a:defRPr sz="4400" b="1">
                <a:solidFill>
                  <a:schemeClr val="tx2"/>
                </a:solidFill>
                <a:latin typeface="Arial" pitchFamily="34" charset="0"/>
                <a:ea typeface="ＭＳ Ｐゴシック" pitchFamily="34" charset="-128"/>
              </a:defRPr>
            </a:lvl5pPr>
            <a:lvl6pPr marL="25146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6pPr>
            <a:lvl7pPr marL="29718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7pPr>
            <a:lvl8pPr marL="34290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8pPr>
            <a:lvl9pPr marL="38862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9pPr>
          </a:lstStyle>
          <a:p>
            <a:pPr eaLnBrk="1" hangingPunct="1">
              <a:defRPr/>
            </a:pPr>
            <a:fld id="{5BBC22A0-5489-4AC2-B58D-BA145AA89DAE}" type="slidenum">
              <a:rPr lang="en-GB" sz="1200" b="0">
                <a:solidFill>
                  <a:srgbClr val="000000"/>
                </a:solidFill>
                <a:latin typeface="Calibri" pitchFamily="34" charset="0"/>
              </a:rPr>
              <a:pPr eaLnBrk="1" hangingPunct="1">
                <a:defRPr/>
              </a:pPr>
              <a:t>5</a:t>
            </a:fld>
            <a:endParaRPr lang="en-GB" sz="1200" b="0">
              <a:solidFill>
                <a:srgbClr val="000000"/>
              </a:solidFill>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a:xfrm>
            <a:off x="1143000" y="685800"/>
            <a:ext cx="4572000" cy="3429000"/>
          </a:xfrm>
          <a:ln/>
        </p:spPr>
      </p:sp>
      <p:sp>
        <p:nvSpPr>
          <p:cNvPr id="126979"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GB" smtClean="0">
                <a:ea typeface="ＭＳ Ｐゴシック" pitchFamily="34" charset="-128"/>
              </a:rPr>
              <a:t>The new CIL guidance has been modified on the topics of Regulation 123.  </a:t>
            </a:r>
          </a:p>
          <a:p>
            <a:pPr>
              <a:defRPr/>
            </a:pPr>
            <a:endParaRPr lang="en-GB" smtClean="0">
              <a:ea typeface="ＭＳ Ｐゴシック" pitchFamily="34" charset="-128"/>
            </a:endParaRPr>
          </a:p>
          <a:p>
            <a:pPr>
              <a:defRPr/>
            </a:pPr>
            <a:r>
              <a:rPr lang="en-GB" smtClean="0">
                <a:ea typeface="ＭＳ Ｐゴシック" pitchFamily="34" charset="-128"/>
              </a:rPr>
              <a:t>Firstly there is more information and restrictions on producing the 123 list.  So this takes me back to understanding and working with the restrictions relating to each funding source.  One of the most important principles introduced by the new Guidance is what we refer to a the Golden Thread between the Local Plan and the Reg 123 list and CIL collection and investment process.  </a:t>
            </a:r>
          </a:p>
        </p:txBody>
      </p:sp>
      <p:sp>
        <p:nvSpPr>
          <p:cNvPr id="12698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2338" eaLnBrk="0" hangingPunct="0">
              <a:defRPr sz="4400" b="1">
                <a:solidFill>
                  <a:schemeClr val="tx2"/>
                </a:solidFill>
                <a:latin typeface="Arial" pitchFamily="34" charset="0"/>
                <a:ea typeface="ＭＳ Ｐゴシック" pitchFamily="34" charset="-128"/>
              </a:defRPr>
            </a:lvl1pPr>
            <a:lvl2pPr marL="742950" indent="-285750" defTabSz="922338" eaLnBrk="0" hangingPunct="0">
              <a:defRPr sz="4400" b="1">
                <a:solidFill>
                  <a:schemeClr val="tx2"/>
                </a:solidFill>
                <a:latin typeface="Arial" pitchFamily="34" charset="0"/>
                <a:ea typeface="ＭＳ Ｐゴシック" pitchFamily="34" charset="-128"/>
              </a:defRPr>
            </a:lvl2pPr>
            <a:lvl3pPr marL="1143000" indent="-228600" defTabSz="922338" eaLnBrk="0" hangingPunct="0">
              <a:defRPr sz="4400" b="1">
                <a:solidFill>
                  <a:schemeClr val="tx2"/>
                </a:solidFill>
                <a:latin typeface="Arial" pitchFamily="34" charset="0"/>
                <a:ea typeface="ＭＳ Ｐゴシック" pitchFamily="34" charset="-128"/>
              </a:defRPr>
            </a:lvl3pPr>
            <a:lvl4pPr marL="1600200" indent="-228600" defTabSz="922338" eaLnBrk="0" hangingPunct="0">
              <a:defRPr sz="4400" b="1">
                <a:solidFill>
                  <a:schemeClr val="tx2"/>
                </a:solidFill>
                <a:latin typeface="Arial" pitchFamily="34" charset="0"/>
                <a:ea typeface="ＭＳ Ｐゴシック" pitchFamily="34" charset="-128"/>
              </a:defRPr>
            </a:lvl4pPr>
            <a:lvl5pPr marL="2057400" indent="-228600" defTabSz="922338" eaLnBrk="0" hangingPunct="0">
              <a:defRPr sz="4400" b="1">
                <a:solidFill>
                  <a:schemeClr val="tx2"/>
                </a:solidFill>
                <a:latin typeface="Arial" pitchFamily="34" charset="0"/>
                <a:ea typeface="ＭＳ Ｐゴシック" pitchFamily="34" charset="-128"/>
              </a:defRPr>
            </a:lvl5pPr>
            <a:lvl6pPr marL="25146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6pPr>
            <a:lvl7pPr marL="29718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7pPr>
            <a:lvl8pPr marL="34290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8pPr>
            <a:lvl9pPr marL="38862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9pPr>
          </a:lstStyle>
          <a:p>
            <a:pPr eaLnBrk="1" hangingPunct="1">
              <a:defRPr/>
            </a:pPr>
            <a:fld id="{A7E10B8C-B89A-47A5-BFC2-93BBDA1B6D79}" type="slidenum">
              <a:rPr lang="en-GB" sz="1200" b="0">
                <a:solidFill>
                  <a:srgbClr val="000000"/>
                </a:solidFill>
                <a:latin typeface="Calibri" pitchFamily="34" charset="0"/>
              </a:rPr>
              <a:pPr eaLnBrk="1" hangingPunct="1">
                <a:defRPr/>
              </a:pPr>
              <a:t>6</a:t>
            </a:fld>
            <a:endParaRPr lang="en-GB" sz="1200" b="0">
              <a:solidFill>
                <a:srgbClr val="000000"/>
              </a:solidFill>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a:xfrm>
            <a:off x="719371" y="686202"/>
            <a:ext cx="5419259" cy="3428087"/>
          </a:xfrm>
          <a:ln/>
        </p:spPr>
      </p:sp>
      <p:sp>
        <p:nvSpPr>
          <p:cNvPr id="128003"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GB" smtClean="0">
                <a:ea typeface="ＭＳ Ｐゴシック" pitchFamily="34" charset="-128"/>
              </a:rPr>
              <a:t>Where as the previous guidance focused the CIL Charging Schedule examination on a few priorities (as part of an emphasis on simplicity), the new Guidance expands the requirements for the evidence base.  There is a greater burden of proof on you the local Authority to have struck an appropriate balance when setting your CIL rates.</a:t>
            </a:r>
          </a:p>
        </p:txBody>
      </p:sp>
      <p:sp>
        <p:nvSpPr>
          <p:cNvPr id="128004"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2338" eaLnBrk="0" hangingPunct="0">
              <a:defRPr sz="4400" b="1">
                <a:solidFill>
                  <a:schemeClr val="tx2"/>
                </a:solidFill>
                <a:latin typeface="Arial" pitchFamily="34" charset="0"/>
                <a:ea typeface="ＭＳ Ｐゴシック" pitchFamily="34" charset="-128"/>
              </a:defRPr>
            </a:lvl1pPr>
            <a:lvl2pPr marL="742950" indent="-285750" defTabSz="922338" eaLnBrk="0" hangingPunct="0">
              <a:defRPr sz="4400" b="1">
                <a:solidFill>
                  <a:schemeClr val="tx2"/>
                </a:solidFill>
                <a:latin typeface="Arial" pitchFamily="34" charset="0"/>
                <a:ea typeface="ＭＳ Ｐゴシック" pitchFamily="34" charset="-128"/>
              </a:defRPr>
            </a:lvl2pPr>
            <a:lvl3pPr marL="1143000" indent="-228600" defTabSz="922338" eaLnBrk="0" hangingPunct="0">
              <a:defRPr sz="4400" b="1">
                <a:solidFill>
                  <a:schemeClr val="tx2"/>
                </a:solidFill>
                <a:latin typeface="Arial" pitchFamily="34" charset="0"/>
                <a:ea typeface="ＭＳ Ｐゴシック" pitchFamily="34" charset="-128"/>
              </a:defRPr>
            </a:lvl3pPr>
            <a:lvl4pPr marL="1600200" indent="-228600" defTabSz="922338" eaLnBrk="0" hangingPunct="0">
              <a:defRPr sz="4400" b="1">
                <a:solidFill>
                  <a:schemeClr val="tx2"/>
                </a:solidFill>
                <a:latin typeface="Arial" pitchFamily="34" charset="0"/>
                <a:ea typeface="ＭＳ Ｐゴシック" pitchFamily="34" charset="-128"/>
              </a:defRPr>
            </a:lvl4pPr>
            <a:lvl5pPr marL="2057400" indent="-228600" defTabSz="922338" eaLnBrk="0" hangingPunct="0">
              <a:defRPr sz="4400" b="1">
                <a:solidFill>
                  <a:schemeClr val="tx2"/>
                </a:solidFill>
                <a:latin typeface="Arial" pitchFamily="34" charset="0"/>
                <a:ea typeface="ＭＳ Ｐゴシック" pitchFamily="34" charset="-128"/>
              </a:defRPr>
            </a:lvl5pPr>
            <a:lvl6pPr marL="25146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6pPr>
            <a:lvl7pPr marL="29718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7pPr>
            <a:lvl8pPr marL="34290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8pPr>
            <a:lvl9pPr marL="38862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9pPr>
          </a:lstStyle>
          <a:p>
            <a:pPr eaLnBrk="1" hangingPunct="1">
              <a:defRPr/>
            </a:pPr>
            <a:fld id="{6A1D4DAB-0CC6-41EF-A73D-EA06F5CA3581}" type="slidenum">
              <a:rPr lang="en-GB" sz="1200" b="0">
                <a:solidFill>
                  <a:srgbClr val="000000"/>
                </a:solidFill>
                <a:latin typeface="Calibri" pitchFamily="34" charset="0"/>
              </a:rPr>
              <a:pPr eaLnBrk="1" hangingPunct="1">
                <a:defRPr/>
              </a:pPr>
              <a:t>9</a:t>
            </a:fld>
            <a:endParaRPr lang="en-GB" sz="1200" b="0">
              <a:solidFill>
                <a:srgbClr val="000000"/>
              </a:solidFill>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a:xfrm>
            <a:off x="1143000" y="685800"/>
            <a:ext cx="4572000" cy="3429000"/>
          </a:xfrm>
          <a:ln/>
        </p:spPr>
      </p:sp>
      <p:sp>
        <p:nvSpPr>
          <p:cNvPr id="129027"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marL="228600" indent="-228600">
              <a:defRPr/>
            </a:pPr>
            <a:r>
              <a:rPr lang="en-GB" smtClean="0">
                <a:ea typeface="ＭＳ Ｐゴシック" pitchFamily="34" charset="-128"/>
              </a:rPr>
              <a:t>One of the major questions you now need to consider when you are gathering evidence and setting CIL rates is when and how to use CIL and s106.  The reasons this needs to be considered early in the rate setting process is that it fundamentally impacts on your viability calculations as well as you 123 list (which will now be examined). </a:t>
            </a:r>
          </a:p>
        </p:txBody>
      </p:sp>
      <p:sp>
        <p:nvSpPr>
          <p:cNvPr id="129028"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2338" eaLnBrk="0" hangingPunct="0">
              <a:defRPr sz="4400" b="1">
                <a:solidFill>
                  <a:schemeClr val="tx2"/>
                </a:solidFill>
                <a:latin typeface="Arial" pitchFamily="34" charset="0"/>
                <a:ea typeface="ＭＳ Ｐゴシック" pitchFamily="34" charset="-128"/>
              </a:defRPr>
            </a:lvl1pPr>
            <a:lvl2pPr marL="742950" indent="-285750" defTabSz="922338" eaLnBrk="0" hangingPunct="0">
              <a:defRPr sz="4400" b="1">
                <a:solidFill>
                  <a:schemeClr val="tx2"/>
                </a:solidFill>
                <a:latin typeface="Arial" pitchFamily="34" charset="0"/>
                <a:ea typeface="ＭＳ Ｐゴシック" pitchFamily="34" charset="-128"/>
              </a:defRPr>
            </a:lvl2pPr>
            <a:lvl3pPr marL="1143000" indent="-228600" defTabSz="922338" eaLnBrk="0" hangingPunct="0">
              <a:defRPr sz="4400" b="1">
                <a:solidFill>
                  <a:schemeClr val="tx2"/>
                </a:solidFill>
                <a:latin typeface="Arial" pitchFamily="34" charset="0"/>
                <a:ea typeface="ＭＳ Ｐゴシック" pitchFamily="34" charset="-128"/>
              </a:defRPr>
            </a:lvl3pPr>
            <a:lvl4pPr marL="1600200" indent="-228600" defTabSz="922338" eaLnBrk="0" hangingPunct="0">
              <a:defRPr sz="4400" b="1">
                <a:solidFill>
                  <a:schemeClr val="tx2"/>
                </a:solidFill>
                <a:latin typeface="Arial" pitchFamily="34" charset="0"/>
                <a:ea typeface="ＭＳ Ｐゴシック" pitchFamily="34" charset="-128"/>
              </a:defRPr>
            </a:lvl4pPr>
            <a:lvl5pPr marL="2057400" indent="-228600" defTabSz="922338" eaLnBrk="0" hangingPunct="0">
              <a:defRPr sz="4400" b="1">
                <a:solidFill>
                  <a:schemeClr val="tx2"/>
                </a:solidFill>
                <a:latin typeface="Arial" pitchFamily="34" charset="0"/>
                <a:ea typeface="ＭＳ Ｐゴシック" pitchFamily="34" charset="-128"/>
              </a:defRPr>
            </a:lvl5pPr>
            <a:lvl6pPr marL="25146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6pPr>
            <a:lvl7pPr marL="29718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7pPr>
            <a:lvl8pPr marL="34290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8pPr>
            <a:lvl9pPr marL="3886200" indent="-228600" defTabSz="922338" eaLnBrk="0" fontAlgn="base" hangingPunct="0">
              <a:spcBef>
                <a:spcPct val="0"/>
              </a:spcBef>
              <a:spcAft>
                <a:spcPct val="0"/>
              </a:spcAft>
              <a:defRPr sz="4400" b="1">
                <a:solidFill>
                  <a:schemeClr val="tx2"/>
                </a:solidFill>
                <a:latin typeface="Arial" pitchFamily="34" charset="0"/>
                <a:ea typeface="ＭＳ Ｐゴシック" pitchFamily="34" charset="-128"/>
              </a:defRPr>
            </a:lvl9pPr>
          </a:lstStyle>
          <a:p>
            <a:pPr eaLnBrk="1" hangingPunct="1">
              <a:defRPr/>
            </a:pPr>
            <a:fld id="{4700C319-5D63-438C-982D-FE3BAA018A73}" type="slidenum">
              <a:rPr lang="en-GB" sz="1400" b="0">
                <a:solidFill>
                  <a:srgbClr val="000000"/>
                </a:solidFill>
                <a:latin typeface="Helvetica Light" pitchFamily="1" charset="0"/>
                <a:sym typeface="Helvetica Light" pitchFamily="1" charset="0"/>
              </a:rPr>
              <a:pPr eaLnBrk="1" hangingPunct="1">
                <a:defRPr/>
              </a:pPr>
              <a:t>10</a:t>
            </a:fld>
            <a:endParaRPr lang="en-GB" sz="1400" b="0">
              <a:solidFill>
                <a:srgbClr val="000000"/>
              </a:solidFill>
              <a:latin typeface="Helvetica Light" pitchFamily="1" charset="0"/>
              <a:sym typeface="Helvetica Light" pitchFamily="1"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a:xfrm>
            <a:off x="719371" y="686202"/>
            <a:ext cx="5419259" cy="3428087"/>
          </a:xfrm>
          <a:ln/>
        </p:spPr>
      </p:sp>
      <p:sp>
        <p:nvSpPr>
          <p:cNvPr id="20787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a:solidFill>
                  <a:srgbClr val="000000"/>
                </a:solidFill>
                <a:round/>
                <a:headEnd/>
                <a:tailEnd/>
              </a14:hiddenLine>
            </a:ext>
          </a:extLst>
        </p:spPr>
        <p:txBody>
          <a:bodyPr/>
          <a:lstStyle/>
          <a:p>
            <a:pPr marL="228600" indent="-228600"/>
            <a:r>
              <a:rPr lang="en-US" smtClean="0">
                <a:latin typeface="Calibri" pitchFamily="34" charset="0"/>
                <a:ea typeface="ＭＳ Ｐゴシック" pitchFamily="34" charset="-128"/>
              </a:rPr>
              <a:t>Consideration should be given to the implications of receiving CIL instead of s106 on the councils resources to deliver.</a:t>
            </a:r>
          </a:p>
        </p:txBody>
      </p:sp>
      <p:sp>
        <p:nvSpPr>
          <p:cNvPr id="2078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sz="4400" b="1">
                <a:solidFill>
                  <a:schemeClr val="tx2"/>
                </a:solidFill>
                <a:latin typeface="Arial" pitchFamily="34" charset="0"/>
              </a:defRPr>
            </a:lvl1pPr>
            <a:lvl2pPr marL="742950" indent="-285750" defTabSz="922338" eaLnBrk="0" hangingPunct="0">
              <a:defRPr sz="4400" b="1">
                <a:solidFill>
                  <a:schemeClr val="tx2"/>
                </a:solidFill>
                <a:latin typeface="Arial" pitchFamily="34" charset="0"/>
              </a:defRPr>
            </a:lvl2pPr>
            <a:lvl3pPr marL="1143000" indent="-228600" defTabSz="922338" eaLnBrk="0" hangingPunct="0">
              <a:defRPr sz="4400" b="1">
                <a:solidFill>
                  <a:schemeClr val="tx2"/>
                </a:solidFill>
                <a:latin typeface="Arial" pitchFamily="34" charset="0"/>
              </a:defRPr>
            </a:lvl3pPr>
            <a:lvl4pPr marL="1600200" indent="-228600" defTabSz="922338" eaLnBrk="0" hangingPunct="0">
              <a:defRPr sz="4400" b="1">
                <a:solidFill>
                  <a:schemeClr val="tx2"/>
                </a:solidFill>
                <a:latin typeface="Arial" pitchFamily="34" charset="0"/>
              </a:defRPr>
            </a:lvl4pPr>
            <a:lvl5pPr marL="2057400" indent="-228600" defTabSz="922338" eaLnBrk="0" hangingPunct="0">
              <a:defRPr sz="4400" b="1">
                <a:solidFill>
                  <a:schemeClr val="tx2"/>
                </a:solidFill>
                <a:latin typeface="Arial" pitchFamily="34" charset="0"/>
              </a:defRPr>
            </a:lvl5pPr>
            <a:lvl6pPr marL="2514600" indent="-228600" defTabSz="922338" eaLnBrk="0" fontAlgn="base" hangingPunct="0">
              <a:spcBef>
                <a:spcPct val="0"/>
              </a:spcBef>
              <a:spcAft>
                <a:spcPct val="0"/>
              </a:spcAft>
              <a:defRPr sz="4400" b="1">
                <a:solidFill>
                  <a:schemeClr val="tx2"/>
                </a:solidFill>
                <a:latin typeface="Arial" pitchFamily="34" charset="0"/>
              </a:defRPr>
            </a:lvl6pPr>
            <a:lvl7pPr marL="2971800" indent="-228600" defTabSz="922338" eaLnBrk="0" fontAlgn="base" hangingPunct="0">
              <a:spcBef>
                <a:spcPct val="0"/>
              </a:spcBef>
              <a:spcAft>
                <a:spcPct val="0"/>
              </a:spcAft>
              <a:defRPr sz="4400" b="1">
                <a:solidFill>
                  <a:schemeClr val="tx2"/>
                </a:solidFill>
                <a:latin typeface="Arial" pitchFamily="34" charset="0"/>
              </a:defRPr>
            </a:lvl7pPr>
            <a:lvl8pPr marL="3429000" indent="-228600" defTabSz="922338" eaLnBrk="0" fontAlgn="base" hangingPunct="0">
              <a:spcBef>
                <a:spcPct val="0"/>
              </a:spcBef>
              <a:spcAft>
                <a:spcPct val="0"/>
              </a:spcAft>
              <a:defRPr sz="4400" b="1">
                <a:solidFill>
                  <a:schemeClr val="tx2"/>
                </a:solidFill>
                <a:latin typeface="Arial" pitchFamily="34" charset="0"/>
              </a:defRPr>
            </a:lvl8pPr>
            <a:lvl9pPr marL="3886200" indent="-228600" defTabSz="922338" eaLnBrk="0" fontAlgn="base" hangingPunct="0">
              <a:spcBef>
                <a:spcPct val="0"/>
              </a:spcBef>
              <a:spcAft>
                <a:spcPct val="0"/>
              </a:spcAft>
              <a:defRPr sz="4400" b="1">
                <a:solidFill>
                  <a:schemeClr val="tx2"/>
                </a:solidFill>
                <a:latin typeface="Arial" pitchFamily="34" charset="0"/>
              </a:defRPr>
            </a:lvl9pPr>
          </a:lstStyle>
          <a:p>
            <a:pPr eaLnBrk="1" hangingPunct="1"/>
            <a:fld id="{10F3190F-D93B-45E3-8DAA-BBB0915F6559}" type="slidenum">
              <a:rPr lang="en-GB" sz="1400" b="0">
                <a:solidFill>
                  <a:srgbClr val="000000"/>
                </a:solidFill>
                <a:latin typeface="Helvetica Light"/>
                <a:ea typeface="ＭＳ Ｐゴシック" pitchFamily="34" charset="-128"/>
                <a:sym typeface="Helvetica Light"/>
              </a:rPr>
              <a:pPr eaLnBrk="1" hangingPunct="1"/>
              <a:t>11</a:t>
            </a:fld>
            <a:endParaRPr lang="en-GB" sz="1400" b="0">
              <a:solidFill>
                <a:srgbClr val="000000"/>
              </a:solidFill>
              <a:latin typeface="Helvetica Light"/>
              <a:ea typeface="ＭＳ Ｐゴシック" pitchFamily="34" charset="-128"/>
              <a:sym typeface="Helvetica Ligh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3"/>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a:xfrm>
            <a:off x="457200" y="6356351"/>
            <a:ext cx="2133600" cy="365125"/>
          </a:xfrm>
          <a:prstGeom prst="rect">
            <a:avLst/>
          </a:prstGeom>
        </p:spPr>
        <p:txBody>
          <a:bodyPr vert="horz" wrap="square" lIns="91440" tIns="45720" rIns="91440" bIns="45720" numCol="1" anchor="t" anchorCtr="0" compatLnSpc="1">
            <a:prstTxWarp prst="textNoShape">
              <a:avLst/>
            </a:prstTxWarp>
          </a:bodyPr>
          <a:lstStyle>
            <a:lvl1pPr defTabSz="457200">
              <a:defRPr sz="2400" b="0">
                <a:solidFill>
                  <a:srgbClr val="000000"/>
                </a:solidFill>
                <a:ea typeface="ＭＳ Ｐゴシック" pitchFamily="34" charset="-128"/>
              </a:defRPr>
            </a:lvl1pPr>
          </a:lstStyle>
          <a:p>
            <a:pPr fontAlgn="base">
              <a:spcBef>
                <a:spcPct val="0"/>
              </a:spcBef>
              <a:spcAft>
                <a:spcPct val="0"/>
              </a:spcAft>
              <a:defRPr/>
            </a:pPr>
            <a:fld id="{5386A51B-4B30-424C-8ED7-2E09A1BFF847}" type="datetime1">
              <a:rPr lang="en-US">
                <a:latin typeface="Arial" pitchFamily="34" charset="0"/>
              </a:rPr>
              <a:pPr fontAlgn="base">
                <a:spcBef>
                  <a:spcPct val="0"/>
                </a:spcBef>
                <a:spcAft>
                  <a:spcPct val="0"/>
                </a:spcAft>
                <a:defRPr/>
              </a:pPr>
              <a:t>7/21/2013</a:t>
            </a:fld>
            <a:endParaRPr lang="en-US">
              <a:latin typeface="Arial" pitchFamily="34" charset="0"/>
            </a:endParaRPr>
          </a:p>
        </p:txBody>
      </p:sp>
      <p:sp>
        <p:nvSpPr>
          <p:cNvPr id="5" name="Footer Placeholder 4"/>
          <p:cNvSpPr>
            <a:spLocks noGrp="1"/>
          </p:cNvSpPr>
          <p:nvPr>
            <p:ph type="ftr" sz="quarter" idx="11"/>
          </p:nvPr>
        </p:nvSpPr>
        <p:spPr/>
        <p:txBody>
          <a:bodyPr rtlCol="0"/>
          <a:lstStyle>
            <a:lvl1pPr defTabSz="914400" fontAlgn="auto">
              <a:spcBef>
                <a:spcPts val="0"/>
              </a:spcBef>
              <a:spcAft>
                <a:spcPts val="0"/>
              </a:spcAft>
              <a:defRPr b="1">
                <a:solidFill>
                  <a:prstClr val="black">
                    <a:tint val="75000"/>
                  </a:prstClr>
                </a:solidFill>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b="1">
                <a:ea typeface="+mn-ea"/>
              </a:defRPr>
            </a:lvl1pPr>
          </a:lstStyle>
          <a:p>
            <a:pPr>
              <a:defRPr/>
            </a:pPr>
            <a:fld id="{6012671E-1020-4AF5-A6CF-5808AB4E4F9B}" type="slidenum">
              <a:rPr lang="en-US"/>
              <a:pPr>
                <a:defRPr/>
              </a:pPr>
              <a:t>‹#›</a:t>
            </a:fld>
            <a:endParaRPr lang="en-US"/>
          </a:p>
        </p:txBody>
      </p:sp>
    </p:spTree>
    <p:extLst>
      <p:ext uri="{BB962C8B-B14F-4D97-AF65-F5344CB8AC3E}">
        <p14:creationId xmlns:p14="http://schemas.microsoft.com/office/powerpoint/2010/main" val="1244177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7200" y="6356351"/>
            <a:ext cx="2133600" cy="365125"/>
          </a:xfrm>
          <a:prstGeom prst="rect">
            <a:avLst/>
          </a:prstGeom>
        </p:spPr>
        <p:txBody>
          <a:bodyPr vert="horz" wrap="square" lIns="91440" tIns="45720" rIns="91440" bIns="45720" numCol="1" anchor="t" anchorCtr="0" compatLnSpc="1">
            <a:prstTxWarp prst="textNoShape">
              <a:avLst/>
            </a:prstTxWarp>
          </a:bodyPr>
          <a:lstStyle>
            <a:lvl1pPr defTabSz="457200">
              <a:defRPr sz="2400" b="0">
                <a:solidFill>
                  <a:srgbClr val="000000"/>
                </a:solidFill>
                <a:ea typeface="ＭＳ Ｐゴシック" pitchFamily="34" charset="-128"/>
              </a:defRPr>
            </a:lvl1pPr>
          </a:lstStyle>
          <a:p>
            <a:pPr fontAlgn="base">
              <a:spcBef>
                <a:spcPct val="0"/>
              </a:spcBef>
              <a:spcAft>
                <a:spcPct val="0"/>
              </a:spcAft>
              <a:defRPr/>
            </a:pPr>
            <a:fld id="{0A540CB6-FCE7-469C-8407-06197D234CB5}" type="datetime1">
              <a:rPr lang="en-US">
                <a:latin typeface="Arial" pitchFamily="34" charset="0"/>
              </a:rPr>
              <a:pPr fontAlgn="base">
                <a:spcBef>
                  <a:spcPct val="0"/>
                </a:spcBef>
                <a:spcAft>
                  <a:spcPct val="0"/>
                </a:spcAft>
                <a:defRPr/>
              </a:pPr>
              <a:t>7/21/2013</a:t>
            </a:fld>
            <a:endParaRPr lang="en-US">
              <a:latin typeface="Arial" pitchFamily="34" charset="0"/>
            </a:endParaRPr>
          </a:p>
        </p:txBody>
      </p:sp>
      <p:sp>
        <p:nvSpPr>
          <p:cNvPr id="5" name="Footer Placeholder 4"/>
          <p:cNvSpPr>
            <a:spLocks noGrp="1"/>
          </p:cNvSpPr>
          <p:nvPr>
            <p:ph type="ftr" sz="quarter" idx="11"/>
          </p:nvPr>
        </p:nvSpPr>
        <p:spPr/>
        <p:txBody>
          <a:bodyPr rtlCol="0"/>
          <a:lstStyle>
            <a:lvl1pPr defTabSz="914400" fontAlgn="auto">
              <a:spcBef>
                <a:spcPts val="0"/>
              </a:spcBef>
              <a:spcAft>
                <a:spcPts val="0"/>
              </a:spcAft>
              <a:defRPr b="1">
                <a:solidFill>
                  <a:prstClr val="black">
                    <a:tint val="75000"/>
                  </a:prstClr>
                </a:solidFill>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b="1">
                <a:ea typeface="+mn-ea"/>
              </a:defRPr>
            </a:lvl1pPr>
          </a:lstStyle>
          <a:p>
            <a:pPr>
              <a:defRPr/>
            </a:pPr>
            <a:fld id="{B7A9C427-B1E6-4EE1-855E-27DE80492889}" type="slidenum">
              <a:rPr lang="en-US"/>
              <a:pPr>
                <a:defRPr/>
              </a:pPr>
              <a:t>‹#›</a:t>
            </a:fld>
            <a:endParaRPr lang="en-US"/>
          </a:p>
        </p:txBody>
      </p:sp>
    </p:spTree>
    <p:extLst>
      <p:ext uri="{BB962C8B-B14F-4D97-AF65-F5344CB8AC3E}">
        <p14:creationId xmlns:p14="http://schemas.microsoft.com/office/powerpoint/2010/main" val="4019876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7200" y="6356351"/>
            <a:ext cx="2133600" cy="365125"/>
          </a:xfrm>
          <a:prstGeom prst="rect">
            <a:avLst/>
          </a:prstGeom>
        </p:spPr>
        <p:txBody>
          <a:bodyPr vert="horz" wrap="square" lIns="91440" tIns="45720" rIns="91440" bIns="45720" numCol="1" anchor="t" anchorCtr="0" compatLnSpc="1">
            <a:prstTxWarp prst="textNoShape">
              <a:avLst/>
            </a:prstTxWarp>
          </a:bodyPr>
          <a:lstStyle>
            <a:lvl1pPr defTabSz="457200">
              <a:defRPr sz="2400" b="0">
                <a:solidFill>
                  <a:srgbClr val="000000"/>
                </a:solidFill>
                <a:ea typeface="ＭＳ Ｐゴシック" pitchFamily="34" charset="-128"/>
              </a:defRPr>
            </a:lvl1pPr>
          </a:lstStyle>
          <a:p>
            <a:pPr fontAlgn="base">
              <a:spcBef>
                <a:spcPct val="0"/>
              </a:spcBef>
              <a:spcAft>
                <a:spcPct val="0"/>
              </a:spcAft>
              <a:defRPr/>
            </a:pPr>
            <a:fld id="{78BFF101-8112-41FA-A6CC-F76F8D42DA1D}" type="datetime1">
              <a:rPr lang="en-US">
                <a:latin typeface="Arial" pitchFamily="34" charset="0"/>
              </a:rPr>
              <a:pPr fontAlgn="base">
                <a:spcBef>
                  <a:spcPct val="0"/>
                </a:spcBef>
                <a:spcAft>
                  <a:spcPct val="0"/>
                </a:spcAft>
                <a:defRPr/>
              </a:pPr>
              <a:t>7/21/2013</a:t>
            </a:fld>
            <a:endParaRPr lang="en-US">
              <a:latin typeface="Arial" pitchFamily="34" charset="0"/>
            </a:endParaRPr>
          </a:p>
        </p:txBody>
      </p:sp>
      <p:sp>
        <p:nvSpPr>
          <p:cNvPr id="5" name="Footer Placeholder 4"/>
          <p:cNvSpPr>
            <a:spLocks noGrp="1"/>
          </p:cNvSpPr>
          <p:nvPr>
            <p:ph type="ftr" sz="quarter" idx="11"/>
          </p:nvPr>
        </p:nvSpPr>
        <p:spPr/>
        <p:txBody>
          <a:bodyPr rtlCol="0"/>
          <a:lstStyle>
            <a:lvl1pPr defTabSz="914400" fontAlgn="auto">
              <a:spcBef>
                <a:spcPts val="0"/>
              </a:spcBef>
              <a:spcAft>
                <a:spcPts val="0"/>
              </a:spcAft>
              <a:defRPr b="1">
                <a:solidFill>
                  <a:prstClr val="black">
                    <a:tint val="75000"/>
                  </a:prstClr>
                </a:solidFill>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b="1">
                <a:ea typeface="+mn-ea"/>
              </a:defRPr>
            </a:lvl1pPr>
          </a:lstStyle>
          <a:p>
            <a:pPr>
              <a:defRPr/>
            </a:pPr>
            <a:fld id="{B4708EC2-D225-4275-89A3-5BD8FE9432FD}" type="slidenum">
              <a:rPr lang="en-US"/>
              <a:pPr>
                <a:defRPr/>
              </a:pPr>
              <a:t>‹#›</a:t>
            </a:fld>
            <a:endParaRPr lang="en-US"/>
          </a:p>
        </p:txBody>
      </p:sp>
    </p:spTree>
    <p:extLst>
      <p:ext uri="{BB962C8B-B14F-4D97-AF65-F5344CB8AC3E}">
        <p14:creationId xmlns:p14="http://schemas.microsoft.com/office/powerpoint/2010/main" val="2026231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7200" y="6356351"/>
            <a:ext cx="2133600" cy="365125"/>
          </a:xfrm>
          <a:prstGeom prst="rect">
            <a:avLst/>
          </a:prstGeom>
        </p:spPr>
        <p:txBody>
          <a:bodyPr vert="horz" wrap="square" lIns="91440" tIns="45720" rIns="91440" bIns="45720" numCol="1" anchor="t" anchorCtr="0" compatLnSpc="1">
            <a:prstTxWarp prst="textNoShape">
              <a:avLst/>
            </a:prstTxWarp>
          </a:bodyPr>
          <a:lstStyle>
            <a:lvl1pPr defTabSz="457200">
              <a:defRPr sz="2400" b="0">
                <a:solidFill>
                  <a:srgbClr val="000000"/>
                </a:solidFill>
                <a:ea typeface="ＭＳ Ｐゴシック" pitchFamily="34" charset="-128"/>
              </a:defRPr>
            </a:lvl1pPr>
          </a:lstStyle>
          <a:p>
            <a:pPr fontAlgn="base">
              <a:spcBef>
                <a:spcPct val="0"/>
              </a:spcBef>
              <a:spcAft>
                <a:spcPct val="0"/>
              </a:spcAft>
              <a:defRPr/>
            </a:pPr>
            <a:fld id="{8ECA635D-60F5-4CAD-88D5-D2E66EBF42B2}" type="datetime1">
              <a:rPr lang="en-US">
                <a:latin typeface="Arial" pitchFamily="34" charset="0"/>
              </a:rPr>
              <a:pPr fontAlgn="base">
                <a:spcBef>
                  <a:spcPct val="0"/>
                </a:spcBef>
                <a:spcAft>
                  <a:spcPct val="0"/>
                </a:spcAft>
                <a:defRPr/>
              </a:pPr>
              <a:t>7/21/2013</a:t>
            </a:fld>
            <a:endParaRPr lang="en-US">
              <a:latin typeface="Arial" pitchFamily="34" charset="0"/>
            </a:endParaRPr>
          </a:p>
        </p:txBody>
      </p:sp>
      <p:sp>
        <p:nvSpPr>
          <p:cNvPr id="5" name="Footer Placeholder 4"/>
          <p:cNvSpPr>
            <a:spLocks noGrp="1"/>
          </p:cNvSpPr>
          <p:nvPr>
            <p:ph type="ftr" sz="quarter" idx="11"/>
          </p:nvPr>
        </p:nvSpPr>
        <p:spPr/>
        <p:txBody>
          <a:bodyPr rtlCol="0"/>
          <a:lstStyle>
            <a:lvl1pPr defTabSz="914400" fontAlgn="auto">
              <a:spcBef>
                <a:spcPts val="0"/>
              </a:spcBef>
              <a:spcAft>
                <a:spcPts val="0"/>
              </a:spcAft>
              <a:defRPr b="1">
                <a:solidFill>
                  <a:prstClr val="black">
                    <a:tint val="75000"/>
                  </a:prstClr>
                </a:solidFill>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b="1">
                <a:ea typeface="+mn-ea"/>
              </a:defRPr>
            </a:lvl1pPr>
          </a:lstStyle>
          <a:p>
            <a:pPr>
              <a:defRPr/>
            </a:pPr>
            <a:fld id="{51E62390-7B84-45F2-B4C0-B6A460826C6B}" type="slidenum">
              <a:rPr lang="en-US"/>
              <a:pPr>
                <a:defRPr/>
              </a:pPr>
              <a:t>‹#›</a:t>
            </a:fld>
            <a:endParaRPr lang="en-US"/>
          </a:p>
        </p:txBody>
      </p:sp>
    </p:spTree>
    <p:extLst>
      <p:ext uri="{BB962C8B-B14F-4D97-AF65-F5344CB8AC3E}">
        <p14:creationId xmlns:p14="http://schemas.microsoft.com/office/powerpoint/2010/main" val="2955079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8"/>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a:xfrm>
            <a:off x="457200" y="6356351"/>
            <a:ext cx="2133600" cy="365125"/>
          </a:xfrm>
          <a:prstGeom prst="rect">
            <a:avLst/>
          </a:prstGeom>
        </p:spPr>
        <p:txBody>
          <a:bodyPr vert="horz" wrap="square" lIns="91440" tIns="45720" rIns="91440" bIns="45720" numCol="1" anchor="t" anchorCtr="0" compatLnSpc="1">
            <a:prstTxWarp prst="textNoShape">
              <a:avLst/>
            </a:prstTxWarp>
          </a:bodyPr>
          <a:lstStyle>
            <a:lvl1pPr defTabSz="457200">
              <a:defRPr sz="2400" b="0">
                <a:solidFill>
                  <a:srgbClr val="000000"/>
                </a:solidFill>
                <a:ea typeface="ＭＳ Ｐゴシック" pitchFamily="34" charset="-128"/>
              </a:defRPr>
            </a:lvl1pPr>
          </a:lstStyle>
          <a:p>
            <a:pPr fontAlgn="base">
              <a:spcBef>
                <a:spcPct val="0"/>
              </a:spcBef>
              <a:spcAft>
                <a:spcPct val="0"/>
              </a:spcAft>
              <a:defRPr/>
            </a:pPr>
            <a:fld id="{A22C1B3C-1928-4AF4-B34B-5E2105CE4500}" type="datetime1">
              <a:rPr lang="en-US">
                <a:latin typeface="Arial" pitchFamily="34" charset="0"/>
              </a:rPr>
              <a:pPr fontAlgn="base">
                <a:spcBef>
                  <a:spcPct val="0"/>
                </a:spcBef>
                <a:spcAft>
                  <a:spcPct val="0"/>
                </a:spcAft>
                <a:defRPr/>
              </a:pPr>
              <a:t>7/21/2013</a:t>
            </a:fld>
            <a:endParaRPr lang="en-US">
              <a:latin typeface="Arial" pitchFamily="34" charset="0"/>
            </a:endParaRPr>
          </a:p>
        </p:txBody>
      </p:sp>
      <p:sp>
        <p:nvSpPr>
          <p:cNvPr id="5" name="Footer Placeholder 4"/>
          <p:cNvSpPr>
            <a:spLocks noGrp="1"/>
          </p:cNvSpPr>
          <p:nvPr>
            <p:ph type="ftr" sz="quarter" idx="11"/>
          </p:nvPr>
        </p:nvSpPr>
        <p:spPr/>
        <p:txBody>
          <a:bodyPr rtlCol="0"/>
          <a:lstStyle>
            <a:lvl1pPr defTabSz="914400" fontAlgn="auto">
              <a:spcBef>
                <a:spcPts val="0"/>
              </a:spcBef>
              <a:spcAft>
                <a:spcPts val="0"/>
              </a:spcAft>
              <a:defRPr b="1">
                <a:solidFill>
                  <a:prstClr val="black">
                    <a:tint val="75000"/>
                  </a:prstClr>
                </a:solidFill>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b="1">
                <a:ea typeface="+mn-ea"/>
              </a:defRPr>
            </a:lvl1pPr>
          </a:lstStyle>
          <a:p>
            <a:pPr>
              <a:defRPr/>
            </a:pPr>
            <a:fld id="{94161D41-CA48-44DD-B43C-214C4F925538}" type="slidenum">
              <a:rPr lang="en-US"/>
              <a:pPr>
                <a:defRPr/>
              </a:pPr>
              <a:t>‹#›</a:t>
            </a:fld>
            <a:endParaRPr lang="en-US"/>
          </a:p>
        </p:txBody>
      </p:sp>
    </p:spTree>
    <p:extLst>
      <p:ext uri="{BB962C8B-B14F-4D97-AF65-F5344CB8AC3E}">
        <p14:creationId xmlns:p14="http://schemas.microsoft.com/office/powerpoint/2010/main" val="2696361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a:xfrm>
            <a:off x="457200" y="6356351"/>
            <a:ext cx="2133600" cy="365125"/>
          </a:xfrm>
          <a:prstGeom prst="rect">
            <a:avLst/>
          </a:prstGeom>
        </p:spPr>
        <p:txBody>
          <a:bodyPr vert="horz" wrap="square" lIns="91440" tIns="45720" rIns="91440" bIns="45720" numCol="1" anchor="t" anchorCtr="0" compatLnSpc="1">
            <a:prstTxWarp prst="textNoShape">
              <a:avLst/>
            </a:prstTxWarp>
          </a:bodyPr>
          <a:lstStyle>
            <a:lvl1pPr defTabSz="457200">
              <a:defRPr sz="2400" b="0">
                <a:solidFill>
                  <a:srgbClr val="000000"/>
                </a:solidFill>
                <a:ea typeface="ＭＳ Ｐゴシック" pitchFamily="34" charset="-128"/>
              </a:defRPr>
            </a:lvl1pPr>
          </a:lstStyle>
          <a:p>
            <a:pPr fontAlgn="base">
              <a:spcBef>
                <a:spcPct val="0"/>
              </a:spcBef>
              <a:spcAft>
                <a:spcPct val="0"/>
              </a:spcAft>
              <a:defRPr/>
            </a:pPr>
            <a:fld id="{D49D7642-52B8-45B8-81B6-98C24D547B3A}" type="datetime1">
              <a:rPr lang="en-US">
                <a:latin typeface="Arial" pitchFamily="34" charset="0"/>
              </a:rPr>
              <a:pPr fontAlgn="base">
                <a:spcBef>
                  <a:spcPct val="0"/>
                </a:spcBef>
                <a:spcAft>
                  <a:spcPct val="0"/>
                </a:spcAft>
                <a:defRPr/>
              </a:pPr>
              <a:t>7/21/2013</a:t>
            </a:fld>
            <a:endParaRPr lang="en-US">
              <a:latin typeface="Arial" pitchFamily="34" charset="0"/>
            </a:endParaRPr>
          </a:p>
        </p:txBody>
      </p:sp>
      <p:sp>
        <p:nvSpPr>
          <p:cNvPr id="6" name="Footer Placeholder 5"/>
          <p:cNvSpPr>
            <a:spLocks noGrp="1"/>
          </p:cNvSpPr>
          <p:nvPr>
            <p:ph type="ftr" sz="quarter" idx="11"/>
          </p:nvPr>
        </p:nvSpPr>
        <p:spPr/>
        <p:txBody>
          <a:bodyPr rtlCol="0"/>
          <a:lstStyle>
            <a:lvl1pPr defTabSz="914400" fontAlgn="auto">
              <a:spcBef>
                <a:spcPts val="0"/>
              </a:spcBef>
              <a:spcAft>
                <a:spcPts val="0"/>
              </a:spcAft>
              <a:defRPr b="1">
                <a:solidFill>
                  <a:prstClr val="black">
                    <a:tint val="75000"/>
                  </a:prstClr>
                </a:solidFill>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b="1">
                <a:ea typeface="+mn-ea"/>
              </a:defRPr>
            </a:lvl1pPr>
          </a:lstStyle>
          <a:p>
            <a:pPr>
              <a:defRPr/>
            </a:pPr>
            <a:fld id="{0ABF26C2-47DF-4F53-85E5-1D812CA64A37}" type="slidenum">
              <a:rPr lang="en-US"/>
              <a:pPr>
                <a:defRPr/>
              </a:pPr>
              <a:t>‹#›</a:t>
            </a:fld>
            <a:endParaRPr lang="en-US"/>
          </a:p>
        </p:txBody>
      </p:sp>
    </p:spTree>
    <p:extLst>
      <p:ext uri="{BB962C8B-B14F-4D97-AF65-F5344CB8AC3E}">
        <p14:creationId xmlns:p14="http://schemas.microsoft.com/office/powerpoint/2010/main" val="2825386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a:xfrm>
            <a:off x="457200" y="6356351"/>
            <a:ext cx="2133600" cy="365125"/>
          </a:xfrm>
          <a:prstGeom prst="rect">
            <a:avLst/>
          </a:prstGeom>
        </p:spPr>
        <p:txBody>
          <a:bodyPr vert="horz" wrap="square" lIns="91440" tIns="45720" rIns="91440" bIns="45720" numCol="1" anchor="t" anchorCtr="0" compatLnSpc="1">
            <a:prstTxWarp prst="textNoShape">
              <a:avLst/>
            </a:prstTxWarp>
          </a:bodyPr>
          <a:lstStyle>
            <a:lvl1pPr defTabSz="457200">
              <a:defRPr sz="2400" b="0">
                <a:solidFill>
                  <a:srgbClr val="000000"/>
                </a:solidFill>
                <a:ea typeface="ＭＳ Ｐゴシック" pitchFamily="34" charset="-128"/>
              </a:defRPr>
            </a:lvl1pPr>
          </a:lstStyle>
          <a:p>
            <a:pPr fontAlgn="base">
              <a:spcBef>
                <a:spcPct val="0"/>
              </a:spcBef>
              <a:spcAft>
                <a:spcPct val="0"/>
              </a:spcAft>
              <a:defRPr/>
            </a:pPr>
            <a:fld id="{5B57F021-0B09-48B3-97D3-0C6AB4E4047F}" type="datetime1">
              <a:rPr lang="en-US">
                <a:latin typeface="Arial" pitchFamily="34" charset="0"/>
              </a:rPr>
              <a:pPr fontAlgn="base">
                <a:spcBef>
                  <a:spcPct val="0"/>
                </a:spcBef>
                <a:spcAft>
                  <a:spcPct val="0"/>
                </a:spcAft>
                <a:defRPr/>
              </a:pPr>
              <a:t>7/21/2013</a:t>
            </a:fld>
            <a:endParaRPr lang="en-US">
              <a:latin typeface="Arial" pitchFamily="34" charset="0"/>
            </a:endParaRPr>
          </a:p>
        </p:txBody>
      </p:sp>
      <p:sp>
        <p:nvSpPr>
          <p:cNvPr id="8" name="Footer Placeholder 7"/>
          <p:cNvSpPr>
            <a:spLocks noGrp="1"/>
          </p:cNvSpPr>
          <p:nvPr>
            <p:ph type="ftr" sz="quarter" idx="11"/>
          </p:nvPr>
        </p:nvSpPr>
        <p:spPr/>
        <p:txBody>
          <a:bodyPr rtlCol="0"/>
          <a:lstStyle>
            <a:lvl1pPr defTabSz="914400" fontAlgn="auto">
              <a:spcBef>
                <a:spcPts val="0"/>
              </a:spcBef>
              <a:spcAft>
                <a:spcPts val="0"/>
              </a:spcAft>
              <a:defRPr b="1">
                <a:solidFill>
                  <a:prstClr val="black">
                    <a:tint val="75000"/>
                  </a:prstClr>
                </a:solidFill>
                <a:latin typeface="+mn-lt"/>
                <a:ea typeface="+mn-ea"/>
                <a:cs typeface="+mn-cs"/>
              </a:defRPr>
            </a:lvl1pPr>
          </a:lstStyle>
          <a:p>
            <a:pPr>
              <a:defRPr/>
            </a:pPr>
            <a:endParaRPr lang="en-US"/>
          </a:p>
        </p:txBody>
      </p:sp>
      <p:sp>
        <p:nvSpPr>
          <p:cNvPr id="9" name="Slide Number Placeholder 8"/>
          <p:cNvSpPr>
            <a:spLocks noGrp="1"/>
          </p:cNvSpPr>
          <p:nvPr>
            <p:ph type="sldNum" sz="quarter" idx="12"/>
          </p:nvPr>
        </p:nvSpPr>
        <p:spPr/>
        <p:txBody>
          <a:bodyPr/>
          <a:lstStyle>
            <a:lvl1pPr defTabSz="914400">
              <a:defRPr b="1">
                <a:ea typeface="+mn-ea"/>
              </a:defRPr>
            </a:lvl1pPr>
          </a:lstStyle>
          <a:p>
            <a:pPr>
              <a:defRPr/>
            </a:pPr>
            <a:fld id="{7F3C7A97-B912-4875-8C09-ABCFC3C62F6A}" type="slidenum">
              <a:rPr lang="en-US"/>
              <a:pPr>
                <a:defRPr/>
              </a:pPr>
              <a:t>‹#›</a:t>
            </a:fld>
            <a:endParaRPr lang="en-US"/>
          </a:p>
        </p:txBody>
      </p:sp>
    </p:spTree>
    <p:extLst>
      <p:ext uri="{BB962C8B-B14F-4D97-AF65-F5344CB8AC3E}">
        <p14:creationId xmlns:p14="http://schemas.microsoft.com/office/powerpoint/2010/main" val="1333774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a:xfrm>
            <a:off x="457200" y="6356351"/>
            <a:ext cx="2133600" cy="365125"/>
          </a:xfrm>
          <a:prstGeom prst="rect">
            <a:avLst/>
          </a:prstGeom>
        </p:spPr>
        <p:txBody>
          <a:bodyPr vert="horz" wrap="square" lIns="91440" tIns="45720" rIns="91440" bIns="45720" numCol="1" anchor="t" anchorCtr="0" compatLnSpc="1">
            <a:prstTxWarp prst="textNoShape">
              <a:avLst/>
            </a:prstTxWarp>
          </a:bodyPr>
          <a:lstStyle>
            <a:lvl1pPr defTabSz="457200">
              <a:defRPr sz="2400" b="0">
                <a:solidFill>
                  <a:srgbClr val="000000"/>
                </a:solidFill>
                <a:ea typeface="ＭＳ Ｐゴシック" pitchFamily="34" charset="-128"/>
              </a:defRPr>
            </a:lvl1pPr>
          </a:lstStyle>
          <a:p>
            <a:pPr fontAlgn="base">
              <a:spcBef>
                <a:spcPct val="0"/>
              </a:spcBef>
              <a:spcAft>
                <a:spcPct val="0"/>
              </a:spcAft>
              <a:defRPr/>
            </a:pPr>
            <a:fld id="{CA11E493-3846-4220-9649-631D32BA334E}" type="datetime1">
              <a:rPr lang="en-US">
                <a:latin typeface="Arial" pitchFamily="34" charset="0"/>
              </a:rPr>
              <a:pPr fontAlgn="base">
                <a:spcBef>
                  <a:spcPct val="0"/>
                </a:spcBef>
                <a:spcAft>
                  <a:spcPct val="0"/>
                </a:spcAft>
                <a:defRPr/>
              </a:pPr>
              <a:t>7/21/2013</a:t>
            </a:fld>
            <a:endParaRPr lang="en-US">
              <a:latin typeface="Arial" pitchFamily="34" charset="0"/>
            </a:endParaRPr>
          </a:p>
        </p:txBody>
      </p:sp>
      <p:sp>
        <p:nvSpPr>
          <p:cNvPr id="4" name="Footer Placeholder 3"/>
          <p:cNvSpPr>
            <a:spLocks noGrp="1"/>
          </p:cNvSpPr>
          <p:nvPr>
            <p:ph type="ftr" sz="quarter" idx="11"/>
          </p:nvPr>
        </p:nvSpPr>
        <p:spPr/>
        <p:txBody>
          <a:bodyPr rtlCol="0"/>
          <a:lstStyle>
            <a:lvl1pPr defTabSz="914400" fontAlgn="auto">
              <a:spcBef>
                <a:spcPts val="0"/>
              </a:spcBef>
              <a:spcAft>
                <a:spcPts val="0"/>
              </a:spcAft>
              <a:defRPr b="1">
                <a:solidFill>
                  <a:prstClr val="black">
                    <a:tint val="75000"/>
                  </a:prstClr>
                </a:solidFill>
                <a:latin typeface="+mn-lt"/>
                <a:ea typeface="+mn-ea"/>
                <a:cs typeface="+mn-cs"/>
              </a:defRPr>
            </a:lvl1pPr>
          </a:lstStyle>
          <a:p>
            <a:pPr>
              <a:defRPr/>
            </a:pPr>
            <a:endParaRPr lang="en-US"/>
          </a:p>
        </p:txBody>
      </p:sp>
      <p:sp>
        <p:nvSpPr>
          <p:cNvPr id="5" name="Slide Number Placeholder 4"/>
          <p:cNvSpPr>
            <a:spLocks noGrp="1"/>
          </p:cNvSpPr>
          <p:nvPr>
            <p:ph type="sldNum" sz="quarter" idx="12"/>
          </p:nvPr>
        </p:nvSpPr>
        <p:spPr/>
        <p:txBody>
          <a:bodyPr/>
          <a:lstStyle>
            <a:lvl1pPr defTabSz="914400">
              <a:defRPr b="1">
                <a:ea typeface="+mn-ea"/>
              </a:defRPr>
            </a:lvl1pPr>
          </a:lstStyle>
          <a:p>
            <a:pPr>
              <a:defRPr/>
            </a:pPr>
            <a:fld id="{F919F0D9-5049-4058-9665-0A777DAAC9F3}" type="slidenum">
              <a:rPr lang="en-US"/>
              <a:pPr>
                <a:defRPr/>
              </a:pPr>
              <a:t>‹#›</a:t>
            </a:fld>
            <a:endParaRPr lang="en-US"/>
          </a:p>
        </p:txBody>
      </p:sp>
    </p:spTree>
    <p:extLst>
      <p:ext uri="{BB962C8B-B14F-4D97-AF65-F5344CB8AC3E}">
        <p14:creationId xmlns:p14="http://schemas.microsoft.com/office/powerpoint/2010/main" val="2903563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1"/>
            <a:ext cx="2133600" cy="365125"/>
          </a:xfrm>
          <a:prstGeom prst="rect">
            <a:avLst/>
          </a:prstGeom>
        </p:spPr>
        <p:txBody>
          <a:bodyPr vert="horz" wrap="square" lIns="91440" tIns="45720" rIns="91440" bIns="45720" numCol="1" anchor="t" anchorCtr="0" compatLnSpc="1">
            <a:prstTxWarp prst="textNoShape">
              <a:avLst/>
            </a:prstTxWarp>
          </a:bodyPr>
          <a:lstStyle>
            <a:lvl1pPr defTabSz="457200">
              <a:defRPr sz="2400" b="0">
                <a:solidFill>
                  <a:srgbClr val="000000"/>
                </a:solidFill>
                <a:ea typeface="ＭＳ Ｐゴシック" pitchFamily="34" charset="-128"/>
              </a:defRPr>
            </a:lvl1pPr>
          </a:lstStyle>
          <a:p>
            <a:pPr fontAlgn="base">
              <a:spcBef>
                <a:spcPct val="0"/>
              </a:spcBef>
              <a:spcAft>
                <a:spcPct val="0"/>
              </a:spcAft>
              <a:defRPr/>
            </a:pPr>
            <a:fld id="{E32DC5AD-29CE-4754-ABAE-D7420196E7F4}" type="datetime1">
              <a:rPr lang="en-US">
                <a:latin typeface="Arial" pitchFamily="34" charset="0"/>
              </a:rPr>
              <a:pPr fontAlgn="base">
                <a:spcBef>
                  <a:spcPct val="0"/>
                </a:spcBef>
                <a:spcAft>
                  <a:spcPct val="0"/>
                </a:spcAft>
                <a:defRPr/>
              </a:pPr>
              <a:t>7/21/2013</a:t>
            </a:fld>
            <a:endParaRPr lang="en-US">
              <a:latin typeface="Arial" pitchFamily="34" charset="0"/>
            </a:endParaRPr>
          </a:p>
        </p:txBody>
      </p:sp>
      <p:sp>
        <p:nvSpPr>
          <p:cNvPr id="3" name="Footer Placeholder 2"/>
          <p:cNvSpPr>
            <a:spLocks noGrp="1"/>
          </p:cNvSpPr>
          <p:nvPr>
            <p:ph type="ftr" sz="quarter" idx="11"/>
          </p:nvPr>
        </p:nvSpPr>
        <p:spPr/>
        <p:txBody>
          <a:bodyPr rtlCol="0"/>
          <a:lstStyle>
            <a:lvl1pPr defTabSz="914400" fontAlgn="auto">
              <a:spcBef>
                <a:spcPts val="0"/>
              </a:spcBef>
              <a:spcAft>
                <a:spcPts val="0"/>
              </a:spcAft>
              <a:defRPr b="1">
                <a:solidFill>
                  <a:prstClr val="black">
                    <a:tint val="75000"/>
                  </a:prstClr>
                </a:solidFill>
                <a:latin typeface="+mn-lt"/>
                <a:ea typeface="+mn-ea"/>
                <a:cs typeface="+mn-cs"/>
              </a:defRPr>
            </a:lvl1pPr>
          </a:lstStyle>
          <a:p>
            <a:pPr>
              <a:defRPr/>
            </a:pPr>
            <a:endParaRPr lang="en-US"/>
          </a:p>
        </p:txBody>
      </p:sp>
      <p:sp>
        <p:nvSpPr>
          <p:cNvPr id="4" name="Slide Number Placeholder 3"/>
          <p:cNvSpPr>
            <a:spLocks noGrp="1"/>
          </p:cNvSpPr>
          <p:nvPr>
            <p:ph type="sldNum" sz="quarter" idx="12"/>
          </p:nvPr>
        </p:nvSpPr>
        <p:spPr/>
        <p:txBody>
          <a:bodyPr/>
          <a:lstStyle>
            <a:lvl1pPr defTabSz="914400">
              <a:defRPr b="1">
                <a:ea typeface="+mn-ea"/>
              </a:defRPr>
            </a:lvl1pPr>
          </a:lstStyle>
          <a:p>
            <a:pPr>
              <a:defRPr/>
            </a:pPr>
            <a:fld id="{07514352-A4A7-4B30-91A8-AAE0020DFFD7}" type="slidenum">
              <a:rPr lang="en-US"/>
              <a:pPr>
                <a:defRPr/>
              </a:pPr>
              <a:t>‹#›</a:t>
            </a:fld>
            <a:endParaRPr lang="en-US"/>
          </a:p>
        </p:txBody>
      </p:sp>
    </p:spTree>
    <p:extLst>
      <p:ext uri="{BB962C8B-B14F-4D97-AF65-F5344CB8AC3E}">
        <p14:creationId xmlns:p14="http://schemas.microsoft.com/office/powerpoint/2010/main" val="1708450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457200" y="6356351"/>
            <a:ext cx="2133600" cy="365125"/>
          </a:xfrm>
          <a:prstGeom prst="rect">
            <a:avLst/>
          </a:prstGeom>
        </p:spPr>
        <p:txBody>
          <a:bodyPr vert="horz" wrap="square" lIns="91440" tIns="45720" rIns="91440" bIns="45720" numCol="1" anchor="t" anchorCtr="0" compatLnSpc="1">
            <a:prstTxWarp prst="textNoShape">
              <a:avLst/>
            </a:prstTxWarp>
          </a:bodyPr>
          <a:lstStyle>
            <a:lvl1pPr defTabSz="457200">
              <a:defRPr sz="2400" b="0">
                <a:solidFill>
                  <a:srgbClr val="000000"/>
                </a:solidFill>
                <a:ea typeface="ＭＳ Ｐゴシック" pitchFamily="34" charset="-128"/>
              </a:defRPr>
            </a:lvl1pPr>
          </a:lstStyle>
          <a:p>
            <a:pPr fontAlgn="base">
              <a:spcBef>
                <a:spcPct val="0"/>
              </a:spcBef>
              <a:spcAft>
                <a:spcPct val="0"/>
              </a:spcAft>
              <a:defRPr/>
            </a:pPr>
            <a:fld id="{1C8510D4-141C-43D9-9B5F-405848762F85}" type="datetime1">
              <a:rPr lang="en-US">
                <a:latin typeface="Arial" pitchFamily="34" charset="0"/>
              </a:rPr>
              <a:pPr fontAlgn="base">
                <a:spcBef>
                  <a:spcPct val="0"/>
                </a:spcBef>
                <a:spcAft>
                  <a:spcPct val="0"/>
                </a:spcAft>
                <a:defRPr/>
              </a:pPr>
              <a:t>7/21/2013</a:t>
            </a:fld>
            <a:endParaRPr lang="en-US">
              <a:latin typeface="Arial" pitchFamily="34" charset="0"/>
            </a:endParaRPr>
          </a:p>
        </p:txBody>
      </p:sp>
      <p:sp>
        <p:nvSpPr>
          <p:cNvPr id="6" name="Footer Placeholder 5"/>
          <p:cNvSpPr>
            <a:spLocks noGrp="1"/>
          </p:cNvSpPr>
          <p:nvPr>
            <p:ph type="ftr" sz="quarter" idx="11"/>
          </p:nvPr>
        </p:nvSpPr>
        <p:spPr/>
        <p:txBody>
          <a:bodyPr rtlCol="0"/>
          <a:lstStyle>
            <a:lvl1pPr defTabSz="914400" fontAlgn="auto">
              <a:spcBef>
                <a:spcPts val="0"/>
              </a:spcBef>
              <a:spcAft>
                <a:spcPts val="0"/>
              </a:spcAft>
              <a:defRPr b="1">
                <a:solidFill>
                  <a:prstClr val="black">
                    <a:tint val="75000"/>
                  </a:prstClr>
                </a:solidFill>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b="1">
                <a:ea typeface="+mn-ea"/>
              </a:defRPr>
            </a:lvl1pPr>
          </a:lstStyle>
          <a:p>
            <a:pPr>
              <a:defRPr/>
            </a:pPr>
            <a:fld id="{9A84C6C2-F3F8-4C47-AAD4-A9CC51EB5760}" type="slidenum">
              <a:rPr lang="en-US"/>
              <a:pPr>
                <a:defRPr/>
              </a:pPr>
              <a:t>‹#›</a:t>
            </a:fld>
            <a:endParaRPr lang="en-US"/>
          </a:p>
        </p:txBody>
      </p:sp>
    </p:spTree>
    <p:extLst>
      <p:ext uri="{BB962C8B-B14F-4D97-AF65-F5344CB8AC3E}">
        <p14:creationId xmlns:p14="http://schemas.microsoft.com/office/powerpoint/2010/main" val="2237136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457200" y="6356351"/>
            <a:ext cx="2133600" cy="365125"/>
          </a:xfrm>
          <a:prstGeom prst="rect">
            <a:avLst/>
          </a:prstGeom>
        </p:spPr>
        <p:txBody>
          <a:bodyPr vert="horz" wrap="square" lIns="91440" tIns="45720" rIns="91440" bIns="45720" numCol="1" anchor="t" anchorCtr="0" compatLnSpc="1">
            <a:prstTxWarp prst="textNoShape">
              <a:avLst/>
            </a:prstTxWarp>
          </a:bodyPr>
          <a:lstStyle>
            <a:lvl1pPr defTabSz="457200">
              <a:defRPr sz="2400" b="0">
                <a:solidFill>
                  <a:srgbClr val="000000"/>
                </a:solidFill>
                <a:ea typeface="ＭＳ Ｐゴシック" pitchFamily="34" charset="-128"/>
              </a:defRPr>
            </a:lvl1pPr>
          </a:lstStyle>
          <a:p>
            <a:pPr fontAlgn="base">
              <a:spcBef>
                <a:spcPct val="0"/>
              </a:spcBef>
              <a:spcAft>
                <a:spcPct val="0"/>
              </a:spcAft>
              <a:defRPr/>
            </a:pPr>
            <a:fld id="{F9727E58-125D-44AB-BB88-012DD0111238}" type="datetime1">
              <a:rPr lang="en-US">
                <a:latin typeface="Arial" pitchFamily="34" charset="0"/>
              </a:rPr>
              <a:pPr fontAlgn="base">
                <a:spcBef>
                  <a:spcPct val="0"/>
                </a:spcBef>
                <a:spcAft>
                  <a:spcPct val="0"/>
                </a:spcAft>
                <a:defRPr/>
              </a:pPr>
              <a:t>7/21/2013</a:t>
            </a:fld>
            <a:endParaRPr lang="en-US">
              <a:latin typeface="Arial" pitchFamily="34" charset="0"/>
            </a:endParaRPr>
          </a:p>
        </p:txBody>
      </p:sp>
      <p:sp>
        <p:nvSpPr>
          <p:cNvPr id="6" name="Footer Placeholder 5"/>
          <p:cNvSpPr>
            <a:spLocks noGrp="1"/>
          </p:cNvSpPr>
          <p:nvPr>
            <p:ph type="ftr" sz="quarter" idx="11"/>
          </p:nvPr>
        </p:nvSpPr>
        <p:spPr/>
        <p:txBody>
          <a:bodyPr rtlCol="0"/>
          <a:lstStyle>
            <a:lvl1pPr defTabSz="914400" fontAlgn="auto">
              <a:spcBef>
                <a:spcPts val="0"/>
              </a:spcBef>
              <a:spcAft>
                <a:spcPts val="0"/>
              </a:spcAft>
              <a:defRPr b="1">
                <a:solidFill>
                  <a:prstClr val="black">
                    <a:tint val="75000"/>
                  </a:prstClr>
                </a:solidFill>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b="1">
                <a:ea typeface="+mn-ea"/>
              </a:defRPr>
            </a:lvl1pPr>
          </a:lstStyle>
          <a:p>
            <a:pPr>
              <a:defRPr/>
            </a:pPr>
            <a:fld id="{AB3E0DB5-422B-433D-A7EF-4F0B8D7A4DDA}" type="slidenum">
              <a:rPr lang="en-US"/>
              <a:pPr>
                <a:defRPr/>
              </a:pPr>
              <a:t>‹#›</a:t>
            </a:fld>
            <a:endParaRPr lang="en-US"/>
          </a:p>
        </p:txBody>
      </p:sp>
    </p:spTree>
    <p:extLst>
      <p:ext uri="{BB962C8B-B14F-4D97-AF65-F5344CB8AC3E}">
        <p14:creationId xmlns:p14="http://schemas.microsoft.com/office/powerpoint/2010/main" val="1062525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smtClean="0"/>
          </a:p>
        </p:txBody>
      </p:sp>
      <p:sp>
        <p:nvSpPr>
          <p:cNvPr id="7171"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smtClean="0"/>
          </a:p>
        </p:txBody>
      </p:sp>
      <p:sp>
        <p:nvSpPr>
          <p:cNvPr id="5" name="Footer Placeholder 4"/>
          <p:cNvSpPr>
            <a:spLocks noGrp="1"/>
          </p:cNvSpPr>
          <p:nvPr>
            <p:ph type="ftr" sz="quarter" idx="3"/>
          </p:nvPr>
        </p:nvSpPr>
        <p:spPr>
          <a:xfrm>
            <a:off x="3124200" y="6356351"/>
            <a:ext cx="2895600" cy="365125"/>
          </a:xfrm>
          <a:prstGeom prst="rect">
            <a:avLst/>
          </a:prstGeom>
        </p:spPr>
        <p:txBody>
          <a:bodyPr vert="horz" wrap="square" lIns="91440" tIns="45720" rIns="91440" bIns="45720" numCol="1" anchor="ctr" anchorCtr="0" compatLnSpc="1">
            <a:prstTxWarp prst="textNoShape">
              <a:avLst/>
            </a:prstTxWarp>
          </a:bodyPr>
          <a:lstStyle>
            <a:lvl1pPr algn="ctr" defTabSz="457200">
              <a:defRPr sz="1200" b="0">
                <a:solidFill>
                  <a:srgbClr val="898989"/>
                </a:solidFill>
                <a:latin typeface="Calibri" pitchFamily="34" charset="0"/>
                <a:ea typeface="ＭＳ Ｐゴシック" pitchFamily="34" charset="-128"/>
              </a:defRPr>
            </a:lvl1pPr>
          </a:lstStyle>
          <a:p>
            <a:pPr fontAlgn="base">
              <a:spcBef>
                <a:spcPct val="0"/>
              </a:spcBef>
              <a:spcAft>
                <a:spcPct val="0"/>
              </a:spcAft>
              <a:defRPr/>
            </a:pPr>
            <a:fld id="{72D2388E-C995-44E1-BD53-0C1BF7B21EBB}" type="slidenum">
              <a:rPr lang="en-US"/>
              <a:pPr fontAlgn="base">
                <a:spcBef>
                  <a:spcPct val="0"/>
                </a:spcBef>
                <a:spcAft>
                  <a:spcPct val="0"/>
                </a:spcAft>
                <a:defRPr/>
              </a:pPr>
              <a:t>‹#›</a:t>
            </a:fld>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defTabSz="457200">
              <a:defRPr sz="1200" b="0">
                <a:solidFill>
                  <a:srgbClr val="898989"/>
                </a:solidFill>
                <a:latin typeface="Calibri" pitchFamily="34" charset="0"/>
                <a:ea typeface="ＭＳ Ｐゴシック" pitchFamily="34" charset="-128"/>
              </a:defRPr>
            </a:lvl1pPr>
          </a:lstStyle>
          <a:p>
            <a:pPr fontAlgn="base">
              <a:spcBef>
                <a:spcPct val="0"/>
              </a:spcBef>
              <a:spcAft>
                <a:spcPct val="0"/>
              </a:spcAft>
              <a:defRPr/>
            </a:pPr>
            <a:fld id="{A5CD55E6-DE3C-4753-A344-C243DF933640}" type="slidenum">
              <a:rPr lang="en-US"/>
              <a:pPr fontAlgn="base">
                <a:spcBef>
                  <a:spcPct val="0"/>
                </a:spcBef>
                <a:spcAft>
                  <a:spcPct val="0"/>
                </a:spcAft>
                <a:defRPr/>
              </a:pPr>
              <a:t>‹#›</a:t>
            </a:fld>
            <a:endParaRPr lang="en-US"/>
          </a:p>
        </p:txBody>
      </p:sp>
      <p:pic>
        <p:nvPicPr>
          <p:cNvPr id="7174" name="Picture 6"/>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730512" y="6308726"/>
            <a:ext cx="20574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457200" y="6172200"/>
            <a:ext cx="112248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6" descr="bnp-paribas-real-estate450.jpg"/>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3308838" y="6165851"/>
            <a:ext cx="1994389"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4164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1" y="2120903"/>
            <a:ext cx="9157189" cy="2525713"/>
          </a:xfrm>
          <a:solidFill>
            <a:schemeClr val="tx2"/>
          </a:solidFill>
        </p:spPr>
        <p:txBody>
          <a:bodyPr/>
          <a:lstStyle/>
          <a:p>
            <a:pPr eaLnBrk="1" hangingPunct="1">
              <a:defRPr/>
            </a:pPr>
            <a:r>
              <a:rPr lang="en-GB" sz="4000" b="1" dirty="0">
                <a:solidFill>
                  <a:schemeClr val="bg1"/>
                </a:solidFill>
                <a:latin typeface="+mn-lt"/>
                <a:cs typeface="Trebuchet MS"/>
              </a:rPr>
              <a:t>CIL </a:t>
            </a:r>
            <a:r>
              <a:rPr lang="en-GB" sz="4000" b="1" dirty="0" smtClean="0">
                <a:solidFill>
                  <a:schemeClr val="bg1"/>
                </a:solidFill>
                <a:latin typeface="+mn-lt"/>
                <a:cs typeface="Trebuchet MS"/>
              </a:rPr>
              <a:t>vs S106 </a:t>
            </a:r>
            <a:r>
              <a:rPr lang="en-GB" b="1" dirty="0">
                <a:solidFill>
                  <a:schemeClr val="bg1"/>
                </a:solidFill>
                <a:latin typeface="+mn-lt"/>
                <a:cs typeface="Trebuchet MS"/>
              </a:rPr>
              <a:t/>
            </a:r>
            <a:br>
              <a:rPr lang="en-GB" b="1" dirty="0">
                <a:solidFill>
                  <a:schemeClr val="bg1"/>
                </a:solidFill>
                <a:latin typeface="+mn-lt"/>
                <a:cs typeface="Trebuchet MS"/>
              </a:rPr>
            </a:br>
            <a:r>
              <a:rPr lang="en-GB" sz="2400" dirty="0">
                <a:solidFill>
                  <a:schemeClr val="bg1"/>
                </a:solidFill>
                <a:latin typeface="Trebuchet MS"/>
                <a:cs typeface="Trebuchet MS"/>
              </a:rPr>
              <a:t>The Regulation 123 list</a:t>
            </a:r>
          </a:p>
        </p:txBody>
      </p:sp>
      <p:sp>
        <p:nvSpPr>
          <p:cNvPr id="151555" name="TextBox 2"/>
          <p:cNvSpPr txBox="1">
            <a:spLocks noChangeArrowheads="1"/>
          </p:cNvSpPr>
          <p:nvPr/>
        </p:nvSpPr>
        <p:spPr bwMode="auto">
          <a:xfrm>
            <a:off x="965690" y="6629403"/>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eaLnBrk="1" fontAlgn="base" hangingPunct="1">
              <a:spcBef>
                <a:spcPct val="0"/>
              </a:spcBef>
              <a:spcAft>
                <a:spcPct val="0"/>
              </a:spcAft>
            </a:pPr>
            <a:endParaRPr lang="en-US" sz="2400" b="0">
              <a:solidFill>
                <a:srgbClr val="000000"/>
              </a:solidFill>
              <a:ea typeface="ＭＳ Ｐゴシック" pitchFamily="34" charset="-128"/>
            </a:endParaRPr>
          </a:p>
        </p:txBody>
      </p:sp>
    </p:spTree>
    <p:extLst>
      <p:ext uri="{BB962C8B-B14F-4D97-AF65-F5344CB8AC3E}">
        <p14:creationId xmlns:p14="http://schemas.microsoft.com/office/powerpoint/2010/main" val="3900470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4178302" y="1417639"/>
          <a:ext cx="5156200" cy="40301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0771" name="Content Placeholder 2"/>
          <p:cNvSpPr>
            <a:spLocks noGrp="1"/>
          </p:cNvSpPr>
          <p:nvPr>
            <p:ph idx="1"/>
          </p:nvPr>
        </p:nvSpPr>
        <p:spPr>
          <a:xfrm>
            <a:off x="252046" y="1557341"/>
            <a:ext cx="4520712" cy="3024187"/>
          </a:xfrm>
        </p:spPr>
        <p:txBody>
          <a:bodyPr/>
          <a:lstStyle/>
          <a:p>
            <a:pPr marL="0" indent="271463" eaLnBrk="1" hangingPunct="1">
              <a:spcBef>
                <a:spcPct val="0"/>
              </a:spcBef>
            </a:pPr>
            <a:r>
              <a:rPr lang="en-US" sz="2400" smtClean="0">
                <a:ea typeface="ＭＳ Ｐゴシック" pitchFamily="34" charset="-128"/>
              </a:rPr>
              <a:t>When to use s106?</a:t>
            </a:r>
          </a:p>
          <a:p>
            <a:pPr marL="0" indent="271463" eaLnBrk="1" hangingPunct="1">
              <a:spcBef>
                <a:spcPct val="0"/>
              </a:spcBef>
            </a:pPr>
            <a:r>
              <a:rPr lang="en-US" sz="2400" smtClean="0">
                <a:ea typeface="ＭＳ Ｐゴシック" pitchFamily="34" charset="-128"/>
              </a:rPr>
              <a:t>When to use CIL?</a:t>
            </a:r>
          </a:p>
          <a:p>
            <a:pPr marL="0" indent="271463" eaLnBrk="1" hangingPunct="1">
              <a:spcBef>
                <a:spcPct val="0"/>
              </a:spcBef>
            </a:pPr>
            <a:r>
              <a:rPr lang="en-US" sz="2400" smtClean="0">
                <a:ea typeface="ＭＳ Ｐゴシック" pitchFamily="34" charset="-128"/>
              </a:rPr>
              <a:t>(not to forget alternative funding 	sources)</a:t>
            </a:r>
          </a:p>
          <a:p>
            <a:pPr marL="0" indent="271463" eaLnBrk="1" hangingPunct="1">
              <a:spcBef>
                <a:spcPct val="0"/>
              </a:spcBef>
            </a:pPr>
            <a:r>
              <a:rPr lang="en-US" sz="2400" smtClean="0">
                <a:ea typeface="ＭＳ Ｐゴシック" pitchFamily="34" charset="-128"/>
              </a:rPr>
              <a:t>Recognition of delivery mechanisms</a:t>
            </a:r>
          </a:p>
          <a:p>
            <a:pPr marL="0" indent="271463" eaLnBrk="1" hangingPunct="1">
              <a:spcBef>
                <a:spcPct val="0"/>
              </a:spcBef>
            </a:pPr>
            <a:endParaRPr lang="en-US" sz="2400" smtClean="0">
              <a:ea typeface="ＭＳ Ｐゴシック" pitchFamily="34" charset="-128"/>
            </a:endParaRPr>
          </a:p>
          <a:p>
            <a:pPr marL="541338" lvl="1" indent="-269875" eaLnBrk="1" hangingPunct="1">
              <a:spcBef>
                <a:spcPct val="0"/>
              </a:spcBef>
            </a:pPr>
            <a:endParaRPr lang="en-US" sz="2400" smtClean="0">
              <a:ea typeface="ＭＳ Ｐゴシック" pitchFamily="34" charset="-128"/>
            </a:endParaRPr>
          </a:p>
          <a:p>
            <a:pPr marL="0" indent="271463" eaLnBrk="1" hangingPunct="1">
              <a:spcBef>
                <a:spcPct val="0"/>
              </a:spcBef>
            </a:pPr>
            <a:endParaRPr lang="en-US" sz="2000" smtClean="0">
              <a:ea typeface="ＭＳ Ｐゴシック" pitchFamily="34" charset="-128"/>
            </a:endParaRPr>
          </a:p>
        </p:txBody>
      </p:sp>
      <p:sp>
        <p:nvSpPr>
          <p:cNvPr id="160772" name="Title 1"/>
          <p:cNvSpPr txBox="1">
            <a:spLocks/>
          </p:cNvSpPr>
          <p:nvPr/>
        </p:nvSpPr>
        <p:spPr bwMode="auto">
          <a:xfrm>
            <a:off x="457200" y="274638"/>
            <a:ext cx="791161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algn="ctr" fontAlgn="base">
              <a:spcBef>
                <a:spcPct val="0"/>
              </a:spcBef>
              <a:spcAft>
                <a:spcPct val="0"/>
              </a:spcAft>
            </a:pPr>
            <a:endParaRPr lang="en-US" b="0">
              <a:solidFill>
                <a:srgbClr val="FFFFFF"/>
              </a:solidFill>
              <a:latin typeface="Calibri" pitchFamily="34" charset="0"/>
              <a:ea typeface="ＭＳ Ｐゴシック" pitchFamily="34" charset="-128"/>
            </a:endParaRPr>
          </a:p>
        </p:txBody>
      </p:sp>
      <p:sp>
        <p:nvSpPr>
          <p:cNvPr id="160773" name="Title 1"/>
          <p:cNvSpPr txBox="1">
            <a:spLocks/>
          </p:cNvSpPr>
          <p:nvPr/>
        </p:nvSpPr>
        <p:spPr bwMode="auto">
          <a:xfrm>
            <a:off x="1" y="0"/>
            <a:ext cx="9157189" cy="8048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algn="ctr" fontAlgn="base">
              <a:spcBef>
                <a:spcPct val="0"/>
              </a:spcBef>
              <a:spcAft>
                <a:spcPct val="0"/>
              </a:spcAft>
            </a:pPr>
            <a:r>
              <a:rPr lang="en-GB" sz="4000" b="0">
                <a:solidFill>
                  <a:srgbClr val="FFFFFF"/>
                </a:solidFill>
                <a:latin typeface="Calibri" pitchFamily="34" charset="0"/>
                <a:ea typeface="ＭＳ Ｐゴシック" pitchFamily="34" charset="-128"/>
              </a:rPr>
              <a:t>Planning Obligations Approach</a:t>
            </a:r>
          </a:p>
        </p:txBody>
      </p:sp>
    </p:spTree>
    <p:extLst>
      <p:ext uri="{BB962C8B-B14F-4D97-AF65-F5344CB8AC3E}">
        <p14:creationId xmlns:p14="http://schemas.microsoft.com/office/powerpoint/2010/main" val="8914581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ight Arrow 7"/>
          <p:cNvSpPr>
            <a:spLocks noChangeArrowheads="1"/>
          </p:cNvSpPr>
          <p:nvPr/>
        </p:nvSpPr>
        <p:spPr bwMode="auto">
          <a:xfrm>
            <a:off x="1219200" y="5300666"/>
            <a:ext cx="7274169" cy="1081087"/>
          </a:xfrm>
          <a:prstGeom prst="rightArrow">
            <a:avLst>
              <a:gd name="adj1" fmla="val 50000"/>
              <a:gd name="adj2" fmla="val 49945"/>
            </a:avLst>
          </a:prstGeom>
          <a:solidFill>
            <a:schemeClr val="tx2"/>
          </a:solidFill>
          <a:ln>
            <a:noFill/>
          </a:ln>
          <a:extLst>
            <a:ext uri="{91240B29-F687-4F45-9708-019B960494DF}">
              <a14:hiddenLine xmlns:a14="http://schemas.microsoft.com/office/drawing/2010/main" w="12700">
                <a:solidFill>
                  <a:srgbClr val="000000"/>
                </a:solidFill>
                <a:miter lim="0"/>
                <a:headEnd/>
                <a:tailEnd/>
              </a14:hiddenLine>
            </a:ext>
          </a:extLst>
        </p:spPr>
        <p:txBody>
          <a:bodyPr anchor="ctr"/>
          <a:lstStyle/>
          <a:p>
            <a:pPr algn="ctr" defTabSz="457200" eaLnBrk="0" fontAlgn="base" hangingPunct="0">
              <a:spcBef>
                <a:spcPct val="0"/>
              </a:spcBef>
              <a:spcAft>
                <a:spcPct val="0"/>
              </a:spcAft>
            </a:pPr>
            <a:r>
              <a:rPr lang="en-US" sz="2000">
                <a:solidFill>
                  <a:srgbClr val="FFFFFF"/>
                </a:solidFill>
                <a:ea typeface="ＭＳ Ｐゴシック" pitchFamily="34" charset="-128"/>
              </a:rPr>
              <a:t>The greater demand on and for Council resources to deliver</a:t>
            </a:r>
          </a:p>
        </p:txBody>
      </p:sp>
      <p:sp>
        <p:nvSpPr>
          <p:cNvPr id="161795" name="Title 1"/>
          <p:cNvSpPr txBox="1">
            <a:spLocks/>
          </p:cNvSpPr>
          <p:nvPr/>
        </p:nvSpPr>
        <p:spPr bwMode="auto">
          <a:xfrm>
            <a:off x="1" y="0"/>
            <a:ext cx="9157189" cy="8048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algn="ctr" fontAlgn="base">
              <a:spcBef>
                <a:spcPct val="0"/>
              </a:spcBef>
              <a:spcAft>
                <a:spcPct val="0"/>
              </a:spcAft>
            </a:pPr>
            <a:r>
              <a:rPr lang="en-GB" sz="4000" b="0">
                <a:solidFill>
                  <a:srgbClr val="FFFFFF"/>
                </a:solidFill>
                <a:latin typeface="Calibri" pitchFamily="34" charset="0"/>
                <a:ea typeface="ＭＳ Ｐゴシック" pitchFamily="34" charset="-128"/>
              </a:rPr>
              <a:t>Implications on Council Resources</a:t>
            </a:r>
          </a:p>
        </p:txBody>
      </p:sp>
      <p:sp>
        <p:nvSpPr>
          <p:cNvPr id="161796" name="Rectangle 2"/>
          <p:cNvSpPr>
            <a:spLocks noChangeArrowheads="1"/>
          </p:cNvSpPr>
          <p:nvPr/>
        </p:nvSpPr>
        <p:spPr bwMode="auto">
          <a:xfrm>
            <a:off x="1248508" y="4652963"/>
            <a:ext cx="2127738" cy="792162"/>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fontAlgn="base" hangingPunct="0">
              <a:spcBef>
                <a:spcPct val="0"/>
              </a:spcBef>
              <a:spcAft>
                <a:spcPct val="0"/>
              </a:spcAft>
            </a:pPr>
            <a:r>
              <a:rPr lang="en-US" sz="2000">
                <a:solidFill>
                  <a:srgbClr val="FFFFFF"/>
                </a:solidFill>
                <a:ea typeface="ＭＳ Ｐゴシック" pitchFamily="34" charset="-128"/>
              </a:rPr>
              <a:t>Education</a:t>
            </a:r>
          </a:p>
        </p:txBody>
      </p:sp>
      <p:sp>
        <p:nvSpPr>
          <p:cNvPr id="161797" name="Rectangle 22"/>
          <p:cNvSpPr>
            <a:spLocks noChangeArrowheads="1"/>
          </p:cNvSpPr>
          <p:nvPr/>
        </p:nvSpPr>
        <p:spPr bwMode="auto">
          <a:xfrm>
            <a:off x="3508131" y="3573463"/>
            <a:ext cx="2127738" cy="1871662"/>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fontAlgn="base" hangingPunct="0">
              <a:spcBef>
                <a:spcPct val="0"/>
              </a:spcBef>
              <a:spcAft>
                <a:spcPct val="0"/>
              </a:spcAft>
            </a:pPr>
            <a:r>
              <a:rPr lang="en-US" sz="2000">
                <a:solidFill>
                  <a:srgbClr val="FFFFFF"/>
                </a:solidFill>
                <a:ea typeface="ＭＳ Ｐゴシック" pitchFamily="34" charset="-128"/>
              </a:rPr>
              <a:t>Education </a:t>
            </a:r>
          </a:p>
          <a:p>
            <a:pPr algn="ctr" defTabSz="457200" eaLnBrk="0" fontAlgn="base" hangingPunct="0">
              <a:spcBef>
                <a:spcPct val="0"/>
              </a:spcBef>
              <a:spcAft>
                <a:spcPct val="0"/>
              </a:spcAft>
            </a:pPr>
            <a:r>
              <a:rPr lang="en-US" sz="2000">
                <a:solidFill>
                  <a:srgbClr val="FFFFFF"/>
                </a:solidFill>
                <a:ea typeface="ＭＳ Ｐゴシック" pitchFamily="34" charset="-128"/>
              </a:rPr>
              <a:t>Transport</a:t>
            </a:r>
          </a:p>
        </p:txBody>
      </p:sp>
      <p:sp>
        <p:nvSpPr>
          <p:cNvPr id="161798" name="Rectangle 23"/>
          <p:cNvSpPr>
            <a:spLocks noChangeArrowheads="1"/>
          </p:cNvSpPr>
          <p:nvPr/>
        </p:nvSpPr>
        <p:spPr bwMode="auto">
          <a:xfrm>
            <a:off x="5767754" y="2276475"/>
            <a:ext cx="2127738" cy="31686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fontAlgn="base" hangingPunct="0">
              <a:spcBef>
                <a:spcPct val="0"/>
              </a:spcBef>
              <a:spcAft>
                <a:spcPct val="0"/>
              </a:spcAft>
            </a:pPr>
            <a:r>
              <a:rPr lang="en-US" sz="2000">
                <a:solidFill>
                  <a:srgbClr val="FFFFFF"/>
                </a:solidFill>
                <a:ea typeface="ＭＳ Ｐゴシック" pitchFamily="34" charset="-128"/>
              </a:rPr>
              <a:t>Education </a:t>
            </a:r>
          </a:p>
          <a:p>
            <a:pPr algn="ctr" defTabSz="457200" eaLnBrk="0" fontAlgn="base" hangingPunct="0">
              <a:spcBef>
                <a:spcPct val="0"/>
              </a:spcBef>
              <a:spcAft>
                <a:spcPct val="0"/>
              </a:spcAft>
            </a:pPr>
            <a:r>
              <a:rPr lang="en-US" sz="2000">
                <a:solidFill>
                  <a:srgbClr val="FFFFFF"/>
                </a:solidFill>
                <a:ea typeface="ＭＳ Ｐゴシック" pitchFamily="34" charset="-128"/>
              </a:rPr>
              <a:t>Transport</a:t>
            </a:r>
          </a:p>
          <a:p>
            <a:pPr algn="ctr" defTabSz="457200" eaLnBrk="0" fontAlgn="base" hangingPunct="0">
              <a:spcBef>
                <a:spcPct val="0"/>
              </a:spcBef>
              <a:spcAft>
                <a:spcPct val="0"/>
              </a:spcAft>
            </a:pPr>
            <a:r>
              <a:rPr lang="en-US" sz="2000">
                <a:solidFill>
                  <a:srgbClr val="FFFFFF"/>
                </a:solidFill>
                <a:ea typeface="ＭＳ Ｐゴシック" pitchFamily="34" charset="-128"/>
              </a:rPr>
              <a:t>Community Facilities</a:t>
            </a:r>
          </a:p>
          <a:p>
            <a:pPr algn="ctr" defTabSz="457200" eaLnBrk="0" fontAlgn="base" hangingPunct="0">
              <a:spcBef>
                <a:spcPct val="0"/>
              </a:spcBef>
              <a:spcAft>
                <a:spcPct val="0"/>
              </a:spcAft>
            </a:pPr>
            <a:r>
              <a:rPr lang="en-US" sz="2000">
                <a:solidFill>
                  <a:srgbClr val="FFFFFF"/>
                </a:solidFill>
                <a:ea typeface="ＭＳ Ｐゴシック" pitchFamily="34" charset="-128"/>
              </a:rPr>
              <a:t>Green space</a:t>
            </a:r>
          </a:p>
          <a:p>
            <a:pPr algn="ctr" defTabSz="457200" eaLnBrk="0" fontAlgn="base" hangingPunct="0">
              <a:spcBef>
                <a:spcPct val="0"/>
              </a:spcBef>
              <a:spcAft>
                <a:spcPct val="0"/>
              </a:spcAft>
            </a:pPr>
            <a:r>
              <a:rPr lang="en-US" sz="2000">
                <a:solidFill>
                  <a:srgbClr val="FFFFFF"/>
                </a:solidFill>
                <a:ea typeface="ＭＳ Ｐゴシック" pitchFamily="34" charset="-128"/>
              </a:rPr>
              <a:t>Health</a:t>
            </a:r>
          </a:p>
        </p:txBody>
      </p:sp>
      <p:sp>
        <p:nvSpPr>
          <p:cNvPr id="161799" name="Right Arrow 7"/>
          <p:cNvSpPr>
            <a:spLocks noChangeArrowheads="1"/>
          </p:cNvSpPr>
          <p:nvPr/>
        </p:nvSpPr>
        <p:spPr bwMode="auto">
          <a:xfrm rot="-1329937">
            <a:off x="902677" y="1995488"/>
            <a:ext cx="7274169" cy="1079500"/>
          </a:xfrm>
          <a:prstGeom prst="rightArrow">
            <a:avLst>
              <a:gd name="adj1" fmla="val 50000"/>
              <a:gd name="adj2" fmla="val 50019"/>
            </a:avLst>
          </a:prstGeom>
          <a:solidFill>
            <a:schemeClr val="tx2"/>
          </a:solidFill>
          <a:ln>
            <a:noFill/>
          </a:ln>
          <a:extLst>
            <a:ext uri="{91240B29-F687-4F45-9708-019B960494DF}">
              <a14:hiddenLine xmlns:a14="http://schemas.microsoft.com/office/drawing/2010/main" w="12700">
                <a:solidFill>
                  <a:srgbClr val="000000"/>
                </a:solidFill>
                <a:miter lim="0"/>
                <a:headEnd/>
                <a:tailEnd/>
              </a14:hiddenLine>
            </a:ext>
          </a:extLst>
        </p:spPr>
        <p:txBody>
          <a:bodyPr anchor="ctr"/>
          <a:lstStyle/>
          <a:p>
            <a:pPr algn="ctr" defTabSz="457200" eaLnBrk="0" fontAlgn="base" hangingPunct="0">
              <a:spcBef>
                <a:spcPct val="0"/>
              </a:spcBef>
              <a:spcAft>
                <a:spcPct val="0"/>
              </a:spcAft>
            </a:pPr>
            <a:r>
              <a:rPr lang="en-US" sz="2000">
                <a:solidFill>
                  <a:srgbClr val="FFFFFF"/>
                </a:solidFill>
                <a:ea typeface="ＭＳ Ｐゴシック" pitchFamily="34" charset="-128"/>
              </a:rPr>
              <a:t>The more comprehensive the Reg 123 List</a:t>
            </a:r>
          </a:p>
        </p:txBody>
      </p:sp>
    </p:spTree>
    <p:extLst>
      <p:ext uri="{BB962C8B-B14F-4D97-AF65-F5344CB8AC3E}">
        <p14:creationId xmlns:p14="http://schemas.microsoft.com/office/powerpoint/2010/main" val="2068042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Content Placeholder 2"/>
          <p:cNvSpPr>
            <a:spLocks noGrp="1"/>
          </p:cNvSpPr>
          <p:nvPr>
            <p:ph idx="1"/>
          </p:nvPr>
        </p:nvSpPr>
        <p:spPr>
          <a:xfrm>
            <a:off x="685800" y="1371600"/>
            <a:ext cx="8001000" cy="4368800"/>
          </a:xfrm>
        </p:spPr>
        <p:txBody>
          <a:bodyPr/>
          <a:lstStyle/>
          <a:p>
            <a:pPr marL="266700" lvl="3" indent="0" eaLnBrk="1" hangingPunct="1">
              <a:buFont typeface="Arial" pitchFamily="34" charset="0"/>
              <a:buNone/>
            </a:pPr>
            <a:r>
              <a:rPr lang="en-GB" smtClean="0">
                <a:ea typeface="ＭＳ Ｐゴシック" pitchFamily="34" charset="-128"/>
              </a:rPr>
              <a:t>Discuss in small groups the particular challenges in your Councils that you will face in producing a draft regulations 123 list and position on s106.</a:t>
            </a:r>
          </a:p>
          <a:p>
            <a:pPr marL="266700" lvl="3" indent="0" eaLnBrk="1" hangingPunct="1">
              <a:buFont typeface="Arial" pitchFamily="34" charset="0"/>
              <a:buNone/>
            </a:pPr>
            <a:endParaRPr lang="en-GB" smtClean="0">
              <a:ea typeface="ＭＳ Ｐゴシック" pitchFamily="34" charset="-128"/>
            </a:endParaRPr>
          </a:p>
          <a:p>
            <a:pPr marL="266700" lvl="3" indent="0" eaLnBrk="1" hangingPunct="1">
              <a:buFont typeface="Arial" pitchFamily="34" charset="0"/>
              <a:buNone/>
            </a:pPr>
            <a:r>
              <a:rPr lang="en-GB" smtClean="0">
                <a:ea typeface="ＭＳ Ｐゴシック" pitchFamily="34" charset="-128"/>
              </a:rPr>
              <a:t>Specifically, consider</a:t>
            </a:r>
          </a:p>
          <a:p>
            <a:pPr marL="266700" lvl="3" indent="0" eaLnBrk="1" hangingPunct="1"/>
            <a:r>
              <a:rPr lang="en-GB" smtClean="0">
                <a:ea typeface="ＭＳ Ｐゴシック" pitchFamily="34" charset="-128"/>
              </a:rPr>
              <a:t>What will your Reg 123 list cover?</a:t>
            </a:r>
          </a:p>
          <a:p>
            <a:pPr marL="266700" lvl="3" indent="0" eaLnBrk="1" hangingPunct="1"/>
            <a:r>
              <a:rPr lang="en-GB" smtClean="0">
                <a:ea typeface="ＭＳ Ｐゴシック" pitchFamily="34" charset="-128"/>
              </a:rPr>
              <a:t>What will your s106 position </a:t>
            </a:r>
            <a:r>
              <a:rPr lang="ja-JP" altLang="en-GB" smtClean="0">
                <a:ea typeface="ＭＳ Ｐゴシック" pitchFamily="34" charset="-128"/>
              </a:rPr>
              <a:t>‘</a:t>
            </a:r>
            <a:r>
              <a:rPr lang="en-GB" altLang="ja-JP" smtClean="0">
                <a:ea typeface="ＭＳ Ｐゴシック" pitchFamily="34" charset="-128"/>
              </a:rPr>
              <a:t>statement</a:t>
            </a:r>
            <a:r>
              <a:rPr lang="ja-JP" altLang="en-GB" smtClean="0">
                <a:ea typeface="ＭＳ Ｐゴシック" pitchFamily="34" charset="-128"/>
              </a:rPr>
              <a:t>’</a:t>
            </a:r>
            <a:r>
              <a:rPr lang="en-GB" altLang="ja-JP" smtClean="0">
                <a:ea typeface="ＭＳ Ｐゴシック" pitchFamily="34" charset="-128"/>
              </a:rPr>
              <a:t> be?</a:t>
            </a:r>
          </a:p>
          <a:p>
            <a:pPr marL="266700" lvl="3" indent="0" eaLnBrk="1" hangingPunct="1"/>
            <a:r>
              <a:rPr lang="en-GB" smtClean="0">
                <a:ea typeface="ＭＳ Ｐゴシック" pitchFamily="34" charset="-128"/>
              </a:rPr>
              <a:t>What is the internal process you need to go through to agree this before Examination?</a:t>
            </a:r>
          </a:p>
          <a:p>
            <a:pPr marL="266700" lvl="3" indent="0" eaLnBrk="1" hangingPunct="1">
              <a:buFont typeface="Arial" pitchFamily="34" charset="0"/>
              <a:buNone/>
            </a:pPr>
            <a:endParaRPr lang="en-GB" smtClean="0">
              <a:ea typeface="ＭＳ Ｐゴシック" pitchFamily="34" charset="-128"/>
            </a:endParaRPr>
          </a:p>
          <a:p>
            <a:pPr marL="266700" lvl="3" indent="0" eaLnBrk="1" hangingPunct="1">
              <a:buFont typeface="Arial" pitchFamily="34" charset="0"/>
              <a:buNone/>
            </a:pPr>
            <a:endParaRPr lang="en-GB" smtClean="0">
              <a:ea typeface="ＭＳ Ｐゴシック" pitchFamily="34" charset="-128"/>
            </a:endParaRPr>
          </a:p>
        </p:txBody>
      </p:sp>
      <p:sp>
        <p:nvSpPr>
          <p:cNvPr id="162819" name="Title 1"/>
          <p:cNvSpPr txBox="1">
            <a:spLocks/>
          </p:cNvSpPr>
          <p:nvPr/>
        </p:nvSpPr>
        <p:spPr bwMode="auto">
          <a:xfrm>
            <a:off x="1" y="0"/>
            <a:ext cx="9157189" cy="8048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algn="ctr" fontAlgn="base">
              <a:spcBef>
                <a:spcPct val="0"/>
              </a:spcBef>
              <a:spcAft>
                <a:spcPct val="0"/>
              </a:spcAft>
            </a:pPr>
            <a:r>
              <a:rPr lang="en-GB" sz="4000" b="0">
                <a:solidFill>
                  <a:srgbClr val="FFFFFF"/>
                </a:solidFill>
                <a:latin typeface="Calibri" pitchFamily="34" charset="0"/>
                <a:ea typeface="ＭＳ Ｐゴシック" pitchFamily="34" charset="-128"/>
              </a:rPr>
              <a:t>Exercise 2</a:t>
            </a:r>
          </a:p>
        </p:txBody>
      </p:sp>
    </p:spTree>
    <p:extLst>
      <p:ext uri="{BB962C8B-B14F-4D97-AF65-F5344CB8AC3E}">
        <p14:creationId xmlns:p14="http://schemas.microsoft.com/office/powerpoint/2010/main" val="2822211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Content Placeholder 2"/>
          <p:cNvSpPr>
            <a:spLocks noGrp="1"/>
          </p:cNvSpPr>
          <p:nvPr>
            <p:ph idx="1"/>
          </p:nvPr>
        </p:nvSpPr>
        <p:spPr>
          <a:xfrm>
            <a:off x="457200" y="1600200"/>
            <a:ext cx="7149612" cy="1727200"/>
          </a:xfrm>
        </p:spPr>
        <p:txBody>
          <a:bodyPr/>
          <a:lstStyle/>
          <a:p>
            <a:pPr>
              <a:buFont typeface="Arial" pitchFamily="34" charset="0"/>
              <a:buNone/>
            </a:pPr>
            <a:r>
              <a:rPr lang="en-US" sz="1800" smtClean="0">
                <a:ea typeface="ＭＳ Ｐゴシック" pitchFamily="34" charset="-128"/>
              </a:rPr>
              <a:t>	The levy cannot be expected to pay for all of the infrastructure required: </a:t>
            </a:r>
          </a:p>
          <a:p>
            <a:pPr lvl="1"/>
            <a:r>
              <a:rPr lang="en-US" sz="1800" smtClean="0">
                <a:ea typeface="ＭＳ Ｐゴシック" pitchFamily="34" charset="-128"/>
              </a:rPr>
              <a:t>10-30%</a:t>
            </a:r>
          </a:p>
          <a:p>
            <a:pPr lvl="1"/>
            <a:r>
              <a:rPr lang="en-US" sz="1800" smtClean="0">
                <a:ea typeface="ＭＳ Ｐゴシック" pitchFamily="34" charset="-128"/>
              </a:rPr>
              <a:t>Consider CIL as just one part of a more complex blend of funding</a:t>
            </a:r>
          </a:p>
          <a:p>
            <a:endParaRPr lang="en-US" sz="1400" smtClean="0">
              <a:ea typeface="ＭＳ Ｐゴシック" pitchFamily="34" charset="-128"/>
            </a:endParaRPr>
          </a:p>
          <a:p>
            <a:endParaRPr lang="en-US" sz="1400" smtClean="0">
              <a:ea typeface="ＭＳ Ｐゴシック" pitchFamily="34" charset="-128"/>
            </a:endParaRPr>
          </a:p>
          <a:p>
            <a:endParaRPr lang="en-US" sz="1400" smtClean="0">
              <a:ea typeface="ＭＳ Ｐゴシック" pitchFamily="34" charset="-128"/>
            </a:endParaRPr>
          </a:p>
          <a:p>
            <a:endParaRPr lang="en-US" sz="1400" smtClean="0">
              <a:ea typeface="ＭＳ Ｐゴシック" pitchFamily="34" charset="-128"/>
            </a:endParaRPr>
          </a:p>
          <a:p>
            <a:endParaRPr lang="en-GB" sz="1400" smtClean="0">
              <a:ea typeface="ＭＳ Ｐゴシック" pitchFamily="34" charset="-128"/>
            </a:endParaRPr>
          </a:p>
        </p:txBody>
      </p:sp>
      <p:graphicFrame>
        <p:nvGraphicFramePr>
          <p:cNvPr id="7" name="Chart 6"/>
          <p:cNvGraphicFramePr/>
          <p:nvPr/>
        </p:nvGraphicFramePr>
        <p:xfrm>
          <a:off x="1765300" y="2921000"/>
          <a:ext cx="5524500" cy="3263900"/>
        </p:xfrm>
        <a:graphic>
          <a:graphicData uri="http://schemas.openxmlformats.org/drawingml/2006/chart">
            <c:chart xmlns:c="http://schemas.openxmlformats.org/drawingml/2006/chart" xmlns:r="http://schemas.openxmlformats.org/officeDocument/2006/relationships" r:id="rId3"/>
          </a:graphicData>
        </a:graphic>
      </p:graphicFrame>
      <p:sp>
        <p:nvSpPr>
          <p:cNvPr id="152580" name="Title 1"/>
          <p:cNvSpPr txBox="1">
            <a:spLocks/>
          </p:cNvSpPr>
          <p:nvPr/>
        </p:nvSpPr>
        <p:spPr bwMode="auto">
          <a:xfrm>
            <a:off x="-13188" y="0"/>
            <a:ext cx="9157189" cy="10922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algn="ctr" eaLnBrk="1" fontAlgn="base" hangingPunct="1">
              <a:spcBef>
                <a:spcPct val="0"/>
              </a:spcBef>
              <a:spcAft>
                <a:spcPct val="0"/>
              </a:spcAft>
            </a:pPr>
            <a:r>
              <a:rPr lang="en-GB" sz="4000" b="0">
                <a:solidFill>
                  <a:srgbClr val="FFFFFF"/>
                </a:solidFill>
                <a:latin typeface="Calibri" pitchFamily="34" charset="0"/>
                <a:ea typeface="ＭＳ Ｐゴシック" pitchFamily="34" charset="-128"/>
              </a:rPr>
              <a:t>The Funding Pie</a:t>
            </a:r>
            <a:endParaRPr lang="en-GB" sz="2400" b="0">
              <a:solidFill>
                <a:srgbClr val="FFFFFF"/>
              </a:solidFill>
              <a:latin typeface="Trebuchet MS" pitchFamily="34" charset="0"/>
              <a:ea typeface="ＭＳ Ｐゴシック" pitchFamily="34" charset="-128"/>
            </a:endParaRPr>
          </a:p>
        </p:txBody>
      </p:sp>
    </p:spTree>
    <p:extLst>
      <p:ext uri="{BB962C8B-B14F-4D97-AF65-F5344CB8AC3E}">
        <p14:creationId xmlns:p14="http://schemas.microsoft.com/office/powerpoint/2010/main" val="15889355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5506915" y="6086478"/>
            <a:ext cx="3647343" cy="771525"/>
          </a:xfrm>
          <a:prstGeom prst="rect">
            <a:avLst/>
          </a:prstGeom>
          <a:solidFill>
            <a:schemeClr val="bg1"/>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a:defRPr/>
            </a:pPr>
            <a:endParaRPr lang="en-US">
              <a:solidFill>
                <a:prstClr val="white"/>
              </a:solidFill>
              <a:ea typeface="ＭＳ Ｐゴシック" pitchFamily="34" charset="-128"/>
            </a:endParaRPr>
          </a:p>
        </p:txBody>
      </p:sp>
      <p:graphicFrame>
        <p:nvGraphicFramePr>
          <p:cNvPr id="4" name="Content Placeholder 3"/>
          <p:cNvGraphicFramePr>
            <a:graphicFrameLocks noGrp="1"/>
          </p:cNvGraphicFramePr>
          <p:nvPr>
            <p:ph idx="1"/>
          </p:nvPr>
        </p:nvGraphicFramePr>
        <p:xfrm>
          <a:off x="291612" y="754066"/>
          <a:ext cx="8738088" cy="6078537"/>
        </p:xfrm>
        <a:graphic>
          <a:graphicData uri="http://schemas.openxmlformats.org/drawingml/2006/table">
            <a:tbl>
              <a:tblPr/>
              <a:tblGrid>
                <a:gridCol w="660888"/>
                <a:gridCol w="1866900"/>
                <a:gridCol w="3086100"/>
                <a:gridCol w="3124200"/>
              </a:tblGrid>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smtClean="0">
                        <a:ln>
                          <a:noFill/>
                        </a:ln>
                        <a:solidFill>
                          <a:srgbClr val="FFFFFF"/>
                        </a:solidFill>
                        <a:effectLst/>
                        <a:latin typeface="Calibri" pitchFamily="34" charset="0"/>
                        <a:ea typeface="ＭＳ Ｐゴシック" pitchFamily="34" charset="-128"/>
                      </a:endParaRPr>
                    </a:p>
                  </a:txBody>
                  <a:tcPr marL="68584" marR="68584"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smtClean="0">
                        <a:ln>
                          <a:noFill/>
                        </a:ln>
                        <a:solidFill>
                          <a:srgbClr val="FFFFFF"/>
                        </a:solidFill>
                        <a:effectLst/>
                        <a:latin typeface="Calibri" pitchFamily="34" charset="0"/>
                        <a:ea typeface="ＭＳ Ｐゴシック" pitchFamily="34" charset="-128"/>
                      </a:endParaRPr>
                    </a:p>
                  </a:txBody>
                  <a:tcPr marL="68584" marR="68584"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smtClean="0">
                          <a:ln>
                            <a:noFill/>
                          </a:ln>
                          <a:solidFill>
                            <a:srgbClr val="FFFFFF"/>
                          </a:solidFill>
                          <a:effectLst/>
                          <a:latin typeface="Calibri" pitchFamily="34" charset="0"/>
                          <a:ea typeface="ＭＳ Ｐゴシック" pitchFamily="34" charset="-128"/>
                        </a:rPr>
                        <a:t>Planning Obligations</a:t>
                      </a:r>
                      <a:br>
                        <a:rPr kumimoji="0" lang="en-GB" sz="1100" b="1" i="0" u="none" strike="noStrike" cap="none" normalizeH="0" baseline="0" smtClean="0">
                          <a:ln>
                            <a:noFill/>
                          </a:ln>
                          <a:solidFill>
                            <a:srgbClr val="FFFFFF"/>
                          </a:solidFill>
                          <a:effectLst/>
                          <a:latin typeface="Calibri" pitchFamily="34" charset="0"/>
                          <a:ea typeface="ＭＳ Ｐゴシック" pitchFamily="34" charset="-128"/>
                        </a:rPr>
                      </a:br>
                      <a:r>
                        <a:rPr kumimoji="0" lang="en-GB" sz="1100" b="1" i="0" u="none" strike="noStrike" cap="none" normalizeH="0" baseline="0" smtClean="0">
                          <a:ln>
                            <a:noFill/>
                          </a:ln>
                          <a:solidFill>
                            <a:srgbClr val="FFFFFF"/>
                          </a:solidFill>
                          <a:effectLst/>
                          <a:latin typeface="Calibri" pitchFamily="34" charset="0"/>
                          <a:ea typeface="ＭＳ Ｐゴシック" pitchFamily="34" charset="-128"/>
                        </a:rPr>
                        <a:t>(Site specific negotiations) </a:t>
                      </a:r>
                    </a:p>
                  </a:txBody>
                  <a:tcPr marL="68584" marR="68584"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smtClean="0">
                          <a:ln>
                            <a:noFill/>
                          </a:ln>
                          <a:solidFill>
                            <a:srgbClr val="FFFFFF"/>
                          </a:solidFill>
                          <a:effectLst/>
                          <a:latin typeface="Calibri" pitchFamily="34" charset="0"/>
                          <a:ea typeface="ＭＳ Ｐゴシック" pitchFamily="34" charset="-128"/>
                        </a:rPr>
                        <a:t>Community Infrastructure Levy</a:t>
                      </a:r>
                    </a:p>
                    <a:p>
                      <a:pPr marL="0" marR="0" lvl="0" indent="0" algn="ctr" defTabSz="4572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smtClean="0">
                          <a:ln>
                            <a:noFill/>
                          </a:ln>
                          <a:solidFill>
                            <a:srgbClr val="FFFFFF"/>
                          </a:solidFill>
                          <a:effectLst/>
                          <a:latin typeface="Calibri" pitchFamily="34" charset="0"/>
                          <a:ea typeface="ＭＳ Ｐゴシック" pitchFamily="34" charset="-128"/>
                        </a:rPr>
                        <a:t>(Charging Schedule)</a:t>
                      </a:r>
                    </a:p>
                  </a:txBody>
                  <a:tcPr marL="68584" marR="68584"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27100">
                <a:tc rowSpan="7">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smtClean="0">
                          <a:ln>
                            <a:noFill/>
                          </a:ln>
                          <a:solidFill>
                            <a:srgbClr val="000000"/>
                          </a:solidFill>
                          <a:effectLst/>
                          <a:latin typeface="Calibri" pitchFamily="34" charset="0"/>
                          <a:ea typeface="ＭＳ Ｐゴシック" pitchFamily="34" charset="-128"/>
                        </a:rPr>
                        <a:t>Scope</a:t>
                      </a:r>
                    </a:p>
                  </a:txBody>
                  <a:tcPr marL="68584" marR="68584"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1" u="none" strike="noStrike" cap="none" normalizeH="0" baseline="0" smtClean="0">
                          <a:ln>
                            <a:noFill/>
                          </a:ln>
                          <a:solidFill>
                            <a:srgbClr val="000000"/>
                          </a:solidFill>
                          <a:effectLst/>
                          <a:latin typeface="Calibri" pitchFamily="34" charset="0"/>
                          <a:ea typeface="ＭＳ Ｐゴシック" pitchFamily="34" charset="-128"/>
                        </a:rPr>
                        <a:t>What Type of Infrastructure  can it support? </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Only items justifiable within the 3 legal tests:</a:t>
                      </a:r>
                    </a:p>
                    <a:p>
                      <a:pPr marL="0" marR="0" lvl="0" indent="0" algn="l" defTabSz="457200" rtl="0" eaLnBrk="1" fontAlgn="base" latinLnBrk="0" hangingPunct="1">
                        <a:lnSpc>
                          <a:spcPct val="100000"/>
                        </a:lnSpc>
                        <a:spcBef>
                          <a:spcPct val="0"/>
                        </a:spcBef>
                        <a:spcAft>
                          <a:spcPct val="0"/>
                        </a:spcAft>
                        <a:buClrTx/>
                        <a:buSzTx/>
                        <a:buFontTx/>
                        <a:buAutoNum type="alphaLcParenR"/>
                        <a:tabLst/>
                      </a:pPr>
                      <a:r>
                        <a:rPr kumimoji="0" lang="en-US" sz="1000" b="0" i="0" u="none" strike="noStrike" cap="none" normalizeH="0" baseline="0" smtClean="0">
                          <a:ln>
                            <a:noFill/>
                          </a:ln>
                          <a:solidFill>
                            <a:srgbClr val="000000"/>
                          </a:solidFill>
                          <a:effectLst/>
                          <a:latin typeface="Calibri" pitchFamily="34" charset="0"/>
                          <a:ea typeface="ＭＳ Ｐゴシック" pitchFamily="34" charset="-128"/>
                          <a:cs typeface="Arial" pitchFamily="34" charset="0"/>
                        </a:rPr>
                        <a:t> necessary to make the development acceptable in planning terms</a:t>
                      </a:r>
                    </a:p>
                    <a:p>
                      <a:pPr marL="0" marR="0" lvl="0" indent="0" algn="l" defTabSz="457200" rtl="0" eaLnBrk="1" fontAlgn="base" latinLnBrk="0" hangingPunct="1">
                        <a:lnSpc>
                          <a:spcPct val="100000"/>
                        </a:lnSpc>
                        <a:spcBef>
                          <a:spcPct val="0"/>
                        </a:spcBef>
                        <a:spcAft>
                          <a:spcPct val="0"/>
                        </a:spcAft>
                        <a:buClrTx/>
                        <a:buSzTx/>
                        <a:buFontTx/>
                        <a:buAutoNum type="alphaLcParenR"/>
                        <a:tabLst/>
                      </a:pPr>
                      <a:r>
                        <a:rPr kumimoji="0" lang="en-US" sz="1000" b="0" i="0" u="none" strike="noStrike" cap="none" normalizeH="0" baseline="0" smtClean="0">
                          <a:ln>
                            <a:noFill/>
                          </a:ln>
                          <a:solidFill>
                            <a:srgbClr val="000000"/>
                          </a:solidFill>
                          <a:effectLst/>
                          <a:latin typeface="Calibri" pitchFamily="34" charset="0"/>
                          <a:ea typeface="ＭＳ Ｐゴシック" pitchFamily="34" charset="-128"/>
                          <a:cs typeface="Arial" pitchFamily="34" charset="0"/>
                        </a:rPr>
                        <a:t> directly related to the development</a:t>
                      </a:r>
                    </a:p>
                    <a:p>
                      <a:pPr marL="0" marR="0" lvl="0" indent="0" algn="l" defTabSz="457200" rtl="0" eaLnBrk="1" fontAlgn="base" latinLnBrk="0" hangingPunct="1">
                        <a:lnSpc>
                          <a:spcPct val="100000"/>
                        </a:lnSpc>
                        <a:spcBef>
                          <a:spcPct val="0"/>
                        </a:spcBef>
                        <a:spcAft>
                          <a:spcPct val="0"/>
                        </a:spcAft>
                        <a:buClrTx/>
                        <a:buSzTx/>
                        <a:buFontTx/>
                        <a:buAutoNum type="alphaLcParenR"/>
                        <a:tabLst/>
                      </a:pPr>
                      <a:r>
                        <a:rPr kumimoji="0" lang="en-US" sz="1000" b="0" i="0" u="none" strike="noStrike" cap="none" normalizeH="0" baseline="0" smtClean="0">
                          <a:ln>
                            <a:noFill/>
                          </a:ln>
                          <a:solidFill>
                            <a:srgbClr val="000000"/>
                          </a:solidFill>
                          <a:effectLst/>
                          <a:latin typeface="Calibri" pitchFamily="34" charset="0"/>
                          <a:ea typeface="ＭＳ Ｐゴシック" pitchFamily="34" charset="-128"/>
                          <a:cs typeface="Arial" pitchFamily="34" charset="0"/>
                        </a:rPr>
                        <a:t> fairly and reasonably related in scale and kind to the development </a:t>
                      </a:r>
                      <a:endParaRPr kumimoji="0" lang="en-GB" sz="1000" b="0" i="0" u="none" strike="noStrike" cap="none" normalizeH="0" baseline="0" smtClean="0">
                        <a:ln>
                          <a:noFill/>
                        </a:ln>
                        <a:solidFill>
                          <a:srgbClr val="000000"/>
                        </a:solidFill>
                        <a:effectLst/>
                        <a:latin typeface="Calibri" pitchFamily="34" charset="0"/>
                        <a:ea typeface="ＭＳ Ｐゴシック" pitchFamily="34" charset="-128"/>
                        <a:cs typeface="Arial" pitchFamily="34" charset="0"/>
                      </a:endParaRP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All infrastructure necessary to support development of the area</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vMerge="1">
                  <a:txBody>
                    <a:bodyPr/>
                    <a:lstStyle/>
                    <a:p>
                      <a:endParaRPr lang="en-GB"/>
                    </a:p>
                  </a:txBody>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1" u="none" strike="noStrike" cap="none" normalizeH="0" baseline="0" smtClean="0">
                          <a:ln>
                            <a:noFill/>
                          </a:ln>
                          <a:solidFill>
                            <a:srgbClr val="000000"/>
                          </a:solidFill>
                          <a:effectLst/>
                          <a:latin typeface="Calibri" pitchFamily="34" charset="0"/>
                          <a:ea typeface="ＭＳ Ｐゴシック" pitchFamily="34" charset="-128"/>
                        </a:rPr>
                        <a:t>Can it be used to secure Affordable Housing?</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Yes - use to prescribe a proportion of affordable housing contributions</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No</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vMerge="1">
                  <a:txBody>
                    <a:bodyPr/>
                    <a:lstStyle/>
                    <a:p>
                      <a:endParaRPr lang="en-GB"/>
                    </a:p>
                  </a:txBody>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1" u="none" strike="noStrike" cap="none" normalizeH="0" baseline="0" smtClean="0">
                          <a:ln>
                            <a:noFill/>
                          </a:ln>
                          <a:solidFill>
                            <a:srgbClr val="000000"/>
                          </a:solidFill>
                          <a:effectLst/>
                          <a:latin typeface="Calibri" pitchFamily="34" charset="0"/>
                          <a:ea typeface="ＭＳ Ｐゴシック" pitchFamily="34" charset="-128"/>
                        </a:rPr>
                        <a:t>Geographic Application</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Site specific impacts that may or may not reach beyond the </a:t>
                      </a:r>
                      <a:r>
                        <a:rPr kumimoji="0" lang="en-GB" altLang="en-US" sz="1000" b="0" i="0" u="none" strike="noStrike" cap="none" normalizeH="0" baseline="0" smtClean="0">
                          <a:ln>
                            <a:noFill/>
                          </a:ln>
                          <a:solidFill>
                            <a:srgbClr val="000000"/>
                          </a:solidFill>
                          <a:effectLst/>
                          <a:latin typeface="Calibri" pitchFamily="34" charset="0"/>
                          <a:ea typeface="ＭＳ Ｐゴシック" pitchFamily="34" charset="-128"/>
                        </a:rPr>
                        <a:t>‘</a:t>
                      </a: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red line</a:t>
                      </a:r>
                      <a:r>
                        <a:rPr kumimoji="0" lang="en-GB" altLang="en-US" sz="1000" b="0" i="0" u="none" strike="noStrike" cap="none" normalizeH="0" baseline="0" smtClean="0">
                          <a:ln>
                            <a:noFill/>
                          </a:ln>
                          <a:solidFill>
                            <a:srgbClr val="000000"/>
                          </a:solidFill>
                          <a:effectLst/>
                          <a:latin typeface="Calibri" pitchFamily="34" charset="0"/>
                          <a:ea typeface="ＭＳ Ｐゴシック" pitchFamily="34" charset="-128"/>
                        </a:rPr>
                        <a:t>’</a:t>
                      </a:r>
                      <a:endParaRPr kumimoji="0" lang="en-GB" sz="1000" b="0" i="0" u="none" strike="noStrike" cap="none" normalizeH="0" baseline="0" smtClean="0">
                        <a:ln>
                          <a:noFill/>
                        </a:ln>
                        <a:solidFill>
                          <a:srgbClr val="000000"/>
                        </a:solidFill>
                        <a:effectLst/>
                        <a:latin typeface="Calibri" pitchFamily="34" charset="0"/>
                        <a:ea typeface="ＭＳ Ｐゴシック" pitchFamily="34" charset="-128"/>
                      </a:endParaRP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Must cover whole Planning Authority Area with no exceptions (room for differential rates)</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vMerge="1">
                  <a:txBody>
                    <a:bodyPr/>
                    <a:lstStyle/>
                    <a:p>
                      <a:endParaRPr lang="en-GB"/>
                    </a:p>
                  </a:txBody>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1" u="none" strike="noStrike" cap="none" normalizeH="0" baseline="0" smtClean="0">
                          <a:ln>
                            <a:noFill/>
                          </a:ln>
                          <a:solidFill>
                            <a:srgbClr val="000000"/>
                          </a:solidFill>
                          <a:effectLst/>
                          <a:latin typeface="Calibri" pitchFamily="34" charset="0"/>
                          <a:ea typeface="ＭＳ Ｐゴシック" pitchFamily="34" charset="-128"/>
                        </a:rPr>
                        <a:t>What types of development are eligible to pay CIL?</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All development (but the time consuming nature of the process means only the largest are charged)</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Any development over 100m</a:t>
                      </a:r>
                      <a:r>
                        <a:rPr kumimoji="0" lang="en-GB" sz="1000" b="0" i="0" u="none" strike="noStrike" cap="none" normalizeH="0" baseline="30000" smtClean="0">
                          <a:ln>
                            <a:noFill/>
                          </a:ln>
                          <a:solidFill>
                            <a:srgbClr val="000000"/>
                          </a:solidFill>
                          <a:effectLst/>
                          <a:latin typeface="Calibri" pitchFamily="34" charset="0"/>
                          <a:ea typeface="ＭＳ Ｐゴシック" pitchFamily="34" charset="-128"/>
                        </a:rPr>
                        <a:t>2</a:t>
                      </a:r>
                      <a:endParaRPr kumimoji="0" lang="en-GB" sz="1000" b="0" i="0" u="none" strike="noStrike" cap="none" normalizeH="0" baseline="0" smtClean="0">
                        <a:ln>
                          <a:noFill/>
                        </a:ln>
                        <a:solidFill>
                          <a:srgbClr val="000000"/>
                        </a:solidFill>
                        <a:effectLst/>
                        <a:latin typeface="Calibri" pitchFamily="34" charset="0"/>
                        <a:ea typeface="ＭＳ Ｐゴシック" pitchFamily="34" charset="-128"/>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Building that people would normally go into.</a:t>
                      </a:r>
                    </a:p>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(some further exemptions existing for charities and social housing)</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69900">
                <a:tc vMerge="1">
                  <a:txBody>
                    <a:bodyPr/>
                    <a:lstStyle/>
                    <a:p>
                      <a:endParaRPr lang="en-GB"/>
                    </a:p>
                  </a:txBody>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1" u="none" strike="noStrike" cap="none" normalizeH="0" baseline="0" smtClean="0">
                          <a:ln>
                            <a:noFill/>
                          </a:ln>
                          <a:solidFill>
                            <a:srgbClr val="000000"/>
                          </a:solidFill>
                          <a:effectLst/>
                          <a:latin typeface="Calibri" pitchFamily="34" charset="0"/>
                          <a:ea typeface="ＭＳ Ｐゴシック" pitchFamily="34" charset="-128"/>
                        </a:rPr>
                        <a:t>Eligibility of Capital &amp; Revenue</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Capital &amp; Revenue both eligible (Revenue for maintenance &amp; agreed revenue items)</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Capital &amp; Revenue for ongoing maintenance</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vMerge="1">
                  <a:txBody>
                    <a:bodyPr/>
                    <a:lstStyle/>
                    <a:p>
                      <a:endParaRPr lang="en-GB"/>
                    </a:p>
                  </a:txBody>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1" u="none" strike="noStrike" cap="none" normalizeH="0" baseline="0" smtClean="0">
                          <a:ln>
                            <a:noFill/>
                          </a:ln>
                          <a:solidFill>
                            <a:srgbClr val="000000"/>
                          </a:solidFill>
                          <a:effectLst/>
                          <a:latin typeface="Calibri" pitchFamily="34" charset="0"/>
                          <a:ea typeface="ＭＳ Ｐゴシック" pitchFamily="34" charset="-128"/>
                        </a:rPr>
                        <a:t>Can the money be pooled?</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Not for long. After April 2014 you will not be able to collect s106 contributions from 5 or more developments</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CIL is effectively a pooling mechanism with complete flexibility over spending priorities</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69900">
                <a:tc vMerge="1">
                  <a:txBody>
                    <a:bodyPr/>
                    <a:lstStyle/>
                    <a:p>
                      <a:endParaRPr lang="en-GB"/>
                    </a:p>
                  </a:txBody>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1" u="none" strike="noStrike" cap="none" normalizeH="0" baseline="0" smtClean="0">
                          <a:ln>
                            <a:noFill/>
                          </a:ln>
                          <a:solidFill>
                            <a:srgbClr val="000000"/>
                          </a:solidFill>
                          <a:effectLst/>
                          <a:latin typeface="Calibri" pitchFamily="34" charset="0"/>
                          <a:ea typeface="ＭＳ Ｐゴシック" pitchFamily="34" charset="-128"/>
                        </a:rPr>
                        <a:t>Once the money is collected how easy is to change what it is spent on?</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Items agreed within the s106 Agreement (this is often inflexible).  It cannot be spend on items identified for CIL investment</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CIL can be spent on any infrastructure.  Authorities need to set out the items they intend to fund using CIL in a Reg 123 list.</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622300">
                <a:tc rowSpan="4">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smtClean="0">
                          <a:ln>
                            <a:noFill/>
                          </a:ln>
                          <a:solidFill>
                            <a:srgbClr val="000000"/>
                          </a:solidFill>
                          <a:effectLst/>
                          <a:latin typeface="Calibri" pitchFamily="34" charset="0"/>
                          <a:ea typeface="ＭＳ Ｐゴシック" pitchFamily="34" charset="-128"/>
                        </a:rPr>
                        <a:t>Setting Charging Levels</a:t>
                      </a:r>
                    </a:p>
                  </a:txBody>
                  <a:tcPr marL="68584" marR="68584"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1" u="none" strike="noStrike" cap="none" normalizeH="0" baseline="0" smtClean="0">
                          <a:ln>
                            <a:noFill/>
                          </a:ln>
                          <a:solidFill>
                            <a:srgbClr val="000000"/>
                          </a:solidFill>
                          <a:effectLst/>
                          <a:latin typeface="Calibri" pitchFamily="34" charset="0"/>
                          <a:ea typeface="ＭＳ Ｐゴシック" pitchFamily="34" charset="-128"/>
                        </a:rPr>
                        <a:t>Is there a need to establish a list of Infrastructure requirements</a:t>
                      </a:r>
                      <a:endParaRPr kumimoji="0" lang="en-GB" sz="1000" b="0" i="0" u="none" strike="noStrike" cap="none" normalizeH="0" baseline="0" smtClean="0">
                        <a:ln>
                          <a:noFill/>
                        </a:ln>
                        <a:solidFill>
                          <a:srgbClr val="000000"/>
                        </a:solidFill>
                        <a:effectLst/>
                        <a:latin typeface="Calibri" pitchFamily="34" charset="0"/>
                        <a:ea typeface="ＭＳ Ｐゴシック" pitchFamily="34" charset="-128"/>
                      </a:endParaRP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The authority needs to justify s106 is necessary based on the 3 legal tests (as above)</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Yes. Need costed infrastructure list to prove local need (there is no emphasis on prioritisation at the evidence gathering stage and explicit recognition that the list will change over time)</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622300">
                <a:tc vMerge="1">
                  <a:txBody>
                    <a:bodyPr/>
                    <a:lstStyle/>
                    <a:p>
                      <a:endParaRPr lang="en-GB"/>
                    </a:p>
                  </a:txBody>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1" u="none" strike="noStrike" cap="none" normalizeH="0" baseline="0" smtClean="0">
                          <a:ln>
                            <a:noFill/>
                          </a:ln>
                          <a:solidFill>
                            <a:srgbClr val="000000"/>
                          </a:solidFill>
                          <a:effectLst/>
                          <a:latin typeface="Calibri" pitchFamily="34" charset="0"/>
                          <a:ea typeface="ＭＳ Ｐゴシック" pitchFamily="34" charset="-128"/>
                        </a:rPr>
                        <a:t>Setting differential rates</a:t>
                      </a:r>
                      <a:endParaRPr kumimoji="0" lang="en-GB" sz="1000" b="0" i="0" u="none" strike="noStrike" cap="none" normalizeH="0" baseline="0" smtClean="0">
                        <a:ln>
                          <a:noFill/>
                        </a:ln>
                        <a:solidFill>
                          <a:srgbClr val="000000"/>
                        </a:solidFill>
                        <a:effectLst/>
                        <a:latin typeface="Calibri" pitchFamily="34" charset="0"/>
                        <a:ea typeface="ＭＳ Ｐゴシック" pitchFamily="34" charset="-128"/>
                      </a:endParaRP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Negotiated proposal taking each development on its merits</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Differences in rates should only relate to viability in different zones or of different uses (not infrastructure costs or the impact of a proposed development)</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vMerge="1">
                  <a:txBody>
                    <a:bodyPr/>
                    <a:lstStyle/>
                    <a:p>
                      <a:endParaRPr lang="en-GB"/>
                    </a:p>
                  </a:txBody>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1" u="none" strike="noStrike" cap="none" normalizeH="0" baseline="0" smtClean="0">
                          <a:ln>
                            <a:noFill/>
                          </a:ln>
                          <a:solidFill>
                            <a:srgbClr val="000000"/>
                          </a:solidFill>
                          <a:effectLst/>
                          <a:latin typeface="Calibri" pitchFamily="34" charset="0"/>
                          <a:ea typeface="ＭＳ Ｐゴシック" pitchFamily="34" charset="-128"/>
                        </a:rPr>
                        <a:t>Charging Units</a:t>
                      </a:r>
                      <a:endParaRPr kumimoji="0" lang="en-GB" sz="1000" b="0" i="0" u="none" strike="noStrike" cap="none" normalizeH="0" baseline="0" smtClean="0">
                        <a:ln>
                          <a:noFill/>
                        </a:ln>
                        <a:solidFill>
                          <a:srgbClr val="000000"/>
                        </a:solidFill>
                        <a:effectLst/>
                        <a:latin typeface="Calibri" pitchFamily="34" charset="0"/>
                        <a:ea typeface="ＭＳ Ｐゴシック" pitchFamily="34" charset="-128"/>
                      </a:endParaRP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Flexible</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Per m</a:t>
                      </a:r>
                      <a:r>
                        <a:rPr kumimoji="0" lang="en-GB" sz="1000" b="0" i="0" u="none" strike="noStrike" cap="none" normalizeH="0" baseline="30000" smtClean="0">
                          <a:ln>
                            <a:noFill/>
                          </a:ln>
                          <a:solidFill>
                            <a:srgbClr val="000000"/>
                          </a:solidFill>
                          <a:effectLst/>
                          <a:latin typeface="Calibri" pitchFamily="34" charset="0"/>
                          <a:ea typeface="ＭＳ Ｐゴシック" pitchFamily="34" charset="-128"/>
                        </a:rPr>
                        <a:t>2 </a:t>
                      </a: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of additional floor space only (all uses)</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87363">
                <a:tc vMerge="1">
                  <a:txBody>
                    <a:bodyPr/>
                    <a:lstStyle/>
                    <a:p>
                      <a:endParaRPr lang="en-GB"/>
                    </a:p>
                  </a:txBody>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1" u="none" strike="noStrike" cap="none" normalizeH="0" baseline="0" smtClean="0">
                          <a:ln>
                            <a:noFill/>
                          </a:ln>
                          <a:solidFill>
                            <a:srgbClr val="000000"/>
                          </a:solidFill>
                          <a:effectLst/>
                          <a:latin typeface="Calibri" pitchFamily="34" charset="0"/>
                          <a:ea typeface="ＭＳ Ｐゴシック" pitchFamily="34" charset="-128"/>
                        </a:rPr>
                        <a:t>Testing Viability</a:t>
                      </a:r>
                      <a:endParaRPr kumimoji="0" lang="en-GB" sz="1000" b="0" i="0" u="none" strike="noStrike" cap="none" normalizeH="0" baseline="0" smtClean="0">
                        <a:ln>
                          <a:noFill/>
                        </a:ln>
                        <a:solidFill>
                          <a:srgbClr val="000000"/>
                        </a:solidFill>
                        <a:effectLst/>
                        <a:latin typeface="Calibri" pitchFamily="34" charset="0"/>
                        <a:ea typeface="ＭＳ Ｐゴシック" pitchFamily="34" charset="-128"/>
                      </a:endParaRP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Case by case basis (leaving room for negotiation during pre-application discussion)</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00"/>
                          </a:solidFill>
                          <a:effectLst/>
                          <a:latin typeface="Calibri" pitchFamily="34" charset="0"/>
                          <a:ea typeface="ＭＳ Ｐゴシック" pitchFamily="34" charset="-128"/>
                        </a:rPr>
                        <a:t>Viability is tested at a borough-wide level at the evidence gather stage, then CIL payments are mandatory</a:t>
                      </a:r>
                    </a:p>
                  </a:txBody>
                  <a:tcPr marL="68584" marR="68584" marT="12699"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153661" name="Title 1"/>
          <p:cNvSpPr txBox="1">
            <a:spLocks/>
          </p:cNvSpPr>
          <p:nvPr/>
        </p:nvSpPr>
        <p:spPr bwMode="auto">
          <a:xfrm>
            <a:off x="405912" y="0"/>
            <a:ext cx="8229600"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algn="ctr" eaLnBrk="1" fontAlgn="base" hangingPunct="1">
              <a:spcBef>
                <a:spcPct val="0"/>
              </a:spcBef>
              <a:spcAft>
                <a:spcPct val="0"/>
              </a:spcAft>
            </a:pPr>
            <a:endParaRPr lang="en-US" sz="3600" b="0">
              <a:solidFill>
                <a:srgbClr val="FFFFFF"/>
              </a:solidFill>
              <a:latin typeface="Calibri" pitchFamily="34" charset="0"/>
              <a:ea typeface="ＭＳ Ｐゴシック" pitchFamily="34" charset="-128"/>
            </a:endParaRPr>
          </a:p>
        </p:txBody>
      </p:sp>
      <p:sp>
        <p:nvSpPr>
          <p:cNvPr id="153662" name="Title 1"/>
          <p:cNvSpPr txBox="1">
            <a:spLocks/>
          </p:cNvSpPr>
          <p:nvPr/>
        </p:nvSpPr>
        <p:spPr bwMode="auto">
          <a:xfrm>
            <a:off x="1" y="0"/>
            <a:ext cx="9157189" cy="8048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algn="ctr" fontAlgn="base">
              <a:spcBef>
                <a:spcPct val="0"/>
              </a:spcBef>
              <a:spcAft>
                <a:spcPct val="0"/>
              </a:spcAft>
            </a:pPr>
            <a:r>
              <a:rPr lang="en-US" sz="4000" b="0">
                <a:solidFill>
                  <a:srgbClr val="FFFFFF"/>
                </a:solidFill>
                <a:latin typeface="Calibri" pitchFamily="34" charset="0"/>
                <a:ea typeface="ＭＳ Ｐゴシック" pitchFamily="34" charset="-128"/>
              </a:rPr>
              <a:t>A comparison of CIL vs S106</a:t>
            </a:r>
          </a:p>
        </p:txBody>
      </p:sp>
    </p:spTree>
    <p:extLst>
      <p:ext uri="{BB962C8B-B14F-4D97-AF65-F5344CB8AC3E}">
        <p14:creationId xmlns:p14="http://schemas.microsoft.com/office/powerpoint/2010/main" val="31757981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p:cNvSpPr>
            <a:spLocks noGrp="1"/>
          </p:cNvSpPr>
          <p:nvPr>
            <p:ph type="ctrTitle"/>
          </p:nvPr>
        </p:nvSpPr>
        <p:spPr>
          <a:xfrm>
            <a:off x="0" y="2159003"/>
            <a:ext cx="9144000" cy="2525713"/>
          </a:xfrm>
          <a:solidFill>
            <a:srgbClr val="1F497D"/>
          </a:solidFill>
        </p:spPr>
        <p:txBody>
          <a:bodyPr/>
          <a:lstStyle/>
          <a:p>
            <a:pPr eaLnBrk="1" hangingPunct="1"/>
            <a:r>
              <a:rPr lang="en-GB" sz="4000" smtClean="0">
                <a:solidFill>
                  <a:schemeClr val="bg1"/>
                </a:solidFill>
                <a:latin typeface="Trebuchet MS" pitchFamily="34" charset="0"/>
                <a:ea typeface="ＭＳ Ｐゴシック" pitchFamily="34" charset="-128"/>
              </a:rPr>
              <a:t>Implication of the New Guidance</a:t>
            </a:r>
          </a:p>
        </p:txBody>
      </p:sp>
    </p:spTree>
    <p:extLst>
      <p:ext uri="{BB962C8B-B14F-4D97-AF65-F5344CB8AC3E}">
        <p14:creationId xmlns:p14="http://schemas.microsoft.com/office/powerpoint/2010/main" val="35294294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Content Placeholder 2"/>
          <p:cNvSpPr>
            <a:spLocks noGrp="1"/>
          </p:cNvSpPr>
          <p:nvPr>
            <p:ph idx="1"/>
          </p:nvPr>
        </p:nvSpPr>
        <p:spPr>
          <a:xfrm>
            <a:off x="383931" y="1125538"/>
            <a:ext cx="4939812" cy="3929062"/>
          </a:xfrm>
        </p:spPr>
        <p:txBody>
          <a:bodyPr/>
          <a:lstStyle/>
          <a:p>
            <a:r>
              <a:rPr lang="ja-JP" altLang="en-US" sz="2400" smtClean="0">
                <a:ea typeface="ＭＳ Ｐゴシック" pitchFamily="34" charset="-128"/>
              </a:rPr>
              <a:t>“</a:t>
            </a:r>
            <a:r>
              <a:rPr lang="en-US" altLang="ja-JP" sz="2400" smtClean="0">
                <a:ea typeface="ＭＳ Ｐゴシック" pitchFamily="34" charset="-128"/>
              </a:rPr>
              <a:t>double dipping</a:t>
            </a:r>
            <a:r>
              <a:rPr lang="ja-JP" altLang="en-US" sz="2400" smtClean="0">
                <a:ea typeface="ＭＳ Ｐゴシック" pitchFamily="34" charset="-128"/>
              </a:rPr>
              <a:t>”</a:t>
            </a:r>
            <a:r>
              <a:rPr lang="en-US" altLang="ja-JP" sz="2400" smtClean="0">
                <a:ea typeface="ＭＳ Ｐゴシック" pitchFamily="34" charset="-128"/>
              </a:rPr>
              <a:t> is a concern for Developers</a:t>
            </a:r>
          </a:p>
          <a:p>
            <a:r>
              <a:rPr lang="en-US" sz="2400" smtClean="0">
                <a:ea typeface="ＭＳ Ｐゴシック" pitchFamily="34" charset="-128"/>
              </a:rPr>
              <a:t>Regulation 123 is the requirement for a published list of infrastructure projects or types of infrastructure that the Charging Authority intends will be, or may be, wholly or partly funded by CIL, those infrastructure projects or types of infrastructure.</a:t>
            </a:r>
          </a:p>
          <a:p>
            <a:r>
              <a:rPr lang="en-US" sz="2400" smtClean="0">
                <a:ea typeface="ＭＳ Ｐゴシック" pitchFamily="34" charset="-128"/>
              </a:rPr>
              <a:t>…put another way you cannot collect s106 to spend on items within your Reg 123 list</a:t>
            </a:r>
          </a:p>
          <a:p>
            <a:endParaRPr lang="en-US" sz="2400" smtClean="0">
              <a:ea typeface="ＭＳ Ｐゴシック" pitchFamily="34" charset="-128"/>
            </a:endParaRPr>
          </a:p>
          <a:p>
            <a:pPr>
              <a:buFont typeface="Arial" pitchFamily="34" charset="0"/>
              <a:buNone/>
            </a:pPr>
            <a:endParaRPr lang="en-US" sz="1800" smtClean="0">
              <a:ea typeface="ＭＳ Ｐゴシック" pitchFamily="34" charset="-128"/>
            </a:endParaRPr>
          </a:p>
          <a:p>
            <a:endParaRPr lang="en-US" sz="1800" smtClean="0">
              <a:ea typeface="ＭＳ Ｐゴシック" pitchFamily="34" charset="-128"/>
            </a:endParaRPr>
          </a:p>
          <a:p>
            <a:endParaRPr lang="en-US" sz="1800" smtClean="0">
              <a:ea typeface="ＭＳ Ｐゴシック" pitchFamily="34" charset="-128"/>
            </a:endParaRPr>
          </a:p>
          <a:p>
            <a:endParaRPr lang="en-US" sz="1800" smtClean="0">
              <a:ea typeface="ＭＳ Ｐゴシック" pitchFamily="34" charset="-128"/>
            </a:endParaRPr>
          </a:p>
          <a:p>
            <a:endParaRPr lang="en-US" sz="1800" smtClean="0">
              <a:ea typeface="ＭＳ Ｐゴシック" pitchFamily="34" charset="-128"/>
            </a:endParaRPr>
          </a:p>
          <a:p>
            <a:endParaRPr lang="en-GB" sz="1800" smtClean="0">
              <a:ea typeface="ＭＳ Ｐゴシック" pitchFamily="34" charset="-128"/>
            </a:endParaRPr>
          </a:p>
        </p:txBody>
      </p:sp>
      <p:pic>
        <p:nvPicPr>
          <p:cNvPr id="155651"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99236" y="2349500"/>
            <a:ext cx="3087565" cy="231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5652" name="Title 1"/>
          <p:cNvSpPr txBox="1">
            <a:spLocks/>
          </p:cNvSpPr>
          <p:nvPr/>
        </p:nvSpPr>
        <p:spPr bwMode="auto">
          <a:xfrm>
            <a:off x="1" y="0"/>
            <a:ext cx="9157189" cy="8048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algn="ctr" fontAlgn="base">
              <a:spcBef>
                <a:spcPct val="0"/>
              </a:spcBef>
              <a:spcAft>
                <a:spcPct val="0"/>
              </a:spcAft>
            </a:pPr>
            <a:r>
              <a:rPr lang="en-GB" sz="4000" b="0">
                <a:solidFill>
                  <a:srgbClr val="FFFFFF"/>
                </a:solidFill>
                <a:latin typeface="Callibri"/>
                <a:ea typeface="ＭＳ Ｐゴシック" pitchFamily="34" charset="-128"/>
              </a:rPr>
              <a:t>Purpose of the Reg 123 list</a:t>
            </a:r>
            <a:endParaRPr lang="en-US" sz="4000" b="0">
              <a:solidFill>
                <a:srgbClr val="FFFFFF"/>
              </a:solidFill>
              <a:latin typeface="Callibri"/>
              <a:ea typeface="ＭＳ Ｐゴシック" pitchFamily="34" charset="-128"/>
            </a:endParaRPr>
          </a:p>
        </p:txBody>
      </p:sp>
    </p:spTree>
    <p:extLst>
      <p:ext uri="{BB962C8B-B14F-4D97-AF65-F5344CB8AC3E}">
        <p14:creationId xmlns:p14="http://schemas.microsoft.com/office/powerpoint/2010/main" val="620343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Content Placeholder 2"/>
          <p:cNvSpPr>
            <a:spLocks noGrp="1"/>
          </p:cNvSpPr>
          <p:nvPr>
            <p:ph idx="1"/>
          </p:nvPr>
        </p:nvSpPr>
        <p:spPr>
          <a:xfrm>
            <a:off x="451340" y="1052513"/>
            <a:ext cx="3949212" cy="4527550"/>
          </a:xfrm>
        </p:spPr>
        <p:txBody>
          <a:bodyPr/>
          <a:lstStyle/>
          <a:p>
            <a:pPr>
              <a:buFont typeface="Arial" pitchFamily="34" charset="0"/>
              <a:buNone/>
            </a:pPr>
            <a:r>
              <a:rPr lang="en-US" sz="2000" smtClean="0">
                <a:ea typeface="ＭＳ Ｐゴシック" pitchFamily="34" charset="-128"/>
              </a:rPr>
              <a:t>Devising it:</a:t>
            </a:r>
          </a:p>
          <a:p>
            <a:r>
              <a:rPr lang="en-US" sz="2000" smtClean="0">
                <a:ea typeface="ＭＳ Ｐゴシック" pitchFamily="34" charset="-128"/>
              </a:rPr>
              <a:t>A draft Reg 123 list will now be part of the examination</a:t>
            </a:r>
          </a:p>
          <a:p>
            <a:pPr>
              <a:buFont typeface="Arial" pitchFamily="34" charset="0"/>
              <a:buNone/>
            </a:pPr>
            <a:r>
              <a:rPr lang="en-US" sz="2000" smtClean="0">
                <a:ea typeface="ＭＳ Ｐゴシック" pitchFamily="34" charset="-128"/>
              </a:rPr>
              <a:t>Post Examination:</a:t>
            </a:r>
          </a:p>
          <a:p>
            <a:r>
              <a:rPr lang="en-US" sz="2000" smtClean="0">
                <a:ea typeface="ＭＳ Ｐゴシック" pitchFamily="34" charset="-128"/>
              </a:rPr>
              <a:t>should be based on the draft list examined with the charging schedule</a:t>
            </a:r>
          </a:p>
          <a:p>
            <a:r>
              <a:rPr lang="en-US" sz="2000" smtClean="0">
                <a:ea typeface="ＭＳ Ｐゴシック" pitchFamily="34" charset="-128"/>
              </a:rPr>
              <a:t>Need to explain the reason for change</a:t>
            </a:r>
          </a:p>
          <a:p>
            <a:r>
              <a:rPr lang="en-US" sz="2000" smtClean="0">
                <a:ea typeface="ＭＳ Ｐゴシック" pitchFamily="34" charset="-128"/>
              </a:rPr>
              <a:t>Appropriate local consultation</a:t>
            </a:r>
          </a:p>
          <a:p>
            <a:r>
              <a:rPr lang="en-US" sz="2000" smtClean="0">
                <a:ea typeface="ＭＳ Ｐゴシック" pitchFamily="34" charset="-128"/>
              </a:rPr>
              <a:t>Where a change to the regulation 123 list would have a significant impact on viability evidence requires a review of the charging schedule </a:t>
            </a:r>
          </a:p>
          <a:p>
            <a:endParaRPr lang="en-US" sz="1800" smtClean="0">
              <a:ea typeface="ＭＳ Ｐゴシック" pitchFamily="34" charset="-128"/>
            </a:endParaRPr>
          </a:p>
          <a:p>
            <a:endParaRPr lang="en-US" sz="1800" smtClean="0">
              <a:ea typeface="ＭＳ Ｐゴシック" pitchFamily="34" charset="-128"/>
            </a:endParaRPr>
          </a:p>
          <a:p>
            <a:endParaRPr lang="en-US" sz="1800" smtClean="0">
              <a:ea typeface="ＭＳ Ｐゴシック" pitchFamily="34" charset="-128"/>
            </a:endParaRPr>
          </a:p>
          <a:p>
            <a:endParaRPr lang="en-US" sz="1800" smtClean="0">
              <a:ea typeface="ＭＳ Ｐゴシック" pitchFamily="34" charset="-128"/>
            </a:endParaRPr>
          </a:p>
          <a:p>
            <a:endParaRPr lang="en-US" sz="1800" smtClean="0">
              <a:ea typeface="ＭＳ Ｐゴシック" pitchFamily="34" charset="-128"/>
            </a:endParaRPr>
          </a:p>
          <a:p>
            <a:endParaRPr lang="en-US" sz="1800" smtClean="0">
              <a:ea typeface="ＭＳ Ｐゴシック" pitchFamily="34" charset="-128"/>
            </a:endParaRPr>
          </a:p>
          <a:p>
            <a:endParaRPr lang="en-GB" sz="1800" smtClean="0">
              <a:ea typeface="ＭＳ Ｐゴシック" pitchFamily="34" charset="-128"/>
            </a:endParaRPr>
          </a:p>
        </p:txBody>
      </p:sp>
      <p:sp>
        <p:nvSpPr>
          <p:cNvPr id="156675" name="Title 1"/>
          <p:cNvSpPr txBox="1">
            <a:spLocks/>
          </p:cNvSpPr>
          <p:nvPr/>
        </p:nvSpPr>
        <p:spPr bwMode="auto">
          <a:xfrm>
            <a:off x="1" y="0"/>
            <a:ext cx="9157189" cy="8048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algn="ctr" fontAlgn="base">
              <a:spcBef>
                <a:spcPct val="0"/>
              </a:spcBef>
              <a:spcAft>
                <a:spcPct val="0"/>
              </a:spcAft>
            </a:pPr>
            <a:r>
              <a:rPr lang="en-GB" sz="4000" b="0">
                <a:solidFill>
                  <a:srgbClr val="FFFFFF"/>
                </a:solidFill>
                <a:latin typeface="Calibri" pitchFamily="34" charset="0"/>
                <a:ea typeface="ＭＳ Ｐゴシック" pitchFamily="34" charset="-128"/>
              </a:rPr>
              <a:t>123 Golden Thread</a:t>
            </a:r>
            <a:endParaRPr lang="en-US" sz="4000" b="0">
              <a:solidFill>
                <a:srgbClr val="FFFFFF"/>
              </a:solidFill>
              <a:latin typeface="Trebuchet MS" pitchFamily="34" charset="0"/>
              <a:ea typeface="ＭＳ Ｐゴシック" pitchFamily="34" charset="-128"/>
            </a:endParaRPr>
          </a:p>
        </p:txBody>
      </p:sp>
      <p:graphicFrame>
        <p:nvGraphicFramePr>
          <p:cNvPr id="14" name="Diagram 13"/>
          <p:cNvGraphicFramePr/>
          <p:nvPr/>
        </p:nvGraphicFramePr>
        <p:xfrm>
          <a:off x="5436096" y="1484784"/>
          <a:ext cx="301625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51733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Content Placeholder 2"/>
          <p:cNvSpPr>
            <a:spLocks noGrp="1"/>
          </p:cNvSpPr>
          <p:nvPr>
            <p:ph idx="1"/>
          </p:nvPr>
        </p:nvSpPr>
        <p:spPr>
          <a:xfrm>
            <a:off x="457200" y="1196978"/>
            <a:ext cx="7848600" cy="4233863"/>
          </a:xfrm>
        </p:spPr>
        <p:txBody>
          <a:bodyPr/>
          <a:lstStyle/>
          <a:p>
            <a:r>
              <a:rPr lang="en-US" sz="2000" smtClean="0">
                <a:ea typeface="ＭＳ Ｐゴシック" pitchFamily="34" charset="-128"/>
              </a:rPr>
              <a:t>When a charging authority introduces the Community Infrastructure Levy, section 106 requirements should be scaled back to those matters that are directly related to a specific site, and are not set out in a regulation 123 list</a:t>
            </a:r>
          </a:p>
          <a:p>
            <a:r>
              <a:rPr lang="en-GB" sz="2000" smtClean="0">
                <a:solidFill>
                  <a:srgbClr val="000000"/>
                </a:solidFill>
                <a:ea typeface="ＭＳ Ｐゴシック" pitchFamily="34" charset="-128"/>
              </a:rPr>
              <a:t>3 legal tests:</a:t>
            </a:r>
          </a:p>
          <a:p>
            <a:pPr lvl="1" eaLnBrk="1" hangingPunct="1">
              <a:spcBef>
                <a:spcPct val="0"/>
              </a:spcBef>
              <a:buFont typeface="Calibri" pitchFamily="34" charset="0"/>
              <a:buAutoNum type="alphaLcParenR"/>
            </a:pPr>
            <a:r>
              <a:rPr lang="en-US" sz="2000" smtClean="0">
                <a:solidFill>
                  <a:srgbClr val="000000"/>
                </a:solidFill>
                <a:ea typeface="ＭＳ Ｐゴシック" pitchFamily="34" charset="-128"/>
                <a:cs typeface="Arial" pitchFamily="34" charset="0"/>
              </a:rPr>
              <a:t> necessary to make the development acceptable in planning terms</a:t>
            </a:r>
          </a:p>
          <a:p>
            <a:pPr lvl="1" eaLnBrk="1" hangingPunct="1">
              <a:spcBef>
                <a:spcPct val="0"/>
              </a:spcBef>
              <a:buFont typeface="Calibri" pitchFamily="34" charset="0"/>
              <a:buAutoNum type="alphaLcParenR"/>
            </a:pPr>
            <a:r>
              <a:rPr lang="en-US" sz="2000" smtClean="0">
                <a:solidFill>
                  <a:srgbClr val="000000"/>
                </a:solidFill>
                <a:ea typeface="ＭＳ Ｐゴシック" pitchFamily="34" charset="-128"/>
                <a:cs typeface="Arial" pitchFamily="34" charset="0"/>
              </a:rPr>
              <a:t> directly related to the development</a:t>
            </a:r>
          </a:p>
          <a:p>
            <a:pPr lvl="1" eaLnBrk="1" hangingPunct="1">
              <a:spcBef>
                <a:spcPct val="0"/>
              </a:spcBef>
              <a:buFont typeface="Calibri" pitchFamily="34" charset="0"/>
              <a:buAutoNum type="alphaLcParenR"/>
            </a:pPr>
            <a:r>
              <a:rPr lang="en-US" sz="2000" smtClean="0">
                <a:solidFill>
                  <a:srgbClr val="000000"/>
                </a:solidFill>
                <a:ea typeface="ＭＳ Ｐゴシック" pitchFamily="34" charset="-128"/>
                <a:cs typeface="Arial" pitchFamily="34" charset="0"/>
              </a:rPr>
              <a:t> fairly and reasonably related in scale and kind to the development </a:t>
            </a:r>
          </a:p>
          <a:p>
            <a:r>
              <a:rPr lang="en-GB" sz="2000" smtClean="0">
                <a:ea typeface="ＭＳ Ｐゴシック" pitchFamily="34" charset="-128"/>
              </a:rPr>
              <a:t>Planning Obligations can be secured through:</a:t>
            </a:r>
          </a:p>
          <a:p>
            <a:pPr lvl="1"/>
            <a:r>
              <a:rPr lang="en-GB" sz="1800" smtClean="0">
                <a:ea typeface="ＭＳ Ｐゴシック" pitchFamily="34" charset="-128"/>
              </a:rPr>
              <a:t>In-kind and financial contributions e.g. through the provision of land and facilities, or funds</a:t>
            </a:r>
          </a:p>
          <a:p>
            <a:pPr lvl="1"/>
            <a:r>
              <a:rPr lang="en-GB" sz="1800" smtClean="0">
                <a:ea typeface="ＭＳ Ｐゴシック" pitchFamily="34" charset="-128"/>
              </a:rPr>
              <a:t>On-off payments  and phased payments, and maintenance payments</a:t>
            </a:r>
          </a:p>
          <a:p>
            <a:pPr lvl="1"/>
            <a:r>
              <a:rPr lang="en-GB" sz="1800" smtClean="0">
                <a:ea typeface="ＭＳ Ｐゴシック" pitchFamily="34" charset="-128"/>
              </a:rPr>
              <a:t>Pool contributions</a:t>
            </a:r>
          </a:p>
          <a:p>
            <a:pPr lvl="1"/>
            <a:r>
              <a:rPr lang="en-GB" sz="1800" smtClean="0">
                <a:ea typeface="ＭＳ Ｐゴシック" pitchFamily="34" charset="-128"/>
              </a:rPr>
              <a:t>Unilateral undertakings by developers – the applicant undertaking to the Authority to deal with specific planning issues before planning permission is granted</a:t>
            </a:r>
          </a:p>
          <a:p>
            <a:pPr lvl="1" eaLnBrk="1" hangingPunct="1">
              <a:spcBef>
                <a:spcPct val="0"/>
              </a:spcBef>
              <a:buFont typeface="Calibri" pitchFamily="34" charset="0"/>
              <a:buAutoNum type="alphaLcParenR"/>
            </a:pPr>
            <a:endParaRPr lang="en-GB" sz="2000" smtClean="0">
              <a:solidFill>
                <a:srgbClr val="000000"/>
              </a:solidFill>
              <a:ea typeface="ＭＳ Ｐゴシック" pitchFamily="34" charset="-128"/>
              <a:cs typeface="Arial" pitchFamily="34" charset="0"/>
            </a:endParaRPr>
          </a:p>
          <a:p>
            <a:endParaRPr lang="en-US" sz="2000" smtClean="0">
              <a:ea typeface="ＭＳ Ｐゴシック" pitchFamily="34" charset="-128"/>
            </a:endParaRPr>
          </a:p>
          <a:p>
            <a:endParaRPr lang="en-US" sz="2000" smtClean="0">
              <a:ea typeface="ＭＳ Ｐゴシック" pitchFamily="34" charset="-128"/>
            </a:endParaRPr>
          </a:p>
          <a:p>
            <a:pPr>
              <a:buFont typeface="Arial" pitchFamily="34" charset="0"/>
              <a:buNone/>
            </a:pPr>
            <a:endParaRPr lang="en-US" sz="2000" smtClean="0">
              <a:ea typeface="ＭＳ Ｐゴシック" pitchFamily="34" charset="-128"/>
            </a:endParaRPr>
          </a:p>
          <a:p>
            <a:endParaRPr lang="en-US" sz="2000" smtClean="0">
              <a:ea typeface="ＭＳ Ｐゴシック" pitchFamily="34" charset="-128"/>
            </a:endParaRPr>
          </a:p>
          <a:p>
            <a:endParaRPr lang="en-US" sz="2000" smtClean="0">
              <a:ea typeface="ＭＳ Ｐゴシック" pitchFamily="34" charset="-128"/>
            </a:endParaRPr>
          </a:p>
          <a:p>
            <a:endParaRPr lang="en-US" sz="2000" smtClean="0">
              <a:ea typeface="ＭＳ Ｐゴシック" pitchFamily="34" charset="-128"/>
            </a:endParaRPr>
          </a:p>
          <a:p>
            <a:endParaRPr lang="en-US" sz="2000" smtClean="0">
              <a:ea typeface="ＭＳ Ｐゴシック" pitchFamily="34" charset="-128"/>
            </a:endParaRPr>
          </a:p>
          <a:p>
            <a:endParaRPr lang="en-US" sz="2000" smtClean="0">
              <a:ea typeface="ＭＳ Ｐゴシック" pitchFamily="34" charset="-128"/>
            </a:endParaRPr>
          </a:p>
          <a:p>
            <a:endParaRPr lang="en-GB" sz="2000" smtClean="0">
              <a:ea typeface="ＭＳ Ｐゴシック" pitchFamily="34" charset="-128"/>
            </a:endParaRPr>
          </a:p>
        </p:txBody>
      </p:sp>
      <p:sp>
        <p:nvSpPr>
          <p:cNvPr id="157699" name="Title 1"/>
          <p:cNvSpPr txBox="1">
            <a:spLocks/>
          </p:cNvSpPr>
          <p:nvPr/>
        </p:nvSpPr>
        <p:spPr bwMode="auto">
          <a:xfrm>
            <a:off x="1" y="0"/>
            <a:ext cx="9157189" cy="8048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algn="ctr" fontAlgn="base">
              <a:spcBef>
                <a:spcPct val="0"/>
              </a:spcBef>
              <a:spcAft>
                <a:spcPct val="0"/>
              </a:spcAft>
            </a:pPr>
            <a:r>
              <a:rPr lang="en-GB" sz="4000" b="0">
                <a:solidFill>
                  <a:srgbClr val="FFFFFF"/>
                </a:solidFill>
                <a:latin typeface="Calibri" pitchFamily="34" charset="0"/>
                <a:ea typeface="ＭＳ Ｐゴシック" pitchFamily="34" charset="-128"/>
              </a:rPr>
              <a:t>s106 Obligations</a:t>
            </a:r>
            <a:endParaRPr lang="en-US" sz="4000" b="0">
              <a:solidFill>
                <a:srgbClr val="FFFFFF"/>
              </a:solidFill>
              <a:latin typeface="Trebuchet MS" pitchFamily="34" charset="0"/>
              <a:ea typeface="ＭＳ Ｐゴシック" pitchFamily="34" charset="-128"/>
            </a:endParaRPr>
          </a:p>
        </p:txBody>
      </p:sp>
    </p:spTree>
    <p:extLst>
      <p:ext uri="{BB962C8B-B14F-4D97-AF65-F5344CB8AC3E}">
        <p14:creationId xmlns:p14="http://schemas.microsoft.com/office/powerpoint/2010/main" val="19717952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Content Placeholder 2"/>
          <p:cNvSpPr>
            <a:spLocks noGrp="1"/>
          </p:cNvSpPr>
          <p:nvPr>
            <p:ph idx="1"/>
          </p:nvPr>
        </p:nvSpPr>
        <p:spPr>
          <a:xfrm>
            <a:off x="457200" y="1268413"/>
            <a:ext cx="7848600" cy="4233862"/>
          </a:xfrm>
        </p:spPr>
        <p:txBody>
          <a:bodyPr/>
          <a:lstStyle/>
          <a:p>
            <a:pPr marL="0" indent="0">
              <a:buFont typeface="Arial" pitchFamily="34" charset="0"/>
              <a:buNone/>
              <a:defRPr/>
            </a:pPr>
            <a:r>
              <a:rPr lang="en-GB" sz="2000" dirty="0" smtClean="0">
                <a:ea typeface="ＭＳ Ｐゴシック" pitchFamily="34" charset="-128"/>
              </a:rPr>
              <a:t>Planning Obligations may be:</a:t>
            </a:r>
          </a:p>
          <a:p>
            <a:pPr>
              <a:defRPr/>
            </a:pPr>
            <a:r>
              <a:rPr lang="en-US" sz="2000" dirty="0" smtClean="0">
                <a:ea typeface="ＭＳ Ｐゴシック" pitchFamily="34" charset="-128"/>
              </a:rPr>
              <a:t>Unconditional or subject to conditions</a:t>
            </a:r>
          </a:p>
          <a:p>
            <a:pPr>
              <a:defRPr/>
            </a:pPr>
            <a:r>
              <a:rPr lang="en-US" sz="2000" dirty="0" smtClean="0">
                <a:ea typeface="ＭＳ Ｐゴシック" pitchFamily="34" charset="-128"/>
              </a:rPr>
              <a:t>Positive, requiring the developer to do something</a:t>
            </a:r>
          </a:p>
          <a:p>
            <a:pPr>
              <a:defRPr/>
            </a:pPr>
            <a:r>
              <a:rPr lang="en-US" sz="2000" dirty="0" smtClean="0">
                <a:ea typeface="ＭＳ Ｐゴシック" pitchFamily="34" charset="-128"/>
              </a:rPr>
              <a:t>Negative, restricting the developer from doing something</a:t>
            </a:r>
          </a:p>
          <a:p>
            <a:pPr>
              <a:defRPr/>
            </a:pPr>
            <a:r>
              <a:rPr lang="en-US" sz="2000" dirty="0" smtClean="0">
                <a:ea typeface="ＭＳ Ｐゴシック" pitchFamily="34" charset="-128"/>
              </a:rPr>
              <a:t>Relate to specific financial payments based on formula and often referred to as commuted</a:t>
            </a:r>
          </a:p>
          <a:p>
            <a:pPr marL="0" indent="0">
              <a:buFont typeface="Arial" pitchFamily="34" charset="0"/>
              <a:buNone/>
              <a:defRPr/>
            </a:pPr>
            <a:r>
              <a:rPr lang="en-GB" sz="2000" dirty="0">
                <a:ea typeface="ＭＳ Ｐゴシック" pitchFamily="34" charset="-128"/>
              </a:rPr>
              <a:t>Timing is important :</a:t>
            </a:r>
          </a:p>
          <a:p>
            <a:pPr>
              <a:defRPr/>
            </a:pPr>
            <a:r>
              <a:rPr lang="en-US" sz="2000" dirty="0">
                <a:ea typeface="ＭＳ Ｐゴシック" pitchFamily="34" charset="-128"/>
              </a:rPr>
              <a:t>If a planning  obligation specifies a timescale within which the developer is required to undertake certain actions</a:t>
            </a:r>
          </a:p>
          <a:p>
            <a:pPr>
              <a:defRPr/>
            </a:pPr>
            <a:r>
              <a:rPr lang="en-US" sz="2000" dirty="0">
                <a:ea typeface="ＭＳ Ｐゴシック" pitchFamily="34" charset="-128"/>
              </a:rPr>
              <a:t>If the planning permission  refers to the phasing of development, the planning obligation may be linked to this phasing arrangement</a:t>
            </a:r>
          </a:p>
          <a:p>
            <a:pPr>
              <a:defRPr/>
            </a:pPr>
            <a:r>
              <a:rPr lang="en-US" sz="2000" dirty="0">
                <a:ea typeface="ＭＳ Ｐゴシック" pitchFamily="34" charset="-128"/>
              </a:rPr>
              <a:t>If the planning obligation is a commuted sum are the money must be spent within a specified period.</a:t>
            </a:r>
          </a:p>
          <a:p>
            <a:pPr marL="0" indent="0">
              <a:buFont typeface="Arial" charset="0"/>
              <a:buNone/>
              <a:defRPr/>
            </a:pPr>
            <a:endParaRPr lang="en-US" sz="2000" dirty="0" smtClean="0">
              <a:ea typeface="ＭＳ Ｐゴシック" pitchFamily="34" charset="-128"/>
            </a:endParaRPr>
          </a:p>
          <a:p>
            <a:pPr>
              <a:defRPr/>
            </a:pPr>
            <a:endParaRPr lang="en-US" sz="2000" dirty="0" smtClean="0">
              <a:ea typeface="ＭＳ Ｐゴシック" pitchFamily="34" charset="-128"/>
            </a:endParaRPr>
          </a:p>
          <a:p>
            <a:pPr>
              <a:buFont typeface="Arial" pitchFamily="34" charset="0"/>
              <a:buNone/>
              <a:defRPr/>
            </a:pPr>
            <a:endParaRPr lang="en-US" sz="2000" dirty="0" smtClean="0">
              <a:ea typeface="ＭＳ Ｐゴシック" pitchFamily="34" charset="-128"/>
            </a:endParaRPr>
          </a:p>
          <a:p>
            <a:pPr>
              <a:defRPr/>
            </a:pPr>
            <a:endParaRPr lang="en-US" sz="2000" dirty="0" smtClean="0">
              <a:ea typeface="ＭＳ Ｐゴシック" pitchFamily="34" charset="-128"/>
            </a:endParaRPr>
          </a:p>
          <a:p>
            <a:pPr>
              <a:defRPr/>
            </a:pPr>
            <a:endParaRPr lang="en-US" sz="2000" dirty="0" smtClean="0">
              <a:ea typeface="ＭＳ Ｐゴシック" pitchFamily="34" charset="-128"/>
            </a:endParaRPr>
          </a:p>
          <a:p>
            <a:pPr>
              <a:defRPr/>
            </a:pPr>
            <a:endParaRPr lang="en-US" sz="2000" dirty="0" smtClean="0">
              <a:ea typeface="ＭＳ Ｐゴシック" pitchFamily="34" charset="-128"/>
            </a:endParaRPr>
          </a:p>
          <a:p>
            <a:pPr>
              <a:defRPr/>
            </a:pPr>
            <a:endParaRPr lang="en-US" sz="2000" dirty="0" smtClean="0">
              <a:ea typeface="ＭＳ Ｐゴシック" pitchFamily="34" charset="-128"/>
            </a:endParaRPr>
          </a:p>
          <a:p>
            <a:pPr>
              <a:defRPr/>
            </a:pPr>
            <a:endParaRPr lang="en-US" sz="2000" dirty="0" smtClean="0">
              <a:ea typeface="ＭＳ Ｐゴシック" pitchFamily="34" charset="-128"/>
            </a:endParaRPr>
          </a:p>
          <a:p>
            <a:pPr>
              <a:defRPr/>
            </a:pPr>
            <a:endParaRPr lang="en-GB" sz="2000" dirty="0" smtClean="0">
              <a:ea typeface="ＭＳ Ｐゴシック" pitchFamily="34" charset="-128"/>
            </a:endParaRPr>
          </a:p>
        </p:txBody>
      </p:sp>
      <p:sp>
        <p:nvSpPr>
          <p:cNvPr id="158723" name="Title 1"/>
          <p:cNvSpPr txBox="1">
            <a:spLocks/>
          </p:cNvSpPr>
          <p:nvPr/>
        </p:nvSpPr>
        <p:spPr bwMode="auto">
          <a:xfrm>
            <a:off x="1" y="0"/>
            <a:ext cx="9157189" cy="8048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algn="ctr" fontAlgn="base">
              <a:spcBef>
                <a:spcPct val="0"/>
              </a:spcBef>
              <a:spcAft>
                <a:spcPct val="0"/>
              </a:spcAft>
            </a:pPr>
            <a:r>
              <a:rPr lang="en-GB" sz="4000" b="0">
                <a:solidFill>
                  <a:srgbClr val="FFFFFF"/>
                </a:solidFill>
                <a:latin typeface="Calibri" pitchFamily="34" charset="0"/>
                <a:ea typeface="ＭＳ Ｐゴシック" pitchFamily="34" charset="-128"/>
              </a:rPr>
              <a:t>s106 Obligations</a:t>
            </a:r>
            <a:endParaRPr lang="en-US" sz="4000" b="0">
              <a:solidFill>
                <a:srgbClr val="FFFFFF"/>
              </a:solidFill>
              <a:latin typeface="Trebuchet MS" pitchFamily="34" charset="0"/>
              <a:ea typeface="ＭＳ Ｐゴシック" pitchFamily="34" charset="-128"/>
            </a:endParaRPr>
          </a:p>
        </p:txBody>
      </p:sp>
    </p:spTree>
    <p:extLst>
      <p:ext uri="{BB962C8B-B14F-4D97-AF65-F5344CB8AC3E}">
        <p14:creationId xmlns:p14="http://schemas.microsoft.com/office/powerpoint/2010/main" val="30759145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Content Placeholder 2"/>
          <p:cNvSpPr>
            <a:spLocks noGrp="1"/>
          </p:cNvSpPr>
          <p:nvPr>
            <p:ph idx="1"/>
          </p:nvPr>
        </p:nvSpPr>
        <p:spPr>
          <a:xfrm>
            <a:off x="849924" y="1196975"/>
            <a:ext cx="7124700" cy="4679950"/>
          </a:xfrm>
        </p:spPr>
        <p:txBody>
          <a:bodyPr/>
          <a:lstStyle/>
          <a:p>
            <a:pPr>
              <a:buFont typeface="Calibri" pitchFamily="34" charset="0"/>
              <a:buAutoNum type="arabicPeriod"/>
            </a:pPr>
            <a:r>
              <a:rPr lang="en-US" sz="2400" smtClean="0">
                <a:ea typeface="ＭＳ Ｐゴシック" pitchFamily="34" charset="-128"/>
              </a:rPr>
              <a:t>Infrastructure Evidence: </a:t>
            </a:r>
          </a:p>
          <a:p>
            <a:pPr lvl="1"/>
            <a:r>
              <a:rPr lang="en-US" sz="2400" smtClean="0">
                <a:ea typeface="ＭＳ Ｐゴシック" pitchFamily="34" charset="-128"/>
              </a:rPr>
              <a:t>What, Where, How it will be funded</a:t>
            </a:r>
          </a:p>
          <a:p>
            <a:pPr>
              <a:buFont typeface="Calibri" pitchFamily="34" charset="0"/>
              <a:buAutoNum type="arabicPeriod"/>
            </a:pPr>
            <a:r>
              <a:rPr lang="en-US" sz="2400" smtClean="0">
                <a:ea typeface="ＭＳ Ｐゴシック" pitchFamily="34" charset="-128"/>
              </a:rPr>
              <a:t>Viability evidence</a:t>
            </a:r>
          </a:p>
          <a:p>
            <a:pPr lvl="1"/>
            <a:r>
              <a:rPr lang="en-US" sz="2400" smtClean="0">
                <a:ea typeface="ＭＳ Ｐゴシック" pitchFamily="34" charset="-128"/>
              </a:rPr>
              <a:t>CIL &amp; s106 as a development cost</a:t>
            </a:r>
          </a:p>
          <a:p>
            <a:pPr lvl="1"/>
            <a:r>
              <a:rPr lang="en-US" sz="2400" smtClean="0">
                <a:ea typeface="ＭＳ Ｐゴシック" pitchFamily="34" charset="-128"/>
              </a:rPr>
              <a:t>The extent to which s106 targets have been met (performance on Affordable Housing &amp; the performance of tariffs)</a:t>
            </a:r>
          </a:p>
          <a:p>
            <a:pPr>
              <a:buFont typeface="Calibri" pitchFamily="34" charset="0"/>
              <a:buAutoNum type="arabicPeriod"/>
            </a:pPr>
            <a:r>
              <a:rPr lang="en-US" sz="2400" smtClean="0">
                <a:ea typeface="ＭＳ Ｐゴシック" pitchFamily="34" charset="-128"/>
              </a:rPr>
              <a:t>Regulation 123 List</a:t>
            </a:r>
          </a:p>
          <a:p>
            <a:pPr lvl="1"/>
            <a:r>
              <a:rPr lang="en-US" sz="2400" smtClean="0">
                <a:ea typeface="ＭＳ Ｐゴシック" pitchFamily="34" charset="-128"/>
              </a:rPr>
              <a:t>intentions for your CIL receipts</a:t>
            </a:r>
          </a:p>
          <a:p>
            <a:pPr>
              <a:buFont typeface="Calibri" pitchFamily="34" charset="0"/>
              <a:buAutoNum type="arabicPeriod"/>
            </a:pPr>
            <a:r>
              <a:rPr lang="en-US" sz="2400" smtClean="0">
                <a:ea typeface="ＭＳ Ｐゴシック" pitchFamily="34" charset="-128"/>
              </a:rPr>
              <a:t>How s106 policies will be varied</a:t>
            </a:r>
          </a:p>
          <a:p>
            <a:pPr lvl="1"/>
            <a:r>
              <a:rPr lang="en-US" sz="2400" smtClean="0">
                <a:ea typeface="ＭＳ Ｐゴシック" pitchFamily="34" charset="-128"/>
              </a:rPr>
              <a:t>A draft  Supplementary Planning Document?</a:t>
            </a:r>
          </a:p>
          <a:p>
            <a:endParaRPr lang="en-US" sz="2400" smtClean="0">
              <a:ea typeface="ＭＳ Ｐゴシック" pitchFamily="34" charset="-128"/>
            </a:endParaRPr>
          </a:p>
          <a:p>
            <a:endParaRPr lang="en-US" sz="1800" smtClean="0">
              <a:ea typeface="ＭＳ Ｐゴシック" pitchFamily="34" charset="-128"/>
            </a:endParaRPr>
          </a:p>
          <a:p>
            <a:endParaRPr lang="en-US" sz="1800" smtClean="0">
              <a:ea typeface="ＭＳ Ｐゴシック" pitchFamily="34" charset="-128"/>
            </a:endParaRPr>
          </a:p>
          <a:p>
            <a:endParaRPr lang="en-US" sz="1800" smtClean="0">
              <a:ea typeface="ＭＳ Ｐゴシック" pitchFamily="34" charset="-128"/>
            </a:endParaRPr>
          </a:p>
          <a:p>
            <a:endParaRPr lang="en-US" sz="1800" smtClean="0">
              <a:ea typeface="ＭＳ Ｐゴシック" pitchFamily="34" charset="-128"/>
            </a:endParaRPr>
          </a:p>
          <a:p>
            <a:endParaRPr lang="en-GB" sz="1800" smtClean="0">
              <a:ea typeface="ＭＳ Ｐゴシック" pitchFamily="34" charset="-128"/>
            </a:endParaRPr>
          </a:p>
        </p:txBody>
      </p:sp>
      <p:sp>
        <p:nvSpPr>
          <p:cNvPr id="159747" name="Title 1"/>
          <p:cNvSpPr txBox="1">
            <a:spLocks/>
          </p:cNvSpPr>
          <p:nvPr/>
        </p:nvSpPr>
        <p:spPr bwMode="auto">
          <a:xfrm>
            <a:off x="1" y="0"/>
            <a:ext cx="9157189" cy="8048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4400" b="1">
                <a:solidFill>
                  <a:schemeClr val="tx2"/>
                </a:solidFill>
                <a:latin typeface="Arial" pitchFamily="34" charset="0"/>
              </a:defRPr>
            </a:lvl1pPr>
            <a:lvl2pPr marL="742950" indent="-285750" defTabSz="457200" eaLnBrk="0" hangingPunct="0">
              <a:defRPr sz="4400" b="1">
                <a:solidFill>
                  <a:schemeClr val="tx2"/>
                </a:solidFill>
                <a:latin typeface="Arial" pitchFamily="34" charset="0"/>
              </a:defRPr>
            </a:lvl2pPr>
            <a:lvl3pPr marL="1143000" indent="-228600" defTabSz="457200" eaLnBrk="0" hangingPunct="0">
              <a:defRPr sz="4400" b="1">
                <a:solidFill>
                  <a:schemeClr val="tx2"/>
                </a:solidFill>
                <a:latin typeface="Arial" pitchFamily="34" charset="0"/>
              </a:defRPr>
            </a:lvl3pPr>
            <a:lvl4pPr marL="1600200" indent="-228600" defTabSz="457200" eaLnBrk="0" hangingPunct="0">
              <a:defRPr sz="4400" b="1">
                <a:solidFill>
                  <a:schemeClr val="tx2"/>
                </a:solidFill>
                <a:latin typeface="Arial" pitchFamily="34" charset="0"/>
              </a:defRPr>
            </a:lvl4pPr>
            <a:lvl5pPr marL="2057400" indent="-228600" defTabSz="457200" eaLnBrk="0" hangingPunct="0">
              <a:defRPr sz="4400" b="1">
                <a:solidFill>
                  <a:schemeClr val="tx2"/>
                </a:solidFill>
                <a:latin typeface="Arial" pitchFamily="34" charset="0"/>
              </a:defRPr>
            </a:lvl5pPr>
            <a:lvl6pPr marL="2514600" indent="-228600" defTabSz="457200" eaLnBrk="0" fontAlgn="base" hangingPunct="0">
              <a:spcBef>
                <a:spcPct val="0"/>
              </a:spcBef>
              <a:spcAft>
                <a:spcPct val="0"/>
              </a:spcAft>
              <a:defRPr sz="4400" b="1">
                <a:solidFill>
                  <a:schemeClr val="tx2"/>
                </a:solidFill>
                <a:latin typeface="Arial" pitchFamily="34" charset="0"/>
              </a:defRPr>
            </a:lvl6pPr>
            <a:lvl7pPr marL="2971800" indent="-228600" defTabSz="457200" eaLnBrk="0" fontAlgn="base" hangingPunct="0">
              <a:spcBef>
                <a:spcPct val="0"/>
              </a:spcBef>
              <a:spcAft>
                <a:spcPct val="0"/>
              </a:spcAft>
              <a:defRPr sz="4400" b="1">
                <a:solidFill>
                  <a:schemeClr val="tx2"/>
                </a:solidFill>
                <a:latin typeface="Arial" pitchFamily="34" charset="0"/>
              </a:defRPr>
            </a:lvl7pPr>
            <a:lvl8pPr marL="3429000" indent="-228600" defTabSz="457200" eaLnBrk="0" fontAlgn="base" hangingPunct="0">
              <a:spcBef>
                <a:spcPct val="0"/>
              </a:spcBef>
              <a:spcAft>
                <a:spcPct val="0"/>
              </a:spcAft>
              <a:defRPr sz="4400" b="1">
                <a:solidFill>
                  <a:schemeClr val="tx2"/>
                </a:solidFill>
                <a:latin typeface="Arial" pitchFamily="34" charset="0"/>
              </a:defRPr>
            </a:lvl8pPr>
            <a:lvl9pPr marL="3886200" indent="-228600" defTabSz="457200" eaLnBrk="0" fontAlgn="base" hangingPunct="0">
              <a:spcBef>
                <a:spcPct val="0"/>
              </a:spcBef>
              <a:spcAft>
                <a:spcPct val="0"/>
              </a:spcAft>
              <a:defRPr sz="4400" b="1">
                <a:solidFill>
                  <a:schemeClr val="tx2"/>
                </a:solidFill>
                <a:latin typeface="Arial" pitchFamily="34" charset="0"/>
              </a:defRPr>
            </a:lvl9pPr>
          </a:lstStyle>
          <a:p>
            <a:pPr algn="ctr" fontAlgn="base">
              <a:spcBef>
                <a:spcPct val="0"/>
              </a:spcBef>
              <a:spcAft>
                <a:spcPct val="0"/>
              </a:spcAft>
            </a:pPr>
            <a:r>
              <a:rPr lang="en-GB" sz="4000" b="0">
                <a:solidFill>
                  <a:srgbClr val="FFFFFF"/>
                </a:solidFill>
                <a:latin typeface="Calibri" pitchFamily="34" charset="0"/>
                <a:ea typeface="ＭＳ Ｐゴシック" pitchFamily="34" charset="-128"/>
              </a:rPr>
              <a:t>Expenditure @ the Examination</a:t>
            </a:r>
            <a:endParaRPr lang="en-US" sz="4000" b="0">
              <a:solidFill>
                <a:srgbClr val="FFFFFF"/>
              </a:solidFill>
              <a:latin typeface="Trebuchet MS" pitchFamily="34" charset="0"/>
              <a:ea typeface="ＭＳ Ｐゴシック" pitchFamily="34" charset="-128"/>
            </a:endParaRPr>
          </a:p>
        </p:txBody>
      </p:sp>
    </p:spTree>
    <p:extLst>
      <p:ext uri="{BB962C8B-B14F-4D97-AF65-F5344CB8AC3E}">
        <p14:creationId xmlns:p14="http://schemas.microsoft.com/office/powerpoint/2010/main" val="382445984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TotalTime>
  <Words>1722</Words>
  <Application>Microsoft Office PowerPoint</Application>
  <PresentationFormat>On-screen Show (4:3)</PresentationFormat>
  <Paragraphs>201</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1_Office Theme</vt:lpstr>
      <vt:lpstr>CIL vs S106  The Regulation 123 list</vt:lpstr>
      <vt:lpstr>PowerPoint Presentation</vt:lpstr>
      <vt:lpstr>PowerPoint Presentation</vt:lpstr>
      <vt:lpstr>Implication of the New Guidance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CIL vs S106  The Regulation 123 list</dc:title>
  <dc:creator>Gilian MacInnes</dc:creator>
  <cp:lastModifiedBy>Laura Belton</cp:lastModifiedBy>
  <cp:revision>1</cp:revision>
  <dcterms:created xsi:type="dcterms:W3CDTF">2013-02-06T12:55:54Z</dcterms:created>
  <dcterms:modified xsi:type="dcterms:W3CDTF">2013-07-21T17:15:20Z</dcterms:modified>
</cp:coreProperties>
</file>