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Work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Workbook1"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layout/>
      <c:overlay val="0"/>
      <c:txPr>
        <a:bodyPr/>
        <a:lstStyle/>
        <a:p>
          <a:pPr>
            <a:defRPr lang="en-GB"/>
          </a:pPr>
          <a:endParaRPr lang="en-US"/>
        </a:p>
      </c:txPr>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Sheet1!$C$2</c:f>
              <c:strCache>
                <c:ptCount val="1"/>
                <c:pt idx="0">
                  <c:v>Value</c:v>
                </c:pt>
              </c:strCache>
            </c:strRef>
          </c:tx>
          <c:dLbls>
            <c:dLbl>
              <c:idx val="0"/>
              <c:layout/>
              <c:dLblPos val="outEnd"/>
              <c:showLegendKey val="0"/>
              <c:showVal val="0"/>
              <c:showCatName val="1"/>
              <c:showSerName val="0"/>
              <c:showPercent val="0"/>
              <c:showBubbleSize val="0"/>
            </c:dLbl>
            <c:dLbl>
              <c:idx val="1"/>
              <c:layout/>
              <c:dLblPos val="outEnd"/>
              <c:showLegendKey val="0"/>
              <c:showVal val="0"/>
              <c:showCatName val="1"/>
              <c:showSerName val="0"/>
              <c:showPercent val="0"/>
              <c:showBubbleSize val="0"/>
            </c:dLbl>
            <c:dLbl>
              <c:idx val="2"/>
              <c:layout/>
              <c:dLblPos val="outEnd"/>
              <c:showLegendKey val="0"/>
              <c:showVal val="0"/>
              <c:showCatName val="1"/>
              <c:showSerName val="0"/>
              <c:showPercent val="0"/>
              <c:showBubbleSize val="0"/>
            </c:dLbl>
            <c:dLbl>
              <c:idx val="3"/>
              <c:layout/>
              <c:dLblPos val="outEnd"/>
              <c:showLegendKey val="0"/>
              <c:showVal val="0"/>
              <c:showCatName val="1"/>
              <c:showSerName val="0"/>
              <c:showPercent val="0"/>
              <c:showBubbleSize val="0"/>
            </c:dLbl>
            <c:dLbl>
              <c:idx val="4"/>
              <c:layout/>
              <c:dLblPos val="outEnd"/>
              <c:showLegendKey val="0"/>
              <c:showVal val="0"/>
              <c:showCatName val="1"/>
              <c:showSerName val="0"/>
              <c:showPercent val="0"/>
              <c:showBubbleSize val="0"/>
            </c:dLbl>
            <c:dLbl>
              <c:idx val="5"/>
              <c:layout/>
              <c:dLblPos val="outEnd"/>
              <c:showLegendKey val="0"/>
              <c:showVal val="0"/>
              <c:showCatName val="1"/>
              <c:showSerName val="0"/>
              <c:showPercent val="0"/>
              <c:showBubbleSize val="0"/>
            </c:dLbl>
            <c:dLbl>
              <c:idx val="6"/>
              <c:layout/>
              <c:dLblPos val="outEnd"/>
              <c:showLegendKey val="0"/>
              <c:showVal val="0"/>
              <c:showCatName val="1"/>
              <c:showSerName val="0"/>
              <c:showPercent val="0"/>
              <c:showBubbleSize val="0"/>
            </c:dLbl>
            <c:showLegendKey val="0"/>
            <c:showVal val="0"/>
            <c:showCatName val="0"/>
            <c:showSerName val="0"/>
            <c:showPercent val="0"/>
            <c:showBubbleSize val="0"/>
          </c:dLbls>
          <c:cat>
            <c:strRef>
              <c:f>Sheet1!$B$3:$B$9</c:f>
              <c:strCache>
                <c:ptCount val="7"/>
                <c:pt idx="0">
                  <c:v>Local Government Grants</c:v>
                </c:pt>
                <c:pt idx="1">
                  <c:v>CIL</c:v>
                </c:pt>
                <c:pt idx="2">
                  <c:v>s106</c:v>
                </c:pt>
                <c:pt idx="3">
                  <c:v>Business Rate Retention</c:v>
                </c:pt>
                <c:pt idx="4">
                  <c:v>Capital reciepts </c:v>
                </c:pt>
                <c:pt idx="5">
                  <c:v>Borrowing</c:v>
                </c:pt>
                <c:pt idx="6">
                  <c:v>Regional Growth Fund</c:v>
                </c:pt>
              </c:strCache>
            </c:strRef>
          </c:cat>
          <c:val>
            <c:numRef>
              <c:f>Sheet1!$C$3:$C$9</c:f>
              <c:numCache>
                <c:formatCode>General</c:formatCode>
                <c:ptCount val="7"/>
                <c:pt idx="0">
                  <c:v>15</c:v>
                </c:pt>
                <c:pt idx="1">
                  <c:v>5</c:v>
                </c:pt>
                <c:pt idx="2">
                  <c:v>2</c:v>
                </c:pt>
                <c:pt idx="3">
                  <c:v>10</c:v>
                </c:pt>
                <c:pt idx="4">
                  <c:v>2</c:v>
                </c:pt>
                <c:pt idx="5">
                  <c:v>5</c:v>
                </c:pt>
                <c:pt idx="6">
                  <c:v>5</c:v>
                </c:pt>
              </c:numCache>
            </c:numRef>
          </c:val>
        </c:ser>
        <c:dLbls>
          <c:showLegendKey val="0"/>
          <c:showVal val="0"/>
          <c:showCatName val="0"/>
          <c:showSerName val="0"/>
          <c:showPercent val="0"/>
          <c:showBubbleSize val="0"/>
          <c:showLeaderLines val="1"/>
        </c:dLbls>
      </c:pie3DChart>
    </c:plotArea>
    <c:plotVisOnly val="1"/>
    <c:dispBlanksAs val="zero"/>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overlay val="0"/>
      <c:txPr>
        <a:bodyPr/>
        <a:lstStyle/>
        <a:p>
          <a:pPr>
            <a:defRPr lang="en-GB"/>
          </a:pPr>
          <a:endParaRPr lang="en-US"/>
        </a:p>
      </c:txPr>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Sheet1!$C$2</c:f>
              <c:strCache>
                <c:ptCount val="1"/>
                <c:pt idx="0">
                  <c:v>Value</c:v>
                </c:pt>
              </c:strCache>
            </c:strRef>
          </c:tx>
          <c:dLbls>
            <c:dLbl>
              <c:idx val="0"/>
              <c:dLblPos val="outEnd"/>
              <c:showLegendKey val="0"/>
              <c:showVal val="0"/>
              <c:showCatName val="1"/>
              <c:showSerName val="0"/>
              <c:showPercent val="0"/>
              <c:showBubbleSize val="0"/>
            </c:dLbl>
            <c:dLbl>
              <c:idx val="1"/>
              <c:dLblPos val="outEnd"/>
              <c:showLegendKey val="0"/>
              <c:showVal val="0"/>
              <c:showCatName val="1"/>
              <c:showSerName val="0"/>
              <c:showPercent val="0"/>
              <c:showBubbleSize val="0"/>
            </c:dLbl>
            <c:dLbl>
              <c:idx val="2"/>
              <c:dLblPos val="outEnd"/>
              <c:showLegendKey val="0"/>
              <c:showVal val="0"/>
              <c:showCatName val="1"/>
              <c:showSerName val="0"/>
              <c:showPercent val="0"/>
              <c:showBubbleSize val="0"/>
            </c:dLbl>
            <c:dLbl>
              <c:idx val="3"/>
              <c:dLblPos val="outEnd"/>
              <c:showLegendKey val="0"/>
              <c:showVal val="0"/>
              <c:showCatName val="1"/>
              <c:showSerName val="0"/>
              <c:showPercent val="0"/>
              <c:showBubbleSize val="0"/>
            </c:dLbl>
            <c:dLbl>
              <c:idx val="4"/>
              <c:dLblPos val="outEnd"/>
              <c:showLegendKey val="0"/>
              <c:showVal val="0"/>
              <c:showCatName val="1"/>
              <c:showSerName val="0"/>
              <c:showPercent val="0"/>
              <c:showBubbleSize val="0"/>
            </c:dLbl>
            <c:dLbl>
              <c:idx val="5"/>
              <c:dLblPos val="outEnd"/>
              <c:showLegendKey val="0"/>
              <c:showVal val="0"/>
              <c:showCatName val="1"/>
              <c:showSerName val="0"/>
              <c:showPercent val="0"/>
              <c:showBubbleSize val="0"/>
            </c:dLbl>
            <c:dLbl>
              <c:idx val="6"/>
              <c:dLblPos val="outEnd"/>
              <c:showLegendKey val="0"/>
              <c:showVal val="0"/>
              <c:showCatName val="1"/>
              <c:showSerName val="0"/>
              <c:showPercent val="0"/>
              <c:showBubbleSize val="0"/>
            </c:dLbl>
            <c:showLegendKey val="0"/>
            <c:showVal val="0"/>
            <c:showCatName val="0"/>
            <c:showSerName val="0"/>
            <c:showPercent val="0"/>
            <c:showBubbleSize val="0"/>
          </c:dLbls>
          <c:cat>
            <c:strRef>
              <c:f>Sheet1!$B$3:$B$9</c:f>
              <c:strCache>
                <c:ptCount val="7"/>
                <c:pt idx="0">
                  <c:v>Local Government Grants</c:v>
                </c:pt>
                <c:pt idx="1">
                  <c:v>CIL</c:v>
                </c:pt>
                <c:pt idx="2">
                  <c:v>s106</c:v>
                </c:pt>
                <c:pt idx="3">
                  <c:v>Business Rate Retention</c:v>
                </c:pt>
                <c:pt idx="4">
                  <c:v>Capital reciepts </c:v>
                </c:pt>
                <c:pt idx="5">
                  <c:v>Borrowing</c:v>
                </c:pt>
                <c:pt idx="6">
                  <c:v>Regional Growth Fund</c:v>
                </c:pt>
              </c:strCache>
            </c:strRef>
          </c:cat>
          <c:val>
            <c:numRef>
              <c:f>Sheet1!$C$3:$C$9</c:f>
              <c:numCache>
                <c:formatCode>General</c:formatCode>
                <c:ptCount val="7"/>
                <c:pt idx="0">
                  <c:v>15</c:v>
                </c:pt>
                <c:pt idx="1">
                  <c:v>5</c:v>
                </c:pt>
                <c:pt idx="2">
                  <c:v>2</c:v>
                </c:pt>
                <c:pt idx="3">
                  <c:v>10</c:v>
                </c:pt>
                <c:pt idx="4">
                  <c:v>2</c:v>
                </c:pt>
                <c:pt idx="5">
                  <c:v>5</c:v>
                </c:pt>
                <c:pt idx="6">
                  <c:v>5</c:v>
                </c:pt>
              </c:numCache>
            </c:numRef>
          </c:val>
        </c:ser>
        <c:dLbls>
          <c:showLegendKey val="0"/>
          <c:showVal val="0"/>
          <c:showCatName val="0"/>
          <c:showSerName val="0"/>
          <c:showPercent val="0"/>
          <c:showBubbleSize val="0"/>
          <c:showLeaderLines val="1"/>
        </c:dLbls>
      </c:pie3DChart>
    </c:plotArea>
    <c:plotVisOnly val="1"/>
    <c:dispBlanksAs val="zero"/>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CFAC83-D306-534B-BB0A-9AFEB1DC3393}"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822BB74D-C5B3-AD48-976D-3ABF8FA9CFE9}">
      <dgm:prSet phldrT="[Text]"/>
      <dgm:spPr>
        <a:solidFill>
          <a:schemeClr val="tx2">
            <a:lumMod val="60000"/>
            <a:lumOff val="40000"/>
          </a:schemeClr>
        </a:solidFill>
        <a:ln w="38100" cmpd="sng">
          <a:solidFill>
            <a:schemeClr val="accent1">
              <a:lumMod val="75000"/>
            </a:schemeClr>
          </a:solidFill>
        </a:ln>
      </dgm:spPr>
      <dgm:t>
        <a:bodyPr/>
        <a:lstStyle/>
        <a:p>
          <a:r>
            <a:rPr lang="en-US" dirty="0" smtClean="0"/>
            <a:t>Relevant Plan Infrastructure Evidence</a:t>
          </a:r>
          <a:endParaRPr lang="en-US" dirty="0"/>
        </a:p>
      </dgm:t>
    </dgm:pt>
    <dgm:pt modelId="{27727C07-F933-5B4D-BF83-3186AD1687B0}" type="parTrans" cxnId="{8C397479-83B0-714F-94EC-DE31E0DA9D4E}">
      <dgm:prSet/>
      <dgm:spPr/>
      <dgm:t>
        <a:bodyPr/>
        <a:lstStyle/>
        <a:p>
          <a:endParaRPr lang="en-US"/>
        </a:p>
      </dgm:t>
    </dgm:pt>
    <dgm:pt modelId="{368B3662-D501-8941-BCD7-57208F6AAFB8}" type="sibTrans" cxnId="{8C397479-83B0-714F-94EC-DE31E0DA9D4E}">
      <dgm:prSet/>
      <dgm:spPr/>
      <dgm:t>
        <a:bodyPr/>
        <a:lstStyle/>
        <a:p>
          <a:endParaRPr lang="en-US"/>
        </a:p>
      </dgm:t>
    </dgm:pt>
    <dgm:pt modelId="{F910612D-9EA8-B142-AB4B-E7F523FAFBBC}">
      <dgm:prSet phldrT="[Text]"/>
      <dgm:spPr>
        <a:solidFill>
          <a:schemeClr val="tx2">
            <a:lumMod val="60000"/>
            <a:lumOff val="40000"/>
          </a:schemeClr>
        </a:solidFill>
        <a:ln w="38100" cmpd="sng">
          <a:solidFill>
            <a:srgbClr val="376092"/>
          </a:solidFill>
        </a:ln>
      </dgm:spPr>
      <dgm:t>
        <a:bodyPr/>
        <a:lstStyle/>
        <a:p>
          <a:r>
            <a:rPr lang="en-US" dirty="0" smtClean="0"/>
            <a:t>CIL Infrastructure Evidence   </a:t>
          </a:r>
          <a:endParaRPr lang="en-US" dirty="0"/>
        </a:p>
      </dgm:t>
    </dgm:pt>
    <dgm:pt modelId="{5C93143C-9590-D24D-BF3D-9C0A3A844EDE}" type="parTrans" cxnId="{124056AE-3001-B049-BD51-B6EC3FDC8FAE}">
      <dgm:prSet/>
      <dgm:spPr>
        <a:ln w="50800">
          <a:solidFill>
            <a:srgbClr val="FFFF00"/>
          </a:solidFill>
          <a:tailEnd type="triangle"/>
        </a:ln>
      </dgm:spPr>
      <dgm:t>
        <a:bodyPr/>
        <a:lstStyle/>
        <a:p>
          <a:endParaRPr lang="en-US"/>
        </a:p>
      </dgm:t>
    </dgm:pt>
    <dgm:pt modelId="{FE84FEC6-5FBF-D749-800E-9563D288555F}" type="sibTrans" cxnId="{124056AE-3001-B049-BD51-B6EC3FDC8FAE}">
      <dgm:prSet/>
      <dgm:spPr/>
      <dgm:t>
        <a:bodyPr/>
        <a:lstStyle/>
        <a:p>
          <a:endParaRPr lang="en-US"/>
        </a:p>
      </dgm:t>
    </dgm:pt>
    <dgm:pt modelId="{E8314A46-A707-4C48-A13D-FE002C157D6B}">
      <dgm:prSet/>
      <dgm:spPr>
        <a:solidFill>
          <a:schemeClr val="tx2">
            <a:lumMod val="60000"/>
            <a:lumOff val="40000"/>
          </a:schemeClr>
        </a:solidFill>
        <a:ln w="38100" cmpd="sng">
          <a:solidFill>
            <a:srgbClr val="376092"/>
          </a:solidFill>
        </a:ln>
      </dgm:spPr>
      <dgm:t>
        <a:bodyPr/>
        <a:lstStyle/>
        <a:p>
          <a:r>
            <a:rPr lang="en-US" dirty="0" smtClean="0"/>
            <a:t>Regulation 123 List</a:t>
          </a:r>
          <a:endParaRPr lang="en-US" dirty="0"/>
        </a:p>
      </dgm:t>
    </dgm:pt>
    <dgm:pt modelId="{F2AB818B-5347-CE48-A757-B42F03B534F9}" type="parTrans" cxnId="{75E1A12F-B4F2-4E41-9E2F-2C1068D5AF78}">
      <dgm:prSet/>
      <dgm:spPr>
        <a:ln w="50800">
          <a:solidFill>
            <a:srgbClr val="FFFF00"/>
          </a:solidFill>
          <a:tailEnd type="triangle"/>
        </a:ln>
      </dgm:spPr>
      <dgm:t>
        <a:bodyPr/>
        <a:lstStyle/>
        <a:p>
          <a:endParaRPr lang="en-US"/>
        </a:p>
      </dgm:t>
    </dgm:pt>
    <dgm:pt modelId="{FC668A6F-D488-074F-A132-513A22B60046}" type="sibTrans" cxnId="{75E1A12F-B4F2-4E41-9E2F-2C1068D5AF78}">
      <dgm:prSet/>
      <dgm:spPr/>
      <dgm:t>
        <a:bodyPr/>
        <a:lstStyle/>
        <a:p>
          <a:endParaRPr lang="en-US"/>
        </a:p>
      </dgm:t>
    </dgm:pt>
    <dgm:pt modelId="{557C3F0A-08FA-1340-A890-49D570A6491D}" type="asst">
      <dgm:prSet/>
      <dgm:spPr>
        <a:solidFill>
          <a:schemeClr val="tx2">
            <a:lumMod val="60000"/>
            <a:lumOff val="40000"/>
          </a:schemeClr>
        </a:solidFill>
        <a:ln w="38100" cmpd="sng">
          <a:solidFill>
            <a:srgbClr val="376092"/>
          </a:solidFill>
        </a:ln>
      </dgm:spPr>
      <dgm:t>
        <a:bodyPr/>
        <a:lstStyle/>
        <a:p>
          <a:r>
            <a:rPr lang="en-US" dirty="0" smtClean="0"/>
            <a:t>Funding Gap</a:t>
          </a:r>
          <a:endParaRPr lang="en-US" dirty="0"/>
        </a:p>
      </dgm:t>
    </dgm:pt>
    <dgm:pt modelId="{313C1A76-ADDA-4940-9B14-4554A5F7F4B6}" type="parTrans" cxnId="{F8788945-9DF6-3B47-BC92-7079D3246442}">
      <dgm:prSet/>
      <dgm:spPr>
        <a:ln>
          <a:solidFill>
            <a:srgbClr val="EFCC0E"/>
          </a:solidFill>
        </a:ln>
      </dgm:spPr>
      <dgm:t>
        <a:bodyPr/>
        <a:lstStyle/>
        <a:p>
          <a:endParaRPr lang="en-US"/>
        </a:p>
      </dgm:t>
    </dgm:pt>
    <dgm:pt modelId="{032EF8AA-F97C-3C4E-8B94-A8DA0245E883}" type="sibTrans" cxnId="{F8788945-9DF6-3B47-BC92-7079D3246442}">
      <dgm:prSet/>
      <dgm:spPr/>
      <dgm:t>
        <a:bodyPr/>
        <a:lstStyle/>
        <a:p>
          <a:endParaRPr lang="en-US"/>
        </a:p>
      </dgm:t>
    </dgm:pt>
    <dgm:pt modelId="{0B1082AA-97C8-0947-849A-D923F3DCF7B4}" type="asst">
      <dgm:prSet/>
      <dgm:spPr>
        <a:solidFill>
          <a:schemeClr val="tx2">
            <a:lumMod val="60000"/>
            <a:lumOff val="40000"/>
          </a:schemeClr>
        </a:solidFill>
        <a:ln w="38100" cmpd="sng">
          <a:solidFill>
            <a:srgbClr val="376092"/>
          </a:solidFill>
        </a:ln>
      </dgm:spPr>
      <dgm:t>
        <a:bodyPr/>
        <a:lstStyle/>
        <a:p>
          <a:r>
            <a:rPr lang="en-US" dirty="0" smtClean="0"/>
            <a:t>Project List</a:t>
          </a:r>
          <a:endParaRPr lang="en-US" dirty="0"/>
        </a:p>
      </dgm:t>
    </dgm:pt>
    <dgm:pt modelId="{54E5A11A-0001-0341-95C1-E886EC2F4201}" type="parTrans" cxnId="{1A95DE84-3EDB-354A-8A45-043D1C34657D}">
      <dgm:prSet/>
      <dgm:spPr>
        <a:ln>
          <a:solidFill>
            <a:srgbClr val="EFCC0E"/>
          </a:solidFill>
        </a:ln>
      </dgm:spPr>
      <dgm:t>
        <a:bodyPr/>
        <a:lstStyle/>
        <a:p>
          <a:endParaRPr lang="en-US"/>
        </a:p>
      </dgm:t>
    </dgm:pt>
    <dgm:pt modelId="{DCEA1393-60E7-604C-9520-39FBEF16E4D7}" type="sibTrans" cxnId="{1A95DE84-3EDB-354A-8A45-043D1C34657D}">
      <dgm:prSet/>
      <dgm:spPr/>
      <dgm:t>
        <a:bodyPr/>
        <a:lstStyle/>
        <a:p>
          <a:endParaRPr lang="en-US"/>
        </a:p>
      </dgm:t>
    </dgm:pt>
    <dgm:pt modelId="{12B7F6AA-B23D-1C42-9D1F-B60898C88B74}" type="pres">
      <dgm:prSet presAssocID="{B3CFAC83-D306-534B-BB0A-9AFEB1DC3393}" presName="hierChild1" presStyleCnt="0">
        <dgm:presLayoutVars>
          <dgm:orgChart val="1"/>
          <dgm:chPref val="1"/>
          <dgm:dir/>
          <dgm:animOne val="branch"/>
          <dgm:animLvl val="lvl"/>
          <dgm:resizeHandles/>
        </dgm:presLayoutVars>
      </dgm:prSet>
      <dgm:spPr/>
      <dgm:t>
        <a:bodyPr/>
        <a:lstStyle/>
        <a:p>
          <a:endParaRPr lang="en-US"/>
        </a:p>
      </dgm:t>
    </dgm:pt>
    <dgm:pt modelId="{6C692A3C-47F6-8247-84F1-ADDDF59A2978}" type="pres">
      <dgm:prSet presAssocID="{822BB74D-C5B3-AD48-976D-3ABF8FA9CFE9}" presName="hierRoot1" presStyleCnt="0">
        <dgm:presLayoutVars>
          <dgm:hierBranch val="init"/>
        </dgm:presLayoutVars>
      </dgm:prSet>
      <dgm:spPr/>
    </dgm:pt>
    <dgm:pt modelId="{582DA4BC-E1BA-1449-8962-378FC1C15DBF}" type="pres">
      <dgm:prSet presAssocID="{822BB74D-C5B3-AD48-976D-3ABF8FA9CFE9}" presName="rootComposite1" presStyleCnt="0"/>
      <dgm:spPr/>
    </dgm:pt>
    <dgm:pt modelId="{88139331-3E53-534F-B638-6D13F93E95B8}" type="pres">
      <dgm:prSet presAssocID="{822BB74D-C5B3-AD48-976D-3ABF8FA9CFE9}" presName="rootText1" presStyleLbl="node0" presStyleIdx="0" presStyleCnt="1">
        <dgm:presLayoutVars>
          <dgm:chPref val="3"/>
        </dgm:presLayoutVars>
      </dgm:prSet>
      <dgm:spPr/>
      <dgm:t>
        <a:bodyPr/>
        <a:lstStyle/>
        <a:p>
          <a:endParaRPr lang="en-US"/>
        </a:p>
      </dgm:t>
    </dgm:pt>
    <dgm:pt modelId="{50473448-F394-F840-A9A3-28BBD1453568}" type="pres">
      <dgm:prSet presAssocID="{822BB74D-C5B3-AD48-976D-3ABF8FA9CFE9}" presName="rootConnector1" presStyleLbl="node1" presStyleIdx="0" presStyleCnt="0"/>
      <dgm:spPr/>
      <dgm:t>
        <a:bodyPr/>
        <a:lstStyle/>
        <a:p>
          <a:endParaRPr lang="en-US"/>
        </a:p>
      </dgm:t>
    </dgm:pt>
    <dgm:pt modelId="{E3B6C2F4-553B-2B4C-AAB0-A3AA2638F3CD}" type="pres">
      <dgm:prSet presAssocID="{822BB74D-C5B3-AD48-976D-3ABF8FA9CFE9}" presName="hierChild2" presStyleCnt="0"/>
      <dgm:spPr/>
    </dgm:pt>
    <dgm:pt modelId="{43BE26C3-0101-F140-A3F6-70A4F384A29E}" type="pres">
      <dgm:prSet presAssocID="{5C93143C-9590-D24D-BF3D-9C0A3A844EDE}" presName="Name37" presStyleLbl="parChTrans1D2" presStyleIdx="0" presStyleCnt="1"/>
      <dgm:spPr/>
      <dgm:t>
        <a:bodyPr/>
        <a:lstStyle/>
        <a:p>
          <a:endParaRPr lang="en-US"/>
        </a:p>
      </dgm:t>
    </dgm:pt>
    <dgm:pt modelId="{CCEE89E7-B2F5-E14B-9213-3CC7A3A8A482}" type="pres">
      <dgm:prSet presAssocID="{F910612D-9EA8-B142-AB4B-E7F523FAFBBC}" presName="hierRoot2" presStyleCnt="0">
        <dgm:presLayoutVars>
          <dgm:hierBranch/>
        </dgm:presLayoutVars>
      </dgm:prSet>
      <dgm:spPr/>
    </dgm:pt>
    <dgm:pt modelId="{BC094110-CFC6-D143-89A1-C07D5863FD9C}" type="pres">
      <dgm:prSet presAssocID="{F910612D-9EA8-B142-AB4B-E7F523FAFBBC}" presName="rootComposite" presStyleCnt="0"/>
      <dgm:spPr/>
    </dgm:pt>
    <dgm:pt modelId="{2AD1164E-E6D4-9641-9703-87E976B87157}" type="pres">
      <dgm:prSet presAssocID="{F910612D-9EA8-B142-AB4B-E7F523FAFBBC}" presName="rootText" presStyleLbl="node2" presStyleIdx="0" presStyleCnt="1">
        <dgm:presLayoutVars>
          <dgm:chPref val="3"/>
        </dgm:presLayoutVars>
      </dgm:prSet>
      <dgm:spPr/>
      <dgm:t>
        <a:bodyPr/>
        <a:lstStyle/>
        <a:p>
          <a:endParaRPr lang="en-US"/>
        </a:p>
      </dgm:t>
    </dgm:pt>
    <dgm:pt modelId="{0D15EACF-8CBC-A845-9CE9-EA470FFDDFA9}" type="pres">
      <dgm:prSet presAssocID="{F910612D-9EA8-B142-AB4B-E7F523FAFBBC}" presName="rootConnector" presStyleLbl="node2" presStyleIdx="0" presStyleCnt="1"/>
      <dgm:spPr/>
      <dgm:t>
        <a:bodyPr/>
        <a:lstStyle/>
        <a:p>
          <a:endParaRPr lang="en-US"/>
        </a:p>
      </dgm:t>
    </dgm:pt>
    <dgm:pt modelId="{6A82D583-4F2F-3144-8221-E523D3353A7B}" type="pres">
      <dgm:prSet presAssocID="{F910612D-9EA8-B142-AB4B-E7F523FAFBBC}" presName="hierChild4" presStyleCnt="0"/>
      <dgm:spPr/>
    </dgm:pt>
    <dgm:pt modelId="{1861A32C-F602-9246-B5E5-BE1C01981273}" type="pres">
      <dgm:prSet presAssocID="{F2AB818B-5347-CE48-A757-B42F03B534F9}" presName="Name35" presStyleLbl="parChTrans1D3" presStyleIdx="0" presStyleCnt="3"/>
      <dgm:spPr/>
      <dgm:t>
        <a:bodyPr/>
        <a:lstStyle/>
        <a:p>
          <a:endParaRPr lang="en-US"/>
        </a:p>
      </dgm:t>
    </dgm:pt>
    <dgm:pt modelId="{7CC6C6A7-708C-384B-872E-33ABD36D158D}" type="pres">
      <dgm:prSet presAssocID="{E8314A46-A707-4C48-A13D-FE002C157D6B}" presName="hierRoot2" presStyleCnt="0">
        <dgm:presLayoutVars>
          <dgm:hierBranch val="init"/>
        </dgm:presLayoutVars>
      </dgm:prSet>
      <dgm:spPr/>
    </dgm:pt>
    <dgm:pt modelId="{4572DAF1-AF90-2C47-B704-A76D721DB9ED}" type="pres">
      <dgm:prSet presAssocID="{E8314A46-A707-4C48-A13D-FE002C157D6B}" presName="rootComposite" presStyleCnt="0"/>
      <dgm:spPr/>
    </dgm:pt>
    <dgm:pt modelId="{D2B35D8D-112C-5647-A0EF-51ED23B64243}" type="pres">
      <dgm:prSet presAssocID="{E8314A46-A707-4C48-A13D-FE002C157D6B}" presName="rootText" presStyleLbl="node3" presStyleIdx="0" presStyleCnt="1">
        <dgm:presLayoutVars>
          <dgm:chPref val="3"/>
        </dgm:presLayoutVars>
      </dgm:prSet>
      <dgm:spPr/>
      <dgm:t>
        <a:bodyPr/>
        <a:lstStyle/>
        <a:p>
          <a:endParaRPr lang="en-US"/>
        </a:p>
      </dgm:t>
    </dgm:pt>
    <dgm:pt modelId="{9201CBDE-50BA-A54E-B030-4F7F39F2F51F}" type="pres">
      <dgm:prSet presAssocID="{E8314A46-A707-4C48-A13D-FE002C157D6B}" presName="rootConnector" presStyleLbl="node3" presStyleIdx="0" presStyleCnt="1"/>
      <dgm:spPr/>
      <dgm:t>
        <a:bodyPr/>
        <a:lstStyle/>
        <a:p>
          <a:endParaRPr lang="en-US"/>
        </a:p>
      </dgm:t>
    </dgm:pt>
    <dgm:pt modelId="{4654516B-BA46-5C42-A381-CC265BC63257}" type="pres">
      <dgm:prSet presAssocID="{E8314A46-A707-4C48-A13D-FE002C157D6B}" presName="hierChild4" presStyleCnt="0"/>
      <dgm:spPr/>
    </dgm:pt>
    <dgm:pt modelId="{38C6691A-5BB4-6646-9F71-8C9FCB67EED6}" type="pres">
      <dgm:prSet presAssocID="{E8314A46-A707-4C48-A13D-FE002C157D6B}" presName="hierChild5" presStyleCnt="0"/>
      <dgm:spPr/>
    </dgm:pt>
    <dgm:pt modelId="{4215CF31-A4FD-9042-8FDC-2B2A21CF61EC}" type="pres">
      <dgm:prSet presAssocID="{F910612D-9EA8-B142-AB4B-E7F523FAFBBC}" presName="hierChild5" presStyleCnt="0"/>
      <dgm:spPr/>
    </dgm:pt>
    <dgm:pt modelId="{A356A5C9-71E8-DB48-A5C7-8460BE4B8DD4}" type="pres">
      <dgm:prSet presAssocID="{313C1A76-ADDA-4940-9B14-4554A5F7F4B6}" presName="Name111" presStyleLbl="parChTrans1D3" presStyleIdx="1" presStyleCnt="3"/>
      <dgm:spPr/>
      <dgm:t>
        <a:bodyPr/>
        <a:lstStyle/>
        <a:p>
          <a:endParaRPr lang="en-US"/>
        </a:p>
      </dgm:t>
    </dgm:pt>
    <dgm:pt modelId="{7F11249A-379D-A04F-A565-790700575598}" type="pres">
      <dgm:prSet presAssocID="{557C3F0A-08FA-1340-A890-49D570A6491D}" presName="hierRoot3" presStyleCnt="0">
        <dgm:presLayoutVars>
          <dgm:hierBranch val="init"/>
        </dgm:presLayoutVars>
      </dgm:prSet>
      <dgm:spPr/>
    </dgm:pt>
    <dgm:pt modelId="{66AD3EDB-C4EB-F844-9370-78CB009DCB8D}" type="pres">
      <dgm:prSet presAssocID="{557C3F0A-08FA-1340-A890-49D570A6491D}" presName="rootComposite3" presStyleCnt="0"/>
      <dgm:spPr/>
    </dgm:pt>
    <dgm:pt modelId="{75A357A3-9E42-254F-93F6-959224491F81}" type="pres">
      <dgm:prSet presAssocID="{557C3F0A-08FA-1340-A890-49D570A6491D}" presName="rootText3" presStyleLbl="asst2" presStyleIdx="0" presStyleCnt="2">
        <dgm:presLayoutVars>
          <dgm:chPref val="3"/>
        </dgm:presLayoutVars>
      </dgm:prSet>
      <dgm:spPr/>
      <dgm:t>
        <a:bodyPr/>
        <a:lstStyle/>
        <a:p>
          <a:endParaRPr lang="en-US"/>
        </a:p>
      </dgm:t>
    </dgm:pt>
    <dgm:pt modelId="{A17DA1CB-8053-AE4F-95FB-6BA40ADE8BEC}" type="pres">
      <dgm:prSet presAssocID="{557C3F0A-08FA-1340-A890-49D570A6491D}" presName="rootConnector3" presStyleLbl="asst2" presStyleIdx="0" presStyleCnt="2"/>
      <dgm:spPr/>
      <dgm:t>
        <a:bodyPr/>
        <a:lstStyle/>
        <a:p>
          <a:endParaRPr lang="en-US"/>
        </a:p>
      </dgm:t>
    </dgm:pt>
    <dgm:pt modelId="{D2C1C467-D359-B842-8544-869C3BD3BD29}" type="pres">
      <dgm:prSet presAssocID="{557C3F0A-08FA-1340-A890-49D570A6491D}" presName="hierChild6" presStyleCnt="0"/>
      <dgm:spPr/>
    </dgm:pt>
    <dgm:pt modelId="{D6862446-EF10-CE45-9BDC-088200367378}" type="pres">
      <dgm:prSet presAssocID="{557C3F0A-08FA-1340-A890-49D570A6491D}" presName="hierChild7" presStyleCnt="0"/>
      <dgm:spPr/>
    </dgm:pt>
    <dgm:pt modelId="{73438B64-50EF-E544-91A3-D3256F0A16D0}" type="pres">
      <dgm:prSet presAssocID="{54E5A11A-0001-0341-95C1-E886EC2F4201}" presName="Name111" presStyleLbl="parChTrans1D3" presStyleIdx="2" presStyleCnt="3"/>
      <dgm:spPr/>
      <dgm:t>
        <a:bodyPr/>
        <a:lstStyle/>
        <a:p>
          <a:endParaRPr lang="en-US"/>
        </a:p>
      </dgm:t>
    </dgm:pt>
    <dgm:pt modelId="{D620E98E-64D6-9047-86B1-0C2102F0A8EE}" type="pres">
      <dgm:prSet presAssocID="{0B1082AA-97C8-0947-849A-D923F3DCF7B4}" presName="hierRoot3" presStyleCnt="0">
        <dgm:presLayoutVars>
          <dgm:hierBranch val="init"/>
        </dgm:presLayoutVars>
      </dgm:prSet>
      <dgm:spPr/>
    </dgm:pt>
    <dgm:pt modelId="{29E49696-B694-7E4D-B8BA-2EC2FE3038B5}" type="pres">
      <dgm:prSet presAssocID="{0B1082AA-97C8-0947-849A-D923F3DCF7B4}" presName="rootComposite3" presStyleCnt="0"/>
      <dgm:spPr/>
    </dgm:pt>
    <dgm:pt modelId="{DD64DF3B-C09D-A041-94E8-6A99E14E6701}" type="pres">
      <dgm:prSet presAssocID="{0B1082AA-97C8-0947-849A-D923F3DCF7B4}" presName="rootText3" presStyleLbl="asst2" presStyleIdx="1" presStyleCnt="2">
        <dgm:presLayoutVars>
          <dgm:chPref val="3"/>
        </dgm:presLayoutVars>
      </dgm:prSet>
      <dgm:spPr/>
      <dgm:t>
        <a:bodyPr/>
        <a:lstStyle/>
        <a:p>
          <a:endParaRPr lang="en-US"/>
        </a:p>
      </dgm:t>
    </dgm:pt>
    <dgm:pt modelId="{7DF1841A-E863-384B-ACE4-0E5411E213D9}" type="pres">
      <dgm:prSet presAssocID="{0B1082AA-97C8-0947-849A-D923F3DCF7B4}" presName="rootConnector3" presStyleLbl="asst2" presStyleIdx="1" presStyleCnt="2"/>
      <dgm:spPr/>
      <dgm:t>
        <a:bodyPr/>
        <a:lstStyle/>
        <a:p>
          <a:endParaRPr lang="en-US"/>
        </a:p>
      </dgm:t>
    </dgm:pt>
    <dgm:pt modelId="{32EFA785-7CA9-8846-9C25-4A7D7F6BED45}" type="pres">
      <dgm:prSet presAssocID="{0B1082AA-97C8-0947-849A-D923F3DCF7B4}" presName="hierChild6" presStyleCnt="0"/>
      <dgm:spPr/>
    </dgm:pt>
    <dgm:pt modelId="{FF538EA3-826E-7743-B303-692D9D423CE2}" type="pres">
      <dgm:prSet presAssocID="{0B1082AA-97C8-0947-849A-D923F3DCF7B4}" presName="hierChild7" presStyleCnt="0"/>
      <dgm:spPr/>
    </dgm:pt>
    <dgm:pt modelId="{4D3A6ADA-8CD3-644D-9795-F05D532DC05C}" type="pres">
      <dgm:prSet presAssocID="{822BB74D-C5B3-AD48-976D-3ABF8FA9CFE9}" presName="hierChild3" presStyleCnt="0"/>
      <dgm:spPr/>
    </dgm:pt>
  </dgm:ptLst>
  <dgm:cxnLst>
    <dgm:cxn modelId="{CC8734E1-72A5-466D-83BB-1A9588CD1A5B}" type="presOf" srcId="{313C1A76-ADDA-4940-9B14-4554A5F7F4B6}" destId="{A356A5C9-71E8-DB48-A5C7-8460BE4B8DD4}" srcOrd="0" destOrd="0" presId="urn:microsoft.com/office/officeart/2005/8/layout/orgChart1"/>
    <dgm:cxn modelId="{6F9764B3-5363-4AC3-9F62-356F6BA5D799}" type="presOf" srcId="{54E5A11A-0001-0341-95C1-E886EC2F4201}" destId="{73438B64-50EF-E544-91A3-D3256F0A16D0}" srcOrd="0" destOrd="0" presId="urn:microsoft.com/office/officeart/2005/8/layout/orgChart1"/>
    <dgm:cxn modelId="{10F150B1-83BC-4AC0-8FEB-A11AF417E768}" type="presOf" srcId="{0B1082AA-97C8-0947-849A-D923F3DCF7B4}" destId="{DD64DF3B-C09D-A041-94E8-6A99E14E6701}" srcOrd="0" destOrd="0" presId="urn:microsoft.com/office/officeart/2005/8/layout/orgChart1"/>
    <dgm:cxn modelId="{25E3C788-142E-4BC2-99BF-A964A061C15D}" type="presOf" srcId="{E8314A46-A707-4C48-A13D-FE002C157D6B}" destId="{D2B35D8D-112C-5647-A0EF-51ED23B64243}" srcOrd="0" destOrd="0" presId="urn:microsoft.com/office/officeart/2005/8/layout/orgChart1"/>
    <dgm:cxn modelId="{75E1A12F-B4F2-4E41-9E2F-2C1068D5AF78}" srcId="{F910612D-9EA8-B142-AB4B-E7F523FAFBBC}" destId="{E8314A46-A707-4C48-A13D-FE002C157D6B}" srcOrd="0" destOrd="0" parTransId="{F2AB818B-5347-CE48-A757-B42F03B534F9}" sibTransId="{FC668A6F-D488-074F-A132-513A22B60046}"/>
    <dgm:cxn modelId="{B887DC4E-C0F7-416A-8B12-27E879818731}" type="presOf" srcId="{0B1082AA-97C8-0947-849A-D923F3DCF7B4}" destId="{7DF1841A-E863-384B-ACE4-0E5411E213D9}" srcOrd="1" destOrd="0" presId="urn:microsoft.com/office/officeart/2005/8/layout/orgChart1"/>
    <dgm:cxn modelId="{52099082-FA1A-4AB2-8342-2BC38363F10D}" type="presOf" srcId="{822BB74D-C5B3-AD48-976D-3ABF8FA9CFE9}" destId="{88139331-3E53-534F-B638-6D13F93E95B8}" srcOrd="0" destOrd="0" presId="urn:microsoft.com/office/officeart/2005/8/layout/orgChart1"/>
    <dgm:cxn modelId="{25E291C9-F0B2-4350-9F56-D0D76CD8A6A9}" type="presOf" srcId="{B3CFAC83-D306-534B-BB0A-9AFEB1DC3393}" destId="{12B7F6AA-B23D-1C42-9D1F-B60898C88B74}" srcOrd="0" destOrd="0" presId="urn:microsoft.com/office/officeart/2005/8/layout/orgChart1"/>
    <dgm:cxn modelId="{ABA205CB-639D-46D2-9236-38BC7A97B0E7}" type="presOf" srcId="{822BB74D-C5B3-AD48-976D-3ABF8FA9CFE9}" destId="{50473448-F394-F840-A9A3-28BBD1453568}" srcOrd="1" destOrd="0" presId="urn:microsoft.com/office/officeart/2005/8/layout/orgChart1"/>
    <dgm:cxn modelId="{5E3BAFE4-E6EF-4555-B38E-D16443E32025}" type="presOf" srcId="{557C3F0A-08FA-1340-A890-49D570A6491D}" destId="{75A357A3-9E42-254F-93F6-959224491F81}" srcOrd="0" destOrd="0" presId="urn:microsoft.com/office/officeart/2005/8/layout/orgChart1"/>
    <dgm:cxn modelId="{FCF2CC40-BFB9-4FE0-BCC2-002BA5EABA1E}" type="presOf" srcId="{F2AB818B-5347-CE48-A757-B42F03B534F9}" destId="{1861A32C-F602-9246-B5E5-BE1C01981273}" srcOrd="0" destOrd="0" presId="urn:microsoft.com/office/officeart/2005/8/layout/orgChart1"/>
    <dgm:cxn modelId="{F8788945-9DF6-3B47-BC92-7079D3246442}" srcId="{F910612D-9EA8-B142-AB4B-E7F523FAFBBC}" destId="{557C3F0A-08FA-1340-A890-49D570A6491D}" srcOrd="1" destOrd="0" parTransId="{313C1A76-ADDA-4940-9B14-4554A5F7F4B6}" sibTransId="{032EF8AA-F97C-3C4E-8B94-A8DA0245E883}"/>
    <dgm:cxn modelId="{3513CB78-3E7C-479F-80A0-6F4EDE139D6B}" type="presOf" srcId="{557C3F0A-08FA-1340-A890-49D570A6491D}" destId="{A17DA1CB-8053-AE4F-95FB-6BA40ADE8BEC}" srcOrd="1" destOrd="0" presId="urn:microsoft.com/office/officeart/2005/8/layout/orgChart1"/>
    <dgm:cxn modelId="{8C397479-83B0-714F-94EC-DE31E0DA9D4E}" srcId="{B3CFAC83-D306-534B-BB0A-9AFEB1DC3393}" destId="{822BB74D-C5B3-AD48-976D-3ABF8FA9CFE9}" srcOrd="0" destOrd="0" parTransId="{27727C07-F933-5B4D-BF83-3186AD1687B0}" sibTransId="{368B3662-D501-8941-BCD7-57208F6AAFB8}"/>
    <dgm:cxn modelId="{0A8DD576-F5AC-4019-84AA-856C066619BC}" type="presOf" srcId="{F910612D-9EA8-B142-AB4B-E7F523FAFBBC}" destId="{2AD1164E-E6D4-9641-9703-87E976B87157}" srcOrd="0" destOrd="0" presId="urn:microsoft.com/office/officeart/2005/8/layout/orgChart1"/>
    <dgm:cxn modelId="{33DD7CC0-5A95-4FB5-A4A0-B0D9B51D2D35}" type="presOf" srcId="{F910612D-9EA8-B142-AB4B-E7F523FAFBBC}" destId="{0D15EACF-8CBC-A845-9CE9-EA470FFDDFA9}" srcOrd="1" destOrd="0" presId="urn:microsoft.com/office/officeart/2005/8/layout/orgChart1"/>
    <dgm:cxn modelId="{1A95DE84-3EDB-354A-8A45-043D1C34657D}" srcId="{F910612D-9EA8-B142-AB4B-E7F523FAFBBC}" destId="{0B1082AA-97C8-0947-849A-D923F3DCF7B4}" srcOrd="2" destOrd="0" parTransId="{54E5A11A-0001-0341-95C1-E886EC2F4201}" sibTransId="{DCEA1393-60E7-604C-9520-39FBEF16E4D7}"/>
    <dgm:cxn modelId="{DE497FF9-D6FD-4FF3-82D9-063DC533D492}" type="presOf" srcId="{E8314A46-A707-4C48-A13D-FE002C157D6B}" destId="{9201CBDE-50BA-A54E-B030-4F7F39F2F51F}" srcOrd="1" destOrd="0" presId="urn:microsoft.com/office/officeart/2005/8/layout/orgChart1"/>
    <dgm:cxn modelId="{3BA9BEF5-C76C-4EDA-AC12-3FE6F1E5562C}" type="presOf" srcId="{5C93143C-9590-D24D-BF3D-9C0A3A844EDE}" destId="{43BE26C3-0101-F140-A3F6-70A4F384A29E}" srcOrd="0" destOrd="0" presId="urn:microsoft.com/office/officeart/2005/8/layout/orgChart1"/>
    <dgm:cxn modelId="{124056AE-3001-B049-BD51-B6EC3FDC8FAE}" srcId="{822BB74D-C5B3-AD48-976D-3ABF8FA9CFE9}" destId="{F910612D-9EA8-B142-AB4B-E7F523FAFBBC}" srcOrd="0" destOrd="0" parTransId="{5C93143C-9590-D24D-BF3D-9C0A3A844EDE}" sibTransId="{FE84FEC6-5FBF-D749-800E-9563D288555F}"/>
    <dgm:cxn modelId="{26079CAF-7FB2-40AA-A9DB-6D1610448CDD}" type="presParOf" srcId="{12B7F6AA-B23D-1C42-9D1F-B60898C88B74}" destId="{6C692A3C-47F6-8247-84F1-ADDDF59A2978}" srcOrd="0" destOrd="0" presId="urn:microsoft.com/office/officeart/2005/8/layout/orgChart1"/>
    <dgm:cxn modelId="{52E6B706-2748-4508-8AFB-2E2F6EAA13AC}" type="presParOf" srcId="{6C692A3C-47F6-8247-84F1-ADDDF59A2978}" destId="{582DA4BC-E1BA-1449-8962-378FC1C15DBF}" srcOrd="0" destOrd="0" presId="urn:microsoft.com/office/officeart/2005/8/layout/orgChart1"/>
    <dgm:cxn modelId="{8636051D-98B9-4725-927A-192619CBDF20}" type="presParOf" srcId="{582DA4BC-E1BA-1449-8962-378FC1C15DBF}" destId="{88139331-3E53-534F-B638-6D13F93E95B8}" srcOrd="0" destOrd="0" presId="urn:microsoft.com/office/officeart/2005/8/layout/orgChart1"/>
    <dgm:cxn modelId="{6F75BA7B-D190-4874-AA3D-BEA45A54EB8C}" type="presParOf" srcId="{582DA4BC-E1BA-1449-8962-378FC1C15DBF}" destId="{50473448-F394-F840-A9A3-28BBD1453568}" srcOrd="1" destOrd="0" presId="urn:microsoft.com/office/officeart/2005/8/layout/orgChart1"/>
    <dgm:cxn modelId="{98DC47B8-388C-4665-83D3-01F4C6239405}" type="presParOf" srcId="{6C692A3C-47F6-8247-84F1-ADDDF59A2978}" destId="{E3B6C2F4-553B-2B4C-AAB0-A3AA2638F3CD}" srcOrd="1" destOrd="0" presId="urn:microsoft.com/office/officeart/2005/8/layout/orgChart1"/>
    <dgm:cxn modelId="{1EFDEC83-1076-4399-9A54-D778B391ACD5}" type="presParOf" srcId="{E3B6C2F4-553B-2B4C-AAB0-A3AA2638F3CD}" destId="{43BE26C3-0101-F140-A3F6-70A4F384A29E}" srcOrd="0" destOrd="0" presId="urn:microsoft.com/office/officeart/2005/8/layout/orgChart1"/>
    <dgm:cxn modelId="{F0B95FAA-267E-4B39-B5DC-839CABC1E2E7}" type="presParOf" srcId="{E3B6C2F4-553B-2B4C-AAB0-A3AA2638F3CD}" destId="{CCEE89E7-B2F5-E14B-9213-3CC7A3A8A482}" srcOrd="1" destOrd="0" presId="urn:microsoft.com/office/officeart/2005/8/layout/orgChart1"/>
    <dgm:cxn modelId="{8AE0CC95-9EDC-4CC5-88BF-CF512467E08D}" type="presParOf" srcId="{CCEE89E7-B2F5-E14B-9213-3CC7A3A8A482}" destId="{BC094110-CFC6-D143-89A1-C07D5863FD9C}" srcOrd="0" destOrd="0" presId="urn:microsoft.com/office/officeart/2005/8/layout/orgChart1"/>
    <dgm:cxn modelId="{4165360E-397B-4D6D-9AB5-AC8E07C0EDEC}" type="presParOf" srcId="{BC094110-CFC6-D143-89A1-C07D5863FD9C}" destId="{2AD1164E-E6D4-9641-9703-87E976B87157}" srcOrd="0" destOrd="0" presId="urn:microsoft.com/office/officeart/2005/8/layout/orgChart1"/>
    <dgm:cxn modelId="{97487CA6-810F-48C3-9D3C-C3B664836F2A}" type="presParOf" srcId="{BC094110-CFC6-D143-89A1-C07D5863FD9C}" destId="{0D15EACF-8CBC-A845-9CE9-EA470FFDDFA9}" srcOrd="1" destOrd="0" presId="urn:microsoft.com/office/officeart/2005/8/layout/orgChart1"/>
    <dgm:cxn modelId="{60A5D7D8-FE87-4235-948A-8C23BFF3CB38}" type="presParOf" srcId="{CCEE89E7-B2F5-E14B-9213-3CC7A3A8A482}" destId="{6A82D583-4F2F-3144-8221-E523D3353A7B}" srcOrd="1" destOrd="0" presId="urn:microsoft.com/office/officeart/2005/8/layout/orgChart1"/>
    <dgm:cxn modelId="{6B481F91-3CE0-44E7-8358-CC0396DB68F0}" type="presParOf" srcId="{6A82D583-4F2F-3144-8221-E523D3353A7B}" destId="{1861A32C-F602-9246-B5E5-BE1C01981273}" srcOrd="0" destOrd="0" presId="urn:microsoft.com/office/officeart/2005/8/layout/orgChart1"/>
    <dgm:cxn modelId="{0CD11A91-44DA-49CF-B92C-D11872E31285}" type="presParOf" srcId="{6A82D583-4F2F-3144-8221-E523D3353A7B}" destId="{7CC6C6A7-708C-384B-872E-33ABD36D158D}" srcOrd="1" destOrd="0" presId="urn:microsoft.com/office/officeart/2005/8/layout/orgChart1"/>
    <dgm:cxn modelId="{F370FC1F-D31B-4AAD-8D31-9E66ABEF7997}" type="presParOf" srcId="{7CC6C6A7-708C-384B-872E-33ABD36D158D}" destId="{4572DAF1-AF90-2C47-B704-A76D721DB9ED}" srcOrd="0" destOrd="0" presId="urn:microsoft.com/office/officeart/2005/8/layout/orgChart1"/>
    <dgm:cxn modelId="{92293926-E24F-42E5-B74F-06BF5DBD0966}" type="presParOf" srcId="{4572DAF1-AF90-2C47-B704-A76D721DB9ED}" destId="{D2B35D8D-112C-5647-A0EF-51ED23B64243}" srcOrd="0" destOrd="0" presId="urn:microsoft.com/office/officeart/2005/8/layout/orgChart1"/>
    <dgm:cxn modelId="{C1C1C7EA-7E23-44AA-87E5-78DDDFC3FB84}" type="presParOf" srcId="{4572DAF1-AF90-2C47-B704-A76D721DB9ED}" destId="{9201CBDE-50BA-A54E-B030-4F7F39F2F51F}" srcOrd="1" destOrd="0" presId="urn:microsoft.com/office/officeart/2005/8/layout/orgChart1"/>
    <dgm:cxn modelId="{0659D8E3-5F60-4F3D-A590-6878D9191208}" type="presParOf" srcId="{7CC6C6A7-708C-384B-872E-33ABD36D158D}" destId="{4654516B-BA46-5C42-A381-CC265BC63257}" srcOrd="1" destOrd="0" presId="urn:microsoft.com/office/officeart/2005/8/layout/orgChart1"/>
    <dgm:cxn modelId="{D412B062-EACB-48FA-9044-4E224FCD97B4}" type="presParOf" srcId="{7CC6C6A7-708C-384B-872E-33ABD36D158D}" destId="{38C6691A-5BB4-6646-9F71-8C9FCB67EED6}" srcOrd="2" destOrd="0" presId="urn:microsoft.com/office/officeart/2005/8/layout/orgChart1"/>
    <dgm:cxn modelId="{C5770F55-BA56-47E1-8963-3EE6F9664D9B}" type="presParOf" srcId="{CCEE89E7-B2F5-E14B-9213-3CC7A3A8A482}" destId="{4215CF31-A4FD-9042-8FDC-2B2A21CF61EC}" srcOrd="2" destOrd="0" presId="urn:microsoft.com/office/officeart/2005/8/layout/orgChart1"/>
    <dgm:cxn modelId="{9C805AF6-C0F4-4F83-A166-9265363A9850}" type="presParOf" srcId="{4215CF31-A4FD-9042-8FDC-2B2A21CF61EC}" destId="{A356A5C9-71E8-DB48-A5C7-8460BE4B8DD4}" srcOrd="0" destOrd="0" presId="urn:microsoft.com/office/officeart/2005/8/layout/orgChart1"/>
    <dgm:cxn modelId="{A666C1CC-C078-4E24-8D58-22BFEF4212EA}" type="presParOf" srcId="{4215CF31-A4FD-9042-8FDC-2B2A21CF61EC}" destId="{7F11249A-379D-A04F-A565-790700575598}" srcOrd="1" destOrd="0" presId="urn:microsoft.com/office/officeart/2005/8/layout/orgChart1"/>
    <dgm:cxn modelId="{22A4EF68-5664-42CE-8117-10ECE24F3A03}" type="presParOf" srcId="{7F11249A-379D-A04F-A565-790700575598}" destId="{66AD3EDB-C4EB-F844-9370-78CB009DCB8D}" srcOrd="0" destOrd="0" presId="urn:microsoft.com/office/officeart/2005/8/layout/orgChart1"/>
    <dgm:cxn modelId="{F42F13BA-A671-4DAE-A115-458F644AB45A}" type="presParOf" srcId="{66AD3EDB-C4EB-F844-9370-78CB009DCB8D}" destId="{75A357A3-9E42-254F-93F6-959224491F81}" srcOrd="0" destOrd="0" presId="urn:microsoft.com/office/officeart/2005/8/layout/orgChart1"/>
    <dgm:cxn modelId="{C94AF427-2630-4C55-B800-ACFD99822A6A}" type="presParOf" srcId="{66AD3EDB-C4EB-F844-9370-78CB009DCB8D}" destId="{A17DA1CB-8053-AE4F-95FB-6BA40ADE8BEC}" srcOrd="1" destOrd="0" presId="urn:microsoft.com/office/officeart/2005/8/layout/orgChart1"/>
    <dgm:cxn modelId="{FE659001-C86C-4C91-8849-819F34D909B6}" type="presParOf" srcId="{7F11249A-379D-A04F-A565-790700575598}" destId="{D2C1C467-D359-B842-8544-869C3BD3BD29}" srcOrd="1" destOrd="0" presId="urn:microsoft.com/office/officeart/2005/8/layout/orgChart1"/>
    <dgm:cxn modelId="{60FA4BFF-F442-4B21-A557-EAE06DE26697}" type="presParOf" srcId="{7F11249A-379D-A04F-A565-790700575598}" destId="{D6862446-EF10-CE45-9BDC-088200367378}" srcOrd="2" destOrd="0" presId="urn:microsoft.com/office/officeart/2005/8/layout/orgChart1"/>
    <dgm:cxn modelId="{E68BECB9-890E-4F41-87EA-190E9E96D86C}" type="presParOf" srcId="{4215CF31-A4FD-9042-8FDC-2B2A21CF61EC}" destId="{73438B64-50EF-E544-91A3-D3256F0A16D0}" srcOrd="2" destOrd="0" presId="urn:microsoft.com/office/officeart/2005/8/layout/orgChart1"/>
    <dgm:cxn modelId="{673A3CA4-85E1-4051-B8F6-112CF7F58B80}" type="presParOf" srcId="{4215CF31-A4FD-9042-8FDC-2B2A21CF61EC}" destId="{D620E98E-64D6-9047-86B1-0C2102F0A8EE}" srcOrd="3" destOrd="0" presId="urn:microsoft.com/office/officeart/2005/8/layout/orgChart1"/>
    <dgm:cxn modelId="{A66B5681-2155-46D7-BEC4-AC76D0752D7A}" type="presParOf" srcId="{D620E98E-64D6-9047-86B1-0C2102F0A8EE}" destId="{29E49696-B694-7E4D-B8BA-2EC2FE3038B5}" srcOrd="0" destOrd="0" presId="urn:microsoft.com/office/officeart/2005/8/layout/orgChart1"/>
    <dgm:cxn modelId="{3488D8BF-35FE-40DC-9817-64A1D15A863B}" type="presParOf" srcId="{29E49696-B694-7E4D-B8BA-2EC2FE3038B5}" destId="{DD64DF3B-C09D-A041-94E8-6A99E14E6701}" srcOrd="0" destOrd="0" presId="urn:microsoft.com/office/officeart/2005/8/layout/orgChart1"/>
    <dgm:cxn modelId="{8EEC357C-5936-44DC-8418-D9603B338BA7}" type="presParOf" srcId="{29E49696-B694-7E4D-B8BA-2EC2FE3038B5}" destId="{7DF1841A-E863-384B-ACE4-0E5411E213D9}" srcOrd="1" destOrd="0" presId="urn:microsoft.com/office/officeart/2005/8/layout/orgChart1"/>
    <dgm:cxn modelId="{260C3AED-1CC8-4F7A-953C-436036DF367B}" type="presParOf" srcId="{D620E98E-64D6-9047-86B1-0C2102F0A8EE}" destId="{32EFA785-7CA9-8846-9C25-4A7D7F6BED45}" srcOrd="1" destOrd="0" presId="urn:microsoft.com/office/officeart/2005/8/layout/orgChart1"/>
    <dgm:cxn modelId="{C6DA30C4-5394-4B2E-827A-E397273BDAB3}" type="presParOf" srcId="{D620E98E-64D6-9047-86B1-0C2102F0A8EE}" destId="{FF538EA3-826E-7743-B303-692D9D423CE2}" srcOrd="2" destOrd="0" presId="urn:microsoft.com/office/officeart/2005/8/layout/orgChart1"/>
    <dgm:cxn modelId="{799E0FD8-131D-437E-8C26-D1362843E63B}" type="presParOf" srcId="{6C692A3C-47F6-8247-84F1-ADDDF59A2978}" destId="{4D3A6ADA-8CD3-644D-9795-F05D532DC05C}" srcOrd="2" destOrd="0" presId="urn:microsoft.com/office/officeart/2005/8/layout/orgChar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38B64-50EF-E544-91A3-D3256F0A16D0}">
      <dsp:nvSpPr>
        <dsp:cNvPr id="0" name=""/>
        <dsp:cNvSpPr/>
      </dsp:nvSpPr>
      <dsp:spPr>
        <a:xfrm>
          <a:off x="1850571" y="2137453"/>
          <a:ext cx="175761" cy="770002"/>
        </a:xfrm>
        <a:custGeom>
          <a:avLst/>
          <a:gdLst/>
          <a:ahLst/>
          <a:cxnLst/>
          <a:rect l="0" t="0" r="0" b="0"/>
          <a:pathLst>
            <a:path>
              <a:moveTo>
                <a:pt x="0" y="0"/>
              </a:moveTo>
              <a:lnTo>
                <a:pt x="0" y="770002"/>
              </a:lnTo>
              <a:lnTo>
                <a:pt x="175761" y="770002"/>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A356A5C9-71E8-DB48-A5C7-8460BE4B8DD4}">
      <dsp:nvSpPr>
        <dsp:cNvPr id="0" name=""/>
        <dsp:cNvSpPr/>
      </dsp:nvSpPr>
      <dsp:spPr>
        <a:xfrm>
          <a:off x="1674810" y="2137453"/>
          <a:ext cx="175761" cy="770002"/>
        </a:xfrm>
        <a:custGeom>
          <a:avLst/>
          <a:gdLst/>
          <a:ahLst/>
          <a:cxnLst/>
          <a:rect l="0" t="0" r="0" b="0"/>
          <a:pathLst>
            <a:path>
              <a:moveTo>
                <a:pt x="175761" y="0"/>
              </a:moveTo>
              <a:lnTo>
                <a:pt x="175761" y="770002"/>
              </a:lnTo>
              <a:lnTo>
                <a:pt x="0" y="770002"/>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1861A32C-F602-9246-B5E5-BE1C01981273}">
      <dsp:nvSpPr>
        <dsp:cNvPr id="0" name=""/>
        <dsp:cNvSpPr/>
      </dsp:nvSpPr>
      <dsp:spPr>
        <a:xfrm>
          <a:off x="1804851" y="2137453"/>
          <a:ext cx="91440" cy="1540004"/>
        </a:xfrm>
        <a:custGeom>
          <a:avLst/>
          <a:gdLst/>
          <a:ahLst/>
          <a:cxnLst/>
          <a:rect l="0" t="0" r="0" b="0"/>
          <a:pathLst>
            <a:path>
              <a:moveTo>
                <a:pt x="45720" y="0"/>
              </a:moveTo>
              <a:lnTo>
                <a:pt x="45720" y="1540004"/>
              </a:lnTo>
            </a:path>
          </a:pathLst>
        </a:custGeom>
        <a:noFill/>
        <a:ln w="50800" cap="flat" cmpd="sng" algn="ctr">
          <a:solidFill>
            <a:srgbClr val="FFFF00"/>
          </a:solidFill>
          <a:prstDash val="solid"/>
          <a:tailEnd type="triangle"/>
        </a:ln>
        <a:effectLst/>
      </dsp:spPr>
      <dsp:style>
        <a:lnRef idx="1">
          <a:scrgbClr r="0" g="0" b="0"/>
        </a:lnRef>
        <a:fillRef idx="0">
          <a:scrgbClr r="0" g="0" b="0"/>
        </a:fillRef>
        <a:effectRef idx="0">
          <a:scrgbClr r="0" g="0" b="0"/>
        </a:effectRef>
        <a:fontRef idx="minor"/>
      </dsp:style>
    </dsp:sp>
    <dsp:sp modelId="{43BE26C3-0101-F140-A3F6-70A4F384A29E}">
      <dsp:nvSpPr>
        <dsp:cNvPr id="0" name=""/>
        <dsp:cNvSpPr/>
      </dsp:nvSpPr>
      <dsp:spPr>
        <a:xfrm>
          <a:off x="1804851" y="948971"/>
          <a:ext cx="91440" cy="351522"/>
        </a:xfrm>
        <a:custGeom>
          <a:avLst/>
          <a:gdLst/>
          <a:ahLst/>
          <a:cxnLst/>
          <a:rect l="0" t="0" r="0" b="0"/>
          <a:pathLst>
            <a:path>
              <a:moveTo>
                <a:pt x="45720" y="0"/>
              </a:moveTo>
              <a:lnTo>
                <a:pt x="45720" y="351522"/>
              </a:lnTo>
            </a:path>
          </a:pathLst>
        </a:custGeom>
        <a:noFill/>
        <a:ln w="50800" cap="flat" cmpd="sng" algn="ctr">
          <a:solidFill>
            <a:srgbClr val="FFFF00"/>
          </a:solidFill>
          <a:prstDash val="solid"/>
          <a:tailEnd type="triangle"/>
        </a:ln>
        <a:effectLst/>
      </dsp:spPr>
      <dsp:style>
        <a:lnRef idx="1">
          <a:scrgbClr r="0" g="0" b="0"/>
        </a:lnRef>
        <a:fillRef idx="0">
          <a:scrgbClr r="0" g="0" b="0"/>
        </a:fillRef>
        <a:effectRef idx="0">
          <a:scrgbClr r="0" g="0" b="0"/>
        </a:effectRef>
        <a:fontRef idx="minor"/>
      </dsp:style>
    </dsp:sp>
    <dsp:sp modelId="{88139331-3E53-534F-B638-6D13F93E95B8}">
      <dsp:nvSpPr>
        <dsp:cNvPr id="0" name=""/>
        <dsp:cNvSpPr/>
      </dsp:nvSpPr>
      <dsp:spPr>
        <a:xfrm>
          <a:off x="1013612" y="112012"/>
          <a:ext cx="1673917" cy="836958"/>
        </a:xfrm>
        <a:prstGeom prst="rect">
          <a:avLst/>
        </a:prstGeom>
        <a:solidFill>
          <a:schemeClr val="tx2">
            <a:lumMod val="60000"/>
            <a:lumOff val="40000"/>
          </a:schemeClr>
        </a:solidFill>
        <a:ln w="38100" cmpd="sng">
          <a:solidFill>
            <a:schemeClr val="accent1">
              <a:lumMod val="75000"/>
            </a:schemeClr>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Relevant Plan Infrastructure Evidence</a:t>
          </a:r>
          <a:endParaRPr lang="en-US" sz="1900" kern="1200" dirty="0"/>
        </a:p>
      </dsp:txBody>
      <dsp:txXfrm>
        <a:off x="1013612" y="112012"/>
        <a:ext cx="1673917" cy="836958"/>
      </dsp:txXfrm>
    </dsp:sp>
    <dsp:sp modelId="{2AD1164E-E6D4-9641-9703-87E976B87157}">
      <dsp:nvSpPr>
        <dsp:cNvPr id="0" name=""/>
        <dsp:cNvSpPr/>
      </dsp:nvSpPr>
      <dsp:spPr>
        <a:xfrm>
          <a:off x="1013612" y="1300494"/>
          <a:ext cx="1673917" cy="836958"/>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CIL Infrastructure Evidence   </a:t>
          </a:r>
          <a:endParaRPr lang="en-US" sz="1900" kern="1200" dirty="0"/>
        </a:p>
      </dsp:txBody>
      <dsp:txXfrm>
        <a:off x="1013612" y="1300494"/>
        <a:ext cx="1673917" cy="836958"/>
      </dsp:txXfrm>
    </dsp:sp>
    <dsp:sp modelId="{D2B35D8D-112C-5647-A0EF-51ED23B64243}">
      <dsp:nvSpPr>
        <dsp:cNvPr id="0" name=""/>
        <dsp:cNvSpPr/>
      </dsp:nvSpPr>
      <dsp:spPr>
        <a:xfrm>
          <a:off x="1013612" y="3677457"/>
          <a:ext cx="1673917" cy="836958"/>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Regulation 123 List</a:t>
          </a:r>
          <a:endParaRPr lang="en-US" sz="1900" kern="1200" dirty="0"/>
        </a:p>
      </dsp:txBody>
      <dsp:txXfrm>
        <a:off x="1013612" y="3677457"/>
        <a:ext cx="1673917" cy="836958"/>
      </dsp:txXfrm>
    </dsp:sp>
    <dsp:sp modelId="{75A357A3-9E42-254F-93F6-959224491F81}">
      <dsp:nvSpPr>
        <dsp:cNvPr id="0" name=""/>
        <dsp:cNvSpPr/>
      </dsp:nvSpPr>
      <dsp:spPr>
        <a:xfrm>
          <a:off x="892" y="2488975"/>
          <a:ext cx="1673917" cy="836958"/>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Funding Gap</a:t>
          </a:r>
          <a:endParaRPr lang="en-US" sz="1900" kern="1200" dirty="0"/>
        </a:p>
      </dsp:txBody>
      <dsp:txXfrm>
        <a:off x="892" y="2488975"/>
        <a:ext cx="1673917" cy="836958"/>
      </dsp:txXfrm>
    </dsp:sp>
    <dsp:sp modelId="{DD64DF3B-C09D-A041-94E8-6A99E14E6701}">
      <dsp:nvSpPr>
        <dsp:cNvPr id="0" name=""/>
        <dsp:cNvSpPr/>
      </dsp:nvSpPr>
      <dsp:spPr>
        <a:xfrm>
          <a:off x="2026332" y="2488975"/>
          <a:ext cx="1673917" cy="836958"/>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Project List</a:t>
          </a:r>
          <a:endParaRPr lang="en-US" sz="1900" kern="1200" dirty="0"/>
        </a:p>
      </dsp:txBody>
      <dsp:txXfrm>
        <a:off x="2026332" y="2488975"/>
        <a:ext cx="1673917" cy="83695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378420-9660-4937-9A04-848D3EF9B9A5}" type="datetimeFigureOut">
              <a:rPr lang="en-GB" smtClean="0"/>
              <a:t>21/07/2013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815108-F5EE-4E32-88C3-07866BDD18C2}" type="slidenum">
              <a:rPr lang="en-GB" smtClean="0"/>
              <a:t>‹#›</a:t>
            </a:fld>
            <a:endParaRPr lang="en-GB"/>
          </a:p>
        </p:txBody>
      </p:sp>
    </p:spTree>
    <p:extLst>
      <p:ext uri="{BB962C8B-B14F-4D97-AF65-F5344CB8AC3E}">
        <p14:creationId xmlns:p14="http://schemas.microsoft.com/office/powerpoint/2010/main" val="3249925208"/>
      </p:ext>
    </p:extLst>
  </p:cSld>
  <p:clrMap bg1="lt1" tx1="dk1" bg2="lt2" tx2="dk2" accent1="accent1" accent2="accent2" accent3="accent3" accent4="accent4" accent5="accent5" accent6="accent6" hlink="hlink" folHlink="folHlink"/>
  <p:notesStyle>
    <a:lvl1pPr marL="0" algn="l" defTabSz="914290" rtl="0" eaLnBrk="1" latinLnBrk="0" hangingPunct="1">
      <a:defRPr sz="1200" kern="1200">
        <a:solidFill>
          <a:schemeClr val="tx1"/>
        </a:solidFill>
        <a:latin typeface="+mn-lt"/>
        <a:ea typeface="+mn-ea"/>
        <a:cs typeface="+mn-cs"/>
      </a:defRPr>
    </a:lvl1pPr>
    <a:lvl2pPr marL="457145" algn="l" defTabSz="914290" rtl="0" eaLnBrk="1" latinLnBrk="0" hangingPunct="1">
      <a:defRPr sz="1200" kern="1200">
        <a:solidFill>
          <a:schemeClr val="tx1"/>
        </a:solidFill>
        <a:latin typeface="+mn-lt"/>
        <a:ea typeface="+mn-ea"/>
        <a:cs typeface="+mn-cs"/>
      </a:defRPr>
    </a:lvl2pPr>
    <a:lvl3pPr marL="914290" algn="l" defTabSz="914290" rtl="0" eaLnBrk="1" latinLnBrk="0" hangingPunct="1">
      <a:defRPr sz="1200" kern="1200">
        <a:solidFill>
          <a:schemeClr val="tx1"/>
        </a:solidFill>
        <a:latin typeface="+mn-lt"/>
        <a:ea typeface="+mn-ea"/>
        <a:cs typeface="+mn-cs"/>
      </a:defRPr>
    </a:lvl3pPr>
    <a:lvl4pPr marL="1371435" algn="l" defTabSz="914290" rtl="0" eaLnBrk="1" latinLnBrk="0" hangingPunct="1">
      <a:defRPr sz="1200" kern="1200">
        <a:solidFill>
          <a:schemeClr val="tx1"/>
        </a:solidFill>
        <a:latin typeface="+mn-lt"/>
        <a:ea typeface="+mn-ea"/>
        <a:cs typeface="+mn-cs"/>
      </a:defRPr>
    </a:lvl4pPr>
    <a:lvl5pPr marL="1828581" algn="l" defTabSz="914290" rtl="0" eaLnBrk="1" latinLnBrk="0" hangingPunct="1">
      <a:defRPr sz="1200" kern="1200">
        <a:solidFill>
          <a:schemeClr val="tx1"/>
        </a:solidFill>
        <a:latin typeface="+mn-lt"/>
        <a:ea typeface="+mn-ea"/>
        <a:cs typeface="+mn-cs"/>
      </a:defRPr>
    </a:lvl5pPr>
    <a:lvl6pPr marL="2285726" algn="l" defTabSz="914290" rtl="0" eaLnBrk="1" latinLnBrk="0" hangingPunct="1">
      <a:defRPr sz="1200" kern="1200">
        <a:solidFill>
          <a:schemeClr val="tx1"/>
        </a:solidFill>
        <a:latin typeface="+mn-lt"/>
        <a:ea typeface="+mn-ea"/>
        <a:cs typeface="+mn-cs"/>
      </a:defRPr>
    </a:lvl6pPr>
    <a:lvl7pPr marL="2742871" algn="l" defTabSz="914290" rtl="0" eaLnBrk="1" latinLnBrk="0" hangingPunct="1">
      <a:defRPr sz="1200" kern="1200">
        <a:solidFill>
          <a:schemeClr val="tx1"/>
        </a:solidFill>
        <a:latin typeface="+mn-lt"/>
        <a:ea typeface="+mn-ea"/>
        <a:cs typeface="+mn-cs"/>
      </a:defRPr>
    </a:lvl7pPr>
    <a:lvl8pPr marL="3200016" algn="l" defTabSz="914290" rtl="0" eaLnBrk="1" latinLnBrk="0" hangingPunct="1">
      <a:defRPr sz="1200" kern="1200">
        <a:solidFill>
          <a:schemeClr val="tx1"/>
        </a:solidFill>
        <a:latin typeface="+mn-lt"/>
        <a:ea typeface="+mn-ea"/>
        <a:cs typeface="+mn-cs"/>
      </a:defRPr>
    </a:lvl8pPr>
    <a:lvl9pPr marL="3657161" algn="l" defTabSz="91429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1143000" y="685800"/>
            <a:ext cx="4572000" cy="3429000"/>
          </a:xfrm>
          <a:ln/>
        </p:spPr>
      </p:sp>
      <p:sp>
        <p:nvSpPr>
          <p:cNvPr id="931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However in the case of CIL the government are very clear that CIL is unlikely to pay for all the infrastructure required to support development and growth.</a:t>
            </a:r>
          </a:p>
          <a:p>
            <a:pPr>
              <a:lnSpc>
                <a:spcPct val="90000"/>
              </a:lnSpc>
            </a:pPr>
            <a:r>
              <a:rPr lang="en-GB" smtClean="0">
                <a:ea typeface="ＭＳ Ｐゴシック" pitchFamily="34" charset="-128"/>
              </a:rPr>
              <a:t>In our experience CIL is estimated to account for between 10 and 30 percent of the estimated  infrastructure cost.</a:t>
            </a:r>
          </a:p>
          <a:p>
            <a:pPr>
              <a:lnSpc>
                <a:spcPct val="90000"/>
              </a:lnSpc>
            </a:pPr>
            <a:r>
              <a:rPr lang="en-GB" smtClean="0">
                <a:ea typeface="ＭＳ Ｐゴシック" pitchFamily="34" charset="-128"/>
              </a:rPr>
              <a:t>Consequently it is very important to consider CIL as just one part of a wider funding package that needs to be brought together and managed in order to facilitate growth in your are. The diversity of funding is recognised in the new CIL guidance.  The guidance particularly focuses on CIL and s106 planning obligations, however, as you can see from the diagram there are multiple other sources of funding.</a:t>
            </a:r>
          </a:p>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When your Authority is putting together its Infrastructure Delivery Plans and your annual capital investment programmes it should be considering the full spectrum of funding to delivery growth.  Each source of funding will have its restrictions and opportunities shaping when and where it is best used to achieve your local objectives.</a:t>
            </a:r>
          </a:p>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The CIL guidance particularly focuses on CIL and s106, so that is the focus of this session, but I would urge you all to carefully consider a comprehensive approach to planning for and financing future growth.</a:t>
            </a:r>
          </a:p>
          <a:p>
            <a:pPr>
              <a:lnSpc>
                <a:spcPct val="90000"/>
              </a:lnSpc>
            </a:pPr>
            <a:endParaRPr lang="en-US" smtClean="0">
              <a:ea typeface="ＭＳ Ｐゴシック" pitchFamily="34" charset="-128"/>
            </a:endParaRPr>
          </a:p>
          <a:p>
            <a:pPr>
              <a:lnSpc>
                <a:spcPct val="90000"/>
              </a:lnSpc>
            </a:pPr>
            <a:endParaRPr lang="en-GB" smtClean="0">
              <a:ea typeface="ＭＳ Ｐゴシック" pitchFamily="34" charset="-128"/>
            </a:endParaRPr>
          </a:p>
        </p:txBody>
      </p:sp>
      <p:sp>
        <p:nvSpPr>
          <p:cNvPr id="931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208D26F4-5CC0-4E9F-8750-C04C974DDD69}" type="slidenum">
              <a:rPr lang="en-GB" sz="1200" b="0">
                <a:solidFill>
                  <a:srgbClr val="000000"/>
                </a:solidFill>
                <a:latin typeface="Calibri" pitchFamily="34" charset="0"/>
              </a:rPr>
              <a:pPr eaLnBrk="1" hangingPunct="1"/>
              <a:t>3</a:t>
            </a:fld>
            <a:endParaRPr lang="en-GB" sz="1200" b="0">
              <a:solidFill>
                <a:srgbClr val="000000"/>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xfrm>
            <a:off x="1143000" y="685800"/>
            <a:ext cx="4572000" cy="3429000"/>
          </a:xfrm>
          <a:ln/>
        </p:spPr>
      </p:sp>
      <p:sp>
        <p:nvSpPr>
          <p:cNvPr id="1116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However in the case of CIL the government are very clear that CIL is unlikely to pay for all the infrastructure required to support development and growth.</a:t>
            </a:r>
          </a:p>
          <a:p>
            <a:pPr>
              <a:lnSpc>
                <a:spcPct val="90000"/>
              </a:lnSpc>
            </a:pPr>
            <a:r>
              <a:rPr lang="en-GB" smtClean="0">
                <a:ea typeface="ＭＳ Ｐゴシック" pitchFamily="34" charset="-128"/>
              </a:rPr>
              <a:t>In our experience CIL is estimated to account for between 10 and 30 percent of the estimated  infrastructure cost.</a:t>
            </a:r>
          </a:p>
          <a:p>
            <a:pPr>
              <a:lnSpc>
                <a:spcPct val="90000"/>
              </a:lnSpc>
            </a:pPr>
            <a:r>
              <a:rPr lang="en-GB" smtClean="0">
                <a:ea typeface="ＭＳ Ｐゴシック" pitchFamily="34" charset="-128"/>
              </a:rPr>
              <a:t>Consequently it is very important to consider CIL as just one part of a wider funding package that needs to be brought together and managed in order to facilitate growth in your are. The diversity of funding is recognised in the new CIL guidance.  The guidance particularly focuses on CIL and s106 planning obligations, however, as you can see from the diagram there are multiple other sources of funding.</a:t>
            </a:r>
          </a:p>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When your Authority is putting together its Infrastructure Delivery Plans and your annual capital investment programmes it should be considering the full spectrum of funding to delivery growth.  Each source of funding will have its restrictions and opportunities shaping when and where it is best used to achieve your local objectives.</a:t>
            </a:r>
          </a:p>
          <a:p>
            <a:pPr>
              <a:lnSpc>
                <a:spcPct val="90000"/>
              </a:lnSpc>
            </a:pPr>
            <a:endParaRPr lang="en-GB" smtClean="0">
              <a:ea typeface="ＭＳ Ｐゴシック" pitchFamily="34" charset="-128"/>
            </a:endParaRPr>
          </a:p>
          <a:p>
            <a:pPr>
              <a:lnSpc>
                <a:spcPct val="90000"/>
              </a:lnSpc>
            </a:pPr>
            <a:r>
              <a:rPr lang="en-GB" smtClean="0">
                <a:ea typeface="ＭＳ Ｐゴシック" pitchFamily="34" charset="-128"/>
              </a:rPr>
              <a:t>The CIL guidance particularly focuses on CIL and s106, so that is the focus of this session, but I would urge you all to carefully consider a comprehensive approach to planning for and financing future growth.</a:t>
            </a:r>
          </a:p>
          <a:p>
            <a:pPr>
              <a:lnSpc>
                <a:spcPct val="90000"/>
              </a:lnSpc>
            </a:pPr>
            <a:endParaRPr lang="en-US" smtClean="0">
              <a:ea typeface="ＭＳ Ｐゴシック" pitchFamily="34" charset="-128"/>
            </a:endParaRPr>
          </a:p>
          <a:p>
            <a:pPr>
              <a:lnSpc>
                <a:spcPct val="90000"/>
              </a:lnSpc>
            </a:pPr>
            <a:endParaRPr lang="en-GB" smtClean="0">
              <a:ea typeface="ＭＳ Ｐゴシック" pitchFamily="34" charset="-128"/>
            </a:endParaRPr>
          </a:p>
        </p:txBody>
      </p:sp>
      <p:sp>
        <p:nvSpPr>
          <p:cNvPr id="1116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B84B4D24-5238-44BF-A29C-5DF29C434E8C}" type="slidenum">
              <a:rPr lang="en-GB" sz="1200" b="0">
                <a:solidFill>
                  <a:srgbClr val="000000"/>
                </a:solidFill>
                <a:latin typeface="Calibri" pitchFamily="34" charset="0"/>
              </a:rPr>
              <a:pPr eaLnBrk="1" hangingPunct="1"/>
              <a:t>12</a:t>
            </a:fld>
            <a:endParaRPr lang="en-GB" sz="1200" b="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xfrm>
            <a:off x="927190" y="686202"/>
            <a:ext cx="5003622" cy="3428087"/>
          </a:xfrm>
          <a:ln/>
        </p:spPr>
      </p:sp>
      <p:sp>
        <p:nvSpPr>
          <p:cNvPr id="952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952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B436942B-8620-45C7-A139-BF9120800618}" type="slidenum">
              <a:rPr lang="en-GB" sz="1200" b="0">
                <a:solidFill>
                  <a:srgbClr val="000000"/>
                </a:solidFill>
                <a:latin typeface="Calibri" pitchFamily="34" charset="0"/>
              </a:rPr>
              <a:pPr eaLnBrk="1" hangingPunct="1"/>
              <a:t>4</a:t>
            </a:fld>
            <a:endParaRPr lang="en-GB" sz="1200" b="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972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C211D2FC-7507-4AAE-A255-A08690A71224}" type="slidenum">
              <a:rPr lang="en-GB" sz="1200" b="0">
                <a:solidFill>
                  <a:srgbClr val="000000"/>
                </a:solidFill>
                <a:latin typeface="Calibri" pitchFamily="34" charset="0"/>
              </a:rPr>
              <a:pPr eaLnBrk="1" hangingPunct="1"/>
              <a:t>5</a:t>
            </a:fld>
            <a:endParaRPr lang="en-GB" sz="1200" b="0">
              <a:solidFill>
                <a:srgbClr val="000000"/>
              </a:solidFill>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xfrm>
            <a:off x="927190" y="686202"/>
            <a:ext cx="5003622" cy="3428087"/>
          </a:xfrm>
          <a:ln/>
        </p:spPr>
      </p:sp>
      <p:sp>
        <p:nvSpPr>
          <p:cNvPr id="993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993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CF1015EF-06C4-4363-8D70-456716339BB4}" type="slidenum">
              <a:rPr lang="en-GB" sz="1200" b="0">
                <a:solidFill>
                  <a:srgbClr val="000000"/>
                </a:solidFill>
                <a:latin typeface="Calibri" pitchFamily="34" charset="0"/>
              </a:rPr>
              <a:pPr eaLnBrk="1" hangingPunct="1"/>
              <a:t>6</a:t>
            </a:fld>
            <a:endParaRPr lang="en-GB" sz="1200" b="0">
              <a:solidFill>
                <a:srgbClr val="000000"/>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xfrm>
            <a:off x="927190" y="686202"/>
            <a:ext cx="5003622" cy="3428087"/>
          </a:xfrm>
          <a:ln/>
        </p:spPr>
      </p:sp>
      <p:sp>
        <p:nvSpPr>
          <p:cNvPr id="1013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1013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BA7149F0-66F6-487B-ADD8-660CEA7461F9}" type="slidenum">
              <a:rPr lang="en-GB" sz="1200" b="0">
                <a:solidFill>
                  <a:srgbClr val="000000"/>
                </a:solidFill>
                <a:latin typeface="Calibri" pitchFamily="34" charset="0"/>
              </a:rPr>
              <a:pPr eaLnBrk="1" hangingPunct="1"/>
              <a:t>7</a:t>
            </a:fld>
            <a:endParaRPr lang="en-GB" sz="1200" b="0">
              <a:solidFill>
                <a:srgbClr val="000000"/>
              </a:solidFill>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xfrm>
            <a:off x="927190" y="686202"/>
            <a:ext cx="5003622" cy="3428087"/>
          </a:xfrm>
          <a:ln/>
        </p:spPr>
      </p:sp>
      <p:sp>
        <p:nvSpPr>
          <p:cNvPr id="1034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1034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D093252E-EBEF-4FF0-9912-CC9A4AD53416}" type="slidenum">
              <a:rPr lang="en-GB" sz="1200" b="0">
                <a:solidFill>
                  <a:srgbClr val="000000"/>
                </a:solidFill>
                <a:latin typeface="Calibri" pitchFamily="34" charset="0"/>
              </a:rPr>
              <a:pPr eaLnBrk="1" hangingPunct="1"/>
              <a:t>8</a:t>
            </a:fld>
            <a:endParaRPr lang="en-GB" sz="1200" b="0">
              <a:solidFill>
                <a:srgbClr val="000000"/>
              </a:solidFill>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xfrm>
            <a:off x="927190" y="686202"/>
            <a:ext cx="5003622" cy="3428087"/>
          </a:xfrm>
          <a:ln/>
        </p:spPr>
      </p:sp>
      <p:sp>
        <p:nvSpPr>
          <p:cNvPr id="1054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1054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BE019284-730E-49CF-AB81-645F8BE53A27}" type="slidenum">
              <a:rPr lang="en-GB" sz="1200" b="0">
                <a:solidFill>
                  <a:srgbClr val="000000"/>
                </a:solidFill>
                <a:latin typeface="Calibri" pitchFamily="34" charset="0"/>
              </a:rPr>
              <a:pPr eaLnBrk="1" hangingPunct="1"/>
              <a:t>9</a:t>
            </a:fld>
            <a:endParaRPr lang="en-GB" sz="1200" b="0">
              <a:solidFill>
                <a:srgbClr val="000000"/>
              </a:solidFill>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xfrm>
            <a:off x="927190" y="686202"/>
            <a:ext cx="5003622" cy="3428087"/>
          </a:xfrm>
          <a:ln/>
        </p:spPr>
      </p:sp>
      <p:sp>
        <p:nvSpPr>
          <p:cNvPr id="1075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1075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080B48AF-FCE6-477D-AB2F-9A488BF1E687}" type="slidenum">
              <a:rPr lang="en-GB" sz="1200" b="0">
                <a:solidFill>
                  <a:srgbClr val="000000"/>
                </a:solidFill>
                <a:latin typeface="Calibri" pitchFamily="34" charset="0"/>
              </a:rPr>
              <a:pPr eaLnBrk="1" hangingPunct="1"/>
              <a:t>10</a:t>
            </a:fld>
            <a:endParaRPr lang="en-GB" sz="1200" b="0">
              <a:solidFill>
                <a:srgbClr val="000000"/>
              </a:solidFill>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xfrm>
            <a:off x="927190" y="686202"/>
            <a:ext cx="5003622" cy="3428087"/>
          </a:xfrm>
          <a:ln/>
        </p:spPr>
      </p:sp>
      <p:sp>
        <p:nvSpPr>
          <p:cNvPr id="1095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endParaRPr lang="en-GB" smtClean="0">
              <a:ea typeface="ＭＳ Ｐゴシック" pitchFamily="34" charset="-128"/>
            </a:endParaRPr>
          </a:p>
          <a:p>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endParaRPr lang="en-GB" smtClean="0">
              <a:ea typeface="ＭＳ Ｐゴシック" pitchFamily="34" charset="-128"/>
            </a:endParaRPr>
          </a:p>
          <a:p>
            <a:r>
              <a:rPr lang="en-GB" smtClean="0">
                <a:ea typeface="ＭＳ Ｐゴシック" pitchFamily="34" charset="-128"/>
              </a:rPr>
              <a:t>CIL guidance has always recognised this as an issue and set up a mechanisms to manage this, specifically through Regulation 123.  </a:t>
            </a:r>
          </a:p>
        </p:txBody>
      </p:sp>
      <p:sp>
        <p:nvSpPr>
          <p:cNvPr id="1095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5900" b="1">
                <a:solidFill>
                  <a:schemeClr val="tx2"/>
                </a:solidFill>
                <a:latin typeface="Arial" pitchFamily="34" charset="0"/>
                <a:ea typeface="ＭＳ Ｐゴシック" pitchFamily="34" charset="-128"/>
              </a:defRPr>
            </a:lvl1pPr>
            <a:lvl2pPr marL="37931725" indent="-37474525" defTabSz="922338"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hangingPunct="1"/>
            <a:fld id="{A9E3A647-DCF6-4AE4-9A8D-6C4DBCE3A7A9}" type="slidenum">
              <a:rPr lang="en-GB" sz="1200" b="0">
                <a:solidFill>
                  <a:srgbClr val="000000"/>
                </a:solidFill>
                <a:latin typeface="Calibri" pitchFamily="34" charset="0"/>
              </a:rPr>
              <a:pPr eaLnBrk="1" hangingPunct="1"/>
              <a:t>11</a:t>
            </a:fld>
            <a:endParaRPr lang="en-GB" sz="1200" b="0">
              <a:solidFill>
                <a:srgbClr val="000000"/>
              </a:solidFill>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36345" indent="0" algn="ctr">
              <a:buNone/>
              <a:defRPr>
                <a:solidFill>
                  <a:schemeClr val="tx1">
                    <a:tint val="75000"/>
                  </a:schemeClr>
                </a:solidFill>
              </a:defRPr>
            </a:lvl2pPr>
            <a:lvl3pPr marL="872690" indent="0" algn="ctr">
              <a:buNone/>
              <a:defRPr>
                <a:solidFill>
                  <a:schemeClr val="tx1">
                    <a:tint val="75000"/>
                  </a:schemeClr>
                </a:solidFill>
              </a:defRPr>
            </a:lvl3pPr>
            <a:lvl4pPr marL="1309035" indent="0" algn="ctr">
              <a:buNone/>
              <a:defRPr>
                <a:solidFill>
                  <a:schemeClr val="tx1">
                    <a:tint val="75000"/>
                  </a:schemeClr>
                </a:solidFill>
              </a:defRPr>
            </a:lvl4pPr>
            <a:lvl5pPr marL="1745380" indent="0" algn="ctr">
              <a:buNone/>
              <a:defRPr>
                <a:solidFill>
                  <a:schemeClr val="tx1">
                    <a:tint val="75000"/>
                  </a:schemeClr>
                </a:solidFill>
              </a:defRPr>
            </a:lvl5pPr>
            <a:lvl6pPr marL="2181725" indent="0" algn="ctr">
              <a:buNone/>
              <a:defRPr>
                <a:solidFill>
                  <a:schemeClr val="tx1">
                    <a:tint val="75000"/>
                  </a:schemeClr>
                </a:solidFill>
              </a:defRPr>
            </a:lvl6pPr>
            <a:lvl7pPr marL="2618070" indent="0" algn="ctr">
              <a:buNone/>
              <a:defRPr>
                <a:solidFill>
                  <a:schemeClr val="tx1">
                    <a:tint val="75000"/>
                  </a:schemeClr>
                </a:solidFill>
              </a:defRPr>
            </a:lvl7pPr>
            <a:lvl8pPr marL="3054416" indent="0" algn="ctr">
              <a:buNone/>
              <a:defRPr>
                <a:solidFill>
                  <a:schemeClr val="tx1">
                    <a:tint val="75000"/>
                  </a:schemeClr>
                </a:solidFill>
              </a:defRPr>
            </a:lvl8pPr>
            <a:lvl9pPr marL="349076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1C56C368-2823-4C61-803D-698C3BA00D51}"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5" name="Footer Placeholder 4"/>
          <p:cNvSpPr>
            <a:spLocks noGrp="1"/>
          </p:cNvSpPr>
          <p:nvPr>
            <p:ph type="ftr" sz="quarter" idx="11"/>
          </p:nvPr>
        </p:nvSpPr>
        <p:spPr/>
        <p:txBody>
          <a:bodyPr/>
          <a:lstStyle>
            <a:lvl1pPr>
              <a:defRPr b="1"/>
            </a:lvl1pPr>
          </a:lstStyle>
          <a:p>
            <a:endParaRPr lang="en-US"/>
          </a:p>
        </p:txBody>
      </p:sp>
      <p:sp>
        <p:nvSpPr>
          <p:cNvPr id="6" name="Slide Number Placeholder 5"/>
          <p:cNvSpPr>
            <a:spLocks noGrp="1"/>
          </p:cNvSpPr>
          <p:nvPr>
            <p:ph type="sldNum" sz="quarter" idx="12"/>
          </p:nvPr>
        </p:nvSpPr>
        <p:spPr/>
        <p:txBody>
          <a:bodyPr/>
          <a:lstStyle>
            <a:lvl1pPr>
              <a:defRPr b="1"/>
            </a:lvl1pPr>
          </a:lstStyle>
          <a:p>
            <a:fld id="{C912976E-3679-4BE8-B0B9-0AF823E74743}" type="slidenum">
              <a:rPr lang="en-US"/>
              <a:pPr/>
              <a:t>‹#›</a:t>
            </a:fld>
            <a:endParaRPr lang="en-US"/>
          </a:p>
        </p:txBody>
      </p:sp>
    </p:spTree>
    <p:extLst>
      <p:ext uri="{BB962C8B-B14F-4D97-AF65-F5344CB8AC3E}">
        <p14:creationId xmlns:p14="http://schemas.microsoft.com/office/powerpoint/2010/main" val="60227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E32857BA-8019-4C2D-A54B-3D0930B996D5}"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5" name="Footer Placeholder 4"/>
          <p:cNvSpPr>
            <a:spLocks noGrp="1"/>
          </p:cNvSpPr>
          <p:nvPr>
            <p:ph type="ftr" sz="quarter" idx="11"/>
          </p:nvPr>
        </p:nvSpPr>
        <p:spPr/>
        <p:txBody>
          <a:bodyPr/>
          <a:lstStyle>
            <a:lvl1pPr>
              <a:defRPr b="1"/>
            </a:lvl1pPr>
          </a:lstStyle>
          <a:p>
            <a:endParaRPr lang="en-US"/>
          </a:p>
        </p:txBody>
      </p:sp>
      <p:sp>
        <p:nvSpPr>
          <p:cNvPr id="6" name="Slide Number Placeholder 5"/>
          <p:cNvSpPr>
            <a:spLocks noGrp="1"/>
          </p:cNvSpPr>
          <p:nvPr>
            <p:ph type="sldNum" sz="quarter" idx="12"/>
          </p:nvPr>
        </p:nvSpPr>
        <p:spPr/>
        <p:txBody>
          <a:bodyPr/>
          <a:lstStyle>
            <a:lvl1pPr>
              <a:defRPr b="1"/>
            </a:lvl1pPr>
          </a:lstStyle>
          <a:p>
            <a:fld id="{BD7F1D14-9654-4637-8DD5-3A9315034E21}" type="slidenum">
              <a:rPr lang="en-US"/>
              <a:pPr/>
              <a:t>‹#›</a:t>
            </a:fld>
            <a:endParaRPr lang="en-US"/>
          </a:p>
        </p:txBody>
      </p:sp>
    </p:spTree>
    <p:extLst>
      <p:ext uri="{BB962C8B-B14F-4D97-AF65-F5344CB8AC3E}">
        <p14:creationId xmlns:p14="http://schemas.microsoft.com/office/powerpoint/2010/main" val="274108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529CA036-9949-489C-84F5-68619D829781}"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5" name="Footer Placeholder 4"/>
          <p:cNvSpPr>
            <a:spLocks noGrp="1"/>
          </p:cNvSpPr>
          <p:nvPr>
            <p:ph type="ftr" sz="quarter" idx="11"/>
          </p:nvPr>
        </p:nvSpPr>
        <p:spPr/>
        <p:txBody>
          <a:bodyPr/>
          <a:lstStyle>
            <a:lvl1pPr>
              <a:defRPr b="1"/>
            </a:lvl1pPr>
          </a:lstStyle>
          <a:p>
            <a:endParaRPr lang="en-US"/>
          </a:p>
        </p:txBody>
      </p:sp>
      <p:sp>
        <p:nvSpPr>
          <p:cNvPr id="6" name="Slide Number Placeholder 5"/>
          <p:cNvSpPr>
            <a:spLocks noGrp="1"/>
          </p:cNvSpPr>
          <p:nvPr>
            <p:ph type="sldNum" sz="quarter" idx="12"/>
          </p:nvPr>
        </p:nvSpPr>
        <p:spPr/>
        <p:txBody>
          <a:bodyPr/>
          <a:lstStyle>
            <a:lvl1pPr>
              <a:defRPr b="1"/>
            </a:lvl1pPr>
          </a:lstStyle>
          <a:p>
            <a:fld id="{4A5D651B-9EC3-42F1-8E3A-DC91927D9D29}" type="slidenum">
              <a:rPr lang="en-US"/>
              <a:pPr/>
              <a:t>‹#›</a:t>
            </a:fld>
            <a:endParaRPr lang="en-US"/>
          </a:p>
        </p:txBody>
      </p:sp>
    </p:spTree>
    <p:extLst>
      <p:ext uri="{BB962C8B-B14F-4D97-AF65-F5344CB8AC3E}">
        <p14:creationId xmlns:p14="http://schemas.microsoft.com/office/powerpoint/2010/main" val="679997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AFD115B4-0445-4AD7-A9DD-C6E5C72BD7A7}"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5" name="Footer Placeholder 4"/>
          <p:cNvSpPr>
            <a:spLocks noGrp="1"/>
          </p:cNvSpPr>
          <p:nvPr>
            <p:ph type="ftr" sz="quarter" idx="11"/>
          </p:nvPr>
        </p:nvSpPr>
        <p:spPr/>
        <p:txBody>
          <a:bodyPr/>
          <a:lstStyle>
            <a:lvl1pPr>
              <a:defRPr b="1"/>
            </a:lvl1pPr>
          </a:lstStyle>
          <a:p>
            <a:endParaRPr lang="en-US"/>
          </a:p>
        </p:txBody>
      </p:sp>
      <p:sp>
        <p:nvSpPr>
          <p:cNvPr id="6" name="Slide Number Placeholder 5"/>
          <p:cNvSpPr>
            <a:spLocks noGrp="1"/>
          </p:cNvSpPr>
          <p:nvPr>
            <p:ph type="sldNum" sz="quarter" idx="12"/>
          </p:nvPr>
        </p:nvSpPr>
        <p:spPr/>
        <p:txBody>
          <a:bodyPr/>
          <a:lstStyle>
            <a:lvl1pPr>
              <a:defRPr b="1"/>
            </a:lvl1pPr>
          </a:lstStyle>
          <a:p>
            <a:fld id="{D23ED6B4-9A6A-428B-9502-F35C4915105B}" type="slidenum">
              <a:rPr lang="en-US"/>
              <a:pPr/>
              <a:t>‹#›</a:t>
            </a:fld>
            <a:endParaRPr lang="en-US"/>
          </a:p>
        </p:txBody>
      </p:sp>
    </p:spTree>
    <p:extLst>
      <p:ext uri="{BB962C8B-B14F-4D97-AF65-F5344CB8AC3E}">
        <p14:creationId xmlns:p14="http://schemas.microsoft.com/office/powerpoint/2010/main" val="147806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8"/>
            <a:ext cx="7772400" cy="1362075"/>
          </a:xfrm>
        </p:spPr>
        <p:txBody>
          <a:bodyPr anchor="t"/>
          <a:lstStyle>
            <a:lvl1pPr algn="l">
              <a:defRPr sz="3800" b="1" cap="all"/>
            </a:lvl1pPr>
          </a:lstStyle>
          <a:p>
            <a:r>
              <a:rPr lang="en-GB" smtClean="0"/>
              <a:t>Click to edit Master title style</a:t>
            </a:r>
            <a:endParaRPr lang="en-US"/>
          </a:p>
        </p:txBody>
      </p:sp>
      <p:sp>
        <p:nvSpPr>
          <p:cNvPr id="3" name="Text Placeholder 2"/>
          <p:cNvSpPr>
            <a:spLocks noGrp="1"/>
          </p:cNvSpPr>
          <p:nvPr>
            <p:ph type="body" idx="1"/>
          </p:nvPr>
        </p:nvSpPr>
        <p:spPr>
          <a:xfrm>
            <a:off x="722314" y="2906714"/>
            <a:ext cx="7772400" cy="1500187"/>
          </a:xfrm>
        </p:spPr>
        <p:txBody>
          <a:bodyPr anchor="b"/>
          <a:lstStyle>
            <a:lvl1pPr marL="0" indent="0">
              <a:buNone/>
              <a:defRPr sz="1900">
                <a:solidFill>
                  <a:schemeClr val="tx1">
                    <a:tint val="75000"/>
                  </a:schemeClr>
                </a:solidFill>
              </a:defRPr>
            </a:lvl1pPr>
            <a:lvl2pPr marL="436345" indent="0">
              <a:buNone/>
              <a:defRPr sz="1700">
                <a:solidFill>
                  <a:schemeClr val="tx1">
                    <a:tint val="75000"/>
                  </a:schemeClr>
                </a:solidFill>
              </a:defRPr>
            </a:lvl2pPr>
            <a:lvl3pPr marL="872690" indent="0">
              <a:buNone/>
              <a:defRPr sz="1500">
                <a:solidFill>
                  <a:schemeClr val="tx1">
                    <a:tint val="75000"/>
                  </a:schemeClr>
                </a:solidFill>
              </a:defRPr>
            </a:lvl3pPr>
            <a:lvl4pPr marL="1309035" indent="0">
              <a:buNone/>
              <a:defRPr sz="1400">
                <a:solidFill>
                  <a:schemeClr val="tx1">
                    <a:tint val="75000"/>
                  </a:schemeClr>
                </a:solidFill>
              </a:defRPr>
            </a:lvl4pPr>
            <a:lvl5pPr marL="1745380" indent="0">
              <a:buNone/>
              <a:defRPr sz="1400">
                <a:solidFill>
                  <a:schemeClr val="tx1">
                    <a:tint val="75000"/>
                  </a:schemeClr>
                </a:solidFill>
              </a:defRPr>
            </a:lvl5pPr>
            <a:lvl6pPr marL="2181725" indent="0">
              <a:buNone/>
              <a:defRPr sz="1400">
                <a:solidFill>
                  <a:schemeClr val="tx1">
                    <a:tint val="75000"/>
                  </a:schemeClr>
                </a:solidFill>
              </a:defRPr>
            </a:lvl6pPr>
            <a:lvl7pPr marL="2618070" indent="0">
              <a:buNone/>
              <a:defRPr sz="1400">
                <a:solidFill>
                  <a:schemeClr val="tx1">
                    <a:tint val="75000"/>
                  </a:schemeClr>
                </a:solidFill>
              </a:defRPr>
            </a:lvl7pPr>
            <a:lvl8pPr marL="3054416" indent="0">
              <a:buNone/>
              <a:defRPr sz="1400">
                <a:solidFill>
                  <a:schemeClr val="tx1">
                    <a:tint val="75000"/>
                  </a:schemeClr>
                </a:solidFill>
              </a:defRPr>
            </a:lvl8pPr>
            <a:lvl9pPr marL="349076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E49D312F-1BF1-4DD6-9FF3-74484A69F30D}"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5" name="Footer Placeholder 4"/>
          <p:cNvSpPr>
            <a:spLocks noGrp="1"/>
          </p:cNvSpPr>
          <p:nvPr>
            <p:ph type="ftr" sz="quarter" idx="11"/>
          </p:nvPr>
        </p:nvSpPr>
        <p:spPr/>
        <p:txBody>
          <a:bodyPr/>
          <a:lstStyle>
            <a:lvl1pPr>
              <a:defRPr b="1"/>
            </a:lvl1pPr>
          </a:lstStyle>
          <a:p>
            <a:endParaRPr lang="en-US"/>
          </a:p>
        </p:txBody>
      </p:sp>
      <p:sp>
        <p:nvSpPr>
          <p:cNvPr id="6" name="Slide Number Placeholder 5"/>
          <p:cNvSpPr>
            <a:spLocks noGrp="1"/>
          </p:cNvSpPr>
          <p:nvPr>
            <p:ph type="sldNum" sz="quarter" idx="12"/>
          </p:nvPr>
        </p:nvSpPr>
        <p:spPr/>
        <p:txBody>
          <a:bodyPr/>
          <a:lstStyle>
            <a:lvl1pPr>
              <a:defRPr b="1"/>
            </a:lvl1pPr>
          </a:lstStyle>
          <a:p>
            <a:fld id="{2D28A26E-0457-445E-818F-FDEA3DC2450B}" type="slidenum">
              <a:rPr lang="en-US"/>
              <a:pPr/>
              <a:t>‹#›</a:t>
            </a:fld>
            <a:endParaRPr lang="en-US"/>
          </a:p>
        </p:txBody>
      </p:sp>
    </p:spTree>
    <p:extLst>
      <p:ext uri="{BB962C8B-B14F-4D97-AF65-F5344CB8AC3E}">
        <p14:creationId xmlns:p14="http://schemas.microsoft.com/office/powerpoint/2010/main" val="2971314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95804EF8-BEB8-4AB3-ADCC-196620766189}"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6" name="Footer Placeholder 5"/>
          <p:cNvSpPr>
            <a:spLocks noGrp="1"/>
          </p:cNvSpPr>
          <p:nvPr>
            <p:ph type="ftr" sz="quarter" idx="11"/>
          </p:nvPr>
        </p:nvSpPr>
        <p:spPr/>
        <p:txBody>
          <a:bodyPr/>
          <a:lstStyle>
            <a:lvl1pPr>
              <a:defRPr b="1"/>
            </a:lvl1pPr>
          </a:lstStyle>
          <a:p>
            <a:endParaRPr lang="en-US"/>
          </a:p>
        </p:txBody>
      </p:sp>
      <p:sp>
        <p:nvSpPr>
          <p:cNvPr id="7" name="Slide Number Placeholder 6"/>
          <p:cNvSpPr>
            <a:spLocks noGrp="1"/>
          </p:cNvSpPr>
          <p:nvPr>
            <p:ph type="sldNum" sz="quarter" idx="12"/>
          </p:nvPr>
        </p:nvSpPr>
        <p:spPr/>
        <p:txBody>
          <a:bodyPr/>
          <a:lstStyle>
            <a:lvl1pPr>
              <a:defRPr b="1"/>
            </a:lvl1pPr>
          </a:lstStyle>
          <a:p>
            <a:fld id="{C012A46E-2CED-418E-8030-FDFD73755470}" type="slidenum">
              <a:rPr lang="en-US"/>
              <a:pPr/>
              <a:t>‹#›</a:t>
            </a:fld>
            <a:endParaRPr lang="en-US"/>
          </a:p>
        </p:txBody>
      </p:sp>
    </p:spTree>
    <p:extLst>
      <p:ext uri="{BB962C8B-B14F-4D97-AF65-F5344CB8AC3E}">
        <p14:creationId xmlns:p14="http://schemas.microsoft.com/office/powerpoint/2010/main" val="365202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300" b="1"/>
            </a:lvl1pPr>
            <a:lvl2pPr marL="436345" indent="0">
              <a:buNone/>
              <a:defRPr sz="1900" b="1"/>
            </a:lvl2pPr>
            <a:lvl3pPr marL="872690" indent="0">
              <a:buNone/>
              <a:defRPr sz="1700" b="1"/>
            </a:lvl3pPr>
            <a:lvl4pPr marL="1309035" indent="0">
              <a:buNone/>
              <a:defRPr sz="1500" b="1"/>
            </a:lvl4pPr>
            <a:lvl5pPr marL="1745380" indent="0">
              <a:buNone/>
              <a:defRPr sz="1500" b="1"/>
            </a:lvl5pPr>
            <a:lvl6pPr marL="2181725" indent="0">
              <a:buNone/>
              <a:defRPr sz="1500" b="1"/>
            </a:lvl6pPr>
            <a:lvl7pPr marL="2618070" indent="0">
              <a:buNone/>
              <a:defRPr sz="1500" b="1"/>
            </a:lvl7pPr>
            <a:lvl8pPr marL="3054416" indent="0">
              <a:buNone/>
              <a:defRPr sz="1500" b="1"/>
            </a:lvl8pPr>
            <a:lvl9pPr marL="3490760" indent="0">
              <a:buNone/>
              <a:defRPr sz="15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8" y="1535113"/>
            <a:ext cx="4041776" cy="639762"/>
          </a:xfrm>
        </p:spPr>
        <p:txBody>
          <a:bodyPr anchor="b"/>
          <a:lstStyle>
            <a:lvl1pPr marL="0" indent="0">
              <a:buNone/>
              <a:defRPr sz="2300" b="1"/>
            </a:lvl1pPr>
            <a:lvl2pPr marL="436345" indent="0">
              <a:buNone/>
              <a:defRPr sz="1900" b="1"/>
            </a:lvl2pPr>
            <a:lvl3pPr marL="872690" indent="0">
              <a:buNone/>
              <a:defRPr sz="1700" b="1"/>
            </a:lvl3pPr>
            <a:lvl4pPr marL="1309035" indent="0">
              <a:buNone/>
              <a:defRPr sz="1500" b="1"/>
            </a:lvl4pPr>
            <a:lvl5pPr marL="1745380" indent="0">
              <a:buNone/>
              <a:defRPr sz="1500" b="1"/>
            </a:lvl5pPr>
            <a:lvl6pPr marL="2181725" indent="0">
              <a:buNone/>
              <a:defRPr sz="1500" b="1"/>
            </a:lvl6pPr>
            <a:lvl7pPr marL="2618070" indent="0">
              <a:buNone/>
              <a:defRPr sz="1500" b="1"/>
            </a:lvl7pPr>
            <a:lvl8pPr marL="3054416" indent="0">
              <a:buNone/>
              <a:defRPr sz="1500" b="1"/>
            </a:lvl8pPr>
            <a:lvl9pPr marL="3490760" indent="0">
              <a:buNone/>
              <a:defRPr sz="1500" b="1"/>
            </a:lvl9pPr>
          </a:lstStyle>
          <a:p>
            <a:pPr lvl="0"/>
            <a:r>
              <a:rPr lang="en-GB" smtClean="0"/>
              <a:t>Click to edit Master text styles</a:t>
            </a:r>
          </a:p>
        </p:txBody>
      </p:sp>
      <p:sp>
        <p:nvSpPr>
          <p:cNvPr id="6" name="Content Placeholder 5"/>
          <p:cNvSpPr>
            <a:spLocks noGrp="1"/>
          </p:cNvSpPr>
          <p:nvPr>
            <p:ph sz="quarter" idx="4"/>
          </p:nvPr>
        </p:nvSpPr>
        <p:spPr>
          <a:xfrm>
            <a:off x="4645028" y="2174875"/>
            <a:ext cx="4041776" cy="3951288"/>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5A4423CA-2D4A-4546-BA3B-B82D724010E4}"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8" name="Footer Placeholder 7"/>
          <p:cNvSpPr>
            <a:spLocks noGrp="1"/>
          </p:cNvSpPr>
          <p:nvPr>
            <p:ph type="ftr" sz="quarter" idx="11"/>
          </p:nvPr>
        </p:nvSpPr>
        <p:spPr/>
        <p:txBody>
          <a:bodyPr/>
          <a:lstStyle>
            <a:lvl1pPr>
              <a:defRPr b="1"/>
            </a:lvl1pPr>
          </a:lstStyle>
          <a:p>
            <a:endParaRPr lang="en-US"/>
          </a:p>
        </p:txBody>
      </p:sp>
      <p:sp>
        <p:nvSpPr>
          <p:cNvPr id="9" name="Slide Number Placeholder 8"/>
          <p:cNvSpPr>
            <a:spLocks noGrp="1"/>
          </p:cNvSpPr>
          <p:nvPr>
            <p:ph type="sldNum" sz="quarter" idx="12"/>
          </p:nvPr>
        </p:nvSpPr>
        <p:spPr/>
        <p:txBody>
          <a:bodyPr/>
          <a:lstStyle>
            <a:lvl1pPr>
              <a:defRPr b="1"/>
            </a:lvl1pPr>
          </a:lstStyle>
          <a:p>
            <a:fld id="{140A6BA0-5F83-412B-A54C-9EDC352F0D96}" type="slidenum">
              <a:rPr lang="en-US"/>
              <a:pPr/>
              <a:t>‹#›</a:t>
            </a:fld>
            <a:endParaRPr lang="en-US"/>
          </a:p>
        </p:txBody>
      </p:sp>
    </p:spTree>
    <p:extLst>
      <p:ext uri="{BB962C8B-B14F-4D97-AF65-F5344CB8AC3E}">
        <p14:creationId xmlns:p14="http://schemas.microsoft.com/office/powerpoint/2010/main" val="580041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2709CCBD-B90C-41B3-8011-B660F772FC18}"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4" name="Footer Placeholder 3"/>
          <p:cNvSpPr>
            <a:spLocks noGrp="1"/>
          </p:cNvSpPr>
          <p:nvPr>
            <p:ph type="ftr" sz="quarter" idx="11"/>
          </p:nvPr>
        </p:nvSpPr>
        <p:spPr/>
        <p:txBody>
          <a:bodyPr/>
          <a:lstStyle>
            <a:lvl1pPr>
              <a:defRPr b="1"/>
            </a:lvl1pPr>
          </a:lstStyle>
          <a:p>
            <a:endParaRPr lang="en-US"/>
          </a:p>
        </p:txBody>
      </p:sp>
      <p:sp>
        <p:nvSpPr>
          <p:cNvPr id="5" name="Slide Number Placeholder 4"/>
          <p:cNvSpPr>
            <a:spLocks noGrp="1"/>
          </p:cNvSpPr>
          <p:nvPr>
            <p:ph type="sldNum" sz="quarter" idx="12"/>
          </p:nvPr>
        </p:nvSpPr>
        <p:spPr/>
        <p:txBody>
          <a:bodyPr/>
          <a:lstStyle>
            <a:lvl1pPr>
              <a:defRPr b="1"/>
            </a:lvl1pPr>
          </a:lstStyle>
          <a:p>
            <a:fld id="{88B75C61-EF92-486F-96E7-0192B406A658}" type="slidenum">
              <a:rPr lang="en-US"/>
              <a:pPr/>
              <a:t>‹#›</a:t>
            </a:fld>
            <a:endParaRPr lang="en-US"/>
          </a:p>
        </p:txBody>
      </p:sp>
    </p:spTree>
    <p:extLst>
      <p:ext uri="{BB962C8B-B14F-4D97-AF65-F5344CB8AC3E}">
        <p14:creationId xmlns:p14="http://schemas.microsoft.com/office/powerpoint/2010/main" val="328572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64557120-5F3F-4047-BD92-FB0E01838D77}"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3" name="Footer Placeholder 2"/>
          <p:cNvSpPr>
            <a:spLocks noGrp="1"/>
          </p:cNvSpPr>
          <p:nvPr>
            <p:ph type="ftr" sz="quarter" idx="11"/>
          </p:nvPr>
        </p:nvSpPr>
        <p:spPr/>
        <p:txBody>
          <a:bodyPr/>
          <a:lstStyle>
            <a:lvl1pPr>
              <a:defRPr b="1"/>
            </a:lvl1pPr>
          </a:lstStyle>
          <a:p>
            <a:endParaRPr lang="en-US"/>
          </a:p>
        </p:txBody>
      </p:sp>
      <p:sp>
        <p:nvSpPr>
          <p:cNvPr id="4" name="Slide Number Placeholder 3"/>
          <p:cNvSpPr>
            <a:spLocks noGrp="1"/>
          </p:cNvSpPr>
          <p:nvPr>
            <p:ph type="sldNum" sz="quarter" idx="12"/>
          </p:nvPr>
        </p:nvSpPr>
        <p:spPr/>
        <p:txBody>
          <a:bodyPr/>
          <a:lstStyle>
            <a:lvl1pPr>
              <a:defRPr b="1"/>
            </a:lvl1pPr>
          </a:lstStyle>
          <a:p>
            <a:fld id="{7E2CEF58-3341-459F-A9D8-3F0DAB788DFF}" type="slidenum">
              <a:rPr lang="en-US"/>
              <a:pPr/>
              <a:t>‹#›</a:t>
            </a:fld>
            <a:endParaRPr lang="en-US"/>
          </a:p>
        </p:txBody>
      </p:sp>
    </p:spTree>
    <p:extLst>
      <p:ext uri="{BB962C8B-B14F-4D97-AF65-F5344CB8AC3E}">
        <p14:creationId xmlns:p14="http://schemas.microsoft.com/office/powerpoint/2010/main" val="66825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4" cy="1162050"/>
          </a:xfrm>
        </p:spPr>
        <p:txBody>
          <a:bodyPr anchor="b"/>
          <a:lstStyle>
            <a:lvl1pPr algn="l">
              <a:defRPr sz="1900" b="1"/>
            </a:lvl1pPr>
          </a:lstStyle>
          <a:p>
            <a:r>
              <a:rPr lang="en-GB" smtClean="0"/>
              <a:t>Click to edit Master title style</a:t>
            </a:r>
            <a:endParaRPr lang="en-US"/>
          </a:p>
        </p:txBody>
      </p:sp>
      <p:sp>
        <p:nvSpPr>
          <p:cNvPr id="3" name="Content Placeholder 2"/>
          <p:cNvSpPr>
            <a:spLocks noGrp="1"/>
          </p:cNvSpPr>
          <p:nvPr>
            <p:ph idx="1"/>
          </p:nvPr>
        </p:nvSpPr>
        <p:spPr>
          <a:xfrm>
            <a:off x="3575051" y="273054"/>
            <a:ext cx="5111750" cy="5853113"/>
          </a:xfrm>
        </p:spPr>
        <p:txBody>
          <a:bodyPr/>
          <a:lstStyle>
            <a:lvl1pPr>
              <a:defRPr sz="31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3"/>
            <a:ext cx="3008314" cy="4691063"/>
          </a:xfrm>
        </p:spPr>
        <p:txBody>
          <a:bodyPr/>
          <a:lstStyle>
            <a:lvl1pPr marL="0" indent="0">
              <a:buNone/>
              <a:defRPr sz="1400"/>
            </a:lvl1pPr>
            <a:lvl2pPr marL="436345" indent="0">
              <a:buNone/>
              <a:defRPr sz="1100"/>
            </a:lvl2pPr>
            <a:lvl3pPr marL="872690" indent="0">
              <a:buNone/>
              <a:defRPr sz="900"/>
            </a:lvl3pPr>
            <a:lvl4pPr marL="1309035" indent="0">
              <a:buNone/>
              <a:defRPr sz="900"/>
            </a:lvl4pPr>
            <a:lvl5pPr marL="1745380" indent="0">
              <a:buNone/>
              <a:defRPr sz="900"/>
            </a:lvl5pPr>
            <a:lvl6pPr marL="2181725" indent="0">
              <a:buNone/>
              <a:defRPr sz="900"/>
            </a:lvl6pPr>
            <a:lvl7pPr marL="2618070" indent="0">
              <a:buNone/>
              <a:defRPr sz="900"/>
            </a:lvl7pPr>
            <a:lvl8pPr marL="3054416" indent="0">
              <a:buNone/>
              <a:defRPr sz="900"/>
            </a:lvl8pPr>
            <a:lvl9pPr marL="349076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0567D56C-949F-438E-B7D5-00EDDF58FA36}"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6" name="Footer Placeholder 5"/>
          <p:cNvSpPr>
            <a:spLocks noGrp="1"/>
          </p:cNvSpPr>
          <p:nvPr>
            <p:ph type="ftr" sz="quarter" idx="11"/>
          </p:nvPr>
        </p:nvSpPr>
        <p:spPr/>
        <p:txBody>
          <a:bodyPr/>
          <a:lstStyle>
            <a:lvl1pPr>
              <a:defRPr b="1"/>
            </a:lvl1pPr>
          </a:lstStyle>
          <a:p>
            <a:endParaRPr lang="en-US"/>
          </a:p>
        </p:txBody>
      </p:sp>
      <p:sp>
        <p:nvSpPr>
          <p:cNvPr id="7" name="Slide Number Placeholder 6"/>
          <p:cNvSpPr>
            <a:spLocks noGrp="1"/>
          </p:cNvSpPr>
          <p:nvPr>
            <p:ph type="sldNum" sz="quarter" idx="12"/>
          </p:nvPr>
        </p:nvSpPr>
        <p:spPr/>
        <p:txBody>
          <a:bodyPr/>
          <a:lstStyle>
            <a:lvl1pPr>
              <a:defRPr b="1"/>
            </a:lvl1pPr>
          </a:lstStyle>
          <a:p>
            <a:fld id="{625690A5-6CB9-4765-8F38-D88BFF20AB34}" type="slidenum">
              <a:rPr lang="en-US"/>
              <a:pPr/>
              <a:t>‹#›</a:t>
            </a:fld>
            <a:endParaRPr lang="en-US"/>
          </a:p>
        </p:txBody>
      </p:sp>
    </p:spTree>
    <p:extLst>
      <p:ext uri="{BB962C8B-B14F-4D97-AF65-F5344CB8AC3E}">
        <p14:creationId xmlns:p14="http://schemas.microsoft.com/office/powerpoint/2010/main" val="193984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9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100"/>
            </a:lvl1pPr>
            <a:lvl2pPr marL="436345" indent="0">
              <a:buNone/>
              <a:defRPr sz="2600"/>
            </a:lvl2pPr>
            <a:lvl3pPr marL="872690" indent="0">
              <a:buNone/>
              <a:defRPr sz="2300"/>
            </a:lvl3pPr>
            <a:lvl4pPr marL="1309035" indent="0">
              <a:buNone/>
              <a:defRPr sz="1900"/>
            </a:lvl4pPr>
            <a:lvl5pPr marL="1745380" indent="0">
              <a:buNone/>
              <a:defRPr sz="1900"/>
            </a:lvl5pPr>
            <a:lvl6pPr marL="2181725" indent="0">
              <a:buNone/>
              <a:defRPr sz="1900"/>
            </a:lvl6pPr>
            <a:lvl7pPr marL="2618070" indent="0">
              <a:buNone/>
              <a:defRPr sz="1900"/>
            </a:lvl7pPr>
            <a:lvl8pPr marL="3054416" indent="0">
              <a:buNone/>
              <a:defRPr sz="1900"/>
            </a:lvl8pPr>
            <a:lvl9pPr marL="3490760" indent="0">
              <a:buNone/>
              <a:defRPr sz="19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36345" indent="0">
              <a:buNone/>
              <a:defRPr sz="1100"/>
            </a:lvl2pPr>
            <a:lvl3pPr marL="872690" indent="0">
              <a:buNone/>
              <a:defRPr sz="900"/>
            </a:lvl3pPr>
            <a:lvl4pPr marL="1309035" indent="0">
              <a:buNone/>
              <a:defRPr sz="900"/>
            </a:lvl4pPr>
            <a:lvl5pPr marL="1745380" indent="0">
              <a:buNone/>
              <a:defRPr sz="900"/>
            </a:lvl5pPr>
            <a:lvl6pPr marL="2181725" indent="0">
              <a:buNone/>
              <a:defRPr sz="900"/>
            </a:lvl6pPr>
            <a:lvl7pPr marL="2618070" indent="0">
              <a:buNone/>
              <a:defRPr sz="900"/>
            </a:lvl7pPr>
            <a:lvl8pPr marL="3054416" indent="0">
              <a:buNone/>
              <a:defRPr sz="900"/>
            </a:lvl8pPr>
            <a:lvl9pPr marL="349076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6974" y="6356804"/>
            <a:ext cx="2134054" cy="365125"/>
          </a:xfrm>
          <a:prstGeom prst="rect">
            <a:avLst/>
          </a:prstGeom>
        </p:spPr>
        <p:txBody>
          <a:bodyPr vert="horz" wrap="square" lIns="87269" tIns="43635" rIns="87269" bIns="43635" numCol="1" anchor="t" anchorCtr="0" compatLnSpc="1">
            <a:prstTxWarp prst="textNoShape">
              <a:avLst/>
            </a:prstTxWarp>
          </a:bodyPr>
          <a:lstStyle>
            <a:lvl1pPr>
              <a:defRPr sz="2300" b="0">
                <a:solidFill>
                  <a:srgbClr val="000000"/>
                </a:solidFill>
              </a:defRPr>
            </a:lvl1pPr>
          </a:lstStyle>
          <a:p>
            <a:pPr defTabSz="914400" fontAlgn="base">
              <a:spcBef>
                <a:spcPct val="0"/>
              </a:spcBef>
              <a:spcAft>
                <a:spcPct val="0"/>
              </a:spcAft>
            </a:pPr>
            <a:fld id="{10C3A051-58FE-44B7-86AA-1F528A7C963D}" type="datetime1">
              <a:rPr lang="en-US">
                <a:latin typeface="Arial" pitchFamily="34" charset="0"/>
                <a:ea typeface="ＭＳ Ｐゴシック" pitchFamily="34" charset="-128"/>
              </a:rPr>
              <a:pPr defTabSz="914400" fontAlgn="base">
                <a:spcBef>
                  <a:spcPct val="0"/>
                </a:spcBef>
                <a:spcAft>
                  <a:spcPct val="0"/>
                </a:spcAft>
              </a:pPr>
              <a:t>7/21/2013</a:t>
            </a:fld>
            <a:endParaRPr lang="en-US">
              <a:latin typeface="Arial" pitchFamily="34" charset="0"/>
              <a:ea typeface="ＭＳ Ｐゴシック" pitchFamily="34" charset="-128"/>
            </a:endParaRPr>
          </a:p>
        </p:txBody>
      </p:sp>
      <p:sp>
        <p:nvSpPr>
          <p:cNvPr id="6" name="Footer Placeholder 5"/>
          <p:cNvSpPr>
            <a:spLocks noGrp="1"/>
          </p:cNvSpPr>
          <p:nvPr>
            <p:ph type="ftr" sz="quarter" idx="11"/>
          </p:nvPr>
        </p:nvSpPr>
        <p:spPr/>
        <p:txBody>
          <a:bodyPr/>
          <a:lstStyle>
            <a:lvl1pPr>
              <a:defRPr b="1"/>
            </a:lvl1pPr>
          </a:lstStyle>
          <a:p>
            <a:endParaRPr lang="en-US"/>
          </a:p>
        </p:txBody>
      </p:sp>
      <p:sp>
        <p:nvSpPr>
          <p:cNvPr id="7" name="Slide Number Placeholder 6"/>
          <p:cNvSpPr>
            <a:spLocks noGrp="1"/>
          </p:cNvSpPr>
          <p:nvPr>
            <p:ph type="sldNum" sz="quarter" idx="12"/>
          </p:nvPr>
        </p:nvSpPr>
        <p:spPr/>
        <p:txBody>
          <a:bodyPr/>
          <a:lstStyle>
            <a:lvl1pPr>
              <a:defRPr b="1"/>
            </a:lvl1pPr>
          </a:lstStyle>
          <a:p>
            <a:fld id="{DA9F64B8-C316-4BC8-A0FE-C4B27025623C}" type="slidenum">
              <a:rPr lang="en-US"/>
              <a:pPr/>
              <a:t>‹#›</a:t>
            </a:fld>
            <a:endParaRPr lang="en-US"/>
          </a:p>
        </p:txBody>
      </p:sp>
    </p:spTree>
    <p:extLst>
      <p:ext uri="{BB962C8B-B14F-4D97-AF65-F5344CB8AC3E}">
        <p14:creationId xmlns:p14="http://schemas.microsoft.com/office/powerpoint/2010/main" val="951361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6974" y="274411"/>
            <a:ext cx="823005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69" tIns="43635" rIns="87269" bIns="43635" numCol="1" anchor="ctr" anchorCtr="0" compatLnSpc="1">
            <a:prstTxWarp prst="textNoShape">
              <a:avLst/>
            </a:prstTxWarp>
          </a:bodyPr>
          <a:lstStyle/>
          <a:p>
            <a:pPr lvl="0"/>
            <a:r>
              <a:rPr lang="en-GB" smtClean="0"/>
              <a:t>Click to edit Master title style</a:t>
            </a:r>
            <a:endParaRPr lang="en-US" smtClean="0"/>
          </a:p>
        </p:txBody>
      </p:sp>
      <p:sp>
        <p:nvSpPr>
          <p:cNvPr id="13315" name="Text Placeholder 2"/>
          <p:cNvSpPr>
            <a:spLocks noGrp="1"/>
          </p:cNvSpPr>
          <p:nvPr>
            <p:ph type="body" idx="1"/>
          </p:nvPr>
        </p:nvSpPr>
        <p:spPr bwMode="auto">
          <a:xfrm>
            <a:off x="456974" y="1599973"/>
            <a:ext cx="8230054" cy="4526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69" tIns="43635" rIns="87269" bIns="43635"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5" name="Footer Placeholder 4"/>
          <p:cNvSpPr>
            <a:spLocks noGrp="1"/>
          </p:cNvSpPr>
          <p:nvPr>
            <p:ph type="ftr" sz="quarter" idx="3"/>
          </p:nvPr>
        </p:nvSpPr>
        <p:spPr>
          <a:xfrm>
            <a:off x="3123974" y="6356804"/>
            <a:ext cx="2896054" cy="365125"/>
          </a:xfrm>
          <a:prstGeom prst="rect">
            <a:avLst/>
          </a:prstGeom>
        </p:spPr>
        <p:txBody>
          <a:bodyPr vert="horz" wrap="square" lIns="87269" tIns="43635" rIns="87269" bIns="43635" numCol="1" anchor="ctr" anchorCtr="0" compatLnSpc="1">
            <a:prstTxWarp prst="textNoShape">
              <a:avLst/>
            </a:prstTxWarp>
          </a:bodyPr>
          <a:lstStyle>
            <a:lvl1pPr algn="ctr">
              <a:defRPr sz="1100" b="0">
                <a:solidFill>
                  <a:srgbClr val="898989"/>
                </a:solidFill>
                <a:latin typeface="Calibri" pitchFamily="34" charset="0"/>
              </a:defRPr>
            </a:lvl1pPr>
          </a:lstStyle>
          <a:p>
            <a:pPr defTabSz="914400" fontAlgn="base">
              <a:spcBef>
                <a:spcPct val="0"/>
              </a:spcBef>
              <a:spcAft>
                <a:spcPct val="0"/>
              </a:spcAft>
            </a:pPr>
            <a:fld id="{B538E0B3-52AB-4D56-AF07-34C08469B1FB}" type="slidenum">
              <a:rPr lang="en-US">
                <a:ea typeface="ＭＳ Ｐゴシック" pitchFamily="34" charset="-128"/>
              </a:rPr>
              <a:pPr defTabSz="914400" fontAlgn="base">
                <a:spcBef>
                  <a:spcPct val="0"/>
                </a:spcBef>
                <a:spcAft>
                  <a:spcPct val="0"/>
                </a:spcAft>
              </a:pPr>
              <a:t>‹#›</a:t>
            </a:fld>
            <a:endParaRPr lang="en-US">
              <a:ea typeface="ＭＳ Ｐゴシック" pitchFamily="34" charset="-128"/>
            </a:endParaRPr>
          </a:p>
        </p:txBody>
      </p:sp>
      <p:sp>
        <p:nvSpPr>
          <p:cNvPr id="6" name="Slide Number Placeholder 5"/>
          <p:cNvSpPr>
            <a:spLocks noGrp="1"/>
          </p:cNvSpPr>
          <p:nvPr>
            <p:ph type="sldNum" sz="quarter" idx="4"/>
          </p:nvPr>
        </p:nvSpPr>
        <p:spPr>
          <a:xfrm>
            <a:off x="6552974" y="6356804"/>
            <a:ext cx="2134054" cy="365125"/>
          </a:xfrm>
          <a:prstGeom prst="rect">
            <a:avLst/>
          </a:prstGeom>
        </p:spPr>
        <p:txBody>
          <a:bodyPr vert="horz" wrap="square" lIns="87269" tIns="43635" rIns="87269" bIns="43635" numCol="1" anchor="ctr" anchorCtr="0" compatLnSpc="1">
            <a:prstTxWarp prst="textNoShape">
              <a:avLst/>
            </a:prstTxWarp>
          </a:bodyPr>
          <a:lstStyle>
            <a:lvl1pPr algn="r">
              <a:defRPr sz="1100" b="0">
                <a:solidFill>
                  <a:srgbClr val="898989"/>
                </a:solidFill>
                <a:latin typeface="Calibri" pitchFamily="34" charset="0"/>
              </a:defRPr>
            </a:lvl1pPr>
          </a:lstStyle>
          <a:p>
            <a:pPr defTabSz="914400" fontAlgn="base">
              <a:spcBef>
                <a:spcPct val="0"/>
              </a:spcBef>
              <a:spcAft>
                <a:spcPct val="0"/>
              </a:spcAft>
            </a:pPr>
            <a:fld id="{C5C20D97-E788-4E83-A8FA-9EF8DC253EAF}" type="slidenum">
              <a:rPr lang="en-US">
                <a:ea typeface="ＭＳ Ｐゴシック" pitchFamily="34" charset="-128"/>
              </a:rPr>
              <a:pPr defTabSz="914400" fontAlgn="base">
                <a:spcBef>
                  <a:spcPct val="0"/>
                </a:spcBef>
                <a:spcAft>
                  <a:spcPct val="0"/>
                </a:spcAft>
              </a:pPr>
              <a:t>‹#›</a:t>
            </a:fld>
            <a:endParaRPr lang="en-US">
              <a:ea typeface="ＭＳ Ｐゴシック" pitchFamily="34" charset="-128"/>
            </a:endParaRPr>
          </a:p>
        </p:txBody>
      </p:sp>
      <p:pic>
        <p:nvPicPr>
          <p:cNvPr id="13318" name="Picture 6"/>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731001" y="6309179"/>
            <a:ext cx="2056946"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56974" y="6171974"/>
            <a:ext cx="1122589" cy="68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6" descr="bnp-paribas-real-estate450.jp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3308804" y="6166304"/>
            <a:ext cx="1994581" cy="652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7667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35376" rtl="0" eaLnBrk="0" fontAlgn="base" hangingPunct="0">
        <a:spcBef>
          <a:spcPct val="0"/>
        </a:spcBef>
        <a:spcAft>
          <a:spcPct val="0"/>
        </a:spcAft>
        <a:defRPr sz="4200" kern="1200">
          <a:solidFill>
            <a:schemeClr val="tx1"/>
          </a:solidFill>
          <a:latin typeface="+mj-lt"/>
          <a:ea typeface="ＭＳ Ｐゴシック" charset="0"/>
          <a:cs typeface="ＭＳ Ｐゴシック" charset="0"/>
        </a:defRPr>
      </a:lvl1pPr>
      <a:lvl2pPr algn="ctr" defTabSz="435376" rtl="0" eaLnBrk="0" fontAlgn="base" hangingPunct="0">
        <a:spcBef>
          <a:spcPct val="0"/>
        </a:spcBef>
        <a:spcAft>
          <a:spcPct val="0"/>
        </a:spcAft>
        <a:defRPr sz="4200">
          <a:solidFill>
            <a:schemeClr val="tx1"/>
          </a:solidFill>
          <a:latin typeface="Calibri" pitchFamily="34" charset="0"/>
          <a:ea typeface="ＭＳ Ｐゴシック" charset="0"/>
          <a:cs typeface="ＭＳ Ｐゴシック" charset="0"/>
        </a:defRPr>
      </a:lvl2pPr>
      <a:lvl3pPr algn="ctr" defTabSz="435376" rtl="0" eaLnBrk="0" fontAlgn="base" hangingPunct="0">
        <a:spcBef>
          <a:spcPct val="0"/>
        </a:spcBef>
        <a:spcAft>
          <a:spcPct val="0"/>
        </a:spcAft>
        <a:defRPr sz="4200">
          <a:solidFill>
            <a:schemeClr val="tx1"/>
          </a:solidFill>
          <a:latin typeface="Calibri" pitchFamily="34" charset="0"/>
          <a:ea typeface="ＭＳ Ｐゴシック" charset="0"/>
          <a:cs typeface="ＭＳ Ｐゴシック" charset="0"/>
        </a:defRPr>
      </a:lvl3pPr>
      <a:lvl4pPr algn="ctr" defTabSz="435376" rtl="0" eaLnBrk="0" fontAlgn="base" hangingPunct="0">
        <a:spcBef>
          <a:spcPct val="0"/>
        </a:spcBef>
        <a:spcAft>
          <a:spcPct val="0"/>
        </a:spcAft>
        <a:defRPr sz="4200">
          <a:solidFill>
            <a:schemeClr val="tx1"/>
          </a:solidFill>
          <a:latin typeface="Calibri" pitchFamily="34" charset="0"/>
          <a:ea typeface="ＭＳ Ｐゴシック" charset="0"/>
          <a:cs typeface="ＭＳ Ｐゴシック" charset="0"/>
        </a:defRPr>
      </a:lvl4pPr>
      <a:lvl5pPr algn="ctr" defTabSz="435376" rtl="0" eaLnBrk="0" fontAlgn="base" hangingPunct="0">
        <a:spcBef>
          <a:spcPct val="0"/>
        </a:spcBef>
        <a:spcAft>
          <a:spcPct val="0"/>
        </a:spcAft>
        <a:defRPr sz="4200">
          <a:solidFill>
            <a:schemeClr val="tx1"/>
          </a:solidFill>
          <a:latin typeface="Calibri" pitchFamily="34" charset="0"/>
          <a:ea typeface="ＭＳ Ｐゴシック" charset="0"/>
          <a:cs typeface="ＭＳ Ｐゴシック" charset="0"/>
        </a:defRPr>
      </a:lvl5pPr>
      <a:lvl6pPr marL="436345" algn="ctr" defTabSz="436345" rtl="0" fontAlgn="base">
        <a:spcBef>
          <a:spcPct val="0"/>
        </a:spcBef>
        <a:spcAft>
          <a:spcPct val="0"/>
        </a:spcAft>
        <a:defRPr sz="4200">
          <a:solidFill>
            <a:schemeClr val="tx1"/>
          </a:solidFill>
          <a:latin typeface="Calibri" pitchFamily="34" charset="0"/>
        </a:defRPr>
      </a:lvl6pPr>
      <a:lvl7pPr marL="872690" algn="ctr" defTabSz="436345" rtl="0" fontAlgn="base">
        <a:spcBef>
          <a:spcPct val="0"/>
        </a:spcBef>
        <a:spcAft>
          <a:spcPct val="0"/>
        </a:spcAft>
        <a:defRPr sz="4200">
          <a:solidFill>
            <a:schemeClr val="tx1"/>
          </a:solidFill>
          <a:latin typeface="Calibri" pitchFamily="34" charset="0"/>
        </a:defRPr>
      </a:lvl7pPr>
      <a:lvl8pPr marL="1309035" algn="ctr" defTabSz="436345" rtl="0" fontAlgn="base">
        <a:spcBef>
          <a:spcPct val="0"/>
        </a:spcBef>
        <a:spcAft>
          <a:spcPct val="0"/>
        </a:spcAft>
        <a:defRPr sz="4200">
          <a:solidFill>
            <a:schemeClr val="tx1"/>
          </a:solidFill>
          <a:latin typeface="Calibri" pitchFamily="34" charset="0"/>
        </a:defRPr>
      </a:lvl8pPr>
      <a:lvl9pPr marL="1745380" algn="ctr" defTabSz="436345" rtl="0" fontAlgn="base">
        <a:spcBef>
          <a:spcPct val="0"/>
        </a:spcBef>
        <a:spcAft>
          <a:spcPct val="0"/>
        </a:spcAft>
        <a:defRPr sz="4200">
          <a:solidFill>
            <a:schemeClr val="tx1"/>
          </a:solidFill>
          <a:latin typeface="Calibri" pitchFamily="34" charset="0"/>
        </a:defRPr>
      </a:lvl9pPr>
    </p:titleStyle>
    <p:bodyStyle>
      <a:lvl1pPr marL="326532" indent="-326532" algn="l" defTabSz="435376" rtl="0" eaLnBrk="0" fontAlgn="base" hangingPunct="0">
        <a:spcBef>
          <a:spcPct val="20000"/>
        </a:spcBef>
        <a:spcAft>
          <a:spcPct val="0"/>
        </a:spcAft>
        <a:buFont typeface="Arial" pitchFamily="34" charset="0"/>
        <a:buChar char="•"/>
        <a:defRPr sz="3100" kern="1200">
          <a:solidFill>
            <a:schemeClr val="tx1"/>
          </a:solidFill>
          <a:latin typeface="+mn-lt"/>
          <a:ea typeface="ＭＳ Ｐゴシック" charset="0"/>
          <a:cs typeface="ＭＳ Ｐゴシック" charset="0"/>
        </a:defRPr>
      </a:lvl1pPr>
      <a:lvl2pPr marL="708621" indent="-272110" algn="l" defTabSz="435376" rtl="0" eaLnBrk="0" fontAlgn="base" hangingPunct="0">
        <a:spcBef>
          <a:spcPct val="20000"/>
        </a:spcBef>
        <a:spcAft>
          <a:spcPct val="0"/>
        </a:spcAft>
        <a:buFont typeface="Arial" pitchFamily="34" charset="0"/>
        <a:buChar char="–"/>
        <a:defRPr sz="2600" kern="1200">
          <a:solidFill>
            <a:schemeClr val="tx1"/>
          </a:solidFill>
          <a:latin typeface="+mn-lt"/>
          <a:ea typeface="ＭＳ Ｐゴシック" charset="0"/>
          <a:cs typeface="+mn-cs"/>
        </a:defRPr>
      </a:lvl2pPr>
      <a:lvl3pPr marL="1090708" indent="-217688" algn="l" defTabSz="435376" rtl="0" eaLnBrk="0" fontAlgn="base" hangingPunct="0">
        <a:spcBef>
          <a:spcPct val="20000"/>
        </a:spcBef>
        <a:spcAft>
          <a:spcPct val="0"/>
        </a:spcAft>
        <a:buFont typeface="Arial" pitchFamily="34" charset="0"/>
        <a:buChar char="•"/>
        <a:defRPr sz="2300" kern="1200">
          <a:solidFill>
            <a:schemeClr val="tx1"/>
          </a:solidFill>
          <a:latin typeface="+mn-lt"/>
          <a:ea typeface="ＭＳ Ｐゴシック" charset="0"/>
          <a:cs typeface="+mn-cs"/>
        </a:defRPr>
      </a:lvl3pPr>
      <a:lvl4pPr marL="1526085" indent="-217688" algn="l" defTabSz="435376" rtl="0" eaLnBrk="0" fontAlgn="base" hangingPunct="0">
        <a:spcBef>
          <a:spcPct val="20000"/>
        </a:spcBef>
        <a:spcAft>
          <a:spcPct val="0"/>
        </a:spcAft>
        <a:buFont typeface="Arial" pitchFamily="34" charset="0"/>
        <a:buChar char="–"/>
        <a:defRPr sz="1900" kern="1200">
          <a:solidFill>
            <a:schemeClr val="tx1"/>
          </a:solidFill>
          <a:latin typeface="+mn-lt"/>
          <a:ea typeface="ＭＳ Ｐゴシック" charset="0"/>
          <a:cs typeface="+mn-cs"/>
        </a:defRPr>
      </a:lvl4pPr>
      <a:lvl5pPr marL="1962595" indent="-217688" algn="l" defTabSz="435376" rtl="0" eaLnBrk="0" fontAlgn="base" hangingPunct="0">
        <a:spcBef>
          <a:spcPct val="20000"/>
        </a:spcBef>
        <a:spcAft>
          <a:spcPct val="0"/>
        </a:spcAft>
        <a:buFont typeface="Arial" pitchFamily="34" charset="0"/>
        <a:buChar char="»"/>
        <a:defRPr sz="1900" kern="1200">
          <a:solidFill>
            <a:schemeClr val="tx1"/>
          </a:solidFill>
          <a:latin typeface="+mn-lt"/>
          <a:ea typeface="ＭＳ Ｐゴシック" charset="0"/>
          <a:cs typeface="+mn-cs"/>
        </a:defRPr>
      </a:lvl5pPr>
      <a:lvl6pPr marL="2399898" indent="-218172" algn="l" defTabSz="436345" rtl="0" eaLnBrk="1" latinLnBrk="0" hangingPunct="1">
        <a:spcBef>
          <a:spcPct val="20000"/>
        </a:spcBef>
        <a:buFont typeface="Arial"/>
        <a:buChar char="•"/>
        <a:defRPr sz="1900" kern="1200">
          <a:solidFill>
            <a:schemeClr val="tx1"/>
          </a:solidFill>
          <a:latin typeface="+mn-lt"/>
          <a:ea typeface="+mn-ea"/>
          <a:cs typeface="+mn-cs"/>
        </a:defRPr>
      </a:lvl6pPr>
      <a:lvl7pPr marL="2836242" indent="-218172" algn="l" defTabSz="436345" rtl="0" eaLnBrk="1" latinLnBrk="0" hangingPunct="1">
        <a:spcBef>
          <a:spcPct val="20000"/>
        </a:spcBef>
        <a:buFont typeface="Arial"/>
        <a:buChar char="•"/>
        <a:defRPr sz="1900" kern="1200">
          <a:solidFill>
            <a:schemeClr val="tx1"/>
          </a:solidFill>
          <a:latin typeface="+mn-lt"/>
          <a:ea typeface="+mn-ea"/>
          <a:cs typeface="+mn-cs"/>
        </a:defRPr>
      </a:lvl7pPr>
      <a:lvl8pPr marL="3272588" indent="-218172" algn="l" defTabSz="436345" rtl="0" eaLnBrk="1" latinLnBrk="0" hangingPunct="1">
        <a:spcBef>
          <a:spcPct val="20000"/>
        </a:spcBef>
        <a:buFont typeface="Arial"/>
        <a:buChar char="•"/>
        <a:defRPr sz="1900" kern="1200">
          <a:solidFill>
            <a:schemeClr val="tx1"/>
          </a:solidFill>
          <a:latin typeface="+mn-lt"/>
          <a:ea typeface="+mn-ea"/>
          <a:cs typeface="+mn-cs"/>
        </a:defRPr>
      </a:lvl8pPr>
      <a:lvl9pPr marL="3708933" indent="-218172" algn="l" defTabSz="436345" rtl="0" eaLnBrk="1" latinLnBrk="0" hangingPunct="1">
        <a:spcBef>
          <a:spcPct val="20000"/>
        </a:spcBef>
        <a:buFont typeface="Arial"/>
        <a:buChar char="•"/>
        <a:defRPr sz="1900" kern="1200">
          <a:solidFill>
            <a:schemeClr val="tx1"/>
          </a:solidFill>
          <a:latin typeface="+mn-lt"/>
          <a:ea typeface="+mn-ea"/>
          <a:cs typeface="+mn-cs"/>
        </a:defRPr>
      </a:lvl9pPr>
    </p:bodyStyle>
    <p:otherStyle>
      <a:defPPr>
        <a:defRPr lang="en-US"/>
      </a:defPPr>
      <a:lvl1pPr marL="0" algn="l" defTabSz="436345" rtl="0" eaLnBrk="1" latinLnBrk="0" hangingPunct="1">
        <a:defRPr sz="1700" kern="1200">
          <a:solidFill>
            <a:schemeClr val="tx1"/>
          </a:solidFill>
          <a:latin typeface="+mn-lt"/>
          <a:ea typeface="+mn-ea"/>
          <a:cs typeface="+mn-cs"/>
        </a:defRPr>
      </a:lvl1pPr>
      <a:lvl2pPr marL="436345" algn="l" defTabSz="436345" rtl="0" eaLnBrk="1" latinLnBrk="0" hangingPunct="1">
        <a:defRPr sz="1700" kern="1200">
          <a:solidFill>
            <a:schemeClr val="tx1"/>
          </a:solidFill>
          <a:latin typeface="+mn-lt"/>
          <a:ea typeface="+mn-ea"/>
          <a:cs typeface="+mn-cs"/>
        </a:defRPr>
      </a:lvl2pPr>
      <a:lvl3pPr marL="872690" algn="l" defTabSz="436345" rtl="0" eaLnBrk="1" latinLnBrk="0" hangingPunct="1">
        <a:defRPr sz="1700" kern="1200">
          <a:solidFill>
            <a:schemeClr val="tx1"/>
          </a:solidFill>
          <a:latin typeface="+mn-lt"/>
          <a:ea typeface="+mn-ea"/>
          <a:cs typeface="+mn-cs"/>
        </a:defRPr>
      </a:lvl3pPr>
      <a:lvl4pPr marL="1309035" algn="l" defTabSz="436345" rtl="0" eaLnBrk="1" latinLnBrk="0" hangingPunct="1">
        <a:defRPr sz="1700" kern="1200">
          <a:solidFill>
            <a:schemeClr val="tx1"/>
          </a:solidFill>
          <a:latin typeface="+mn-lt"/>
          <a:ea typeface="+mn-ea"/>
          <a:cs typeface="+mn-cs"/>
        </a:defRPr>
      </a:lvl4pPr>
      <a:lvl5pPr marL="1745380" algn="l" defTabSz="436345" rtl="0" eaLnBrk="1" latinLnBrk="0" hangingPunct="1">
        <a:defRPr sz="1700" kern="1200">
          <a:solidFill>
            <a:schemeClr val="tx1"/>
          </a:solidFill>
          <a:latin typeface="+mn-lt"/>
          <a:ea typeface="+mn-ea"/>
          <a:cs typeface="+mn-cs"/>
        </a:defRPr>
      </a:lvl5pPr>
      <a:lvl6pPr marL="2181725" algn="l" defTabSz="436345" rtl="0" eaLnBrk="1" latinLnBrk="0" hangingPunct="1">
        <a:defRPr sz="1700" kern="1200">
          <a:solidFill>
            <a:schemeClr val="tx1"/>
          </a:solidFill>
          <a:latin typeface="+mn-lt"/>
          <a:ea typeface="+mn-ea"/>
          <a:cs typeface="+mn-cs"/>
        </a:defRPr>
      </a:lvl6pPr>
      <a:lvl7pPr marL="2618070" algn="l" defTabSz="436345" rtl="0" eaLnBrk="1" latinLnBrk="0" hangingPunct="1">
        <a:defRPr sz="1700" kern="1200">
          <a:solidFill>
            <a:schemeClr val="tx1"/>
          </a:solidFill>
          <a:latin typeface="+mn-lt"/>
          <a:ea typeface="+mn-ea"/>
          <a:cs typeface="+mn-cs"/>
        </a:defRPr>
      </a:lvl7pPr>
      <a:lvl8pPr marL="3054416" algn="l" defTabSz="436345" rtl="0" eaLnBrk="1" latinLnBrk="0" hangingPunct="1">
        <a:defRPr sz="1700" kern="1200">
          <a:solidFill>
            <a:schemeClr val="tx1"/>
          </a:solidFill>
          <a:latin typeface="+mn-lt"/>
          <a:ea typeface="+mn-ea"/>
          <a:cs typeface="+mn-cs"/>
        </a:defRPr>
      </a:lvl8pPr>
      <a:lvl9pPr marL="3490760" algn="l" defTabSz="43634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1" y="0"/>
            <a:ext cx="9157607" cy="4646839"/>
          </a:xfrm>
          <a:solidFill>
            <a:schemeClr val="tx2"/>
          </a:solidFill>
        </p:spPr>
        <p:txBody>
          <a:bodyPr/>
          <a:lstStyle/>
          <a:p>
            <a:pPr eaLnBrk="1" hangingPunct="1"/>
            <a:r>
              <a:rPr lang="en-GB" sz="3800" b="1">
                <a:solidFill>
                  <a:schemeClr val="bg1"/>
                </a:solidFill>
                <a:ea typeface="ＭＳ Ｐゴシック" pitchFamily="34" charset="-128"/>
              </a:rPr>
              <a:t>CIL : The Spending</a:t>
            </a:r>
            <a:r>
              <a:rPr lang="en-GB" b="1" smtClean="0">
                <a:solidFill>
                  <a:schemeClr val="bg1"/>
                </a:solidFill>
                <a:ea typeface="ＭＳ Ｐゴシック" pitchFamily="34" charset="-128"/>
              </a:rPr>
              <a:t/>
            </a:r>
            <a:br>
              <a:rPr lang="en-GB" b="1" smtClean="0">
                <a:solidFill>
                  <a:schemeClr val="bg1"/>
                </a:solidFill>
                <a:ea typeface="ＭＳ Ｐゴシック" pitchFamily="34" charset="-128"/>
              </a:rPr>
            </a:br>
            <a:endParaRPr lang="en-GB" sz="2300">
              <a:solidFill>
                <a:schemeClr val="bg1"/>
              </a:solidFill>
              <a:latin typeface="Trebuchet MS" pitchFamily="34" charset="0"/>
              <a:ea typeface="ＭＳ Ｐゴシック" pitchFamily="34" charset="-128"/>
            </a:endParaRPr>
          </a:p>
        </p:txBody>
      </p:sp>
      <p:sp>
        <p:nvSpPr>
          <p:cNvPr id="90115" name="TextBox 2"/>
          <p:cNvSpPr txBox="1">
            <a:spLocks noChangeArrowheads="1"/>
          </p:cNvSpPr>
          <p:nvPr/>
        </p:nvSpPr>
        <p:spPr bwMode="auto">
          <a:xfrm>
            <a:off x="966109" y="6628947"/>
            <a:ext cx="175759" cy="43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259" tIns="43630" rIns="87259" bIns="43630">
            <a:spAutoFit/>
          </a:bodyP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fontAlgn="base" hangingPunct="1">
              <a:spcBef>
                <a:spcPct val="0"/>
              </a:spcBef>
              <a:spcAft>
                <a:spcPct val="0"/>
              </a:spcAft>
            </a:pPr>
            <a:endParaRPr lang="en-US" sz="2300" b="0">
              <a:solidFill>
                <a:srgbClr val="000000"/>
              </a:solidFill>
            </a:endParaRPr>
          </a:p>
        </p:txBody>
      </p:sp>
    </p:spTree>
    <p:extLst>
      <p:ext uri="{BB962C8B-B14F-4D97-AF65-F5344CB8AC3E}">
        <p14:creationId xmlns:p14="http://schemas.microsoft.com/office/powerpoint/2010/main" val="1954325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Content Placeholder 2"/>
          <p:cNvSpPr>
            <a:spLocks noGrp="1"/>
          </p:cNvSpPr>
          <p:nvPr>
            <p:ph idx="1"/>
          </p:nvPr>
        </p:nvSpPr>
        <p:spPr>
          <a:xfrm>
            <a:off x="489857" y="1796144"/>
            <a:ext cx="8033884" cy="3929063"/>
          </a:xfrm>
        </p:spPr>
        <p:txBody>
          <a:bodyPr/>
          <a:lstStyle/>
          <a:p>
            <a:pPr>
              <a:buFont typeface="Arial" pitchFamily="34" charset="0"/>
              <a:buNone/>
            </a:pPr>
            <a:r>
              <a:rPr lang="en-US" sz="1700">
                <a:ea typeface="ＭＳ Ｐゴシック" pitchFamily="34" charset="-128"/>
              </a:rPr>
              <a:t>	A local council must use CIL receipts to fund:</a:t>
            </a:r>
          </a:p>
          <a:p>
            <a:pPr lvl="1">
              <a:buFont typeface="Calibri" pitchFamily="34" charset="0"/>
              <a:buAutoNum type="alphaLcParenR"/>
            </a:pPr>
            <a:r>
              <a:rPr lang="en-US" sz="1700">
                <a:ea typeface="ＭＳ Ｐゴシック" pitchFamily="34" charset="-128"/>
              </a:rPr>
              <a:t>the provision, improvement, replacement, operation or maintenance of infrastructure; or</a:t>
            </a:r>
          </a:p>
          <a:p>
            <a:pPr lvl="1">
              <a:buFont typeface="Calibri" pitchFamily="34" charset="0"/>
              <a:buAutoNum type="alphaLcParenR"/>
            </a:pPr>
            <a:r>
              <a:rPr lang="en-US" sz="1700">
                <a:ea typeface="ＭＳ Ｐゴシック" pitchFamily="34" charset="-128"/>
              </a:rPr>
              <a:t>anything else that is concerned with addressing the demands that development places on an area.</a:t>
            </a:r>
          </a:p>
          <a:p>
            <a:pPr lvl="1">
              <a:buFont typeface="Calibri" pitchFamily="34" charset="0"/>
              <a:buAutoNum type="alphaLcParenR"/>
            </a:pPr>
            <a:endParaRPr lang="en-US" sz="1700">
              <a:ea typeface="ＭＳ Ｐゴシック" pitchFamily="34" charset="-128"/>
            </a:endParaRPr>
          </a:p>
          <a:p>
            <a:pPr lvl="1">
              <a:buFont typeface="Arial" pitchFamily="34" charset="0"/>
              <a:buNone/>
            </a:pPr>
            <a:r>
              <a:rPr lang="en-US" sz="1700">
                <a:ea typeface="ＭＳ Ｐゴシック" pitchFamily="34" charset="-128"/>
              </a:rPr>
              <a:t>NB: The Council must give the money back if it has not applied to support the development of its area within 5 years of receipt; or has applied the funding otherwise than in accordance with regulation 59C</a:t>
            </a: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sp>
        <p:nvSpPr>
          <p:cNvPr id="106499"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Neighbourhdood CIL Spending </a:t>
            </a:r>
          </a:p>
        </p:txBody>
      </p:sp>
    </p:spTree>
    <p:extLst>
      <p:ext uri="{BB962C8B-B14F-4D97-AF65-F5344CB8AC3E}">
        <p14:creationId xmlns:p14="http://schemas.microsoft.com/office/powerpoint/2010/main" val="1354899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Content Placeholder 2"/>
          <p:cNvSpPr>
            <a:spLocks noGrp="1"/>
          </p:cNvSpPr>
          <p:nvPr>
            <p:ph idx="1"/>
          </p:nvPr>
        </p:nvSpPr>
        <p:spPr>
          <a:xfrm>
            <a:off x="456974" y="2197554"/>
            <a:ext cx="8033884" cy="3929063"/>
          </a:xfrm>
        </p:spPr>
        <p:txBody>
          <a:bodyPr/>
          <a:lstStyle/>
          <a:p>
            <a:r>
              <a:rPr lang="en-US" sz="1700">
                <a:ea typeface="ＭＳ Ｐゴシック" pitchFamily="34" charset="-128"/>
              </a:rPr>
              <a:t>A local council must prepare a report for any financial year in which it receives CIL receipts.</a:t>
            </a:r>
          </a:p>
          <a:p>
            <a:r>
              <a:rPr lang="en-US" sz="1700">
                <a:ea typeface="ＭＳ Ｐゴシック" pitchFamily="34" charset="-128"/>
              </a:rPr>
              <a:t>The report must include:</a:t>
            </a:r>
          </a:p>
          <a:p>
            <a:pPr lvl="1"/>
            <a:r>
              <a:rPr lang="en-US" sz="1700">
                <a:ea typeface="ＭＳ Ｐゴシック" pitchFamily="34" charset="-128"/>
              </a:rPr>
              <a:t>the total CIL receipts for the reported year</a:t>
            </a:r>
          </a:p>
          <a:p>
            <a:pPr lvl="1"/>
            <a:r>
              <a:rPr lang="en-US" sz="1700">
                <a:ea typeface="ＭＳ Ｐゴシック" pitchFamily="34" charset="-128"/>
              </a:rPr>
              <a:t>the total CIL expenditure for the reported year</a:t>
            </a:r>
          </a:p>
          <a:p>
            <a:pPr lvl="1"/>
            <a:r>
              <a:rPr lang="en-US" sz="1700">
                <a:ea typeface="ＭＳ Ｐゴシック" pitchFamily="34" charset="-128"/>
              </a:rPr>
              <a:t>summary of the items to which CIL has been applied and the amount of CIL expenditure on each item</a:t>
            </a: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sp>
        <p:nvSpPr>
          <p:cNvPr id="108547"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Reporting on CIL expenditure</a:t>
            </a:r>
            <a:endParaRPr lang="en-US" sz="3800" b="0">
              <a:solidFill>
                <a:srgbClr val="FFFFFF"/>
              </a:solidFill>
              <a:latin typeface="Callibri" charset="0"/>
            </a:endParaRPr>
          </a:p>
        </p:txBody>
      </p:sp>
    </p:spTree>
    <p:extLst>
      <p:ext uri="{BB962C8B-B14F-4D97-AF65-F5344CB8AC3E}">
        <p14:creationId xmlns:p14="http://schemas.microsoft.com/office/powerpoint/2010/main" val="1796583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Content Placeholder 2"/>
          <p:cNvSpPr>
            <a:spLocks noGrp="1"/>
          </p:cNvSpPr>
          <p:nvPr>
            <p:ph idx="1"/>
          </p:nvPr>
        </p:nvSpPr>
        <p:spPr>
          <a:xfrm>
            <a:off x="456975" y="1599975"/>
            <a:ext cx="7149419" cy="2863169"/>
          </a:xfrm>
        </p:spPr>
        <p:txBody>
          <a:bodyPr/>
          <a:lstStyle/>
          <a:p>
            <a:r>
              <a:rPr lang="en-US" sz="1700">
                <a:ea typeface="ＭＳ Ｐゴシック" pitchFamily="34" charset="-128"/>
              </a:rPr>
              <a:t>Consider CIL as just one part of a more complex blend of funding</a:t>
            </a:r>
          </a:p>
          <a:p>
            <a:r>
              <a:rPr lang="en-US" sz="1700">
                <a:ea typeface="ＭＳ Ｐゴシック" pitchFamily="34" charset="-128"/>
              </a:rPr>
              <a:t>Use Annual Capital budget setting to agree priorities for CIL and therefore set Reg 123 list (need to maintain golden thread with your Local Plan)</a:t>
            </a:r>
          </a:p>
          <a:p>
            <a:r>
              <a:rPr lang="en-US" sz="1700">
                <a:ea typeface="ＭＳ Ｐゴシック" pitchFamily="34" charset="-128"/>
              </a:rPr>
              <a:t>Consider how you will work with Parishes (and County Council) </a:t>
            </a:r>
          </a:p>
          <a:p>
            <a:r>
              <a:rPr lang="en-US" sz="1700">
                <a:ea typeface="ＭＳ Ｐゴシック" pitchFamily="34" charset="-128"/>
              </a:rPr>
              <a:t>Areas without Parishes need to build in consultation on infrastructure priorities</a:t>
            </a:r>
          </a:p>
          <a:p>
            <a:r>
              <a:rPr lang="en-US" sz="1700">
                <a:ea typeface="ＭＳ Ｐゴシック" pitchFamily="34" charset="-128"/>
              </a:rPr>
              <a:t>Officials need to prepare thoroughly to ensure allocation and monitoring mechanisms work efficiently</a:t>
            </a:r>
          </a:p>
          <a:p>
            <a:r>
              <a:rPr lang="en-US" sz="1700">
                <a:ea typeface="ＭＳ Ｐゴシック" pitchFamily="34" charset="-128"/>
              </a:rPr>
              <a:t>….Tempted to set high CIL rates? Remember you cannot set CIL differential rates based on variation in infrastructure needs</a:t>
            </a:r>
          </a:p>
          <a:p>
            <a:endParaRPr lang="en-US" sz="1400">
              <a:ea typeface="ＭＳ Ｐゴシック" pitchFamily="34" charset="-128"/>
            </a:endParaRPr>
          </a:p>
          <a:p>
            <a:endParaRPr lang="en-US" sz="1400">
              <a:ea typeface="ＭＳ Ｐゴシック" pitchFamily="34" charset="-128"/>
            </a:endParaRPr>
          </a:p>
          <a:p>
            <a:endParaRPr lang="en-US" sz="1400">
              <a:ea typeface="ＭＳ Ｐゴシック" pitchFamily="34" charset="-128"/>
            </a:endParaRPr>
          </a:p>
          <a:p>
            <a:endParaRPr lang="en-US" sz="1400">
              <a:ea typeface="ＭＳ Ｐゴシック" pitchFamily="34" charset="-128"/>
            </a:endParaRPr>
          </a:p>
          <a:p>
            <a:endParaRPr lang="en-GB" sz="1400">
              <a:ea typeface="ＭＳ Ｐゴシック" pitchFamily="34" charset="-128"/>
            </a:endParaRPr>
          </a:p>
        </p:txBody>
      </p:sp>
      <p:graphicFrame>
        <p:nvGraphicFramePr>
          <p:cNvPr id="7" name="Chart 6"/>
          <p:cNvGraphicFramePr/>
          <p:nvPr/>
        </p:nvGraphicFramePr>
        <p:xfrm>
          <a:off x="5225144" y="4136571"/>
          <a:ext cx="3534229" cy="2032000"/>
        </p:xfrm>
        <a:graphic>
          <a:graphicData uri="http://schemas.openxmlformats.org/drawingml/2006/chart">
            <c:chart xmlns:c="http://schemas.openxmlformats.org/drawingml/2006/chart" xmlns:r="http://schemas.openxmlformats.org/officeDocument/2006/relationships" r:id="rId3"/>
          </a:graphicData>
        </a:graphic>
      </p:graphicFrame>
      <p:sp>
        <p:nvSpPr>
          <p:cNvPr id="110596" name="Title 1"/>
          <p:cNvSpPr txBox="1">
            <a:spLocks/>
          </p:cNvSpPr>
          <p:nvPr/>
        </p:nvSpPr>
        <p:spPr bwMode="auto">
          <a:xfrm>
            <a:off x="-13606" y="0"/>
            <a:ext cx="9157607" cy="1091974"/>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eaLnBrk="1" fontAlgn="base" hangingPunct="1">
              <a:spcBef>
                <a:spcPct val="0"/>
              </a:spcBef>
              <a:spcAft>
                <a:spcPct val="0"/>
              </a:spcAft>
            </a:pPr>
            <a:r>
              <a:rPr lang="en-GB" sz="3800" b="0">
                <a:solidFill>
                  <a:srgbClr val="FFFFFF"/>
                </a:solidFill>
                <a:latin typeface="Calibri" pitchFamily="34" charset="0"/>
              </a:rPr>
              <a:t>Approach to Spending CIL</a:t>
            </a:r>
            <a:endParaRPr lang="en-GB" sz="2300" b="0">
              <a:solidFill>
                <a:srgbClr val="FFFFFF"/>
              </a:solidFill>
              <a:latin typeface="Trebuchet MS" pitchFamily="34" charset="0"/>
            </a:endParaRPr>
          </a:p>
        </p:txBody>
      </p:sp>
    </p:spTree>
    <p:extLst>
      <p:ext uri="{BB962C8B-B14F-4D97-AF65-F5344CB8AC3E}">
        <p14:creationId xmlns:p14="http://schemas.microsoft.com/office/powerpoint/2010/main" val="265192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txBox="1">
            <a:spLocks/>
          </p:cNvSpPr>
          <p:nvPr/>
        </p:nvSpPr>
        <p:spPr bwMode="auto">
          <a:xfrm>
            <a:off x="0" y="2159002"/>
            <a:ext cx="9144000" cy="2525259"/>
          </a:xfrm>
          <a:prstGeom prst="rect">
            <a:avLst/>
          </a:prstGeom>
          <a:solidFill>
            <a:srgbClr val="1F497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eaLnBrk="1" fontAlgn="base" hangingPunct="1">
              <a:spcBef>
                <a:spcPct val="0"/>
              </a:spcBef>
              <a:spcAft>
                <a:spcPct val="0"/>
              </a:spcAft>
            </a:pPr>
            <a:r>
              <a:rPr lang="en-GB" sz="3800" b="0">
                <a:solidFill>
                  <a:srgbClr val="FFFFFF"/>
                </a:solidFill>
                <a:latin typeface="Callibri" charset="0"/>
              </a:rPr>
              <a:t>Questions</a:t>
            </a:r>
          </a:p>
        </p:txBody>
      </p:sp>
    </p:spTree>
    <p:extLst>
      <p:ext uri="{BB962C8B-B14F-4D97-AF65-F5344CB8AC3E}">
        <p14:creationId xmlns:p14="http://schemas.microsoft.com/office/powerpoint/2010/main" val="4253220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ctrTitle"/>
          </p:nvPr>
        </p:nvSpPr>
        <p:spPr>
          <a:xfrm>
            <a:off x="1" y="2120446"/>
            <a:ext cx="9157607" cy="2526393"/>
          </a:xfrm>
          <a:solidFill>
            <a:schemeClr val="tx2"/>
          </a:solidFill>
        </p:spPr>
        <p:txBody>
          <a:bodyPr/>
          <a:lstStyle/>
          <a:p>
            <a:pPr eaLnBrk="1" hangingPunct="1"/>
            <a:r>
              <a:rPr lang="en-GB" sz="3800" b="1">
                <a:solidFill>
                  <a:schemeClr val="bg1"/>
                </a:solidFill>
                <a:ea typeface="ＭＳ Ｐゴシック" pitchFamily="34" charset="-128"/>
              </a:rPr>
              <a:t>Background and Context</a:t>
            </a:r>
            <a:endParaRPr lang="en-GB" sz="2300">
              <a:solidFill>
                <a:schemeClr val="bg1"/>
              </a:solidFill>
              <a:latin typeface="Trebuchet MS" pitchFamily="34" charset="0"/>
              <a:ea typeface="ＭＳ Ｐゴシック" pitchFamily="34" charset="-128"/>
            </a:endParaRPr>
          </a:p>
        </p:txBody>
      </p:sp>
      <p:sp>
        <p:nvSpPr>
          <p:cNvPr id="91139" name="TextBox 2"/>
          <p:cNvSpPr txBox="1">
            <a:spLocks noChangeArrowheads="1"/>
          </p:cNvSpPr>
          <p:nvPr/>
        </p:nvSpPr>
        <p:spPr bwMode="auto">
          <a:xfrm>
            <a:off x="966109" y="6628947"/>
            <a:ext cx="175759" cy="43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259" tIns="43630" rIns="87259" bIns="43630">
            <a:spAutoFit/>
          </a:bodyP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eaLnBrk="1" fontAlgn="base" hangingPunct="1">
              <a:spcBef>
                <a:spcPct val="0"/>
              </a:spcBef>
              <a:spcAft>
                <a:spcPct val="0"/>
              </a:spcAft>
            </a:pPr>
            <a:endParaRPr lang="en-US" sz="2300" b="0">
              <a:solidFill>
                <a:srgbClr val="000000"/>
              </a:solidFill>
            </a:endParaRPr>
          </a:p>
        </p:txBody>
      </p:sp>
    </p:spTree>
    <p:extLst>
      <p:ext uri="{BB962C8B-B14F-4D97-AF65-F5344CB8AC3E}">
        <p14:creationId xmlns:p14="http://schemas.microsoft.com/office/powerpoint/2010/main" val="1982318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idx="1"/>
          </p:nvPr>
        </p:nvSpPr>
        <p:spPr>
          <a:xfrm>
            <a:off x="456975" y="1599974"/>
            <a:ext cx="7149419" cy="1726973"/>
          </a:xfrm>
        </p:spPr>
        <p:txBody>
          <a:bodyPr/>
          <a:lstStyle/>
          <a:p>
            <a:pPr>
              <a:buFont typeface="Arial" pitchFamily="34" charset="0"/>
              <a:buNone/>
            </a:pPr>
            <a:r>
              <a:rPr lang="en-US" sz="1700">
                <a:ea typeface="ＭＳ Ｐゴシック" pitchFamily="34" charset="-128"/>
              </a:rPr>
              <a:t>	The levy cannot be expected to pay for all of the infrastructure required: </a:t>
            </a:r>
          </a:p>
          <a:p>
            <a:pPr lvl="1"/>
            <a:r>
              <a:rPr lang="en-US" sz="1700">
                <a:ea typeface="ＭＳ Ｐゴシック" pitchFamily="34" charset="-128"/>
              </a:rPr>
              <a:t>10-30%</a:t>
            </a:r>
          </a:p>
          <a:p>
            <a:pPr lvl="1"/>
            <a:r>
              <a:rPr lang="en-US" sz="1700">
                <a:ea typeface="ＭＳ Ｐゴシック" pitchFamily="34" charset="-128"/>
              </a:rPr>
              <a:t>Consider CIL as just one part of a more complex blend of funding</a:t>
            </a:r>
          </a:p>
          <a:p>
            <a:endParaRPr lang="en-US" sz="1400">
              <a:ea typeface="ＭＳ Ｐゴシック" pitchFamily="34" charset="-128"/>
            </a:endParaRPr>
          </a:p>
          <a:p>
            <a:endParaRPr lang="en-US" sz="1400">
              <a:ea typeface="ＭＳ Ｐゴシック" pitchFamily="34" charset="-128"/>
            </a:endParaRPr>
          </a:p>
          <a:p>
            <a:endParaRPr lang="en-US" sz="1400">
              <a:ea typeface="ＭＳ Ｐゴシック" pitchFamily="34" charset="-128"/>
            </a:endParaRPr>
          </a:p>
          <a:p>
            <a:endParaRPr lang="en-US" sz="1400">
              <a:ea typeface="ＭＳ Ｐゴシック" pitchFamily="34" charset="-128"/>
            </a:endParaRPr>
          </a:p>
          <a:p>
            <a:endParaRPr lang="en-GB" sz="1400">
              <a:ea typeface="ＭＳ Ｐゴシック" pitchFamily="34" charset="-128"/>
            </a:endParaRPr>
          </a:p>
        </p:txBody>
      </p:sp>
      <p:graphicFrame>
        <p:nvGraphicFramePr>
          <p:cNvPr id="7" name="Chart 6"/>
          <p:cNvGraphicFramePr/>
          <p:nvPr/>
        </p:nvGraphicFramePr>
        <p:xfrm>
          <a:off x="1765300" y="2921000"/>
          <a:ext cx="5524500" cy="3263900"/>
        </p:xfrm>
        <a:graphic>
          <a:graphicData uri="http://schemas.openxmlformats.org/drawingml/2006/chart">
            <c:chart xmlns:c="http://schemas.openxmlformats.org/drawingml/2006/chart" xmlns:r="http://schemas.openxmlformats.org/officeDocument/2006/relationships" r:id="rId3"/>
          </a:graphicData>
        </a:graphic>
      </p:graphicFrame>
      <p:sp>
        <p:nvSpPr>
          <p:cNvPr id="92164" name="Title 1"/>
          <p:cNvSpPr txBox="1">
            <a:spLocks/>
          </p:cNvSpPr>
          <p:nvPr/>
        </p:nvSpPr>
        <p:spPr bwMode="auto">
          <a:xfrm>
            <a:off x="-13606" y="0"/>
            <a:ext cx="9157607" cy="1091974"/>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eaLnBrk="1" fontAlgn="base" hangingPunct="1">
              <a:spcBef>
                <a:spcPct val="0"/>
              </a:spcBef>
              <a:spcAft>
                <a:spcPct val="0"/>
              </a:spcAft>
            </a:pPr>
            <a:r>
              <a:rPr lang="en-GB" sz="3800" b="0">
                <a:solidFill>
                  <a:srgbClr val="FFFFFF"/>
                </a:solidFill>
                <a:latin typeface="Calibri" pitchFamily="34" charset="0"/>
              </a:rPr>
              <a:t>The Funding Pie</a:t>
            </a:r>
            <a:endParaRPr lang="en-GB" sz="2300" b="0">
              <a:solidFill>
                <a:srgbClr val="FFFFFF"/>
              </a:solidFill>
              <a:latin typeface="Trebuchet MS" pitchFamily="34" charset="0"/>
            </a:endParaRPr>
          </a:p>
        </p:txBody>
      </p:sp>
    </p:spTree>
    <p:extLst>
      <p:ext uri="{BB962C8B-B14F-4D97-AF65-F5344CB8AC3E}">
        <p14:creationId xmlns:p14="http://schemas.microsoft.com/office/powerpoint/2010/main" val="60884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Content Placeholder 2"/>
          <p:cNvSpPr>
            <a:spLocks noGrp="1"/>
          </p:cNvSpPr>
          <p:nvPr>
            <p:ph idx="1"/>
          </p:nvPr>
        </p:nvSpPr>
        <p:spPr>
          <a:xfrm>
            <a:off x="456974" y="2197554"/>
            <a:ext cx="4940526" cy="3929063"/>
          </a:xfrm>
        </p:spPr>
        <p:txBody>
          <a:bodyPr/>
          <a:lstStyle/>
          <a:p>
            <a:r>
              <a:rPr lang="ja-JP" altLang="en-US" sz="1700">
                <a:ea typeface="ＭＳ Ｐゴシック" pitchFamily="34" charset="-128"/>
              </a:rPr>
              <a:t>“</a:t>
            </a:r>
            <a:r>
              <a:rPr lang="en-US" altLang="ja-JP" sz="1700">
                <a:ea typeface="ＭＳ Ｐゴシック" pitchFamily="34" charset="-128"/>
              </a:rPr>
              <a:t>double dipping</a:t>
            </a:r>
            <a:r>
              <a:rPr lang="ja-JP" altLang="en-US" sz="1700">
                <a:ea typeface="ＭＳ Ｐゴシック" pitchFamily="34" charset="-128"/>
              </a:rPr>
              <a:t>”</a:t>
            </a:r>
            <a:r>
              <a:rPr lang="en-US" altLang="ja-JP" sz="1700">
                <a:ea typeface="ＭＳ Ｐゴシック" pitchFamily="34" charset="-128"/>
              </a:rPr>
              <a:t> is a concern for Developers</a:t>
            </a:r>
          </a:p>
          <a:p>
            <a:r>
              <a:rPr lang="en-US" sz="1700">
                <a:ea typeface="ＭＳ Ｐゴシック" pitchFamily="34" charset="-128"/>
              </a:rPr>
              <a:t>Regulation 123 is the requirement for a published list of infrastructure projects or types of infrastructure that the Charging Authority intends will be, or may be, wholly or partly funded by CIL, those infrastructure projects or types of infrastructure.</a:t>
            </a:r>
          </a:p>
          <a:p>
            <a:r>
              <a:rPr lang="en-US" sz="1700">
                <a:ea typeface="ＭＳ Ｐゴシック" pitchFamily="34" charset="-128"/>
              </a:rPr>
              <a:t>…put another way you cannot collect s106 to spend on items within your Reg 123 list</a:t>
            </a: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pic>
        <p:nvPicPr>
          <p:cNvPr id="94211"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1" y="2197554"/>
            <a:ext cx="3289527" cy="2462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2" name="Title 1"/>
          <p:cNvSpPr txBox="1">
            <a:spLocks/>
          </p:cNvSpPr>
          <p:nvPr/>
        </p:nvSpPr>
        <p:spPr bwMode="auto">
          <a:xfrm>
            <a:off x="1" y="0"/>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Purpose of the Reg 123 list</a:t>
            </a:r>
            <a:endParaRPr lang="en-US" sz="3800" b="0">
              <a:solidFill>
                <a:srgbClr val="FFFFFF"/>
              </a:solidFill>
              <a:latin typeface="Callibri" charset="0"/>
            </a:endParaRPr>
          </a:p>
        </p:txBody>
      </p:sp>
    </p:spTree>
    <p:extLst>
      <p:ext uri="{BB962C8B-B14F-4D97-AF65-F5344CB8AC3E}">
        <p14:creationId xmlns:p14="http://schemas.microsoft.com/office/powerpoint/2010/main" val="1124431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Reg 123 list: The Golden Thread</a:t>
            </a:r>
            <a:endParaRPr lang="en-US" sz="3800" b="0">
              <a:solidFill>
                <a:srgbClr val="FFFFFF"/>
              </a:solidFill>
              <a:latin typeface="Callibri" charset="0"/>
            </a:endParaRPr>
          </a:p>
        </p:txBody>
      </p:sp>
      <p:graphicFrame>
        <p:nvGraphicFramePr>
          <p:cNvPr id="6" name="Diagram 5"/>
          <p:cNvGraphicFramePr/>
          <p:nvPr/>
        </p:nvGraphicFramePr>
        <p:xfrm>
          <a:off x="2612571" y="1034144"/>
          <a:ext cx="3701143" cy="46264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10"/>
          <p:cNvGrpSpPr>
            <a:grpSpLocks/>
          </p:cNvGrpSpPr>
          <p:nvPr/>
        </p:nvGrpSpPr>
        <p:grpSpPr bwMode="auto">
          <a:xfrm>
            <a:off x="5334000" y="4735287"/>
            <a:ext cx="3048000" cy="816429"/>
            <a:chOff x="7467600" y="6629400"/>
            <a:chExt cx="4267200" cy="1143000"/>
          </a:xfrm>
        </p:grpSpPr>
        <p:sp>
          <p:nvSpPr>
            <p:cNvPr id="7" name="Rectangle 6"/>
            <p:cNvSpPr/>
            <p:nvPr/>
          </p:nvSpPr>
          <p:spPr>
            <a:xfrm>
              <a:off x="8991600" y="6629400"/>
              <a:ext cx="2743200" cy="1143000"/>
            </a:xfrm>
            <a:prstGeom prst="rect">
              <a:avLst/>
            </a:prstGeom>
            <a:ln w="47625"/>
            <a:effectLst/>
          </p:spPr>
          <p:style>
            <a:lnRef idx="1">
              <a:schemeClr val="accent1"/>
            </a:lnRef>
            <a:fillRef idx="3">
              <a:schemeClr val="accent1"/>
            </a:fillRef>
            <a:effectRef idx="2">
              <a:schemeClr val="accent1"/>
            </a:effectRef>
            <a:fontRef idx="minor">
              <a:schemeClr val="lt1"/>
            </a:fontRef>
          </p:style>
          <p:txBody>
            <a:bodyPr anchor="ctr"/>
            <a:lstStyle/>
            <a:p>
              <a:pPr algn="ctr" defTabSz="653064" fontAlgn="base">
                <a:spcBef>
                  <a:spcPct val="0"/>
                </a:spcBef>
                <a:spcAft>
                  <a:spcPct val="0"/>
                </a:spcAft>
                <a:defRPr/>
              </a:pPr>
              <a:r>
                <a:rPr lang="en-GB" sz="2000" dirty="0">
                  <a:solidFill>
                    <a:prstClr val="white"/>
                  </a:solidFill>
                </a:rPr>
                <a:t>Capital Programme</a:t>
              </a:r>
            </a:p>
          </p:txBody>
        </p:sp>
        <p:cxnSp>
          <p:nvCxnSpPr>
            <p:cNvPr id="9" name="Straight Arrow Connector 8"/>
            <p:cNvCxnSpPr>
              <a:endCxn id="7" idx="1"/>
            </p:cNvCxnSpPr>
            <p:nvPr/>
          </p:nvCxnSpPr>
          <p:spPr>
            <a:xfrm flipV="1">
              <a:off x="7467600" y="7200900"/>
              <a:ext cx="1524000" cy="38100"/>
            </a:xfrm>
            <a:prstGeom prst="straightConnector1">
              <a:avLst/>
            </a:prstGeom>
            <a:ln w="50800">
              <a:solidFill>
                <a:srgbClr val="FFFF00"/>
              </a:solidFill>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659048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a:xfrm>
            <a:off x="456974" y="1578429"/>
            <a:ext cx="8033884" cy="3701143"/>
          </a:xfrm>
        </p:spPr>
        <p:txBody>
          <a:bodyPr/>
          <a:lstStyle/>
          <a:p>
            <a:pPr>
              <a:buFont typeface="Arial" pitchFamily="34" charset="0"/>
              <a:buNone/>
            </a:pPr>
            <a:r>
              <a:rPr lang="en-US" sz="1700" b="1">
                <a:ea typeface="ＭＳ Ｐゴシック" pitchFamily="34" charset="-128"/>
              </a:rPr>
              <a:t>Case Study 3</a:t>
            </a:r>
          </a:p>
          <a:p>
            <a:r>
              <a:rPr lang="en-US" sz="1700">
                <a:ea typeface="ＭＳ Ｐゴシック" pitchFamily="34" charset="-128"/>
              </a:rPr>
              <a:t>Flood Risk Management Infrastructure to protect Flood Cell 1 of the XXXXXXX Island Coastal Defence Strategy </a:t>
            </a:r>
          </a:p>
          <a:p>
            <a:r>
              <a:rPr lang="en-US" sz="1700">
                <a:ea typeface="ＭＳ Ｐゴシック" pitchFamily="34" charset="-128"/>
              </a:rPr>
              <a:t>Flood Risk Management Infrastructure to protect Flood Cell 4 of the XXXXXXX Island Coastal Defence Strategy </a:t>
            </a:r>
          </a:p>
          <a:p>
            <a:r>
              <a:rPr lang="en-US" sz="1700">
                <a:ea typeface="ＭＳ Ｐゴシック" pitchFamily="34" charset="-128"/>
              </a:rPr>
              <a:t>School Places (primary and secondary schools) </a:t>
            </a:r>
          </a:p>
          <a:p>
            <a:r>
              <a:rPr lang="en-US" sz="1700">
                <a:ea typeface="ＭＳ Ｐゴシック" pitchFamily="34" charset="-128"/>
              </a:rPr>
              <a:t>Bridge Link XXXX to XXXXXX Island </a:t>
            </a:r>
          </a:p>
          <a:p>
            <a:r>
              <a:rPr lang="en-US" sz="1700">
                <a:ea typeface="ＭＳ Ｐゴシック" pitchFamily="34" charset="-128"/>
              </a:rPr>
              <a:t>M275 Junction at XXXXXX </a:t>
            </a:r>
          </a:p>
          <a:p>
            <a:r>
              <a:rPr lang="en-US" sz="1700">
                <a:ea typeface="ＭＳ Ｐゴシック" pitchFamily="34" charset="-128"/>
              </a:rPr>
              <a:t>Park &amp; Ride at XXXXXX</a:t>
            </a:r>
          </a:p>
          <a:p>
            <a:r>
              <a:rPr lang="en-US" sz="1700">
                <a:ea typeface="ＭＳ Ｐゴシック" pitchFamily="34" charset="-128"/>
              </a:rPr>
              <a:t>Station Square Transport Interchange </a:t>
            </a:r>
          </a:p>
          <a:p>
            <a:r>
              <a:rPr lang="en-US" sz="1700">
                <a:ea typeface="ＭＳ Ｐゴシック" pitchFamily="34" charset="-128"/>
              </a:rPr>
              <a:t>City Centre Public Realm Improvements </a:t>
            </a:r>
          </a:p>
          <a:p>
            <a:pPr>
              <a:buFont typeface="Arial" pitchFamily="34" charset="0"/>
              <a:buNone/>
            </a:pPr>
            <a:r>
              <a:rPr lang="en-US" sz="1700">
                <a:ea typeface="ＭＳ Ｐゴシック" pitchFamily="34" charset="-128"/>
              </a:rPr>
              <a:t>	</a:t>
            </a:r>
          </a:p>
          <a:p>
            <a:pPr>
              <a:buFont typeface="Arial" pitchFamily="34" charset="0"/>
              <a:buNone/>
            </a:pPr>
            <a:r>
              <a:rPr lang="en-US" sz="1700">
                <a:ea typeface="ＭＳ Ｐゴシック" pitchFamily="34" charset="-128"/>
              </a:rPr>
              <a:t>	NB inclusion of infrastructure types in this list does not signify a commitment from the city council to fund all the projects listed, or the entirety of any one project through CIL. The order in the table does not imply any order of preference for spend. </a:t>
            </a: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sp>
        <p:nvSpPr>
          <p:cNvPr id="98307"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Crafting a Reg 123 list</a:t>
            </a:r>
            <a:endParaRPr lang="en-US" sz="3800" b="0">
              <a:solidFill>
                <a:srgbClr val="FFFFFF"/>
              </a:solidFill>
              <a:latin typeface="Callibri" charset="0"/>
            </a:endParaRPr>
          </a:p>
        </p:txBody>
      </p:sp>
    </p:spTree>
    <p:extLst>
      <p:ext uri="{BB962C8B-B14F-4D97-AF65-F5344CB8AC3E}">
        <p14:creationId xmlns:p14="http://schemas.microsoft.com/office/powerpoint/2010/main" val="42955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Content Placeholder 2"/>
          <p:cNvSpPr>
            <a:spLocks noGrp="1"/>
          </p:cNvSpPr>
          <p:nvPr>
            <p:ph idx="1"/>
          </p:nvPr>
        </p:nvSpPr>
        <p:spPr>
          <a:xfrm>
            <a:off x="456974" y="1578429"/>
            <a:ext cx="8033884" cy="3701143"/>
          </a:xfrm>
        </p:spPr>
        <p:txBody>
          <a:bodyPr/>
          <a:lstStyle/>
          <a:p>
            <a:pPr>
              <a:buFont typeface="Arial" pitchFamily="34" charset="0"/>
              <a:buNone/>
            </a:pPr>
            <a:r>
              <a:rPr lang="en-US" sz="1700" b="1">
                <a:ea typeface="ＭＳ Ｐゴシック" pitchFamily="34" charset="-128"/>
              </a:rPr>
              <a:t>Case Study 4</a:t>
            </a:r>
          </a:p>
          <a:p>
            <a:r>
              <a:rPr lang="en-US" sz="1700">
                <a:ea typeface="ＭＳ Ｐゴシック" pitchFamily="34" charset="-128"/>
              </a:rPr>
              <a:t>Strategic transport improvements.</a:t>
            </a:r>
          </a:p>
          <a:p>
            <a:r>
              <a:rPr lang="en-US" sz="1700">
                <a:ea typeface="ＭＳ Ｐゴシック" pitchFamily="34" charset="-128"/>
              </a:rPr>
              <a:t>State education facilities. </a:t>
            </a:r>
          </a:p>
          <a:p>
            <a:r>
              <a:rPr lang="en-US" sz="1700">
                <a:ea typeface="ＭＳ Ｐゴシック" pitchFamily="34" charset="-128"/>
              </a:rPr>
              <a:t>Public health care facilities</a:t>
            </a:r>
          </a:p>
          <a:p>
            <a:r>
              <a:rPr lang="en-US" sz="1700">
                <a:ea typeface="ＭＳ Ｐゴシック" pitchFamily="34" charset="-128"/>
              </a:rPr>
              <a:t>Public open space and sports and leisure provision </a:t>
            </a:r>
          </a:p>
          <a:p>
            <a:pPr>
              <a:buFont typeface="Arial" pitchFamily="34" charset="0"/>
              <a:buNone/>
            </a:pPr>
            <a:r>
              <a:rPr lang="en-US" sz="1700">
                <a:ea typeface="ＭＳ Ｐゴシック" pitchFamily="34" charset="-128"/>
              </a:rPr>
              <a:t>	(Unless the need for specific infrastructure contributions are identified in the Planning Obligations Supplementary Planning Document or arises directly from five or fewer developments, where section 106 arrangements may continue to apply if the infrastructure is required to make the development acceptable in planning terms.) </a:t>
            </a: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sp>
        <p:nvSpPr>
          <p:cNvPr id="100355"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Crafting a Reg 123 list</a:t>
            </a:r>
            <a:endParaRPr lang="en-US" sz="3800" b="0">
              <a:solidFill>
                <a:srgbClr val="FFFFFF"/>
              </a:solidFill>
              <a:latin typeface="Callibri" charset="0"/>
            </a:endParaRPr>
          </a:p>
        </p:txBody>
      </p:sp>
    </p:spTree>
    <p:extLst>
      <p:ext uri="{BB962C8B-B14F-4D97-AF65-F5344CB8AC3E}">
        <p14:creationId xmlns:p14="http://schemas.microsoft.com/office/powerpoint/2010/main" val="1942780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Content Placeholder 2"/>
          <p:cNvSpPr>
            <a:spLocks noGrp="1"/>
          </p:cNvSpPr>
          <p:nvPr>
            <p:ph idx="1"/>
          </p:nvPr>
        </p:nvSpPr>
        <p:spPr>
          <a:xfrm>
            <a:off x="456974" y="2197554"/>
            <a:ext cx="8033884" cy="3929063"/>
          </a:xfrm>
        </p:spPr>
        <p:txBody>
          <a:bodyPr/>
          <a:lstStyle/>
          <a:p>
            <a:r>
              <a:rPr lang="en-GB" altLang="ja-JP" sz="1700">
                <a:ea typeface="ＭＳ Ｐゴシック" pitchFamily="34" charset="-128"/>
              </a:rPr>
              <a:t>On-site mitigation could include substantial infrastructure items: e.g. a School</a:t>
            </a:r>
            <a:endParaRPr lang="en-US" altLang="ja-JP" sz="1700">
              <a:ea typeface="ＭＳ Ｐゴシック" pitchFamily="34" charset="-128"/>
            </a:endParaRPr>
          </a:p>
          <a:p>
            <a:r>
              <a:rPr lang="en-US" sz="1700">
                <a:ea typeface="ＭＳ Ｐゴシック" pitchFamily="34" charset="-128"/>
              </a:rPr>
              <a:t>Is it possible to use s106?</a:t>
            </a:r>
          </a:p>
          <a:p>
            <a:r>
              <a:rPr lang="en-US" sz="1700">
                <a:ea typeface="ＭＳ Ｐゴシック" pitchFamily="34" charset="-128"/>
              </a:rPr>
              <a:t>When is it preferable to use s106?</a:t>
            </a:r>
          </a:p>
          <a:p>
            <a:pPr lvl="1"/>
            <a:r>
              <a:rPr lang="en-US" sz="1700">
                <a:ea typeface="ＭＳ Ｐゴシック" pitchFamily="34" charset="-128"/>
              </a:rPr>
              <a:t>Option 1: Chelmsford Case Study</a:t>
            </a:r>
          </a:p>
          <a:p>
            <a:pPr lvl="1"/>
            <a:r>
              <a:rPr lang="en-US" sz="1700">
                <a:ea typeface="ＭＳ Ｐゴシック" pitchFamily="34" charset="-128"/>
              </a:rPr>
              <a:t>Option 2: Wycombe Case Study</a:t>
            </a:r>
          </a:p>
          <a:p>
            <a:endParaRPr lang="en-US" sz="1700">
              <a:ea typeface="ＭＳ Ｐゴシック" pitchFamily="34" charset="-128"/>
            </a:endParaRPr>
          </a:p>
          <a:p>
            <a:pPr>
              <a:buFont typeface="Arial" pitchFamily="34" charset="0"/>
              <a:buNone/>
            </a:pPr>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US" sz="1700">
              <a:ea typeface="ＭＳ Ｐゴシック" pitchFamily="34" charset="-128"/>
            </a:endParaRPr>
          </a:p>
          <a:p>
            <a:endParaRPr lang="en-GB" sz="1700">
              <a:ea typeface="ＭＳ Ｐゴシック" pitchFamily="34" charset="-128"/>
            </a:endParaRPr>
          </a:p>
        </p:txBody>
      </p:sp>
      <p:sp>
        <p:nvSpPr>
          <p:cNvPr id="102403"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Dealing with Strategic Sites</a:t>
            </a:r>
            <a:endParaRPr lang="en-US" sz="3800" b="0">
              <a:solidFill>
                <a:srgbClr val="FFFFFF"/>
              </a:solidFill>
              <a:latin typeface="Callibri" charset="0"/>
            </a:endParaRPr>
          </a:p>
        </p:txBody>
      </p:sp>
      <p:pic>
        <p:nvPicPr>
          <p:cNvPr id="10240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54287" y="2830286"/>
            <a:ext cx="4646839" cy="3020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8351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txBox="1">
            <a:spLocks/>
          </p:cNvSpPr>
          <p:nvPr/>
        </p:nvSpPr>
        <p:spPr bwMode="auto">
          <a:xfrm>
            <a:off x="1" y="1"/>
            <a:ext cx="9157607" cy="80508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7259" tIns="43630" rIns="87259" bIns="43630" anchor="ctr"/>
          <a:lstStyle>
            <a:lvl1pPr defTabSz="457200" eaLnBrk="0" hangingPunct="0">
              <a:defRPr sz="5900" b="1">
                <a:solidFill>
                  <a:schemeClr val="tx2"/>
                </a:solidFill>
                <a:latin typeface="Arial" pitchFamily="34" charset="0"/>
                <a:ea typeface="ＭＳ Ｐゴシック" pitchFamily="34" charset="-128"/>
              </a:defRPr>
            </a:lvl1pPr>
            <a:lvl2pPr marL="37931725" indent="-37474525" defTabSz="457200"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fontAlgn="base">
              <a:spcBef>
                <a:spcPct val="0"/>
              </a:spcBef>
              <a:spcAft>
                <a:spcPct val="0"/>
              </a:spcAft>
            </a:pPr>
            <a:r>
              <a:rPr lang="en-GB" sz="3800" b="0">
                <a:solidFill>
                  <a:srgbClr val="FFFFFF"/>
                </a:solidFill>
                <a:latin typeface="Callibri" charset="0"/>
              </a:rPr>
              <a:t>Neighbourhood CIL</a:t>
            </a:r>
            <a:endParaRPr lang="en-US" sz="3800" b="0">
              <a:solidFill>
                <a:srgbClr val="FFFFFF"/>
              </a:solidFill>
              <a:latin typeface="Callibri" charset="0"/>
            </a:endParaRPr>
          </a:p>
        </p:txBody>
      </p:sp>
      <p:graphicFrame>
        <p:nvGraphicFramePr>
          <p:cNvPr id="5" name="Group 22"/>
          <p:cNvGraphicFramePr>
            <a:graphicFrameLocks noGrp="1"/>
          </p:cNvGraphicFramePr>
          <p:nvPr>
            <p:ph/>
          </p:nvPr>
        </p:nvGraphicFramePr>
        <p:xfrm>
          <a:off x="1632857" y="1628322"/>
          <a:ext cx="7054170" cy="3976688"/>
        </p:xfrm>
        <a:graphic>
          <a:graphicData uri="http://schemas.openxmlformats.org/drawingml/2006/table">
            <a:tbl>
              <a:tblPr/>
              <a:tblGrid>
                <a:gridCol w="3298599"/>
                <a:gridCol w="3755571"/>
              </a:tblGrid>
              <a:tr h="1988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a typeface="ＭＳ Ｐゴシック" pitchFamily="34"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 25% uncapped,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paid to Parish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a typeface="ＭＳ Ｐゴシック" pitchFamily="34"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 15%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capped </a:t>
                      </a: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at £100 / dwelling,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paid to Parish</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777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a typeface="ＭＳ Ｐゴシック" pitchFamily="34"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 25% uncapped, local authority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consults </a:t>
                      </a: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with community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a typeface="ＭＳ Ｐゴシック" pitchFamily="34"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 15%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capped </a:t>
                      </a: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at £100 / dwelling, local authority </a:t>
                      </a:r>
                      <a:r>
                        <a:rPr kumimoji="0" lang="en-GB" sz="2400" b="0" i="0" u="sng" strike="noStrike" cap="none" normalizeH="0" baseline="0" smtClean="0">
                          <a:ln>
                            <a:noFill/>
                          </a:ln>
                          <a:solidFill>
                            <a:schemeClr val="tx1"/>
                          </a:solidFill>
                          <a:effectLst/>
                          <a:latin typeface="Arial" pitchFamily="34" charset="0"/>
                          <a:ea typeface="ＭＳ Ｐゴシック" pitchFamily="34" charset="-128"/>
                        </a:rPr>
                        <a:t>consults </a:t>
                      </a:r>
                      <a:r>
                        <a:rPr kumimoji="0" lang="en-GB" sz="2400" b="0" i="0" u="none" strike="noStrike" cap="none" normalizeH="0" baseline="0" smtClean="0">
                          <a:ln>
                            <a:noFill/>
                          </a:ln>
                          <a:solidFill>
                            <a:schemeClr val="tx1"/>
                          </a:solidFill>
                          <a:effectLst/>
                          <a:latin typeface="Arial" pitchFamily="34" charset="0"/>
                          <a:ea typeface="ＭＳ Ｐゴシック" pitchFamily="34" charset="-128"/>
                        </a:rPr>
                        <a:t>with community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4462" name="TextBox 5"/>
          <p:cNvSpPr txBox="1">
            <a:spLocks noChangeArrowheads="1"/>
          </p:cNvSpPr>
          <p:nvPr/>
        </p:nvSpPr>
        <p:spPr bwMode="auto">
          <a:xfrm>
            <a:off x="0" y="3265714"/>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defTabSz="653064" eaLnBrk="1" fontAlgn="base" hangingPunct="1">
              <a:spcBef>
                <a:spcPct val="0"/>
              </a:spcBef>
              <a:spcAft>
                <a:spcPct val="0"/>
              </a:spcAft>
            </a:pPr>
            <a:r>
              <a:rPr lang="en-GB" sz="1700">
                <a:solidFill>
                  <a:srgbClr val="1F497D"/>
                </a:solidFill>
              </a:rPr>
              <a:t>Parish Council? </a:t>
            </a:r>
          </a:p>
          <a:p>
            <a:pPr defTabSz="653064" eaLnBrk="1" fontAlgn="base" hangingPunct="1">
              <a:spcBef>
                <a:spcPct val="0"/>
              </a:spcBef>
              <a:spcAft>
                <a:spcPct val="0"/>
              </a:spcAft>
            </a:pPr>
            <a:endParaRPr lang="en-GB" sz="1700">
              <a:solidFill>
                <a:srgbClr val="1F497D"/>
              </a:solidFill>
            </a:endParaRPr>
          </a:p>
        </p:txBody>
      </p:sp>
      <p:sp>
        <p:nvSpPr>
          <p:cNvPr id="104463" name="TextBox 6"/>
          <p:cNvSpPr txBox="1">
            <a:spLocks noChangeArrowheads="1"/>
          </p:cNvSpPr>
          <p:nvPr/>
        </p:nvSpPr>
        <p:spPr bwMode="auto">
          <a:xfrm>
            <a:off x="3374572" y="925286"/>
            <a:ext cx="3156857" cy="32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algn="ctr" defTabSz="653064" eaLnBrk="1" fontAlgn="base" hangingPunct="1">
              <a:spcBef>
                <a:spcPct val="0"/>
              </a:spcBef>
              <a:spcAft>
                <a:spcPct val="0"/>
              </a:spcAft>
            </a:pPr>
            <a:r>
              <a:rPr lang="en-GB" sz="1700">
                <a:solidFill>
                  <a:srgbClr val="1F497D"/>
                </a:solidFill>
              </a:rPr>
              <a:t>Neighbourhood Plan?</a:t>
            </a:r>
          </a:p>
        </p:txBody>
      </p:sp>
      <p:sp>
        <p:nvSpPr>
          <p:cNvPr id="104464" name="TextBox 7"/>
          <p:cNvSpPr txBox="1">
            <a:spLocks noChangeArrowheads="1"/>
          </p:cNvSpPr>
          <p:nvPr/>
        </p:nvSpPr>
        <p:spPr bwMode="auto">
          <a:xfrm>
            <a:off x="925287" y="2231573"/>
            <a:ext cx="707571" cy="593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defTabSz="653064" eaLnBrk="1" fontAlgn="base" hangingPunct="1">
              <a:spcBef>
                <a:spcPct val="0"/>
              </a:spcBef>
              <a:spcAft>
                <a:spcPct val="0"/>
              </a:spcAft>
            </a:pPr>
            <a:r>
              <a:rPr lang="en-GB" sz="1700">
                <a:solidFill>
                  <a:srgbClr val="1F497D"/>
                </a:solidFill>
              </a:rPr>
              <a:t>YES</a:t>
            </a:r>
          </a:p>
          <a:p>
            <a:pPr defTabSz="653064" eaLnBrk="1" fontAlgn="base" hangingPunct="1">
              <a:spcBef>
                <a:spcPct val="0"/>
              </a:spcBef>
              <a:spcAft>
                <a:spcPct val="0"/>
              </a:spcAft>
            </a:pPr>
            <a:endParaRPr lang="en-GB" sz="1700">
              <a:solidFill>
                <a:srgbClr val="1F497D"/>
              </a:solidFill>
            </a:endParaRPr>
          </a:p>
        </p:txBody>
      </p:sp>
      <p:sp>
        <p:nvSpPr>
          <p:cNvPr id="104465" name="TextBox 8"/>
          <p:cNvSpPr txBox="1">
            <a:spLocks noChangeArrowheads="1"/>
          </p:cNvSpPr>
          <p:nvPr/>
        </p:nvSpPr>
        <p:spPr bwMode="auto">
          <a:xfrm>
            <a:off x="2775858" y="1251859"/>
            <a:ext cx="707571" cy="593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defTabSz="653064" eaLnBrk="1" fontAlgn="base" hangingPunct="1">
              <a:spcBef>
                <a:spcPct val="0"/>
              </a:spcBef>
              <a:spcAft>
                <a:spcPct val="0"/>
              </a:spcAft>
            </a:pPr>
            <a:r>
              <a:rPr lang="en-GB" sz="1700">
                <a:solidFill>
                  <a:srgbClr val="1F497D"/>
                </a:solidFill>
              </a:rPr>
              <a:t>YES</a:t>
            </a:r>
          </a:p>
          <a:p>
            <a:pPr defTabSz="653064" eaLnBrk="1" fontAlgn="base" hangingPunct="1">
              <a:spcBef>
                <a:spcPct val="0"/>
              </a:spcBef>
              <a:spcAft>
                <a:spcPct val="0"/>
              </a:spcAft>
            </a:pPr>
            <a:endParaRPr lang="en-GB" sz="1700">
              <a:solidFill>
                <a:srgbClr val="1F497D"/>
              </a:solidFill>
            </a:endParaRPr>
          </a:p>
        </p:txBody>
      </p:sp>
      <p:sp>
        <p:nvSpPr>
          <p:cNvPr id="104466" name="TextBox 9"/>
          <p:cNvSpPr txBox="1">
            <a:spLocks noChangeArrowheads="1"/>
          </p:cNvSpPr>
          <p:nvPr/>
        </p:nvSpPr>
        <p:spPr bwMode="auto">
          <a:xfrm>
            <a:off x="925287" y="4572001"/>
            <a:ext cx="707571" cy="593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defTabSz="653064" eaLnBrk="1" fontAlgn="base" hangingPunct="1">
              <a:spcBef>
                <a:spcPct val="0"/>
              </a:spcBef>
              <a:spcAft>
                <a:spcPct val="0"/>
              </a:spcAft>
            </a:pPr>
            <a:r>
              <a:rPr lang="en-GB" sz="1700">
                <a:solidFill>
                  <a:srgbClr val="1F497D"/>
                </a:solidFill>
              </a:rPr>
              <a:t>NO</a:t>
            </a:r>
          </a:p>
          <a:p>
            <a:pPr defTabSz="653064" eaLnBrk="1" fontAlgn="base" hangingPunct="1">
              <a:spcBef>
                <a:spcPct val="0"/>
              </a:spcBef>
              <a:spcAft>
                <a:spcPct val="0"/>
              </a:spcAft>
            </a:pPr>
            <a:endParaRPr lang="en-GB" sz="1700">
              <a:solidFill>
                <a:srgbClr val="1F497D"/>
              </a:solidFill>
            </a:endParaRPr>
          </a:p>
        </p:txBody>
      </p:sp>
      <p:sp>
        <p:nvSpPr>
          <p:cNvPr id="104467" name="TextBox 10"/>
          <p:cNvSpPr txBox="1">
            <a:spLocks noChangeArrowheads="1"/>
          </p:cNvSpPr>
          <p:nvPr/>
        </p:nvSpPr>
        <p:spPr bwMode="auto">
          <a:xfrm>
            <a:off x="6477001" y="1251859"/>
            <a:ext cx="707571" cy="593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98" tIns="32649" rIns="65298" bIns="32649">
            <a:spAutoFit/>
          </a:bodyPr>
          <a:lstStyle>
            <a:lvl1pPr eaLnBrk="0" hangingPunct="0">
              <a:defRPr sz="5900" b="1">
                <a:solidFill>
                  <a:schemeClr val="tx2"/>
                </a:solidFill>
                <a:latin typeface="Arial" pitchFamily="34" charset="0"/>
                <a:ea typeface="ＭＳ Ｐゴシック" pitchFamily="34" charset="-128"/>
              </a:defRPr>
            </a:lvl1pPr>
            <a:lvl2pPr marL="37931725" indent="-37474525" eaLnBrk="0" hangingPunct="0">
              <a:defRPr sz="5900" b="1">
                <a:solidFill>
                  <a:schemeClr val="tx2"/>
                </a:solidFill>
                <a:latin typeface="Arial" pitchFamily="34" charset="0"/>
                <a:ea typeface="ＭＳ Ｐゴシック" pitchFamily="34" charset="-128"/>
              </a:defRPr>
            </a:lvl2pPr>
            <a:lvl3pPr eaLnBrk="0" hangingPunct="0">
              <a:defRPr sz="5900" b="1">
                <a:solidFill>
                  <a:schemeClr val="tx2"/>
                </a:solidFill>
                <a:latin typeface="Arial" pitchFamily="34" charset="0"/>
                <a:ea typeface="ＭＳ Ｐゴシック" pitchFamily="34" charset="-128"/>
              </a:defRPr>
            </a:lvl3pPr>
            <a:lvl4pPr eaLnBrk="0" hangingPunct="0">
              <a:defRPr sz="5900" b="1">
                <a:solidFill>
                  <a:schemeClr val="tx2"/>
                </a:solidFill>
                <a:latin typeface="Arial" pitchFamily="34" charset="0"/>
                <a:ea typeface="ＭＳ Ｐゴシック" pitchFamily="34" charset="-128"/>
              </a:defRPr>
            </a:lvl4pPr>
            <a:lvl5pPr eaLnBrk="0" hangingPunct="0">
              <a:defRPr sz="5900" b="1">
                <a:solidFill>
                  <a:schemeClr val="tx2"/>
                </a:solidFill>
                <a:latin typeface="Arial" pitchFamily="34" charset="0"/>
                <a:ea typeface="ＭＳ Ｐゴシック" pitchFamily="34" charset="-128"/>
              </a:defRPr>
            </a:lvl5pPr>
            <a:lvl6pPr marL="457200" eaLnBrk="0" fontAlgn="base" hangingPunct="0">
              <a:spcBef>
                <a:spcPct val="0"/>
              </a:spcBef>
              <a:spcAft>
                <a:spcPct val="0"/>
              </a:spcAft>
              <a:defRPr sz="5900" b="1">
                <a:solidFill>
                  <a:schemeClr val="tx2"/>
                </a:solidFill>
                <a:latin typeface="Arial" pitchFamily="34" charset="0"/>
                <a:ea typeface="ＭＳ Ｐゴシック" pitchFamily="34" charset="-128"/>
              </a:defRPr>
            </a:lvl6pPr>
            <a:lvl7pPr marL="914400" eaLnBrk="0" fontAlgn="base" hangingPunct="0">
              <a:spcBef>
                <a:spcPct val="0"/>
              </a:spcBef>
              <a:spcAft>
                <a:spcPct val="0"/>
              </a:spcAft>
              <a:defRPr sz="5900" b="1">
                <a:solidFill>
                  <a:schemeClr val="tx2"/>
                </a:solidFill>
                <a:latin typeface="Arial" pitchFamily="34" charset="0"/>
                <a:ea typeface="ＭＳ Ｐゴシック" pitchFamily="34" charset="-128"/>
              </a:defRPr>
            </a:lvl7pPr>
            <a:lvl8pPr marL="1371600" eaLnBrk="0" fontAlgn="base" hangingPunct="0">
              <a:spcBef>
                <a:spcPct val="0"/>
              </a:spcBef>
              <a:spcAft>
                <a:spcPct val="0"/>
              </a:spcAft>
              <a:defRPr sz="5900" b="1">
                <a:solidFill>
                  <a:schemeClr val="tx2"/>
                </a:solidFill>
                <a:latin typeface="Arial" pitchFamily="34" charset="0"/>
                <a:ea typeface="ＭＳ Ｐゴシック" pitchFamily="34" charset="-128"/>
              </a:defRPr>
            </a:lvl8pPr>
            <a:lvl9pPr marL="1828800" eaLnBrk="0" fontAlgn="base" hangingPunct="0">
              <a:spcBef>
                <a:spcPct val="0"/>
              </a:spcBef>
              <a:spcAft>
                <a:spcPct val="0"/>
              </a:spcAft>
              <a:defRPr sz="5900" b="1">
                <a:solidFill>
                  <a:schemeClr val="tx2"/>
                </a:solidFill>
                <a:latin typeface="Arial" pitchFamily="34" charset="0"/>
                <a:ea typeface="ＭＳ Ｐゴシック" pitchFamily="34" charset="-128"/>
              </a:defRPr>
            </a:lvl9pPr>
          </a:lstStyle>
          <a:p>
            <a:pPr defTabSz="653064" eaLnBrk="1" fontAlgn="base" hangingPunct="1">
              <a:spcBef>
                <a:spcPct val="0"/>
              </a:spcBef>
              <a:spcAft>
                <a:spcPct val="0"/>
              </a:spcAft>
            </a:pPr>
            <a:r>
              <a:rPr lang="en-GB" sz="1700">
                <a:solidFill>
                  <a:srgbClr val="1F497D"/>
                </a:solidFill>
              </a:rPr>
              <a:t>NO</a:t>
            </a:r>
          </a:p>
          <a:p>
            <a:pPr defTabSz="653064" eaLnBrk="1" fontAlgn="base" hangingPunct="1">
              <a:spcBef>
                <a:spcPct val="0"/>
              </a:spcBef>
              <a:spcAft>
                <a:spcPct val="0"/>
              </a:spcAft>
            </a:pPr>
            <a:endParaRPr lang="en-GB" sz="1700">
              <a:solidFill>
                <a:srgbClr val="1F497D"/>
              </a:solidFill>
            </a:endParaRPr>
          </a:p>
        </p:txBody>
      </p:sp>
    </p:spTree>
    <p:extLst>
      <p:ext uri="{BB962C8B-B14F-4D97-AF65-F5344CB8AC3E}">
        <p14:creationId xmlns:p14="http://schemas.microsoft.com/office/powerpoint/2010/main" val="2546324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TotalTime>
  <Words>1803</Words>
  <Application>Microsoft Office PowerPoint</Application>
  <PresentationFormat>On-screen Show (4:3)</PresentationFormat>
  <Paragraphs>189</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1_Office Theme</vt:lpstr>
      <vt:lpstr>CIL : The Spending </vt:lpstr>
      <vt:lpstr>Background and Context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CIL : The Spending</dc:title>
  <dc:creator>Gilian MacInnes</dc:creator>
  <cp:lastModifiedBy>Laura Belton</cp:lastModifiedBy>
  <cp:revision>2</cp:revision>
  <dcterms:created xsi:type="dcterms:W3CDTF">2013-04-04T12:30:01Z</dcterms:created>
  <dcterms:modified xsi:type="dcterms:W3CDTF">2013-07-21T17:40:26Z</dcterms:modified>
</cp:coreProperties>
</file>