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6"/>
  </p:notesMasterIdLst>
  <p:handoutMasterIdLst>
    <p:handoutMasterId r:id="rId17"/>
  </p:handoutMasterIdLst>
  <p:sldIdLst>
    <p:sldId id="256" r:id="rId2"/>
    <p:sldId id="498" r:id="rId3"/>
    <p:sldId id="500" r:id="rId4"/>
    <p:sldId id="504" r:id="rId5"/>
    <p:sldId id="503" r:id="rId6"/>
    <p:sldId id="493" r:id="rId7"/>
    <p:sldId id="496" r:id="rId8"/>
    <p:sldId id="497" r:id="rId9"/>
    <p:sldId id="460" r:id="rId10"/>
    <p:sldId id="502" r:id="rId11"/>
    <p:sldId id="505" r:id="rId12"/>
    <p:sldId id="506" r:id="rId13"/>
    <p:sldId id="507" r:id="rId14"/>
    <p:sldId id="376" r:id="rId15"/>
  </p:sldIdLst>
  <p:sldSz cx="12801600" cy="9601200" type="A3"/>
  <p:notesSz cx="6810375" cy="9942513"/>
  <p:defaultTextStyle>
    <a:defPPr>
      <a:defRPr lang="en-GB"/>
    </a:defPPr>
    <a:lvl1pPr algn="l" rtl="0" fontAlgn="base">
      <a:spcBef>
        <a:spcPct val="0"/>
      </a:spcBef>
      <a:spcAft>
        <a:spcPct val="0"/>
      </a:spcAft>
      <a:defRPr sz="5900" b="1" kern="1200">
        <a:solidFill>
          <a:schemeClr val="tx2"/>
        </a:solidFill>
        <a:latin typeface="Arial" pitchFamily="34" charset="0"/>
        <a:ea typeface="+mn-ea"/>
        <a:cs typeface="+mn-cs"/>
      </a:defRPr>
    </a:lvl1pPr>
    <a:lvl2pPr marL="610956" algn="l" rtl="0" fontAlgn="base">
      <a:spcBef>
        <a:spcPct val="0"/>
      </a:spcBef>
      <a:spcAft>
        <a:spcPct val="0"/>
      </a:spcAft>
      <a:defRPr sz="5900" b="1" kern="1200">
        <a:solidFill>
          <a:schemeClr val="tx2"/>
        </a:solidFill>
        <a:latin typeface="Arial" pitchFamily="34" charset="0"/>
        <a:ea typeface="+mn-ea"/>
        <a:cs typeface="+mn-cs"/>
      </a:defRPr>
    </a:lvl2pPr>
    <a:lvl3pPr marL="1221913" algn="l" rtl="0" fontAlgn="base">
      <a:spcBef>
        <a:spcPct val="0"/>
      </a:spcBef>
      <a:spcAft>
        <a:spcPct val="0"/>
      </a:spcAft>
      <a:defRPr sz="5900" b="1" kern="1200">
        <a:solidFill>
          <a:schemeClr val="tx2"/>
        </a:solidFill>
        <a:latin typeface="Arial" pitchFamily="34" charset="0"/>
        <a:ea typeface="+mn-ea"/>
        <a:cs typeface="+mn-cs"/>
      </a:defRPr>
    </a:lvl3pPr>
    <a:lvl4pPr marL="1832869" algn="l" rtl="0" fontAlgn="base">
      <a:spcBef>
        <a:spcPct val="0"/>
      </a:spcBef>
      <a:spcAft>
        <a:spcPct val="0"/>
      </a:spcAft>
      <a:defRPr sz="5900" b="1" kern="1200">
        <a:solidFill>
          <a:schemeClr val="tx2"/>
        </a:solidFill>
        <a:latin typeface="Arial" pitchFamily="34" charset="0"/>
        <a:ea typeface="+mn-ea"/>
        <a:cs typeface="+mn-cs"/>
      </a:defRPr>
    </a:lvl4pPr>
    <a:lvl5pPr marL="2443825" algn="l" rtl="0" fontAlgn="base">
      <a:spcBef>
        <a:spcPct val="0"/>
      </a:spcBef>
      <a:spcAft>
        <a:spcPct val="0"/>
      </a:spcAft>
      <a:defRPr sz="5900" b="1" kern="1200">
        <a:solidFill>
          <a:schemeClr val="tx2"/>
        </a:solidFill>
        <a:latin typeface="Arial" pitchFamily="34" charset="0"/>
        <a:ea typeface="+mn-ea"/>
        <a:cs typeface="+mn-cs"/>
      </a:defRPr>
    </a:lvl5pPr>
    <a:lvl6pPr marL="3054782" algn="l" defTabSz="1221913" rtl="0" eaLnBrk="1" latinLnBrk="0" hangingPunct="1">
      <a:defRPr sz="5900" b="1" kern="1200">
        <a:solidFill>
          <a:schemeClr val="tx2"/>
        </a:solidFill>
        <a:latin typeface="Arial" pitchFamily="34" charset="0"/>
        <a:ea typeface="+mn-ea"/>
        <a:cs typeface="+mn-cs"/>
      </a:defRPr>
    </a:lvl6pPr>
    <a:lvl7pPr marL="3665738" algn="l" defTabSz="1221913" rtl="0" eaLnBrk="1" latinLnBrk="0" hangingPunct="1">
      <a:defRPr sz="5900" b="1" kern="1200">
        <a:solidFill>
          <a:schemeClr val="tx2"/>
        </a:solidFill>
        <a:latin typeface="Arial" pitchFamily="34" charset="0"/>
        <a:ea typeface="+mn-ea"/>
        <a:cs typeface="+mn-cs"/>
      </a:defRPr>
    </a:lvl7pPr>
    <a:lvl8pPr marL="4276695" algn="l" defTabSz="1221913" rtl="0" eaLnBrk="1" latinLnBrk="0" hangingPunct="1">
      <a:defRPr sz="5900" b="1" kern="1200">
        <a:solidFill>
          <a:schemeClr val="tx2"/>
        </a:solidFill>
        <a:latin typeface="Arial" pitchFamily="34" charset="0"/>
        <a:ea typeface="+mn-ea"/>
        <a:cs typeface="+mn-cs"/>
      </a:defRPr>
    </a:lvl8pPr>
    <a:lvl9pPr marL="4887651" algn="l" defTabSz="1221913" rtl="0" eaLnBrk="1" latinLnBrk="0" hangingPunct="1">
      <a:defRPr sz="5900" b="1" kern="1200">
        <a:solidFill>
          <a:schemeClr val="tx2"/>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000"/>
    <a:srgbClr val="990099"/>
    <a:srgbClr val="B486A4"/>
    <a:srgbClr val="C5F260"/>
    <a:srgbClr val="FFFFFF"/>
    <a:srgbClr val="669900"/>
    <a:srgbClr val="DFF8A6"/>
    <a:srgbClr val="CCFF66"/>
    <a:srgbClr val="CCFF33"/>
    <a:srgbClr val="A2DD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5" autoAdjust="0"/>
    <p:restoredTop sz="78520" autoAdjust="0"/>
  </p:normalViewPr>
  <p:slideViewPr>
    <p:cSldViewPr>
      <p:cViewPr>
        <p:scale>
          <a:sx n="59" d="100"/>
          <a:sy n="59" d="100"/>
        </p:scale>
        <p:origin x="-690" y="-132"/>
      </p:cViewPr>
      <p:guideLst>
        <p:guide orient="horz" pos="3024"/>
        <p:guide pos="40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CFAC83-D306-534B-BB0A-9AFEB1DC3393}"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822BB74D-C5B3-AD48-976D-3ABF8FA9CFE9}">
      <dgm:prSet phldrT="[Text]"/>
      <dgm:spPr>
        <a:solidFill>
          <a:schemeClr val="tx2">
            <a:lumMod val="60000"/>
            <a:lumOff val="40000"/>
          </a:schemeClr>
        </a:solidFill>
        <a:ln w="38100" cmpd="sng">
          <a:solidFill>
            <a:schemeClr val="accent1">
              <a:lumMod val="75000"/>
            </a:schemeClr>
          </a:solidFill>
        </a:ln>
      </dgm:spPr>
      <dgm:t>
        <a:bodyPr/>
        <a:lstStyle/>
        <a:p>
          <a:r>
            <a:rPr lang="en-US" dirty="0" smtClean="0"/>
            <a:t>Relevant Plan Infrastructure Evidence</a:t>
          </a:r>
          <a:endParaRPr lang="en-US" dirty="0"/>
        </a:p>
      </dgm:t>
    </dgm:pt>
    <dgm:pt modelId="{27727C07-F933-5B4D-BF83-3186AD1687B0}" type="parTrans" cxnId="{8C397479-83B0-714F-94EC-DE31E0DA9D4E}">
      <dgm:prSet/>
      <dgm:spPr/>
      <dgm:t>
        <a:bodyPr/>
        <a:lstStyle/>
        <a:p>
          <a:endParaRPr lang="en-US"/>
        </a:p>
      </dgm:t>
    </dgm:pt>
    <dgm:pt modelId="{368B3662-D501-8941-BCD7-57208F6AAFB8}" type="sibTrans" cxnId="{8C397479-83B0-714F-94EC-DE31E0DA9D4E}">
      <dgm:prSet/>
      <dgm:spPr/>
      <dgm:t>
        <a:bodyPr/>
        <a:lstStyle/>
        <a:p>
          <a:endParaRPr lang="en-US"/>
        </a:p>
      </dgm:t>
    </dgm:pt>
    <dgm:pt modelId="{F910612D-9EA8-B142-AB4B-E7F523FAFBBC}">
      <dgm:prSet phldrT="[Text]"/>
      <dgm:spPr>
        <a:solidFill>
          <a:schemeClr val="tx2">
            <a:lumMod val="60000"/>
            <a:lumOff val="40000"/>
          </a:schemeClr>
        </a:solidFill>
        <a:ln w="38100" cmpd="sng">
          <a:solidFill>
            <a:srgbClr val="376092"/>
          </a:solidFill>
        </a:ln>
      </dgm:spPr>
      <dgm:t>
        <a:bodyPr/>
        <a:lstStyle/>
        <a:p>
          <a:r>
            <a:rPr lang="en-US" dirty="0" smtClean="0"/>
            <a:t>CIL Infrastructure Evidence   </a:t>
          </a:r>
          <a:endParaRPr lang="en-US" dirty="0"/>
        </a:p>
      </dgm:t>
    </dgm:pt>
    <dgm:pt modelId="{5C93143C-9590-D24D-BF3D-9C0A3A844EDE}" type="parTrans" cxnId="{124056AE-3001-B049-BD51-B6EC3FDC8FAE}">
      <dgm:prSet/>
      <dgm:spPr>
        <a:ln w="38100">
          <a:solidFill>
            <a:srgbClr val="376092"/>
          </a:solidFill>
          <a:tailEnd type="triangle"/>
        </a:ln>
      </dgm:spPr>
      <dgm:t>
        <a:bodyPr/>
        <a:lstStyle/>
        <a:p>
          <a:endParaRPr lang="en-US"/>
        </a:p>
      </dgm:t>
    </dgm:pt>
    <dgm:pt modelId="{FE84FEC6-5FBF-D749-800E-9563D288555F}" type="sibTrans" cxnId="{124056AE-3001-B049-BD51-B6EC3FDC8FAE}">
      <dgm:prSet/>
      <dgm:spPr/>
      <dgm:t>
        <a:bodyPr/>
        <a:lstStyle/>
        <a:p>
          <a:endParaRPr lang="en-US"/>
        </a:p>
      </dgm:t>
    </dgm:pt>
    <dgm:pt modelId="{E8314A46-A707-4C48-A13D-FE002C157D6B}">
      <dgm:prSet/>
      <dgm:spPr>
        <a:solidFill>
          <a:schemeClr val="tx2">
            <a:lumMod val="60000"/>
            <a:lumOff val="40000"/>
          </a:schemeClr>
        </a:solidFill>
        <a:ln w="38100" cmpd="sng">
          <a:solidFill>
            <a:srgbClr val="376092"/>
          </a:solidFill>
        </a:ln>
      </dgm:spPr>
      <dgm:t>
        <a:bodyPr/>
        <a:lstStyle/>
        <a:p>
          <a:r>
            <a:rPr lang="en-US" dirty="0" smtClean="0"/>
            <a:t>Regulation 123 List</a:t>
          </a:r>
          <a:endParaRPr lang="en-US" dirty="0"/>
        </a:p>
      </dgm:t>
    </dgm:pt>
    <dgm:pt modelId="{F2AB818B-5347-CE48-A757-B42F03B534F9}" type="parTrans" cxnId="{75E1A12F-B4F2-4E41-9E2F-2C1068D5AF78}">
      <dgm:prSet/>
      <dgm:spPr>
        <a:ln w="38100">
          <a:solidFill>
            <a:srgbClr val="376092"/>
          </a:solidFill>
          <a:tailEnd type="triangle"/>
        </a:ln>
      </dgm:spPr>
      <dgm:t>
        <a:bodyPr/>
        <a:lstStyle/>
        <a:p>
          <a:endParaRPr lang="en-US"/>
        </a:p>
      </dgm:t>
    </dgm:pt>
    <dgm:pt modelId="{FC668A6F-D488-074F-A132-513A22B60046}" type="sibTrans" cxnId="{75E1A12F-B4F2-4E41-9E2F-2C1068D5AF78}">
      <dgm:prSet/>
      <dgm:spPr/>
      <dgm:t>
        <a:bodyPr/>
        <a:lstStyle/>
        <a:p>
          <a:endParaRPr lang="en-US"/>
        </a:p>
      </dgm:t>
    </dgm:pt>
    <dgm:pt modelId="{557C3F0A-08FA-1340-A890-49D570A6491D}" type="asst">
      <dgm:prSet/>
      <dgm:spPr>
        <a:solidFill>
          <a:schemeClr val="tx2">
            <a:lumMod val="60000"/>
            <a:lumOff val="40000"/>
          </a:schemeClr>
        </a:solidFill>
        <a:ln w="38100" cmpd="sng">
          <a:solidFill>
            <a:srgbClr val="376092"/>
          </a:solidFill>
        </a:ln>
      </dgm:spPr>
      <dgm:t>
        <a:bodyPr/>
        <a:lstStyle/>
        <a:p>
          <a:r>
            <a:rPr lang="en-US" dirty="0" smtClean="0"/>
            <a:t>Funding Gap</a:t>
          </a:r>
          <a:endParaRPr lang="en-US" dirty="0"/>
        </a:p>
      </dgm:t>
    </dgm:pt>
    <dgm:pt modelId="{313C1A76-ADDA-4940-9B14-4554A5F7F4B6}" type="parTrans" cxnId="{F8788945-9DF6-3B47-BC92-7079D3246442}">
      <dgm:prSet/>
      <dgm:spPr>
        <a:ln>
          <a:solidFill>
            <a:srgbClr val="EFCC0E"/>
          </a:solidFill>
        </a:ln>
      </dgm:spPr>
      <dgm:t>
        <a:bodyPr/>
        <a:lstStyle/>
        <a:p>
          <a:endParaRPr lang="en-US"/>
        </a:p>
      </dgm:t>
    </dgm:pt>
    <dgm:pt modelId="{032EF8AA-F97C-3C4E-8B94-A8DA0245E883}" type="sibTrans" cxnId="{F8788945-9DF6-3B47-BC92-7079D3246442}">
      <dgm:prSet/>
      <dgm:spPr/>
      <dgm:t>
        <a:bodyPr/>
        <a:lstStyle/>
        <a:p>
          <a:endParaRPr lang="en-US"/>
        </a:p>
      </dgm:t>
    </dgm:pt>
    <dgm:pt modelId="{0B1082AA-97C8-0947-849A-D923F3DCF7B4}" type="asst">
      <dgm:prSet/>
      <dgm:spPr>
        <a:solidFill>
          <a:schemeClr val="tx2">
            <a:lumMod val="60000"/>
            <a:lumOff val="40000"/>
          </a:schemeClr>
        </a:solidFill>
        <a:ln w="38100" cmpd="sng">
          <a:solidFill>
            <a:srgbClr val="376092"/>
          </a:solidFill>
        </a:ln>
      </dgm:spPr>
      <dgm:t>
        <a:bodyPr/>
        <a:lstStyle/>
        <a:p>
          <a:r>
            <a:rPr lang="en-US" dirty="0" smtClean="0"/>
            <a:t>Project List</a:t>
          </a:r>
          <a:endParaRPr lang="en-US" dirty="0"/>
        </a:p>
      </dgm:t>
    </dgm:pt>
    <dgm:pt modelId="{54E5A11A-0001-0341-95C1-E886EC2F4201}" type="parTrans" cxnId="{1A95DE84-3EDB-354A-8A45-043D1C34657D}">
      <dgm:prSet/>
      <dgm:spPr>
        <a:ln>
          <a:solidFill>
            <a:srgbClr val="EFCC0E"/>
          </a:solidFill>
        </a:ln>
      </dgm:spPr>
      <dgm:t>
        <a:bodyPr/>
        <a:lstStyle/>
        <a:p>
          <a:endParaRPr lang="en-US"/>
        </a:p>
      </dgm:t>
    </dgm:pt>
    <dgm:pt modelId="{DCEA1393-60E7-604C-9520-39FBEF16E4D7}" type="sibTrans" cxnId="{1A95DE84-3EDB-354A-8A45-043D1C34657D}">
      <dgm:prSet/>
      <dgm:spPr/>
      <dgm:t>
        <a:bodyPr/>
        <a:lstStyle/>
        <a:p>
          <a:endParaRPr lang="en-US"/>
        </a:p>
      </dgm:t>
    </dgm:pt>
    <dgm:pt modelId="{12B7F6AA-B23D-1C42-9D1F-B60898C88B74}" type="pres">
      <dgm:prSet presAssocID="{B3CFAC83-D306-534B-BB0A-9AFEB1DC3393}" presName="hierChild1" presStyleCnt="0">
        <dgm:presLayoutVars>
          <dgm:orgChart val="1"/>
          <dgm:chPref val="1"/>
          <dgm:dir/>
          <dgm:animOne val="branch"/>
          <dgm:animLvl val="lvl"/>
          <dgm:resizeHandles/>
        </dgm:presLayoutVars>
      </dgm:prSet>
      <dgm:spPr/>
      <dgm:t>
        <a:bodyPr/>
        <a:lstStyle/>
        <a:p>
          <a:endParaRPr lang="en-US"/>
        </a:p>
      </dgm:t>
    </dgm:pt>
    <dgm:pt modelId="{6C692A3C-47F6-8247-84F1-ADDDF59A2978}" type="pres">
      <dgm:prSet presAssocID="{822BB74D-C5B3-AD48-976D-3ABF8FA9CFE9}" presName="hierRoot1" presStyleCnt="0">
        <dgm:presLayoutVars>
          <dgm:hierBranch val="init"/>
        </dgm:presLayoutVars>
      </dgm:prSet>
      <dgm:spPr/>
    </dgm:pt>
    <dgm:pt modelId="{582DA4BC-E1BA-1449-8962-378FC1C15DBF}" type="pres">
      <dgm:prSet presAssocID="{822BB74D-C5B3-AD48-976D-3ABF8FA9CFE9}" presName="rootComposite1" presStyleCnt="0"/>
      <dgm:spPr/>
    </dgm:pt>
    <dgm:pt modelId="{88139331-3E53-534F-B638-6D13F93E95B8}" type="pres">
      <dgm:prSet presAssocID="{822BB74D-C5B3-AD48-976D-3ABF8FA9CFE9}" presName="rootText1" presStyleLbl="node0" presStyleIdx="0" presStyleCnt="1">
        <dgm:presLayoutVars>
          <dgm:chPref val="3"/>
        </dgm:presLayoutVars>
      </dgm:prSet>
      <dgm:spPr/>
      <dgm:t>
        <a:bodyPr/>
        <a:lstStyle/>
        <a:p>
          <a:endParaRPr lang="en-US"/>
        </a:p>
      </dgm:t>
    </dgm:pt>
    <dgm:pt modelId="{50473448-F394-F840-A9A3-28BBD1453568}" type="pres">
      <dgm:prSet presAssocID="{822BB74D-C5B3-AD48-976D-3ABF8FA9CFE9}" presName="rootConnector1" presStyleLbl="node1" presStyleIdx="0" presStyleCnt="0"/>
      <dgm:spPr/>
      <dgm:t>
        <a:bodyPr/>
        <a:lstStyle/>
        <a:p>
          <a:endParaRPr lang="en-US"/>
        </a:p>
      </dgm:t>
    </dgm:pt>
    <dgm:pt modelId="{E3B6C2F4-553B-2B4C-AAB0-A3AA2638F3CD}" type="pres">
      <dgm:prSet presAssocID="{822BB74D-C5B3-AD48-976D-3ABF8FA9CFE9}" presName="hierChild2" presStyleCnt="0"/>
      <dgm:spPr/>
    </dgm:pt>
    <dgm:pt modelId="{43BE26C3-0101-F140-A3F6-70A4F384A29E}" type="pres">
      <dgm:prSet presAssocID="{5C93143C-9590-D24D-BF3D-9C0A3A844EDE}" presName="Name37" presStyleLbl="parChTrans1D2" presStyleIdx="0" presStyleCnt="1"/>
      <dgm:spPr/>
      <dgm:t>
        <a:bodyPr/>
        <a:lstStyle/>
        <a:p>
          <a:endParaRPr lang="en-US"/>
        </a:p>
      </dgm:t>
    </dgm:pt>
    <dgm:pt modelId="{CCEE89E7-B2F5-E14B-9213-3CC7A3A8A482}" type="pres">
      <dgm:prSet presAssocID="{F910612D-9EA8-B142-AB4B-E7F523FAFBBC}" presName="hierRoot2" presStyleCnt="0">
        <dgm:presLayoutVars>
          <dgm:hierBranch/>
        </dgm:presLayoutVars>
      </dgm:prSet>
      <dgm:spPr/>
    </dgm:pt>
    <dgm:pt modelId="{BC094110-CFC6-D143-89A1-C07D5863FD9C}" type="pres">
      <dgm:prSet presAssocID="{F910612D-9EA8-B142-AB4B-E7F523FAFBBC}" presName="rootComposite" presStyleCnt="0"/>
      <dgm:spPr/>
    </dgm:pt>
    <dgm:pt modelId="{2AD1164E-E6D4-9641-9703-87E976B87157}" type="pres">
      <dgm:prSet presAssocID="{F910612D-9EA8-B142-AB4B-E7F523FAFBBC}" presName="rootText" presStyleLbl="node2" presStyleIdx="0" presStyleCnt="1">
        <dgm:presLayoutVars>
          <dgm:chPref val="3"/>
        </dgm:presLayoutVars>
      </dgm:prSet>
      <dgm:spPr/>
      <dgm:t>
        <a:bodyPr/>
        <a:lstStyle/>
        <a:p>
          <a:endParaRPr lang="en-US"/>
        </a:p>
      </dgm:t>
    </dgm:pt>
    <dgm:pt modelId="{0D15EACF-8CBC-A845-9CE9-EA470FFDDFA9}" type="pres">
      <dgm:prSet presAssocID="{F910612D-9EA8-B142-AB4B-E7F523FAFBBC}" presName="rootConnector" presStyleLbl="node2" presStyleIdx="0" presStyleCnt="1"/>
      <dgm:spPr/>
      <dgm:t>
        <a:bodyPr/>
        <a:lstStyle/>
        <a:p>
          <a:endParaRPr lang="en-US"/>
        </a:p>
      </dgm:t>
    </dgm:pt>
    <dgm:pt modelId="{6A82D583-4F2F-3144-8221-E523D3353A7B}" type="pres">
      <dgm:prSet presAssocID="{F910612D-9EA8-B142-AB4B-E7F523FAFBBC}" presName="hierChild4" presStyleCnt="0"/>
      <dgm:spPr/>
    </dgm:pt>
    <dgm:pt modelId="{1861A32C-F602-9246-B5E5-BE1C01981273}" type="pres">
      <dgm:prSet presAssocID="{F2AB818B-5347-CE48-A757-B42F03B534F9}" presName="Name35" presStyleLbl="parChTrans1D3" presStyleIdx="0" presStyleCnt="3"/>
      <dgm:spPr/>
      <dgm:t>
        <a:bodyPr/>
        <a:lstStyle/>
        <a:p>
          <a:endParaRPr lang="en-US"/>
        </a:p>
      </dgm:t>
    </dgm:pt>
    <dgm:pt modelId="{7CC6C6A7-708C-384B-872E-33ABD36D158D}" type="pres">
      <dgm:prSet presAssocID="{E8314A46-A707-4C48-A13D-FE002C157D6B}" presName="hierRoot2" presStyleCnt="0">
        <dgm:presLayoutVars>
          <dgm:hierBranch val="init"/>
        </dgm:presLayoutVars>
      </dgm:prSet>
      <dgm:spPr/>
    </dgm:pt>
    <dgm:pt modelId="{4572DAF1-AF90-2C47-B704-A76D721DB9ED}" type="pres">
      <dgm:prSet presAssocID="{E8314A46-A707-4C48-A13D-FE002C157D6B}" presName="rootComposite" presStyleCnt="0"/>
      <dgm:spPr/>
    </dgm:pt>
    <dgm:pt modelId="{D2B35D8D-112C-5647-A0EF-51ED23B64243}" type="pres">
      <dgm:prSet presAssocID="{E8314A46-A707-4C48-A13D-FE002C157D6B}" presName="rootText" presStyleLbl="node3" presStyleIdx="0" presStyleCnt="1">
        <dgm:presLayoutVars>
          <dgm:chPref val="3"/>
        </dgm:presLayoutVars>
      </dgm:prSet>
      <dgm:spPr/>
      <dgm:t>
        <a:bodyPr/>
        <a:lstStyle/>
        <a:p>
          <a:endParaRPr lang="en-US"/>
        </a:p>
      </dgm:t>
    </dgm:pt>
    <dgm:pt modelId="{9201CBDE-50BA-A54E-B030-4F7F39F2F51F}" type="pres">
      <dgm:prSet presAssocID="{E8314A46-A707-4C48-A13D-FE002C157D6B}" presName="rootConnector" presStyleLbl="node3" presStyleIdx="0" presStyleCnt="1"/>
      <dgm:spPr/>
      <dgm:t>
        <a:bodyPr/>
        <a:lstStyle/>
        <a:p>
          <a:endParaRPr lang="en-US"/>
        </a:p>
      </dgm:t>
    </dgm:pt>
    <dgm:pt modelId="{4654516B-BA46-5C42-A381-CC265BC63257}" type="pres">
      <dgm:prSet presAssocID="{E8314A46-A707-4C48-A13D-FE002C157D6B}" presName="hierChild4" presStyleCnt="0"/>
      <dgm:spPr/>
    </dgm:pt>
    <dgm:pt modelId="{38C6691A-5BB4-6646-9F71-8C9FCB67EED6}" type="pres">
      <dgm:prSet presAssocID="{E8314A46-A707-4C48-A13D-FE002C157D6B}" presName="hierChild5" presStyleCnt="0"/>
      <dgm:spPr/>
    </dgm:pt>
    <dgm:pt modelId="{4215CF31-A4FD-9042-8FDC-2B2A21CF61EC}" type="pres">
      <dgm:prSet presAssocID="{F910612D-9EA8-B142-AB4B-E7F523FAFBBC}" presName="hierChild5" presStyleCnt="0"/>
      <dgm:spPr/>
    </dgm:pt>
    <dgm:pt modelId="{A356A5C9-71E8-DB48-A5C7-8460BE4B8DD4}" type="pres">
      <dgm:prSet presAssocID="{313C1A76-ADDA-4940-9B14-4554A5F7F4B6}" presName="Name111" presStyleLbl="parChTrans1D3" presStyleIdx="1" presStyleCnt="3"/>
      <dgm:spPr/>
      <dgm:t>
        <a:bodyPr/>
        <a:lstStyle/>
        <a:p>
          <a:endParaRPr lang="en-US"/>
        </a:p>
      </dgm:t>
    </dgm:pt>
    <dgm:pt modelId="{7F11249A-379D-A04F-A565-790700575598}" type="pres">
      <dgm:prSet presAssocID="{557C3F0A-08FA-1340-A890-49D570A6491D}" presName="hierRoot3" presStyleCnt="0">
        <dgm:presLayoutVars>
          <dgm:hierBranch val="init"/>
        </dgm:presLayoutVars>
      </dgm:prSet>
      <dgm:spPr/>
    </dgm:pt>
    <dgm:pt modelId="{66AD3EDB-C4EB-F844-9370-78CB009DCB8D}" type="pres">
      <dgm:prSet presAssocID="{557C3F0A-08FA-1340-A890-49D570A6491D}" presName="rootComposite3" presStyleCnt="0"/>
      <dgm:spPr/>
    </dgm:pt>
    <dgm:pt modelId="{75A357A3-9E42-254F-93F6-959224491F81}" type="pres">
      <dgm:prSet presAssocID="{557C3F0A-08FA-1340-A890-49D570A6491D}" presName="rootText3" presStyleLbl="asst2" presStyleIdx="0" presStyleCnt="2">
        <dgm:presLayoutVars>
          <dgm:chPref val="3"/>
        </dgm:presLayoutVars>
      </dgm:prSet>
      <dgm:spPr/>
      <dgm:t>
        <a:bodyPr/>
        <a:lstStyle/>
        <a:p>
          <a:endParaRPr lang="en-US"/>
        </a:p>
      </dgm:t>
    </dgm:pt>
    <dgm:pt modelId="{A17DA1CB-8053-AE4F-95FB-6BA40ADE8BEC}" type="pres">
      <dgm:prSet presAssocID="{557C3F0A-08FA-1340-A890-49D570A6491D}" presName="rootConnector3" presStyleLbl="asst2" presStyleIdx="0" presStyleCnt="2"/>
      <dgm:spPr/>
      <dgm:t>
        <a:bodyPr/>
        <a:lstStyle/>
        <a:p>
          <a:endParaRPr lang="en-US"/>
        </a:p>
      </dgm:t>
    </dgm:pt>
    <dgm:pt modelId="{D2C1C467-D359-B842-8544-869C3BD3BD29}" type="pres">
      <dgm:prSet presAssocID="{557C3F0A-08FA-1340-A890-49D570A6491D}" presName="hierChild6" presStyleCnt="0"/>
      <dgm:spPr/>
    </dgm:pt>
    <dgm:pt modelId="{D6862446-EF10-CE45-9BDC-088200367378}" type="pres">
      <dgm:prSet presAssocID="{557C3F0A-08FA-1340-A890-49D570A6491D}" presName="hierChild7" presStyleCnt="0"/>
      <dgm:spPr/>
    </dgm:pt>
    <dgm:pt modelId="{73438B64-50EF-E544-91A3-D3256F0A16D0}" type="pres">
      <dgm:prSet presAssocID="{54E5A11A-0001-0341-95C1-E886EC2F4201}" presName="Name111" presStyleLbl="parChTrans1D3" presStyleIdx="2" presStyleCnt="3"/>
      <dgm:spPr/>
      <dgm:t>
        <a:bodyPr/>
        <a:lstStyle/>
        <a:p>
          <a:endParaRPr lang="en-US"/>
        </a:p>
      </dgm:t>
    </dgm:pt>
    <dgm:pt modelId="{D620E98E-64D6-9047-86B1-0C2102F0A8EE}" type="pres">
      <dgm:prSet presAssocID="{0B1082AA-97C8-0947-849A-D923F3DCF7B4}" presName="hierRoot3" presStyleCnt="0">
        <dgm:presLayoutVars>
          <dgm:hierBranch val="init"/>
        </dgm:presLayoutVars>
      </dgm:prSet>
      <dgm:spPr/>
    </dgm:pt>
    <dgm:pt modelId="{29E49696-B694-7E4D-B8BA-2EC2FE3038B5}" type="pres">
      <dgm:prSet presAssocID="{0B1082AA-97C8-0947-849A-D923F3DCF7B4}" presName="rootComposite3" presStyleCnt="0"/>
      <dgm:spPr/>
    </dgm:pt>
    <dgm:pt modelId="{DD64DF3B-C09D-A041-94E8-6A99E14E6701}" type="pres">
      <dgm:prSet presAssocID="{0B1082AA-97C8-0947-849A-D923F3DCF7B4}" presName="rootText3" presStyleLbl="asst2" presStyleIdx="1" presStyleCnt="2">
        <dgm:presLayoutVars>
          <dgm:chPref val="3"/>
        </dgm:presLayoutVars>
      </dgm:prSet>
      <dgm:spPr/>
      <dgm:t>
        <a:bodyPr/>
        <a:lstStyle/>
        <a:p>
          <a:endParaRPr lang="en-US"/>
        </a:p>
      </dgm:t>
    </dgm:pt>
    <dgm:pt modelId="{7DF1841A-E863-384B-ACE4-0E5411E213D9}" type="pres">
      <dgm:prSet presAssocID="{0B1082AA-97C8-0947-849A-D923F3DCF7B4}" presName="rootConnector3" presStyleLbl="asst2" presStyleIdx="1" presStyleCnt="2"/>
      <dgm:spPr/>
      <dgm:t>
        <a:bodyPr/>
        <a:lstStyle/>
        <a:p>
          <a:endParaRPr lang="en-US"/>
        </a:p>
      </dgm:t>
    </dgm:pt>
    <dgm:pt modelId="{32EFA785-7CA9-8846-9C25-4A7D7F6BED45}" type="pres">
      <dgm:prSet presAssocID="{0B1082AA-97C8-0947-849A-D923F3DCF7B4}" presName="hierChild6" presStyleCnt="0"/>
      <dgm:spPr/>
    </dgm:pt>
    <dgm:pt modelId="{FF538EA3-826E-7743-B303-692D9D423CE2}" type="pres">
      <dgm:prSet presAssocID="{0B1082AA-97C8-0947-849A-D923F3DCF7B4}" presName="hierChild7" presStyleCnt="0"/>
      <dgm:spPr/>
    </dgm:pt>
    <dgm:pt modelId="{4D3A6ADA-8CD3-644D-9795-F05D532DC05C}" type="pres">
      <dgm:prSet presAssocID="{822BB74D-C5B3-AD48-976D-3ABF8FA9CFE9}" presName="hierChild3" presStyleCnt="0"/>
      <dgm:spPr/>
    </dgm:pt>
  </dgm:ptLst>
  <dgm:cxnLst>
    <dgm:cxn modelId="{B5F7AD40-EDB2-3E42-B2AD-4D021382826C}" type="presOf" srcId="{54E5A11A-0001-0341-95C1-E886EC2F4201}" destId="{73438B64-50EF-E544-91A3-D3256F0A16D0}" srcOrd="0" destOrd="0" presId="urn:microsoft.com/office/officeart/2005/8/layout/orgChart1"/>
    <dgm:cxn modelId="{8C397479-83B0-714F-94EC-DE31E0DA9D4E}" srcId="{B3CFAC83-D306-534B-BB0A-9AFEB1DC3393}" destId="{822BB74D-C5B3-AD48-976D-3ABF8FA9CFE9}" srcOrd="0" destOrd="0" parTransId="{27727C07-F933-5B4D-BF83-3186AD1687B0}" sibTransId="{368B3662-D501-8941-BCD7-57208F6AAFB8}"/>
    <dgm:cxn modelId="{4C070B9D-2E4B-0847-B939-9A586AEF8496}" type="presOf" srcId="{0B1082AA-97C8-0947-849A-D923F3DCF7B4}" destId="{7DF1841A-E863-384B-ACE4-0E5411E213D9}" srcOrd="1" destOrd="0" presId="urn:microsoft.com/office/officeart/2005/8/layout/orgChart1"/>
    <dgm:cxn modelId="{124056AE-3001-B049-BD51-B6EC3FDC8FAE}" srcId="{822BB74D-C5B3-AD48-976D-3ABF8FA9CFE9}" destId="{F910612D-9EA8-B142-AB4B-E7F523FAFBBC}" srcOrd="0" destOrd="0" parTransId="{5C93143C-9590-D24D-BF3D-9C0A3A844EDE}" sibTransId="{FE84FEC6-5FBF-D749-800E-9563D288555F}"/>
    <dgm:cxn modelId="{F8788945-9DF6-3B47-BC92-7079D3246442}" srcId="{F910612D-9EA8-B142-AB4B-E7F523FAFBBC}" destId="{557C3F0A-08FA-1340-A890-49D570A6491D}" srcOrd="1" destOrd="0" parTransId="{313C1A76-ADDA-4940-9B14-4554A5F7F4B6}" sibTransId="{032EF8AA-F97C-3C4E-8B94-A8DA0245E883}"/>
    <dgm:cxn modelId="{0AA0831D-C754-5948-B84A-49B988744361}" type="presOf" srcId="{E8314A46-A707-4C48-A13D-FE002C157D6B}" destId="{9201CBDE-50BA-A54E-B030-4F7F39F2F51F}" srcOrd="1" destOrd="0" presId="urn:microsoft.com/office/officeart/2005/8/layout/orgChart1"/>
    <dgm:cxn modelId="{1A95DE84-3EDB-354A-8A45-043D1C34657D}" srcId="{F910612D-9EA8-B142-AB4B-E7F523FAFBBC}" destId="{0B1082AA-97C8-0947-849A-D923F3DCF7B4}" srcOrd="2" destOrd="0" parTransId="{54E5A11A-0001-0341-95C1-E886EC2F4201}" sibTransId="{DCEA1393-60E7-604C-9520-39FBEF16E4D7}"/>
    <dgm:cxn modelId="{5B3A459F-3CC0-C54A-94B0-6EC145307096}" type="presOf" srcId="{0B1082AA-97C8-0947-849A-D923F3DCF7B4}" destId="{DD64DF3B-C09D-A041-94E8-6A99E14E6701}" srcOrd="0" destOrd="0" presId="urn:microsoft.com/office/officeart/2005/8/layout/orgChart1"/>
    <dgm:cxn modelId="{CE5B9CD5-C614-1E41-B431-D4247039E75A}" type="presOf" srcId="{B3CFAC83-D306-534B-BB0A-9AFEB1DC3393}" destId="{12B7F6AA-B23D-1C42-9D1F-B60898C88B74}" srcOrd="0" destOrd="0" presId="urn:microsoft.com/office/officeart/2005/8/layout/orgChart1"/>
    <dgm:cxn modelId="{A1C0DD7F-2ED3-E84E-A568-35B14A018678}" type="presOf" srcId="{822BB74D-C5B3-AD48-976D-3ABF8FA9CFE9}" destId="{50473448-F394-F840-A9A3-28BBD1453568}" srcOrd="1" destOrd="0" presId="urn:microsoft.com/office/officeart/2005/8/layout/orgChart1"/>
    <dgm:cxn modelId="{4C94C572-029C-DF41-95FB-911893D6E941}" type="presOf" srcId="{E8314A46-A707-4C48-A13D-FE002C157D6B}" destId="{D2B35D8D-112C-5647-A0EF-51ED23B64243}" srcOrd="0" destOrd="0" presId="urn:microsoft.com/office/officeart/2005/8/layout/orgChart1"/>
    <dgm:cxn modelId="{82153B7B-9B13-C640-BBDE-C0FB0A58CE55}" type="presOf" srcId="{313C1A76-ADDA-4940-9B14-4554A5F7F4B6}" destId="{A356A5C9-71E8-DB48-A5C7-8460BE4B8DD4}" srcOrd="0" destOrd="0" presId="urn:microsoft.com/office/officeart/2005/8/layout/orgChart1"/>
    <dgm:cxn modelId="{3AAEDFFF-A8FD-D94C-9CC5-626C09D3EF0D}" type="presOf" srcId="{557C3F0A-08FA-1340-A890-49D570A6491D}" destId="{A17DA1CB-8053-AE4F-95FB-6BA40ADE8BEC}" srcOrd="1" destOrd="0" presId="urn:microsoft.com/office/officeart/2005/8/layout/orgChart1"/>
    <dgm:cxn modelId="{B8A87BF1-6C35-2D49-8113-B0C7FC0CFB21}" type="presOf" srcId="{5C93143C-9590-D24D-BF3D-9C0A3A844EDE}" destId="{43BE26C3-0101-F140-A3F6-70A4F384A29E}" srcOrd="0" destOrd="0" presId="urn:microsoft.com/office/officeart/2005/8/layout/orgChart1"/>
    <dgm:cxn modelId="{DE617672-5717-FA4A-A852-736E521A7373}" type="presOf" srcId="{F910612D-9EA8-B142-AB4B-E7F523FAFBBC}" destId="{0D15EACF-8CBC-A845-9CE9-EA470FFDDFA9}" srcOrd="1" destOrd="0" presId="urn:microsoft.com/office/officeart/2005/8/layout/orgChart1"/>
    <dgm:cxn modelId="{75E1A12F-B4F2-4E41-9E2F-2C1068D5AF78}" srcId="{F910612D-9EA8-B142-AB4B-E7F523FAFBBC}" destId="{E8314A46-A707-4C48-A13D-FE002C157D6B}" srcOrd="0" destOrd="0" parTransId="{F2AB818B-5347-CE48-A757-B42F03B534F9}" sibTransId="{FC668A6F-D488-074F-A132-513A22B60046}"/>
    <dgm:cxn modelId="{14FD25B5-AAAD-764F-928E-68DD55937D5B}" type="presOf" srcId="{F2AB818B-5347-CE48-A757-B42F03B534F9}" destId="{1861A32C-F602-9246-B5E5-BE1C01981273}" srcOrd="0" destOrd="0" presId="urn:microsoft.com/office/officeart/2005/8/layout/orgChart1"/>
    <dgm:cxn modelId="{28F64B3A-DA95-2645-B970-867B59C4FF46}" type="presOf" srcId="{557C3F0A-08FA-1340-A890-49D570A6491D}" destId="{75A357A3-9E42-254F-93F6-959224491F81}" srcOrd="0" destOrd="0" presId="urn:microsoft.com/office/officeart/2005/8/layout/orgChart1"/>
    <dgm:cxn modelId="{B2FABDCE-3ECE-0B4C-AA6A-CB377C609711}" type="presOf" srcId="{F910612D-9EA8-B142-AB4B-E7F523FAFBBC}" destId="{2AD1164E-E6D4-9641-9703-87E976B87157}" srcOrd="0" destOrd="0" presId="urn:microsoft.com/office/officeart/2005/8/layout/orgChart1"/>
    <dgm:cxn modelId="{975D8276-5FED-CD4F-B975-BC18F239077A}" type="presOf" srcId="{822BB74D-C5B3-AD48-976D-3ABF8FA9CFE9}" destId="{88139331-3E53-534F-B638-6D13F93E95B8}" srcOrd="0" destOrd="0" presId="urn:microsoft.com/office/officeart/2005/8/layout/orgChart1"/>
    <dgm:cxn modelId="{F2BF7FA6-196C-DE47-8ADB-41812BD8B8CE}" type="presParOf" srcId="{12B7F6AA-B23D-1C42-9D1F-B60898C88B74}" destId="{6C692A3C-47F6-8247-84F1-ADDDF59A2978}" srcOrd="0" destOrd="0" presId="urn:microsoft.com/office/officeart/2005/8/layout/orgChart1"/>
    <dgm:cxn modelId="{44978A22-368C-9D49-B55F-CB84C6F88904}" type="presParOf" srcId="{6C692A3C-47F6-8247-84F1-ADDDF59A2978}" destId="{582DA4BC-E1BA-1449-8962-378FC1C15DBF}" srcOrd="0" destOrd="0" presId="urn:microsoft.com/office/officeart/2005/8/layout/orgChart1"/>
    <dgm:cxn modelId="{FA379DE6-A0BC-144B-8244-DBB147A533D5}" type="presParOf" srcId="{582DA4BC-E1BA-1449-8962-378FC1C15DBF}" destId="{88139331-3E53-534F-B638-6D13F93E95B8}" srcOrd="0" destOrd="0" presId="urn:microsoft.com/office/officeart/2005/8/layout/orgChart1"/>
    <dgm:cxn modelId="{CF85AE1A-2191-E54C-95A5-F19A7DE0E49D}" type="presParOf" srcId="{582DA4BC-E1BA-1449-8962-378FC1C15DBF}" destId="{50473448-F394-F840-A9A3-28BBD1453568}" srcOrd="1" destOrd="0" presId="urn:microsoft.com/office/officeart/2005/8/layout/orgChart1"/>
    <dgm:cxn modelId="{2C134AA3-7B1A-F34F-8DAA-9F548D711BFA}" type="presParOf" srcId="{6C692A3C-47F6-8247-84F1-ADDDF59A2978}" destId="{E3B6C2F4-553B-2B4C-AAB0-A3AA2638F3CD}" srcOrd="1" destOrd="0" presId="urn:microsoft.com/office/officeart/2005/8/layout/orgChart1"/>
    <dgm:cxn modelId="{368C830F-88AC-284C-9F5C-956876C8087F}" type="presParOf" srcId="{E3B6C2F4-553B-2B4C-AAB0-A3AA2638F3CD}" destId="{43BE26C3-0101-F140-A3F6-70A4F384A29E}" srcOrd="0" destOrd="0" presId="urn:microsoft.com/office/officeart/2005/8/layout/orgChart1"/>
    <dgm:cxn modelId="{359273F5-4B07-2847-A295-73E3CF90C7B2}" type="presParOf" srcId="{E3B6C2F4-553B-2B4C-AAB0-A3AA2638F3CD}" destId="{CCEE89E7-B2F5-E14B-9213-3CC7A3A8A482}" srcOrd="1" destOrd="0" presId="urn:microsoft.com/office/officeart/2005/8/layout/orgChart1"/>
    <dgm:cxn modelId="{6554B695-388F-C746-BF9C-12425E781CB8}" type="presParOf" srcId="{CCEE89E7-B2F5-E14B-9213-3CC7A3A8A482}" destId="{BC094110-CFC6-D143-89A1-C07D5863FD9C}" srcOrd="0" destOrd="0" presId="urn:microsoft.com/office/officeart/2005/8/layout/orgChart1"/>
    <dgm:cxn modelId="{9216E75F-3478-4E46-83C5-3494E8AEF60B}" type="presParOf" srcId="{BC094110-CFC6-D143-89A1-C07D5863FD9C}" destId="{2AD1164E-E6D4-9641-9703-87E976B87157}" srcOrd="0" destOrd="0" presId="urn:microsoft.com/office/officeart/2005/8/layout/orgChart1"/>
    <dgm:cxn modelId="{5217FE7F-ADFE-8F48-BF6D-232D5E26B4FC}" type="presParOf" srcId="{BC094110-CFC6-D143-89A1-C07D5863FD9C}" destId="{0D15EACF-8CBC-A845-9CE9-EA470FFDDFA9}" srcOrd="1" destOrd="0" presId="urn:microsoft.com/office/officeart/2005/8/layout/orgChart1"/>
    <dgm:cxn modelId="{471C5810-B54D-DA43-B71D-9DBB895899E8}" type="presParOf" srcId="{CCEE89E7-B2F5-E14B-9213-3CC7A3A8A482}" destId="{6A82D583-4F2F-3144-8221-E523D3353A7B}" srcOrd="1" destOrd="0" presId="urn:microsoft.com/office/officeart/2005/8/layout/orgChart1"/>
    <dgm:cxn modelId="{BD845B11-028E-CA47-936B-FEEAA9F9E583}" type="presParOf" srcId="{6A82D583-4F2F-3144-8221-E523D3353A7B}" destId="{1861A32C-F602-9246-B5E5-BE1C01981273}" srcOrd="0" destOrd="0" presId="urn:microsoft.com/office/officeart/2005/8/layout/orgChart1"/>
    <dgm:cxn modelId="{CB8BC39E-0D3A-5F49-B9B3-FE436E0C8C1A}" type="presParOf" srcId="{6A82D583-4F2F-3144-8221-E523D3353A7B}" destId="{7CC6C6A7-708C-384B-872E-33ABD36D158D}" srcOrd="1" destOrd="0" presId="urn:microsoft.com/office/officeart/2005/8/layout/orgChart1"/>
    <dgm:cxn modelId="{7127EB8E-E11C-F544-940D-140E5E059CAC}" type="presParOf" srcId="{7CC6C6A7-708C-384B-872E-33ABD36D158D}" destId="{4572DAF1-AF90-2C47-B704-A76D721DB9ED}" srcOrd="0" destOrd="0" presId="urn:microsoft.com/office/officeart/2005/8/layout/orgChart1"/>
    <dgm:cxn modelId="{E41D5F66-8B68-1041-80EA-517E06ADADA8}" type="presParOf" srcId="{4572DAF1-AF90-2C47-B704-A76D721DB9ED}" destId="{D2B35D8D-112C-5647-A0EF-51ED23B64243}" srcOrd="0" destOrd="0" presId="urn:microsoft.com/office/officeart/2005/8/layout/orgChart1"/>
    <dgm:cxn modelId="{76787F76-2DF7-DA4B-9608-2164FA220904}" type="presParOf" srcId="{4572DAF1-AF90-2C47-B704-A76D721DB9ED}" destId="{9201CBDE-50BA-A54E-B030-4F7F39F2F51F}" srcOrd="1" destOrd="0" presId="urn:microsoft.com/office/officeart/2005/8/layout/orgChart1"/>
    <dgm:cxn modelId="{E92F708A-54CB-D741-AD62-7A79B77D0089}" type="presParOf" srcId="{7CC6C6A7-708C-384B-872E-33ABD36D158D}" destId="{4654516B-BA46-5C42-A381-CC265BC63257}" srcOrd="1" destOrd="0" presId="urn:microsoft.com/office/officeart/2005/8/layout/orgChart1"/>
    <dgm:cxn modelId="{8F466387-8B8C-AD4F-8558-CC6AB82C7BD4}" type="presParOf" srcId="{7CC6C6A7-708C-384B-872E-33ABD36D158D}" destId="{38C6691A-5BB4-6646-9F71-8C9FCB67EED6}" srcOrd="2" destOrd="0" presId="urn:microsoft.com/office/officeart/2005/8/layout/orgChart1"/>
    <dgm:cxn modelId="{51F001A5-9F17-A54E-A38A-92F872FC0958}" type="presParOf" srcId="{CCEE89E7-B2F5-E14B-9213-3CC7A3A8A482}" destId="{4215CF31-A4FD-9042-8FDC-2B2A21CF61EC}" srcOrd="2" destOrd="0" presId="urn:microsoft.com/office/officeart/2005/8/layout/orgChart1"/>
    <dgm:cxn modelId="{4654DE73-6691-A74F-96FC-4F3D3ED43253}" type="presParOf" srcId="{4215CF31-A4FD-9042-8FDC-2B2A21CF61EC}" destId="{A356A5C9-71E8-DB48-A5C7-8460BE4B8DD4}" srcOrd="0" destOrd="0" presId="urn:microsoft.com/office/officeart/2005/8/layout/orgChart1"/>
    <dgm:cxn modelId="{33FF421A-7455-554C-BA21-8FDD62746647}" type="presParOf" srcId="{4215CF31-A4FD-9042-8FDC-2B2A21CF61EC}" destId="{7F11249A-379D-A04F-A565-790700575598}" srcOrd="1" destOrd="0" presId="urn:microsoft.com/office/officeart/2005/8/layout/orgChart1"/>
    <dgm:cxn modelId="{C920FF22-BD5A-214E-91DE-788BA30E365C}" type="presParOf" srcId="{7F11249A-379D-A04F-A565-790700575598}" destId="{66AD3EDB-C4EB-F844-9370-78CB009DCB8D}" srcOrd="0" destOrd="0" presId="urn:microsoft.com/office/officeart/2005/8/layout/orgChart1"/>
    <dgm:cxn modelId="{BBAE6416-84CB-994B-A201-9DC5FDB6C1C6}" type="presParOf" srcId="{66AD3EDB-C4EB-F844-9370-78CB009DCB8D}" destId="{75A357A3-9E42-254F-93F6-959224491F81}" srcOrd="0" destOrd="0" presId="urn:microsoft.com/office/officeart/2005/8/layout/orgChart1"/>
    <dgm:cxn modelId="{E1EBE849-C878-FE4F-8C89-EC26CE196CFF}" type="presParOf" srcId="{66AD3EDB-C4EB-F844-9370-78CB009DCB8D}" destId="{A17DA1CB-8053-AE4F-95FB-6BA40ADE8BEC}" srcOrd="1" destOrd="0" presId="urn:microsoft.com/office/officeart/2005/8/layout/orgChart1"/>
    <dgm:cxn modelId="{B4E6A9FE-8870-CE40-B7E7-4B8E3D051D00}" type="presParOf" srcId="{7F11249A-379D-A04F-A565-790700575598}" destId="{D2C1C467-D359-B842-8544-869C3BD3BD29}" srcOrd="1" destOrd="0" presId="urn:microsoft.com/office/officeart/2005/8/layout/orgChart1"/>
    <dgm:cxn modelId="{B73A062B-8153-004A-B901-77D3590D5E60}" type="presParOf" srcId="{7F11249A-379D-A04F-A565-790700575598}" destId="{D6862446-EF10-CE45-9BDC-088200367378}" srcOrd="2" destOrd="0" presId="urn:microsoft.com/office/officeart/2005/8/layout/orgChart1"/>
    <dgm:cxn modelId="{4BADABFF-AC72-7A4B-84E6-3BB32D45F07A}" type="presParOf" srcId="{4215CF31-A4FD-9042-8FDC-2B2A21CF61EC}" destId="{73438B64-50EF-E544-91A3-D3256F0A16D0}" srcOrd="2" destOrd="0" presId="urn:microsoft.com/office/officeart/2005/8/layout/orgChart1"/>
    <dgm:cxn modelId="{4610768F-A6FA-FA49-98AB-E9D38D89801B}" type="presParOf" srcId="{4215CF31-A4FD-9042-8FDC-2B2A21CF61EC}" destId="{D620E98E-64D6-9047-86B1-0C2102F0A8EE}" srcOrd="3" destOrd="0" presId="urn:microsoft.com/office/officeart/2005/8/layout/orgChart1"/>
    <dgm:cxn modelId="{26B394E6-7A68-1E47-9C69-9E54C276801F}" type="presParOf" srcId="{D620E98E-64D6-9047-86B1-0C2102F0A8EE}" destId="{29E49696-B694-7E4D-B8BA-2EC2FE3038B5}" srcOrd="0" destOrd="0" presId="urn:microsoft.com/office/officeart/2005/8/layout/orgChart1"/>
    <dgm:cxn modelId="{569B643D-B932-8444-B723-27F3820CBC49}" type="presParOf" srcId="{29E49696-B694-7E4D-B8BA-2EC2FE3038B5}" destId="{DD64DF3B-C09D-A041-94E8-6A99E14E6701}" srcOrd="0" destOrd="0" presId="urn:microsoft.com/office/officeart/2005/8/layout/orgChart1"/>
    <dgm:cxn modelId="{EBDE2BE2-4579-3943-A2F8-601FD59527C1}" type="presParOf" srcId="{29E49696-B694-7E4D-B8BA-2EC2FE3038B5}" destId="{7DF1841A-E863-384B-ACE4-0E5411E213D9}" srcOrd="1" destOrd="0" presId="urn:microsoft.com/office/officeart/2005/8/layout/orgChart1"/>
    <dgm:cxn modelId="{6504BE3B-F5AE-CD4D-B242-F64ED20D40E2}" type="presParOf" srcId="{D620E98E-64D6-9047-86B1-0C2102F0A8EE}" destId="{32EFA785-7CA9-8846-9C25-4A7D7F6BED45}" srcOrd="1" destOrd="0" presId="urn:microsoft.com/office/officeart/2005/8/layout/orgChart1"/>
    <dgm:cxn modelId="{9EE5276A-CF8F-044B-82E4-3FE797E88076}" type="presParOf" srcId="{D620E98E-64D6-9047-86B1-0C2102F0A8EE}" destId="{FF538EA3-826E-7743-B303-692D9D423CE2}" srcOrd="2" destOrd="0" presId="urn:microsoft.com/office/officeart/2005/8/layout/orgChart1"/>
    <dgm:cxn modelId="{FBE337F6-DF3C-E443-97A8-4979A9BD3575}" type="presParOf" srcId="{6C692A3C-47F6-8247-84F1-ADDDF59A2978}" destId="{4D3A6ADA-8CD3-644D-9795-F05D532DC05C}" srcOrd="2" destOrd="0" presId="urn:microsoft.com/office/officeart/2005/8/layout/orgChart1"/>
  </dgm:cxnLst>
  <dgm:bg/>
  <dgm:whole>
    <a:ln>
      <a:solidFill>
        <a:srgbClr val="376092"/>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A84B72-7CD7-FA47-BA10-CE34B09E6D86}" type="doc">
      <dgm:prSet loTypeId="urn:microsoft.com/office/officeart/2005/8/layout/radial6" loCatId="cycle" qsTypeId="urn:microsoft.com/office/officeart/2005/8/quickstyle/simple4" qsCatId="simple" csTypeId="urn:microsoft.com/office/officeart/2005/8/colors/accent1_2" csCatId="accent1" phldr="1"/>
      <dgm:spPr/>
      <dgm:t>
        <a:bodyPr/>
        <a:lstStyle/>
        <a:p>
          <a:endParaRPr lang="en-US"/>
        </a:p>
      </dgm:t>
    </dgm:pt>
    <dgm:pt modelId="{602BC78A-03C8-7446-AE86-A2508C8350C9}">
      <dgm:prSet phldrT="[Text]"/>
      <dgm:spPr>
        <a:solidFill>
          <a:srgbClr val="A2DD43"/>
        </a:solidFill>
      </dgm:spPr>
      <dgm:t>
        <a:bodyPr/>
        <a:lstStyle/>
        <a:p>
          <a:r>
            <a:rPr lang="en-US" dirty="0" smtClean="0">
              <a:latin typeface="Calibri"/>
              <a:cs typeface="Calibri"/>
            </a:rPr>
            <a:t>Planning Obligations Strategy</a:t>
          </a:r>
          <a:endParaRPr lang="en-US" dirty="0">
            <a:latin typeface="Calibri"/>
            <a:cs typeface="Calibri"/>
          </a:endParaRPr>
        </a:p>
      </dgm:t>
    </dgm:pt>
    <dgm:pt modelId="{32DCFB1E-53D0-B74A-BB6F-A4F28DADE27A}" type="parTrans" cxnId="{E5277BB9-E667-EC40-993E-5F10C2392AC0}">
      <dgm:prSet/>
      <dgm:spPr/>
      <dgm:t>
        <a:bodyPr/>
        <a:lstStyle/>
        <a:p>
          <a:endParaRPr lang="en-US"/>
        </a:p>
      </dgm:t>
    </dgm:pt>
    <dgm:pt modelId="{E91910ED-EF8A-1745-90FB-DC380DE91941}" type="sibTrans" cxnId="{E5277BB9-E667-EC40-993E-5F10C2392AC0}">
      <dgm:prSet/>
      <dgm:spPr/>
      <dgm:t>
        <a:bodyPr/>
        <a:lstStyle/>
        <a:p>
          <a:endParaRPr lang="en-US"/>
        </a:p>
      </dgm:t>
    </dgm:pt>
    <dgm:pt modelId="{8E3F4438-2F74-3A4F-A592-F373250D0045}">
      <dgm:prSet phldrT="[Text]" custT="1"/>
      <dgm:spPr>
        <a:solidFill>
          <a:srgbClr val="A2DD43"/>
        </a:solidFill>
      </dgm:spPr>
      <dgm:t>
        <a:bodyPr/>
        <a:lstStyle/>
        <a:p>
          <a:r>
            <a:rPr lang="en-US" sz="1800" dirty="0" smtClean="0">
              <a:latin typeface="Calibri"/>
              <a:cs typeface="Calibri"/>
            </a:rPr>
            <a:t>Strategic Sites vs Small Sites</a:t>
          </a:r>
          <a:endParaRPr lang="en-US" sz="1800" dirty="0">
            <a:latin typeface="Calibri"/>
            <a:cs typeface="Calibri"/>
          </a:endParaRPr>
        </a:p>
      </dgm:t>
    </dgm:pt>
    <dgm:pt modelId="{CF2EA4C3-D261-2B43-B832-114F66323E55}" type="parTrans" cxnId="{9A2C45D7-D648-0840-8221-BAA1E4DBD8F1}">
      <dgm:prSet/>
      <dgm:spPr/>
      <dgm:t>
        <a:bodyPr/>
        <a:lstStyle/>
        <a:p>
          <a:endParaRPr lang="en-US"/>
        </a:p>
      </dgm:t>
    </dgm:pt>
    <dgm:pt modelId="{5E2DBBC7-72A3-1344-BBC7-0017B9B672B6}" type="sibTrans" cxnId="{9A2C45D7-D648-0840-8221-BAA1E4DBD8F1}">
      <dgm:prSet/>
      <dgm:spPr>
        <a:solidFill>
          <a:srgbClr val="95B3D7"/>
        </a:solidFill>
      </dgm:spPr>
      <dgm:t>
        <a:bodyPr/>
        <a:lstStyle/>
        <a:p>
          <a:endParaRPr lang="en-US"/>
        </a:p>
      </dgm:t>
    </dgm:pt>
    <dgm:pt modelId="{4349F38F-AFC6-934F-A2C2-FBEEF369E378}">
      <dgm:prSet phldrT="[Text]" custT="1"/>
      <dgm:spPr>
        <a:solidFill>
          <a:srgbClr val="A2DD43"/>
        </a:solidFill>
      </dgm:spPr>
      <dgm:t>
        <a:bodyPr/>
        <a:lstStyle/>
        <a:p>
          <a:r>
            <a:rPr lang="en-US" sz="1800" dirty="0" smtClean="0">
              <a:latin typeface="Calibri"/>
              <a:cs typeface="Calibri"/>
            </a:rPr>
            <a:t>CIL Technical Viability</a:t>
          </a:r>
          <a:endParaRPr lang="en-US" sz="1800" dirty="0">
            <a:latin typeface="Calibri"/>
            <a:cs typeface="Calibri"/>
          </a:endParaRPr>
        </a:p>
      </dgm:t>
    </dgm:pt>
    <dgm:pt modelId="{F4BF8920-1322-2647-A41B-C0872E8D70E2}" type="parTrans" cxnId="{52D3A49D-2BA1-2B45-B103-D5B8CC64CCA5}">
      <dgm:prSet/>
      <dgm:spPr/>
      <dgm:t>
        <a:bodyPr/>
        <a:lstStyle/>
        <a:p>
          <a:endParaRPr lang="en-US"/>
        </a:p>
      </dgm:t>
    </dgm:pt>
    <dgm:pt modelId="{EE81C9D5-F867-D343-936B-FF714A169756}" type="sibTrans" cxnId="{52D3A49D-2BA1-2B45-B103-D5B8CC64CCA5}">
      <dgm:prSet/>
      <dgm:spPr>
        <a:solidFill>
          <a:srgbClr val="95B3D7"/>
        </a:solidFill>
      </dgm:spPr>
      <dgm:t>
        <a:bodyPr/>
        <a:lstStyle/>
        <a:p>
          <a:endParaRPr lang="en-US"/>
        </a:p>
      </dgm:t>
    </dgm:pt>
    <dgm:pt modelId="{552B60DD-77D0-5E4D-BB04-2B9782113D4F}">
      <dgm:prSet phldrT="[Text]" custT="1"/>
      <dgm:spPr>
        <a:solidFill>
          <a:srgbClr val="A2DD43"/>
        </a:solidFill>
      </dgm:spPr>
      <dgm:t>
        <a:bodyPr/>
        <a:lstStyle/>
        <a:p>
          <a:r>
            <a:rPr lang="en-US" sz="1700" dirty="0" smtClean="0">
              <a:latin typeface="Calibri"/>
              <a:cs typeface="Calibri"/>
            </a:rPr>
            <a:t>Existing S106 agreements</a:t>
          </a:r>
          <a:endParaRPr lang="en-US" sz="1700" dirty="0">
            <a:latin typeface="Calibri"/>
            <a:cs typeface="Calibri"/>
          </a:endParaRPr>
        </a:p>
      </dgm:t>
    </dgm:pt>
    <dgm:pt modelId="{BC01AF71-5DBD-8942-B29C-F620EFB8E92B}" type="parTrans" cxnId="{EB5D9368-2A8E-F24C-B50C-3711F46A4F06}">
      <dgm:prSet/>
      <dgm:spPr/>
      <dgm:t>
        <a:bodyPr/>
        <a:lstStyle/>
        <a:p>
          <a:endParaRPr lang="en-US"/>
        </a:p>
      </dgm:t>
    </dgm:pt>
    <dgm:pt modelId="{66326AEE-1A1F-E643-A7C7-58311D97F1F3}" type="sibTrans" cxnId="{EB5D9368-2A8E-F24C-B50C-3711F46A4F06}">
      <dgm:prSet/>
      <dgm:spPr>
        <a:solidFill>
          <a:schemeClr val="accent1">
            <a:lumMod val="60000"/>
            <a:lumOff val="40000"/>
          </a:schemeClr>
        </a:solidFill>
      </dgm:spPr>
      <dgm:t>
        <a:bodyPr/>
        <a:lstStyle/>
        <a:p>
          <a:endParaRPr lang="en-US"/>
        </a:p>
      </dgm:t>
    </dgm:pt>
    <dgm:pt modelId="{08B7608B-84A2-EE4C-8398-73789094D46D}">
      <dgm:prSet phldrT="[Text]" custT="1"/>
      <dgm:spPr>
        <a:solidFill>
          <a:srgbClr val="A2DD43"/>
        </a:solidFill>
      </dgm:spPr>
      <dgm:t>
        <a:bodyPr/>
        <a:lstStyle/>
        <a:p>
          <a:r>
            <a:rPr lang="en-US" sz="1800" dirty="0" smtClean="0">
              <a:latin typeface="Calibri"/>
              <a:cs typeface="Calibri"/>
            </a:rPr>
            <a:t>Affordable Housing Objectives</a:t>
          </a:r>
          <a:endParaRPr lang="en-US" sz="1800" dirty="0">
            <a:latin typeface="Calibri"/>
            <a:cs typeface="Calibri"/>
          </a:endParaRPr>
        </a:p>
      </dgm:t>
    </dgm:pt>
    <dgm:pt modelId="{7E449277-EE18-274E-A837-305FBEFFB2E7}" type="parTrans" cxnId="{5F4A024A-1CC0-2D42-9A6A-84DC56B4CEBC}">
      <dgm:prSet/>
      <dgm:spPr/>
      <dgm:t>
        <a:bodyPr/>
        <a:lstStyle/>
        <a:p>
          <a:endParaRPr lang="en-US"/>
        </a:p>
      </dgm:t>
    </dgm:pt>
    <dgm:pt modelId="{B83CB7F2-6226-8044-A425-B9446EF631EC}" type="sibTrans" cxnId="{5F4A024A-1CC0-2D42-9A6A-84DC56B4CEBC}">
      <dgm:prSet/>
      <dgm:spPr>
        <a:solidFill>
          <a:schemeClr val="accent1">
            <a:lumMod val="60000"/>
            <a:lumOff val="40000"/>
          </a:schemeClr>
        </a:solidFill>
      </dgm:spPr>
      <dgm:t>
        <a:bodyPr/>
        <a:lstStyle/>
        <a:p>
          <a:endParaRPr lang="en-US"/>
        </a:p>
      </dgm:t>
    </dgm:pt>
    <dgm:pt modelId="{F13FC110-9AC9-B843-AF8F-102950837761}">
      <dgm:prSet custT="1"/>
      <dgm:spPr>
        <a:solidFill>
          <a:srgbClr val="A2DD43"/>
        </a:solidFill>
      </dgm:spPr>
      <dgm:t>
        <a:bodyPr/>
        <a:lstStyle/>
        <a:p>
          <a:r>
            <a:rPr lang="en-US" sz="2000" dirty="0" smtClean="0">
              <a:latin typeface="Calibri"/>
              <a:cs typeface="Calibri"/>
            </a:rPr>
            <a:t>Local context</a:t>
          </a:r>
          <a:endParaRPr lang="en-US" sz="2000" dirty="0">
            <a:latin typeface="Calibri"/>
            <a:cs typeface="Calibri"/>
          </a:endParaRPr>
        </a:p>
      </dgm:t>
    </dgm:pt>
    <dgm:pt modelId="{A6DFD4E4-6DF7-3D42-B464-8839F3758227}" type="parTrans" cxnId="{034E6B34-2532-0541-9817-7C84D730904A}">
      <dgm:prSet/>
      <dgm:spPr/>
      <dgm:t>
        <a:bodyPr/>
        <a:lstStyle/>
        <a:p>
          <a:endParaRPr lang="en-US"/>
        </a:p>
      </dgm:t>
    </dgm:pt>
    <dgm:pt modelId="{D13FEE56-8703-1D43-8283-8267D6117839}" type="sibTrans" cxnId="{034E6B34-2532-0541-9817-7C84D730904A}">
      <dgm:prSet/>
      <dgm:spPr>
        <a:solidFill>
          <a:schemeClr val="accent1">
            <a:lumMod val="60000"/>
            <a:lumOff val="40000"/>
          </a:schemeClr>
        </a:solidFill>
      </dgm:spPr>
      <dgm:t>
        <a:bodyPr/>
        <a:lstStyle/>
        <a:p>
          <a:endParaRPr lang="en-US"/>
        </a:p>
      </dgm:t>
    </dgm:pt>
    <dgm:pt modelId="{A5BD3064-3656-8B45-A4FB-09C5E4FFA72F}" type="pres">
      <dgm:prSet presAssocID="{08A84B72-7CD7-FA47-BA10-CE34B09E6D86}" presName="Name0" presStyleCnt="0">
        <dgm:presLayoutVars>
          <dgm:chMax val="1"/>
          <dgm:dir/>
          <dgm:animLvl val="ctr"/>
          <dgm:resizeHandles val="exact"/>
        </dgm:presLayoutVars>
      </dgm:prSet>
      <dgm:spPr/>
      <dgm:t>
        <a:bodyPr/>
        <a:lstStyle/>
        <a:p>
          <a:endParaRPr lang="en-US"/>
        </a:p>
      </dgm:t>
    </dgm:pt>
    <dgm:pt modelId="{84280F5B-9F44-154F-AEA5-59C5590F0CEB}" type="pres">
      <dgm:prSet presAssocID="{602BC78A-03C8-7446-AE86-A2508C8350C9}" presName="centerShape" presStyleLbl="node0" presStyleIdx="0" presStyleCnt="1"/>
      <dgm:spPr/>
      <dgm:t>
        <a:bodyPr/>
        <a:lstStyle/>
        <a:p>
          <a:endParaRPr lang="en-US"/>
        </a:p>
      </dgm:t>
    </dgm:pt>
    <dgm:pt modelId="{6F3C1077-B861-2144-AC9D-D67DC088D470}" type="pres">
      <dgm:prSet presAssocID="{F13FC110-9AC9-B843-AF8F-102950837761}" presName="node" presStyleLbl="node1" presStyleIdx="0" presStyleCnt="5">
        <dgm:presLayoutVars>
          <dgm:bulletEnabled val="1"/>
        </dgm:presLayoutVars>
      </dgm:prSet>
      <dgm:spPr/>
      <dgm:t>
        <a:bodyPr/>
        <a:lstStyle/>
        <a:p>
          <a:endParaRPr lang="en-US"/>
        </a:p>
      </dgm:t>
    </dgm:pt>
    <dgm:pt modelId="{CF4FAA77-08E1-324B-8048-94B3DB20D771}" type="pres">
      <dgm:prSet presAssocID="{F13FC110-9AC9-B843-AF8F-102950837761}" presName="dummy" presStyleCnt="0"/>
      <dgm:spPr/>
    </dgm:pt>
    <dgm:pt modelId="{C4BE1AC9-C31B-7B4E-B72E-E718032561BD}" type="pres">
      <dgm:prSet presAssocID="{D13FEE56-8703-1D43-8283-8267D6117839}" presName="sibTrans" presStyleLbl="sibTrans2D1" presStyleIdx="0" presStyleCnt="5"/>
      <dgm:spPr/>
      <dgm:t>
        <a:bodyPr/>
        <a:lstStyle/>
        <a:p>
          <a:endParaRPr lang="en-US"/>
        </a:p>
      </dgm:t>
    </dgm:pt>
    <dgm:pt modelId="{BF28F456-72FC-0445-AE2B-66A9B0AB73D5}" type="pres">
      <dgm:prSet presAssocID="{8E3F4438-2F74-3A4F-A592-F373250D0045}" presName="node" presStyleLbl="node1" presStyleIdx="1" presStyleCnt="5">
        <dgm:presLayoutVars>
          <dgm:bulletEnabled val="1"/>
        </dgm:presLayoutVars>
      </dgm:prSet>
      <dgm:spPr/>
      <dgm:t>
        <a:bodyPr/>
        <a:lstStyle/>
        <a:p>
          <a:endParaRPr lang="en-US"/>
        </a:p>
      </dgm:t>
    </dgm:pt>
    <dgm:pt modelId="{22A5BE46-EEF0-BC48-828A-AFAF0A5BF073}" type="pres">
      <dgm:prSet presAssocID="{8E3F4438-2F74-3A4F-A592-F373250D0045}" presName="dummy" presStyleCnt="0"/>
      <dgm:spPr/>
    </dgm:pt>
    <dgm:pt modelId="{362B09C8-0648-8E48-93BC-AAE30543B535}" type="pres">
      <dgm:prSet presAssocID="{5E2DBBC7-72A3-1344-BBC7-0017B9B672B6}" presName="sibTrans" presStyleLbl="sibTrans2D1" presStyleIdx="1" presStyleCnt="5"/>
      <dgm:spPr/>
      <dgm:t>
        <a:bodyPr/>
        <a:lstStyle/>
        <a:p>
          <a:endParaRPr lang="en-US"/>
        </a:p>
      </dgm:t>
    </dgm:pt>
    <dgm:pt modelId="{DB6FCF84-9E03-AC4E-89F5-C437E0020812}" type="pres">
      <dgm:prSet presAssocID="{4349F38F-AFC6-934F-A2C2-FBEEF369E378}" presName="node" presStyleLbl="node1" presStyleIdx="2" presStyleCnt="5">
        <dgm:presLayoutVars>
          <dgm:bulletEnabled val="1"/>
        </dgm:presLayoutVars>
      </dgm:prSet>
      <dgm:spPr/>
      <dgm:t>
        <a:bodyPr/>
        <a:lstStyle/>
        <a:p>
          <a:endParaRPr lang="en-US"/>
        </a:p>
      </dgm:t>
    </dgm:pt>
    <dgm:pt modelId="{2D864536-16D5-7F41-B5C5-649F1FF80EEA}" type="pres">
      <dgm:prSet presAssocID="{4349F38F-AFC6-934F-A2C2-FBEEF369E378}" presName="dummy" presStyleCnt="0"/>
      <dgm:spPr/>
    </dgm:pt>
    <dgm:pt modelId="{5BBA3833-B137-A043-B982-714599AF6DB4}" type="pres">
      <dgm:prSet presAssocID="{EE81C9D5-F867-D343-936B-FF714A169756}" presName="sibTrans" presStyleLbl="sibTrans2D1" presStyleIdx="2" presStyleCnt="5"/>
      <dgm:spPr/>
      <dgm:t>
        <a:bodyPr/>
        <a:lstStyle/>
        <a:p>
          <a:endParaRPr lang="en-US"/>
        </a:p>
      </dgm:t>
    </dgm:pt>
    <dgm:pt modelId="{A9C17E65-5D25-CF49-A9B0-9D28BB5168E6}" type="pres">
      <dgm:prSet presAssocID="{552B60DD-77D0-5E4D-BB04-2B9782113D4F}" presName="node" presStyleLbl="node1" presStyleIdx="3" presStyleCnt="5">
        <dgm:presLayoutVars>
          <dgm:bulletEnabled val="1"/>
        </dgm:presLayoutVars>
      </dgm:prSet>
      <dgm:spPr/>
      <dgm:t>
        <a:bodyPr/>
        <a:lstStyle/>
        <a:p>
          <a:endParaRPr lang="en-US"/>
        </a:p>
      </dgm:t>
    </dgm:pt>
    <dgm:pt modelId="{245F9CC1-4AA6-9241-915A-E84459FE8AA4}" type="pres">
      <dgm:prSet presAssocID="{552B60DD-77D0-5E4D-BB04-2B9782113D4F}" presName="dummy" presStyleCnt="0"/>
      <dgm:spPr/>
    </dgm:pt>
    <dgm:pt modelId="{0593B7B4-507E-B643-8224-F5D001F3F426}" type="pres">
      <dgm:prSet presAssocID="{66326AEE-1A1F-E643-A7C7-58311D97F1F3}" presName="sibTrans" presStyleLbl="sibTrans2D1" presStyleIdx="3" presStyleCnt="5"/>
      <dgm:spPr/>
      <dgm:t>
        <a:bodyPr/>
        <a:lstStyle/>
        <a:p>
          <a:endParaRPr lang="en-US"/>
        </a:p>
      </dgm:t>
    </dgm:pt>
    <dgm:pt modelId="{AE35E1AE-B222-AF49-B04B-1B7C0C08FC84}" type="pres">
      <dgm:prSet presAssocID="{08B7608B-84A2-EE4C-8398-73789094D46D}" presName="node" presStyleLbl="node1" presStyleIdx="4" presStyleCnt="5">
        <dgm:presLayoutVars>
          <dgm:bulletEnabled val="1"/>
        </dgm:presLayoutVars>
      </dgm:prSet>
      <dgm:spPr/>
      <dgm:t>
        <a:bodyPr/>
        <a:lstStyle/>
        <a:p>
          <a:endParaRPr lang="en-US"/>
        </a:p>
      </dgm:t>
    </dgm:pt>
    <dgm:pt modelId="{1EB479C3-982D-A042-B31E-163DE65C432B}" type="pres">
      <dgm:prSet presAssocID="{08B7608B-84A2-EE4C-8398-73789094D46D}" presName="dummy" presStyleCnt="0"/>
      <dgm:spPr/>
    </dgm:pt>
    <dgm:pt modelId="{D419DBF7-3ADE-4B4F-9B08-21F2AC943190}" type="pres">
      <dgm:prSet presAssocID="{B83CB7F2-6226-8044-A425-B9446EF631EC}" presName="sibTrans" presStyleLbl="sibTrans2D1" presStyleIdx="4" presStyleCnt="5"/>
      <dgm:spPr/>
      <dgm:t>
        <a:bodyPr/>
        <a:lstStyle/>
        <a:p>
          <a:endParaRPr lang="en-US"/>
        </a:p>
      </dgm:t>
    </dgm:pt>
  </dgm:ptLst>
  <dgm:cxnLst>
    <dgm:cxn modelId="{B1EE84AD-C64E-FD4F-A8C9-66681329801B}" type="presOf" srcId="{F13FC110-9AC9-B843-AF8F-102950837761}" destId="{6F3C1077-B861-2144-AC9D-D67DC088D470}" srcOrd="0" destOrd="0" presId="urn:microsoft.com/office/officeart/2005/8/layout/radial6"/>
    <dgm:cxn modelId="{AE523C46-EDB4-7C4D-BFD1-1E34F8331F62}" type="presOf" srcId="{D13FEE56-8703-1D43-8283-8267D6117839}" destId="{C4BE1AC9-C31B-7B4E-B72E-E718032561BD}" srcOrd="0" destOrd="0" presId="urn:microsoft.com/office/officeart/2005/8/layout/radial6"/>
    <dgm:cxn modelId="{9A2C45D7-D648-0840-8221-BAA1E4DBD8F1}" srcId="{602BC78A-03C8-7446-AE86-A2508C8350C9}" destId="{8E3F4438-2F74-3A4F-A592-F373250D0045}" srcOrd="1" destOrd="0" parTransId="{CF2EA4C3-D261-2B43-B832-114F66323E55}" sibTransId="{5E2DBBC7-72A3-1344-BBC7-0017B9B672B6}"/>
    <dgm:cxn modelId="{52D3A49D-2BA1-2B45-B103-D5B8CC64CCA5}" srcId="{602BC78A-03C8-7446-AE86-A2508C8350C9}" destId="{4349F38F-AFC6-934F-A2C2-FBEEF369E378}" srcOrd="2" destOrd="0" parTransId="{F4BF8920-1322-2647-A41B-C0872E8D70E2}" sibTransId="{EE81C9D5-F867-D343-936B-FF714A169756}"/>
    <dgm:cxn modelId="{E2BB356C-2943-6547-B5EB-7CD06572F109}" type="presOf" srcId="{EE81C9D5-F867-D343-936B-FF714A169756}" destId="{5BBA3833-B137-A043-B982-714599AF6DB4}" srcOrd="0" destOrd="0" presId="urn:microsoft.com/office/officeart/2005/8/layout/radial6"/>
    <dgm:cxn modelId="{EB5D9368-2A8E-F24C-B50C-3711F46A4F06}" srcId="{602BC78A-03C8-7446-AE86-A2508C8350C9}" destId="{552B60DD-77D0-5E4D-BB04-2B9782113D4F}" srcOrd="3" destOrd="0" parTransId="{BC01AF71-5DBD-8942-B29C-F620EFB8E92B}" sibTransId="{66326AEE-1A1F-E643-A7C7-58311D97F1F3}"/>
    <dgm:cxn modelId="{7DA14E95-A31F-B844-A703-8C65BBD8AAB8}" type="presOf" srcId="{8E3F4438-2F74-3A4F-A592-F373250D0045}" destId="{BF28F456-72FC-0445-AE2B-66A9B0AB73D5}" srcOrd="0" destOrd="0" presId="urn:microsoft.com/office/officeart/2005/8/layout/radial6"/>
    <dgm:cxn modelId="{F983971F-7167-1944-83E0-2BE932586684}" type="presOf" srcId="{552B60DD-77D0-5E4D-BB04-2B9782113D4F}" destId="{A9C17E65-5D25-CF49-A9B0-9D28BB5168E6}" srcOrd="0" destOrd="0" presId="urn:microsoft.com/office/officeart/2005/8/layout/radial6"/>
    <dgm:cxn modelId="{E5277BB9-E667-EC40-993E-5F10C2392AC0}" srcId="{08A84B72-7CD7-FA47-BA10-CE34B09E6D86}" destId="{602BC78A-03C8-7446-AE86-A2508C8350C9}" srcOrd="0" destOrd="0" parTransId="{32DCFB1E-53D0-B74A-BB6F-A4F28DADE27A}" sibTransId="{E91910ED-EF8A-1745-90FB-DC380DE91941}"/>
    <dgm:cxn modelId="{C4275845-5CDC-594F-9B2E-E4B72D87337E}" type="presOf" srcId="{66326AEE-1A1F-E643-A7C7-58311D97F1F3}" destId="{0593B7B4-507E-B643-8224-F5D001F3F426}" srcOrd="0" destOrd="0" presId="urn:microsoft.com/office/officeart/2005/8/layout/radial6"/>
    <dgm:cxn modelId="{E99D245A-C05B-6844-95E6-B2EC3F1CD96F}" type="presOf" srcId="{B83CB7F2-6226-8044-A425-B9446EF631EC}" destId="{D419DBF7-3ADE-4B4F-9B08-21F2AC943190}" srcOrd="0" destOrd="0" presId="urn:microsoft.com/office/officeart/2005/8/layout/radial6"/>
    <dgm:cxn modelId="{5AE35913-4785-364D-8DDC-EE82990FFA14}" type="presOf" srcId="{4349F38F-AFC6-934F-A2C2-FBEEF369E378}" destId="{DB6FCF84-9E03-AC4E-89F5-C437E0020812}" srcOrd="0" destOrd="0" presId="urn:microsoft.com/office/officeart/2005/8/layout/radial6"/>
    <dgm:cxn modelId="{895C12C4-3379-9D4F-84BA-1F98F87A788A}" type="presOf" srcId="{08B7608B-84A2-EE4C-8398-73789094D46D}" destId="{AE35E1AE-B222-AF49-B04B-1B7C0C08FC84}" srcOrd="0" destOrd="0" presId="urn:microsoft.com/office/officeart/2005/8/layout/radial6"/>
    <dgm:cxn modelId="{5F4A024A-1CC0-2D42-9A6A-84DC56B4CEBC}" srcId="{602BC78A-03C8-7446-AE86-A2508C8350C9}" destId="{08B7608B-84A2-EE4C-8398-73789094D46D}" srcOrd="4" destOrd="0" parTransId="{7E449277-EE18-274E-A837-305FBEFFB2E7}" sibTransId="{B83CB7F2-6226-8044-A425-B9446EF631EC}"/>
    <dgm:cxn modelId="{FF6E8BEF-8E24-A646-AED9-41F572EBE0AF}" type="presOf" srcId="{5E2DBBC7-72A3-1344-BBC7-0017B9B672B6}" destId="{362B09C8-0648-8E48-93BC-AAE30543B535}" srcOrd="0" destOrd="0" presId="urn:microsoft.com/office/officeart/2005/8/layout/radial6"/>
    <dgm:cxn modelId="{83EB3424-A3E7-F94E-9584-BB8C3DB81778}" type="presOf" srcId="{08A84B72-7CD7-FA47-BA10-CE34B09E6D86}" destId="{A5BD3064-3656-8B45-A4FB-09C5E4FFA72F}" srcOrd="0" destOrd="0" presId="urn:microsoft.com/office/officeart/2005/8/layout/radial6"/>
    <dgm:cxn modelId="{BC3A92B8-78B3-A945-B8B6-1B166AA62440}" type="presOf" srcId="{602BC78A-03C8-7446-AE86-A2508C8350C9}" destId="{84280F5B-9F44-154F-AEA5-59C5590F0CEB}" srcOrd="0" destOrd="0" presId="urn:microsoft.com/office/officeart/2005/8/layout/radial6"/>
    <dgm:cxn modelId="{034E6B34-2532-0541-9817-7C84D730904A}" srcId="{602BC78A-03C8-7446-AE86-A2508C8350C9}" destId="{F13FC110-9AC9-B843-AF8F-102950837761}" srcOrd="0" destOrd="0" parTransId="{A6DFD4E4-6DF7-3D42-B464-8839F3758227}" sibTransId="{D13FEE56-8703-1D43-8283-8267D6117839}"/>
    <dgm:cxn modelId="{74FFA1B5-DEB8-3A47-BEE1-82517850176C}" type="presParOf" srcId="{A5BD3064-3656-8B45-A4FB-09C5E4FFA72F}" destId="{84280F5B-9F44-154F-AEA5-59C5590F0CEB}" srcOrd="0" destOrd="0" presId="urn:microsoft.com/office/officeart/2005/8/layout/radial6"/>
    <dgm:cxn modelId="{3495D134-6876-AD46-A5BE-CAF49FAF2AE3}" type="presParOf" srcId="{A5BD3064-3656-8B45-A4FB-09C5E4FFA72F}" destId="{6F3C1077-B861-2144-AC9D-D67DC088D470}" srcOrd="1" destOrd="0" presId="urn:microsoft.com/office/officeart/2005/8/layout/radial6"/>
    <dgm:cxn modelId="{CDB7E4FA-136E-5A44-AA2F-300F2F1D63F7}" type="presParOf" srcId="{A5BD3064-3656-8B45-A4FB-09C5E4FFA72F}" destId="{CF4FAA77-08E1-324B-8048-94B3DB20D771}" srcOrd="2" destOrd="0" presId="urn:microsoft.com/office/officeart/2005/8/layout/radial6"/>
    <dgm:cxn modelId="{5039D829-3BA2-5D46-B5FD-63AD48FD8D99}" type="presParOf" srcId="{A5BD3064-3656-8B45-A4FB-09C5E4FFA72F}" destId="{C4BE1AC9-C31B-7B4E-B72E-E718032561BD}" srcOrd="3" destOrd="0" presId="urn:microsoft.com/office/officeart/2005/8/layout/radial6"/>
    <dgm:cxn modelId="{10F264E0-FD23-2142-9DDF-0FA0AA075595}" type="presParOf" srcId="{A5BD3064-3656-8B45-A4FB-09C5E4FFA72F}" destId="{BF28F456-72FC-0445-AE2B-66A9B0AB73D5}" srcOrd="4" destOrd="0" presId="urn:microsoft.com/office/officeart/2005/8/layout/radial6"/>
    <dgm:cxn modelId="{058DCA23-5EF2-B445-B81E-4C2B35FBFF91}" type="presParOf" srcId="{A5BD3064-3656-8B45-A4FB-09C5E4FFA72F}" destId="{22A5BE46-EEF0-BC48-828A-AFAF0A5BF073}" srcOrd="5" destOrd="0" presId="urn:microsoft.com/office/officeart/2005/8/layout/radial6"/>
    <dgm:cxn modelId="{5A18683B-B07A-794D-8187-D898F3A16002}" type="presParOf" srcId="{A5BD3064-3656-8B45-A4FB-09C5E4FFA72F}" destId="{362B09C8-0648-8E48-93BC-AAE30543B535}" srcOrd="6" destOrd="0" presId="urn:microsoft.com/office/officeart/2005/8/layout/radial6"/>
    <dgm:cxn modelId="{0F71B497-CF20-FB42-8263-57D59DD6EA39}" type="presParOf" srcId="{A5BD3064-3656-8B45-A4FB-09C5E4FFA72F}" destId="{DB6FCF84-9E03-AC4E-89F5-C437E0020812}" srcOrd="7" destOrd="0" presId="urn:microsoft.com/office/officeart/2005/8/layout/radial6"/>
    <dgm:cxn modelId="{9188F679-0413-784E-AEAE-A8204134D5BF}" type="presParOf" srcId="{A5BD3064-3656-8B45-A4FB-09C5E4FFA72F}" destId="{2D864536-16D5-7F41-B5C5-649F1FF80EEA}" srcOrd="8" destOrd="0" presId="urn:microsoft.com/office/officeart/2005/8/layout/radial6"/>
    <dgm:cxn modelId="{4C02218D-8406-D84F-A73C-11E125C358EB}" type="presParOf" srcId="{A5BD3064-3656-8B45-A4FB-09C5E4FFA72F}" destId="{5BBA3833-B137-A043-B982-714599AF6DB4}" srcOrd="9" destOrd="0" presId="urn:microsoft.com/office/officeart/2005/8/layout/radial6"/>
    <dgm:cxn modelId="{AC42764E-B1FD-2945-9790-E4B3ABC43B5E}" type="presParOf" srcId="{A5BD3064-3656-8B45-A4FB-09C5E4FFA72F}" destId="{A9C17E65-5D25-CF49-A9B0-9D28BB5168E6}" srcOrd="10" destOrd="0" presId="urn:microsoft.com/office/officeart/2005/8/layout/radial6"/>
    <dgm:cxn modelId="{B08A84DF-5A17-ED49-AF4A-5A298930A63E}" type="presParOf" srcId="{A5BD3064-3656-8B45-A4FB-09C5E4FFA72F}" destId="{245F9CC1-4AA6-9241-915A-E84459FE8AA4}" srcOrd="11" destOrd="0" presId="urn:microsoft.com/office/officeart/2005/8/layout/radial6"/>
    <dgm:cxn modelId="{1008E3A0-CE62-6A40-A7ED-3FEDE90EF441}" type="presParOf" srcId="{A5BD3064-3656-8B45-A4FB-09C5E4FFA72F}" destId="{0593B7B4-507E-B643-8224-F5D001F3F426}" srcOrd="12" destOrd="0" presId="urn:microsoft.com/office/officeart/2005/8/layout/radial6"/>
    <dgm:cxn modelId="{DB52C6AA-167A-184C-B1B3-A9A610517CA6}" type="presParOf" srcId="{A5BD3064-3656-8B45-A4FB-09C5E4FFA72F}" destId="{AE35E1AE-B222-AF49-B04B-1B7C0C08FC84}" srcOrd="13" destOrd="0" presId="urn:microsoft.com/office/officeart/2005/8/layout/radial6"/>
    <dgm:cxn modelId="{88EAA1F4-6DFF-3148-860A-1FCE83471E0E}" type="presParOf" srcId="{A5BD3064-3656-8B45-A4FB-09C5E4FFA72F}" destId="{1EB479C3-982D-A042-B31E-163DE65C432B}" srcOrd="14" destOrd="0" presId="urn:microsoft.com/office/officeart/2005/8/layout/radial6"/>
    <dgm:cxn modelId="{3F450BA9-C520-214F-B77A-1655C4156D8B}" type="presParOf" srcId="{A5BD3064-3656-8B45-A4FB-09C5E4FFA72F}" destId="{D419DBF7-3ADE-4B4F-9B08-21F2AC943190}" srcOrd="15"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438B64-50EF-E544-91A3-D3256F0A16D0}">
      <dsp:nvSpPr>
        <dsp:cNvPr id="0" name=""/>
        <dsp:cNvSpPr/>
      </dsp:nvSpPr>
      <dsp:spPr>
        <a:xfrm>
          <a:off x="2111374" y="2644268"/>
          <a:ext cx="200531" cy="878519"/>
        </a:xfrm>
        <a:custGeom>
          <a:avLst/>
          <a:gdLst/>
          <a:ahLst/>
          <a:cxnLst/>
          <a:rect l="0" t="0" r="0" b="0"/>
          <a:pathLst>
            <a:path>
              <a:moveTo>
                <a:pt x="0" y="0"/>
              </a:moveTo>
              <a:lnTo>
                <a:pt x="0" y="878519"/>
              </a:lnTo>
              <a:lnTo>
                <a:pt x="200531" y="878519"/>
              </a:lnTo>
            </a:path>
          </a:pathLst>
        </a:custGeom>
        <a:noFill/>
        <a:ln w="9525" cap="flat" cmpd="sng" algn="ctr">
          <a:solidFill>
            <a:srgbClr val="EFCC0E"/>
          </a:solidFill>
          <a:prstDash val="solid"/>
        </a:ln>
        <a:effectLst/>
      </dsp:spPr>
      <dsp:style>
        <a:lnRef idx="1">
          <a:scrgbClr r="0" g="0" b="0"/>
        </a:lnRef>
        <a:fillRef idx="0">
          <a:scrgbClr r="0" g="0" b="0"/>
        </a:fillRef>
        <a:effectRef idx="0">
          <a:scrgbClr r="0" g="0" b="0"/>
        </a:effectRef>
        <a:fontRef idx="minor"/>
      </dsp:style>
    </dsp:sp>
    <dsp:sp modelId="{A356A5C9-71E8-DB48-A5C7-8460BE4B8DD4}">
      <dsp:nvSpPr>
        <dsp:cNvPr id="0" name=""/>
        <dsp:cNvSpPr/>
      </dsp:nvSpPr>
      <dsp:spPr>
        <a:xfrm>
          <a:off x="1910843" y="2644268"/>
          <a:ext cx="200531" cy="878519"/>
        </a:xfrm>
        <a:custGeom>
          <a:avLst/>
          <a:gdLst/>
          <a:ahLst/>
          <a:cxnLst/>
          <a:rect l="0" t="0" r="0" b="0"/>
          <a:pathLst>
            <a:path>
              <a:moveTo>
                <a:pt x="200531" y="0"/>
              </a:moveTo>
              <a:lnTo>
                <a:pt x="200531" y="878519"/>
              </a:lnTo>
              <a:lnTo>
                <a:pt x="0" y="878519"/>
              </a:lnTo>
            </a:path>
          </a:pathLst>
        </a:custGeom>
        <a:noFill/>
        <a:ln w="9525" cap="flat" cmpd="sng" algn="ctr">
          <a:solidFill>
            <a:srgbClr val="EFCC0E"/>
          </a:solidFill>
          <a:prstDash val="solid"/>
        </a:ln>
        <a:effectLst/>
      </dsp:spPr>
      <dsp:style>
        <a:lnRef idx="1">
          <a:scrgbClr r="0" g="0" b="0"/>
        </a:lnRef>
        <a:fillRef idx="0">
          <a:scrgbClr r="0" g="0" b="0"/>
        </a:fillRef>
        <a:effectRef idx="0">
          <a:scrgbClr r="0" g="0" b="0"/>
        </a:effectRef>
        <a:fontRef idx="minor"/>
      </dsp:style>
    </dsp:sp>
    <dsp:sp modelId="{1861A32C-F602-9246-B5E5-BE1C01981273}">
      <dsp:nvSpPr>
        <dsp:cNvPr id="0" name=""/>
        <dsp:cNvSpPr/>
      </dsp:nvSpPr>
      <dsp:spPr>
        <a:xfrm>
          <a:off x="2065654" y="2644268"/>
          <a:ext cx="91440" cy="1757039"/>
        </a:xfrm>
        <a:custGeom>
          <a:avLst/>
          <a:gdLst/>
          <a:ahLst/>
          <a:cxnLst/>
          <a:rect l="0" t="0" r="0" b="0"/>
          <a:pathLst>
            <a:path>
              <a:moveTo>
                <a:pt x="45720" y="0"/>
              </a:moveTo>
              <a:lnTo>
                <a:pt x="45720" y="1757039"/>
              </a:lnTo>
            </a:path>
          </a:pathLst>
        </a:custGeom>
        <a:noFill/>
        <a:ln w="38100" cap="flat" cmpd="sng" algn="ctr">
          <a:solidFill>
            <a:srgbClr val="376092"/>
          </a:solidFill>
          <a:prstDash val="solid"/>
          <a:tailEnd type="triangle"/>
        </a:ln>
        <a:effectLst/>
      </dsp:spPr>
      <dsp:style>
        <a:lnRef idx="1">
          <a:scrgbClr r="0" g="0" b="0"/>
        </a:lnRef>
        <a:fillRef idx="0">
          <a:scrgbClr r="0" g="0" b="0"/>
        </a:fillRef>
        <a:effectRef idx="0">
          <a:scrgbClr r="0" g="0" b="0"/>
        </a:effectRef>
        <a:fontRef idx="minor"/>
      </dsp:style>
    </dsp:sp>
    <dsp:sp modelId="{43BE26C3-0101-F140-A3F6-70A4F384A29E}">
      <dsp:nvSpPr>
        <dsp:cNvPr id="0" name=""/>
        <dsp:cNvSpPr/>
      </dsp:nvSpPr>
      <dsp:spPr>
        <a:xfrm>
          <a:off x="2065654" y="1288292"/>
          <a:ext cx="91440" cy="401063"/>
        </a:xfrm>
        <a:custGeom>
          <a:avLst/>
          <a:gdLst/>
          <a:ahLst/>
          <a:cxnLst/>
          <a:rect l="0" t="0" r="0" b="0"/>
          <a:pathLst>
            <a:path>
              <a:moveTo>
                <a:pt x="45720" y="0"/>
              </a:moveTo>
              <a:lnTo>
                <a:pt x="45720" y="401063"/>
              </a:lnTo>
            </a:path>
          </a:pathLst>
        </a:custGeom>
        <a:noFill/>
        <a:ln w="38100" cap="flat" cmpd="sng" algn="ctr">
          <a:solidFill>
            <a:srgbClr val="376092"/>
          </a:solidFill>
          <a:prstDash val="solid"/>
          <a:tailEnd type="triangle"/>
        </a:ln>
        <a:effectLst/>
      </dsp:spPr>
      <dsp:style>
        <a:lnRef idx="1">
          <a:scrgbClr r="0" g="0" b="0"/>
        </a:lnRef>
        <a:fillRef idx="0">
          <a:scrgbClr r="0" g="0" b="0"/>
        </a:fillRef>
        <a:effectRef idx="0">
          <a:scrgbClr r="0" g="0" b="0"/>
        </a:effectRef>
        <a:fontRef idx="minor"/>
      </dsp:style>
    </dsp:sp>
    <dsp:sp modelId="{88139331-3E53-534F-B638-6D13F93E95B8}">
      <dsp:nvSpPr>
        <dsp:cNvPr id="0" name=""/>
        <dsp:cNvSpPr/>
      </dsp:nvSpPr>
      <dsp:spPr>
        <a:xfrm>
          <a:off x="1156462" y="333379"/>
          <a:ext cx="1909825" cy="954912"/>
        </a:xfrm>
        <a:prstGeom prst="rect">
          <a:avLst/>
        </a:prstGeom>
        <a:solidFill>
          <a:schemeClr val="tx2">
            <a:lumMod val="60000"/>
            <a:lumOff val="40000"/>
          </a:schemeClr>
        </a:solidFill>
        <a:ln w="38100" cmpd="sng">
          <a:solidFill>
            <a:schemeClr val="accent1">
              <a:lumMod val="75000"/>
            </a:schemeClr>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Relevant Plan Infrastructure Evidence</a:t>
          </a:r>
          <a:endParaRPr lang="en-US" sz="2300" kern="1200" dirty="0"/>
        </a:p>
      </dsp:txBody>
      <dsp:txXfrm>
        <a:off x="1156462" y="333379"/>
        <a:ext cx="1909825" cy="954912"/>
      </dsp:txXfrm>
    </dsp:sp>
    <dsp:sp modelId="{2AD1164E-E6D4-9641-9703-87E976B87157}">
      <dsp:nvSpPr>
        <dsp:cNvPr id="0" name=""/>
        <dsp:cNvSpPr/>
      </dsp:nvSpPr>
      <dsp:spPr>
        <a:xfrm>
          <a:off x="1156462" y="1689355"/>
          <a:ext cx="1909825" cy="954912"/>
        </a:xfrm>
        <a:prstGeom prst="rect">
          <a:avLst/>
        </a:prstGeom>
        <a:solidFill>
          <a:schemeClr val="tx2">
            <a:lumMod val="60000"/>
            <a:lumOff val="40000"/>
          </a:schemeClr>
        </a:solidFill>
        <a:ln w="38100" cmpd="sng">
          <a:solidFill>
            <a:srgbClr val="376092"/>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CIL Infrastructure Evidence   </a:t>
          </a:r>
          <a:endParaRPr lang="en-US" sz="2300" kern="1200" dirty="0"/>
        </a:p>
      </dsp:txBody>
      <dsp:txXfrm>
        <a:off x="1156462" y="1689355"/>
        <a:ext cx="1909825" cy="954912"/>
      </dsp:txXfrm>
    </dsp:sp>
    <dsp:sp modelId="{D2B35D8D-112C-5647-A0EF-51ED23B64243}">
      <dsp:nvSpPr>
        <dsp:cNvPr id="0" name=""/>
        <dsp:cNvSpPr/>
      </dsp:nvSpPr>
      <dsp:spPr>
        <a:xfrm>
          <a:off x="1156462" y="4401307"/>
          <a:ext cx="1909825" cy="954912"/>
        </a:xfrm>
        <a:prstGeom prst="rect">
          <a:avLst/>
        </a:prstGeom>
        <a:solidFill>
          <a:schemeClr val="tx2">
            <a:lumMod val="60000"/>
            <a:lumOff val="40000"/>
          </a:schemeClr>
        </a:solidFill>
        <a:ln w="38100" cmpd="sng">
          <a:solidFill>
            <a:srgbClr val="376092"/>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Regulation 123 List</a:t>
          </a:r>
          <a:endParaRPr lang="en-US" sz="2300" kern="1200" dirty="0"/>
        </a:p>
      </dsp:txBody>
      <dsp:txXfrm>
        <a:off x="1156462" y="4401307"/>
        <a:ext cx="1909825" cy="954912"/>
      </dsp:txXfrm>
    </dsp:sp>
    <dsp:sp modelId="{75A357A3-9E42-254F-93F6-959224491F81}">
      <dsp:nvSpPr>
        <dsp:cNvPr id="0" name=""/>
        <dsp:cNvSpPr/>
      </dsp:nvSpPr>
      <dsp:spPr>
        <a:xfrm>
          <a:off x="1018" y="3045331"/>
          <a:ext cx="1909825" cy="954912"/>
        </a:xfrm>
        <a:prstGeom prst="rect">
          <a:avLst/>
        </a:prstGeom>
        <a:solidFill>
          <a:schemeClr val="tx2">
            <a:lumMod val="60000"/>
            <a:lumOff val="40000"/>
          </a:schemeClr>
        </a:solidFill>
        <a:ln w="38100" cmpd="sng">
          <a:solidFill>
            <a:srgbClr val="376092"/>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Funding Gap</a:t>
          </a:r>
          <a:endParaRPr lang="en-US" sz="2300" kern="1200" dirty="0"/>
        </a:p>
      </dsp:txBody>
      <dsp:txXfrm>
        <a:off x="1018" y="3045331"/>
        <a:ext cx="1909825" cy="954912"/>
      </dsp:txXfrm>
    </dsp:sp>
    <dsp:sp modelId="{DD64DF3B-C09D-A041-94E8-6A99E14E6701}">
      <dsp:nvSpPr>
        <dsp:cNvPr id="0" name=""/>
        <dsp:cNvSpPr/>
      </dsp:nvSpPr>
      <dsp:spPr>
        <a:xfrm>
          <a:off x="2311906" y="3045331"/>
          <a:ext cx="1909825" cy="954912"/>
        </a:xfrm>
        <a:prstGeom prst="rect">
          <a:avLst/>
        </a:prstGeom>
        <a:solidFill>
          <a:schemeClr val="tx2">
            <a:lumMod val="60000"/>
            <a:lumOff val="40000"/>
          </a:schemeClr>
        </a:solidFill>
        <a:ln w="38100" cmpd="sng">
          <a:solidFill>
            <a:srgbClr val="376092"/>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t>Project List</a:t>
          </a:r>
          <a:endParaRPr lang="en-US" sz="2300" kern="1200" dirty="0"/>
        </a:p>
      </dsp:txBody>
      <dsp:txXfrm>
        <a:off x="2311906" y="3045331"/>
        <a:ext cx="1909825" cy="9549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9DBF7-3ADE-4B4F-9B08-21F2AC943190}">
      <dsp:nvSpPr>
        <dsp:cNvPr id="0" name=""/>
        <dsp:cNvSpPr/>
      </dsp:nvSpPr>
      <dsp:spPr>
        <a:xfrm>
          <a:off x="1662810" y="837414"/>
          <a:ext cx="5574129" cy="5574129"/>
        </a:xfrm>
        <a:prstGeom prst="blockArc">
          <a:avLst>
            <a:gd name="adj1" fmla="val 11880000"/>
            <a:gd name="adj2" fmla="val 16200000"/>
            <a:gd name="adj3" fmla="val 4644"/>
          </a:avLst>
        </a:prstGeom>
        <a:solidFill>
          <a:schemeClr val="accent1">
            <a:lumMod val="60000"/>
            <a:lumOff val="4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593B7B4-507E-B643-8224-F5D001F3F426}">
      <dsp:nvSpPr>
        <dsp:cNvPr id="0" name=""/>
        <dsp:cNvSpPr/>
      </dsp:nvSpPr>
      <dsp:spPr>
        <a:xfrm>
          <a:off x="1662810" y="837414"/>
          <a:ext cx="5574129" cy="5574129"/>
        </a:xfrm>
        <a:prstGeom prst="blockArc">
          <a:avLst>
            <a:gd name="adj1" fmla="val 7560000"/>
            <a:gd name="adj2" fmla="val 11880000"/>
            <a:gd name="adj3" fmla="val 4644"/>
          </a:avLst>
        </a:prstGeom>
        <a:solidFill>
          <a:schemeClr val="accent1">
            <a:lumMod val="60000"/>
            <a:lumOff val="4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BBA3833-B137-A043-B982-714599AF6DB4}">
      <dsp:nvSpPr>
        <dsp:cNvPr id="0" name=""/>
        <dsp:cNvSpPr/>
      </dsp:nvSpPr>
      <dsp:spPr>
        <a:xfrm>
          <a:off x="1662810" y="837414"/>
          <a:ext cx="5574129" cy="5574129"/>
        </a:xfrm>
        <a:prstGeom prst="blockArc">
          <a:avLst>
            <a:gd name="adj1" fmla="val 3240000"/>
            <a:gd name="adj2" fmla="val 7560000"/>
            <a:gd name="adj3" fmla="val 4644"/>
          </a:avLst>
        </a:prstGeom>
        <a:solidFill>
          <a:srgbClr val="95B3D7"/>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62B09C8-0648-8E48-93BC-AAE30543B535}">
      <dsp:nvSpPr>
        <dsp:cNvPr id="0" name=""/>
        <dsp:cNvSpPr/>
      </dsp:nvSpPr>
      <dsp:spPr>
        <a:xfrm>
          <a:off x="1662810" y="837414"/>
          <a:ext cx="5574129" cy="5574129"/>
        </a:xfrm>
        <a:prstGeom prst="blockArc">
          <a:avLst>
            <a:gd name="adj1" fmla="val 20520000"/>
            <a:gd name="adj2" fmla="val 3240000"/>
            <a:gd name="adj3" fmla="val 4644"/>
          </a:avLst>
        </a:prstGeom>
        <a:solidFill>
          <a:srgbClr val="95B3D7"/>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4BE1AC9-C31B-7B4E-B72E-E718032561BD}">
      <dsp:nvSpPr>
        <dsp:cNvPr id="0" name=""/>
        <dsp:cNvSpPr/>
      </dsp:nvSpPr>
      <dsp:spPr>
        <a:xfrm>
          <a:off x="1662810" y="837414"/>
          <a:ext cx="5574129" cy="5574129"/>
        </a:xfrm>
        <a:prstGeom prst="blockArc">
          <a:avLst>
            <a:gd name="adj1" fmla="val 16200000"/>
            <a:gd name="adj2" fmla="val 20520000"/>
            <a:gd name="adj3" fmla="val 4644"/>
          </a:avLst>
        </a:prstGeom>
        <a:solidFill>
          <a:schemeClr val="accent1">
            <a:lumMod val="60000"/>
            <a:lumOff val="4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4280F5B-9F44-154F-AEA5-59C5590F0CEB}">
      <dsp:nvSpPr>
        <dsp:cNvPr id="0" name=""/>
        <dsp:cNvSpPr/>
      </dsp:nvSpPr>
      <dsp:spPr>
        <a:xfrm>
          <a:off x="3165756" y="2340360"/>
          <a:ext cx="2568238" cy="2568238"/>
        </a:xfrm>
        <a:prstGeom prst="ellipse">
          <a:avLst/>
        </a:prstGeom>
        <a:solidFill>
          <a:srgbClr val="A2DD43"/>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en-US" sz="2900" kern="1200" dirty="0" smtClean="0">
              <a:latin typeface="Calibri"/>
              <a:cs typeface="Calibri"/>
            </a:rPr>
            <a:t>Planning Obligations Strategy</a:t>
          </a:r>
          <a:endParaRPr lang="en-US" sz="2900" kern="1200" dirty="0">
            <a:latin typeface="Calibri"/>
            <a:cs typeface="Calibri"/>
          </a:endParaRPr>
        </a:p>
      </dsp:txBody>
      <dsp:txXfrm>
        <a:off x="3541866" y="2716470"/>
        <a:ext cx="1816018" cy="1816018"/>
      </dsp:txXfrm>
    </dsp:sp>
    <dsp:sp modelId="{6F3C1077-B861-2144-AC9D-D67DC088D470}">
      <dsp:nvSpPr>
        <dsp:cNvPr id="0" name=""/>
        <dsp:cNvSpPr/>
      </dsp:nvSpPr>
      <dsp:spPr>
        <a:xfrm>
          <a:off x="3550991" y="3250"/>
          <a:ext cx="1797767" cy="1797767"/>
        </a:xfrm>
        <a:prstGeom prst="ellipse">
          <a:avLst/>
        </a:prstGeom>
        <a:solidFill>
          <a:srgbClr val="A2DD43"/>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latin typeface="Calibri"/>
              <a:cs typeface="Calibri"/>
            </a:rPr>
            <a:t>Local context</a:t>
          </a:r>
          <a:endParaRPr lang="en-US" sz="2000" kern="1200" dirty="0">
            <a:latin typeface="Calibri"/>
            <a:cs typeface="Calibri"/>
          </a:endParaRPr>
        </a:p>
      </dsp:txBody>
      <dsp:txXfrm>
        <a:off x="3814268" y="266527"/>
        <a:ext cx="1271213" cy="1271213"/>
      </dsp:txXfrm>
    </dsp:sp>
    <dsp:sp modelId="{BF28F456-72FC-0445-AE2B-66A9B0AB73D5}">
      <dsp:nvSpPr>
        <dsp:cNvPr id="0" name=""/>
        <dsp:cNvSpPr/>
      </dsp:nvSpPr>
      <dsp:spPr>
        <a:xfrm>
          <a:off x="6140095" y="1884345"/>
          <a:ext cx="1797767" cy="1797767"/>
        </a:xfrm>
        <a:prstGeom prst="ellipse">
          <a:avLst/>
        </a:prstGeom>
        <a:solidFill>
          <a:srgbClr val="A2DD43"/>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latin typeface="Calibri"/>
              <a:cs typeface="Calibri"/>
            </a:rPr>
            <a:t>Strategic Sites vs Small Sites</a:t>
          </a:r>
          <a:endParaRPr lang="en-US" sz="1800" kern="1200" dirty="0">
            <a:latin typeface="Calibri"/>
            <a:cs typeface="Calibri"/>
          </a:endParaRPr>
        </a:p>
      </dsp:txBody>
      <dsp:txXfrm>
        <a:off x="6403372" y="2147622"/>
        <a:ext cx="1271213" cy="1271213"/>
      </dsp:txXfrm>
    </dsp:sp>
    <dsp:sp modelId="{DB6FCF84-9E03-AC4E-89F5-C437E0020812}">
      <dsp:nvSpPr>
        <dsp:cNvPr id="0" name=""/>
        <dsp:cNvSpPr/>
      </dsp:nvSpPr>
      <dsp:spPr>
        <a:xfrm>
          <a:off x="5151146" y="4928019"/>
          <a:ext cx="1797767" cy="1797767"/>
        </a:xfrm>
        <a:prstGeom prst="ellipse">
          <a:avLst/>
        </a:prstGeom>
        <a:solidFill>
          <a:srgbClr val="A2DD43"/>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latin typeface="Calibri"/>
              <a:cs typeface="Calibri"/>
            </a:rPr>
            <a:t>CIL Technical Viability</a:t>
          </a:r>
          <a:endParaRPr lang="en-US" sz="1800" kern="1200" dirty="0">
            <a:latin typeface="Calibri"/>
            <a:cs typeface="Calibri"/>
          </a:endParaRPr>
        </a:p>
      </dsp:txBody>
      <dsp:txXfrm>
        <a:off x="5414423" y="5191296"/>
        <a:ext cx="1271213" cy="1271213"/>
      </dsp:txXfrm>
    </dsp:sp>
    <dsp:sp modelId="{A9C17E65-5D25-CF49-A9B0-9D28BB5168E6}">
      <dsp:nvSpPr>
        <dsp:cNvPr id="0" name=""/>
        <dsp:cNvSpPr/>
      </dsp:nvSpPr>
      <dsp:spPr>
        <a:xfrm>
          <a:off x="1950837" y="4928019"/>
          <a:ext cx="1797767" cy="1797767"/>
        </a:xfrm>
        <a:prstGeom prst="ellipse">
          <a:avLst/>
        </a:prstGeom>
        <a:solidFill>
          <a:srgbClr val="A2DD43"/>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latin typeface="Calibri"/>
              <a:cs typeface="Calibri"/>
            </a:rPr>
            <a:t>Existing S106 agreements</a:t>
          </a:r>
          <a:endParaRPr lang="en-US" sz="1700" kern="1200" dirty="0">
            <a:latin typeface="Calibri"/>
            <a:cs typeface="Calibri"/>
          </a:endParaRPr>
        </a:p>
      </dsp:txBody>
      <dsp:txXfrm>
        <a:off x="2214114" y="5191296"/>
        <a:ext cx="1271213" cy="1271213"/>
      </dsp:txXfrm>
    </dsp:sp>
    <dsp:sp modelId="{AE35E1AE-B222-AF49-B04B-1B7C0C08FC84}">
      <dsp:nvSpPr>
        <dsp:cNvPr id="0" name=""/>
        <dsp:cNvSpPr/>
      </dsp:nvSpPr>
      <dsp:spPr>
        <a:xfrm>
          <a:off x="961888" y="1884345"/>
          <a:ext cx="1797767" cy="1797767"/>
        </a:xfrm>
        <a:prstGeom prst="ellipse">
          <a:avLst/>
        </a:prstGeom>
        <a:solidFill>
          <a:srgbClr val="A2DD43"/>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latin typeface="Calibri"/>
              <a:cs typeface="Calibri"/>
            </a:rPr>
            <a:t>Affordable Housing Objectives</a:t>
          </a:r>
          <a:endParaRPr lang="en-US" sz="1800" kern="1200" dirty="0">
            <a:latin typeface="Calibri"/>
            <a:cs typeface="Calibri"/>
          </a:endParaRPr>
        </a:p>
      </dsp:txBody>
      <dsp:txXfrm>
        <a:off x="1225165" y="2147622"/>
        <a:ext cx="1271213" cy="127121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0706" name="Rectangle 2"/>
          <p:cNvSpPr>
            <a:spLocks noGrp="1" noChangeArrowheads="1"/>
          </p:cNvSpPr>
          <p:nvPr>
            <p:ph type="hdr" sz="quarter"/>
          </p:nvPr>
        </p:nvSpPr>
        <p:spPr bwMode="auto">
          <a:xfrm>
            <a:off x="0"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defRPr>
            </a:lvl1pPr>
          </a:lstStyle>
          <a:p>
            <a:endParaRPr lang="en-GB"/>
          </a:p>
        </p:txBody>
      </p:sp>
      <p:sp>
        <p:nvSpPr>
          <p:cNvPr id="200707" name="Rectangle 3"/>
          <p:cNvSpPr>
            <a:spLocks noGrp="1" noChangeArrowheads="1"/>
          </p:cNvSpPr>
          <p:nvPr>
            <p:ph type="dt" sz="quarter" idx="1"/>
          </p:nvPr>
        </p:nvSpPr>
        <p:spPr bwMode="auto">
          <a:xfrm>
            <a:off x="3857636"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defRPr>
            </a:lvl1pPr>
          </a:lstStyle>
          <a:p>
            <a:endParaRPr lang="en-GB"/>
          </a:p>
        </p:txBody>
      </p:sp>
      <p:sp>
        <p:nvSpPr>
          <p:cNvPr id="200708" name="Rectangle 4"/>
          <p:cNvSpPr>
            <a:spLocks noGrp="1" noChangeArrowheads="1"/>
          </p:cNvSpPr>
          <p:nvPr>
            <p:ph type="ftr" sz="quarter" idx="2"/>
          </p:nvPr>
        </p:nvSpPr>
        <p:spPr bwMode="auto">
          <a:xfrm>
            <a:off x="0" y="9443662"/>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defRPr>
            </a:lvl1pPr>
          </a:lstStyle>
          <a:p>
            <a:endParaRPr lang="en-GB"/>
          </a:p>
        </p:txBody>
      </p:sp>
      <p:sp>
        <p:nvSpPr>
          <p:cNvPr id="200709" name="Rectangle 5"/>
          <p:cNvSpPr>
            <a:spLocks noGrp="1" noChangeArrowheads="1"/>
          </p:cNvSpPr>
          <p:nvPr>
            <p:ph type="sldNum" sz="quarter" idx="3"/>
          </p:nvPr>
        </p:nvSpPr>
        <p:spPr bwMode="auto">
          <a:xfrm>
            <a:off x="3857636" y="9443662"/>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fld id="{DD563B8C-C3B6-4F7C-AC25-60687593FA25}" type="slidenum">
              <a:rPr lang="en-GB"/>
              <a:pPr/>
              <a:t>‹#›</a:t>
            </a:fld>
            <a:endParaRPr lang="en-GB"/>
          </a:p>
        </p:txBody>
      </p:sp>
    </p:spTree>
    <p:extLst>
      <p:ext uri="{BB962C8B-B14F-4D97-AF65-F5344CB8AC3E}">
        <p14:creationId xmlns:p14="http://schemas.microsoft.com/office/powerpoint/2010/main" val="20066511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defRPr>
            </a:lvl1pPr>
          </a:lstStyle>
          <a:p>
            <a:endParaRPr lang="en-US"/>
          </a:p>
        </p:txBody>
      </p:sp>
      <p:sp>
        <p:nvSpPr>
          <p:cNvPr id="18435" name="Rectangle 3"/>
          <p:cNvSpPr>
            <a:spLocks noGrp="1" noChangeArrowheads="1"/>
          </p:cNvSpPr>
          <p:nvPr>
            <p:ph type="dt" idx="1"/>
          </p:nvPr>
        </p:nvSpPr>
        <p:spPr bwMode="auto">
          <a:xfrm>
            <a:off x="3857636" y="0"/>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defRPr>
            </a:lvl1pPr>
          </a:lstStyle>
          <a:p>
            <a:endParaRPr lang="en-US"/>
          </a:p>
        </p:txBody>
      </p:sp>
      <p:sp>
        <p:nvSpPr>
          <p:cNvPr id="18436" name="Rectangle 4"/>
          <p:cNvSpPr>
            <a:spLocks noGrp="1" noRot="1" noChangeAspect="1" noChangeArrowheads="1" noTextEdit="1"/>
          </p:cNvSpPr>
          <p:nvPr>
            <p:ph type="sldImg" idx="2"/>
          </p:nvPr>
        </p:nvSpPr>
        <p:spPr bwMode="auto">
          <a:xfrm>
            <a:off x="920750" y="746125"/>
            <a:ext cx="4968875" cy="3727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8437" name="Rectangle 5"/>
          <p:cNvSpPr>
            <a:spLocks noGrp="1" noChangeArrowheads="1"/>
          </p:cNvSpPr>
          <p:nvPr>
            <p:ph type="body" sz="quarter" idx="3"/>
          </p:nvPr>
        </p:nvSpPr>
        <p:spPr bwMode="auto">
          <a:xfrm>
            <a:off x="681038" y="4722694"/>
            <a:ext cx="5448300" cy="4474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438" name="Rectangle 6"/>
          <p:cNvSpPr>
            <a:spLocks noGrp="1" noChangeArrowheads="1"/>
          </p:cNvSpPr>
          <p:nvPr>
            <p:ph type="ftr" sz="quarter" idx="4"/>
          </p:nvPr>
        </p:nvSpPr>
        <p:spPr bwMode="auto">
          <a:xfrm>
            <a:off x="0" y="9443662"/>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defRPr>
            </a:lvl1pPr>
          </a:lstStyle>
          <a:p>
            <a:endParaRPr lang="en-US"/>
          </a:p>
        </p:txBody>
      </p:sp>
      <p:sp>
        <p:nvSpPr>
          <p:cNvPr id="18439" name="Rectangle 7"/>
          <p:cNvSpPr>
            <a:spLocks noGrp="1" noChangeArrowheads="1"/>
          </p:cNvSpPr>
          <p:nvPr>
            <p:ph type="sldNum" sz="quarter" idx="5"/>
          </p:nvPr>
        </p:nvSpPr>
        <p:spPr bwMode="auto">
          <a:xfrm>
            <a:off x="3857636" y="9443662"/>
            <a:ext cx="2951163"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fld id="{C185F21A-DBB8-4E65-9E4E-3435B804B7D3}" type="slidenum">
              <a:rPr lang="en-US"/>
              <a:pPr/>
              <a:t>‹#›</a:t>
            </a:fld>
            <a:endParaRPr lang="en-US"/>
          </a:p>
        </p:txBody>
      </p:sp>
    </p:spTree>
    <p:extLst>
      <p:ext uri="{BB962C8B-B14F-4D97-AF65-F5344CB8AC3E}">
        <p14:creationId xmlns:p14="http://schemas.microsoft.com/office/powerpoint/2010/main" val="111210600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Arial" pitchFamily="34" charset="0"/>
        <a:ea typeface="+mn-ea"/>
        <a:cs typeface="+mn-cs"/>
      </a:defRPr>
    </a:lvl1pPr>
    <a:lvl2pPr marL="610956" algn="l" rtl="0" fontAlgn="base">
      <a:spcBef>
        <a:spcPct val="30000"/>
      </a:spcBef>
      <a:spcAft>
        <a:spcPct val="0"/>
      </a:spcAft>
      <a:defRPr sz="1600" kern="1200">
        <a:solidFill>
          <a:schemeClr val="tx1"/>
        </a:solidFill>
        <a:latin typeface="Arial" pitchFamily="34" charset="0"/>
        <a:ea typeface="+mn-ea"/>
        <a:cs typeface="+mn-cs"/>
      </a:defRPr>
    </a:lvl2pPr>
    <a:lvl3pPr marL="1221913" algn="l" rtl="0" fontAlgn="base">
      <a:spcBef>
        <a:spcPct val="30000"/>
      </a:spcBef>
      <a:spcAft>
        <a:spcPct val="0"/>
      </a:spcAft>
      <a:defRPr sz="1600" kern="1200">
        <a:solidFill>
          <a:schemeClr val="tx1"/>
        </a:solidFill>
        <a:latin typeface="Arial" pitchFamily="34" charset="0"/>
        <a:ea typeface="+mn-ea"/>
        <a:cs typeface="+mn-cs"/>
      </a:defRPr>
    </a:lvl3pPr>
    <a:lvl4pPr marL="1832869" algn="l" rtl="0" fontAlgn="base">
      <a:spcBef>
        <a:spcPct val="30000"/>
      </a:spcBef>
      <a:spcAft>
        <a:spcPct val="0"/>
      </a:spcAft>
      <a:defRPr sz="1600" kern="1200">
        <a:solidFill>
          <a:schemeClr val="tx1"/>
        </a:solidFill>
        <a:latin typeface="Arial" pitchFamily="34" charset="0"/>
        <a:ea typeface="+mn-ea"/>
        <a:cs typeface="+mn-cs"/>
      </a:defRPr>
    </a:lvl4pPr>
    <a:lvl5pPr marL="2443825" algn="l" rtl="0" fontAlgn="base">
      <a:spcBef>
        <a:spcPct val="30000"/>
      </a:spcBef>
      <a:spcAft>
        <a:spcPct val="0"/>
      </a:spcAft>
      <a:defRPr sz="1600" kern="1200">
        <a:solidFill>
          <a:schemeClr val="tx1"/>
        </a:solidFill>
        <a:latin typeface="Arial" pitchFamily="34" charset="0"/>
        <a:ea typeface="+mn-ea"/>
        <a:cs typeface="+mn-cs"/>
      </a:defRPr>
    </a:lvl5pPr>
    <a:lvl6pPr marL="3054782" algn="l" defTabSz="1221913" rtl="0" eaLnBrk="1" latinLnBrk="0" hangingPunct="1">
      <a:defRPr sz="1600" kern="1200">
        <a:solidFill>
          <a:schemeClr val="tx1"/>
        </a:solidFill>
        <a:latin typeface="+mn-lt"/>
        <a:ea typeface="+mn-ea"/>
        <a:cs typeface="+mn-cs"/>
      </a:defRPr>
    </a:lvl6pPr>
    <a:lvl7pPr marL="3665738" algn="l" defTabSz="1221913" rtl="0" eaLnBrk="1" latinLnBrk="0" hangingPunct="1">
      <a:defRPr sz="1600" kern="1200">
        <a:solidFill>
          <a:schemeClr val="tx1"/>
        </a:solidFill>
        <a:latin typeface="+mn-lt"/>
        <a:ea typeface="+mn-ea"/>
        <a:cs typeface="+mn-cs"/>
      </a:defRPr>
    </a:lvl7pPr>
    <a:lvl8pPr marL="4276695" algn="l" defTabSz="1221913" rtl="0" eaLnBrk="1" latinLnBrk="0" hangingPunct="1">
      <a:defRPr sz="1600" kern="1200">
        <a:solidFill>
          <a:schemeClr val="tx1"/>
        </a:solidFill>
        <a:latin typeface="+mn-lt"/>
        <a:ea typeface="+mn-ea"/>
        <a:cs typeface="+mn-cs"/>
      </a:defRPr>
    </a:lvl8pPr>
    <a:lvl9pPr marL="4887651" algn="l" defTabSz="1221913"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26979" name="Notes Placeholder 2"/>
          <p:cNvSpPr>
            <a:spLocks noGrp="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defTabSz="455558">
              <a:defRPr/>
            </a:pPr>
            <a:r>
              <a:rPr lang="en-GB">
                <a:latin typeface="Arial" charset="0"/>
              </a:rPr>
              <a:t>The new CIL guidance has been modified on the topics of Regulation 123.  </a:t>
            </a:r>
          </a:p>
          <a:p>
            <a:pPr defTabSz="455558">
              <a:defRPr/>
            </a:pPr>
            <a:endParaRPr lang="en-GB">
              <a:latin typeface="Arial" charset="0"/>
            </a:endParaRPr>
          </a:p>
          <a:p>
            <a:pPr defTabSz="455558">
              <a:defRPr/>
            </a:pPr>
            <a:r>
              <a:rPr lang="en-GB">
                <a:latin typeface="Arial" charset="0"/>
              </a:rPr>
              <a:t>Firstly there is more information and restrictions on producing the 123 list.  So this takes me back to understanding and working with the restrictions relating to each funding source.  One of the most important principles introduced by the new Guidance is what we refer to a the Golden Thread between the Local Plan and the Reg 123 list and CIL collection and investment process.  </a:t>
            </a:r>
          </a:p>
        </p:txBody>
      </p:sp>
      <p:sp>
        <p:nvSpPr>
          <p:cNvPr id="12698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defTabSz="922338" eaLnBrk="0" hangingPunct="0">
              <a:defRPr sz="5900" b="1">
                <a:solidFill>
                  <a:schemeClr val="tx2"/>
                </a:solidFill>
                <a:latin typeface="Arial" charset="0"/>
                <a:ea typeface="ＭＳ Ｐゴシック" charset="0"/>
                <a:cs typeface="ＭＳ Ｐゴシック" charset="0"/>
              </a:defRPr>
            </a:lvl1pPr>
            <a:lvl2pPr marL="742950" indent="-285750" defTabSz="922338" eaLnBrk="0" hangingPunct="0">
              <a:defRPr sz="5900" b="1">
                <a:solidFill>
                  <a:schemeClr val="tx2"/>
                </a:solidFill>
                <a:latin typeface="Arial" charset="0"/>
                <a:ea typeface="ＭＳ Ｐゴシック" charset="0"/>
              </a:defRPr>
            </a:lvl2pPr>
            <a:lvl3pPr marL="1143000" indent="-228600" defTabSz="922338" eaLnBrk="0" hangingPunct="0">
              <a:defRPr sz="5900" b="1">
                <a:solidFill>
                  <a:schemeClr val="tx2"/>
                </a:solidFill>
                <a:latin typeface="Arial" charset="0"/>
                <a:ea typeface="ＭＳ Ｐゴシック" charset="0"/>
              </a:defRPr>
            </a:lvl3pPr>
            <a:lvl4pPr marL="1600200" indent="-228600" defTabSz="922338" eaLnBrk="0" hangingPunct="0">
              <a:defRPr sz="5900" b="1">
                <a:solidFill>
                  <a:schemeClr val="tx2"/>
                </a:solidFill>
                <a:latin typeface="Arial" charset="0"/>
                <a:ea typeface="ＭＳ Ｐゴシック" charset="0"/>
              </a:defRPr>
            </a:lvl4pPr>
            <a:lvl5pPr marL="2057400" indent="-228600" defTabSz="922338" eaLnBrk="0" hangingPunct="0">
              <a:defRPr sz="5900" b="1">
                <a:solidFill>
                  <a:schemeClr val="tx2"/>
                </a:solidFill>
                <a:latin typeface="Arial" charset="0"/>
                <a:ea typeface="ＭＳ Ｐゴシック" charset="0"/>
              </a:defRPr>
            </a:lvl5pPr>
            <a:lvl6pPr marL="2514600" indent="-228600" defTabSz="922338" eaLnBrk="0" fontAlgn="base" hangingPunct="0">
              <a:spcBef>
                <a:spcPct val="0"/>
              </a:spcBef>
              <a:spcAft>
                <a:spcPct val="0"/>
              </a:spcAft>
              <a:defRPr sz="5900" b="1">
                <a:solidFill>
                  <a:schemeClr val="tx2"/>
                </a:solidFill>
                <a:latin typeface="Arial" charset="0"/>
                <a:ea typeface="ＭＳ Ｐゴシック" charset="0"/>
              </a:defRPr>
            </a:lvl6pPr>
            <a:lvl7pPr marL="2971800" indent="-228600" defTabSz="922338" eaLnBrk="0" fontAlgn="base" hangingPunct="0">
              <a:spcBef>
                <a:spcPct val="0"/>
              </a:spcBef>
              <a:spcAft>
                <a:spcPct val="0"/>
              </a:spcAft>
              <a:defRPr sz="5900" b="1">
                <a:solidFill>
                  <a:schemeClr val="tx2"/>
                </a:solidFill>
                <a:latin typeface="Arial" charset="0"/>
                <a:ea typeface="ＭＳ Ｐゴシック" charset="0"/>
              </a:defRPr>
            </a:lvl7pPr>
            <a:lvl8pPr marL="3429000" indent="-228600" defTabSz="922338" eaLnBrk="0" fontAlgn="base" hangingPunct="0">
              <a:spcBef>
                <a:spcPct val="0"/>
              </a:spcBef>
              <a:spcAft>
                <a:spcPct val="0"/>
              </a:spcAft>
              <a:defRPr sz="5900" b="1">
                <a:solidFill>
                  <a:schemeClr val="tx2"/>
                </a:solidFill>
                <a:latin typeface="Arial" charset="0"/>
                <a:ea typeface="ＭＳ Ｐゴシック" charset="0"/>
              </a:defRPr>
            </a:lvl8pPr>
            <a:lvl9pPr marL="3886200" indent="-228600" defTabSz="922338" eaLnBrk="0" fontAlgn="base" hangingPunct="0">
              <a:spcBef>
                <a:spcPct val="0"/>
              </a:spcBef>
              <a:spcAft>
                <a:spcPct val="0"/>
              </a:spcAft>
              <a:defRPr sz="5900" b="1">
                <a:solidFill>
                  <a:schemeClr val="tx2"/>
                </a:solidFill>
                <a:latin typeface="Arial" charset="0"/>
                <a:ea typeface="ＭＳ Ｐゴシック" charset="0"/>
              </a:defRPr>
            </a:lvl9pPr>
          </a:lstStyle>
          <a:p>
            <a:pPr eaLnBrk="1" hangingPunct="1">
              <a:defRPr/>
            </a:pPr>
            <a:fld id="{A227E976-34DE-8F45-8EAB-088680851248}" type="slidenum">
              <a:rPr lang="en-GB" sz="1200" b="0">
                <a:solidFill>
                  <a:srgbClr val="000000"/>
                </a:solidFill>
                <a:latin typeface="Calibri" charset="0"/>
              </a:rPr>
              <a:pPr eaLnBrk="1" hangingPunct="1">
                <a:defRPr/>
              </a:pPr>
              <a:t>6</a:t>
            </a:fld>
            <a:endParaRPr lang="en-GB" sz="1200" b="0">
              <a:solidFill>
                <a:srgbClr val="000000"/>
              </a:solidFill>
              <a:latin typeface="Calibri"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29027" name="Notes Placeholder 2"/>
          <p:cNvSpPr>
            <a:spLocks noGrp="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marL="228600" indent="-228600" defTabSz="455558">
              <a:defRPr/>
            </a:pPr>
            <a:r>
              <a:rPr lang="en-GB">
                <a:latin typeface="Arial" charset="0"/>
              </a:rPr>
              <a:t>One of the major questions you now need to consider when you are gathering evidence and setting CIL rates is when and how to use CIL and s106.  The reasons this needs to be considered early in the rate setting process is that it fundamentally impacts on your viability calculations as well as you 123 list (which will now be examined). </a:t>
            </a:r>
          </a:p>
        </p:txBody>
      </p:sp>
      <p:sp>
        <p:nvSpPr>
          <p:cNvPr id="129028"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defTabSz="922338" eaLnBrk="0" hangingPunct="0">
              <a:defRPr sz="5900" b="1">
                <a:solidFill>
                  <a:schemeClr val="tx2"/>
                </a:solidFill>
                <a:latin typeface="Arial" charset="0"/>
                <a:ea typeface="ＭＳ Ｐゴシック" charset="0"/>
                <a:cs typeface="ＭＳ Ｐゴシック" charset="0"/>
              </a:defRPr>
            </a:lvl1pPr>
            <a:lvl2pPr marL="742950" indent="-285750" defTabSz="922338" eaLnBrk="0" hangingPunct="0">
              <a:defRPr sz="5900" b="1">
                <a:solidFill>
                  <a:schemeClr val="tx2"/>
                </a:solidFill>
                <a:latin typeface="Arial" charset="0"/>
                <a:ea typeface="ＭＳ Ｐゴシック" charset="0"/>
              </a:defRPr>
            </a:lvl2pPr>
            <a:lvl3pPr marL="1143000" indent="-228600" defTabSz="922338" eaLnBrk="0" hangingPunct="0">
              <a:defRPr sz="5900" b="1">
                <a:solidFill>
                  <a:schemeClr val="tx2"/>
                </a:solidFill>
                <a:latin typeface="Arial" charset="0"/>
                <a:ea typeface="ＭＳ Ｐゴシック" charset="0"/>
              </a:defRPr>
            </a:lvl3pPr>
            <a:lvl4pPr marL="1600200" indent="-228600" defTabSz="922338" eaLnBrk="0" hangingPunct="0">
              <a:defRPr sz="5900" b="1">
                <a:solidFill>
                  <a:schemeClr val="tx2"/>
                </a:solidFill>
                <a:latin typeface="Arial" charset="0"/>
                <a:ea typeface="ＭＳ Ｐゴシック" charset="0"/>
              </a:defRPr>
            </a:lvl4pPr>
            <a:lvl5pPr marL="2057400" indent="-228600" defTabSz="922338" eaLnBrk="0" hangingPunct="0">
              <a:defRPr sz="5900" b="1">
                <a:solidFill>
                  <a:schemeClr val="tx2"/>
                </a:solidFill>
                <a:latin typeface="Arial" charset="0"/>
                <a:ea typeface="ＭＳ Ｐゴシック" charset="0"/>
              </a:defRPr>
            </a:lvl5pPr>
            <a:lvl6pPr marL="2514600" indent="-228600" defTabSz="922338" eaLnBrk="0" fontAlgn="base" hangingPunct="0">
              <a:spcBef>
                <a:spcPct val="0"/>
              </a:spcBef>
              <a:spcAft>
                <a:spcPct val="0"/>
              </a:spcAft>
              <a:defRPr sz="5900" b="1">
                <a:solidFill>
                  <a:schemeClr val="tx2"/>
                </a:solidFill>
                <a:latin typeface="Arial" charset="0"/>
                <a:ea typeface="ＭＳ Ｐゴシック" charset="0"/>
              </a:defRPr>
            </a:lvl6pPr>
            <a:lvl7pPr marL="2971800" indent="-228600" defTabSz="922338" eaLnBrk="0" fontAlgn="base" hangingPunct="0">
              <a:spcBef>
                <a:spcPct val="0"/>
              </a:spcBef>
              <a:spcAft>
                <a:spcPct val="0"/>
              </a:spcAft>
              <a:defRPr sz="5900" b="1">
                <a:solidFill>
                  <a:schemeClr val="tx2"/>
                </a:solidFill>
                <a:latin typeface="Arial" charset="0"/>
                <a:ea typeface="ＭＳ Ｐゴシック" charset="0"/>
              </a:defRPr>
            </a:lvl7pPr>
            <a:lvl8pPr marL="3429000" indent="-228600" defTabSz="922338" eaLnBrk="0" fontAlgn="base" hangingPunct="0">
              <a:spcBef>
                <a:spcPct val="0"/>
              </a:spcBef>
              <a:spcAft>
                <a:spcPct val="0"/>
              </a:spcAft>
              <a:defRPr sz="5900" b="1">
                <a:solidFill>
                  <a:schemeClr val="tx2"/>
                </a:solidFill>
                <a:latin typeface="Arial" charset="0"/>
                <a:ea typeface="ＭＳ Ｐゴシック" charset="0"/>
              </a:defRPr>
            </a:lvl8pPr>
            <a:lvl9pPr marL="3886200" indent="-228600" defTabSz="922338" eaLnBrk="0" fontAlgn="base" hangingPunct="0">
              <a:spcBef>
                <a:spcPct val="0"/>
              </a:spcBef>
              <a:spcAft>
                <a:spcPct val="0"/>
              </a:spcAft>
              <a:defRPr sz="5900" b="1">
                <a:solidFill>
                  <a:schemeClr val="tx2"/>
                </a:solidFill>
                <a:latin typeface="Arial" charset="0"/>
                <a:ea typeface="ＭＳ Ｐゴシック" charset="0"/>
              </a:defRPr>
            </a:lvl9pPr>
          </a:lstStyle>
          <a:p>
            <a:pPr eaLnBrk="1" hangingPunct="1">
              <a:defRPr/>
            </a:pPr>
            <a:fld id="{A7A68EC5-ABE2-FE4E-AED1-985DD16023B0}" type="slidenum">
              <a:rPr lang="en-GB" sz="1400" b="0">
                <a:solidFill>
                  <a:srgbClr val="000000"/>
                </a:solidFill>
                <a:latin typeface="Helvetica Light" charset="0"/>
                <a:sym typeface="Helvetica Light" charset="0"/>
              </a:rPr>
              <a:pPr eaLnBrk="1" hangingPunct="1">
                <a:defRPr/>
              </a:pPr>
              <a:t>7</a:t>
            </a:fld>
            <a:endParaRPr lang="en-GB" sz="1400" b="0">
              <a:solidFill>
                <a:srgbClr val="000000"/>
              </a:solidFill>
              <a:latin typeface="Helvetica Light" charset="0"/>
              <a:sym typeface="Helvetica Light"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30051" name="Notes Placeholder 2"/>
          <p:cNvSpPr>
            <a:spLocks noGrp="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228600" indent="-228600" defTabSz="455558">
              <a:defRPr/>
            </a:pPr>
            <a:r>
              <a:rPr lang="en-US">
                <a:latin typeface="Calibri" charset="0"/>
              </a:rPr>
              <a:t>Consideration should be given to the implications of receiving CIL instead of s106 on the councils resources to deliver.</a:t>
            </a:r>
          </a:p>
        </p:txBody>
      </p:sp>
      <p:sp>
        <p:nvSpPr>
          <p:cNvPr id="130052"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22338" eaLnBrk="0" hangingPunct="0">
              <a:defRPr sz="5900" b="1">
                <a:solidFill>
                  <a:schemeClr val="tx2"/>
                </a:solidFill>
                <a:latin typeface="Arial" charset="0"/>
                <a:ea typeface="ＭＳ Ｐゴシック" charset="0"/>
                <a:cs typeface="ＭＳ Ｐゴシック" charset="0"/>
              </a:defRPr>
            </a:lvl1pPr>
            <a:lvl2pPr marL="742950" indent="-285750" defTabSz="922338" eaLnBrk="0" hangingPunct="0">
              <a:defRPr sz="5900" b="1">
                <a:solidFill>
                  <a:schemeClr val="tx2"/>
                </a:solidFill>
                <a:latin typeface="Arial" charset="0"/>
                <a:ea typeface="ＭＳ Ｐゴシック" charset="0"/>
              </a:defRPr>
            </a:lvl2pPr>
            <a:lvl3pPr marL="1143000" indent="-228600" defTabSz="922338" eaLnBrk="0" hangingPunct="0">
              <a:defRPr sz="5900" b="1">
                <a:solidFill>
                  <a:schemeClr val="tx2"/>
                </a:solidFill>
                <a:latin typeface="Arial" charset="0"/>
                <a:ea typeface="ＭＳ Ｐゴシック" charset="0"/>
              </a:defRPr>
            </a:lvl3pPr>
            <a:lvl4pPr marL="1600200" indent="-228600" defTabSz="922338" eaLnBrk="0" hangingPunct="0">
              <a:defRPr sz="5900" b="1">
                <a:solidFill>
                  <a:schemeClr val="tx2"/>
                </a:solidFill>
                <a:latin typeface="Arial" charset="0"/>
                <a:ea typeface="ＭＳ Ｐゴシック" charset="0"/>
              </a:defRPr>
            </a:lvl4pPr>
            <a:lvl5pPr marL="2057400" indent="-228600" defTabSz="922338" eaLnBrk="0" hangingPunct="0">
              <a:defRPr sz="5900" b="1">
                <a:solidFill>
                  <a:schemeClr val="tx2"/>
                </a:solidFill>
                <a:latin typeface="Arial" charset="0"/>
                <a:ea typeface="ＭＳ Ｐゴシック" charset="0"/>
              </a:defRPr>
            </a:lvl5pPr>
            <a:lvl6pPr marL="2514600" indent="-228600" defTabSz="922338" eaLnBrk="0" fontAlgn="base" hangingPunct="0">
              <a:spcBef>
                <a:spcPct val="0"/>
              </a:spcBef>
              <a:spcAft>
                <a:spcPct val="0"/>
              </a:spcAft>
              <a:defRPr sz="5900" b="1">
                <a:solidFill>
                  <a:schemeClr val="tx2"/>
                </a:solidFill>
                <a:latin typeface="Arial" charset="0"/>
                <a:ea typeface="ＭＳ Ｐゴシック" charset="0"/>
              </a:defRPr>
            </a:lvl6pPr>
            <a:lvl7pPr marL="2971800" indent="-228600" defTabSz="922338" eaLnBrk="0" fontAlgn="base" hangingPunct="0">
              <a:spcBef>
                <a:spcPct val="0"/>
              </a:spcBef>
              <a:spcAft>
                <a:spcPct val="0"/>
              </a:spcAft>
              <a:defRPr sz="5900" b="1">
                <a:solidFill>
                  <a:schemeClr val="tx2"/>
                </a:solidFill>
                <a:latin typeface="Arial" charset="0"/>
                <a:ea typeface="ＭＳ Ｐゴシック" charset="0"/>
              </a:defRPr>
            </a:lvl7pPr>
            <a:lvl8pPr marL="3429000" indent="-228600" defTabSz="922338" eaLnBrk="0" fontAlgn="base" hangingPunct="0">
              <a:spcBef>
                <a:spcPct val="0"/>
              </a:spcBef>
              <a:spcAft>
                <a:spcPct val="0"/>
              </a:spcAft>
              <a:defRPr sz="5900" b="1">
                <a:solidFill>
                  <a:schemeClr val="tx2"/>
                </a:solidFill>
                <a:latin typeface="Arial" charset="0"/>
                <a:ea typeface="ＭＳ Ｐゴシック" charset="0"/>
              </a:defRPr>
            </a:lvl8pPr>
            <a:lvl9pPr marL="3886200" indent="-228600" defTabSz="922338" eaLnBrk="0" fontAlgn="base" hangingPunct="0">
              <a:spcBef>
                <a:spcPct val="0"/>
              </a:spcBef>
              <a:spcAft>
                <a:spcPct val="0"/>
              </a:spcAft>
              <a:defRPr sz="5900" b="1">
                <a:solidFill>
                  <a:schemeClr val="tx2"/>
                </a:solidFill>
                <a:latin typeface="Arial" charset="0"/>
                <a:ea typeface="ＭＳ Ｐゴシック" charset="0"/>
              </a:defRPr>
            </a:lvl9pPr>
          </a:lstStyle>
          <a:p>
            <a:pPr eaLnBrk="1" hangingPunct="1">
              <a:defRPr/>
            </a:pPr>
            <a:fld id="{1F586A71-4C0B-F240-A1CA-FB53489F5C4B}" type="slidenum">
              <a:rPr lang="en-GB" sz="1400" b="0">
                <a:solidFill>
                  <a:srgbClr val="000000"/>
                </a:solidFill>
                <a:latin typeface="Helvetica Light" charset="0"/>
                <a:sym typeface="Helvetica Light" charset="0"/>
              </a:rPr>
              <a:pPr eaLnBrk="1" hangingPunct="1">
                <a:defRPr/>
              </a:pPr>
              <a:t>8</a:t>
            </a:fld>
            <a:endParaRPr lang="en-GB" sz="1400" b="0">
              <a:solidFill>
                <a:srgbClr val="000000"/>
              </a:solidFill>
              <a:latin typeface="Helvetica Light" charset="0"/>
              <a:sym typeface="Helvetica Light"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134" name="Picture 14" descr="title_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4446"/>
            <a:ext cx="12822115" cy="9596755"/>
          </a:xfrm>
          <a:prstGeom prst="rect">
            <a:avLst/>
          </a:prstGeom>
          <a:noFill/>
          <a:extLst>
            <a:ext uri="{909E8E84-426E-40DD-AFC4-6F175D3DCCD1}">
              <a14:hiddenFill xmlns:a14="http://schemas.microsoft.com/office/drawing/2010/main">
                <a:solidFill>
                  <a:srgbClr val="FFFFFF"/>
                </a:solidFill>
              </a14:hiddenFill>
            </a:ext>
          </a:extLst>
        </p:spPr>
      </p:pic>
      <p:sp>
        <p:nvSpPr>
          <p:cNvPr id="5123" name="Rectangle 3"/>
          <p:cNvSpPr>
            <a:spLocks noGrp="1" noChangeArrowheads="1"/>
          </p:cNvSpPr>
          <p:nvPr>
            <p:ph type="ctrTitle"/>
          </p:nvPr>
        </p:nvSpPr>
        <p:spPr>
          <a:xfrm>
            <a:off x="816512" y="3389314"/>
            <a:ext cx="10881360" cy="1575752"/>
          </a:xfrm>
        </p:spPr>
        <p:txBody>
          <a:bodyPr/>
          <a:lstStyle>
            <a:lvl1pPr>
              <a:defRPr>
                <a:solidFill>
                  <a:schemeClr val="bg1"/>
                </a:solidFill>
              </a:defRPr>
            </a:lvl1pPr>
          </a:lstStyle>
          <a:p>
            <a:pPr lvl="0"/>
            <a:r>
              <a:rPr lang="en-GB" noProof="0" dirty="0" smtClean="0"/>
              <a:t>Click to edit Master title style</a:t>
            </a:r>
          </a:p>
        </p:txBody>
      </p:sp>
      <p:sp>
        <p:nvSpPr>
          <p:cNvPr id="5124" name="Rectangle 4"/>
          <p:cNvSpPr>
            <a:spLocks noGrp="1" noChangeArrowheads="1"/>
          </p:cNvSpPr>
          <p:nvPr>
            <p:ph type="subTitle" idx="1"/>
          </p:nvPr>
        </p:nvSpPr>
        <p:spPr>
          <a:xfrm>
            <a:off x="882162" y="5002848"/>
            <a:ext cx="8961120" cy="2453640"/>
          </a:xfrm>
        </p:spPr>
        <p:txBody>
          <a:bodyPr/>
          <a:lstStyle>
            <a:lvl1pPr marL="0" indent="0">
              <a:buFontTx/>
              <a:buNone/>
              <a:defRPr>
                <a:solidFill>
                  <a:schemeClr val="bg1"/>
                </a:solidFill>
              </a:defRPr>
            </a:lvl1pPr>
          </a:lstStyle>
          <a:p>
            <a:pPr lvl="0"/>
            <a:r>
              <a:rPr lang="en-GB" noProof="0" smtClean="0"/>
              <a:t>Click to edit Master subtitle style</a:t>
            </a:r>
          </a:p>
        </p:txBody>
      </p:sp>
      <p:sp>
        <p:nvSpPr>
          <p:cNvPr id="5128" name="Text Box 8"/>
          <p:cNvSpPr txBox="1">
            <a:spLocks noChangeArrowheads="1"/>
          </p:cNvSpPr>
          <p:nvPr/>
        </p:nvSpPr>
        <p:spPr bwMode="auto">
          <a:xfrm>
            <a:off x="816513" y="62231"/>
            <a:ext cx="744709" cy="806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2191" tIns="61096" rIns="122191" bIns="61096"/>
          <a:lstStyle/>
          <a:p>
            <a:pPr>
              <a:spcBef>
                <a:spcPct val="50000"/>
              </a:spcBef>
            </a:pPr>
            <a:endParaRPr lang="en-US"/>
          </a:p>
        </p:txBody>
      </p:sp>
      <p:pic>
        <p:nvPicPr>
          <p:cNvPr id="5132" name="Picture 12" descr="PAS logo green 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5185" y="466725"/>
            <a:ext cx="2513134" cy="189357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V:\LGA\Planning Advisory Service\Team\Website\Web images\logos\LGA logo.pn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541100" y="234161"/>
            <a:ext cx="3500297" cy="223961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433957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96046" y="384494"/>
            <a:ext cx="2880360" cy="819213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54966" y="384494"/>
            <a:ext cx="8444132" cy="819213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406150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984590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409" y="6169661"/>
            <a:ext cx="10881360" cy="1906905"/>
          </a:xfrm>
        </p:spPr>
        <p:txBody>
          <a:bodyPr anchor="t"/>
          <a:lstStyle>
            <a:lvl1pPr algn="l">
              <a:defRPr sz="5300" b="1" cap="all"/>
            </a:lvl1pPr>
          </a:lstStyle>
          <a:p>
            <a:r>
              <a:rPr lang="en-US" smtClean="0"/>
              <a:t>Click to edit Master title style</a:t>
            </a:r>
            <a:endParaRPr lang="en-GB"/>
          </a:p>
        </p:txBody>
      </p:sp>
      <p:sp>
        <p:nvSpPr>
          <p:cNvPr id="3" name="Text Placeholder 2"/>
          <p:cNvSpPr>
            <a:spLocks noGrp="1"/>
          </p:cNvSpPr>
          <p:nvPr>
            <p:ph type="body" idx="1"/>
          </p:nvPr>
        </p:nvSpPr>
        <p:spPr>
          <a:xfrm>
            <a:off x="1011409" y="4069399"/>
            <a:ext cx="10881360" cy="2100262"/>
          </a:xfrm>
        </p:spPr>
        <p:txBody>
          <a:bodyPr anchor="b"/>
          <a:lstStyle>
            <a:lvl1pPr marL="0" indent="0">
              <a:buNone/>
              <a:defRPr sz="2700"/>
            </a:lvl1pPr>
            <a:lvl2pPr marL="610956" indent="0">
              <a:buNone/>
              <a:defRPr sz="2400"/>
            </a:lvl2pPr>
            <a:lvl3pPr marL="1221913" indent="0">
              <a:buNone/>
              <a:defRPr sz="2100"/>
            </a:lvl3pPr>
            <a:lvl4pPr marL="1832869" indent="0">
              <a:buNone/>
              <a:defRPr sz="1900"/>
            </a:lvl4pPr>
            <a:lvl5pPr marL="2443825" indent="0">
              <a:buNone/>
              <a:defRPr sz="1900"/>
            </a:lvl5pPr>
            <a:lvl6pPr marL="3054782" indent="0">
              <a:buNone/>
              <a:defRPr sz="1900"/>
            </a:lvl6pPr>
            <a:lvl7pPr marL="3665738" indent="0">
              <a:buNone/>
              <a:defRPr sz="1900"/>
            </a:lvl7pPr>
            <a:lvl8pPr marL="4276695" indent="0">
              <a:buNone/>
              <a:defRPr sz="1900"/>
            </a:lvl8pPr>
            <a:lvl9pPr marL="4887651" indent="0">
              <a:buNone/>
              <a:defRPr sz="1900"/>
            </a:lvl9pPr>
          </a:lstStyle>
          <a:p>
            <a:pPr lvl="0"/>
            <a:r>
              <a:rPr lang="en-US" smtClean="0"/>
              <a:t>Click to edit Master text styles</a:t>
            </a:r>
          </a:p>
        </p:txBody>
      </p:sp>
    </p:spTree>
    <p:extLst>
      <p:ext uri="{BB962C8B-B14F-4D97-AF65-F5344CB8AC3E}">
        <p14:creationId xmlns:p14="http://schemas.microsoft.com/office/powerpoint/2010/main" val="3466594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54966" y="2240281"/>
            <a:ext cx="5662246" cy="6336348"/>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614160" y="2240281"/>
            <a:ext cx="5662246" cy="6336348"/>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576529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0080" y="384493"/>
            <a:ext cx="11521440" cy="16002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40080" y="2149158"/>
            <a:ext cx="5656092" cy="895667"/>
          </a:xfrm>
        </p:spPr>
        <p:txBody>
          <a:bodyPr anchor="b"/>
          <a:lstStyle>
            <a:lvl1pPr marL="0" indent="0">
              <a:buNone/>
              <a:defRPr sz="3200" b="1"/>
            </a:lvl1pPr>
            <a:lvl2pPr marL="610956" indent="0">
              <a:buNone/>
              <a:defRPr sz="2700" b="1"/>
            </a:lvl2pPr>
            <a:lvl3pPr marL="1221913" indent="0">
              <a:buNone/>
              <a:defRPr sz="2400" b="1"/>
            </a:lvl3pPr>
            <a:lvl4pPr marL="1832869" indent="0">
              <a:buNone/>
              <a:defRPr sz="2100" b="1"/>
            </a:lvl4pPr>
            <a:lvl5pPr marL="2443825" indent="0">
              <a:buNone/>
              <a:defRPr sz="2100" b="1"/>
            </a:lvl5pPr>
            <a:lvl6pPr marL="3054782" indent="0">
              <a:buNone/>
              <a:defRPr sz="2100" b="1"/>
            </a:lvl6pPr>
            <a:lvl7pPr marL="3665738" indent="0">
              <a:buNone/>
              <a:defRPr sz="2100" b="1"/>
            </a:lvl7pPr>
            <a:lvl8pPr marL="4276695" indent="0">
              <a:buNone/>
              <a:defRPr sz="2100" b="1"/>
            </a:lvl8pPr>
            <a:lvl9pPr marL="4887651"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640080" y="3044825"/>
            <a:ext cx="5656092" cy="55318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503378" y="2149158"/>
            <a:ext cx="5658143" cy="895667"/>
          </a:xfrm>
        </p:spPr>
        <p:txBody>
          <a:bodyPr anchor="b"/>
          <a:lstStyle>
            <a:lvl1pPr marL="0" indent="0">
              <a:buNone/>
              <a:defRPr sz="3200" b="1"/>
            </a:lvl1pPr>
            <a:lvl2pPr marL="610956" indent="0">
              <a:buNone/>
              <a:defRPr sz="2700" b="1"/>
            </a:lvl2pPr>
            <a:lvl3pPr marL="1221913" indent="0">
              <a:buNone/>
              <a:defRPr sz="2400" b="1"/>
            </a:lvl3pPr>
            <a:lvl4pPr marL="1832869" indent="0">
              <a:buNone/>
              <a:defRPr sz="2100" b="1"/>
            </a:lvl4pPr>
            <a:lvl5pPr marL="2443825" indent="0">
              <a:buNone/>
              <a:defRPr sz="2100" b="1"/>
            </a:lvl5pPr>
            <a:lvl6pPr marL="3054782" indent="0">
              <a:buNone/>
              <a:defRPr sz="2100" b="1"/>
            </a:lvl6pPr>
            <a:lvl7pPr marL="3665738" indent="0">
              <a:buNone/>
              <a:defRPr sz="2100" b="1"/>
            </a:lvl7pPr>
            <a:lvl8pPr marL="4276695" indent="0">
              <a:buNone/>
              <a:defRPr sz="2100" b="1"/>
            </a:lvl8pPr>
            <a:lvl9pPr marL="4887651"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6503378" y="3044825"/>
            <a:ext cx="5658143" cy="55318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590293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2253054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753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0" y="382270"/>
            <a:ext cx="4211809" cy="1626870"/>
          </a:xfrm>
        </p:spPr>
        <p:txBody>
          <a:bodyPr anchor="b"/>
          <a:lstStyle>
            <a:lvl1pPr algn="l">
              <a:defRPr sz="2700" b="1"/>
            </a:lvl1pPr>
          </a:lstStyle>
          <a:p>
            <a:r>
              <a:rPr lang="en-US" smtClean="0"/>
              <a:t>Click to edit Master title style</a:t>
            </a:r>
            <a:endParaRPr lang="en-GB"/>
          </a:p>
        </p:txBody>
      </p:sp>
      <p:sp>
        <p:nvSpPr>
          <p:cNvPr id="3" name="Content Placeholder 2"/>
          <p:cNvSpPr>
            <a:spLocks noGrp="1"/>
          </p:cNvSpPr>
          <p:nvPr>
            <p:ph idx="1"/>
          </p:nvPr>
        </p:nvSpPr>
        <p:spPr>
          <a:xfrm>
            <a:off x="5005754" y="382271"/>
            <a:ext cx="7155766" cy="8194358"/>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40080" y="2009141"/>
            <a:ext cx="4211809" cy="6567488"/>
          </a:xfrm>
        </p:spPr>
        <p:txBody>
          <a:bodyPr/>
          <a:lstStyle>
            <a:lvl1pPr marL="0" indent="0">
              <a:buNone/>
              <a:defRPr sz="1900"/>
            </a:lvl1pPr>
            <a:lvl2pPr marL="610956" indent="0">
              <a:buNone/>
              <a:defRPr sz="1600"/>
            </a:lvl2pPr>
            <a:lvl3pPr marL="1221913" indent="0">
              <a:buNone/>
              <a:defRPr sz="1300"/>
            </a:lvl3pPr>
            <a:lvl4pPr marL="1832869" indent="0">
              <a:buNone/>
              <a:defRPr sz="1200"/>
            </a:lvl4pPr>
            <a:lvl5pPr marL="2443825" indent="0">
              <a:buNone/>
              <a:defRPr sz="1200"/>
            </a:lvl5pPr>
            <a:lvl6pPr marL="3054782" indent="0">
              <a:buNone/>
              <a:defRPr sz="1200"/>
            </a:lvl6pPr>
            <a:lvl7pPr marL="3665738" indent="0">
              <a:buNone/>
              <a:defRPr sz="1200"/>
            </a:lvl7pPr>
            <a:lvl8pPr marL="4276695" indent="0">
              <a:buNone/>
              <a:defRPr sz="1200"/>
            </a:lvl8pPr>
            <a:lvl9pPr marL="4887651" indent="0">
              <a:buNone/>
              <a:defRPr sz="1200"/>
            </a:lvl9pPr>
          </a:lstStyle>
          <a:p>
            <a:pPr lvl="0"/>
            <a:r>
              <a:rPr lang="en-US" smtClean="0"/>
              <a:t>Click to edit Master text styles</a:t>
            </a:r>
          </a:p>
        </p:txBody>
      </p:sp>
    </p:spTree>
    <p:extLst>
      <p:ext uri="{BB962C8B-B14F-4D97-AF65-F5344CB8AC3E}">
        <p14:creationId xmlns:p14="http://schemas.microsoft.com/office/powerpoint/2010/main" val="119157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032" y="6720840"/>
            <a:ext cx="7680960" cy="793433"/>
          </a:xfrm>
        </p:spPr>
        <p:txBody>
          <a:bodyPr anchor="b"/>
          <a:lstStyle>
            <a:lvl1pPr algn="l">
              <a:defRPr sz="2700" b="1"/>
            </a:lvl1pPr>
          </a:lstStyle>
          <a:p>
            <a:r>
              <a:rPr lang="en-US" smtClean="0"/>
              <a:t>Click to edit Master title style</a:t>
            </a:r>
            <a:endParaRPr lang="en-GB"/>
          </a:p>
        </p:txBody>
      </p:sp>
      <p:sp>
        <p:nvSpPr>
          <p:cNvPr id="3" name="Picture Placeholder 2"/>
          <p:cNvSpPr>
            <a:spLocks noGrp="1"/>
          </p:cNvSpPr>
          <p:nvPr>
            <p:ph type="pic" idx="1"/>
          </p:nvPr>
        </p:nvSpPr>
        <p:spPr>
          <a:xfrm>
            <a:off x="2509032" y="857885"/>
            <a:ext cx="7680960" cy="5760720"/>
          </a:xfrm>
        </p:spPr>
        <p:txBody>
          <a:bodyPr/>
          <a:lstStyle>
            <a:lvl1pPr marL="0" indent="0">
              <a:buNone/>
              <a:defRPr sz="4300"/>
            </a:lvl1pPr>
            <a:lvl2pPr marL="610956" indent="0">
              <a:buNone/>
              <a:defRPr sz="3700"/>
            </a:lvl2pPr>
            <a:lvl3pPr marL="1221913" indent="0">
              <a:buNone/>
              <a:defRPr sz="3200"/>
            </a:lvl3pPr>
            <a:lvl4pPr marL="1832869" indent="0">
              <a:buNone/>
              <a:defRPr sz="2700"/>
            </a:lvl4pPr>
            <a:lvl5pPr marL="2443825" indent="0">
              <a:buNone/>
              <a:defRPr sz="2700"/>
            </a:lvl5pPr>
            <a:lvl6pPr marL="3054782" indent="0">
              <a:buNone/>
              <a:defRPr sz="2700"/>
            </a:lvl6pPr>
            <a:lvl7pPr marL="3665738" indent="0">
              <a:buNone/>
              <a:defRPr sz="2700"/>
            </a:lvl7pPr>
            <a:lvl8pPr marL="4276695" indent="0">
              <a:buNone/>
              <a:defRPr sz="2700"/>
            </a:lvl8pPr>
            <a:lvl9pPr marL="4887651" indent="0">
              <a:buNone/>
              <a:defRPr sz="2700"/>
            </a:lvl9pPr>
          </a:lstStyle>
          <a:p>
            <a:endParaRPr lang="en-GB"/>
          </a:p>
        </p:txBody>
      </p:sp>
      <p:sp>
        <p:nvSpPr>
          <p:cNvPr id="4" name="Text Placeholder 3"/>
          <p:cNvSpPr>
            <a:spLocks noGrp="1"/>
          </p:cNvSpPr>
          <p:nvPr>
            <p:ph type="body" sz="half" idx="2"/>
          </p:nvPr>
        </p:nvSpPr>
        <p:spPr>
          <a:xfrm>
            <a:off x="2509032" y="7514273"/>
            <a:ext cx="7680960" cy="1126807"/>
          </a:xfrm>
        </p:spPr>
        <p:txBody>
          <a:bodyPr/>
          <a:lstStyle>
            <a:lvl1pPr marL="0" indent="0">
              <a:buNone/>
              <a:defRPr sz="1900"/>
            </a:lvl1pPr>
            <a:lvl2pPr marL="610956" indent="0">
              <a:buNone/>
              <a:defRPr sz="1600"/>
            </a:lvl2pPr>
            <a:lvl3pPr marL="1221913" indent="0">
              <a:buNone/>
              <a:defRPr sz="1300"/>
            </a:lvl3pPr>
            <a:lvl4pPr marL="1832869" indent="0">
              <a:buNone/>
              <a:defRPr sz="1200"/>
            </a:lvl4pPr>
            <a:lvl5pPr marL="2443825" indent="0">
              <a:buNone/>
              <a:defRPr sz="1200"/>
            </a:lvl5pPr>
            <a:lvl6pPr marL="3054782" indent="0">
              <a:buNone/>
              <a:defRPr sz="1200"/>
            </a:lvl6pPr>
            <a:lvl7pPr marL="3665738" indent="0">
              <a:buNone/>
              <a:defRPr sz="1200"/>
            </a:lvl7pPr>
            <a:lvl8pPr marL="4276695" indent="0">
              <a:buNone/>
              <a:defRPr sz="1200"/>
            </a:lvl8pPr>
            <a:lvl9pPr marL="4887651" indent="0">
              <a:buNone/>
              <a:defRPr sz="1200"/>
            </a:lvl9pPr>
          </a:lstStyle>
          <a:p>
            <a:pPr lvl="0"/>
            <a:r>
              <a:rPr lang="en-US" smtClean="0"/>
              <a:t>Click to edit Master text styles</a:t>
            </a:r>
          </a:p>
        </p:txBody>
      </p:sp>
    </p:spTree>
    <p:extLst>
      <p:ext uri="{BB962C8B-B14F-4D97-AF65-F5344CB8AC3E}">
        <p14:creationId xmlns:p14="http://schemas.microsoft.com/office/powerpoint/2010/main" val="2706213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754966" y="384493"/>
            <a:ext cx="1152144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2191" tIns="61096" rIns="122191" bIns="61096" numCol="1" anchor="ctr" anchorCtr="0" compatLnSpc="1">
            <a:prstTxWarp prst="textNoShape">
              <a:avLst/>
            </a:prstTxWarp>
          </a:bodyPr>
          <a:lstStyle/>
          <a:p>
            <a:pPr lvl="0"/>
            <a:r>
              <a:rPr lang="en-GB" smtClean="0"/>
              <a:t>Click to edit Master title style</a:t>
            </a:r>
          </a:p>
        </p:txBody>
      </p:sp>
      <p:sp>
        <p:nvSpPr>
          <p:cNvPr id="4099" name="Rectangle 3"/>
          <p:cNvSpPr>
            <a:spLocks noGrp="1" noChangeArrowheads="1"/>
          </p:cNvSpPr>
          <p:nvPr>
            <p:ph type="body" idx="1"/>
          </p:nvPr>
        </p:nvSpPr>
        <p:spPr bwMode="auto">
          <a:xfrm>
            <a:off x="754966" y="2240281"/>
            <a:ext cx="11521440" cy="6336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2191" tIns="61096" rIns="122191" bIns="61096"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4100" name="Line 4"/>
          <p:cNvSpPr>
            <a:spLocks noChangeShapeType="1"/>
          </p:cNvSpPr>
          <p:nvPr/>
        </p:nvSpPr>
        <p:spPr bwMode="auto">
          <a:xfrm>
            <a:off x="754967" y="9034463"/>
            <a:ext cx="11492718" cy="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2191" tIns="61096" rIns="122191" bIns="61096" anchor="ctr"/>
          <a:lstStyle/>
          <a:p>
            <a:endParaRPr lang="en-GB"/>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5300" b="1">
          <a:solidFill>
            <a:srgbClr val="669900"/>
          </a:solidFill>
          <a:latin typeface="+mj-lt"/>
          <a:ea typeface="+mj-ea"/>
          <a:cs typeface="+mj-cs"/>
        </a:defRPr>
      </a:lvl1pPr>
      <a:lvl2pPr algn="l" rtl="0" fontAlgn="base">
        <a:spcBef>
          <a:spcPct val="0"/>
        </a:spcBef>
        <a:spcAft>
          <a:spcPct val="0"/>
        </a:spcAft>
        <a:defRPr sz="5300" b="1">
          <a:solidFill>
            <a:srgbClr val="669900"/>
          </a:solidFill>
          <a:latin typeface="Arial" pitchFamily="34" charset="0"/>
        </a:defRPr>
      </a:lvl2pPr>
      <a:lvl3pPr algn="l" rtl="0" fontAlgn="base">
        <a:spcBef>
          <a:spcPct val="0"/>
        </a:spcBef>
        <a:spcAft>
          <a:spcPct val="0"/>
        </a:spcAft>
        <a:defRPr sz="5300" b="1">
          <a:solidFill>
            <a:srgbClr val="669900"/>
          </a:solidFill>
          <a:latin typeface="Arial" pitchFamily="34" charset="0"/>
        </a:defRPr>
      </a:lvl3pPr>
      <a:lvl4pPr algn="l" rtl="0" fontAlgn="base">
        <a:spcBef>
          <a:spcPct val="0"/>
        </a:spcBef>
        <a:spcAft>
          <a:spcPct val="0"/>
        </a:spcAft>
        <a:defRPr sz="5300" b="1">
          <a:solidFill>
            <a:srgbClr val="669900"/>
          </a:solidFill>
          <a:latin typeface="Arial" pitchFamily="34" charset="0"/>
        </a:defRPr>
      </a:lvl4pPr>
      <a:lvl5pPr algn="l" rtl="0" fontAlgn="base">
        <a:spcBef>
          <a:spcPct val="0"/>
        </a:spcBef>
        <a:spcAft>
          <a:spcPct val="0"/>
        </a:spcAft>
        <a:defRPr sz="5300" b="1">
          <a:solidFill>
            <a:srgbClr val="669900"/>
          </a:solidFill>
          <a:latin typeface="Arial" pitchFamily="34" charset="0"/>
        </a:defRPr>
      </a:lvl5pPr>
      <a:lvl6pPr marL="610956" algn="l" rtl="0" fontAlgn="base">
        <a:spcBef>
          <a:spcPct val="0"/>
        </a:spcBef>
        <a:spcAft>
          <a:spcPct val="0"/>
        </a:spcAft>
        <a:defRPr sz="5300" b="1">
          <a:solidFill>
            <a:srgbClr val="669900"/>
          </a:solidFill>
          <a:latin typeface="Arial" pitchFamily="34" charset="0"/>
        </a:defRPr>
      </a:lvl6pPr>
      <a:lvl7pPr marL="1221913" algn="l" rtl="0" fontAlgn="base">
        <a:spcBef>
          <a:spcPct val="0"/>
        </a:spcBef>
        <a:spcAft>
          <a:spcPct val="0"/>
        </a:spcAft>
        <a:defRPr sz="5300" b="1">
          <a:solidFill>
            <a:srgbClr val="669900"/>
          </a:solidFill>
          <a:latin typeface="Arial" pitchFamily="34" charset="0"/>
        </a:defRPr>
      </a:lvl7pPr>
      <a:lvl8pPr marL="1832869" algn="l" rtl="0" fontAlgn="base">
        <a:spcBef>
          <a:spcPct val="0"/>
        </a:spcBef>
        <a:spcAft>
          <a:spcPct val="0"/>
        </a:spcAft>
        <a:defRPr sz="5300" b="1">
          <a:solidFill>
            <a:srgbClr val="669900"/>
          </a:solidFill>
          <a:latin typeface="Arial" pitchFamily="34" charset="0"/>
        </a:defRPr>
      </a:lvl8pPr>
      <a:lvl9pPr marL="2443825" algn="l" rtl="0" fontAlgn="base">
        <a:spcBef>
          <a:spcPct val="0"/>
        </a:spcBef>
        <a:spcAft>
          <a:spcPct val="0"/>
        </a:spcAft>
        <a:defRPr sz="5300" b="1">
          <a:solidFill>
            <a:srgbClr val="669900"/>
          </a:solidFill>
          <a:latin typeface="Arial" pitchFamily="34" charset="0"/>
        </a:defRPr>
      </a:lvl9pPr>
    </p:titleStyle>
    <p:bodyStyle>
      <a:lvl1pPr marL="458217" indent="-458217" algn="l" rtl="0" fontAlgn="base">
        <a:spcBef>
          <a:spcPct val="20000"/>
        </a:spcBef>
        <a:spcAft>
          <a:spcPct val="0"/>
        </a:spcAft>
        <a:buChar char="•"/>
        <a:defRPr sz="4300">
          <a:solidFill>
            <a:schemeClr val="tx1"/>
          </a:solidFill>
          <a:latin typeface="+mn-lt"/>
          <a:ea typeface="+mn-ea"/>
          <a:cs typeface="+mn-cs"/>
        </a:defRPr>
      </a:lvl1pPr>
      <a:lvl2pPr marL="992804" indent="-381848" algn="l" rtl="0" fontAlgn="base">
        <a:spcBef>
          <a:spcPct val="20000"/>
        </a:spcBef>
        <a:spcAft>
          <a:spcPct val="0"/>
        </a:spcAft>
        <a:buChar char="–"/>
        <a:defRPr sz="3700">
          <a:solidFill>
            <a:schemeClr val="tx1"/>
          </a:solidFill>
          <a:latin typeface="+mn-lt"/>
        </a:defRPr>
      </a:lvl2pPr>
      <a:lvl3pPr marL="1527391" indent="-305478" algn="l" rtl="0" fontAlgn="base">
        <a:spcBef>
          <a:spcPct val="20000"/>
        </a:spcBef>
        <a:spcAft>
          <a:spcPct val="0"/>
        </a:spcAft>
        <a:buChar char="•"/>
        <a:defRPr sz="3200">
          <a:solidFill>
            <a:schemeClr val="tx1"/>
          </a:solidFill>
          <a:latin typeface="+mn-lt"/>
        </a:defRPr>
      </a:lvl3pPr>
      <a:lvl4pPr marL="2138347" indent="-305478" algn="l" rtl="0" fontAlgn="base">
        <a:spcBef>
          <a:spcPct val="20000"/>
        </a:spcBef>
        <a:spcAft>
          <a:spcPct val="0"/>
        </a:spcAft>
        <a:buChar char="–"/>
        <a:defRPr sz="2700">
          <a:solidFill>
            <a:schemeClr val="tx1"/>
          </a:solidFill>
          <a:latin typeface="+mn-lt"/>
        </a:defRPr>
      </a:lvl4pPr>
      <a:lvl5pPr marL="2749304" indent="-305478" algn="l" rtl="0" fontAlgn="base">
        <a:spcBef>
          <a:spcPct val="20000"/>
        </a:spcBef>
        <a:spcAft>
          <a:spcPct val="0"/>
        </a:spcAft>
        <a:buChar char="»"/>
        <a:defRPr sz="2700">
          <a:solidFill>
            <a:schemeClr val="tx1"/>
          </a:solidFill>
          <a:latin typeface="+mn-lt"/>
        </a:defRPr>
      </a:lvl5pPr>
      <a:lvl6pPr marL="3360260" indent="-305478" algn="l" rtl="0" fontAlgn="base">
        <a:spcBef>
          <a:spcPct val="20000"/>
        </a:spcBef>
        <a:spcAft>
          <a:spcPct val="0"/>
        </a:spcAft>
        <a:buChar char="»"/>
        <a:defRPr sz="2700">
          <a:solidFill>
            <a:schemeClr val="tx1"/>
          </a:solidFill>
          <a:latin typeface="+mn-lt"/>
        </a:defRPr>
      </a:lvl6pPr>
      <a:lvl7pPr marL="3971216" indent="-305478" algn="l" rtl="0" fontAlgn="base">
        <a:spcBef>
          <a:spcPct val="20000"/>
        </a:spcBef>
        <a:spcAft>
          <a:spcPct val="0"/>
        </a:spcAft>
        <a:buChar char="»"/>
        <a:defRPr sz="2700">
          <a:solidFill>
            <a:schemeClr val="tx1"/>
          </a:solidFill>
          <a:latin typeface="+mn-lt"/>
        </a:defRPr>
      </a:lvl7pPr>
      <a:lvl8pPr marL="4582173" indent="-305478" algn="l" rtl="0" fontAlgn="base">
        <a:spcBef>
          <a:spcPct val="20000"/>
        </a:spcBef>
        <a:spcAft>
          <a:spcPct val="0"/>
        </a:spcAft>
        <a:buChar char="»"/>
        <a:defRPr sz="2700">
          <a:solidFill>
            <a:schemeClr val="tx1"/>
          </a:solidFill>
          <a:latin typeface="+mn-lt"/>
        </a:defRPr>
      </a:lvl8pPr>
      <a:lvl9pPr marL="5193129" indent="-305478" algn="l" rtl="0" fontAlgn="base">
        <a:spcBef>
          <a:spcPct val="20000"/>
        </a:spcBef>
        <a:spcAft>
          <a:spcPct val="0"/>
        </a:spcAft>
        <a:buChar char="»"/>
        <a:defRPr sz="2700">
          <a:solidFill>
            <a:schemeClr val="tx1"/>
          </a:solidFill>
          <a:latin typeface="+mn-lt"/>
        </a:defRPr>
      </a:lvl9pPr>
    </p:bodyStyle>
    <p:otherStyle>
      <a:defPPr>
        <a:defRPr lang="en-US"/>
      </a:defPPr>
      <a:lvl1pPr marL="0" algn="l" defTabSz="1221913" rtl="0" eaLnBrk="1" latinLnBrk="0" hangingPunct="1">
        <a:defRPr sz="2400" kern="1200">
          <a:solidFill>
            <a:schemeClr val="tx1"/>
          </a:solidFill>
          <a:latin typeface="+mn-lt"/>
          <a:ea typeface="+mn-ea"/>
          <a:cs typeface="+mn-cs"/>
        </a:defRPr>
      </a:lvl1pPr>
      <a:lvl2pPr marL="610956" algn="l" defTabSz="1221913" rtl="0" eaLnBrk="1" latinLnBrk="0" hangingPunct="1">
        <a:defRPr sz="2400" kern="1200">
          <a:solidFill>
            <a:schemeClr val="tx1"/>
          </a:solidFill>
          <a:latin typeface="+mn-lt"/>
          <a:ea typeface="+mn-ea"/>
          <a:cs typeface="+mn-cs"/>
        </a:defRPr>
      </a:lvl2pPr>
      <a:lvl3pPr marL="1221913" algn="l" defTabSz="1221913" rtl="0" eaLnBrk="1" latinLnBrk="0" hangingPunct="1">
        <a:defRPr sz="2400" kern="1200">
          <a:solidFill>
            <a:schemeClr val="tx1"/>
          </a:solidFill>
          <a:latin typeface="+mn-lt"/>
          <a:ea typeface="+mn-ea"/>
          <a:cs typeface="+mn-cs"/>
        </a:defRPr>
      </a:lvl3pPr>
      <a:lvl4pPr marL="1832869" algn="l" defTabSz="1221913" rtl="0" eaLnBrk="1" latinLnBrk="0" hangingPunct="1">
        <a:defRPr sz="2400" kern="1200">
          <a:solidFill>
            <a:schemeClr val="tx1"/>
          </a:solidFill>
          <a:latin typeface="+mn-lt"/>
          <a:ea typeface="+mn-ea"/>
          <a:cs typeface="+mn-cs"/>
        </a:defRPr>
      </a:lvl4pPr>
      <a:lvl5pPr marL="2443825" algn="l" defTabSz="1221913" rtl="0" eaLnBrk="1" latinLnBrk="0" hangingPunct="1">
        <a:defRPr sz="2400" kern="1200">
          <a:solidFill>
            <a:schemeClr val="tx1"/>
          </a:solidFill>
          <a:latin typeface="+mn-lt"/>
          <a:ea typeface="+mn-ea"/>
          <a:cs typeface="+mn-cs"/>
        </a:defRPr>
      </a:lvl5pPr>
      <a:lvl6pPr marL="3054782" algn="l" defTabSz="1221913" rtl="0" eaLnBrk="1" latinLnBrk="0" hangingPunct="1">
        <a:defRPr sz="2400" kern="1200">
          <a:solidFill>
            <a:schemeClr val="tx1"/>
          </a:solidFill>
          <a:latin typeface="+mn-lt"/>
          <a:ea typeface="+mn-ea"/>
          <a:cs typeface="+mn-cs"/>
        </a:defRPr>
      </a:lvl6pPr>
      <a:lvl7pPr marL="3665738" algn="l" defTabSz="1221913" rtl="0" eaLnBrk="1" latinLnBrk="0" hangingPunct="1">
        <a:defRPr sz="2400" kern="1200">
          <a:solidFill>
            <a:schemeClr val="tx1"/>
          </a:solidFill>
          <a:latin typeface="+mn-lt"/>
          <a:ea typeface="+mn-ea"/>
          <a:cs typeface="+mn-cs"/>
        </a:defRPr>
      </a:lvl7pPr>
      <a:lvl8pPr marL="4276695" algn="l" defTabSz="1221913" rtl="0" eaLnBrk="1" latinLnBrk="0" hangingPunct="1">
        <a:defRPr sz="2400" kern="1200">
          <a:solidFill>
            <a:schemeClr val="tx1"/>
          </a:solidFill>
          <a:latin typeface="+mn-lt"/>
          <a:ea typeface="+mn-ea"/>
          <a:cs typeface="+mn-cs"/>
        </a:defRPr>
      </a:lvl8pPr>
      <a:lvl9pPr marL="4887651" algn="l" defTabSz="1221913"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382737" y="3455989"/>
            <a:ext cx="10881360" cy="1445423"/>
          </a:xfrm>
        </p:spPr>
        <p:txBody>
          <a:bodyPr/>
          <a:lstStyle/>
          <a:p>
            <a:r>
              <a:rPr lang="en-GB" altLang="en-US" sz="5400" dirty="0">
                <a:latin typeface="+mn-lt"/>
                <a:ea typeface="ＭＳ Ｐゴシック" pitchFamily="34" charset="-128"/>
              </a:rPr>
              <a:t>Community Infrastructure Levy</a:t>
            </a:r>
            <a:endParaRPr lang="en-GB" sz="5400" dirty="0">
              <a:solidFill>
                <a:schemeClr val="tx1"/>
              </a:solidFill>
              <a:latin typeface="+mn-lt"/>
            </a:endParaRPr>
          </a:p>
        </p:txBody>
      </p:sp>
      <p:sp>
        <p:nvSpPr>
          <p:cNvPr id="15363" name="Rectangle 3"/>
          <p:cNvSpPr>
            <a:spLocks noGrp="1" noChangeArrowheads="1"/>
          </p:cNvSpPr>
          <p:nvPr>
            <p:ph type="subTitle" idx="1"/>
          </p:nvPr>
        </p:nvSpPr>
        <p:spPr>
          <a:xfrm>
            <a:off x="1468902" y="5506278"/>
            <a:ext cx="10235126" cy="1915413"/>
          </a:xfrm>
        </p:spPr>
        <p:txBody>
          <a:bodyPr/>
          <a:lstStyle/>
          <a:p>
            <a:pPr eaLnBrk="1" hangingPunct="1"/>
            <a:r>
              <a:rPr lang="en-GB" altLang="en-US" sz="4400" dirty="0" smtClean="0">
                <a:solidFill>
                  <a:schemeClr val="tx1">
                    <a:lumMod val="50000"/>
                    <a:lumOff val="50000"/>
                  </a:schemeClr>
                </a:solidFill>
                <a:ea typeface="ＭＳ Ｐゴシック" pitchFamily="34" charset="-128"/>
              </a:rPr>
              <a:t>S106 </a:t>
            </a:r>
            <a:r>
              <a:rPr lang="en-GB" altLang="en-US" sz="4400" dirty="0" err="1" smtClean="0">
                <a:solidFill>
                  <a:schemeClr val="tx1">
                    <a:lumMod val="50000"/>
                    <a:lumOff val="50000"/>
                  </a:schemeClr>
                </a:solidFill>
                <a:ea typeface="ＭＳ Ｐゴシック" pitchFamily="34" charset="-128"/>
              </a:rPr>
              <a:t>vs</a:t>
            </a:r>
            <a:r>
              <a:rPr lang="en-GB" altLang="en-US" sz="4400" dirty="0" smtClean="0">
                <a:solidFill>
                  <a:schemeClr val="tx1">
                    <a:lumMod val="50000"/>
                    <a:lumOff val="50000"/>
                  </a:schemeClr>
                </a:solidFill>
                <a:ea typeface="ＭＳ Ｐゴシック" pitchFamily="34" charset="-128"/>
              </a:rPr>
              <a:t> CIL</a:t>
            </a:r>
            <a:endParaRPr lang="en-GB" altLang="en-US" sz="4400" dirty="0">
              <a:solidFill>
                <a:schemeClr val="tx1">
                  <a:lumMod val="50000"/>
                  <a:lumOff val="50000"/>
                </a:schemeClr>
              </a:solidFill>
              <a:ea typeface="ＭＳ Ｐゴシック" pitchFamily="34" charset="-128"/>
            </a:endParaRPr>
          </a:p>
        </p:txBody>
      </p:sp>
      <p:sp>
        <p:nvSpPr>
          <p:cNvPr id="15364" name="Text Box 4"/>
          <p:cNvSpPr txBox="1">
            <a:spLocks noChangeArrowheads="1"/>
          </p:cNvSpPr>
          <p:nvPr/>
        </p:nvSpPr>
        <p:spPr bwMode="auto">
          <a:xfrm>
            <a:off x="1468902" y="8429943"/>
            <a:ext cx="5211068" cy="692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22191" tIns="61096" rIns="122191" bIns="61096">
            <a:spAutoFit/>
          </a:bodyPr>
          <a:lstStyle/>
          <a:p>
            <a:pPr eaLnBrk="1" hangingPunct="1"/>
            <a:r>
              <a:rPr lang="en-GB" altLang="en-US" sz="3600" dirty="0" smtClean="0">
                <a:solidFill>
                  <a:schemeClr val="bg1"/>
                </a:solidFill>
                <a:ea typeface="ＭＳ Ｐゴシック" pitchFamily="34" charset="-128"/>
              </a:rPr>
              <a:t>July 2014</a:t>
            </a:r>
            <a:endParaRPr lang="en-GB" altLang="en-US" sz="3600" dirty="0">
              <a:solidFill>
                <a:schemeClr val="bg1"/>
              </a:solidFill>
              <a:ea typeface="ＭＳ Ｐゴシック" pitchFamily="34" charset="-128"/>
            </a:endParaRPr>
          </a:p>
        </p:txBody>
      </p:sp>
      <p:sp>
        <p:nvSpPr>
          <p:cNvPr id="2" name="Rectangle 1"/>
          <p:cNvSpPr/>
          <p:nvPr/>
        </p:nvSpPr>
        <p:spPr bwMode="auto">
          <a:xfrm>
            <a:off x="8168873" y="0"/>
            <a:ext cx="4632727" cy="2885187"/>
          </a:xfrm>
          <a:prstGeom prst="rect">
            <a:avLst/>
          </a:prstGeom>
          <a:solidFill>
            <a:srgbClr val="FFFFFF"/>
          </a:solidFill>
          <a:ln>
            <a:noFill/>
          </a:ln>
          <a:effectLst/>
          <a:extLst/>
        </p:spPr>
        <p:txBody>
          <a:bodyPr vert="horz" wrap="square" lIns="122191" tIns="61096" rIns="122191" bIns="61096" numCol="1" rtlCol="0" anchor="ctr" anchorCtr="0" compatLnSpc="1">
            <a:prstTxWarp prst="textNoShape">
              <a:avLst/>
            </a:prstTxWarp>
          </a:bodyPr>
          <a:lstStyle/>
          <a:p>
            <a:pPr defTabSz="1221913"/>
            <a:endParaRPr lang="en-GB"/>
          </a:p>
        </p:txBody>
      </p:sp>
      <p:pic>
        <p:nvPicPr>
          <p:cNvPr id="2050" name="Picture 2" descr="D:\WORK\7. The Growth Agenda\Cilknowledge Final Logo.pn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8835" b="5851"/>
          <a:stretch/>
        </p:blipFill>
        <p:spPr bwMode="auto">
          <a:xfrm>
            <a:off x="8168873" y="113051"/>
            <a:ext cx="4652825" cy="241517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Evgenia\Dropbox\MARKETING\LOGOS\OUR LOGOS\Growth Agenda LOGOS\LOGO WEBSITE BLUE.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501" t="50000"/>
          <a:stretch/>
        </p:blipFill>
        <p:spPr bwMode="auto">
          <a:xfrm>
            <a:off x="3300468" y="921973"/>
            <a:ext cx="4868405" cy="104124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smtClean="0"/>
              <a:t>What are other LA’s doing?</a:t>
            </a:r>
            <a:endParaRPr lang="en-GB" sz="4400" dirty="0"/>
          </a:p>
        </p:txBody>
      </p:sp>
      <p:sp>
        <p:nvSpPr>
          <p:cNvPr id="3" name="Content Placeholder 2"/>
          <p:cNvSpPr>
            <a:spLocks noGrp="1"/>
          </p:cNvSpPr>
          <p:nvPr>
            <p:ph idx="1"/>
          </p:nvPr>
        </p:nvSpPr>
        <p:spPr>
          <a:xfrm>
            <a:off x="754966" y="2078698"/>
            <a:ext cx="11521440" cy="6336348"/>
          </a:xfrm>
        </p:spPr>
        <p:txBody>
          <a:bodyPr/>
          <a:lstStyle/>
          <a:p>
            <a:pPr>
              <a:lnSpc>
                <a:spcPct val="150000"/>
              </a:lnSpc>
              <a:spcBef>
                <a:spcPts val="600"/>
              </a:spcBef>
              <a:spcAft>
                <a:spcPts val="600"/>
              </a:spcAft>
            </a:pPr>
            <a:r>
              <a:rPr lang="en-GB" sz="3200" dirty="0" smtClean="0"/>
              <a:t>Reviewing existing planning permissions, S106 agreements</a:t>
            </a:r>
          </a:p>
          <a:p>
            <a:pPr>
              <a:lnSpc>
                <a:spcPct val="150000"/>
              </a:lnSpc>
              <a:spcBef>
                <a:spcPts val="600"/>
              </a:spcBef>
              <a:spcAft>
                <a:spcPts val="600"/>
              </a:spcAft>
            </a:pPr>
            <a:r>
              <a:rPr lang="en-GB" sz="3200" dirty="0" smtClean="0"/>
              <a:t>Having discussions with developers</a:t>
            </a:r>
          </a:p>
          <a:p>
            <a:pPr>
              <a:lnSpc>
                <a:spcPct val="150000"/>
              </a:lnSpc>
              <a:spcBef>
                <a:spcPts val="600"/>
              </a:spcBef>
              <a:spcAft>
                <a:spcPts val="600"/>
              </a:spcAft>
            </a:pPr>
            <a:r>
              <a:rPr lang="en-GB" sz="3200" dirty="0" smtClean="0"/>
              <a:t>Considering the financial benefits of switching to CIL (in theory there should be no difference..)</a:t>
            </a:r>
            <a:endParaRPr lang="en-GB" sz="3200" dirty="0"/>
          </a:p>
          <a:p>
            <a:pPr>
              <a:lnSpc>
                <a:spcPct val="150000"/>
              </a:lnSpc>
              <a:spcBef>
                <a:spcPts val="600"/>
              </a:spcBef>
              <a:spcAft>
                <a:spcPts val="600"/>
              </a:spcAft>
            </a:pPr>
            <a:r>
              <a:rPr lang="en-GB" sz="3200" dirty="0" smtClean="0"/>
              <a:t>The most significant technical challenge in the </a:t>
            </a:r>
            <a:r>
              <a:rPr lang="en-GB" sz="3200" dirty="0" err="1" smtClean="0"/>
              <a:t>regs</a:t>
            </a:r>
            <a:endParaRPr lang="en-GB" sz="3200" dirty="0" smtClean="0"/>
          </a:p>
          <a:p>
            <a:pPr>
              <a:lnSpc>
                <a:spcPct val="150000"/>
              </a:lnSpc>
              <a:spcBef>
                <a:spcPts val="600"/>
              </a:spcBef>
              <a:spcAft>
                <a:spcPts val="600"/>
              </a:spcAft>
            </a:pPr>
            <a:endParaRPr lang="en-GB" sz="3200" dirty="0" smtClean="0"/>
          </a:p>
        </p:txBody>
      </p:sp>
    </p:spTree>
    <p:extLst>
      <p:ext uri="{BB962C8B-B14F-4D97-AF65-F5344CB8AC3E}">
        <p14:creationId xmlns:p14="http://schemas.microsoft.com/office/powerpoint/2010/main" val="3387702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smtClean="0"/>
              <a:t>Examples</a:t>
            </a:r>
            <a:endParaRPr lang="en-GB" sz="4400" dirty="0"/>
          </a:p>
        </p:txBody>
      </p:sp>
      <p:sp>
        <p:nvSpPr>
          <p:cNvPr id="3" name="Content Placeholder 2"/>
          <p:cNvSpPr>
            <a:spLocks noGrp="1"/>
          </p:cNvSpPr>
          <p:nvPr>
            <p:ph idx="1"/>
          </p:nvPr>
        </p:nvSpPr>
        <p:spPr>
          <a:xfrm>
            <a:off x="754966" y="1776264"/>
            <a:ext cx="11521440" cy="6336348"/>
          </a:xfrm>
        </p:spPr>
        <p:txBody>
          <a:bodyPr/>
          <a:lstStyle/>
          <a:p>
            <a:pPr>
              <a:lnSpc>
                <a:spcPct val="150000"/>
              </a:lnSpc>
              <a:spcBef>
                <a:spcPts val="600"/>
              </a:spcBef>
              <a:spcAft>
                <a:spcPts val="600"/>
              </a:spcAft>
            </a:pPr>
            <a:r>
              <a:rPr lang="en-GB" sz="3200" dirty="0" smtClean="0"/>
              <a:t>Huntingdonshire:</a:t>
            </a:r>
          </a:p>
          <a:p>
            <a:pPr lvl="1">
              <a:lnSpc>
                <a:spcPct val="150000"/>
              </a:lnSpc>
              <a:spcBef>
                <a:spcPts val="600"/>
              </a:spcBef>
              <a:spcAft>
                <a:spcPts val="600"/>
              </a:spcAft>
            </a:pPr>
            <a:r>
              <a:rPr lang="en-GB" sz="2600" dirty="0" smtClean="0"/>
              <a:t>Regulation 123 list linked to Infrastructure Business Plan</a:t>
            </a:r>
          </a:p>
          <a:p>
            <a:pPr lvl="1">
              <a:lnSpc>
                <a:spcPct val="150000"/>
              </a:lnSpc>
              <a:spcBef>
                <a:spcPts val="600"/>
              </a:spcBef>
              <a:spcAft>
                <a:spcPts val="600"/>
              </a:spcAft>
            </a:pPr>
            <a:r>
              <a:rPr lang="en-GB" sz="2600" dirty="0" smtClean="0"/>
              <a:t>Specific definitions of CIL and non CIL funded projects</a:t>
            </a:r>
          </a:p>
        </p:txBody>
      </p:sp>
    </p:spTree>
    <p:extLst>
      <p:ext uri="{BB962C8B-B14F-4D97-AF65-F5344CB8AC3E}">
        <p14:creationId xmlns:p14="http://schemas.microsoft.com/office/powerpoint/2010/main" val="2246130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smtClean="0"/>
              <a:t>Examples - Wycombe</a:t>
            </a:r>
            <a:endParaRPr lang="en-GB" sz="4400" dirty="0"/>
          </a:p>
        </p:txBody>
      </p:sp>
      <p:sp>
        <p:nvSpPr>
          <p:cNvPr id="3" name="Content Placeholder 2"/>
          <p:cNvSpPr>
            <a:spLocks noGrp="1"/>
          </p:cNvSpPr>
          <p:nvPr>
            <p:ph idx="1"/>
          </p:nvPr>
        </p:nvSpPr>
        <p:spPr>
          <a:xfrm>
            <a:off x="754966" y="1776264"/>
            <a:ext cx="11521440" cy="6336348"/>
          </a:xfrm>
        </p:spPr>
        <p:txBody>
          <a:bodyPr/>
          <a:lstStyle/>
          <a:p>
            <a:pPr marL="0" indent="0">
              <a:lnSpc>
                <a:spcPct val="150000"/>
              </a:lnSpc>
              <a:spcBef>
                <a:spcPts val="600"/>
              </a:spcBef>
              <a:spcAft>
                <a:spcPts val="600"/>
              </a:spcAft>
              <a:buNone/>
            </a:pPr>
            <a:r>
              <a:rPr lang="en-GB" sz="3200" dirty="0" smtClean="0"/>
              <a:t>Have created suite of documents to support </a:t>
            </a:r>
            <a:r>
              <a:rPr lang="en-GB" sz="3200" dirty="0" err="1" smtClean="0"/>
              <a:t>reg</a:t>
            </a:r>
            <a:r>
              <a:rPr lang="en-GB" sz="3200" dirty="0" smtClean="0"/>
              <a:t> 123 list:</a:t>
            </a:r>
          </a:p>
          <a:p>
            <a:pPr lvl="1">
              <a:lnSpc>
                <a:spcPct val="150000"/>
              </a:lnSpc>
              <a:spcBef>
                <a:spcPts val="600"/>
              </a:spcBef>
              <a:spcAft>
                <a:spcPts val="600"/>
              </a:spcAft>
            </a:pPr>
            <a:r>
              <a:rPr lang="en-GB" sz="2600" dirty="0" smtClean="0"/>
              <a:t>CIL and planning obligations funding decision protocol – Sets out process and protocol for allocating CIL funding</a:t>
            </a:r>
          </a:p>
          <a:p>
            <a:pPr lvl="1">
              <a:lnSpc>
                <a:spcPct val="150000"/>
              </a:lnSpc>
              <a:spcBef>
                <a:spcPts val="600"/>
              </a:spcBef>
              <a:spcAft>
                <a:spcPts val="600"/>
              </a:spcAft>
            </a:pPr>
            <a:r>
              <a:rPr lang="en-GB" sz="2600" dirty="0" smtClean="0"/>
              <a:t>CIL spending programme – Sets out projects set to receive CIL in this financial year</a:t>
            </a:r>
          </a:p>
          <a:p>
            <a:pPr lvl="1">
              <a:lnSpc>
                <a:spcPct val="150000"/>
              </a:lnSpc>
              <a:spcBef>
                <a:spcPts val="600"/>
              </a:spcBef>
              <a:spcAft>
                <a:spcPts val="600"/>
              </a:spcAft>
            </a:pPr>
            <a:r>
              <a:rPr lang="en-GB" sz="2600" dirty="0" smtClean="0"/>
              <a:t>Section 106 developer contributions spending programme – Sets out amounts and project allocations over two year period</a:t>
            </a:r>
          </a:p>
          <a:p>
            <a:pPr lvl="1">
              <a:lnSpc>
                <a:spcPct val="150000"/>
              </a:lnSpc>
              <a:spcBef>
                <a:spcPts val="600"/>
              </a:spcBef>
              <a:spcAft>
                <a:spcPts val="600"/>
              </a:spcAft>
            </a:pPr>
            <a:r>
              <a:rPr lang="en-GB" sz="2600" dirty="0" smtClean="0"/>
              <a:t>CIL funding available – Sets our indicative amounts and infrastructure type allocations for next financial year</a:t>
            </a:r>
          </a:p>
          <a:p>
            <a:pPr marL="0" indent="0">
              <a:lnSpc>
                <a:spcPct val="150000"/>
              </a:lnSpc>
              <a:spcBef>
                <a:spcPts val="600"/>
              </a:spcBef>
              <a:spcAft>
                <a:spcPts val="600"/>
              </a:spcAft>
              <a:buNone/>
            </a:pPr>
            <a:endParaRPr lang="en-GB" sz="3200" dirty="0"/>
          </a:p>
        </p:txBody>
      </p:sp>
    </p:spTree>
    <p:extLst>
      <p:ext uri="{BB962C8B-B14F-4D97-AF65-F5344CB8AC3E}">
        <p14:creationId xmlns:p14="http://schemas.microsoft.com/office/powerpoint/2010/main" val="1559131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smtClean="0"/>
              <a:t>Examples - Shropshire</a:t>
            </a:r>
            <a:endParaRPr lang="en-GB" sz="4400" dirty="0"/>
          </a:p>
        </p:txBody>
      </p:sp>
      <p:sp>
        <p:nvSpPr>
          <p:cNvPr id="3" name="Content Placeholder 2"/>
          <p:cNvSpPr>
            <a:spLocks noGrp="1"/>
          </p:cNvSpPr>
          <p:nvPr>
            <p:ph idx="1"/>
          </p:nvPr>
        </p:nvSpPr>
        <p:spPr>
          <a:xfrm>
            <a:off x="754966" y="1776264"/>
            <a:ext cx="11521440" cy="6336348"/>
          </a:xfrm>
        </p:spPr>
        <p:txBody>
          <a:bodyPr/>
          <a:lstStyle/>
          <a:p>
            <a:pPr>
              <a:lnSpc>
                <a:spcPct val="150000"/>
              </a:lnSpc>
              <a:spcBef>
                <a:spcPts val="600"/>
              </a:spcBef>
              <a:spcAft>
                <a:spcPts val="600"/>
              </a:spcAft>
            </a:pPr>
            <a:r>
              <a:rPr lang="en-GB" sz="3200" dirty="0" smtClean="0"/>
              <a:t>Highly detailed </a:t>
            </a:r>
            <a:r>
              <a:rPr lang="en-GB" sz="3200" dirty="0" err="1" smtClean="0"/>
              <a:t>reg</a:t>
            </a:r>
            <a:r>
              <a:rPr lang="en-GB" sz="3200" dirty="0" smtClean="0"/>
              <a:t> 123 list listing individual projects</a:t>
            </a:r>
          </a:p>
          <a:p>
            <a:pPr>
              <a:lnSpc>
                <a:spcPct val="150000"/>
              </a:lnSpc>
              <a:spcBef>
                <a:spcPts val="600"/>
              </a:spcBef>
              <a:spcAft>
                <a:spcPts val="600"/>
              </a:spcAft>
            </a:pPr>
            <a:r>
              <a:rPr lang="en-GB" sz="3200" dirty="0" smtClean="0"/>
              <a:t>18 place plans that prioritise the infrastructure needs at a local level</a:t>
            </a:r>
            <a:endParaRPr lang="en-GB" sz="3200" dirty="0"/>
          </a:p>
        </p:txBody>
      </p:sp>
    </p:spTree>
    <p:extLst>
      <p:ext uri="{BB962C8B-B14F-4D97-AF65-F5344CB8AC3E}">
        <p14:creationId xmlns:p14="http://schemas.microsoft.com/office/powerpoint/2010/main" val="2794562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pPr eaLnBrk="1" hangingPunct="1"/>
            <a:endParaRPr lang="en-US" smtClean="0"/>
          </a:p>
        </p:txBody>
      </p:sp>
      <p:sp>
        <p:nvSpPr>
          <p:cNvPr id="162819" name="Rectangle 3"/>
          <p:cNvSpPr>
            <a:spLocks noGrp="1" noChangeArrowheads="1"/>
          </p:cNvSpPr>
          <p:nvPr>
            <p:ph idx="1"/>
          </p:nvPr>
        </p:nvSpPr>
        <p:spPr/>
        <p:txBody>
          <a:bodyPr/>
          <a:lstStyle/>
          <a:p>
            <a:pPr eaLnBrk="1" hangingPunct="1"/>
            <a:endParaRPr lang="en-US" smtClean="0"/>
          </a:p>
        </p:txBody>
      </p:sp>
      <p:pic>
        <p:nvPicPr>
          <p:cNvPr id="162820" name="Picture 6" descr="pas_contact_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782"/>
            <a:ext cx="12801600" cy="9581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2"/>
          <p:cNvSpPr txBox="1">
            <a:spLocks noChangeArrowheads="1"/>
          </p:cNvSpPr>
          <p:nvPr/>
        </p:nvSpPr>
        <p:spPr bwMode="auto">
          <a:xfrm>
            <a:off x="784570" y="3720480"/>
            <a:ext cx="11519389" cy="32259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2191" tIns="61096" rIns="122191" bIns="61096" anchor="ctr"/>
          <a:lstStyle>
            <a:lvl1pPr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1pPr>
            <a:lvl2pPr marL="742950" indent="-28575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2pPr>
            <a:lvl3pPr marL="11430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3pPr>
            <a:lvl4pPr marL="16002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4pPr>
            <a:lvl5pPr marL="20574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9pPr>
          </a:lstStyle>
          <a:p>
            <a:pPr algn="ctr" eaLnBrk="1" hangingPunct="1">
              <a:buSzPct val="100000"/>
            </a:pPr>
            <a:r>
              <a:rPr lang="en-GB" sz="5400" dirty="0" smtClean="0">
                <a:solidFill>
                  <a:srgbClr val="669900"/>
                </a:solidFill>
              </a:rPr>
              <a:t>Questions</a:t>
            </a:r>
          </a:p>
          <a:p>
            <a:pPr algn="ctr" eaLnBrk="1" hangingPunct="1">
              <a:buSzPct val="100000"/>
            </a:pPr>
            <a:endParaRPr lang="en-GB" dirty="0" smtClean="0">
              <a:solidFill>
                <a:srgbClr val="669900"/>
              </a:solidFill>
            </a:endParaRPr>
          </a:p>
          <a:p>
            <a:pPr algn="ctr" eaLnBrk="1" hangingPunct="1">
              <a:buSzPct val="100000"/>
            </a:pPr>
            <a:r>
              <a:rPr lang="en-GB" dirty="0">
                <a:solidFill>
                  <a:srgbClr val="669900"/>
                </a:solidFill>
              </a:rPr>
              <a:t>www.CILknowledge.com</a:t>
            </a:r>
          </a:p>
          <a:p>
            <a:pPr algn="ctr" eaLnBrk="1" hangingPunct="1">
              <a:buSzPct val="100000"/>
            </a:pPr>
            <a:r>
              <a:rPr lang="en-GB" sz="5300" dirty="0">
                <a:solidFill>
                  <a:srgbClr val="669900"/>
                </a:solidFill>
              </a:rPr>
              <a:t> </a:t>
            </a:r>
            <a:endParaRPr lang="en-GB" sz="3700" dirty="0">
              <a:solidFill>
                <a:srgbClr val="669900"/>
              </a:solidFill>
            </a:endParaRPr>
          </a:p>
        </p:txBody>
      </p:sp>
      <p:pic>
        <p:nvPicPr>
          <p:cNvPr id="7" name="Picture 2" descr="D:\WORK\7. The Growth Agenda\Cilknowledge Final Logo.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8835" b="5851"/>
          <a:stretch/>
        </p:blipFill>
        <p:spPr bwMode="auto">
          <a:xfrm>
            <a:off x="713276" y="434732"/>
            <a:ext cx="3815316" cy="198044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Evgenia\Dropbox\MARKETING\LOGOS\OUR LOGOS\Growth Agenda LOGOS\LOGO WEBSITE BLUE.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48501" t="50000"/>
          <a:stretch/>
        </p:blipFill>
        <p:spPr bwMode="auto">
          <a:xfrm>
            <a:off x="4770911" y="1046383"/>
            <a:ext cx="4510209" cy="9646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6001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smtClean="0"/>
              <a:t>Contents</a:t>
            </a:r>
            <a:endParaRPr lang="en-GB" sz="4400" dirty="0"/>
          </a:p>
        </p:txBody>
      </p:sp>
      <p:sp>
        <p:nvSpPr>
          <p:cNvPr id="3" name="Content Placeholder 2"/>
          <p:cNvSpPr>
            <a:spLocks noGrp="1"/>
          </p:cNvSpPr>
          <p:nvPr>
            <p:ph idx="1"/>
          </p:nvPr>
        </p:nvSpPr>
        <p:spPr>
          <a:xfrm>
            <a:off x="754966" y="2078698"/>
            <a:ext cx="11521440" cy="6336348"/>
          </a:xfrm>
        </p:spPr>
        <p:txBody>
          <a:bodyPr/>
          <a:lstStyle/>
          <a:p>
            <a:pPr>
              <a:lnSpc>
                <a:spcPct val="150000"/>
              </a:lnSpc>
              <a:spcBef>
                <a:spcPts val="600"/>
              </a:spcBef>
              <a:spcAft>
                <a:spcPts val="600"/>
              </a:spcAft>
            </a:pPr>
            <a:r>
              <a:rPr lang="en-GB" sz="3200" dirty="0" smtClean="0"/>
              <a:t>Why is it important?</a:t>
            </a:r>
            <a:endParaRPr lang="en-GB" sz="3200" dirty="0"/>
          </a:p>
          <a:p>
            <a:pPr>
              <a:lnSpc>
                <a:spcPct val="150000"/>
              </a:lnSpc>
              <a:spcBef>
                <a:spcPts val="600"/>
              </a:spcBef>
              <a:spcAft>
                <a:spcPts val="600"/>
              </a:spcAft>
            </a:pPr>
            <a:r>
              <a:rPr lang="en-GB" sz="3200" dirty="0" smtClean="0"/>
              <a:t>The differences and decisions</a:t>
            </a:r>
            <a:endParaRPr lang="en-GB" sz="3200" dirty="0"/>
          </a:p>
          <a:p>
            <a:pPr>
              <a:lnSpc>
                <a:spcPct val="150000"/>
              </a:lnSpc>
              <a:spcBef>
                <a:spcPts val="600"/>
              </a:spcBef>
              <a:spcAft>
                <a:spcPts val="600"/>
              </a:spcAft>
            </a:pPr>
            <a:r>
              <a:rPr lang="en-GB" sz="3200" dirty="0" smtClean="0"/>
              <a:t>The golden thread</a:t>
            </a:r>
          </a:p>
          <a:p>
            <a:pPr>
              <a:lnSpc>
                <a:spcPct val="150000"/>
              </a:lnSpc>
              <a:spcBef>
                <a:spcPts val="600"/>
              </a:spcBef>
              <a:spcAft>
                <a:spcPts val="600"/>
              </a:spcAft>
            </a:pPr>
            <a:r>
              <a:rPr lang="en-GB" sz="3200" dirty="0" smtClean="0"/>
              <a:t>Developing an approach</a:t>
            </a:r>
          </a:p>
          <a:p>
            <a:pPr>
              <a:lnSpc>
                <a:spcPct val="150000"/>
              </a:lnSpc>
              <a:spcBef>
                <a:spcPts val="600"/>
              </a:spcBef>
              <a:spcAft>
                <a:spcPts val="600"/>
              </a:spcAft>
            </a:pPr>
            <a:r>
              <a:rPr lang="en-GB" sz="3200" dirty="0"/>
              <a:t>vacancy </a:t>
            </a:r>
            <a:r>
              <a:rPr lang="en-GB" sz="3200" dirty="0" smtClean="0"/>
              <a:t>test</a:t>
            </a:r>
          </a:p>
          <a:p>
            <a:pPr>
              <a:lnSpc>
                <a:spcPct val="150000"/>
              </a:lnSpc>
              <a:spcBef>
                <a:spcPts val="600"/>
              </a:spcBef>
              <a:spcAft>
                <a:spcPts val="600"/>
              </a:spcAft>
            </a:pPr>
            <a:r>
              <a:rPr lang="en-GB" sz="3200" dirty="0" smtClean="0"/>
              <a:t>CIL spending</a:t>
            </a:r>
          </a:p>
        </p:txBody>
      </p:sp>
    </p:spTree>
    <p:extLst>
      <p:ext uri="{BB962C8B-B14F-4D97-AF65-F5344CB8AC3E}">
        <p14:creationId xmlns:p14="http://schemas.microsoft.com/office/powerpoint/2010/main" val="184489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smtClean="0"/>
              <a:t>Why is it important?</a:t>
            </a:r>
            <a:endParaRPr lang="en-GB" sz="4400" dirty="0"/>
          </a:p>
        </p:txBody>
      </p:sp>
      <p:sp>
        <p:nvSpPr>
          <p:cNvPr id="3" name="Content Placeholder 2"/>
          <p:cNvSpPr>
            <a:spLocks noGrp="1"/>
          </p:cNvSpPr>
          <p:nvPr>
            <p:ph idx="1"/>
          </p:nvPr>
        </p:nvSpPr>
        <p:spPr>
          <a:xfrm>
            <a:off x="754966" y="2078698"/>
            <a:ext cx="11521440" cy="3441982"/>
          </a:xfrm>
        </p:spPr>
        <p:txBody>
          <a:bodyPr/>
          <a:lstStyle/>
          <a:p>
            <a:pPr>
              <a:lnSpc>
                <a:spcPct val="150000"/>
              </a:lnSpc>
              <a:spcBef>
                <a:spcPts val="600"/>
              </a:spcBef>
              <a:spcAft>
                <a:spcPts val="600"/>
              </a:spcAft>
            </a:pPr>
            <a:r>
              <a:rPr lang="en-GB" sz="3200" dirty="0" smtClean="0"/>
              <a:t>Your approach to the on-going use of S106 impacts on:</a:t>
            </a:r>
          </a:p>
          <a:p>
            <a:pPr lvl="1">
              <a:lnSpc>
                <a:spcPct val="150000"/>
              </a:lnSpc>
              <a:spcBef>
                <a:spcPts val="600"/>
              </a:spcBef>
              <a:spcAft>
                <a:spcPts val="600"/>
              </a:spcAft>
            </a:pPr>
            <a:r>
              <a:rPr lang="en-GB" sz="2600" dirty="0" smtClean="0"/>
              <a:t>Viability evidence</a:t>
            </a:r>
          </a:p>
          <a:p>
            <a:pPr lvl="1">
              <a:lnSpc>
                <a:spcPct val="150000"/>
              </a:lnSpc>
              <a:spcBef>
                <a:spcPts val="600"/>
              </a:spcBef>
              <a:spcAft>
                <a:spcPts val="600"/>
              </a:spcAft>
            </a:pPr>
            <a:r>
              <a:rPr lang="en-GB" sz="2600" dirty="0" smtClean="0"/>
              <a:t>Infrastructure evidence</a:t>
            </a:r>
          </a:p>
          <a:p>
            <a:pPr lvl="1">
              <a:lnSpc>
                <a:spcPct val="150000"/>
              </a:lnSpc>
              <a:spcBef>
                <a:spcPts val="600"/>
              </a:spcBef>
              <a:spcAft>
                <a:spcPts val="600"/>
              </a:spcAft>
            </a:pPr>
            <a:r>
              <a:rPr lang="en-GB" sz="2600" dirty="0" smtClean="0"/>
              <a:t>Regulation 123 list</a:t>
            </a:r>
          </a:p>
        </p:txBody>
      </p:sp>
      <p:sp>
        <p:nvSpPr>
          <p:cNvPr id="4" name="Content Placeholder 2"/>
          <p:cNvSpPr txBox="1">
            <a:spLocks/>
          </p:cNvSpPr>
          <p:nvPr/>
        </p:nvSpPr>
        <p:spPr bwMode="auto">
          <a:xfrm>
            <a:off x="754966" y="5880720"/>
            <a:ext cx="11521440" cy="3441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2191" tIns="61096" rIns="122191" bIns="61096" numCol="1" anchor="t" anchorCtr="0" compatLnSpc="1">
            <a:prstTxWarp prst="textNoShape">
              <a:avLst/>
            </a:prstTxWarp>
          </a:bodyPr>
          <a:lstStyle>
            <a:lvl1pPr marL="458217" indent="-458217" algn="l" rtl="0" fontAlgn="base">
              <a:spcBef>
                <a:spcPct val="20000"/>
              </a:spcBef>
              <a:spcAft>
                <a:spcPct val="0"/>
              </a:spcAft>
              <a:buChar char="•"/>
              <a:defRPr sz="4300">
                <a:solidFill>
                  <a:schemeClr val="tx1"/>
                </a:solidFill>
                <a:latin typeface="+mn-lt"/>
                <a:ea typeface="+mn-ea"/>
                <a:cs typeface="+mn-cs"/>
              </a:defRPr>
            </a:lvl1pPr>
            <a:lvl2pPr marL="992804" indent="-381848" algn="l" rtl="0" fontAlgn="base">
              <a:spcBef>
                <a:spcPct val="20000"/>
              </a:spcBef>
              <a:spcAft>
                <a:spcPct val="0"/>
              </a:spcAft>
              <a:buChar char="–"/>
              <a:defRPr sz="3700">
                <a:solidFill>
                  <a:schemeClr val="tx1"/>
                </a:solidFill>
                <a:latin typeface="+mn-lt"/>
              </a:defRPr>
            </a:lvl2pPr>
            <a:lvl3pPr marL="1527391" indent="-305478" algn="l" rtl="0" fontAlgn="base">
              <a:spcBef>
                <a:spcPct val="20000"/>
              </a:spcBef>
              <a:spcAft>
                <a:spcPct val="0"/>
              </a:spcAft>
              <a:buChar char="•"/>
              <a:defRPr sz="3200">
                <a:solidFill>
                  <a:schemeClr val="tx1"/>
                </a:solidFill>
                <a:latin typeface="+mn-lt"/>
              </a:defRPr>
            </a:lvl3pPr>
            <a:lvl4pPr marL="2138347" indent="-305478" algn="l" rtl="0" fontAlgn="base">
              <a:spcBef>
                <a:spcPct val="20000"/>
              </a:spcBef>
              <a:spcAft>
                <a:spcPct val="0"/>
              </a:spcAft>
              <a:buChar char="–"/>
              <a:defRPr sz="2700">
                <a:solidFill>
                  <a:schemeClr val="tx1"/>
                </a:solidFill>
                <a:latin typeface="+mn-lt"/>
              </a:defRPr>
            </a:lvl4pPr>
            <a:lvl5pPr marL="2749304" indent="-305478" algn="l" rtl="0" fontAlgn="base">
              <a:spcBef>
                <a:spcPct val="20000"/>
              </a:spcBef>
              <a:spcAft>
                <a:spcPct val="0"/>
              </a:spcAft>
              <a:buChar char="»"/>
              <a:defRPr sz="2700">
                <a:solidFill>
                  <a:schemeClr val="tx1"/>
                </a:solidFill>
                <a:latin typeface="+mn-lt"/>
              </a:defRPr>
            </a:lvl5pPr>
            <a:lvl6pPr marL="3360260" indent="-305478" algn="l" rtl="0" fontAlgn="base">
              <a:spcBef>
                <a:spcPct val="20000"/>
              </a:spcBef>
              <a:spcAft>
                <a:spcPct val="0"/>
              </a:spcAft>
              <a:buChar char="»"/>
              <a:defRPr sz="2700">
                <a:solidFill>
                  <a:schemeClr val="tx1"/>
                </a:solidFill>
                <a:latin typeface="+mn-lt"/>
              </a:defRPr>
            </a:lvl6pPr>
            <a:lvl7pPr marL="3971216" indent="-305478" algn="l" rtl="0" fontAlgn="base">
              <a:spcBef>
                <a:spcPct val="20000"/>
              </a:spcBef>
              <a:spcAft>
                <a:spcPct val="0"/>
              </a:spcAft>
              <a:buChar char="»"/>
              <a:defRPr sz="2700">
                <a:solidFill>
                  <a:schemeClr val="tx1"/>
                </a:solidFill>
                <a:latin typeface="+mn-lt"/>
              </a:defRPr>
            </a:lvl7pPr>
            <a:lvl8pPr marL="4582173" indent="-305478" algn="l" rtl="0" fontAlgn="base">
              <a:spcBef>
                <a:spcPct val="20000"/>
              </a:spcBef>
              <a:spcAft>
                <a:spcPct val="0"/>
              </a:spcAft>
              <a:buChar char="»"/>
              <a:defRPr sz="2700">
                <a:solidFill>
                  <a:schemeClr val="tx1"/>
                </a:solidFill>
                <a:latin typeface="+mn-lt"/>
              </a:defRPr>
            </a:lvl8pPr>
            <a:lvl9pPr marL="5193129" indent="-305478" algn="l" rtl="0" fontAlgn="base">
              <a:spcBef>
                <a:spcPct val="20000"/>
              </a:spcBef>
              <a:spcAft>
                <a:spcPct val="0"/>
              </a:spcAft>
              <a:buChar char="»"/>
              <a:defRPr sz="2700">
                <a:solidFill>
                  <a:schemeClr val="tx1"/>
                </a:solidFill>
                <a:latin typeface="+mn-lt"/>
              </a:defRPr>
            </a:lvl9pPr>
          </a:lstStyle>
          <a:p>
            <a:pPr marL="0" indent="0">
              <a:lnSpc>
                <a:spcPct val="150000"/>
              </a:lnSpc>
              <a:spcBef>
                <a:spcPts val="600"/>
              </a:spcBef>
              <a:spcAft>
                <a:spcPts val="600"/>
              </a:spcAft>
              <a:buNone/>
            </a:pPr>
            <a:r>
              <a:rPr lang="en-GB" sz="2800" dirty="0" smtClean="0"/>
              <a:t>So pretty much everything required to pass a successful CIL examination!</a:t>
            </a:r>
          </a:p>
        </p:txBody>
      </p:sp>
    </p:spTree>
    <p:extLst>
      <p:ext uri="{BB962C8B-B14F-4D97-AF65-F5344CB8AC3E}">
        <p14:creationId xmlns:p14="http://schemas.microsoft.com/office/powerpoint/2010/main" val="408381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3423006" y="1128193"/>
            <a:ext cx="3102044" cy="7641805"/>
          </a:xfrm>
          <a:prstGeom prst="rect">
            <a:avLst/>
          </a:prstGeom>
          <a:ln>
            <a:solidFill>
              <a:schemeClr val="bg1">
                <a:lumMod val="65000"/>
              </a:schemeClr>
            </a:solidFill>
          </a:ln>
        </p:spPr>
        <p:txBody>
          <a:bodyPr vert="horz" lIns="128016" tIns="64008" rIns="128016" bIns="64008" rtlCol="0">
            <a:noAutofit/>
          </a:bodyPr>
          <a:lstStyle/>
          <a:p>
            <a:pPr defTabSz="640080" fontAlgn="auto">
              <a:spcBef>
                <a:spcPct val="20000"/>
              </a:spcBef>
              <a:spcAft>
                <a:spcPts val="0"/>
              </a:spcAft>
              <a:defRPr/>
            </a:pPr>
            <a:r>
              <a:rPr lang="en-GB" sz="1500" dirty="0">
                <a:solidFill>
                  <a:schemeClr val="tx1"/>
                </a:solidFill>
                <a:latin typeface="+mn-lt"/>
              </a:rPr>
              <a:t>Section 106 Obligations</a:t>
            </a:r>
          </a:p>
          <a:p>
            <a:r>
              <a:rPr lang="en-GB" sz="1500" b="0" dirty="0">
                <a:solidFill>
                  <a:srgbClr val="000000"/>
                </a:solidFill>
                <a:ea typeface="ＭＳ Ｐゴシック" pitchFamily="-84" charset="-128"/>
                <a:cs typeface="ＭＳ Ｐゴシック" pitchFamily="-84" charset="-128"/>
              </a:rPr>
              <a:t>S106 Obligations are negotiated on a case-by-case basis but must meet the three legal tests:</a:t>
            </a:r>
          </a:p>
          <a:p>
            <a:pPr marL="117793" lvl="1">
              <a:buFont typeface="Calibri" pitchFamily="-84" charset="0"/>
              <a:buAutoNum type="alphaLcParenR"/>
            </a:pPr>
            <a:r>
              <a:rPr lang="en-US" sz="1500" b="0" dirty="0">
                <a:solidFill>
                  <a:srgbClr val="000000"/>
                </a:solidFill>
                <a:ea typeface="Arial" pitchFamily="-84" charset="0"/>
                <a:cs typeface="Arial" pitchFamily="-84" charset="0"/>
              </a:rPr>
              <a:t> necessary to make the development acceptable in planning terms</a:t>
            </a:r>
          </a:p>
          <a:p>
            <a:pPr marL="117793" lvl="1">
              <a:buFont typeface="Calibri" pitchFamily="-84" charset="0"/>
              <a:buAutoNum type="alphaLcParenR"/>
            </a:pPr>
            <a:r>
              <a:rPr lang="en-US" sz="1500" b="0" dirty="0">
                <a:solidFill>
                  <a:srgbClr val="000000"/>
                </a:solidFill>
                <a:ea typeface="Arial" pitchFamily="-84" charset="0"/>
                <a:cs typeface="Arial" pitchFamily="-84" charset="0"/>
              </a:rPr>
              <a:t> directly related to the development</a:t>
            </a:r>
          </a:p>
          <a:p>
            <a:pPr marL="117793" lvl="1">
              <a:buFont typeface="Calibri" pitchFamily="-84" charset="0"/>
              <a:buAutoNum type="alphaLcParenR"/>
            </a:pPr>
            <a:r>
              <a:rPr lang="en-US" sz="1500" b="0" dirty="0">
                <a:solidFill>
                  <a:srgbClr val="000000"/>
                </a:solidFill>
                <a:ea typeface="Arial" pitchFamily="-84" charset="0"/>
                <a:cs typeface="Arial" pitchFamily="-84" charset="0"/>
              </a:rPr>
              <a:t> fairly and reasonably related in scale and kind to the development </a:t>
            </a:r>
            <a:endParaRPr lang="en-GB" sz="1500" b="0" dirty="0">
              <a:solidFill>
                <a:srgbClr val="000000"/>
              </a:solidFill>
            </a:endParaRPr>
          </a:p>
          <a:p>
            <a:endParaRPr lang="en-US" sz="1500" b="0" dirty="0"/>
          </a:p>
          <a:p>
            <a:r>
              <a:rPr lang="en-US" sz="1500" b="0" dirty="0"/>
              <a:t>Obligations can be a commuted sum, land in-kind, facilities in-kind, a restriction on developer activities.</a:t>
            </a:r>
          </a:p>
          <a:p>
            <a:r>
              <a:rPr lang="en-US" sz="1500" b="0" i="1" dirty="0"/>
              <a:t>.</a:t>
            </a:r>
          </a:p>
          <a:p>
            <a:r>
              <a:rPr lang="en-US" sz="1500" b="0" dirty="0"/>
              <a:t>After April 2015 no more than five s106 obligations can be pooled – s106 tariffs are no longer allowed</a:t>
            </a:r>
          </a:p>
          <a:p>
            <a:endParaRPr lang="en-US" sz="1500" b="0" dirty="0"/>
          </a:p>
          <a:p>
            <a:r>
              <a:rPr lang="en-US" sz="1500" b="0" dirty="0"/>
              <a:t>Receipts can only be spent on items agreed in the formal legal agreement </a:t>
            </a:r>
          </a:p>
          <a:p>
            <a:r>
              <a:rPr lang="en-US" sz="1500" dirty="0"/>
              <a:t> </a:t>
            </a:r>
          </a:p>
        </p:txBody>
      </p:sp>
      <p:sp>
        <p:nvSpPr>
          <p:cNvPr id="8" name="Content Placeholder 2"/>
          <p:cNvSpPr txBox="1">
            <a:spLocks/>
          </p:cNvSpPr>
          <p:nvPr/>
        </p:nvSpPr>
        <p:spPr>
          <a:xfrm>
            <a:off x="6614575" y="1128192"/>
            <a:ext cx="3102044" cy="7641806"/>
          </a:xfrm>
          <a:prstGeom prst="rect">
            <a:avLst/>
          </a:prstGeom>
          <a:ln>
            <a:solidFill>
              <a:schemeClr val="bg1">
                <a:lumMod val="65000"/>
              </a:schemeClr>
            </a:solidFill>
          </a:ln>
        </p:spPr>
        <p:txBody>
          <a:bodyPr vert="horz" lIns="128016" tIns="64008" rIns="128016" bIns="64008" rtlCol="0">
            <a:noAutofit/>
          </a:bodyPr>
          <a:lstStyle/>
          <a:p>
            <a:pPr defTabSz="640080" fontAlgn="auto">
              <a:spcBef>
                <a:spcPct val="20000"/>
              </a:spcBef>
              <a:spcAft>
                <a:spcPts val="0"/>
              </a:spcAft>
              <a:defRPr/>
            </a:pPr>
            <a:r>
              <a:rPr lang="en-GB" sz="1500" dirty="0">
                <a:solidFill>
                  <a:schemeClr val="tx1"/>
                </a:solidFill>
                <a:latin typeface="+mn-lt"/>
              </a:rPr>
              <a:t>Using CIL</a:t>
            </a:r>
          </a:p>
          <a:p>
            <a:r>
              <a:rPr lang="en-GB" sz="1500" b="0" dirty="0">
                <a:solidFill>
                  <a:srgbClr val="000000"/>
                </a:solidFill>
                <a:ea typeface="ＭＳ Ｐゴシック" pitchFamily="-84" charset="-128"/>
                <a:cs typeface="ＭＳ Ｐゴシック" pitchFamily="-84" charset="-128"/>
              </a:rPr>
              <a:t>CIL is a standard charge on new </a:t>
            </a:r>
            <a:r>
              <a:rPr lang="en-GB" sz="1500" b="0" dirty="0" err="1">
                <a:solidFill>
                  <a:srgbClr val="000000"/>
                </a:solidFill>
                <a:ea typeface="ＭＳ Ｐゴシック" pitchFamily="-84" charset="-128"/>
                <a:cs typeface="ＭＳ Ｐゴシック" pitchFamily="-84" charset="-128"/>
              </a:rPr>
              <a:t>floorspace</a:t>
            </a:r>
            <a:r>
              <a:rPr lang="en-GB" sz="1500" b="0" dirty="0">
                <a:solidFill>
                  <a:srgbClr val="000000"/>
                </a:solidFill>
                <a:ea typeface="ＭＳ Ｐゴシック" pitchFamily="-84" charset="-128"/>
                <a:cs typeface="ＭＳ Ｐゴシック" pitchFamily="-84" charset="-128"/>
              </a:rPr>
              <a:t>.</a:t>
            </a:r>
            <a:endParaRPr lang="en-GB" sz="1500" b="0" dirty="0">
              <a:solidFill>
                <a:srgbClr val="000000"/>
              </a:solidFill>
            </a:endParaRPr>
          </a:p>
          <a:p>
            <a:endParaRPr lang="en-US" sz="1500" b="0" dirty="0"/>
          </a:p>
          <a:p>
            <a:r>
              <a:rPr lang="en-US" sz="1500" b="0" dirty="0"/>
              <a:t>CIL will be the only remaining pooling mechanisms for financial contributions from developers</a:t>
            </a:r>
          </a:p>
          <a:p>
            <a:endParaRPr lang="en-US" sz="1500" b="0" dirty="0"/>
          </a:p>
          <a:p>
            <a:r>
              <a:rPr lang="en-US" sz="1500" b="0" dirty="0"/>
              <a:t>Once collected CIL can be spent on anything deemed to be infrastructure – </a:t>
            </a:r>
            <a:r>
              <a:rPr lang="en-US" sz="1500" b="0" i="1" dirty="0"/>
              <a:t>this might exclude things like training and enterprise, but include schools, community facilities, open space and transport</a:t>
            </a:r>
          </a:p>
          <a:p>
            <a:endParaRPr lang="en-US" sz="1500" b="0" i="1" dirty="0"/>
          </a:p>
          <a:p>
            <a:r>
              <a:rPr lang="en-US" sz="1500" b="0" dirty="0"/>
              <a:t>Charging Authorities have the option to accept payments in kind through the provision of infrastructure either on-site or off-site for the whole or part of the levy payable on a development. The council may use a Grampian Condition to ensure ensure infrastructure items are delivered at a particular stage in the development</a:t>
            </a:r>
          </a:p>
        </p:txBody>
      </p:sp>
      <p:sp>
        <p:nvSpPr>
          <p:cNvPr id="9" name="Content Placeholder 2"/>
          <p:cNvSpPr txBox="1">
            <a:spLocks/>
          </p:cNvSpPr>
          <p:nvPr/>
        </p:nvSpPr>
        <p:spPr>
          <a:xfrm>
            <a:off x="9821206" y="1128192"/>
            <a:ext cx="2718922" cy="7641806"/>
          </a:xfrm>
          <a:prstGeom prst="rect">
            <a:avLst/>
          </a:prstGeom>
          <a:solidFill>
            <a:schemeClr val="bg1"/>
          </a:solidFill>
          <a:ln>
            <a:solidFill>
              <a:schemeClr val="bg1">
                <a:lumMod val="65000"/>
              </a:schemeClr>
            </a:solidFill>
          </a:ln>
        </p:spPr>
        <p:txBody>
          <a:bodyPr vert="horz" lIns="128016" tIns="64008" rIns="128016" bIns="64008" rtlCol="0">
            <a:noAutofit/>
          </a:bodyPr>
          <a:lstStyle/>
          <a:p>
            <a:pPr defTabSz="640080" fontAlgn="auto">
              <a:spcBef>
                <a:spcPct val="20000"/>
              </a:spcBef>
              <a:spcAft>
                <a:spcPts val="0"/>
              </a:spcAft>
              <a:defRPr/>
            </a:pPr>
            <a:r>
              <a:rPr lang="en-GB" sz="1500" dirty="0"/>
              <a:t>Other </a:t>
            </a:r>
            <a:r>
              <a:rPr lang="en-GB" sz="1500" dirty="0">
                <a:solidFill>
                  <a:schemeClr val="tx1"/>
                </a:solidFill>
                <a:latin typeface="+mn-lt"/>
              </a:rPr>
              <a:t>funding</a:t>
            </a:r>
          </a:p>
          <a:p>
            <a:pPr defTabSz="640080" fontAlgn="auto">
              <a:spcBef>
                <a:spcPct val="20000"/>
              </a:spcBef>
              <a:spcAft>
                <a:spcPts val="0"/>
              </a:spcAft>
              <a:defRPr/>
            </a:pPr>
            <a:r>
              <a:rPr lang="en-GB" sz="1500" b="0" dirty="0"/>
              <a:t>New sources of funding include New Homes Bonus and Business Rate Retention.  Neither are ring fenced.  Business rate retention is particularly relevant in the Science Vale Enterprise Zone</a:t>
            </a:r>
          </a:p>
          <a:p>
            <a:pPr defTabSz="640080" fontAlgn="auto">
              <a:spcBef>
                <a:spcPct val="20000"/>
              </a:spcBef>
              <a:spcAft>
                <a:spcPts val="0"/>
              </a:spcAft>
              <a:defRPr/>
            </a:pPr>
            <a:endParaRPr lang="en-GB" sz="1500" b="0" dirty="0"/>
          </a:p>
          <a:p>
            <a:pPr defTabSz="640080" fontAlgn="auto">
              <a:spcBef>
                <a:spcPct val="20000"/>
              </a:spcBef>
              <a:spcAft>
                <a:spcPts val="0"/>
              </a:spcAft>
              <a:defRPr/>
            </a:pPr>
            <a:r>
              <a:rPr lang="en-GB" sz="1500" b="0" dirty="0"/>
              <a:t>The Council can also secure government grants or consider the use of its capital receipts to deliver infrastructure.</a:t>
            </a:r>
            <a:endParaRPr lang="en-US" sz="1500" b="0" dirty="0"/>
          </a:p>
        </p:txBody>
      </p:sp>
      <p:sp>
        <p:nvSpPr>
          <p:cNvPr id="10" name="Content Placeholder 2"/>
          <p:cNvSpPr txBox="1">
            <a:spLocks/>
          </p:cNvSpPr>
          <p:nvPr/>
        </p:nvSpPr>
        <p:spPr>
          <a:xfrm>
            <a:off x="216699" y="1128192"/>
            <a:ext cx="3102044" cy="7641806"/>
          </a:xfrm>
          <a:prstGeom prst="rect">
            <a:avLst/>
          </a:prstGeom>
          <a:solidFill>
            <a:schemeClr val="bg1"/>
          </a:solidFill>
          <a:ln>
            <a:solidFill>
              <a:schemeClr val="bg1">
                <a:lumMod val="65000"/>
              </a:schemeClr>
            </a:solidFill>
          </a:ln>
        </p:spPr>
        <p:txBody>
          <a:bodyPr vert="horz" lIns="128016" tIns="64008" rIns="128016" bIns="64008" rtlCol="0">
            <a:noAutofit/>
          </a:bodyPr>
          <a:lstStyle/>
          <a:p>
            <a:r>
              <a:rPr lang="en-GB" sz="1500" dirty="0"/>
              <a:t>Normal Development Costs</a:t>
            </a:r>
          </a:p>
          <a:p>
            <a:r>
              <a:rPr lang="en-GB" sz="1500" b="0" dirty="0"/>
              <a:t>Normal development costs are the costs associated with producing housing or other uses purely to meet market requirements. </a:t>
            </a:r>
          </a:p>
          <a:p>
            <a:endParaRPr lang="en-GB" sz="1500" b="0" dirty="0"/>
          </a:p>
          <a:p>
            <a:r>
              <a:rPr lang="en-GB" sz="1500" b="0" dirty="0"/>
              <a:t>In the context of infrastructure provision, normal development costs include but are not limited to: site roads, drainage, and services within the site; parking, footpaths, landscaping and amenity space within the site.  The actual range of items will depend upon individual site circumstances and can only be fully  estimated following a detailed assessment of each site. </a:t>
            </a:r>
          </a:p>
          <a:p>
            <a:endParaRPr lang="en-GB" sz="1500" b="0" dirty="0"/>
          </a:p>
          <a:p>
            <a:r>
              <a:rPr lang="en-GB" sz="1500" b="0" dirty="0"/>
              <a:t>Normal development costs should be paid for by the developer and should not be regarded as a s106 obligation or a CIL eligible item.</a:t>
            </a:r>
          </a:p>
          <a:p>
            <a:endParaRPr lang="en-GB" sz="1500" b="0" dirty="0"/>
          </a:p>
          <a:p>
            <a:r>
              <a:rPr lang="en-GB" sz="1500" b="0" dirty="0"/>
              <a:t>In some cases (such as affordable housing provision) the full cost of the policy is additional to the normal development costs of producing market housing (Harman report 2012).  </a:t>
            </a:r>
          </a:p>
          <a:p>
            <a:endParaRPr lang="en-GB" sz="1500" dirty="0"/>
          </a:p>
        </p:txBody>
      </p:sp>
      <p:sp>
        <p:nvSpPr>
          <p:cNvPr id="15" name="Title 1"/>
          <p:cNvSpPr>
            <a:spLocks noGrp="1"/>
          </p:cNvSpPr>
          <p:nvPr>
            <p:ph type="title"/>
          </p:nvPr>
        </p:nvSpPr>
        <p:spPr>
          <a:xfrm>
            <a:off x="754966" y="-1658"/>
            <a:ext cx="11521440" cy="1600200"/>
          </a:xfrm>
        </p:spPr>
        <p:txBody>
          <a:bodyPr/>
          <a:lstStyle/>
          <a:p>
            <a:r>
              <a:rPr lang="en-GB" sz="4400" dirty="0" smtClean="0"/>
              <a:t>The differences?</a:t>
            </a:r>
            <a:endParaRPr lang="en-GB" sz="4400" dirty="0"/>
          </a:p>
        </p:txBody>
      </p:sp>
    </p:spTree>
    <p:extLst>
      <p:ext uri="{BB962C8B-B14F-4D97-AF65-F5344CB8AC3E}">
        <p14:creationId xmlns:p14="http://schemas.microsoft.com/office/powerpoint/2010/main" val="1164713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966" y="-239960"/>
            <a:ext cx="11521440" cy="1600200"/>
          </a:xfrm>
        </p:spPr>
        <p:txBody>
          <a:bodyPr/>
          <a:lstStyle/>
          <a:p>
            <a:r>
              <a:rPr lang="en-GB" sz="4400" dirty="0" smtClean="0"/>
              <a:t>Decision tree</a:t>
            </a:r>
            <a:endParaRPr lang="en-GB" sz="4400" dirty="0"/>
          </a:p>
        </p:txBody>
      </p:sp>
      <p:grpSp>
        <p:nvGrpSpPr>
          <p:cNvPr id="8" name="Group 7"/>
          <p:cNvGrpSpPr/>
          <p:nvPr/>
        </p:nvGrpSpPr>
        <p:grpSpPr>
          <a:xfrm>
            <a:off x="856184" y="984176"/>
            <a:ext cx="10369152" cy="7920879"/>
            <a:chOff x="1661962" y="669926"/>
            <a:chExt cx="7278147" cy="6056112"/>
          </a:xfrm>
        </p:grpSpPr>
        <p:sp>
          <p:nvSpPr>
            <p:cNvPr id="9" name="Rectangle 8"/>
            <p:cNvSpPr/>
            <p:nvPr/>
          </p:nvSpPr>
          <p:spPr>
            <a:xfrm>
              <a:off x="2405091" y="2913792"/>
              <a:ext cx="2081544" cy="520056"/>
            </a:xfrm>
            <a:prstGeom prst="rect">
              <a:avLst/>
            </a:prstGeom>
            <a:noFill/>
            <a:ln>
              <a:solidFill>
                <a:schemeClr val="accent5">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100" dirty="0" smtClean="0">
                  <a:solidFill>
                    <a:schemeClr val="tx1"/>
                  </a:solidFill>
                </a:rPr>
                <a:t>Will it be delivered on a strategic site?</a:t>
              </a:r>
            </a:p>
          </p:txBody>
        </p:sp>
        <p:sp>
          <p:nvSpPr>
            <p:cNvPr id="10" name="Rectangle 9"/>
            <p:cNvSpPr/>
            <p:nvPr/>
          </p:nvSpPr>
          <p:spPr>
            <a:xfrm>
              <a:off x="6985237" y="3549447"/>
              <a:ext cx="1070822" cy="762001"/>
            </a:xfrm>
            <a:prstGeom prst="rect">
              <a:avLst/>
            </a:prstGeom>
            <a:noFill/>
            <a:ln>
              <a:solidFill>
                <a:srgbClr val="FF66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dirty="0" smtClean="0">
                  <a:solidFill>
                    <a:schemeClr val="tx1"/>
                  </a:solidFill>
                </a:rPr>
                <a:t>S106 on-site mitigation </a:t>
              </a:r>
            </a:p>
            <a:p>
              <a:pPr algn="ctr"/>
              <a:r>
                <a:rPr lang="en-GB" sz="1100" dirty="0" smtClean="0">
                  <a:solidFill>
                    <a:schemeClr val="tx1"/>
                  </a:solidFill>
                </a:rPr>
                <a:t>or </a:t>
              </a:r>
            </a:p>
            <a:p>
              <a:pPr algn="ctr"/>
              <a:r>
                <a:rPr lang="en-GB" sz="1100" dirty="0" smtClean="0">
                  <a:solidFill>
                    <a:schemeClr val="tx1"/>
                  </a:solidFill>
                </a:rPr>
                <a:t>CIL in-kind</a:t>
              </a:r>
            </a:p>
          </p:txBody>
        </p:sp>
        <p:sp>
          <p:nvSpPr>
            <p:cNvPr id="11" name="Rectangle 10"/>
            <p:cNvSpPr/>
            <p:nvPr/>
          </p:nvSpPr>
          <p:spPr>
            <a:xfrm>
              <a:off x="2418469" y="3660908"/>
              <a:ext cx="2076859" cy="551919"/>
            </a:xfrm>
            <a:prstGeom prst="rect">
              <a:avLst/>
            </a:prstGeom>
            <a:noFill/>
            <a:ln>
              <a:solidFill>
                <a:schemeClr val="accent5">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100" dirty="0" smtClean="0">
                  <a:solidFill>
                    <a:schemeClr val="tx1"/>
                  </a:solidFill>
                </a:rPr>
                <a:t>Does the site alone generate the need for the infrastructure?</a:t>
              </a:r>
            </a:p>
          </p:txBody>
        </p:sp>
        <p:sp>
          <p:nvSpPr>
            <p:cNvPr id="12" name="Rectangle 11"/>
            <p:cNvSpPr/>
            <p:nvPr/>
          </p:nvSpPr>
          <p:spPr>
            <a:xfrm>
              <a:off x="2423967" y="4465328"/>
              <a:ext cx="2071362" cy="762000"/>
            </a:xfrm>
            <a:prstGeom prst="rect">
              <a:avLst/>
            </a:prstGeom>
            <a:noFill/>
            <a:ln>
              <a:solidFill>
                <a:schemeClr val="accent5">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100" dirty="0" smtClean="0">
                  <a:solidFill>
                    <a:schemeClr val="tx1"/>
                  </a:solidFill>
                </a:rPr>
                <a:t>Does the facility need to be delivered on that site?</a:t>
              </a:r>
            </a:p>
          </p:txBody>
        </p:sp>
        <p:sp>
          <p:nvSpPr>
            <p:cNvPr id="13" name="TextBox 12"/>
            <p:cNvSpPr txBox="1"/>
            <p:nvPr/>
          </p:nvSpPr>
          <p:spPr>
            <a:xfrm>
              <a:off x="3675767" y="3399372"/>
              <a:ext cx="474133" cy="276999"/>
            </a:xfrm>
            <a:prstGeom prst="rect">
              <a:avLst/>
            </a:prstGeom>
            <a:noFill/>
            <a:effectLst/>
          </p:spPr>
          <p:txBody>
            <a:bodyPr wrap="square" rtlCol="0">
              <a:spAutoFit/>
            </a:bodyPr>
            <a:lstStyle/>
            <a:p>
              <a:r>
                <a:rPr lang="en-GB" sz="1200" dirty="0" smtClean="0"/>
                <a:t>yes</a:t>
              </a:r>
              <a:endParaRPr lang="en-GB" sz="1200" dirty="0"/>
            </a:p>
          </p:txBody>
        </p:sp>
        <p:sp>
          <p:nvSpPr>
            <p:cNvPr id="14" name="TextBox 13"/>
            <p:cNvSpPr txBox="1"/>
            <p:nvPr/>
          </p:nvSpPr>
          <p:spPr>
            <a:xfrm>
              <a:off x="4590173" y="3665901"/>
              <a:ext cx="474133" cy="276999"/>
            </a:xfrm>
            <a:prstGeom prst="rect">
              <a:avLst/>
            </a:prstGeom>
            <a:noFill/>
            <a:effectLst/>
          </p:spPr>
          <p:txBody>
            <a:bodyPr wrap="square" rtlCol="0">
              <a:spAutoFit/>
            </a:bodyPr>
            <a:lstStyle/>
            <a:p>
              <a:r>
                <a:rPr lang="en-GB" sz="1200" dirty="0" smtClean="0"/>
                <a:t>yes</a:t>
              </a:r>
              <a:endParaRPr lang="en-GB" sz="1200" dirty="0"/>
            </a:p>
          </p:txBody>
        </p:sp>
        <p:cxnSp>
          <p:nvCxnSpPr>
            <p:cNvPr id="15" name="Elbow Connector 14"/>
            <p:cNvCxnSpPr>
              <a:stCxn id="11" idx="3"/>
              <a:endCxn id="43" idx="1"/>
            </p:cNvCxnSpPr>
            <p:nvPr/>
          </p:nvCxnSpPr>
          <p:spPr>
            <a:xfrm flipV="1">
              <a:off x="4495328" y="3931339"/>
              <a:ext cx="791996" cy="5529"/>
            </a:xfrm>
            <a:prstGeom prst="bentConnector3">
              <a:avLst>
                <a:gd name="adj1" fmla="val 50000"/>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6" name="Elbow Connector 15"/>
            <p:cNvCxnSpPr>
              <a:stCxn id="11" idx="2"/>
              <a:endCxn id="12" idx="0"/>
            </p:cNvCxnSpPr>
            <p:nvPr/>
          </p:nvCxnSpPr>
          <p:spPr>
            <a:xfrm rot="16200000" flipH="1">
              <a:off x="3332023" y="4337702"/>
              <a:ext cx="252501" cy="2749"/>
            </a:xfrm>
            <a:prstGeom prst="bentConnector3">
              <a:avLst>
                <a:gd name="adj1" fmla="val 50000"/>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7" name="Elbow Connector 16"/>
            <p:cNvCxnSpPr>
              <a:stCxn id="26" idx="2"/>
              <a:endCxn id="36" idx="0"/>
            </p:cNvCxnSpPr>
            <p:nvPr/>
          </p:nvCxnSpPr>
          <p:spPr>
            <a:xfrm rot="5400000">
              <a:off x="3356963" y="1147646"/>
              <a:ext cx="190501" cy="12700"/>
            </a:xfrm>
            <a:prstGeom prst="bentConnector3">
              <a:avLst>
                <a:gd name="adj1" fmla="val 50000"/>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8" name="Elbow Connector 17"/>
            <p:cNvCxnSpPr>
              <a:stCxn id="12" idx="3"/>
              <a:endCxn id="10" idx="2"/>
            </p:cNvCxnSpPr>
            <p:nvPr/>
          </p:nvCxnSpPr>
          <p:spPr>
            <a:xfrm flipV="1">
              <a:off x="4495329" y="4311448"/>
              <a:ext cx="3025319" cy="534880"/>
            </a:xfrm>
            <a:prstGeom prst="bentConnector2">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sp>
          <p:nvSpPr>
            <p:cNvPr id="19" name="Rectangle 18"/>
            <p:cNvSpPr/>
            <p:nvPr/>
          </p:nvSpPr>
          <p:spPr>
            <a:xfrm>
              <a:off x="2418470" y="5687039"/>
              <a:ext cx="2130627" cy="762000"/>
            </a:xfrm>
            <a:prstGeom prst="rect">
              <a:avLst/>
            </a:prstGeom>
            <a:noFill/>
            <a:ln>
              <a:solidFill>
                <a:schemeClr val="accent5">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100" dirty="0" smtClean="0">
                  <a:solidFill>
                    <a:schemeClr val="tx1"/>
                  </a:solidFill>
                </a:rPr>
                <a:t>Does the Council need to pool contributions from more than five developments to pay for the infrastructure?</a:t>
              </a:r>
            </a:p>
          </p:txBody>
        </p:sp>
        <p:sp>
          <p:nvSpPr>
            <p:cNvPr id="20" name="TextBox 19"/>
            <p:cNvSpPr txBox="1"/>
            <p:nvPr/>
          </p:nvSpPr>
          <p:spPr>
            <a:xfrm>
              <a:off x="4490642" y="6449039"/>
              <a:ext cx="474133" cy="276999"/>
            </a:xfrm>
            <a:prstGeom prst="rect">
              <a:avLst/>
            </a:prstGeom>
            <a:noFill/>
            <a:effectLst/>
          </p:spPr>
          <p:txBody>
            <a:bodyPr wrap="square" rtlCol="0">
              <a:spAutoFit/>
            </a:bodyPr>
            <a:lstStyle/>
            <a:p>
              <a:r>
                <a:rPr lang="en-GB" sz="1200" dirty="0" smtClean="0"/>
                <a:t>no</a:t>
              </a:r>
              <a:endParaRPr lang="en-GB" sz="1200" dirty="0"/>
            </a:p>
          </p:txBody>
        </p:sp>
        <p:sp>
          <p:nvSpPr>
            <p:cNvPr id="21" name="TextBox 20"/>
            <p:cNvSpPr txBox="1"/>
            <p:nvPr/>
          </p:nvSpPr>
          <p:spPr>
            <a:xfrm>
              <a:off x="3641904" y="4186305"/>
              <a:ext cx="474133" cy="276999"/>
            </a:xfrm>
            <a:prstGeom prst="rect">
              <a:avLst/>
            </a:prstGeom>
            <a:noFill/>
            <a:effectLst/>
          </p:spPr>
          <p:txBody>
            <a:bodyPr wrap="square" rtlCol="0">
              <a:spAutoFit/>
            </a:bodyPr>
            <a:lstStyle/>
            <a:p>
              <a:r>
                <a:rPr lang="en-GB" sz="1200" dirty="0" smtClean="0"/>
                <a:t>no</a:t>
              </a:r>
              <a:endParaRPr lang="en-GB" sz="1200" dirty="0"/>
            </a:p>
          </p:txBody>
        </p:sp>
        <p:cxnSp>
          <p:nvCxnSpPr>
            <p:cNvPr id="22" name="Elbow Connector 21"/>
            <p:cNvCxnSpPr>
              <a:stCxn id="12" idx="2"/>
              <a:endCxn id="23" idx="1"/>
            </p:cNvCxnSpPr>
            <p:nvPr/>
          </p:nvCxnSpPr>
          <p:spPr>
            <a:xfrm rot="16200000" flipH="1">
              <a:off x="4315615" y="4371361"/>
              <a:ext cx="182712" cy="1894646"/>
            </a:xfrm>
            <a:prstGeom prst="bentConnector2">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sp>
          <p:nvSpPr>
            <p:cNvPr id="23" name="Rectangle 22"/>
            <p:cNvSpPr/>
            <p:nvPr/>
          </p:nvSpPr>
          <p:spPr>
            <a:xfrm>
              <a:off x="5354294" y="5029039"/>
              <a:ext cx="960967" cy="762001"/>
            </a:xfrm>
            <a:prstGeom prst="rect">
              <a:avLst/>
            </a:prstGeom>
            <a:noFill/>
            <a:ln>
              <a:solidFill>
                <a:srgbClr val="FF66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dirty="0" smtClean="0">
                  <a:solidFill>
                    <a:schemeClr val="tx1"/>
                  </a:solidFill>
                </a:rPr>
                <a:t>CIL </a:t>
              </a:r>
            </a:p>
            <a:p>
              <a:pPr algn="ctr"/>
              <a:r>
                <a:rPr lang="en-GB" sz="1100" dirty="0" smtClean="0">
                  <a:solidFill>
                    <a:schemeClr val="tx1"/>
                  </a:solidFill>
                </a:rPr>
                <a:t>(general funding)</a:t>
              </a:r>
            </a:p>
          </p:txBody>
        </p:sp>
        <p:sp>
          <p:nvSpPr>
            <p:cNvPr id="24" name="TextBox 23"/>
            <p:cNvSpPr txBox="1"/>
            <p:nvPr/>
          </p:nvSpPr>
          <p:spPr>
            <a:xfrm>
              <a:off x="4505510" y="5687039"/>
              <a:ext cx="474133" cy="276999"/>
            </a:xfrm>
            <a:prstGeom prst="rect">
              <a:avLst/>
            </a:prstGeom>
            <a:noFill/>
            <a:effectLst/>
          </p:spPr>
          <p:txBody>
            <a:bodyPr wrap="square" rtlCol="0">
              <a:spAutoFit/>
            </a:bodyPr>
            <a:lstStyle/>
            <a:p>
              <a:r>
                <a:rPr lang="en-GB" sz="1200" dirty="0" smtClean="0"/>
                <a:t>yes</a:t>
              </a:r>
              <a:endParaRPr lang="en-GB" sz="1200" dirty="0"/>
            </a:p>
          </p:txBody>
        </p:sp>
        <p:cxnSp>
          <p:nvCxnSpPr>
            <p:cNvPr id="25" name="Elbow Connector 24"/>
            <p:cNvCxnSpPr>
              <a:stCxn id="19" idx="3"/>
              <a:endCxn id="23" idx="2"/>
            </p:cNvCxnSpPr>
            <p:nvPr/>
          </p:nvCxnSpPr>
          <p:spPr>
            <a:xfrm flipV="1">
              <a:off x="4549097" y="5791040"/>
              <a:ext cx="1285681" cy="276999"/>
            </a:xfrm>
            <a:prstGeom prst="bentConnector2">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sp>
          <p:nvSpPr>
            <p:cNvPr id="26" name="Rectangle 25"/>
            <p:cNvSpPr/>
            <p:nvPr/>
          </p:nvSpPr>
          <p:spPr>
            <a:xfrm>
              <a:off x="2413783" y="671395"/>
              <a:ext cx="2076859" cy="381001"/>
            </a:xfrm>
            <a:prstGeom prst="rect">
              <a:avLst/>
            </a:prstGeom>
            <a:noFill/>
            <a:ln>
              <a:solidFill>
                <a:schemeClr val="accent5">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100" dirty="0" smtClean="0">
                  <a:solidFill>
                    <a:schemeClr val="tx1"/>
                  </a:solidFill>
                </a:rPr>
                <a:t>Is the infrastructure item/ type in the IDP</a:t>
              </a:r>
            </a:p>
          </p:txBody>
        </p:sp>
        <p:sp>
          <p:nvSpPr>
            <p:cNvPr id="27" name="Rectangle 26"/>
            <p:cNvSpPr/>
            <p:nvPr/>
          </p:nvSpPr>
          <p:spPr>
            <a:xfrm>
              <a:off x="5330560" y="671396"/>
              <a:ext cx="960967" cy="387350"/>
            </a:xfrm>
            <a:prstGeom prst="rect">
              <a:avLst/>
            </a:prstGeom>
            <a:noFill/>
            <a:ln>
              <a:solidFill>
                <a:srgbClr val="FF66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dirty="0" smtClean="0">
                  <a:solidFill>
                    <a:schemeClr val="tx1"/>
                  </a:solidFill>
                </a:rPr>
                <a:t>Other Source</a:t>
              </a:r>
            </a:p>
          </p:txBody>
        </p:sp>
        <p:sp>
          <p:nvSpPr>
            <p:cNvPr id="28" name="TextBox 27"/>
            <p:cNvSpPr txBox="1"/>
            <p:nvPr/>
          </p:nvSpPr>
          <p:spPr>
            <a:xfrm>
              <a:off x="4590173" y="1052396"/>
              <a:ext cx="474133" cy="276999"/>
            </a:xfrm>
            <a:prstGeom prst="rect">
              <a:avLst/>
            </a:prstGeom>
            <a:noFill/>
            <a:effectLst/>
          </p:spPr>
          <p:txBody>
            <a:bodyPr wrap="square" rtlCol="0">
              <a:spAutoFit/>
            </a:bodyPr>
            <a:lstStyle/>
            <a:p>
              <a:r>
                <a:rPr lang="en-GB" sz="1200" dirty="0" smtClean="0"/>
                <a:t>no</a:t>
              </a:r>
              <a:endParaRPr lang="en-GB" sz="1200" dirty="0"/>
            </a:p>
          </p:txBody>
        </p:sp>
        <p:cxnSp>
          <p:nvCxnSpPr>
            <p:cNvPr id="29" name="Elbow Connector 28"/>
            <p:cNvCxnSpPr>
              <a:stCxn id="26" idx="3"/>
              <a:endCxn id="27" idx="1"/>
            </p:cNvCxnSpPr>
            <p:nvPr/>
          </p:nvCxnSpPr>
          <p:spPr>
            <a:xfrm>
              <a:off x="4490642" y="861896"/>
              <a:ext cx="839918" cy="3175"/>
            </a:xfrm>
            <a:prstGeom prst="bentConnector3">
              <a:avLst>
                <a:gd name="adj1" fmla="val 50000"/>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30" name="Elbow Connector 29"/>
            <p:cNvCxnSpPr>
              <a:stCxn id="9" idx="1"/>
              <a:endCxn id="19" idx="1"/>
            </p:cNvCxnSpPr>
            <p:nvPr/>
          </p:nvCxnSpPr>
          <p:spPr>
            <a:xfrm rot="10800000" flipH="1" flipV="1">
              <a:off x="2405090" y="3173819"/>
              <a:ext cx="13379" cy="2894219"/>
            </a:xfrm>
            <a:prstGeom prst="bentConnector3">
              <a:avLst>
                <a:gd name="adj1" fmla="val -1708648"/>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31" name="Elbow Connector 30"/>
            <p:cNvCxnSpPr>
              <a:stCxn id="9" idx="2"/>
              <a:endCxn id="11" idx="0"/>
            </p:cNvCxnSpPr>
            <p:nvPr/>
          </p:nvCxnSpPr>
          <p:spPr>
            <a:xfrm rot="16200000" flipH="1">
              <a:off x="3337851" y="3541860"/>
              <a:ext cx="227060" cy="11036"/>
            </a:xfrm>
            <a:prstGeom prst="bentConnector3">
              <a:avLst>
                <a:gd name="adj1" fmla="val 50000"/>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3641904" y="1612736"/>
              <a:ext cx="474133" cy="276999"/>
            </a:xfrm>
            <a:prstGeom prst="rect">
              <a:avLst/>
            </a:prstGeom>
            <a:noFill/>
            <a:effectLst/>
          </p:spPr>
          <p:txBody>
            <a:bodyPr wrap="square" rtlCol="0">
              <a:spAutoFit/>
            </a:bodyPr>
            <a:lstStyle/>
            <a:p>
              <a:r>
                <a:rPr lang="en-GB" sz="1200" dirty="0" smtClean="0"/>
                <a:t>yes</a:t>
              </a:r>
              <a:endParaRPr lang="en-GB" sz="1200" dirty="0"/>
            </a:p>
          </p:txBody>
        </p:sp>
        <p:sp>
          <p:nvSpPr>
            <p:cNvPr id="33" name="TextBox 32"/>
            <p:cNvSpPr txBox="1"/>
            <p:nvPr/>
          </p:nvSpPr>
          <p:spPr>
            <a:xfrm>
              <a:off x="1661962" y="4022981"/>
              <a:ext cx="474133" cy="276999"/>
            </a:xfrm>
            <a:prstGeom prst="rect">
              <a:avLst/>
            </a:prstGeom>
            <a:noFill/>
            <a:effectLst/>
          </p:spPr>
          <p:txBody>
            <a:bodyPr wrap="square" rtlCol="0">
              <a:spAutoFit/>
            </a:bodyPr>
            <a:lstStyle/>
            <a:p>
              <a:r>
                <a:rPr lang="en-GB" sz="1200" dirty="0" smtClean="0"/>
                <a:t>no</a:t>
              </a:r>
              <a:endParaRPr lang="en-GB" sz="1200" dirty="0"/>
            </a:p>
          </p:txBody>
        </p:sp>
        <p:sp>
          <p:nvSpPr>
            <p:cNvPr id="34" name="TextBox 33"/>
            <p:cNvSpPr txBox="1"/>
            <p:nvPr/>
          </p:nvSpPr>
          <p:spPr>
            <a:xfrm>
              <a:off x="3641904" y="2636793"/>
              <a:ext cx="474133" cy="276999"/>
            </a:xfrm>
            <a:prstGeom prst="rect">
              <a:avLst/>
            </a:prstGeom>
            <a:noFill/>
            <a:effectLst/>
          </p:spPr>
          <p:txBody>
            <a:bodyPr wrap="square" rtlCol="0">
              <a:spAutoFit/>
            </a:bodyPr>
            <a:lstStyle/>
            <a:p>
              <a:r>
                <a:rPr lang="en-GB" sz="1200" dirty="0" smtClean="0"/>
                <a:t>yes</a:t>
              </a:r>
              <a:endParaRPr lang="en-GB" sz="1200" dirty="0"/>
            </a:p>
          </p:txBody>
        </p:sp>
        <p:cxnSp>
          <p:nvCxnSpPr>
            <p:cNvPr id="35" name="Elbow Connector 34"/>
            <p:cNvCxnSpPr>
              <a:stCxn id="19" idx="2"/>
              <a:endCxn id="10" idx="3"/>
            </p:cNvCxnSpPr>
            <p:nvPr/>
          </p:nvCxnSpPr>
          <p:spPr>
            <a:xfrm rot="5400000" flipH="1" flipV="1">
              <a:off x="4510625" y="2903606"/>
              <a:ext cx="2518591" cy="4572275"/>
            </a:xfrm>
            <a:prstGeom prst="bentConnector4">
              <a:avLst>
                <a:gd name="adj1" fmla="val -9077"/>
                <a:gd name="adj2" fmla="val 105000"/>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sp>
          <p:nvSpPr>
            <p:cNvPr id="36" name="Rectangle 35"/>
            <p:cNvSpPr/>
            <p:nvPr/>
          </p:nvSpPr>
          <p:spPr>
            <a:xfrm>
              <a:off x="2413783" y="1242897"/>
              <a:ext cx="2076860" cy="369840"/>
            </a:xfrm>
            <a:prstGeom prst="rect">
              <a:avLst/>
            </a:prstGeom>
            <a:noFill/>
            <a:ln>
              <a:solidFill>
                <a:schemeClr val="accent5">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100" dirty="0" smtClean="0">
                  <a:solidFill>
                    <a:schemeClr val="tx1"/>
                  </a:solidFill>
                </a:rPr>
                <a:t>Is it CIL eligible </a:t>
              </a:r>
            </a:p>
          </p:txBody>
        </p:sp>
        <p:cxnSp>
          <p:nvCxnSpPr>
            <p:cNvPr id="37" name="Elbow Connector 36"/>
            <p:cNvCxnSpPr>
              <a:stCxn id="36" idx="2"/>
              <a:endCxn id="39" idx="0"/>
            </p:cNvCxnSpPr>
            <p:nvPr/>
          </p:nvCxnSpPr>
          <p:spPr>
            <a:xfrm rot="5400000">
              <a:off x="3315632" y="1740624"/>
              <a:ext cx="264468" cy="8694"/>
            </a:xfrm>
            <a:prstGeom prst="bentConnector3">
              <a:avLst>
                <a:gd name="adj1" fmla="val 50000"/>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38" name="Elbow Connector 37"/>
            <p:cNvCxnSpPr>
              <a:stCxn id="36" idx="3"/>
              <a:endCxn id="27" idx="2"/>
            </p:cNvCxnSpPr>
            <p:nvPr/>
          </p:nvCxnSpPr>
          <p:spPr>
            <a:xfrm flipV="1">
              <a:off x="4490643" y="1058746"/>
              <a:ext cx="1320401" cy="369071"/>
            </a:xfrm>
            <a:prstGeom prst="bentConnector2">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405089" y="1877205"/>
              <a:ext cx="2076860" cy="687926"/>
            </a:xfrm>
            <a:prstGeom prst="rect">
              <a:avLst/>
            </a:prstGeom>
            <a:noFill/>
            <a:ln>
              <a:solidFill>
                <a:schemeClr val="accent5">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100" dirty="0" smtClean="0">
                  <a:solidFill>
                    <a:schemeClr val="tx1"/>
                  </a:solidFill>
                </a:rPr>
                <a:t>Is there likely to be a funding shortfall that requires developer contributions?</a:t>
              </a:r>
            </a:p>
          </p:txBody>
        </p:sp>
        <p:cxnSp>
          <p:nvCxnSpPr>
            <p:cNvPr id="40" name="Elbow Connector 39"/>
            <p:cNvCxnSpPr>
              <a:stCxn id="39" idx="3"/>
              <a:endCxn id="27" idx="2"/>
            </p:cNvCxnSpPr>
            <p:nvPr/>
          </p:nvCxnSpPr>
          <p:spPr>
            <a:xfrm flipV="1">
              <a:off x="4481949" y="1058746"/>
              <a:ext cx="1329095" cy="1162422"/>
            </a:xfrm>
            <a:prstGeom prst="bentConnector2">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41" name="Elbow Connector 40"/>
            <p:cNvCxnSpPr>
              <a:stCxn id="39" idx="2"/>
              <a:endCxn id="9" idx="0"/>
            </p:cNvCxnSpPr>
            <p:nvPr/>
          </p:nvCxnSpPr>
          <p:spPr>
            <a:xfrm rot="16200000" flipH="1">
              <a:off x="3270361" y="2738289"/>
              <a:ext cx="348661" cy="2344"/>
            </a:xfrm>
            <a:prstGeom prst="bentConnector3">
              <a:avLst>
                <a:gd name="adj1" fmla="val 50000"/>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4880161" y="1944169"/>
              <a:ext cx="474133" cy="276999"/>
            </a:xfrm>
            <a:prstGeom prst="rect">
              <a:avLst/>
            </a:prstGeom>
            <a:noFill/>
            <a:effectLst/>
          </p:spPr>
          <p:txBody>
            <a:bodyPr wrap="square" rtlCol="0">
              <a:spAutoFit/>
            </a:bodyPr>
            <a:lstStyle/>
            <a:p>
              <a:r>
                <a:rPr lang="en-GB" sz="1200" dirty="0" smtClean="0"/>
                <a:t>no</a:t>
              </a:r>
              <a:endParaRPr lang="en-GB" sz="1200" dirty="0"/>
            </a:p>
          </p:txBody>
        </p:sp>
        <p:sp>
          <p:nvSpPr>
            <p:cNvPr id="43" name="Rectangle 42"/>
            <p:cNvSpPr/>
            <p:nvPr/>
          </p:nvSpPr>
          <p:spPr>
            <a:xfrm>
              <a:off x="5287324" y="3676372"/>
              <a:ext cx="1063145" cy="509934"/>
            </a:xfrm>
            <a:prstGeom prst="rect">
              <a:avLst/>
            </a:prstGeom>
            <a:noFill/>
            <a:ln>
              <a:solidFill>
                <a:srgbClr val="FF66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dirty="0" smtClean="0">
                  <a:solidFill>
                    <a:schemeClr val="tx1"/>
                  </a:solidFill>
                </a:rPr>
                <a:t>Is it a normal development cost</a:t>
              </a:r>
            </a:p>
          </p:txBody>
        </p:sp>
        <p:sp>
          <p:nvSpPr>
            <p:cNvPr id="44" name="TextBox 43"/>
            <p:cNvSpPr txBox="1"/>
            <p:nvPr/>
          </p:nvSpPr>
          <p:spPr>
            <a:xfrm>
              <a:off x="5938402" y="2937230"/>
              <a:ext cx="474133" cy="276999"/>
            </a:xfrm>
            <a:prstGeom prst="rect">
              <a:avLst/>
            </a:prstGeom>
            <a:noFill/>
            <a:effectLst/>
          </p:spPr>
          <p:txBody>
            <a:bodyPr wrap="square" rtlCol="0">
              <a:spAutoFit/>
            </a:bodyPr>
            <a:lstStyle/>
            <a:p>
              <a:r>
                <a:rPr lang="en-GB" sz="1200" dirty="0" smtClean="0"/>
                <a:t>yes</a:t>
              </a:r>
              <a:endParaRPr lang="en-GB" sz="1200" dirty="0"/>
            </a:p>
          </p:txBody>
        </p:sp>
        <p:cxnSp>
          <p:nvCxnSpPr>
            <p:cNvPr id="45" name="Elbow Connector 44"/>
            <p:cNvCxnSpPr>
              <a:stCxn id="43" idx="0"/>
              <a:endCxn id="51" idx="2"/>
            </p:cNvCxnSpPr>
            <p:nvPr/>
          </p:nvCxnSpPr>
          <p:spPr>
            <a:xfrm rot="5400000" flipH="1" flipV="1">
              <a:off x="5417029" y="3271074"/>
              <a:ext cx="807166" cy="3430"/>
            </a:xfrm>
            <a:prstGeom prst="bentConnector3">
              <a:avLst>
                <a:gd name="adj1" fmla="val 50000"/>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46" name="Elbow Connector 45"/>
            <p:cNvCxnSpPr>
              <a:stCxn id="43" idx="3"/>
              <a:endCxn id="10" idx="1"/>
            </p:cNvCxnSpPr>
            <p:nvPr/>
          </p:nvCxnSpPr>
          <p:spPr>
            <a:xfrm flipV="1">
              <a:off x="6350469" y="3930448"/>
              <a:ext cx="634768" cy="891"/>
            </a:xfrm>
            <a:prstGeom prst="bentConnector3">
              <a:avLst>
                <a:gd name="adj1" fmla="val 50000"/>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6412535" y="3676373"/>
              <a:ext cx="474133" cy="276999"/>
            </a:xfrm>
            <a:prstGeom prst="rect">
              <a:avLst/>
            </a:prstGeom>
            <a:noFill/>
            <a:effectLst/>
          </p:spPr>
          <p:txBody>
            <a:bodyPr wrap="square" rtlCol="0">
              <a:spAutoFit/>
            </a:bodyPr>
            <a:lstStyle/>
            <a:p>
              <a:r>
                <a:rPr lang="en-GB" sz="1200" dirty="0" smtClean="0"/>
                <a:t>no</a:t>
              </a:r>
              <a:endParaRPr lang="en-GB" sz="1200" dirty="0"/>
            </a:p>
          </p:txBody>
        </p:sp>
        <p:sp>
          <p:nvSpPr>
            <p:cNvPr id="48" name="TextBox 47"/>
            <p:cNvSpPr txBox="1"/>
            <p:nvPr/>
          </p:nvSpPr>
          <p:spPr>
            <a:xfrm>
              <a:off x="5330560" y="4556279"/>
              <a:ext cx="474133" cy="276999"/>
            </a:xfrm>
            <a:prstGeom prst="rect">
              <a:avLst/>
            </a:prstGeom>
            <a:noFill/>
            <a:effectLst/>
          </p:spPr>
          <p:txBody>
            <a:bodyPr wrap="square" rtlCol="0">
              <a:spAutoFit/>
            </a:bodyPr>
            <a:lstStyle/>
            <a:p>
              <a:r>
                <a:rPr lang="en-GB" sz="1200" dirty="0" smtClean="0"/>
                <a:t>yes</a:t>
              </a:r>
              <a:endParaRPr lang="en-GB" sz="1200" dirty="0"/>
            </a:p>
          </p:txBody>
        </p:sp>
        <p:sp>
          <p:nvSpPr>
            <p:cNvPr id="49" name="TextBox 48"/>
            <p:cNvSpPr txBox="1"/>
            <p:nvPr/>
          </p:nvSpPr>
          <p:spPr>
            <a:xfrm>
              <a:off x="4643094" y="5088828"/>
              <a:ext cx="474133" cy="276999"/>
            </a:xfrm>
            <a:prstGeom prst="rect">
              <a:avLst/>
            </a:prstGeom>
            <a:noFill/>
            <a:effectLst/>
          </p:spPr>
          <p:txBody>
            <a:bodyPr wrap="square" rtlCol="0">
              <a:spAutoFit/>
            </a:bodyPr>
            <a:lstStyle/>
            <a:p>
              <a:r>
                <a:rPr lang="en-GB" sz="1200" dirty="0" smtClean="0"/>
                <a:t>no</a:t>
              </a:r>
              <a:endParaRPr lang="en-GB" sz="1200" dirty="0"/>
            </a:p>
          </p:txBody>
        </p:sp>
        <p:sp>
          <p:nvSpPr>
            <p:cNvPr id="50" name="Rectangle 49"/>
            <p:cNvSpPr/>
            <p:nvPr/>
          </p:nvSpPr>
          <p:spPr>
            <a:xfrm>
              <a:off x="7017629" y="3012945"/>
              <a:ext cx="1922480" cy="551919"/>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100" dirty="0" smtClean="0">
                  <a:solidFill>
                    <a:schemeClr val="tx1"/>
                  </a:solidFill>
                </a:rPr>
                <a:t>Whether to use CIL in-kind or s106 is a matter of preference</a:t>
              </a:r>
            </a:p>
          </p:txBody>
        </p:sp>
        <p:sp>
          <p:nvSpPr>
            <p:cNvPr id="51" name="Rectangle 50"/>
            <p:cNvSpPr/>
            <p:nvPr/>
          </p:nvSpPr>
          <p:spPr>
            <a:xfrm>
              <a:off x="5341843" y="2481856"/>
              <a:ext cx="960967" cy="387350"/>
            </a:xfrm>
            <a:prstGeom prst="rect">
              <a:avLst/>
            </a:prstGeom>
            <a:noFill/>
            <a:ln>
              <a:solidFill>
                <a:srgbClr val="FF66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dirty="0" smtClean="0">
                  <a:solidFill>
                    <a:schemeClr val="tx1"/>
                  </a:solidFill>
                </a:rPr>
                <a:t>Developer pays</a:t>
              </a:r>
            </a:p>
          </p:txBody>
        </p:sp>
        <p:sp>
          <p:nvSpPr>
            <p:cNvPr id="52" name="Rectangle 51"/>
            <p:cNvSpPr/>
            <p:nvPr/>
          </p:nvSpPr>
          <p:spPr>
            <a:xfrm>
              <a:off x="6350469" y="669926"/>
              <a:ext cx="1922480" cy="551919"/>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GB" sz="1100" dirty="0" smtClean="0">
                  <a:solidFill>
                    <a:schemeClr val="tx1"/>
                  </a:solidFill>
                </a:rPr>
                <a:t>Other sources may include grants, enterprise zone, LEP funds,  New Homes Bonus.</a:t>
              </a:r>
            </a:p>
          </p:txBody>
        </p:sp>
      </p:grpSp>
    </p:spTree>
    <p:extLst>
      <p:ext uri="{BB962C8B-B14F-4D97-AF65-F5344CB8AC3E}">
        <p14:creationId xmlns:p14="http://schemas.microsoft.com/office/powerpoint/2010/main" val="2791015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Content Placeholder 2"/>
          <p:cNvSpPr>
            <a:spLocks noGrp="1"/>
          </p:cNvSpPr>
          <p:nvPr>
            <p:ph idx="1"/>
          </p:nvPr>
        </p:nvSpPr>
        <p:spPr>
          <a:xfrm>
            <a:off x="640080" y="2042478"/>
            <a:ext cx="5529580" cy="6338570"/>
          </a:xfrm>
        </p:spPr>
        <p:txBody>
          <a:bodyPr/>
          <a:lstStyle/>
          <a:p>
            <a:pPr>
              <a:buFont typeface="Arial" charset="0"/>
              <a:buNone/>
            </a:pPr>
            <a:r>
              <a:rPr lang="en-US" sz="2400" dirty="0">
                <a:latin typeface="Calibri" charset="0"/>
              </a:rPr>
              <a:t>Devising it:</a:t>
            </a:r>
          </a:p>
          <a:p>
            <a:r>
              <a:rPr lang="en-US" sz="2400" dirty="0">
                <a:latin typeface="Calibri" charset="0"/>
              </a:rPr>
              <a:t>A draft </a:t>
            </a:r>
            <a:r>
              <a:rPr lang="en-US" sz="2400" dirty="0" err="1">
                <a:latin typeface="Calibri" charset="0"/>
              </a:rPr>
              <a:t>Reg</a:t>
            </a:r>
            <a:r>
              <a:rPr lang="en-US" sz="2400" dirty="0">
                <a:latin typeface="Calibri" charset="0"/>
              </a:rPr>
              <a:t> 123 list </a:t>
            </a:r>
            <a:r>
              <a:rPr lang="en-US" sz="2400" dirty="0" smtClean="0">
                <a:latin typeface="Calibri" charset="0"/>
              </a:rPr>
              <a:t>is </a:t>
            </a:r>
            <a:r>
              <a:rPr lang="en-US" sz="2400" dirty="0">
                <a:latin typeface="Calibri" charset="0"/>
              </a:rPr>
              <a:t>part of the examination</a:t>
            </a:r>
          </a:p>
          <a:p>
            <a:pPr>
              <a:buFont typeface="Arial" charset="0"/>
              <a:buNone/>
            </a:pPr>
            <a:endParaRPr lang="en-US" sz="2400" dirty="0">
              <a:latin typeface="Calibri" charset="0"/>
            </a:endParaRPr>
          </a:p>
          <a:p>
            <a:pPr>
              <a:buFont typeface="Arial" charset="0"/>
              <a:buNone/>
            </a:pPr>
            <a:r>
              <a:rPr lang="en-US" sz="2400" dirty="0">
                <a:latin typeface="Calibri" charset="0"/>
              </a:rPr>
              <a:t>Post Examination:</a:t>
            </a:r>
          </a:p>
          <a:p>
            <a:r>
              <a:rPr lang="en-US" sz="2400" dirty="0">
                <a:latin typeface="Calibri" charset="0"/>
              </a:rPr>
              <a:t>should be based on the draft list examined with the charging schedule</a:t>
            </a:r>
          </a:p>
          <a:p>
            <a:r>
              <a:rPr lang="en-US" sz="2400" dirty="0">
                <a:latin typeface="Calibri" charset="0"/>
              </a:rPr>
              <a:t>Need to explain the reason for change</a:t>
            </a:r>
          </a:p>
          <a:p>
            <a:r>
              <a:rPr lang="en-US" sz="2400" dirty="0">
                <a:latin typeface="Calibri" charset="0"/>
              </a:rPr>
              <a:t>Appropriate local consultation</a:t>
            </a:r>
          </a:p>
          <a:p>
            <a:r>
              <a:rPr lang="en-US" sz="2400" dirty="0">
                <a:latin typeface="Calibri" charset="0"/>
              </a:rPr>
              <a:t>Where a change to the regulation 123 list would have a significant impact on viability evidence requires a review of the charging schedule </a:t>
            </a:r>
          </a:p>
          <a:p>
            <a:endParaRPr lang="en-US" sz="2400" dirty="0">
              <a:latin typeface="Calibri" charset="0"/>
            </a:endParaRPr>
          </a:p>
          <a:p>
            <a:endParaRPr lang="en-US" sz="2400" dirty="0">
              <a:latin typeface="Calibri" charset="0"/>
            </a:endParaRPr>
          </a:p>
          <a:p>
            <a:endParaRPr lang="en-US" sz="2400" dirty="0">
              <a:latin typeface="Calibri" charset="0"/>
            </a:endParaRPr>
          </a:p>
          <a:p>
            <a:endParaRPr lang="en-US" sz="2400" dirty="0">
              <a:latin typeface="Calibri" charset="0"/>
            </a:endParaRPr>
          </a:p>
          <a:p>
            <a:endParaRPr lang="en-US" sz="2400" dirty="0">
              <a:latin typeface="Calibri" charset="0"/>
            </a:endParaRPr>
          </a:p>
          <a:p>
            <a:endParaRPr lang="en-US" sz="2400" dirty="0">
              <a:latin typeface="Calibri" charset="0"/>
            </a:endParaRPr>
          </a:p>
          <a:p>
            <a:endParaRPr lang="en-GB" sz="2400" dirty="0">
              <a:latin typeface="Calibri" charset="0"/>
            </a:endParaRPr>
          </a:p>
        </p:txBody>
      </p:sp>
      <p:graphicFrame>
        <p:nvGraphicFramePr>
          <p:cNvPr id="14" name="Diagram 13"/>
          <p:cNvGraphicFramePr/>
          <p:nvPr/>
        </p:nvGraphicFramePr>
        <p:xfrm>
          <a:off x="7610534" y="2078698"/>
          <a:ext cx="4222750" cy="568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p:cNvSpPr>
            <a:spLocks noGrp="1"/>
          </p:cNvSpPr>
          <p:nvPr>
            <p:ph type="title"/>
          </p:nvPr>
        </p:nvSpPr>
        <p:spPr>
          <a:xfrm>
            <a:off x="754966" y="384493"/>
            <a:ext cx="11521440" cy="1600200"/>
          </a:xfrm>
        </p:spPr>
        <p:txBody>
          <a:bodyPr/>
          <a:lstStyle/>
          <a:p>
            <a:r>
              <a:rPr lang="en-GB" sz="4400" dirty="0" smtClean="0"/>
              <a:t>123 golden thread</a:t>
            </a:r>
            <a:endParaRPr lang="en-GB" sz="4400" dirty="0"/>
          </a:p>
        </p:txBody>
      </p:sp>
    </p:spTree>
    <p:extLst>
      <p:ext uri="{BB962C8B-B14F-4D97-AF65-F5344CB8AC3E}">
        <p14:creationId xmlns:p14="http://schemas.microsoft.com/office/powerpoint/2010/main" val="27989270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958509390"/>
              </p:ext>
            </p:extLst>
          </p:nvPr>
        </p:nvGraphicFramePr>
        <p:xfrm>
          <a:off x="4168552" y="1984694"/>
          <a:ext cx="8899751" cy="67763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8674" name="Content Placeholder 2"/>
          <p:cNvSpPr>
            <a:spLocks noGrp="1"/>
          </p:cNvSpPr>
          <p:nvPr>
            <p:ph idx="1"/>
          </p:nvPr>
        </p:nvSpPr>
        <p:spPr>
          <a:xfrm>
            <a:off x="373380" y="2506980"/>
            <a:ext cx="4371236" cy="3484880"/>
          </a:xfrm>
        </p:spPr>
        <p:txBody>
          <a:bodyPr/>
          <a:lstStyle/>
          <a:p>
            <a:pPr marL="0" indent="360045">
              <a:spcBef>
                <a:spcPct val="0"/>
              </a:spcBef>
            </a:pPr>
            <a:r>
              <a:rPr lang="en-US" sz="2700" dirty="0">
                <a:latin typeface="Calibri" charset="0"/>
              </a:rPr>
              <a:t>When to use s106?</a:t>
            </a:r>
          </a:p>
          <a:p>
            <a:pPr marL="0" indent="360045">
              <a:spcBef>
                <a:spcPct val="0"/>
              </a:spcBef>
            </a:pPr>
            <a:r>
              <a:rPr lang="en-US" sz="2700" dirty="0">
                <a:latin typeface="Calibri" charset="0"/>
              </a:rPr>
              <a:t>When to use CIL?</a:t>
            </a:r>
          </a:p>
          <a:p>
            <a:pPr marL="0" indent="360045">
              <a:spcBef>
                <a:spcPct val="0"/>
              </a:spcBef>
            </a:pPr>
            <a:r>
              <a:rPr lang="en-US" sz="2700" dirty="0" smtClean="0">
                <a:latin typeface="Calibri" charset="0"/>
              </a:rPr>
              <a:t>Recognition </a:t>
            </a:r>
            <a:r>
              <a:rPr lang="en-US" sz="2700" dirty="0">
                <a:latin typeface="Calibri" charset="0"/>
              </a:rPr>
              <a:t>of delivery mechanisms</a:t>
            </a:r>
          </a:p>
          <a:p>
            <a:pPr marL="0" indent="360045">
              <a:spcBef>
                <a:spcPct val="0"/>
              </a:spcBef>
            </a:pPr>
            <a:endParaRPr lang="en-US" sz="2700" dirty="0">
              <a:latin typeface="Calibri" charset="0"/>
            </a:endParaRPr>
          </a:p>
          <a:p>
            <a:pPr marL="720090" lvl="1" indent="-360045">
              <a:spcBef>
                <a:spcPct val="0"/>
              </a:spcBef>
            </a:pPr>
            <a:endParaRPr lang="en-US" sz="2700" dirty="0">
              <a:latin typeface="Calibri" charset="0"/>
            </a:endParaRPr>
          </a:p>
          <a:p>
            <a:pPr marL="0" indent="360045">
              <a:spcBef>
                <a:spcPct val="0"/>
              </a:spcBef>
            </a:pPr>
            <a:endParaRPr lang="en-US" sz="2700" dirty="0">
              <a:latin typeface="Calibri" charset="0"/>
            </a:endParaRPr>
          </a:p>
        </p:txBody>
      </p:sp>
      <p:sp>
        <p:nvSpPr>
          <p:cNvPr id="6" name="Title 1"/>
          <p:cNvSpPr>
            <a:spLocks noGrp="1"/>
          </p:cNvSpPr>
          <p:nvPr>
            <p:ph type="title"/>
          </p:nvPr>
        </p:nvSpPr>
        <p:spPr>
          <a:xfrm>
            <a:off x="754966" y="384493"/>
            <a:ext cx="11521440" cy="1600200"/>
          </a:xfrm>
        </p:spPr>
        <p:txBody>
          <a:bodyPr/>
          <a:lstStyle/>
          <a:p>
            <a:r>
              <a:rPr lang="en-GB" sz="4400" dirty="0" smtClean="0"/>
              <a:t>Developing an approach</a:t>
            </a:r>
            <a:endParaRPr lang="en-GB" sz="4400" dirty="0"/>
          </a:p>
        </p:txBody>
      </p:sp>
    </p:spTree>
    <p:extLst>
      <p:ext uri="{BB962C8B-B14F-4D97-AF65-F5344CB8AC3E}">
        <p14:creationId xmlns:p14="http://schemas.microsoft.com/office/powerpoint/2010/main" val="23010611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ight Arrow 7"/>
          <p:cNvSpPr>
            <a:spLocks noChangeArrowheads="1"/>
          </p:cNvSpPr>
          <p:nvPr/>
        </p:nvSpPr>
        <p:spPr bwMode="auto">
          <a:xfrm>
            <a:off x="1706881" y="7420929"/>
            <a:ext cx="10183495" cy="1513522"/>
          </a:xfrm>
          <a:prstGeom prst="rightArrow">
            <a:avLst>
              <a:gd name="adj1" fmla="val 50000"/>
              <a:gd name="adj2" fmla="val 49933"/>
            </a:avLst>
          </a:prstGeom>
          <a:solidFill>
            <a:srgbClr val="A2DD43"/>
          </a:solidFill>
          <a:ln>
            <a:noFill/>
          </a:ln>
        </p:spPr>
        <p:txBody>
          <a:bodyPr lIns="122177" tIns="61089" rIns="122177" bIns="61089" anchor="ctr"/>
          <a:lstStyle/>
          <a:p>
            <a:pPr algn="ctr" defTabSz="608965" eaLnBrk="0" hangingPunct="0"/>
            <a:r>
              <a:rPr lang="en-US" sz="2700">
                <a:solidFill>
                  <a:srgbClr val="FFFFFF"/>
                </a:solidFill>
                <a:latin typeface="Calibri" charset="0"/>
              </a:rPr>
              <a:t>The greater demand on and for Council resources to deliver</a:t>
            </a:r>
          </a:p>
        </p:txBody>
      </p:sp>
      <p:sp>
        <p:nvSpPr>
          <p:cNvPr id="30723" name="Rectangle 2"/>
          <p:cNvSpPr>
            <a:spLocks noChangeArrowheads="1"/>
          </p:cNvSpPr>
          <p:nvPr/>
        </p:nvSpPr>
        <p:spPr bwMode="auto">
          <a:xfrm>
            <a:off x="1746885" y="6514148"/>
            <a:ext cx="2978150" cy="1109027"/>
          </a:xfrm>
          <a:prstGeom prst="rect">
            <a:avLst/>
          </a:prstGeom>
          <a:solidFill>
            <a:srgbClr val="669900"/>
          </a:solidFill>
          <a:ln>
            <a:noFill/>
          </a:ln>
        </p:spPr>
        <p:txBody>
          <a:bodyPr lIns="122177" tIns="61089" rIns="122177" bIns="61089" anchor="ctr"/>
          <a:lstStyle/>
          <a:p>
            <a:pPr algn="ctr" defTabSz="608965" eaLnBrk="0" hangingPunct="0"/>
            <a:r>
              <a:rPr lang="en-US" sz="2700" dirty="0">
                <a:solidFill>
                  <a:srgbClr val="FFFFFF"/>
                </a:solidFill>
                <a:latin typeface="Calibri" charset="0"/>
              </a:rPr>
              <a:t>Education</a:t>
            </a:r>
          </a:p>
        </p:txBody>
      </p:sp>
      <p:sp>
        <p:nvSpPr>
          <p:cNvPr id="30724" name="Rectangle 22"/>
          <p:cNvSpPr>
            <a:spLocks noChangeArrowheads="1"/>
          </p:cNvSpPr>
          <p:nvPr/>
        </p:nvSpPr>
        <p:spPr bwMode="auto">
          <a:xfrm>
            <a:off x="4911725" y="5002848"/>
            <a:ext cx="2978150" cy="2620327"/>
          </a:xfrm>
          <a:prstGeom prst="rect">
            <a:avLst/>
          </a:prstGeom>
          <a:solidFill>
            <a:srgbClr val="669900"/>
          </a:solidFill>
          <a:ln>
            <a:noFill/>
          </a:ln>
        </p:spPr>
        <p:txBody>
          <a:bodyPr lIns="122177" tIns="61089" rIns="122177" bIns="61089" anchor="ctr"/>
          <a:lstStyle/>
          <a:p>
            <a:pPr algn="ctr" defTabSz="608965" eaLnBrk="0" hangingPunct="0"/>
            <a:r>
              <a:rPr lang="en-US" sz="2700">
                <a:solidFill>
                  <a:srgbClr val="FFFFFF"/>
                </a:solidFill>
                <a:latin typeface="Calibri" charset="0"/>
              </a:rPr>
              <a:t>Education </a:t>
            </a:r>
          </a:p>
          <a:p>
            <a:pPr algn="ctr" defTabSz="608965" eaLnBrk="0" hangingPunct="0"/>
            <a:r>
              <a:rPr lang="en-US" sz="2700">
                <a:solidFill>
                  <a:srgbClr val="FFFFFF"/>
                </a:solidFill>
                <a:latin typeface="Calibri" charset="0"/>
              </a:rPr>
              <a:t>Transport</a:t>
            </a:r>
          </a:p>
        </p:txBody>
      </p:sp>
      <p:sp>
        <p:nvSpPr>
          <p:cNvPr id="30725" name="Rectangle 23"/>
          <p:cNvSpPr>
            <a:spLocks noChangeArrowheads="1"/>
          </p:cNvSpPr>
          <p:nvPr/>
        </p:nvSpPr>
        <p:spPr bwMode="auto">
          <a:xfrm>
            <a:off x="8076565" y="3187065"/>
            <a:ext cx="2978150" cy="4436110"/>
          </a:xfrm>
          <a:prstGeom prst="rect">
            <a:avLst/>
          </a:prstGeom>
          <a:solidFill>
            <a:srgbClr val="669900"/>
          </a:solidFill>
          <a:ln>
            <a:noFill/>
          </a:ln>
        </p:spPr>
        <p:txBody>
          <a:bodyPr lIns="122177" tIns="61089" rIns="122177" bIns="61089" anchor="ctr"/>
          <a:lstStyle/>
          <a:p>
            <a:pPr algn="ctr" defTabSz="608965" eaLnBrk="0" hangingPunct="0"/>
            <a:r>
              <a:rPr lang="en-US" sz="2700">
                <a:solidFill>
                  <a:srgbClr val="FFFFFF"/>
                </a:solidFill>
                <a:latin typeface="Calibri" charset="0"/>
              </a:rPr>
              <a:t>Education </a:t>
            </a:r>
          </a:p>
          <a:p>
            <a:pPr algn="ctr" defTabSz="608965" eaLnBrk="0" hangingPunct="0"/>
            <a:r>
              <a:rPr lang="en-US" sz="2700">
                <a:solidFill>
                  <a:srgbClr val="FFFFFF"/>
                </a:solidFill>
                <a:latin typeface="Calibri" charset="0"/>
              </a:rPr>
              <a:t>Transport</a:t>
            </a:r>
          </a:p>
          <a:p>
            <a:pPr algn="ctr" defTabSz="608965" eaLnBrk="0" hangingPunct="0"/>
            <a:r>
              <a:rPr lang="en-US" sz="2700">
                <a:solidFill>
                  <a:srgbClr val="FFFFFF"/>
                </a:solidFill>
                <a:latin typeface="Calibri" charset="0"/>
              </a:rPr>
              <a:t>Community Facilities</a:t>
            </a:r>
          </a:p>
          <a:p>
            <a:pPr algn="ctr" defTabSz="608965" eaLnBrk="0" hangingPunct="0"/>
            <a:r>
              <a:rPr lang="en-US" sz="2700">
                <a:solidFill>
                  <a:srgbClr val="FFFFFF"/>
                </a:solidFill>
                <a:latin typeface="Calibri" charset="0"/>
              </a:rPr>
              <a:t>Green space</a:t>
            </a:r>
          </a:p>
          <a:p>
            <a:pPr algn="ctr" defTabSz="608965" eaLnBrk="0" hangingPunct="0"/>
            <a:r>
              <a:rPr lang="en-US" sz="2700">
                <a:solidFill>
                  <a:srgbClr val="FFFFFF"/>
                </a:solidFill>
                <a:latin typeface="Calibri" charset="0"/>
              </a:rPr>
              <a:t>Health</a:t>
            </a:r>
          </a:p>
        </p:txBody>
      </p:sp>
      <p:sp>
        <p:nvSpPr>
          <p:cNvPr id="30726" name="Right Arrow 7"/>
          <p:cNvSpPr>
            <a:spLocks noChangeArrowheads="1"/>
          </p:cNvSpPr>
          <p:nvPr/>
        </p:nvSpPr>
        <p:spPr bwMode="auto">
          <a:xfrm rot="-1329937">
            <a:off x="1264604" y="2793683"/>
            <a:ext cx="10183495" cy="1511300"/>
          </a:xfrm>
          <a:prstGeom prst="rightArrow">
            <a:avLst>
              <a:gd name="adj1" fmla="val 50000"/>
              <a:gd name="adj2" fmla="val 50006"/>
            </a:avLst>
          </a:prstGeom>
          <a:solidFill>
            <a:srgbClr val="A2DD43"/>
          </a:solidFill>
          <a:ln>
            <a:noFill/>
          </a:ln>
        </p:spPr>
        <p:txBody>
          <a:bodyPr lIns="122177" tIns="61089" rIns="122177" bIns="61089" anchor="ctr"/>
          <a:lstStyle/>
          <a:p>
            <a:pPr algn="ctr" defTabSz="608965" eaLnBrk="0" hangingPunct="0"/>
            <a:r>
              <a:rPr lang="en-US" sz="2700" dirty="0">
                <a:solidFill>
                  <a:srgbClr val="FFFFFF"/>
                </a:solidFill>
                <a:latin typeface="Calibri" charset="0"/>
              </a:rPr>
              <a:t>The more comprehensive the </a:t>
            </a:r>
            <a:r>
              <a:rPr lang="en-US" sz="2700" dirty="0" err="1">
                <a:solidFill>
                  <a:srgbClr val="FFFFFF"/>
                </a:solidFill>
                <a:latin typeface="Calibri" charset="0"/>
              </a:rPr>
              <a:t>Reg</a:t>
            </a:r>
            <a:r>
              <a:rPr lang="en-US" sz="2700" dirty="0">
                <a:solidFill>
                  <a:srgbClr val="FFFFFF"/>
                </a:solidFill>
                <a:latin typeface="Calibri" charset="0"/>
              </a:rPr>
              <a:t> 123 List</a:t>
            </a:r>
          </a:p>
        </p:txBody>
      </p:sp>
      <p:sp>
        <p:nvSpPr>
          <p:cNvPr id="8" name="Title 1"/>
          <p:cNvSpPr>
            <a:spLocks noGrp="1"/>
          </p:cNvSpPr>
          <p:nvPr>
            <p:ph type="title"/>
          </p:nvPr>
        </p:nvSpPr>
        <p:spPr>
          <a:xfrm>
            <a:off x="754966" y="384493"/>
            <a:ext cx="11521440" cy="1600200"/>
          </a:xfrm>
        </p:spPr>
        <p:txBody>
          <a:bodyPr/>
          <a:lstStyle/>
          <a:p>
            <a:r>
              <a:rPr lang="en-GB" sz="4400" dirty="0" smtClean="0"/>
              <a:t>Implications on council resources</a:t>
            </a:r>
            <a:endParaRPr lang="en-GB" sz="4400" dirty="0"/>
          </a:p>
        </p:txBody>
      </p:sp>
    </p:spTree>
    <p:extLst>
      <p:ext uri="{BB962C8B-B14F-4D97-AF65-F5344CB8AC3E}">
        <p14:creationId xmlns:p14="http://schemas.microsoft.com/office/powerpoint/2010/main" val="7963271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3288432"/>
            <a:ext cx="12801600" cy="2217846"/>
          </a:xfrm>
          <a:prstGeom prst="rect">
            <a:avLst/>
          </a:prstGeom>
          <a:solidFill>
            <a:srgbClr val="C5F260"/>
          </a:solidFill>
          <a:ln>
            <a:noFill/>
          </a:ln>
          <a:effectLst/>
          <a:extLst/>
        </p:spPr>
        <p:txBody>
          <a:bodyPr vert="horz" wrap="square" lIns="122191" tIns="61096" rIns="122191" bIns="61096" numCol="1" rtlCol="0" anchor="ctr" anchorCtr="0" compatLnSpc="1">
            <a:prstTxWarp prst="textNoShape">
              <a:avLst/>
            </a:prstTxWarp>
          </a:bodyPr>
          <a:lstStyle/>
          <a:p>
            <a:pPr defTabSz="1221913"/>
            <a:endParaRPr lang="en-GB"/>
          </a:p>
        </p:txBody>
      </p:sp>
      <p:sp>
        <p:nvSpPr>
          <p:cNvPr id="5" name="Text Box 2"/>
          <p:cNvSpPr txBox="1">
            <a:spLocks noChangeArrowheads="1"/>
          </p:cNvSpPr>
          <p:nvPr/>
        </p:nvSpPr>
        <p:spPr bwMode="auto">
          <a:xfrm>
            <a:off x="0" y="3597255"/>
            <a:ext cx="12801599" cy="241307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22191" tIns="61096" rIns="122191" bIns="61096" anchor="ctr"/>
          <a:lstStyle>
            <a:lvl1pPr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1pPr>
            <a:lvl2pPr marL="742950" indent="-28575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2pPr>
            <a:lvl3pPr marL="11430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3pPr>
            <a:lvl4pPr marL="16002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4pPr>
            <a:lvl5pPr marL="2057400" indent="-228600" defTabSz="449263"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400" b="1">
                <a:solidFill>
                  <a:schemeClr val="tx2"/>
                </a:solidFill>
                <a:latin typeface="Arial" pitchFamily="34" charset="0"/>
              </a:defRPr>
            </a:lvl9pPr>
          </a:lstStyle>
          <a:p>
            <a:pPr algn="ctr" eaLnBrk="1" hangingPunct="1">
              <a:buSzPct val="100000"/>
            </a:pPr>
            <a:r>
              <a:rPr lang="en-GB" sz="5300" dirty="0">
                <a:solidFill>
                  <a:srgbClr val="669900"/>
                </a:solidFill>
              </a:rPr>
              <a:t>Community Infrastructure Levy</a:t>
            </a:r>
          </a:p>
          <a:p>
            <a:pPr algn="ctr" eaLnBrk="1" hangingPunct="1">
              <a:buSzPct val="100000"/>
            </a:pPr>
            <a:r>
              <a:rPr lang="en-GB" sz="3700" dirty="0" smtClean="0">
                <a:solidFill>
                  <a:srgbClr val="669900"/>
                </a:solidFill>
              </a:rPr>
              <a:t>LA Experience</a:t>
            </a:r>
            <a:endParaRPr lang="en-GB" sz="3700" dirty="0">
              <a:solidFill>
                <a:srgbClr val="669900"/>
              </a:solidFill>
            </a:endParaRPr>
          </a:p>
          <a:p>
            <a:pPr algn="ctr" eaLnBrk="1" hangingPunct="1">
              <a:buSzPct val="100000"/>
            </a:pPr>
            <a:r>
              <a:rPr lang="en-GB" sz="5300" dirty="0">
                <a:solidFill>
                  <a:srgbClr val="669900"/>
                </a:solidFill>
              </a:rPr>
              <a:t> </a:t>
            </a:r>
            <a:endParaRPr lang="en-GB" sz="3700" dirty="0">
              <a:solidFill>
                <a:srgbClr val="669900"/>
              </a:solidFill>
            </a:endParaRPr>
          </a:p>
        </p:txBody>
      </p:sp>
    </p:spTree>
    <p:extLst>
      <p:ext uri="{BB962C8B-B14F-4D97-AF65-F5344CB8AC3E}">
        <p14:creationId xmlns:p14="http://schemas.microsoft.com/office/powerpoint/2010/main" val="1951944275"/>
      </p:ext>
    </p:extLst>
  </p:cSld>
  <p:clrMapOvr>
    <a:masterClrMapping/>
  </p:clrMapOvr>
</p:sld>
</file>

<file path=ppt/theme/theme1.xml><?xml version="1.0" encoding="utf-8"?>
<a:theme xmlns:a="http://schemas.openxmlformats.org/drawingml/2006/main" name="LG Group 2">
  <a:themeElements>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G Group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smtClean="0">
            <a:ln>
              <a:noFill/>
            </a:ln>
            <a:solidFill>
              <a:schemeClr val="tx2"/>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smtClean="0">
            <a:ln>
              <a:noFill/>
            </a:ln>
            <a:solidFill>
              <a:schemeClr val="tx2"/>
            </a:solidFill>
            <a:effectLst/>
            <a:latin typeface="Arial" pitchFamily="34" charset="0"/>
          </a:defRPr>
        </a:defPPr>
      </a:lstStyle>
    </a:lnDef>
  </a:objectDefaults>
  <a:extraClrSchemeLst>
    <a:extraClrScheme>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G Group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G Group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G Group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G Group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G Group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G Group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G Group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G Group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G Group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G Group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G Group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6208</TotalTime>
  <Words>1097</Words>
  <Application>Microsoft Office PowerPoint</Application>
  <PresentationFormat>A3 Paper (297x420 mm)</PresentationFormat>
  <Paragraphs>155</Paragraphs>
  <Slides>14</Slides>
  <Notes>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LG Group 2</vt:lpstr>
      <vt:lpstr>Community Infrastructure Levy</vt:lpstr>
      <vt:lpstr>Contents</vt:lpstr>
      <vt:lpstr>Why is it important?</vt:lpstr>
      <vt:lpstr>The differences?</vt:lpstr>
      <vt:lpstr>Decision tree</vt:lpstr>
      <vt:lpstr>123 golden thread</vt:lpstr>
      <vt:lpstr>Developing an approach</vt:lpstr>
      <vt:lpstr>Implications on council resources</vt:lpstr>
      <vt:lpstr>PowerPoint Presentation</vt:lpstr>
      <vt:lpstr>What are other LA’s doing?</vt:lpstr>
      <vt:lpstr>Examples</vt:lpstr>
      <vt:lpstr>Examples - Wycombe</vt:lpstr>
      <vt:lpstr>Examples - Shropshire</vt:lpstr>
      <vt:lpstr>PowerPoint Presentation</vt:lpstr>
    </vt:vector>
  </TitlesOfParts>
  <Company>LGA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main title here</dc:title>
  <dc:creator>marinah</dc:creator>
  <cp:lastModifiedBy>Gilian MacInnes</cp:lastModifiedBy>
  <cp:revision>387</cp:revision>
  <cp:lastPrinted>2013-03-20T15:04:09Z</cp:lastPrinted>
  <dcterms:created xsi:type="dcterms:W3CDTF">2010-06-21T13:45:43Z</dcterms:created>
  <dcterms:modified xsi:type="dcterms:W3CDTF">2014-07-01T13:22:05Z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C.identifier">
    <vt:lpwstr>IDEA</vt:lpwstr>
  </property>
  <property fmtid="{D5CDD505-2E9C-101B-9397-08002B2CF9AE}" pid="3" name="DC.date.issued">
    <vt:lpwstr>2010-06-22T00:00:00Z</vt:lpwstr>
  </property>
  <property fmtid="{D5CDD505-2E9C-101B-9397-08002B2CF9AE}" pid="4" name="Work area">
    <vt:lpwstr>29</vt:lpwstr>
  </property>
  <property fmtid="{D5CDD505-2E9C-101B-9397-08002B2CF9AE}" pid="5" name="Move to Archive">
    <vt:lpwstr>Current</vt:lpwstr>
  </property>
  <property fmtid="{D5CDD505-2E9C-101B-9397-08002B2CF9AE}" pid="6" name="DC.Description">
    <vt:lpwstr>LG Improvement and development powerpoint template</vt:lpwstr>
  </property>
  <property fmtid="{D5CDD505-2E9C-101B-9397-08002B2CF9AE}" pid="7" name="Status">
    <vt:lpwstr>Final</vt:lpwstr>
  </property>
  <property fmtid="{D5CDD505-2E9C-101B-9397-08002B2CF9AE}" pid="8" name="DC.Type">
    <vt:lpwstr>233</vt:lpwstr>
  </property>
  <property fmtid="{D5CDD505-2E9C-101B-9397-08002B2CF9AE}" pid="9" name="DC.Author">
    <vt:lpwstr>julia white</vt:lpwstr>
  </property>
  <property fmtid="{D5CDD505-2E9C-101B-9397-08002B2CF9AE}" pid="10" name="DC.creator">
    <vt:lpwstr>Communications and Marketing</vt:lpwstr>
  </property>
  <property fmtid="{D5CDD505-2E9C-101B-9397-08002B2CF9AE}" pid="11" name="e-GMS.subject.keyword">
    <vt:lpwstr>LG Improvement and development powerpoint template</vt:lpwstr>
  </property>
  <property fmtid="{D5CDD505-2E9C-101B-9397-08002B2CF9AE}" pid="12" name="Date">
    <vt:lpwstr>2010-06-22T00:00:00Z</vt:lpwstr>
  </property>
  <property fmtid="{D5CDD505-2E9C-101B-9397-08002B2CF9AE}" pid="13" name="DC.Language">
    <vt:lpwstr>eng</vt:lpwstr>
  </property>
</Properties>
</file>