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3">
  <p:sldMasterIdLst>
    <p:sldMasterId id="2147483648" r:id="rId1"/>
    <p:sldMasterId id="2147483667" r:id="rId2"/>
  </p:sldMasterIdLst>
  <p:notesMasterIdLst>
    <p:notesMasterId r:id="rId20"/>
  </p:notesMasterIdLst>
  <p:handoutMasterIdLst>
    <p:handoutMasterId r:id="rId21"/>
  </p:handoutMasterIdLst>
  <p:sldIdLst>
    <p:sldId id="257" r:id="rId3"/>
    <p:sldId id="285" r:id="rId4"/>
    <p:sldId id="262" r:id="rId5"/>
    <p:sldId id="291" r:id="rId6"/>
    <p:sldId id="290" r:id="rId7"/>
    <p:sldId id="297" r:id="rId8"/>
    <p:sldId id="293" r:id="rId9"/>
    <p:sldId id="288" r:id="rId10"/>
    <p:sldId id="289" r:id="rId11"/>
    <p:sldId id="294" r:id="rId12"/>
    <p:sldId id="295" r:id="rId13"/>
    <p:sldId id="298" r:id="rId14"/>
    <p:sldId id="300" r:id="rId15"/>
    <p:sldId id="299" r:id="rId16"/>
    <p:sldId id="301" r:id="rId17"/>
    <p:sldId id="302" r:id="rId18"/>
    <p:sldId id="286" r:id="rId19"/>
  </p:sldIdLst>
  <p:sldSz cx="9144000" cy="6858000" type="screen4x3"/>
  <p:notesSz cx="6797675" cy="9926638"/>
  <p:custDataLst>
    <p:tags r:id="rId22"/>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27730"/>
    <a:srgbClr val="565A5C"/>
    <a:srgbClr val="000000"/>
    <a:srgbClr val="EBECED"/>
    <a:srgbClr val="D5D5D5"/>
    <a:srgbClr val="D5D5D2"/>
    <a:srgbClr val="E00371"/>
    <a:srgbClr val="005E82"/>
    <a:srgbClr val="A30B35"/>
    <a:srgbClr val="7C33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425" autoAdjust="0"/>
    <p:restoredTop sz="94660" autoAdjust="0"/>
  </p:normalViewPr>
  <p:slideViewPr>
    <p:cSldViewPr snapToGrid="0">
      <p:cViewPr>
        <p:scale>
          <a:sx n="81" d="100"/>
          <a:sy n="81" d="100"/>
        </p:scale>
        <p:origin x="-1182" y="-36"/>
      </p:cViewPr>
      <p:guideLst>
        <p:guide orient="horz" pos="2165"/>
        <p:guide pos="2858"/>
      </p:guideLst>
    </p:cSldViewPr>
  </p:slideViewPr>
  <p:outlineViewPr>
    <p:cViewPr>
      <p:scale>
        <a:sx n="33" d="100"/>
        <a:sy n="33" d="100"/>
      </p:scale>
      <p:origin x="0" y="17826"/>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6" d="100"/>
          <a:sy n="76" d="100"/>
        </p:scale>
        <p:origin x="-3402" y="-96"/>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689B54F0-1D7F-4045-8213-B7D9C7FFB374}" type="datetimeFigureOut">
              <a:rPr lang="en-GB" smtClean="0"/>
              <a:t>10/03/2015</a:t>
            </a:fld>
            <a:endParaRPr lang="en-GB"/>
          </a:p>
        </p:txBody>
      </p:sp>
      <p:sp>
        <p:nvSpPr>
          <p:cNvPr id="4" name="Footer Placeholder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D34632E1-11D0-46CC-8676-7C313BB9F556}" type="slidenum">
              <a:rPr lang="en-GB" smtClean="0"/>
              <a:t>‹#›</a:t>
            </a:fld>
            <a:endParaRPr lang="en-GB"/>
          </a:p>
        </p:txBody>
      </p:sp>
    </p:spTree>
    <p:extLst>
      <p:ext uri="{BB962C8B-B14F-4D97-AF65-F5344CB8AC3E}">
        <p14:creationId xmlns:p14="http://schemas.microsoft.com/office/powerpoint/2010/main" val="7263273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5560" tIns="47780" rIns="95560" bIns="47780" rtlCol="0"/>
          <a:lstStyle>
            <a:lvl1pPr algn="l">
              <a:defRPr sz="1300"/>
            </a:lvl1pPr>
          </a:lstStyle>
          <a:p>
            <a:endParaRPr lang="en-US"/>
          </a:p>
        </p:txBody>
      </p:sp>
      <p:sp>
        <p:nvSpPr>
          <p:cNvPr id="3" name="Date Placeholder 2"/>
          <p:cNvSpPr>
            <a:spLocks noGrp="1"/>
          </p:cNvSpPr>
          <p:nvPr>
            <p:ph type="dt" idx="1"/>
          </p:nvPr>
        </p:nvSpPr>
        <p:spPr>
          <a:xfrm>
            <a:off x="3850443" y="0"/>
            <a:ext cx="2945659" cy="496332"/>
          </a:xfrm>
          <a:prstGeom prst="rect">
            <a:avLst/>
          </a:prstGeom>
        </p:spPr>
        <p:txBody>
          <a:bodyPr vert="horz" lIns="95560" tIns="47780" rIns="95560" bIns="47780" rtlCol="0"/>
          <a:lstStyle>
            <a:lvl1pPr algn="r">
              <a:defRPr sz="1300"/>
            </a:lvl1pPr>
          </a:lstStyle>
          <a:p>
            <a:fld id="{D77633BE-0766-4701-97A4-87960AEAA15B}" type="datetimeFigureOut">
              <a:rPr lang="en-US" smtClean="0"/>
              <a:pPr/>
              <a:t>3/10/2015</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5560" tIns="47780" rIns="95560" bIns="47780" rtlCol="0" anchor="ctr"/>
          <a:lstStyle/>
          <a:p>
            <a:endParaRPr lang="en-US"/>
          </a:p>
        </p:txBody>
      </p:sp>
      <p:sp>
        <p:nvSpPr>
          <p:cNvPr id="5" name="Notes Placeholder 4"/>
          <p:cNvSpPr>
            <a:spLocks noGrp="1"/>
          </p:cNvSpPr>
          <p:nvPr>
            <p:ph type="body" sz="quarter" idx="3"/>
          </p:nvPr>
        </p:nvSpPr>
        <p:spPr>
          <a:xfrm>
            <a:off x="679768" y="4715154"/>
            <a:ext cx="5438140" cy="4466987"/>
          </a:xfrm>
          <a:prstGeom prst="rect">
            <a:avLst/>
          </a:prstGeom>
        </p:spPr>
        <p:txBody>
          <a:bodyPr vert="horz" lIns="95560" tIns="47780" rIns="95560" bIns="4778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28584"/>
            <a:ext cx="2945659" cy="496332"/>
          </a:xfrm>
          <a:prstGeom prst="rect">
            <a:avLst/>
          </a:prstGeom>
        </p:spPr>
        <p:txBody>
          <a:bodyPr vert="horz" lIns="95560" tIns="47780" rIns="95560" bIns="47780" rtlCol="0" anchor="b"/>
          <a:lstStyle>
            <a:lvl1pPr algn="l">
              <a:defRPr sz="1300"/>
            </a:lvl1pPr>
          </a:lstStyle>
          <a:p>
            <a:endParaRPr lang="en-US"/>
          </a:p>
        </p:txBody>
      </p:sp>
      <p:sp>
        <p:nvSpPr>
          <p:cNvPr id="7" name="Slide Number Placeholder 6"/>
          <p:cNvSpPr>
            <a:spLocks noGrp="1"/>
          </p:cNvSpPr>
          <p:nvPr>
            <p:ph type="sldNum" sz="quarter" idx="5"/>
          </p:nvPr>
        </p:nvSpPr>
        <p:spPr>
          <a:xfrm>
            <a:off x="3850443" y="9428584"/>
            <a:ext cx="2945659" cy="496332"/>
          </a:xfrm>
          <a:prstGeom prst="rect">
            <a:avLst/>
          </a:prstGeom>
        </p:spPr>
        <p:txBody>
          <a:bodyPr vert="horz" lIns="95560" tIns="47780" rIns="95560" bIns="47780" rtlCol="0" anchor="b"/>
          <a:lstStyle>
            <a:lvl1pPr algn="r">
              <a:defRPr sz="1300"/>
            </a:lvl1pPr>
          </a:lstStyle>
          <a:p>
            <a:fld id="{A2B71D9D-C59C-46A3-89DC-993D8C59CBB9}" type="slidenum">
              <a:rPr lang="en-US" smtClean="0"/>
              <a:pPr/>
              <a:t>‹#›</a:t>
            </a:fld>
            <a:endParaRPr lang="en-US"/>
          </a:p>
        </p:txBody>
      </p:sp>
    </p:spTree>
    <p:extLst>
      <p:ext uri="{BB962C8B-B14F-4D97-AF65-F5344CB8AC3E}">
        <p14:creationId xmlns:p14="http://schemas.microsoft.com/office/powerpoint/2010/main" val="9734422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2B71D9D-C59C-46A3-89DC-993D8C59CBB9}"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2B71D9D-C59C-46A3-89DC-993D8C59CBB9}" type="slidenum">
              <a:rPr lang="en-US" smtClean="0"/>
              <a:pPr/>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Rectangle 10"/>
          <p:cNvSpPr/>
          <p:nvPr userDrawn="1"/>
        </p:nvSpPr>
        <p:spPr>
          <a:xfrm>
            <a:off x="0" y="0"/>
            <a:ext cx="9144000" cy="6858000"/>
          </a:xfrm>
          <a:prstGeom prst="rect">
            <a:avLst/>
          </a:prstGeom>
          <a:solidFill>
            <a:schemeClr val="bg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0" name="Picture 9" descr="Purple Cover Background ONLY FINAL for PPT.png"/>
          <p:cNvPicPr>
            <a:picLocks/>
          </p:cNvPicPr>
          <p:nvPr userDrawn="1"/>
        </p:nvPicPr>
        <p:blipFill>
          <a:blip r:embed="rId2"/>
          <a:srcRect t="20976" r="16551" b="13945"/>
          <a:stretch>
            <a:fillRect/>
          </a:stretch>
        </p:blipFill>
        <p:spPr>
          <a:xfrm>
            <a:off x="132588" y="132588"/>
            <a:ext cx="8878824" cy="6592824"/>
          </a:xfrm>
          <a:prstGeom prst="rect">
            <a:avLst/>
          </a:prstGeom>
        </p:spPr>
      </p:pic>
      <p:pic>
        <p:nvPicPr>
          <p:cNvPr id="12" name="Picture 11" descr="Dentons_Logo_White_RGB_300.png"/>
          <p:cNvPicPr>
            <a:picLocks noChangeAspect="1"/>
          </p:cNvPicPr>
          <p:nvPr userDrawn="1"/>
        </p:nvPicPr>
        <p:blipFill>
          <a:blip r:embed="rId3"/>
          <a:stretch>
            <a:fillRect/>
          </a:stretch>
        </p:blipFill>
        <p:spPr>
          <a:xfrm>
            <a:off x="7310548" y="443927"/>
            <a:ext cx="1561464" cy="565790"/>
          </a:xfrm>
          <a:prstGeom prst="rect">
            <a:avLst/>
          </a:prstGeom>
        </p:spPr>
      </p:pic>
      <p:sp>
        <p:nvSpPr>
          <p:cNvPr id="2" name="Title 1"/>
          <p:cNvSpPr>
            <a:spLocks noGrp="1"/>
          </p:cNvSpPr>
          <p:nvPr>
            <p:ph type="ctrTitle"/>
          </p:nvPr>
        </p:nvSpPr>
        <p:spPr bwMode="gray">
          <a:xfrm>
            <a:off x="431800" y="2178030"/>
            <a:ext cx="6876200" cy="553998"/>
          </a:xfrm>
        </p:spPr>
        <p:txBody>
          <a:bodyPr wrap="square" lIns="0" tIns="0" rIns="0" bIns="0" anchor="b" anchorCtr="0">
            <a:spAutoFit/>
          </a:bodyPr>
          <a:lstStyle>
            <a:lvl1pPr algn="l">
              <a:lnSpc>
                <a:spcPct val="100000"/>
              </a:lnSpc>
              <a:defRPr sz="3600" b="1">
                <a:solidFill>
                  <a:schemeClr val="bg2"/>
                </a:solidFill>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bwMode="gray">
          <a:xfrm>
            <a:off x="431800" y="2788920"/>
            <a:ext cx="6876200" cy="1280160"/>
          </a:xfrm>
        </p:spPr>
        <p:txBody>
          <a:bodyPr wrap="square" lIns="0" tIns="0" rIns="0" bIns="0">
            <a:noAutofit/>
          </a:bodyPr>
          <a:lstStyle>
            <a:lvl1pPr marL="0" indent="0" algn="l">
              <a:lnSpc>
                <a:spcPct val="90000"/>
              </a:lnSpc>
              <a:spcBef>
                <a:spcPts val="0"/>
              </a:spcBef>
              <a:buNone/>
              <a:defRPr sz="3600" b="0">
                <a:solidFill>
                  <a:schemeClr val="bg2"/>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6" name="Date Placeholder 5"/>
          <p:cNvSpPr>
            <a:spLocks noGrp="1"/>
          </p:cNvSpPr>
          <p:nvPr>
            <p:ph type="dt" sz="half" idx="10"/>
          </p:nvPr>
        </p:nvSpPr>
        <p:spPr>
          <a:xfrm>
            <a:off x="469276" y="6086729"/>
            <a:ext cx="1620000" cy="138499"/>
          </a:xfrm>
        </p:spPr>
        <p:txBody>
          <a:bodyPr/>
          <a:lstStyle>
            <a:lvl1pPr>
              <a:defRPr b="1">
                <a:solidFill>
                  <a:schemeClr val="bg1"/>
                </a:solidFill>
              </a:defRPr>
            </a:lvl1pPr>
          </a:lstStyle>
          <a:p>
            <a:fld id="{7C176F44-B7A6-4D15-81E1-19EFAB0EDF3A}" type="datetime1">
              <a:rPr lang="en-GB" smtClean="0"/>
              <a:t>10/03/2015</a:t>
            </a:fld>
            <a:endParaRPr lang="en-US" dirty="0"/>
          </a:p>
        </p:txBody>
      </p:sp>
      <p:sp>
        <p:nvSpPr>
          <p:cNvPr id="7" name="Slide Number Placeholder 6"/>
          <p:cNvSpPr>
            <a:spLocks noGrp="1"/>
          </p:cNvSpPr>
          <p:nvPr>
            <p:ph type="sldNum" sz="quarter" idx="11"/>
          </p:nvPr>
        </p:nvSpPr>
        <p:spPr/>
        <p:txBody>
          <a:bodyPr/>
          <a:lstStyle/>
          <a:p>
            <a:fld id="{D34DACC3-9742-4940-92E6-4CAB853A3218}"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with Gradient Back">
    <p:spTree>
      <p:nvGrpSpPr>
        <p:cNvPr id="1" name=""/>
        <p:cNvGrpSpPr/>
        <p:nvPr/>
      </p:nvGrpSpPr>
      <p:grpSpPr>
        <a:xfrm>
          <a:off x="0" y="0"/>
          <a:ext cx="0" cy="0"/>
          <a:chOff x="0" y="0"/>
          <a:chExt cx="0" cy="0"/>
        </a:xfrm>
      </p:grpSpPr>
      <p:sp>
        <p:nvSpPr>
          <p:cNvPr id="6" name="Rectangle 5"/>
          <p:cNvSpPr/>
          <p:nvPr userDrawn="1"/>
        </p:nvSpPr>
        <p:spPr>
          <a:xfrm>
            <a:off x="0" y="0"/>
            <a:ext cx="9143999" cy="6371771"/>
          </a:xfrm>
          <a:prstGeom prst="rect">
            <a:avLst/>
          </a:prstGeom>
          <a:gradFill flip="none" rotWithShape="1">
            <a:gsLst>
              <a:gs pos="0">
                <a:srgbClr val="FFFFFF"/>
              </a:gs>
              <a:gs pos="100000">
                <a:srgbClr val="D5D5D2"/>
              </a:gs>
            </a:gsLst>
            <a:lin ang="54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9C75B73-F07C-48C3-BDE2-5EE7F99A98B9}" type="datetime1">
              <a:rPr lang="en-GB" smtClean="0"/>
              <a:t>10/03/2015</a:t>
            </a:fld>
            <a:endParaRPr lang="en-US"/>
          </a:p>
        </p:txBody>
      </p:sp>
      <p:sp>
        <p:nvSpPr>
          <p:cNvPr id="5" name="Slide Number Placeholder 4"/>
          <p:cNvSpPr>
            <a:spLocks noGrp="1"/>
          </p:cNvSpPr>
          <p:nvPr>
            <p:ph type="sldNum" sz="quarter" idx="12"/>
          </p:nvPr>
        </p:nvSpPr>
        <p:spPr/>
        <p:txBody>
          <a:bodyPr/>
          <a:lstStyle/>
          <a:p>
            <a:fld id="{D34DACC3-9742-4940-92E6-4CAB853A3218}" type="slidenum">
              <a:rPr lang="en-US" smtClean="0"/>
              <a:pPr/>
              <a:t>‹#›</a:t>
            </a:fld>
            <a:endParaRPr lang="en-US"/>
          </a:p>
        </p:txBody>
      </p:sp>
      <p:sp>
        <p:nvSpPr>
          <p:cNvPr id="8" name="Text Placeholder 9"/>
          <p:cNvSpPr>
            <a:spLocks noGrp="1"/>
          </p:cNvSpPr>
          <p:nvPr>
            <p:ph type="body" sz="quarter" idx="14"/>
          </p:nvPr>
        </p:nvSpPr>
        <p:spPr bwMode="gray">
          <a:xfrm>
            <a:off x="374386" y="777240"/>
            <a:ext cx="8412480" cy="457200"/>
          </a:xfrm>
        </p:spPr>
        <p:txBody>
          <a:bodyPr/>
          <a:lstStyle>
            <a:lvl1pPr marL="0" indent="0">
              <a:buNone/>
              <a:defRPr sz="2600" b="1">
                <a:solidFill>
                  <a:schemeClr val="accent2"/>
                </a:solidFill>
              </a:defRPr>
            </a:lvl1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899950-D9CF-4F8C-AD10-183C64CB054B}" type="datetime1">
              <a:rPr lang="en-GB" smtClean="0"/>
              <a:t>10/03/2015</a:t>
            </a:fld>
            <a:endParaRPr lang="en-US"/>
          </a:p>
        </p:txBody>
      </p:sp>
      <p:sp>
        <p:nvSpPr>
          <p:cNvPr id="4" name="Slide Number Placeholder 3"/>
          <p:cNvSpPr>
            <a:spLocks noGrp="1"/>
          </p:cNvSpPr>
          <p:nvPr>
            <p:ph type="sldNum" sz="quarter" idx="12"/>
          </p:nvPr>
        </p:nvSpPr>
        <p:spPr/>
        <p:txBody>
          <a:bodyPr/>
          <a:lstStyle/>
          <a:p>
            <a:fld id="{D34DACC3-9742-4940-92E6-4CAB853A3218}"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London">
    <p:spTree>
      <p:nvGrpSpPr>
        <p:cNvPr id="1" name=""/>
        <p:cNvGrpSpPr/>
        <p:nvPr/>
      </p:nvGrpSpPr>
      <p:grpSpPr>
        <a:xfrm>
          <a:off x="0" y="0"/>
          <a:ext cx="0" cy="0"/>
          <a:chOff x="0" y="0"/>
          <a:chExt cx="0" cy="0"/>
        </a:xfrm>
      </p:grpSpPr>
      <p:pic>
        <p:nvPicPr>
          <p:cNvPr id="15" name="Picture 14" descr="Dentons_Logo_Purple_RGB_300.png"/>
          <p:cNvPicPr>
            <a:picLocks noChangeAspect="1"/>
          </p:cNvPicPr>
          <p:nvPr userDrawn="1"/>
        </p:nvPicPr>
        <p:blipFill>
          <a:blip r:embed="rId2"/>
          <a:stretch>
            <a:fillRect/>
          </a:stretch>
        </p:blipFill>
        <p:spPr>
          <a:xfrm>
            <a:off x="7309819" y="445483"/>
            <a:ext cx="1564606" cy="566928"/>
          </a:xfrm>
          <a:prstGeom prst="rect">
            <a:avLst/>
          </a:prstGeom>
        </p:spPr>
      </p:pic>
      <p:sp>
        <p:nvSpPr>
          <p:cNvPr id="6" name="Text Placeholder 6"/>
          <p:cNvSpPr txBox="1">
            <a:spLocks/>
          </p:cNvSpPr>
          <p:nvPr userDrawn="1"/>
        </p:nvSpPr>
        <p:spPr bwMode="gray">
          <a:xfrm>
            <a:off x="367200" y="2102400"/>
            <a:ext cx="4114800" cy="2043931"/>
          </a:xfrm>
          <a:prstGeom prst="rect">
            <a:avLst/>
          </a:prstGeom>
        </p:spPr>
        <p:txBody>
          <a:bodyPr vert="horz" wrap="square" lIns="0" tIns="0" rIns="0" bIns="0" rtlCol="0" anchor="t" anchorCtr="0">
            <a:noAutofit/>
          </a:bodyPr>
          <a:lstStyle>
            <a:lvl1pPr marL="0" indent="9525" algn="l" defTabSz="457200" rtl="0" eaLnBrk="1" latinLnBrk="0" hangingPunct="1">
              <a:lnSpc>
                <a:spcPts val="2000"/>
              </a:lnSpc>
              <a:spcBef>
                <a:spcPts val="0"/>
              </a:spcBef>
              <a:buClr>
                <a:schemeClr val="accent1"/>
              </a:buClr>
              <a:buFont typeface="Arial"/>
              <a:buNone/>
              <a:defRPr sz="1800" kern="1200">
                <a:solidFill>
                  <a:schemeClr val="tx1"/>
                </a:solidFill>
                <a:latin typeface="Arial" pitchFamily="34" charset="0"/>
                <a:ea typeface="+mn-ea"/>
                <a:cs typeface="Arial" pitchFamily="34" charset="0"/>
              </a:defRPr>
            </a:lvl1pPr>
            <a:lvl2pPr marL="0" indent="9525" algn="l" defTabSz="457200" rtl="0" eaLnBrk="1" latinLnBrk="0" hangingPunct="1">
              <a:lnSpc>
                <a:spcPts val="2000"/>
              </a:lnSpc>
              <a:spcBef>
                <a:spcPts val="600"/>
              </a:spcBef>
              <a:buClr>
                <a:schemeClr val="bg1"/>
              </a:buClr>
              <a:buFont typeface="Arial" pitchFamily="34" charset="0"/>
              <a:buNone/>
              <a:defRPr sz="1800" kern="1200">
                <a:solidFill>
                  <a:schemeClr val="tx1"/>
                </a:solidFill>
                <a:latin typeface="Arial" pitchFamily="34" charset="0"/>
                <a:ea typeface="+mn-ea"/>
                <a:cs typeface="Arial" pitchFamily="34" charset="0"/>
              </a:defRPr>
            </a:lvl2pPr>
            <a:lvl3pPr marL="0" indent="9525" algn="l" defTabSz="457200" rtl="0" eaLnBrk="1" latinLnBrk="0" hangingPunct="1">
              <a:spcBef>
                <a:spcPts val="400"/>
              </a:spcBef>
              <a:buClr>
                <a:schemeClr val="tx1"/>
              </a:buClr>
              <a:buFont typeface="Arial" pitchFamily="34" charset="0"/>
              <a:buNone/>
              <a:defRPr sz="1400" kern="1200">
                <a:solidFill>
                  <a:schemeClr val="tx1"/>
                </a:solidFill>
                <a:latin typeface="Arial" pitchFamily="34" charset="0"/>
                <a:ea typeface="+mn-ea"/>
                <a:cs typeface="Arial" pitchFamily="34" charset="0"/>
              </a:defRPr>
            </a:lvl3pPr>
            <a:lvl4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4pPr>
            <a:lvl5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spcBef>
                <a:spcPts val="600"/>
              </a:spcBef>
            </a:pPr>
            <a:r>
              <a:rPr lang="en-US" dirty="0" smtClean="0">
                <a:solidFill>
                  <a:srgbClr val="565A5C"/>
                </a:solidFill>
              </a:rPr>
              <a:t>Dentons</a:t>
            </a:r>
            <a:r>
              <a:rPr lang="en-US" baseline="0" dirty="0" smtClean="0">
                <a:solidFill>
                  <a:srgbClr val="565A5C"/>
                </a:solidFill>
              </a:rPr>
              <a:t> </a:t>
            </a:r>
            <a:r>
              <a:rPr lang="en-US" baseline="0" dirty="0" err="1" smtClean="0">
                <a:solidFill>
                  <a:srgbClr val="565A5C"/>
                </a:solidFill>
              </a:rPr>
              <a:t>UKMEA</a:t>
            </a:r>
            <a:r>
              <a:rPr lang="en-US" baseline="0" dirty="0" smtClean="0">
                <a:solidFill>
                  <a:srgbClr val="565A5C"/>
                </a:solidFill>
              </a:rPr>
              <a:t> LLP</a:t>
            </a:r>
            <a:endParaRPr lang="en-US" dirty="0" smtClean="0">
              <a:solidFill>
                <a:srgbClr val="565A5C"/>
              </a:solidFill>
            </a:endParaRPr>
          </a:p>
          <a:p>
            <a:pPr>
              <a:spcBef>
                <a:spcPts val="600"/>
              </a:spcBef>
            </a:pPr>
            <a:r>
              <a:rPr lang="en-US" dirty="0" smtClean="0">
                <a:solidFill>
                  <a:srgbClr val="565A5C"/>
                </a:solidFill>
              </a:rPr>
              <a:t>One Fleet Place</a:t>
            </a:r>
          </a:p>
          <a:p>
            <a:pPr lvl="1">
              <a:spcBef>
                <a:spcPts val="600"/>
              </a:spcBef>
            </a:pPr>
            <a:r>
              <a:rPr lang="en-US" dirty="0" smtClean="0">
                <a:solidFill>
                  <a:srgbClr val="565A5C"/>
                </a:solidFill>
              </a:rPr>
              <a:t>London</a:t>
            </a:r>
          </a:p>
          <a:p>
            <a:pPr lvl="1">
              <a:spcBef>
                <a:spcPts val="600"/>
              </a:spcBef>
            </a:pPr>
            <a:r>
              <a:rPr lang="en-US" dirty="0" smtClean="0">
                <a:solidFill>
                  <a:srgbClr val="565A5C"/>
                </a:solidFill>
              </a:rPr>
              <a:t>EC4M 7WS</a:t>
            </a:r>
          </a:p>
          <a:p>
            <a:pPr lvl="1">
              <a:spcBef>
                <a:spcPts val="600"/>
              </a:spcBef>
            </a:pPr>
            <a:r>
              <a:rPr lang="en-US" dirty="0" smtClean="0">
                <a:solidFill>
                  <a:srgbClr val="565A5C"/>
                </a:solidFill>
              </a:rPr>
              <a:t>United Kingdom</a:t>
            </a:r>
          </a:p>
        </p:txBody>
      </p:sp>
      <p:sp>
        <p:nvSpPr>
          <p:cNvPr id="8" name="Text Placeholder 4"/>
          <p:cNvSpPr txBox="1">
            <a:spLocks/>
          </p:cNvSpPr>
          <p:nvPr userDrawn="1"/>
        </p:nvSpPr>
        <p:spPr bwMode="gray">
          <a:xfrm>
            <a:off x="367200" y="367200"/>
            <a:ext cx="6878232" cy="553998"/>
          </a:xfrm>
          <a:prstGeom prst="rect">
            <a:avLst/>
          </a:prstGeom>
        </p:spPr>
        <p:txBody>
          <a:bodyPr vert="horz" wrap="square" lIns="0" tIns="0" rIns="0" bIns="0" rtlCol="0" anchor="b">
            <a:spAutoFit/>
          </a:bodyPr>
          <a:lstStyle>
            <a:lvl1pPr marL="0" indent="0" algn="l" defTabSz="457200" rtl="0" eaLnBrk="1" latinLnBrk="0" hangingPunct="1">
              <a:spcBef>
                <a:spcPts val="0"/>
              </a:spcBef>
              <a:buClr>
                <a:schemeClr val="accent1"/>
              </a:buClr>
              <a:buFont typeface="Arial"/>
              <a:buNone/>
              <a:defRPr sz="3600" b="0" kern="1200">
                <a:solidFill>
                  <a:schemeClr val="accent1"/>
                </a:solidFill>
                <a:latin typeface="Arial" pitchFamily="34" charset="0"/>
                <a:ea typeface="+mn-ea"/>
                <a:cs typeface="Arial" pitchFamily="34" charset="0"/>
              </a:defRPr>
            </a:lvl1pPr>
            <a:lvl2pPr marL="457200" indent="0" algn="l" defTabSz="457200" rtl="0" eaLnBrk="1" latinLnBrk="0" hangingPunct="1">
              <a:spcBef>
                <a:spcPts val="600"/>
              </a:spcBef>
              <a:buClr>
                <a:schemeClr val="bg1"/>
              </a:buClr>
              <a:buFont typeface="Arial" pitchFamily="34" charset="0"/>
              <a:buNone/>
              <a:defRPr sz="1800" kern="1200">
                <a:solidFill>
                  <a:schemeClr val="tx1">
                    <a:tint val="75000"/>
                  </a:schemeClr>
                </a:solidFill>
                <a:latin typeface="Arial" pitchFamily="34" charset="0"/>
                <a:ea typeface="+mn-ea"/>
                <a:cs typeface="Arial" pitchFamily="34" charset="0"/>
              </a:defRPr>
            </a:lvl2pPr>
            <a:lvl3pPr marL="914400" indent="0" algn="l" defTabSz="457200" rtl="0" eaLnBrk="1" latinLnBrk="0" hangingPunct="1">
              <a:spcBef>
                <a:spcPts val="400"/>
              </a:spcBef>
              <a:buClr>
                <a:schemeClr val="tx1"/>
              </a:buClr>
              <a:buFont typeface="Arial" pitchFamily="34" charset="0"/>
              <a:buNone/>
              <a:defRPr sz="1600" kern="1200">
                <a:solidFill>
                  <a:schemeClr val="tx1">
                    <a:tint val="75000"/>
                  </a:schemeClr>
                </a:solidFill>
                <a:latin typeface="Arial" pitchFamily="34" charset="0"/>
                <a:ea typeface="+mn-ea"/>
                <a:cs typeface="Arial" pitchFamily="34" charset="0"/>
              </a:defRPr>
            </a:lvl3pPr>
            <a:lvl4pPr marL="13716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4pPr>
            <a:lvl5pPr marL="18288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r>
              <a:rPr lang="en-US" dirty="0" smtClean="0"/>
              <a:t>Thank you</a:t>
            </a:r>
            <a:endParaRPr lang="en-US" dirty="0"/>
          </a:p>
        </p:txBody>
      </p:sp>
      <p:sp>
        <p:nvSpPr>
          <p:cNvPr id="9" name="Text Placeholder 11"/>
          <p:cNvSpPr txBox="1">
            <a:spLocks/>
          </p:cNvSpPr>
          <p:nvPr userDrawn="1"/>
        </p:nvSpPr>
        <p:spPr bwMode="gray">
          <a:xfrm>
            <a:off x="367200" y="5486400"/>
            <a:ext cx="8412480" cy="965703"/>
          </a:xfrm>
          <a:prstGeom prst="rect">
            <a:avLst/>
          </a:prstGeom>
        </p:spPr>
        <p:txBody>
          <a:bodyPr vert="horz" wrap="square" lIns="0" tIns="0" rIns="0" bIns="0" rtlCol="0" anchor="b" anchorCtr="0">
            <a:noAutofit/>
          </a:bodyPr>
          <a:lstStyle>
            <a:lvl1pPr marL="0" indent="0" algn="l" defTabSz="457200" rtl="0" eaLnBrk="1" latinLnBrk="0" hangingPunct="1">
              <a:spcBef>
                <a:spcPts val="1000"/>
              </a:spcBef>
              <a:buClr>
                <a:schemeClr val="accent1"/>
              </a:buClr>
              <a:buFont typeface="Arial"/>
              <a:buNone/>
              <a:defRPr sz="600" kern="1200">
                <a:solidFill>
                  <a:schemeClr val="tx1"/>
                </a:solidFill>
                <a:latin typeface="Arial" pitchFamily="34" charset="0"/>
                <a:ea typeface="+mn-ea"/>
                <a:cs typeface="Arial" pitchFamily="34" charset="0"/>
              </a:defRPr>
            </a:lvl1pPr>
            <a:lvl2pPr marL="0" indent="0" algn="l" defTabSz="457200" rtl="0" eaLnBrk="1" latinLnBrk="0" hangingPunct="1">
              <a:spcBef>
                <a:spcPts val="600"/>
              </a:spcBef>
              <a:buClr>
                <a:schemeClr val="bg1"/>
              </a:buClr>
              <a:buFont typeface="Arial" pitchFamily="34" charset="0"/>
              <a:buNone/>
              <a:defRPr sz="6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1"/>
            <a:r>
              <a:rPr lang="en-GB" dirty="0" smtClean="0">
                <a:solidFill>
                  <a:srgbClr val="565A5C"/>
                </a:solidFill>
              </a:rPr>
              <a:t>© 2015 Dentons. This publication is not designed to provide legal or other advice and you should not take, or refrain from taking, action based on its content. Attorney Advertising. Please see dentons.com for Legal Notices. Dentons is an international legal practice providing client services worldwide through its member firms and affiliates. </a:t>
            </a:r>
            <a:r>
              <a:rPr lang="en-GB" sz="600" kern="1200" dirty="0" smtClean="0">
                <a:solidFill>
                  <a:srgbClr val="565A5C"/>
                </a:solidFill>
                <a:effectLst/>
                <a:latin typeface="Arial" pitchFamily="34" charset="0"/>
                <a:ea typeface="+mn-ea"/>
                <a:cs typeface="Arial" pitchFamily="34" charset="0"/>
              </a:rPr>
              <a:t>Dentons </a:t>
            </a:r>
            <a:r>
              <a:rPr lang="en-GB" sz="600" kern="1200" dirty="0" err="1" smtClean="0">
                <a:solidFill>
                  <a:srgbClr val="565A5C"/>
                </a:solidFill>
                <a:effectLst/>
                <a:latin typeface="Arial" pitchFamily="34" charset="0"/>
                <a:ea typeface="+mn-ea"/>
                <a:cs typeface="Arial" pitchFamily="34" charset="0"/>
              </a:rPr>
              <a:t>UKMEA</a:t>
            </a:r>
            <a:r>
              <a:rPr lang="en-GB" sz="600" kern="1200" dirty="0" smtClean="0">
                <a:solidFill>
                  <a:srgbClr val="565A5C"/>
                </a:solidFill>
                <a:effectLst/>
                <a:latin typeface="Arial" pitchFamily="34" charset="0"/>
                <a:ea typeface="+mn-ea"/>
                <a:cs typeface="Arial" pitchFamily="34" charset="0"/>
              </a:rPr>
              <a:t> LLP is a limited liability partnership registered in England and Wales under no. OC322045. It is authorised and regulated by the Solicitors Regulation Authority. A list of its members is open for inspection at its registered office: One Fleet Place, London EC4M 7WS. Any reference to a "partner" means a person who is a partner, member, consultant or employee with equivalent standing and qualifications in one of Dentons' affiliates.</a:t>
            </a:r>
            <a:endParaRPr lang="en-GB" dirty="0" smtClean="0">
              <a:solidFill>
                <a:srgbClr val="565A5C"/>
              </a:solidFill>
            </a:endParaRPr>
          </a:p>
        </p:txBody>
      </p: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Abu Dhabi">
    <p:spTree>
      <p:nvGrpSpPr>
        <p:cNvPr id="1" name=""/>
        <p:cNvGrpSpPr/>
        <p:nvPr/>
      </p:nvGrpSpPr>
      <p:grpSpPr>
        <a:xfrm>
          <a:off x="0" y="0"/>
          <a:ext cx="0" cy="0"/>
          <a:chOff x="0" y="0"/>
          <a:chExt cx="0" cy="0"/>
        </a:xfrm>
      </p:grpSpPr>
      <p:pic>
        <p:nvPicPr>
          <p:cNvPr id="15" name="Picture 14" descr="Dentons_Logo_Purple_RGB_300.png"/>
          <p:cNvPicPr>
            <a:picLocks noChangeAspect="1"/>
          </p:cNvPicPr>
          <p:nvPr userDrawn="1"/>
        </p:nvPicPr>
        <p:blipFill>
          <a:blip r:embed="rId2"/>
          <a:stretch>
            <a:fillRect/>
          </a:stretch>
        </p:blipFill>
        <p:spPr>
          <a:xfrm>
            <a:off x="7309819" y="445483"/>
            <a:ext cx="1564606" cy="566928"/>
          </a:xfrm>
          <a:prstGeom prst="rect">
            <a:avLst/>
          </a:prstGeom>
        </p:spPr>
      </p:pic>
      <p:sp>
        <p:nvSpPr>
          <p:cNvPr id="6" name="Text Placeholder 6"/>
          <p:cNvSpPr txBox="1">
            <a:spLocks/>
          </p:cNvSpPr>
          <p:nvPr userDrawn="1"/>
        </p:nvSpPr>
        <p:spPr bwMode="gray">
          <a:xfrm>
            <a:off x="367200" y="2102400"/>
            <a:ext cx="4114800" cy="2043931"/>
          </a:xfrm>
          <a:prstGeom prst="rect">
            <a:avLst/>
          </a:prstGeom>
        </p:spPr>
        <p:txBody>
          <a:bodyPr vert="horz" wrap="square" lIns="0" tIns="0" rIns="0" bIns="0" rtlCol="0" anchor="t" anchorCtr="0">
            <a:noAutofit/>
          </a:bodyPr>
          <a:lstStyle>
            <a:lvl1pPr marL="0" indent="9525" algn="l" defTabSz="457200" rtl="0" eaLnBrk="1" latinLnBrk="0" hangingPunct="1">
              <a:lnSpc>
                <a:spcPts val="2000"/>
              </a:lnSpc>
              <a:spcBef>
                <a:spcPts val="0"/>
              </a:spcBef>
              <a:buClr>
                <a:schemeClr val="accent1"/>
              </a:buClr>
              <a:buFont typeface="Arial"/>
              <a:buNone/>
              <a:defRPr sz="1800" kern="1200">
                <a:solidFill>
                  <a:schemeClr val="tx1"/>
                </a:solidFill>
                <a:latin typeface="Arial" pitchFamily="34" charset="0"/>
                <a:ea typeface="+mn-ea"/>
                <a:cs typeface="Arial" pitchFamily="34" charset="0"/>
              </a:defRPr>
            </a:lvl1pPr>
            <a:lvl2pPr marL="0" indent="9525" algn="l" defTabSz="457200" rtl="0" eaLnBrk="1" latinLnBrk="0" hangingPunct="1">
              <a:lnSpc>
                <a:spcPts val="2000"/>
              </a:lnSpc>
              <a:spcBef>
                <a:spcPts val="600"/>
              </a:spcBef>
              <a:buClr>
                <a:schemeClr val="bg1"/>
              </a:buClr>
              <a:buFont typeface="Arial" pitchFamily="34" charset="0"/>
              <a:buNone/>
              <a:defRPr sz="1800" kern="1200">
                <a:solidFill>
                  <a:schemeClr val="tx1"/>
                </a:solidFill>
                <a:latin typeface="Arial" pitchFamily="34" charset="0"/>
                <a:ea typeface="+mn-ea"/>
                <a:cs typeface="Arial" pitchFamily="34" charset="0"/>
              </a:defRPr>
            </a:lvl2pPr>
            <a:lvl3pPr marL="0" indent="9525" algn="l" defTabSz="457200" rtl="0" eaLnBrk="1" latinLnBrk="0" hangingPunct="1">
              <a:spcBef>
                <a:spcPts val="400"/>
              </a:spcBef>
              <a:buClr>
                <a:schemeClr val="tx1"/>
              </a:buClr>
              <a:buFont typeface="Arial" pitchFamily="34" charset="0"/>
              <a:buNone/>
              <a:defRPr sz="1400" kern="1200">
                <a:solidFill>
                  <a:schemeClr val="tx1"/>
                </a:solidFill>
                <a:latin typeface="Arial" pitchFamily="34" charset="0"/>
                <a:ea typeface="+mn-ea"/>
                <a:cs typeface="Arial" pitchFamily="34" charset="0"/>
              </a:defRPr>
            </a:lvl3pPr>
            <a:lvl4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4pPr>
            <a:lvl5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spcAft>
                <a:spcPct val="35000"/>
              </a:spcAft>
              <a:buClr>
                <a:srgbClr val="739600"/>
              </a:buClr>
            </a:pPr>
            <a:r>
              <a:rPr lang="en-GB" sz="1800" dirty="0" smtClean="0">
                <a:solidFill>
                  <a:srgbClr val="565A5C"/>
                </a:solidFill>
                <a:cs typeface="Times New Roman" charset="0"/>
              </a:rPr>
              <a:t>Dentons &amp; Co </a:t>
            </a:r>
          </a:p>
          <a:p>
            <a:pPr eaLnBrk="1" hangingPunct="1">
              <a:spcAft>
                <a:spcPct val="35000"/>
              </a:spcAft>
              <a:buClr>
                <a:srgbClr val="739600"/>
              </a:buClr>
            </a:pPr>
            <a:r>
              <a:rPr lang="en-GB" sz="1800" dirty="0" smtClean="0">
                <a:solidFill>
                  <a:srgbClr val="565A5C"/>
                </a:solidFill>
                <a:cs typeface="Times New Roman" charset="0"/>
              </a:rPr>
              <a:t>Suite 1204 Al </a:t>
            </a:r>
            <a:r>
              <a:rPr lang="en-GB" sz="1800" dirty="0" err="1" smtClean="0">
                <a:solidFill>
                  <a:srgbClr val="565A5C"/>
                </a:solidFill>
                <a:cs typeface="Times New Roman" charset="0"/>
              </a:rPr>
              <a:t>Ghaith</a:t>
            </a:r>
            <a:r>
              <a:rPr lang="en-GB" sz="1800" dirty="0" smtClean="0">
                <a:solidFill>
                  <a:srgbClr val="565A5C"/>
                </a:solidFill>
                <a:cs typeface="Times New Roman" charset="0"/>
              </a:rPr>
              <a:t> Tower</a:t>
            </a:r>
          </a:p>
          <a:p>
            <a:pPr eaLnBrk="1" hangingPunct="1">
              <a:spcAft>
                <a:spcPct val="35000"/>
              </a:spcAft>
              <a:buClr>
                <a:srgbClr val="739600"/>
              </a:buClr>
            </a:pPr>
            <a:r>
              <a:rPr lang="en-GB" sz="1800" dirty="0" err="1" smtClean="0">
                <a:solidFill>
                  <a:srgbClr val="565A5C"/>
                </a:solidFill>
                <a:cs typeface="Times New Roman" charset="0"/>
              </a:rPr>
              <a:t>Hamdan</a:t>
            </a:r>
            <a:r>
              <a:rPr lang="en-GB" sz="1800" dirty="0" smtClean="0">
                <a:solidFill>
                  <a:srgbClr val="565A5C"/>
                </a:solidFill>
                <a:cs typeface="Times New Roman" charset="0"/>
              </a:rPr>
              <a:t> Street</a:t>
            </a:r>
          </a:p>
          <a:p>
            <a:pPr eaLnBrk="1" hangingPunct="1">
              <a:spcAft>
                <a:spcPct val="35000"/>
              </a:spcAft>
              <a:buClr>
                <a:srgbClr val="739600"/>
              </a:buClr>
            </a:pPr>
            <a:r>
              <a:rPr lang="en-GB" sz="1800" dirty="0" smtClean="0">
                <a:solidFill>
                  <a:srgbClr val="565A5C"/>
                </a:solidFill>
                <a:cs typeface="Times New Roman" charset="0"/>
              </a:rPr>
              <a:t>PO Box 47656</a:t>
            </a:r>
          </a:p>
          <a:p>
            <a:pPr eaLnBrk="1" hangingPunct="1">
              <a:spcAft>
                <a:spcPct val="35000"/>
              </a:spcAft>
              <a:buClr>
                <a:srgbClr val="739600"/>
              </a:buClr>
            </a:pPr>
            <a:r>
              <a:rPr lang="en-GB" sz="1800" dirty="0" smtClean="0">
                <a:solidFill>
                  <a:srgbClr val="565A5C"/>
                </a:solidFill>
                <a:cs typeface="Times New Roman" charset="0"/>
              </a:rPr>
              <a:t>Abu Dhabi</a:t>
            </a:r>
          </a:p>
          <a:p>
            <a:pPr eaLnBrk="1" hangingPunct="1">
              <a:spcAft>
                <a:spcPct val="35000"/>
              </a:spcAft>
              <a:buClr>
                <a:srgbClr val="739600"/>
              </a:buClr>
            </a:pPr>
            <a:r>
              <a:rPr lang="en-GB" sz="1800" dirty="0" smtClean="0">
                <a:solidFill>
                  <a:srgbClr val="565A5C"/>
                </a:solidFill>
                <a:cs typeface="Times New Roman" charset="0"/>
              </a:rPr>
              <a:t>United Arab Emirates</a:t>
            </a:r>
            <a:endParaRPr lang="en-US" dirty="0" smtClean="0">
              <a:solidFill>
                <a:srgbClr val="565A5C"/>
              </a:solidFill>
            </a:endParaRPr>
          </a:p>
        </p:txBody>
      </p:sp>
      <p:sp>
        <p:nvSpPr>
          <p:cNvPr id="8" name="Text Placeholder 4"/>
          <p:cNvSpPr txBox="1">
            <a:spLocks/>
          </p:cNvSpPr>
          <p:nvPr userDrawn="1"/>
        </p:nvSpPr>
        <p:spPr bwMode="gray">
          <a:xfrm>
            <a:off x="367200" y="367200"/>
            <a:ext cx="6878232" cy="553998"/>
          </a:xfrm>
          <a:prstGeom prst="rect">
            <a:avLst/>
          </a:prstGeom>
        </p:spPr>
        <p:txBody>
          <a:bodyPr vert="horz" wrap="square" lIns="0" tIns="0" rIns="0" bIns="0" rtlCol="0" anchor="b">
            <a:spAutoFit/>
          </a:bodyPr>
          <a:lstStyle>
            <a:lvl1pPr marL="0" indent="0" algn="l" defTabSz="457200" rtl="0" eaLnBrk="1" latinLnBrk="0" hangingPunct="1">
              <a:spcBef>
                <a:spcPts val="0"/>
              </a:spcBef>
              <a:buClr>
                <a:schemeClr val="accent1"/>
              </a:buClr>
              <a:buFont typeface="Arial"/>
              <a:buNone/>
              <a:defRPr sz="3600" b="0" kern="1200">
                <a:solidFill>
                  <a:schemeClr val="accent1"/>
                </a:solidFill>
                <a:latin typeface="Arial" pitchFamily="34" charset="0"/>
                <a:ea typeface="+mn-ea"/>
                <a:cs typeface="Arial" pitchFamily="34" charset="0"/>
              </a:defRPr>
            </a:lvl1pPr>
            <a:lvl2pPr marL="457200" indent="0" algn="l" defTabSz="457200" rtl="0" eaLnBrk="1" latinLnBrk="0" hangingPunct="1">
              <a:spcBef>
                <a:spcPts val="600"/>
              </a:spcBef>
              <a:buClr>
                <a:schemeClr val="bg1"/>
              </a:buClr>
              <a:buFont typeface="Arial" pitchFamily="34" charset="0"/>
              <a:buNone/>
              <a:defRPr sz="1800" kern="1200">
                <a:solidFill>
                  <a:schemeClr val="tx1">
                    <a:tint val="75000"/>
                  </a:schemeClr>
                </a:solidFill>
                <a:latin typeface="Arial" pitchFamily="34" charset="0"/>
                <a:ea typeface="+mn-ea"/>
                <a:cs typeface="Arial" pitchFamily="34" charset="0"/>
              </a:defRPr>
            </a:lvl2pPr>
            <a:lvl3pPr marL="914400" indent="0" algn="l" defTabSz="457200" rtl="0" eaLnBrk="1" latinLnBrk="0" hangingPunct="1">
              <a:spcBef>
                <a:spcPts val="400"/>
              </a:spcBef>
              <a:buClr>
                <a:schemeClr val="tx1"/>
              </a:buClr>
              <a:buFont typeface="Arial" pitchFamily="34" charset="0"/>
              <a:buNone/>
              <a:defRPr sz="1600" kern="1200">
                <a:solidFill>
                  <a:schemeClr val="tx1">
                    <a:tint val="75000"/>
                  </a:schemeClr>
                </a:solidFill>
                <a:latin typeface="Arial" pitchFamily="34" charset="0"/>
                <a:ea typeface="+mn-ea"/>
                <a:cs typeface="Arial" pitchFamily="34" charset="0"/>
              </a:defRPr>
            </a:lvl3pPr>
            <a:lvl4pPr marL="13716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4pPr>
            <a:lvl5pPr marL="18288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r>
              <a:rPr lang="en-US" dirty="0" smtClean="0"/>
              <a:t>Thank you</a:t>
            </a:r>
            <a:endParaRPr lang="en-US" dirty="0"/>
          </a:p>
        </p:txBody>
      </p:sp>
      <p:sp>
        <p:nvSpPr>
          <p:cNvPr id="9" name="Text Placeholder 11"/>
          <p:cNvSpPr txBox="1">
            <a:spLocks/>
          </p:cNvSpPr>
          <p:nvPr userDrawn="1"/>
        </p:nvSpPr>
        <p:spPr bwMode="gray">
          <a:xfrm>
            <a:off x="367200" y="5486400"/>
            <a:ext cx="8412480" cy="965703"/>
          </a:xfrm>
          <a:prstGeom prst="rect">
            <a:avLst/>
          </a:prstGeom>
        </p:spPr>
        <p:txBody>
          <a:bodyPr vert="horz" wrap="square" lIns="0" tIns="0" rIns="0" bIns="0" rtlCol="0" anchor="b" anchorCtr="0">
            <a:noAutofit/>
          </a:bodyPr>
          <a:lstStyle>
            <a:lvl1pPr marL="0" indent="0" algn="l" defTabSz="457200" rtl="0" eaLnBrk="1" latinLnBrk="0" hangingPunct="1">
              <a:spcBef>
                <a:spcPts val="1000"/>
              </a:spcBef>
              <a:buClr>
                <a:schemeClr val="accent1"/>
              </a:buClr>
              <a:buFont typeface="Arial"/>
              <a:buNone/>
              <a:defRPr sz="600" kern="1200">
                <a:solidFill>
                  <a:schemeClr val="tx1"/>
                </a:solidFill>
                <a:latin typeface="Arial" pitchFamily="34" charset="0"/>
                <a:ea typeface="+mn-ea"/>
                <a:cs typeface="Arial" pitchFamily="34" charset="0"/>
              </a:defRPr>
            </a:lvl1pPr>
            <a:lvl2pPr marL="0" indent="0" algn="l" defTabSz="457200" rtl="0" eaLnBrk="1" latinLnBrk="0" hangingPunct="1">
              <a:spcBef>
                <a:spcPts val="600"/>
              </a:spcBef>
              <a:buClr>
                <a:schemeClr val="bg1"/>
              </a:buClr>
              <a:buFont typeface="Arial" pitchFamily="34" charset="0"/>
              <a:buNone/>
              <a:defRPr sz="6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1" indent="0" algn="l" defTabSz="457200" rtl="0" eaLnBrk="1" fontAlgn="auto" latinLnBrk="0" hangingPunct="1">
              <a:lnSpc>
                <a:spcPct val="100000"/>
              </a:lnSpc>
              <a:spcBef>
                <a:spcPts val="600"/>
              </a:spcBef>
              <a:spcAft>
                <a:spcPts val="0"/>
              </a:spcAft>
              <a:buClr>
                <a:schemeClr val="bg1"/>
              </a:buClr>
              <a:buSzTx/>
              <a:buFont typeface="Arial" pitchFamily="34" charset="0"/>
              <a:buNone/>
              <a:tabLst/>
              <a:defRPr/>
            </a:pPr>
            <a:r>
              <a:rPr lang="en-GB" dirty="0" smtClean="0">
                <a:solidFill>
                  <a:srgbClr val="565A5C"/>
                </a:solidFill>
              </a:rPr>
              <a:t>© 2015 Dentons. This publication is not designed to provide legal or other advice and you should not take, or refrain from taking, action based on its content. Attorney Advertising. </a:t>
            </a:r>
            <a:r>
              <a:rPr lang="en-GB" sz="600" kern="1200" dirty="0" smtClean="0">
                <a:solidFill>
                  <a:srgbClr val="565A5C"/>
                </a:solidFill>
                <a:effectLst/>
                <a:latin typeface="Arial" pitchFamily="34" charset="0"/>
                <a:ea typeface="+mn-ea"/>
                <a:cs typeface="Arial" pitchFamily="34" charset="0"/>
              </a:rPr>
              <a:t>Dentons is a global legal practice providing client services worldwide through its member firms and affiliates. Dentons &amp; Co is a partnership comprising Dentons Middle East Partners LLP and Dentons Middle East Limited. It is authorised and regulated by the Solicitors Regulation Authority. Any reference to a "partner" means a person who is a partner, member, consultant or employee with equivalent standing and qualifications in one of Dentons' affiliates. Please see dentons.com for Legal Notices.</a:t>
            </a:r>
          </a:p>
        </p:txBody>
      </p:sp>
    </p:spTree>
    <p:extLst>
      <p:ext uri="{BB962C8B-B14F-4D97-AF65-F5344CB8AC3E}">
        <p14:creationId xmlns:p14="http://schemas.microsoft.com/office/powerpoint/2010/main" val="1133221675"/>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Almaty">
    <p:spTree>
      <p:nvGrpSpPr>
        <p:cNvPr id="1" name=""/>
        <p:cNvGrpSpPr/>
        <p:nvPr/>
      </p:nvGrpSpPr>
      <p:grpSpPr>
        <a:xfrm>
          <a:off x="0" y="0"/>
          <a:ext cx="0" cy="0"/>
          <a:chOff x="0" y="0"/>
          <a:chExt cx="0" cy="0"/>
        </a:xfrm>
      </p:grpSpPr>
      <p:pic>
        <p:nvPicPr>
          <p:cNvPr id="15" name="Picture 14" descr="Dentons_Logo_Purple_RGB_300.png"/>
          <p:cNvPicPr>
            <a:picLocks noChangeAspect="1"/>
          </p:cNvPicPr>
          <p:nvPr userDrawn="1"/>
        </p:nvPicPr>
        <p:blipFill>
          <a:blip r:embed="rId2"/>
          <a:stretch>
            <a:fillRect/>
          </a:stretch>
        </p:blipFill>
        <p:spPr>
          <a:xfrm>
            <a:off x="7309819" y="445483"/>
            <a:ext cx="1564606" cy="566928"/>
          </a:xfrm>
          <a:prstGeom prst="rect">
            <a:avLst/>
          </a:prstGeom>
        </p:spPr>
      </p:pic>
      <p:sp>
        <p:nvSpPr>
          <p:cNvPr id="6" name="Text Placeholder 6"/>
          <p:cNvSpPr txBox="1">
            <a:spLocks/>
          </p:cNvSpPr>
          <p:nvPr userDrawn="1"/>
        </p:nvSpPr>
        <p:spPr bwMode="gray">
          <a:xfrm>
            <a:off x="367200" y="2102400"/>
            <a:ext cx="4114800" cy="2043931"/>
          </a:xfrm>
          <a:prstGeom prst="rect">
            <a:avLst/>
          </a:prstGeom>
        </p:spPr>
        <p:txBody>
          <a:bodyPr vert="horz" wrap="square" lIns="0" tIns="0" rIns="0" bIns="0" rtlCol="0" anchor="t" anchorCtr="0">
            <a:noAutofit/>
          </a:bodyPr>
          <a:lstStyle>
            <a:lvl1pPr marL="0" indent="9525" algn="l" defTabSz="457200" rtl="0" eaLnBrk="1" latinLnBrk="0" hangingPunct="1">
              <a:lnSpc>
                <a:spcPts val="2000"/>
              </a:lnSpc>
              <a:spcBef>
                <a:spcPts val="0"/>
              </a:spcBef>
              <a:buClr>
                <a:schemeClr val="accent1"/>
              </a:buClr>
              <a:buFont typeface="Arial"/>
              <a:buNone/>
              <a:defRPr sz="1800" kern="1200">
                <a:solidFill>
                  <a:schemeClr val="tx1"/>
                </a:solidFill>
                <a:latin typeface="Arial" pitchFamily="34" charset="0"/>
                <a:ea typeface="+mn-ea"/>
                <a:cs typeface="Arial" pitchFamily="34" charset="0"/>
              </a:defRPr>
            </a:lvl1pPr>
            <a:lvl2pPr marL="0" indent="9525" algn="l" defTabSz="457200" rtl="0" eaLnBrk="1" latinLnBrk="0" hangingPunct="1">
              <a:lnSpc>
                <a:spcPts val="2000"/>
              </a:lnSpc>
              <a:spcBef>
                <a:spcPts val="600"/>
              </a:spcBef>
              <a:buClr>
                <a:schemeClr val="bg1"/>
              </a:buClr>
              <a:buFont typeface="Arial" pitchFamily="34" charset="0"/>
              <a:buNone/>
              <a:defRPr sz="1800" kern="1200">
                <a:solidFill>
                  <a:schemeClr val="tx1"/>
                </a:solidFill>
                <a:latin typeface="Arial" pitchFamily="34" charset="0"/>
                <a:ea typeface="+mn-ea"/>
                <a:cs typeface="Arial" pitchFamily="34" charset="0"/>
              </a:defRPr>
            </a:lvl2pPr>
            <a:lvl3pPr marL="0" indent="9525" algn="l" defTabSz="457200" rtl="0" eaLnBrk="1" latinLnBrk="0" hangingPunct="1">
              <a:spcBef>
                <a:spcPts val="400"/>
              </a:spcBef>
              <a:buClr>
                <a:schemeClr val="tx1"/>
              </a:buClr>
              <a:buFont typeface="Arial" pitchFamily="34" charset="0"/>
              <a:buNone/>
              <a:defRPr sz="1400" kern="1200">
                <a:solidFill>
                  <a:schemeClr val="tx1"/>
                </a:solidFill>
                <a:latin typeface="Arial" pitchFamily="34" charset="0"/>
                <a:ea typeface="+mn-ea"/>
                <a:cs typeface="Arial" pitchFamily="34" charset="0"/>
              </a:defRPr>
            </a:lvl3pPr>
            <a:lvl4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4pPr>
            <a:lvl5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indent="9525" algn="l" defTabSz="457200" rtl="0" eaLnBrk="1" fontAlgn="auto" latinLnBrk="0" hangingPunct="1">
              <a:lnSpc>
                <a:spcPts val="2000"/>
              </a:lnSpc>
              <a:spcBef>
                <a:spcPts val="0"/>
              </a:spcBef>
              <a:spcAft>
                <a:spcPct val="35000"/>
              </a:spcAft>
              <a:buClr>
                <a:srgbClr val="739600"/>
              </a:buClr>
              <a:buSzTx/>
              <a:buFont typeface="Arial"/>
              <a:buNone/>
              <a:tabLst/>
              <a:defRPr/>
            </a:pPr>
            <a:r>
              <a:rPr lang="en-GB" sz="1800" kern="1200" dirty="0" err="1" smtClean="0">
                <a:solidFill>
                  <a:srgbClr val="565A5C"/>
                </a:solidFill>
                <a:effectLst/>
                <a:latin typeface="Arial" pitchFamily="34" charset="0"/>
                <a:ea typeface="+mn-ea"/>
                <a:cs typeface="Arial" pitchFamily="34" charset="0"/>
              </a:rPr>
              <a:t>SNR</a:t>
            </a:r>
            <a:r>
              <a:rPr lang="en-GB" sz="1800" kern="1200" dirty="0" smtClean="0">
                <a:solidFill>
                  <a:srgbClr val="565A5C"/>
                </a:solidFill>
                <a:effectLst/>
                <a:latin typeface="Arial" pitchFamily="34" charset="0"/>
                <a:ea typeface="+mn-ea"/>
                <a:cs typeface="Arial" pitchFamily="34" charset="0"/>
              </a:rPr>
              <a:t> </a:t>
            </a:r>
            <a:r>
              <a:rPr lang="en-GB" sz="1800" kern="1200" dirty="0" err="1" smtClean="0">
                <a:solidFill>
                  <a:srgbClr val="565A5C"/>
                </a:solidFill>
                <a:effectLst/>
                <a:latin typeface="Arial" pitchFamily="34" charset="0"/>
                <a:ea typeface="+mn-ea"/>
                <a:cs typeface="Arial" pitchFamily="34" charset="0"/>
              </a:rPr>
              <a:t>Denton</a:t>
            </a:r>
            <a:r>
              <a:rPr lang="en-GB" sz="1800" kern="1200" dirty="0" smtClean="0">
                <a:solidFill>
                  <a:srgbClr val="565A5C"/>
                </a:solidFill>
                <a:effectLst/>
                <a:latin typeface="Arial" pitchFamily="34" charset="0"/>
                <a:ea typeface="+mn-ea"/>
                <a:cs typeface="Arial" pitchFamily="34" charset="0"/>
              </a:rPr>
              <a:t> Kazakhstan Limited</a:t>
            </a:r>
          </a:p>
          <a:p>
            <a:pPr eaLnBrk="1" hangingPunct="1">
              <a:spcAft>
                <a:spcPct val="35000"/>
              </a:spcAft>
              <a:buClr>
                <a:srgbClr val="739600"/>
              </a:buClr>
            </a:pPr>
            <a:r>
              <a:rPr lang="en-GB" sz="1800" kern="1200" dirty="0" smtClean="0">
                <a:solidFill>
                  <a:srgbClr val="565A5C"/>
                </a:solidFill>
                <a:effectLst/>
                <a:latin typeface="Arial" pitchFamily="34" charset="0"/>
                <a:ea typeface="+mn-ea"/>
                <a:cs typeface="Arial" pitchFamily="34" charset="0"/>
              </a:rPr>
              <a:t>13 </a:t>
            </a:r>
            <a:r>
              <a:rPr lang="en-GB" sz="1800" kern="1200" dirty="0" err="1" smtClean="0">
                <a:solidFill>
                  <a:srgbClr val="565A5C"/>
                </a:solidFill>
                <a:effectLst/>
                <a:latin typeface="Arial" pitchFamily="34" charset="0"/>
                <a:ea typeface="+mn-ea"/>
                <a:cs typeface="Arial" pitchFamily="34" charset="0"/>
              </a:rPr>
              <a:t>Zhambyl</a:t>
            </a:r>
            <a:r>
              <a:rPr lang="en-GB" sz="1800" kern="1200" dirty="0" smtClean="0">
                <a:solidFill>
                  <a:srgbClr val="565A5C"/>
                </a:solidFill>
                <a:effectLst/>
                <a:latin typeface="Arial" pitchFamily="34" charset="0"/>
                <a:ea typeface="+mn-ea"/>
                <a:cs typeface="Arial" pitchFamily="34" charset="0"/>
              </a:rPr>
              <a:t> St., room 24 </a:t>
            </a:r>
          </a:p>
          <a:p>
            <a:pPr eaLnBrk="1" hangingPunct="1">
              <a:spcAft>
                <a:spcPct val="35000"/>
              </a:spcAft>
              <a:buClr>
                <a:srgbClr val="739600"/>
              </a:buClr>
            </a:pPr>
            <a:r>
              <a:rPr lang="en-GB" sz="1800" dirty="0" smtClean="0">
                <a:solidFill>
                  <a:srgbClr val="565A5C"/>
                </a:solidFill>
                <a:cs typeface="Times New Roman" charset="0"/>
              </a:rPr>
              <a:t>Almaty </a:t>
            </a:r>
          </a:p>
          <a:p>
            <a:pPr eaLnBrk="1" hangingPunct="1">
              <a:spcAft>
                <a:spcPct val="35000"/>
              </a:spcAft>
              <a:buClr>
                <a:srgbClr val="739600"/>
              </a:buClr>
            </a:pPr>
            <a:r>
              <a:rPr lang="en-GB" sz="1800" dirty="0" smtClean="0">
                <a:solidFill>
                  <a:srgbClr val="565A5C"/>
                </a:solidFill>
                <a:cs typeface="Times New Roman" charset="0"/>
              </a:rPr>
              <a:t>050010</a:t>
            </a:r>
          </a:p>
          <a:p>
            <a:pPr eaLnBrk="1" hangingPunct="1">
              <a:spcAft>
                <a:spcPct val="35000"/>
              </a:spcAft>
              <a:buClr>
                <a:srgbClr val="739600"/>
              </a:buClr>
            </a:pPr>
            <a:r>
              <a:rPr lang="en-GB" sz="1800" dirty="0" smtClean="0">
                <a:solidFill>
                  <a:srgbClr val="565A5C"/>
                </a:solidFill>
                <a:cs typeface="Times New Roman" charset="0"/>
              </a:rPr>
              <a:t>Republic of Kazakhstan</a:t>
            </a:r>
            <a:endParaRPr lang="en-US" sz="1800" dirty="0" smtClean="0">
              <a:solidFill>
                <a:srgbClr val="565A5C"/>
              </a:solidFill>
            </a:endParaRPr>
          </a:p>
        </p:txBody>
      </p:sp>
      <p:sp>
        <p:nvSpPr>
          <p:cNvPr id="8" name="Text Placeholder 4"/>
          <p:cNvSpPr txBox="1">
            <a:spLocks/>
          </p:cNvSpPr>
          <p:nvPr userDrawn="1"/>
        </p:nvSpPr>
        <p:spPr bwMode="gray">
          <a:xfrm>
            <a:off x="367200" y="367200"/>
            <a:ext cx="6878232" cy="553998"/>
          </a:xfrm>
          <a:prstGeom prst="rect">
            <a:avLst/>
          </a:prstGeom>
        </p:spPr>
        <p:txBody>
          <a:bodyPr vert="horz" wrap="square" lIns="0" tIns="0" rIns="0" bIns="0" rtlCol="0" anchor="b">
            <a:spAutoFit/>
          </a:bodyPr>
          <a:lstStyle>
            <a:lvl1pPr marL="0" indent="0" algn="l" defTabSz="457200" rtl="0" eaLnBrk="1" latinLnBrk="0" hangingPunct="1">
              <a:spcBef>
                <a:spcPts val="0"/>
              </a:spcBef>
              <a:buClr>
                <a:schemeClr val="accent1"/>
              </a:buClr>
              <a:buFont typeface="Arial"/>
              <a:buNone/>
              <a:defRPr sz="3600" b="0" kern="1200">
                <a:solidFill>
                  <a:schemeClr val="accent1"/>
                </a:solidFill>
                <a:latin typeface="Arial" pitchFamily="34" charset="0"/>
                <a:ea typeface="+mn-ea"/>
                <a:cs typeface="Arial" pitchFamily="34" charset="0"/>
              </a:defRPr>
            </a:lvl1pPr>
            <a:lvl2pPr marL="457200" indent="0" algn="l" defTabSz="457200" rtl="0" eaLnBrk="1" latinLnBrk="0" hangingPunct="1">
              <a:spcBef>
                <a:spcPts val="600"/>
              </a:spcBef>
              <a:buClr>
                <a:schemeClr val="bg1"/>
              </a:buClr>
              <a:buFont typeface="Arial" pitchFamily="34" charset="0"/>
              <a:buNone/>
              <a:defRPr sz="1800" kern="1200">
                <a:solidFill>
                  <a:schemeClr val="tx1">
                    <a:tint val="75000"/>
                  </a:schemeClr>
                </a:solidFill>
                <a:latin typeface="Arial" pitchFamily="34" charset="0"/>
                <a:ea typeface="+mn-ea"/>
                <a:cs typeface="Arial" pitchFamily="34" charset="0"/>
              </a:defRPr>
            </a:lvl2pPr>
            <a:lvl3pPr marL="914400" indent="0" algn="l" defTabSz="457200" rtl="0" eaLnBrk="1" latinLnBrk="0" hangingPunct="1">
              <a:spcBef>
                <a:spcPts val="400"/>
              </a:spcBef>
              <a:buClr>
                <a:schemeClr val="tx1"/>
              </a:buClr>
              <a:buFont typeface="Arial" pitchFamily="34" charset="0"/>
              <a:buNone/>
              <a:defRPr sz="1600" kern="1200">
                <a:solidFill>
                  <a:schemeClr val="tx1">
                    <a:tint val="75000"/>
                  </a:schemeClr>
                </a:solidFill>
                <a:latin typeface="Arial" pitchFamily="34" charset="0"/>
                <a:ea typeface="+mn-ea"/>
                <a:cs typeface="Arial" pitchFamily="34" charset="0"/>
              </a:defRPr>
            </a:lvl3pPr>
            <a:lvl4pPr marL="13716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4pPr>
            <a:lvl5pPr marL="18288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r>
              <a:rPr lang="en-US" dirty="0" smtClean="0"/>
              <a:t>Thank you</a:t>
            </a:r>
            <a:endParaRPr lang="en-US" dirty="0"/>
          </a:p>
        </p:txBody>
      </p:sp>
      <p:sp>
        <p:nvSpPr>
          <p:cNvPr id="9" name="Text Placeholder 11"/>
          <p:cNvSpPr txBox="1">
            <a:spLocks/>
          </p:cNvSpPr>
          <p:nvPr userDrawn="1"/>
        </p:nvSpPr>
        <p:spPr bwMode="gray">
          <a:xfrm>
            <a:off x="367200" y="5486400"/>
            <a:ext cx="8412480" cy="965703"/>
          </a:xfrm>
          <a:prstGeom prst="rect">
            <a:avLst/>
          </a:prstGeom>
        </p:spPr>
        <p:txBody>
          <a:bodyPr vert="horz" wrap="square" lIns="0" tIns="0" rIns="0" bIns="0" rtlCol="0" anchor="b" anchorCtr="0">
            <a:noAutofit/>
          </a:bodyPr>
          <a:lstStyle>
            <a:lvl1pPr marL="0" indent="0" algn="l" defTabSz="457200" rtl="0" eaLnBrk="1" latinLnBrk="0" hangingPunct="1">
              <a:spcBef>
                <a:spcPts val="1000"/>
              </a:spcBef>
              <a:buClr>
                <a:schemeClr val="accent1"/>
              </a:buClr>
              <a:buFont typeface="Arial"/>
              <a:buNone/>
              <a:defRPr sz="600" kern="1200">
                <a:solidFill>
                  <a:schemeClr val="tx1"/>
                </a:solidFill>
                <a:latin typeface="Arial" pitchFamily="34" charset="0"/>
                <a:ea typeface="+mn-ea"/>
                <a:cs typeface="Arial" pitchFamily="34" charset="0"/>
              </a:defRPr>
            </a:lvl1pPr>
            <a:lvl2pPr marL="0" indent="0" algn="l" defTabSz="457200" rtl="0" eaLnBrk="1" latinLnBrk="0" hangingPunct="1">
              <a:spcBef>
                <a:spcPts val="600"/>
              </a:spcBef>
              <a:buClr>
                <a:schemeClr val="bg1"/>
              </a:buClr>
              <a:buFont typeface="Arial" pitchFamily="34" charset="0"/>
              <a:buNone/>
              <a:defRPr sz="6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rtl="0"/>
            <a:r>
              <a:rPr lang="en-GB" sz="600" b="0" i="0" u="none" strike="noStrike" kern="1200" baseline="0" dirty="0" smtClean="0">
                <a:solidFill>
                  <a:srgbClr val="565A5C"/>
                </a:solidFill>
                <a:latin typeface="Arial" pitchFamily="34" charset="0"/>
                <a:ea typeface="+mn-ea"/>
                <a:cs typeface="Arial" pitchFamily="34" charset="0"/>
              </a:rPr>
              <a:t>© 2015 Dentons. This publication is not designed to provide legal or other advice and you should not take, or refrain from taking, action based on its content. Attorney Advertising. </a:t>
            </a:r>
            <a:r>
              <a:rPr lang="en-GB" sz="600" kern="1200" dirty="0" smtClean="0">
                <a:solidFill>
                  <a:srgbClr val="565A5C"/>
                </a:solidFill>
                <a:effectLst/>
                <a:latin typeface="Arial" pitchFamily="34" charset="0"/>
                <a:ea typeface="+mn-ea"/>
                <a:cs typeface="Arial" pitchFamily="34" charset="0"/>
              </a:rPr>
              <a:t>Dentons is a global law firm providing client services worldwide through its member firms and affiliates.  In Kazakhstan,  Dentons UKMEA LLP operates through  </a:t>
            </a:r>
            <a:r>
              <a:rPr lang="en-GB" sz="600" kern="1200" dirty="0" err="1" smtClean="0">
                <a:solidFill>
                  <a:srgbClr val="565A5C"/>
                </a:solidFill>
                <a:effectLst/>
                <a:latin typeface="Arial" pitchFamily="34" charset="0"/>
                <a:ea typeface="+mn-ea"/>
                <a:cs typeface="Arial" pitchFamily="34" charset="0"/>
              </a:rPr>
              <a:t>SNR</a:t>
            </a:r>
            <a:r>
              <a:rPr lang="en-GB" sz="600" kern="1200" dirty="0" smtClean="0">
                <a:solidFill>
                  <a:srgbClr val="565A5C"/>
                </a:solidFill>
                <a:effectLst/>
                <a:latin typeface="Arial" pitchFamily="34" charset="0"/>
                <a:ea typeface="+mn-ea"/>
                <a:cs typeface="Arial" pitchFamily="34" charset="0"/>
              </a:rPr>
              <a:t> </a:t>
            </a:r>
            <a:r>
              <a:rPr lang="en-GB" sz="600" kern="1200" dirty="0" err="1" smtClean="0">
                <a:solidFill>
                  <a:srgbClr val="565A5C"/>
                </a:solidFill>
                <a:effectLst/>
                <a:latin typeface="Arial" pitchFamily="34" charset="0"/>
                <a:ea typeface="+mn-ea"/>
                <a:cs typeface="Arial" pitchFamily="34" charset="0"/>
              </a:rPr>
              <a:t>Denton</a:t>
            </a:r>
            <a:r>
              <a:rPr lang="en-GB" sz="600" kern="1200" dirty="0" smtClean="0">
                <a:solidFill>
                  <a:srgbClr val="565A5C"/>
                </a:solidFill>
                <a:effectLst/>
                <a:latin typeface="Arial" pitchFamily="34" charset="0"/>
                <a:ea typeface="+mn-ea"/>
                <a:cs typeface="Arial" pitchFamily="34" charset="0"/>
              </a:rPr>
              <a:t> Kazakhstan Limited, an English company registered under no. 03603245. It is authorised and regulated by the Solicitors Regulation Authority.  A list of its directors and any persons designated as partners is displayed at its registered office: One Fleet Place, London EC4M 7WS. Any reference to a "partner" means a person who is a partner, member, consultant or employee with equivalent standing and qualifications in one of Dentons' affiliates. Please see dentons.com for Legal Notices.</a:t>
            </a:r>
            <a:endParaRPr lang="en-GB" sz="600" b="0" i="0" u="none" strike="noStrike" kern="1200" baseline="0" dirty="0" smtClean="0">
              <a:solidFill>
                <a:srgbClr val="565A5C"/>
              </a:solidFill>
              <a:latin typeface="Arial" pitchFamily="34" charset="0"/>
              <a:ea typeface="+mn-ea"/>
              <a:cs typeface="Arial" pitchFamily="34" charset="0"/>
            </a:endParaRPr>
          </a:p>
        </p:txBody>
      </p:sp>
    </p:spTree>
    <p:extLst>
      <p:ext uri="{BB962C8B-B14F-4D97-AF65-F5344CB8AC3E}">
        <p14:creationId xmlns:p14="http://schemas.microsoft.com/office/powerpoint/2010/main" val="3209579554"/>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Amman">
    <p:spTree>
      <p:nvGrpSpPr>
        <p:cNvPr id="1" name=""/>
        <p:cNvGrpSpPr/>
        <p:nvPr/>
      </p:nvGrpSpPr>
      <p:grpSpPr>
        <a:xfrm>
          <a:off x="0" y="0"/>
          <a:ext cx="0" cy="0"/>
          <a:chOff x="0" y="0"/>
          <a:chExt cx="0" cy="0"/>
        </a:xfrm>
      </p:grpSpPr>
      <p:pic>
        <p:nvPicPr>
          <p:cNvPr id="15" name="Picture 14" descr="Dentons_Logo_Purple_RGB_300.png"/>
          <p:cNvPicPr>
            <a:picLocks noChangeAspect="1"/>
          </p:cNvPicPr>
          <p:nvPr userDrawn="1"/>
        </p:nvPicPr>
        <p:blipFill>
          <a:blip r:embed="rId2"/>
          <a:stretch>
            <a:fillRect/>
          </a:stretch>
        </p:blipFill>
        <p:spPr>
          <a:xfrm>
            <a:off x="7309819" y="445483"/>
            <a:ext cx="1564606" cy="566928"/>
          </a:xfrm>
          <a:prstGeom prst="rect">
            <a:avLst/>
          </a:prstGeom>
        </p:spPr>
      </p:pic>
      <p:sp>
        <p:nvSpPr>
          <p:cNvPr id="6" name="Text Placeholder 6"/>
          <p:cNvSpPr txBox="1">
            <a:spLocks/>
          </p:cNvSpPr>
          <p:nvPr userDrawn="1"/>
        </p:nvSpPr>
        <p:spPr bwMode="gray">
          <a:xfrm>
            <a:off x="367200" y="2102400"/>
            <a:ext cx="4114800" cy="2043931"/>
          </a:xfrm>
          <a:prstGeom prst="rect">
            <a:avLst/>
          </a:prstGeom>
        </p:spPr>
        <p:txBody>
          <a:bodyPr vert="horz" wrap="square" lIns="0" tIns="0" rIns="0" bIns="0" rtlCol="0" anchor="t" anchorCtr="0">
            <a:noAutofit/>
          </a:bodyPr>
          <a:lstStyle>
            <a:lvl1pPr marL="0" indent="9525" algn="l" defTabSz="457200" rtl="0" eaLnBrk="1" latinLnBrk="0" hangingPunct="1">
              <a:lnSpc>
                <a:spcPts val="2000"/>
              </a:lnSpc>
              <a:spcBef>
                <a:spcPts val="0"/>
              </a:spcBef>
              <a:buClr>
                <a:schemeClr val="accent1"/>
              </a:buClr>
              <a:buFont typeface="Arial"/>
              <a:buNone/>
              <a:defRPr sz="1800" kern="1200">
                <a:solidFill>
                  <a:schemeClr val="tx1"/>
                </a:solidFill>
                <a:latin typeface="Arial" pitchFamily="34" charset="0"/>
                <a:ea typeface="+mn-ea"/>
                <a:cs typeface="Arial" pitchFamily="34" charset="0"/>
              </a:defRPr>
            </a:lvl1pPr>
            <a:lvl2pPr marL="0" indent="9525" algn="l" defTabSz="457200" rtl="0" eaLnBrk="1" latinLnBrk="0" hangingPunct="1">
              <a:lnSpc>
                <a:spcPts val="2000"/>
              </a:lnSpc>
              <a:spcBef>
                <a:spcPts val="600"/>
              </a:spcBef>
              <a:buClr>
                <a:schemeClr val="bg1"/>
              </a:buClr>
              <a:buFont typeface="Arial" pitchFamily="34" charset="0"/>
              <a:buNone/>
              <a:defRPr sz="1800" kern="1200">
                <a:solidFill>
                  <a:schemeClr val="tx1"/>
                </a:solidFill>
                <a:latin typeface="Arial" pitchFamily="34" charset="0"/>
                <a:ea typeface="+mn-ea"/>
                <a:cs typeface="Arial" pitchFamily="34" charset="0"/>
              </a:defRPr>
            </a:lvl2pPr>
            <a:lvl3pPr marL="0" indent="9525" algn="l" defTabSz="457200" rtl="0" eaLnBrk="1" latinLnBrk="0" hangingPunct="1">
              <a:spcBef>
                <a:spcPts val="400"/>
              </a:spcBef>
              <a:buClr>
                <a:schemeClr val="tx1"/>
              </a:buClr>
              <a:buFont typeface="Arial" pitchFamily="34" charset="0"/>
              <a:buNone/>
              <a:defRPr sz="1400" kern="1200">
                <a:solidFill>
                  <a:schemeClr val="tx1"/>
                </a:solidFill>
                <a:latin typeface="Arial" pitchFamily="34" charset="0"/>
                <a:ea typeface="+mn-ea"/>
                <a:cs typeface="Arial" pitchFamily="34" charset="0"/>
              </a:defRPr>
            </a:lvl3pPr>
            <a:lvl4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4pPr>
            <a:lvl5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nSpc>
                <a:spcPts val="2000"/>
              </a:lnSpc>
              <a:spcBef>
                <a:spcPts val="600"/>
              </a:spcBef>
              <a:spcAft>
                <a:spcPts val="0"/>
              </a:spcAft>
            </a:pPr>
            <a:r>
              <a:rPr lang="en-GB" sz="1800" dirty="0" smtClean="0">
                <a:solidFill>
                  <a:srgbClr val="565A5C"/>
                </a:solidFill>
                <a:effectLst/>
                <a:latin typeface="Arial"/>
                <a:ea typeface="Arial"/>
                <a:cs typeface="Arial"/>
              </a:rPr>
              <a:t>The Law Firm of </a:t>
            </a:r>
            <a:r>
              <a:rPr lang="en-GB" sz="1800" dirty="0" err="1" smtClean="0">
                <a:solidFill>
                  <a:srgbClr val="565A5C"/>
                </a:solidFill>
                <a:effectLst/>
                <a:latin typeface="Arial"/>
                <a:ea typeface="Arial"/>
                <a:cs typeface="Arial"/>
              </a:rPr>
              <a:t>Safwan</a:t>
            </a:r>
            <a:r>
              <a:rPr lang="en-GB" sz="1800" dirty="0" smtClean="0">
                <a:solidFill>
                  <a:srgbClr val="565A5C"/>
                </a:solidFill>
                <a:effectLst/>
                <a:latin typeface="Arial"/>
                <a:ea typeface="Arial"/>
                <a:cs typeface="Arial"/>
              </a:rPr>
              <a:t> </a:t>
            </a:r>
            <a:r>
              <a:rPr lang="en-GB" sz="1800" dirty="0" err="1" smtClean="0">
                <a:solidFill>
                  <a:srgbClr val="565A5C"/>
                </a:solidFill>
                <a:effectLst/>
                <a:latin typeface="Arial"/>
                <a:ea typeface="Arial"/>
                <a:cs typeface="Arial"/>
              </a:rPr>
              <a:t>Moubaydeen</a:t>
            </a:r>
            <a:r>
              <a:rPr lang="en-GB" sz="1800" dirty="0" smtClean="0">
                <a:solidFill>
                  <a:srgbClr val="565A5C"/>
                </a:solidFill>
                <a:effectLst/>
                <a:latin typeface="Arial"/>
                <a:ea typeface="Arial"/>
                <a:cs typeface="Arial"/>
              </a:rPr>
              <a:t> </a:t>
            </a:r>
          </a:p>
          <a:p>
            <a:pPr>
              <a:lnSpc>
                <a:spcPts val="2000"/>
              </a:lnSpc>
              <a:spcBef>
                <a:spcPts val="600"/>
              </a:spcBef>
              <a:spcAft>
                <a:spcPts val="0"/>
              </a:spcAft>
            </a:pPr>
            <a:r>
              <a:rPr lang="en-GB" sz="1800" dirty="0" smtClean="0">
                <a:solidFill>
                  <a:srgbClr val="565A5C"/>
                </a:solidFill>
                <a:effectLst/>
                <a:latin typeface="Arial"/>
                <a:ea typeface="Arial"/>
                <a:cs typeface="Arial"/>
              </a:rPr>
              <a:t>in association with Dentons &amp; Co</a:t>
            </a:r>
          </a:p>
          <a:p>
            <a:pPr>
              <a:lnSpc>
                <a:spcPts val="2000"/>
              </a:lnSpc>
              <a:spcBef>
                <a:spcPts val="600"/>
              </a:spcBef>
              <a:spcAft>
                <a:spcPts val="0"/>
              </a:spcAft>
            </a:pPr>
            <a:r>
              <a:rPr lang="en-GB" sz="1800" dirty="0" err="1" smtClean="0">
                <a:solidFill>
                  <a:srgbClr val="565A5C"/>
                </a:solidFill>
                <a:effectLst/>
                <a:latin typeface="Arial"/>
                <a:ea typeface="Arial"/>
                <a:cs typeface="Arial"/>
              </a:rPr>
              <a:t>Emmar</a:t>
            </a:r>
            <a:r>
              <a:rPr lang="en-GB" sz="1800" dirty="0" smtClean="0">
                <a:solidFill>
                  <a:srgbClr val="565A5C"/>
                </a:solidFill>
                <a:effectLst/>
                <a:latin typeface="Arial"/>
                <a:ea typeface="Arial"/>
                <a:cs typeface="Arial"/>
              </a:rPr>
              <a:t> Towers Building B</a:t>
            </a:r>
          </a:p>
          <a:p>
            <a:pPr>
              <a:lnSpc>
                <a:spcPts val="2000"/>
              </a:lnSpc>
              <a:spcBef>
                <a:spcPts val="600"/>
              </a:spcBef>
              <a:spcAft>
                <a:spcPts val="0"/>
              </a:spcAft>
            </a:pPr>
            <a:r>
              <a:rPr lang="en-GB" sz="1800" dirty="0" smtClean="0">
                <a:solidFill>
                  <a:srgbClr val="565A5C"/>
                </a:solidFill>
                <a:effectLst/>
                <a:latin typeface="Arial"/>
                <a:ea typeface="Arial"/>
                <a:cs typeface="Arial"/>
              </a:rPr>
              <a:t>12th Floor </a:t>
            </a:r>
            <a:r>
              <a:rPr lang="en-GB" sz="1800" dirty="0" err="1" smtClean="0">
                <a:solidFill>
                  <a:srgbClr val="565A5C"/>
                </a:solidFill>
                <a:effectLst/>
                <a:latin typeface="Arial"/>
                <a:ea typeface="Arial"/>
                <a:cs typeface="Arial"/>
              </a:rPr>
              <a:t>Zahran</a:t>
            </a:r>
            <a:r>
              <a:rPr lang="en-GB" sz="1800" dirty="0" smtClean="0">
                <a:solidFill>
                  <a:srgbClr val="565A5C"/>
                </a:solidFill>
                <a:effectLst/>
                <a:latin typeface="Arial"/>
                <a:ea typeface="Arial"/>
                <a:cs typeface="Arial"/>
              </a:rPr>
              <a:t> Street</a:t>
            </a:r>
          </a:p>
          <a:p>
            <a:pPr>
              <a:lnSpc>
                <a:spcPts val="2000"/>
              </a:lnSpc>
              <a:spcBef>
                <a:spcPts val="600"/>
              </a:spcBef>
              <a:spcAft>
                <a:spcPts val="0"/>
              </a:spcAft>
            </a:pPr>
            <a:r>
              <a:rPr lang="en-GB" sz="1800" dirty="0" smtClean="0">
                <a:solidFill>
                  <a:srgbClr val="565A5C"/>
                </a:solidFill>
                <a:effectLst/>
                <a:latin typeface="Arial"/>
                <a:ea typeface="Arial"/>
                <a:cs typeface="Arial"/>
              </a:rPr>
              <a:t>PO Box 926442</a:t>
            </a:r>
          </a:p>
          <a:p>
            <a:pPr>
              <a:lnSpc>
                <a:spcPts val="2000"/>
              </a:lnSpc>
              <a:spcBef>
                <a:spcPts val="600"/>
              </a:spcBef>
              <a:spcAft>
                <a:spcPts val="0"/>
              </a:spcAft>
            </a:pPr>
            <a:r>
              <a:rPr lang="en-GB" sz="1800" dirty="0" smtClean="0">
                <a:solidFill>
                  <a:srgbClr val="565A5C"/>
                </a:solidFill>
                <a:effectLst/>
                <a:latin typeface="Arial"/>
                <a:ea typeface="Arial"/>
                <a:cs typeface="Arial"/>
              </a:rPr>
              <a:t>Amman 11190 Jordan</a:t>
            </a:r>
          </a:p>
        </p:txBody>
      </p:sp>
      <p:sp>
        <p:nvSpPr>
          <p:cNvPr id="8" name="Text Placeholder 4"/>
          <p:cNvSpPr txBox="1">
            <a:spLocks/>
          </p:cNvSpPr>
          <p:nvPr userDrawn="1"/>
        </p:nvSpPr>
        <p:spPr bwMode="gray">
          <a:xfrm>
            <a:off x="367200" y="367200"/>
            <a:ext cx="6878232" cy="553998"/>
          </a:xfrm>
          <a:prstGeom prst="rect">
            <a:avLst/>
          </a:prstGeom>
        </p:spPr>
        <p:txBody>
          <a:bodyPr vert="horz" wrap="square" lIns="0" tIns="0" rIns="0" bIns="0" rtlCol="0" anchor="b">
            <a:spAutoFit/>
          </a:bodyPr>
          <a:lstStyle>
            <a:lvl1pPr marL="0" indent="0" algn="l" defTabSz="457200" rtl="0" eaLnBrk="1" latinLnBrk="0" hangingPunct="1">
              <a:spcBef>
                <a:spcPts val="0"/>
              </a:spcBef>
              <a:buClr>
                <a:schemeClr val="accent1"/>
              </a:buClr>
              <a:buFont typeface="Arial"/>
              <a:buNone/>
              <a:defRPr sz="3600" b="0" kern="1200">
                <a:solidFill>
                  <a:schemeClr val="accent1"/>
                </a:solidFill>
                <a:latin typeface="Arial" pitchFamily="34" charset="0"/>
                <a:ea typeface="+mn-ea"/>
                <a:cs typeface="Arial" pitchFamily="34" charset="0"/>
              </a:defRPr>
            </a:lvl1pPr>
            <a:lvl2pPr marL="457200" indent="0" algn="l" defTabSz="457200" rtl="0" eaLnBrk="1" latinLnBrk="0" hangingPunct="1">
              <a:spcBef>
                <a:spcPts val="600"/>
              </a:spcBef>
              <a:buClr>
                <a:schemeClr val="bg1"/>
              </a:buClr>
              <a:buFont typeface="Arial" pitchFamily="34" charset="0"/>
              <a:buNone/>
              <a:defRPr sz="1800" kern="1200">
                <a:solidFill>
                  <a:schemeClr val="tx1">
                    <a:tint val="75000"/>
                  </a:schemeClr>
                </a:solidFill>
                <a:latin typeface="Arial" pitchFamily="34" charset="0"/>
                <a:ea typeface="+mn-ea"/>
                <a:cs typeface="Arial" pitchFamily="34" charset="0"/>
              </a:defRPr>
            </a:lvl2pPr>
            <a:lvl3pPr marL="914400" indent="0" algn="l" defTabSz="457200" rtl="0" eaLnBrk="1" latinLnBrk="0" hangingPunct="1">
              <a:spcBef>
                <a:spcPts val="400"/>
              </a:spcBef>
              <a:buClr>
                <a:schemeClr val="tx1"/>
              </a:buClr>
              <a:buFont typeface="Arial" pitchFamily="34" charset="0"/>
              <a:buNone/>
              <a:defRPr sz="1600" kern="1200">
                <a:solidFill>
                  <a:schemeClr val="tx1">
                    <a:tint val="75000"/>
                  </a:schemeClr>
                </a:solidFill>
                <a:latin typeface="Arial" pitchFamily="34" charset="0"/>
                <a:ea typeface="+mn-ea"/>
                <a:cs typeface="Arial" pitchFamily="34" charset="0"/>
              </a:defRPr>
            </a:lvl3pPr>
            <a:lvl4pPr marL="13716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4pPr>
            <a:lvl5pPr marL="18288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r>
              <a:rPr lang="en-US" dirty="0" smtClean="0"/>
              <a:t>Thank you</a:t>
            </a:r>
            <a:endParaRPr lang="en-US" dirty="0"/>
          </a:p>
        </p:txBody>
      </p:sp>
      <p:sp>
        <p:nvSpPr>
          <p:cNvPr id="9" name="Text Placeholder 11"/>
          <p:cNvSpPr txBox="1">
            <a:spLocks/>
          </p:cNvSpPr>
          <p:nvPr userDrawn="1"/>
        </p:nvSpPr>
        <p:spPr bwMode="gray">
          <a:xfrm>
            <a:off x="367200" y="5486400"/>
            <a:ext cx="8412480" cy="965703"/>
          </a:xfrm>
          <a:prstGeom prst="rect">
            <a:avLst/>
          </a:prstGeom>
        </p:spPr>
        <p:txBody>
          <a:bodyPr vert="horz" wrap="square" lIns="0" tIns="0" rIns="0" bIns="0" rtlCol="0" anchor="b" anchorCtr="0">
            <a:noAutofit/>
          </a:bodyPr>
          <a:lstStyle>
            <a:lvl1pPr marL="0" indent="0" algn="l" defTabSz="457200" rtl="0" eaLnBrk="1" latinLnBrk="0" hangingPunct="1">
              <a:spcBef>
                <a:spcPts val="1000"/>
              </a:spcBef>
              <a:buClr>
                <a:schemeClr val="accent1"/>
              </a:buClr>
              <a:buFont typeface="Arial"/>
              <a:buNone/>
              <a:defRPr sz="600" kern="1200">
                <a:solidFill>
                  <a:schemeClr val="tx1"/>
                </a:solidFill>
                <a:latin typeface="Arial" pitchFamily="34" charset="0"/>
                <a:ea typeface="+mn-ea"/>
                <a:cs typeface="Arial" pitchFamily="34" charset="0"/>
              </a:defRPr>
            </a:lvl1pPr>
            <a:lvl2pPr marL="0" indent="0" algn="l" defTabSz="457200" rtl="0" eaLnBrk="1" latinLnBrk="0" hangingPunct="1">
              <a:spcBef>
                <a:spcPts val="600"/>
              </a:spcBef>
              <a:buClr>
                <a:schemeClr val="bg1"/>
              </a:buClr>
              <a:buFont typeface="Arial" pitchFamily="34" charset="0"/>
              <a:buNone/>
              <a:defRPr sz="6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1"/>
            <a:r>
              <a:rPr lang="en-GB" dirty="0" smtClean="0">
                <a:solidFill>
                  <a:srgbClr val="565A5C"/>
                </a:solidFill>
              </a:rPr>
              <a:t>© 2015 Dentons. This publication is not designed to provide legal or other advice and you should not take, or refrain from taking, action based on its content. Attorney Advertising. Please see dentons.com for Legal Notices. Dentons is an international legal practice providing client services worldwide through its member firms and affiliates. The Law Firm of </a:t>
            </a:r>
            <a:r>
              <a:rPr lang="en-GB" dirty="0" err="1" smtClean="0">
                <a:solidFill>
                  <a:srgbClr val="565A5C"/>
                </a:solidFill>
              </a:rPr>
              <a:t>Safwan</a:t>
            </a:r>
            <a:r>
              <a:rPr lang="en-GB" dirty="0" smtClean="0">
                <a:solidFill>
                  <a:srgbClr val="565A5C"/>
                </a:solidFill>
              </a:rPr>
              <a:t> </a:t>
            </a:r>
            <a:r>
              <a:rPr lang="en-GB" dirty="0" err="1" smtClean="0">
                <a:solidFill>
                  <a:srgbClr val="565A5C"/>
                </a:solidFill>
              </a:rPr>
              <a:t>Moubaydeen</a:t>
            </a:r>
            <a:r>
              <a:rPr lang="en-GB" dirty="0" smtClean="0">
                <a:solidFill>
                  <a:srgbClr val="565A5C"/>
                </a:solidFill>
              </a:rPr>
              <a:t> operates in Jordan in association with Dentons &amp; Co. Dentons &amp; Co is a partnership comprising Dentons Middle East Partners LLP and Dentons Middle East Limited. It is authorised and regulated by the Solicitors Regulation Authority. Any reference to a "partner" means a person who is a partner, member, consultant or employee with equivalent standing and qualifications in one of Dentons' affiliates.</a:t>
            </a:r>
          </a:p>
        </p:txBody>
      </p:sp>
    </p:spTree>
    <p:extLst>
      <p:ext uri="{BB962C8B-B14F-4D97-AF65-F5344CB8AC3E}">
        <p14:creationId xmlns:p14="http://schemas.microsoft.com/office/powerpoint/2010/main" val="391973140"/>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Bahrain">
    <p:spTree>
      <p:nvGrpSpPr>
        <p:cNvPr id="1" name=""/>
        <p:cNvGrpSpPr/>
        <p:nvPr/>
      </p:nvGrpSpPr>
      <p:grpSpPr>
        <a:xfrm>
          <a:off x="0" y="0"/>
          <a:ext cx="0" cy="0"/>
          <a:chOff x="0" y="0"/>
          <a:chExt cx="0" cy="0"/>
        </a:xfrm>
      </p:grpSpPr>
      <p:pic>
        <p:nvPicPr>
          <p:cNvPr id="15" name="Picture 14" descr="Dentons_Logo_Purple_RGB_300.png"/>
          <p:cNvPicPr>
            <a:picLocks noChangeAspect="1"/>
          </p:cNvPicPr>
          <p:nvPr userDrawn="1"/>
        </p:nvPicPr>
        <p:blipFill>
          <a:blip r:embed="rId2"/>
          <a:stretch>
            <a:fillRect/>
          </a:stretch>
        </p:blipFill>
        <p:spPr>
          <a:xfrm>
            <a:off x="7309819" y="445483"/>
            <a:ext cx="1564606" cy="566928"/>
          </a:xfrm>
          <a:prstGeom prst="rect">
            <a:avLst/>
          </a:prstGeom>
        </p:spPr>
      </p:pic>
      <p:sp>
        <p:nvSpPr>
          <p:cNvPr id="6" name="Text Placeholder 6"/>
          <p:cNvSpPr txBox="1">
            <a:spLocks/>
          </p:cNvSpPr>
          <p:nvPr userDrawn="1"/>
        </p:nvSpPr>
        <p:spPr bwMode="gray">
          <a:xfrm>
            <a:off x="367200" y="2102400"/>
            <a:ext cx="4114800" cy="2043931"/>
          </a:xfrm>
          <a:prstGeom prst="rect">
            <a:avLst/>
          </a:prstGeom>
        </p:spPr>
        <p:txBody>
          <a:bodyPr vert="horz" wrap="square" lIns="0" tIns="0" rIns="0" bIns="0" rtlCol="0" anchor="t" anchorCtr="0">
            <a:noAutofit/>
          </a:bodyPr>
          <a:lstStyle>
            <a:lvl1pPr marL="0" indent="9525" algn="l" defTabSz="457200" rtl="0" eaLnBrk="1" latinLnBrk="0" hangingPunct="1">
              <a:lnSpc>
                <a:spcPts val="2000"/>
              </a:lnSpc>
              <a:spcBef>
                <a:spcPts val="0"/>
              </a:spcBef>
              <a:buClr>
                <a:schemeClr val="accent1"/>
              </a:buClr>
              <a:buFont typeface="Arial"/>
              <a:buNone/>
              <a:defRPr sz="1800" kern="1200">
                <a:solidFill>
                  <a:schemeClr val="tx1"/>
                </a:solidFill>
                <a:latin typeface="Arial" pitchFamily="34" charset="0"/>
                <a:ea typeface="+mn-ea"/>
                <a:cs typeface="Arial" pitchFamily="34" charset="0"/>
              </a:defRPr>
            </a:lvl1pPr>
            <a:lvl2pPr marL="0" indent="9525" algn="l" defTabSz="457200" rtl="0" eaLnBrk="1" latinLnBrk="0" hangingPunct="1">
              <a:lnSpc>
                <a:spcPts val="2000"/>
              </a:lnSpc>
              <a:spcBef>
                <a:spcPts val="600"/>
              </a:spcBef>
              <a:buClr>
                <a:schemeClr val="bg1"/>
              </a:buClr>
              <a:buFont typeface="Arial" pitchFamily="34" charset="0"/>
              <a:buNone/>
              <a:defRPr sz="1800" kern="1200">
                <a:solidFill>
                  <a:schemeClr val="tx1"/>
                </a:solidFill>
                <a:latin typeface="Arial" pitchFamily="34" charset="0"/>
                <a:ea typeface="+mn-ea"/>
                <a:cs typeface="Arial" pitchFamily="34" charset="0"/>
              </a:defRPr>
            </a:lvl2pPr>
            <a:lvl3pPr marL="0" indent="9525" algn="l" defTabSz="457200" rtl="0" eaLnBrk="1" latinLnBrk="0" hangingPunct="1">
              <a:spcBef>
                <a:spcPts val="400"/>
              </a:spcBef>
              <a:buClr>
                <a:schemeClr val="tx1"/>
              </a:buClr>
              <a:buFont typeface="Arial" pitchFamily="34" charset="0"/>
              <a:buNone/>
              <a:defRPr sz="1400" kern="1200">
                <a:solidFill>
                  <a:schemeClr val="tx1"/>
                </a:solidFill>
                <a:latin typeface="Arial" pitchFamily="34" charset="0"/>
                <a:ea typeface="+mn-ea"/>
                <a:cs typeface="Arial" pitchFamily="34" charset="0"/>
              </a:defRPr>
            </a:lvl3pPr>
            <a:lvl4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4pPr>
            <a:lvl5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spcAft>
                <a:spcPct val="35000"/>
              </a:spcAft>
              <a:buClr>
                <a:srgbClr val="739600"/>
              </a:buClr>
            </a:pPr>
            <a:r>
              <a:rPr lang="en-GB" sz="1800" dirty="0" smtClean="0">
                <a:solidFill>
                  <a:srgbClr val="565A5C"/>
                </a:solidFill>
                <a:cs typeface="Times New Roman" charset="0"/>
              </a:rPr>
              <a:t>Dentons &amp; Co </a:t>
            </a:r>
          </a:p>
          <a:p>
            <a:pPr eaLnBrk="1" hangingPunct="1">
              <a:spcAft>
                <a:spcPct val="35000"/>
              </a:spcAft>
              <a:buClr>
                <a:srgbClr val="739600"/>
              </a:buClr>
            </a:pPr>
            <a:r>
              <a:rPr lang="en-GB" sz="1800" dirty="0" smtClean="0">
                <a:solidFill>
                  <a:srgbClr val="565A5C"/>
                </a:solidFill>
                <a:cs typeface="Times New Roman" charset="0"/>
              </a:rPr>
              <a:t>PO Box 5852</a:t>
            </a:r>
          </a:p>
          <a:p>
            <a:pPr eaLnBrk="1" hangingPunct="1">
              <a:spcAft>
                <a:spcPct val="35000"/>
              </a:spcAft>
              <a:buClr>
                <a:srgbClr val="739600"/>
              </a:buClr>
            </a:pPr>
            <a:r>
              <a:rPr lang="en-GB" sz="1800" dirty="0" smtClean="0">
                <a:solidFill>
                  <a:srgbClr val="565A5C"/>
                </a:solidFill>
                <a:cs typeface="Times New Roman" charset="0"/>
              </a:rPr>
              <a:t>Bahrain Financial Harbour</a:t>
            </a:r>
          </a:p>
          <a:p>
            <a:pPr eaLnBrk="1" hangingPunct="1">
              <a:spcAft>
                <a:spcPct val="35000"/>
              </a:spcAft>
              <a:buClr>
                <a:srgbClr val="739600"/>
              </a:buClr>
            </a:pPr>
            <a:r>
              <a:rPr lang="en-GB" sz="1800" dirty="0" smtClean="0">
                <a:solidFill>
                  <a:srgbClr val="565A5C"/>
                </a:solidFill>
                <a:cs typeface="Times New Roman" charset="0"/>
              </a:rPr>
              <a:t>West Tower</a:t>
            </a:r>
          </a:p>
          <a:p>
            <a:pPr eaLnBrk="1" hangingPunct="1">
              <a:spcAft>
                <a:spcPct val="35000"/>
              </a:spcAft>
              <a:buClr>
                <a:srgbClr val="739600"/>
              </a:buClr>
            </a:pPr>
            <a:r>
              <a:rPr lang="en-GB" sz="1800" dirty="0" smtClean="0">
                <a:solidFill>
                  <a:srgbClr val="565A5C"/>
                </a:solidFill>
                <a:cs typeface="Times New Roman" charset="0"/>
              </a:rPr>
              <a:t>15th Floor Office 1501-1504</a:t>
            </a:r>
          </a:p>
          <a:p>
            <a:pPr eaLnBrk="1" hangingPunct="1">
              <a:spcAft>
                <a:spcPct val="35000"/>
              </a:spcAft>
              <a:buClr>
                <a:srgbClr val="739600"/>
              </a:buClr>
            </a:pPr>
            <a:r>
              <a:rPr lang="en-GB" sz="1800" dirty="0" smtClean="0">
                <a:solidFill>
                  <a:srgbClr val="565A5C"/>
                </a:solidFill>
                <a:cs typeface="Times New Roman" charset="0"/>
              </a:rPr>
              <a:t>Building 1459  Road 4626  Block 346</a:t>
            </a:r>
          </a:p>
          <a:p>
            <a:pPr eaLnBrk="1" hangingPunct="1">
              <a:spcAft>
                <a:spcPct val="35000"/>
              </a:spcAft>
              <a:buClr>
                <a:srgbClr val="739600"/>
              </a:buClr>
            </a:pPr>
            <a:r>
              <a:rPr lang="en-GB" sz="1800" dirty="0" smtClean="0">
                <a:solidFill>
                  <a:srgbClr val="565A5C"/>
                </a:solidFill>
                <a:cs typeface="Times New Roman" charset="0"/>
              </a:rPr>
              <a:t>Manama  Kingdom of Bahrain</a:t>
            </a:r>
            <a:endParaRPr lang="en-US" sz="1800" dirty="0">
              <a:solidFill>
                <a:srgbClr val="565A5C"/>
              </a:solidFill>
            </a:endParaRPr>
          </a:p>
        </p:txBody>
      </p:sp>
      <p:sp>
        <p:nvSpPr>
          <p:cNvPr id="8" name="Text Placeholder 4"/>
          <p:cNvSpPr txBox="1">
            <a:spLocks/>
          </p:cNvSpPr>
          <p:nvPr userDrawn="1"/>
        </p:nvSpPr>
        <p:spPr bwMode="gray">
          <a:xfrm>
            <a:off x="367200" y="367200"/>
            <a:ext cx="6878232" cy="553998"/>
          </a:xfrm>
          <a:prstGeom prst="rect">
            <a:avLst/>
          </a:prstGeom>
        </p:spPr>
        <p:txBody>
          <a:bodyPr vert="horz" wrap="square" lIns="0" tIns="0" rIns="0" bIns="0" rtlCol="0" anchor="b">
            <a:spAutoFit/>
          </a:bodyPr>
          <a:lstStyle>
            <a:lvl1pPr marL="0" indent="0" algn="l" defTabSz="457200" rtl="0" eaLnBrk="1" latinLnBrk="0" hangingPunct="1">
              <a:spcBef>
                <a:spcPts val="0"/>
              </a:spcBef>
              <a:buClr>
                <a:schemeClr val="accent1"/>
              </a:buClr>
              <a:buFont typeface="Arial"/>
              <a:buNone/>
              <a:defRPr sz="3600" b="0" kern="1200">
                <a:solidFill>
                  <a:schemeClr val="accent1"/>
                </a:solidFill>
                <a:latin typeface="Arial" pitchFamily="34" charset="0"/>
                <a:ea typeface="+mn-ea"/>
                <a:cs typeface="Arial" pitchFamily="34" charset="0"/>
              </a:defRPr>
            </a:lvl1pPr>
            <a:lvl2pPr marL="457200" indent="0" algn="l" defTabSz="457200" rtl="0" eaLnBrk="1" latinLnBrk="0" hangingPunct="1">
              <a:spcBef>
                <a:spcPts val="600"/>
              </a:spcBef>
              <a:buClr>
                <a:schemeClr val="bg1"/>
              </a:buClr>
              <a:buFont typeface="Arial" pitchFamily="34" charset="0"/>
              <a:buNone/>
              <a:defRPr sz="1800" kern="1200">
                <a:solidFill>
                  <a:schemeClr val="tx1">
                    <a:tint val="75000"/>
                  </a:schemeClr>
                </a:solidFill>
                <a:latin typeface="Arial" pitchFamily="34" charset="0"/>
                <a:ea typeface="+mn-ea"/>
                <a:cs typeface="Arial" pitchFamily="34" charset="0"/>
              </a:defRPr>
            </a:lvl2pPr>
            <a:lvl3pPr marL="914400" indent="0" algn="l" defTabSz="457200" rtl="0" eaLnBrk="1" latinLnBrk="0" hangingPunct="1">
              <a:spcBef>
                <a:spcPts val="400"/>
              </a:spcBef>
              <a:buClr>
                <a:schemeClr val="tx1"/>
              </a:buClr>
              <a:buFont typeface="Arial" pitchFamily="34" charset="0"/>
              <a:buNone/>
              <a:defRPr sz="1600" kern="1200">
                <a:solidFill>
                  <a:schemeClr val="tx1">
                    <a:tint val="75000"/>
                  </a:schemeClr>
                </a:solidFill>
                <a:latin typeface="Arial" pitchFamily="34" charset="0"/>
                <a:ea typeface="+mn-ea"/>
                <a:cs typeface="Arial" pitchFamily="34" charset="0"/>
              </a:defRPr>
            </a:lvl3pPr>
            <a:lvl4pPr marL="13716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4pPr>
            <a:lvl5pPr marL="18288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r>
              <a:rPr lang="en-US" dirty="0" smtClean="0"/>
              <a:t>Thank you</a:t>
            </a:r>
            <a:endParaRPr lang="en-US" dirty="0"/>
          </a:p>
        </p:txBody>
      </p:sp>
      <p:sp>
        <p:nvSpPr>
          <p:cNvPr id="9" name="Text Placeholder 11"/>
          <p:cNvSpPr txBox="1">
            <a:spLocks/>
          </p:cNvSpPr>
          <p:nvPr userDrawn="1"/>
        </p:nvSpPr>
        <p:spPr bwMode="gray">
          <a:xfrm>
            <a:off x="367200" y="5486400"/>
            <a:ext cx="8412480" cy="965703"/>
          </a:xfrm>
          <a:prstGeom prst="rect">
            <a:avLst/>
          </a:prstGeom>
        </p:spPr>
        <p:txBody>
          <a:bodyPr vert="horz" wrap="square" lIns="0" tIns="0" rIns="0" bIns="0" rtlCol="0" anchor="b" anchorCtr="0">
            <a:noAutofit/>
          </a:bodyPr>
          <a:lstStyle>
            <a:lvl1pPr marL="0" indent="0" algn="l" defTabSz="457200" rtl="0" eaLnBrk="1" latinLnBrk="0" hangingPunct="1">
              <a:spcBef>
                <a:spcPts val="1000"/>
              </a:spcBef>
              <a:buClr>
                <a:schemeClr val="accent1"/>
              </a:buClr>
              <a:buFont typeface="Arial"/>
              <a:buNone/>
              <a:defRPr sz="600" kern="1200">
                <a:solidFill>
                  <a:schemeClr val="tx1"/>
                </a:solidFill>
                <a:latin typeface="Arial" pitchFamily="34" charset="0"/>
                <a:ea typeface="+mn-ea"/>
                <a:cs typeface="Arial" pitchFamily="34" charset="0"/>
              </a:defRPr>
            </a:lvl1pPr>
            <a:lvl2pPr marL="0" indent="0" algn="l" defTabSz="457200" rtl="0" eaLnBrk="1" latinLnBrk="0" hangingPunct="1">
              <a:spcBef>
                <a:spcPts val="600"/>
              </a:spcBef>
              <a:buClr>
                <a:schemeClr val="bg1"/>
              </a:buClr>
              <a:buFont typeface="Arial" pitchFamily="34" charset="0"/>
              <a:buNone/>
              <a:defRPr sz="6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rtl="0"/>
            <a:r>
              <a:rPr lang="en-GB" sz="600" b="0" i="0" u="none" strike="noStrike" kern="1200" baseline="0" dirty="0" smtClean="0">
                <a:solidFill>
                  <a:srgbClr val="565A5C"/>
                </a:solidFill>
                <a:latin typeface="Arial" pitchFamily="34" charset="0"/>
                <a:ea typeface="+mn-ea"/>
                <a:cs typeface="Arial" pitchFamily="34" charset="0"/>
              </a:rPr>
              <a:t>© 2015 Dentons. This publication is not designed to provide legal or other advice and you should not take, or refrain from taking, action based on its content. Attorney Advertising. Please see dentons.com for Legal Notices. Dentons is an international legal practice providing client services worldwide through its member firms and affiliates. SNR </a:t>
            </a:r>
            <a:r>
              <a:rPr lang="en-GB" sz="600" b="0" i="0" u="none" strike="noStrike" kern="1200" baseline="0" dirty="0" err="1" smtClean="0">
                <a:solidFill>
                  <a:srgbClr val="565A5C"/>
                </a:solidFill>
                <a:latin typeface="Arial" pitchFamily="34" charset="0"/>
                <a:ea typeface="+mn-ea"/>
                <a:cs typeface="Arial" pitchFamily="34" charset="0"/>
              </a:rPr>
              <a:t>Denton</a:t>
            </a:r>
            <a:r>
              <a:rPr lang="en-GB" sz="600" b="0" i="0" u="none" strike="noStrike" kern="1200" baseline="0" dirty="0" smtClean="0">
                <a:solidFill>
                  <a:srgbClr val="565A5C"/>
                </a:solidFill>
                <a:latin typeface="Arial" pitchFamily="34" charset="0"/>
                <a:ea typeface="+mn-ea"/>
                <a:cs typeface="Arial" pitchFamily="34" charset="0"/>
              </a:rPr>
              <a:t> &amp; Co has changed its name to Dentons &amp; Co but trades as SNR </a:t>
            </a:r>
            <a:r>
              <a:rPr lang="en-GB" sz="600" b="0" i="0" u="none" strike="noStrike" kern="1200" baseline="0" dirty="0" err="1" smtClean="0">
                <a:solidFill>
                  <a:srgbClr val="565A5C"/>
                </a:solidFill>
                <a:latin typeface="Arial" pitchFamily="34" charset="0"/>
                <a:ea typeface="+mn-ea"/>
                <a:cs typeface="Arial" pitchFamily="34" charset="0"/>
              </a:rPr>
              <a:t>Denton</a:t>
            </a:r>
            <a:r>
              <a:rPr lang="en-GB" sz="600" b="0" i="0" u="none" strike="noStrike" kern="1200" baseline="0" dirty="0" smtClean="0">
                <a:solidFill>
                  <a:srgbClr val="565A5C"/>
                </a:solidFill>
                <a:latin typeface="Arial" pitchFamily="34" charset="0"/>
                <a:ea typeface="+mn-ea"/>
                <a:cs typeface="Arial" pitchFamily="34" charset="0"/>
              </a:rPr>
              <a:t> &amp; Co in Bahrain. This change of name is a result of the combination of SNR </a:t>
            </a:r>
            <a:r>
              <a:rPr lang="en-GB" sz="600" b="0" i="0" u="none" strike="noStrike" kern="1200" baseline="0" dirty="0" err="1" smtClean="0">
                <a:solidFill>
                  <a:srgbClr val="565A5C"/>
                </a:solidFill>
                <a:latin typeface="Arial" pitchFamily="34" charset="0"/>
                <a:ea typeface="+mn-ea"/>
                <a:cs typeface="Arial" pitchFamily="34" charset="0"/>
              </a:rPr>
              <a:t>Denton</a:t>
            </a:r>
            <a:r>
              <a:rPr lang="en-GB" sz="600" b="0" i="0" u="none" strike="noStrike" kern="1200" baseline="0" dirty="0" smtClean="0">
                <a:solidFill>
                  <a:srgbClr val="565A5C"/>
                </a:solidFill>
                <a:latin typeface="Arial" pitchFamily="34" charset="0"/>
                <a:ea typeface="+mn-ea"/>
                <a:cs typeface="Arial" pitchFamily="34" charset="0"/>
              </a:rPr>
              <a:t>, </a:t>
            </a:r>
            <a:r>
              <a:rPr lang="en-GB" sz="600" b="0" i="0" u="none" strike="noStrike" kern="1200" baseline="0" dirty="0" err="1" smtClean="0">
                <a:solidFill>
                  <a:srgbClr val="565A5C"/>
                </a:solidFill>
                <a:latin typeface="Arial" pitchFamily="34" charset="0"/>
                <a:ea typeface="+mn-ea"/>
                <a:cs typeface="Arial" pitchFamily="34" charset="0"/>
              </a:rPr>
              <a:t>Salans</a:t>
            </a:r>
            <a:r>
              <a:rPr lang="en-GB" sz="600" b="0" i="0" u="none" strike="noStrike" kern="1200" baseline="0" dirty="0" smtClean="0">
                <a:solidFill>
                  <a:srgbClr val="565A5C"/>
                </a:solidFill>
                <a:latin typeface="Arial" pitchFamily="34" charset="0"/>
                <a:ea typeface="+mn-ea"/>
                <a:cs typeface="Arial" pitchFamily="34" charset="0"/>
              </a:rPr>
              <a:t> LLP and Fraser Milner </a:t>
            </a:r>
            <a:r>
              <a:rPr lang="en-GB" sz="600" b="0" i="0" u="none" strike="noStrike" kern="1200" baseline="0" dirty="0" err="1" smtClean="0">
                <a:solidFill>
                  <a:srgbClr val="565A5C"/>
                </a:solidFill>
                <a:latin typeface="Arial" pitchFamily="34" charset="0"/>
                <a:ea typeface="+mn-ea"/>
                <a:cs typeface="Arial" pitchFamily="34" charset="0"/>
              </a:rPr>
              <a:t>Casgrain</a:t>
            </a:r>
            <a:r>
              <a:rPr lang="en-GB" sz="600" b="0" i="0" u="none" strike="noStrike" kern="1200" baseline="0" dirty="0" smtClean="0">
                <a:solidFill>
                  <a:srgbClr val="565A5C"/>
                </a:solidFill>
                <a:latin typeface="Arial" pitchFamily="34" charset="0"/>
                <a:ea typeface="+mn-ea"/>
                <a:cs typeface="Arial" pitchFamily="34" charset="0"/>
              </a:rPr>
              <a:t> LLP on 28 March 2013. Dentons &amp; Co is a partnership comprising Dentons Middle East Partners LLP and Dentons Middle East Limited. It is authorised and regulated by the Solicitors Regulation Authority and by the Bahrain Ministry of Justice and Islamic Affairs. Any reference to a "partner" means a person who is a partner, member, consultant or employee with equivalent standing and qualifications in one of Dentons' affiliates.</a:t>
            </a:r>
          </a:p>
        </p:txBody>
      </p:sp>
    </p:spTree>
    <p:extLst>
      <p:ext uri="{BB962C8B-B14F-4D97-AF65-F5344CB8AC3E}">
        <p14:creationId xmlns:p14="http://schemas.microsoft.com/office/powerpoint/2010/main" val="590455357"/>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Cairo">
    <p:spTree>
      <p:nvGrpSpPr>
        <p:cNvPr id="1" name=""/>
        <p:cNvGrpSpPr/>
        <p:nvPr/>
      </p:nvGrpSpPr>
      <p:grpSpPr>
        <a:xfrm>
          <a:off x="0" y="0"/>
          <a:ext cx="0" cy="0"/>
          <a:chOff x="0" y="0"/>
          <a:chExt cx="0" cy="0"/>
        </a:xfrm>
      </p:grpSpPr>
      <p:pic>
        <p:nvPicPr>
          <p:cNvPr id="15" name="Picture 14" descr="Dentons_Logo_Purple_RGB_300.png"/>
          <p:cNvPicPr>
            <a:picLocks noChangeAspect="1"/>
          </p:cNvPicPr>
          <p:nvPr userDrawn="1"/>
        </p:nvPicPr>
        <p:blipFill>
          <a:blip r:embed="rId2"/>
          <a:stretch>
            <a:fillRect/>
          </a:stretch>
        </p:blipFill>
        <p:spPr>
          <a:xfrm>
            <a:off x="7309819" y="445483"/>
            <a:ext cx="1564606" cy="566928"/>
          </a:xfrm>
          <a:prstGeom prst="rect">
            <a:avLst/>
          </a:prstGeom>
        </p:spPr>
      </p:pic>
      <p:sp>
        <p:nvSpPr>
          <p:cNvPr id="6" name="Text Placeholder 6"/>
          <p:cNvSpPr txBox="1">
            <a:spLocks/>
          </p:cNvSpPr>
          <p:nvPr userDrawn="1"/>
        </p:nvSpPr>
        <p:spPr bwMode="gray">
          <a:xfrm>
            <a:off x="367200" y="2102400"/>
            <a:ext cx="4114800" cy="2043931"/>
          </a:xfrm>
          <a:prstGeom prst="rect">
            <a:avLst/>
          </a:prstGeom>
        </p:spPr>
        <p:txBody>
          <a:bodyPr vert="horz" wrap="square" lIns="0" tIns="0" rIns="0" bIns="0" rtlCol="0" anchor="t" anchorCtr="0">
            <a:noAutofit/>
          </a:bodyPr>
          <a:lstStyle>
            <a:lvl1pPr marL="0" indent="9525" algn="l" defTabSz="457200" rtl="0" eaLnBrk="1" latinLnBrk="0" hangingPunct="1">
              <a:lnSpc>
                <a:spcPts val="2000"/>
              </a:lnSpc>
              <a:spcBef>
                <a:spcPts val="0"/>
              </a:spcBef>
              <a:buClr>
                <a:schemeClr val="accent1"/>
              </a:buClr>
              <a:buFont typeface="Arial"/>
              <a:buNone/>
              <a:defRPr sz="1800" kern="1200">
                <a:solidFill>
                  <a:schemeClr val="tx1"/>
                </a:solidFill>
                <a:latin typeface="Arial" pitchFamily="34" charset="0"/>
                <a:ea typeface="+mn-ea"/>
                <a:cs typeface="Arial" pitchFamily="34" charset="0"/>
              </a:defRPr>
            </a:lvl1pPr>
            <a:lvl2pPr marL="0" indent="9525" algn="l" defTabSz="457200" rtl="0" eaLnBrk="1" latinLnBrk="0" hangingPunct="1">
              <a:lnSpc>
                <a:spcPts val="2000"/>
              </a:lnSpc>
              <a:spcBef>
                <a:spcPts val="600"/>
              </a:spcBef>
              <a:buClr>
                <a:schemeClr val="bg1"/>
              </a:buClr>
              <a:buFont typeface="Arial" pitchFamily="34" charset="0"/>
              <a:buNone/>
              <a:defRPr sz="1800" kern="1200">
                <a:solidFill>
                  <a:schemeClr val="tx1"/>
                </a:solidFill>
                <a:latin typeface="Arial" pitchFamily="34" charset="0"/>
                <a:ea typeface="+mn-ea"/>
                <a:cs typeface="Arial" pitchFamily="34" charset="0"/>
              </a:defRPr>
            </a:lvl2pPr>
            <a:lvl3pPr marL="0" indent="9525" algn="l" defTabSz="457200" rtl="0" eaLnBrk="1" latinLnBrk="0" hangingPunct="1">
              <a:spcBef>
                <a:spcPts val="400"/>
              </a:spcBef>
              <a:buClr>
                <a:schemeClr val="tx1"/>
              </a:buClr>
              <a:buFont typeface="Arial" pitchFamily="34" charset="0"/>
              <a:buNone/>
              <a:defRPr sz="1400" kern="1200">
                <a:solidFill>
                  <a:schemeClr val="tx1"/>
                </a:solidFill>
                <a:latin typeface="Arial" pitchFamily="34" charset="0"/>
                <a:ea typeface="+mn-ea"/>
                <a:cs typeface="Arial" pitchFamily="34" charset="0"/>
              </a:defRPr>
            </a:lvl3pPr>
            <a:lvl4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4pPr>
            <a:lvl5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spcAft>
                <a:spcPct val="35000"/>
              </a:spcAft>
              <a:buClr>
                <a:srgbClr val="739600"/>
              </a:buClr>
            </a:pPr>
            <a:r>
              <a:rPr lang="en-GB" sz="1800" dirty="0" smtClean="0">
                <a:solidFill>
                  <a:srgbClr val="565A5C"/>
                </a:solidFill>
                <a:cs typeface="Times New Roman" charset="0"/>
              </a:rPr>
              <a:t>Dentons Egypt LLC</a:t>
            </a:r>
          </a:p>
          <a:p>
            <a:pPr eaLnBrk="1" hangingPunct="1">
              <a:spcAft>
                <a:spcPct val="35000"/>
              </a:spcAft>
              <a:buClr>
                <a:srgbClr val="739600"/>
              </a:buClr>
            </a:pPr>
            <a:r>
              <a:rPr lang="en-GB" sz="1800" dirty="0" smtClean="0">
                <a:solidFill>
                  <a:srgbClr val="565A5C"/>
                </a:solidFill>
                <a:cs typeface="Times New Roman" charset="0"/>
              </a:rPr>
              <a:t>In association with the </a:t>
            </a:r>
          </a:p>
          <a:p>
            <a:pPr eaLnBrk="1" hangingPunct="1">
              <a:spcAft>
                <a:spcPct val="35000"/>
              </a:spcAft>
              <a:buClr>
                <a:srgbClr val="739600"/>
              </a:buClr>
            </a:pPr>
            <a:r>
              <a:rPr lang="en-GB" sz="1800" dirty="0" err="1" smtClean="0">
                <a:solidFill>
                  <a:srgbClr val="565A5C"/>
                </a:solidFill>
                <a:cs typeface="Times New Roman" charset="0"/>
              </a:rPr>
              <a:t>Afifi</a:t>
            </a:r>
            <a:r>
              <a:rPr lang="en-GB" sz="1800" dirty="0" smtClean="0">
                <a:solidFill>
                  <a:srgbClr val="565A5C"/>
                </a:solidFill>
                <a:cs typeface="Times New Roman" charset="0"/>
              </a:rPr>
              <a:t> Law Office</a:t>
            </a:r>
          </a:p>
          <a:p>
            <a:pPr eaLnBrk="1" hangingPunct="1">
              <a:spcAft>
                <a:spcPct val="35000"/>
              </a:spcAft>
              <a:buClr>
                <a:srgbClr val="739600"/>
              </a:buClr>
            </a:pPr>
            <a:r>
              <a:rPr lang="en-GB" sz="1800" dirty="0" smtClean="0">
                <a:solidFill>
                  <a:srgbClr val="565A5C"/>
                </a:solidFill>
                <a:cs typeface="Times New Roman" charset="0"/>
              </a:rPr>
              <a:t>9 </a:t>
            </a:r>
            <a:r>
              <a:rPr lang="en-GB" sz="1800" dirty="0" err="1" smtClean="0">
                <a:solidFill>
                  <a:srgbClr val="565A5C"/>
                </a:solidFill>
                <a:cs typeface="Times New Roman" charset="0"/>
              </a:rPr>
              <a:t>Shagaret</a:t>
            </a:r>
            <a:r>
              <a:rPr lang="en-GB" sz="1800" dirty="0" smtClean="0">
                <a:solidFill>
                  <a:srgbClr val="565A5C"/>
                </a:solidFill>
                <a:cs typeface="Times New Roman" charset="0"/>
              </a:rPr>
              <a:t> El </a:t>
            </a:r>
            <a:r>
              <a:rPr lang="en-GB" sz="1800" dirty="0" err="1" smtClean="0">
                <a:solidFill>
                  <a:srgbClr val="565A5C"/>
                </a:solidFill>
                <a:cs typeface="Times New Roman" charset="0"/>
              </a:rPr>
              <a:t>Dor</a:t>
            </a:r>
            <a:r>
              <a:rPr lang="en-GB" sz="1800" dirty="0" smtClean="0">
                <a:solidFill>
                  <a:srgbClr val="565A5C"/>
                </a:solidFill>
                <a:cs typeface="Times New Roman" charset="0"/>
              </a:rPr>
              <a:t> Street</a:t>
            </a:r>
          </a:p>
          <a:p>
            <a:pPr eaLnBrk="1" hangingPunct="1">
              <a:spcAft>
                <a:spcPct val="35000"/>
              </a:spcAft>
              <a:buClr>
                <a:srgbClr val="739600"/>
              </a:buClr>
            </a:pPr>
            <a:r>
              <a:rPr lang="en-GB" sz="1800" dirty="0" err="1" smtClean="0">
                <a:solidFill>
                  <a:srgbClr val="565A5C"/>
                </a:solidFill>
                <a:cs typeface="Times New Roman" charset="0"/>
              </a:rPr>
              <a:t>Zamalek</a:t>
            </a:r>
            <a:endParaRPr lang="en-GB" sz="1800" dirty="0" smtClean="0">
              <a:solidFill>
                <a:srgbClr val="565A5C"/>
              </a:solidFill>
              <a:cs typeface="Times New Roman" charset="0"/>
            </a:endParaRPr>
          </a:p>
          <a:p>
            <a:pPr eaLnBrk="1" hangingPunct="1">
              <a:spcAft>
                <a:spcPct val="35000"/>
              </a:spcAft>
              <a:buClr>
                <a:srgbClr val="739600"/>
              </a:buClr>
            </a:pPr>
            <a:r>
              <a:rPr lang="en-GB" sz="1800" dirty="0" smtClean="0">
                <a:solidFill>
                  <a:srgbClr val="565A5C"/>
                </a:solidFill>
                <a:cs typeface="Times New Roman" charset="0"/>
              </a:rPr>
              <a:t>PO Box 35  </a:t>
            </a:r>
            <a:r>
              <a:rPr lang="en-GB" sz="1800" dirty="0" err="1" smtClean="0">
                <a:solidFill>
                  <a:srgbClr val="565A5C"/>
                </a:solidFill>
                <a:cs typeface="Times New Roman" charset="0"/>
              </a:rPr>
              <a:t>Agouza</a:t>
            </a:r>
            <a:endParaRPr lang="en-GB" sz="1800" dirty="0" smtClean="0">
              <a:solidFill>
                <a:srgbClr val="565A5C"/>
              </a:solidFill>
              <a:cs typeface="Times New Roman" charset="0"/>
            </a:endParaRPr>
          </a:p>
          <a:p>
            <a:pPr eaLnBrk="1" hangingPunct="1">
              <a:spcAft>
                <a:spcPct val="35000"/>
              </a:spcAft>
              <a:buClr>
                <a:srgbClr val="739600"/>
              </a:buClr>
            </a:pPr>
            <a:r>
              <a:rPr lang="en-GB" sz="1800" dirty="0" smtClean="0">
                <a:solidFill>
                  <a:srgbClr val="565A5C"/>
                </a:solidFill>
                <a:cs typeface="Times New Roman" charset="0"/>
              </a:rPr>
              <a:t>Cairo</a:t>
            </a:r>
          </a:p>
          <a:p>
            <a:pPr eaLnBrk="1" hangingPunct="1">
              <a:spcAft>
                <a:spcPct val="35000"/>
              </a:spcAft>
              <a:buClr>
                <a:srgbClr val="739600"/>
              </a:buClr>
            </a:pPr>
            <a:r>
              <a:rPr lang="en-GB" sz="1800" dirty="0" smtClean="0">
                <a:solidFill>
                  <a:srgbClr val="565A5C"/>
                </a:solidFill>
                <a:cs typeface="Times New Roman" charset="0"/>
              </a:rPr>
              <a:t>Egypt</a:t>
            </a:r>
            <a:endParaRPr lang="en-GB" sz="1800" dirty="0">
              <a:solidFill>
                <a:srgbClr val="565A5C"/>
              </a:solidFill>
              <a:cs typeface="Times New Roman" charset="0"/>
            </a:endParaRPr>
          </a:p>
        </p:txBody>
      </p:sp>
      <p:sp>
        <p:nvSpPr>
          <p:cNvPr id="8" name="Text Placeholder 4"/>
          <p:cNvSpPr txBox="1">
            <a:spLocks/>
          </p:cNvSpPr>
          <p:nvPr userDrawn="1"/>
        </p:nvSpPr>
        <p:spPr bwMode="gray">
          <a:xfrm>
            <a:off x="367200" y="367200"/>
            <a:ext cx="6878232" cy="553998"/>
          </a:xfrm>
          <a:prstGeom prst="rect">
            <a:avLst/>
          </a:prstGeom>
        </p:spPr>
        <p:txBody>
          <a:bodyPr vert="horz" wrap="square" lIns="0" tIns="0" rIns="0" bIns="0" rtlCol="0" anchor="b">
            <a:spAutoFit/>
          </a:bodyPr>
          <a:lstStyle>
            <a:lvl1pPr marL="0" indent="0" algn="l" defTabSz="457200" rtl="0" eaLnBrk="1" latinLnBrk="0" hangingPunct="1">
              <a:spcBef>
                <a:spcPts val="0"/>
              </a:spcBef>
              <a:buClr>
                <a:schemeClr val="accent1"/>
              </a:buClr>
              <a:buFont typeface="Arial"/>
              <a:buNone/>
              <a:defRPr sz="3600" b="0" kern="1200">
                <a:solidFill>
                  <a:schemeClr val="accent1"/>
                </a:solidFill>
                <a:latin typeface="Arial" pitchFamily="34" charset="0"/>
                <a:ea typeface="+mn-ea"/>
                <a:cs typeface="Arial" pitchFamily="34" charset="0"/>
              </a:defRPr>
            </a:lvl1pPr>
            <a:lvl2pPr marL="457200" indent="0" algn="l" defTabSz="457200" rtl="0" eaLnBrk="1" latinLnBrk="0" hangingPunct="1">
              <a:spcBef>
                <a:spcPts val="600"/>
              </a:spcBef>
              <a:buClr>
                <a:schemeClr val="bg1"/>
              </a:buClr>
              <a:buFont typeface="Arial" pitchFamily="34" charset="0"/>
              <a:buNone/>
              <a:defRPr sz="1800" kern="1200">
                <a:solidFill>
                  <a:schemeClr val="tx1">
                    <a:tint val="75000"/>
                  </a:schemeClr>
                </a:solidFill>
                <a:latin typeface="Arial" pitchFamily="34" charset="0"/>
                <a:ea typeface="+mn-ea"/>
                <a:cs typeface="Arial" pitchFamily="34" charset="0"/>
              </a:defRPr>
            </a:lvl2pPr>
            <a:lvl3pPr marL="914400" indent="0" algn="l" defTabSz="457200" rtl="0" eaLnBrk="1" latinLnBrk="0" hangingPunct="1">
              <a:spcBef>
                <a:spcPts val="400"/>
              </a:spcBef>
              <a:buClr>
                <a:schemeClr val="tx1"/>
              </a:buClr>
              <a:buFont typeface="Arial" pitchFamily="34" charset="0"/>
              <a:buNone/>
              <a:defRPr sz="1600" kern="1200">
                <a:solidFill>
                  <a:schemeClr val="tx1">
                    <a:tint val="75000"/>
                  </a:schemeClr>
                </a:solidFill>
                <a:latin typeface="Arial" pitchFamily="34" charset="0"/>
                <a:ea typeface="+mn-ea"/>
                <a:cs typeface="Arial" pitchFamily="34" charset="0"/>
              </a:defRPr>
            </a:lvl3pPr>
            <a:lvl4pPr marL="13716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4pPr>
            <a:lvl5pPr marL="18288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r>
              <a:rPr lang="en-US" dirty="0" smtClean="0"/>
              <a:t>Thank you</a:t>
            </a:r>
            <a:endParaRPr lang="en-US" dirty="0"/>
          </a:p>
        </p:txBody>
      </p:sp>
      <p:sp>
        <p:nvSpPr>
          <p:cNvPr id="9" name="Text Placeholder 11"/>
          <p:cNvSpPr txBox="1">
            <a:spLocks/>
          </p:cNvSpPr>
          <p:nvPr userDrawn="1"/>
        </p:nvSpPr>
        <p:spPr bwMode="gray">
          <a:xfrm>
            <a:off x="367200" y="5486400"/>
            <a:ext cx="8412480" cy="965703"/>
          </a:xfrm>
          <a:prstGeom prst="rect">
            <a:avLst/>
          </a:prstGeom>
        </p:spPr>
        <p:txBody>
          <a:bodyPr vert="horz" wrap="square" lIns="0" tIns="0" rIns="0" bIns="0" rtlCol="0" anchor="b" anchorCtr="0">
            <a:noAutofit/>
          </a:bodyPr>
          <a:lstStyle>
            <a:lvl1pPr marL="0" indent="0" algn="l" defTabSz="457200" rtl="0" eaLnBrk="1" latinLnBrk="0" hangingPunct="1">
              <a:spcBef>
                <a:spcPts val="1000"/>
              </a:spcBef>
              <a:buClr>
                <a:schemeClr val="accent1"/>
              </a:buClr>
              <a:buFont typeface="Arial"/>
              <a:buNone/>
              <a:defRPr sz="600" kern="1200">
                <a:solidFill>
                  <a:schemeClr val="tx1"/>
                </a:solidFill>
                <a:latin typeface="Arial" pitchFamily="34" charset="0"/>
                <a:ea typeface="+mn-ea"/>
                <a:cs typeface="Arial" pitchFamily="34" charset="0"/>
              </a:defRPr>
            </a:lvl1pPr>
            <a:lvl2pPr marL="0" indent="0" algn="l" defTabSz="457200" rtl="0" eaLnBrk="1" latinLnBrk="0" hangingPunct="1">
              <a:spcBef>
                <a:spcPts val="600"/>
              </a:spcBef>
              <a:buClr>
                <a:schemeClr val="bg1"/>
              </a:buClr>
              <a:buFont typeface="Arial" pitchFamily="34" charset="0"/>
              <a:buNone/>
              <a:defRPr sz="6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1"/>
            <a:r>
              <a:rPr lang="en-GB" dirty="0" smtClean="0">
                <a:solidFill>
                  <a:srgbClr val="565A5C"/>
                </a:solidFill>
              </a:rPr>
              <a:t>© 2015 Dentons. This publication is not designed to provide legal or other advice and you should not take, or refrain from taking, action based on its content. Attorney Advertising. Please see dentons.com for Legal Notices. Dentons is an international legal practice providing client services worldwide through its member firms and affiliates. </a:t>
            </a:r>
            <a:r>
              <a:rPr lang="en-GB" sz="600" kern="1200" dirty="0" smtClean="0">
                <a:solidFill>
                  <a:srgbClr val="565A5C"/>
                </a:solidFill>
                <a:effectLst/>
                <a:latin typeface="Arial" pitchFamily="34" charset="0"/>
                <a:ea typeface="+mn-ea"/>
                <a:cs typeface="Arial" pitchFamily="34" charset="0"/>
              </a:rPr>
              <a:t>SNR Denton Egypt LLC has changed its name to Dentons Egypt LLC but must continue to trade as SNR Denton Egypt LLC in Egypt until local registration requirements are completed. This change of name is a result of the combination of SNR Denton, </a:t>
            </a:r>
            <a:r>
              <a:rPr lang="en-GB" sz="600" kern="1200" dirty="0" err="1" smtClean="0">
                <a:solidFill>
                  <a:srgbClr val="565A5C"/>
                </a:solidFill>
                <a:effectLst/>
                <a:latin typeface="Arial" pitchFamily="34" charset="0"/>
                <a:ea typeface="+mn-ea"/>
                <a:cs typeface="Arial" pitchFamily="34" charset="0"/>
              </a:rPr>
              <a:t>Salans</a:t>
            </a:r>
            <a:r>
              <a:rPr lang="en-GB" sz="600" kern="1200" dirty="0" smtClean="0">
                <a:solidFill>
                  <a:srgbClr val="565A5C"/>
                </a:solidFill>
                <a:effectLst/>
                <a:latin typeface="Arial" pitchFamily="34" charset="0"/>
                <a:ea typeface="+mn-ea"/>
                <a:cs typeface="Arial" pitchFamily="34" charset="0"/>
              </a:rPr>
              <a:t> LLP and Fraser Milner </a:t>
            </a:r>
            <a:r>
              <a:rPr lang="en-GB" sz="600" kern="1200" dirty="0" err="1" smtClean="0">
                <a:solidFill>
                  <a:srgbClr val="565A5C"/>
                </a:solidFill>
                <a:effectLst/>
                <a:latin typeface="Arial" pitchFamily="34" charset="0"/>
                <a:ea typeface="+mn-ea"/>
                <a:cs typeface="Arial" pitchFamily="34" charset="0"/>
              </a:rPr>
              <a:t>Casgrain</a:t>
            </a:r>
            <a:r>
              <a:rPr lang="en-GB" sz="600" kern="1200" dirty="0" smtClean="0">
                <a:solidFill>
                  <a:srgbClr val="565A5C"/>
                </a:solidFill>
                <a:effectLst/>
                <a:latin typeface="Arial" pitchFamily="34" charset="0"/>
                <a:ea typeface="+mn-ea"/>
                <a:cs typeface="Arial" pitchFamily="34" charset="0"/>
              </a:rPr>
              <a:t> LLP on 28 March 2013. Dentons Egypt LLC is registered under Commercial Register no. 2946. It operates in Cairo in association with </a:t>
            </a:r>
            <a:r>
              <a:rPr lang="en-GB" sz="600" kern="1200" dirty="0" err="1" smtClean="0">
                <a:solidFill>
                  <a:srgbClr val="565A5C"/>
                </a:solidFill>
                <a:effectLst/>
                <a:latin typeface="Arial" pitchFamily="34" charset="0"/>
                <a:ea typeface="+mn-ea"/>
                <a:cs typeface="Arial" pitchFamily="34" charset="0"/>
              </a:rPr>
              <a:t>Afifi</a:t>
            </a:r>
            <a:r>
              <a:rPr lang="en-GB" sz="600" kern="1200" dirty="0" smtClean="0">
                <a:solidFill>
                  <a:srgbClr val="565A5C"/>
                </a:solidFill>
                <a:effectLst/>
                <a:latin typeface="Arial" pitchFamily="34" charset="0"/>
                <a:ea typeface="+mn-ea"/>
                <a:cs typeface="Arial" pitchFamily="34" charset="0"/>
              </a:rPr>
              <a:t> Law Office. Dentons Egypt LLC is wholly owned by Dentons </a:t>
            </a:r>
            <a:r>
              <a:rPr lang="en-GB" sz="600" kern="1200" dirty="0" err="1" smtClean="0">
                <a:solidFill>
                  <a:srgbClr val="565A5C"/>
                </a:solidFill>
                <a:effectLst/>
                <a:latin typeface="Arial" pitchFamily="34" charset="0"/>
                <a:ea typeface="+mn-ea"/>
                <a:cs typeface="Arial" pitchFamily="34" charset="0"/>
              </a:rPr>
              <a:t>UKMEA</a:t>
            </a:r>
            <a:r>
              <a:rPr lang="en-GB" sz="600" kern="1200" dirty="0" smtClean="0">
                <a:solidFill>
                  <a:srgbClr val="565A5C"/>
                </a:solidFill>
                <a:effectLst/>
                <a:latin typeface="Arial" pitchFamily="34" charset="0"/>
                <a:ea typeface="+mn-ea"/>
                <a:cs typeface="Arial" pitchFamily="34" charset="0"/>
              </a:rPr>
              <a:t> LLP, which is authorised and regulated by the Solicitors Regulation Authority of England and Wales. Any reference to a "partner" means a person who is a partner, member, consultant or employee with equivalent standing and qualifications in one of Dentons' affiliates.</a:t>
            </a:r>
            <a:endParaRPr lang="en-GB" dirty="0" smtClean="0">
              <a:solidFill>
                <a:srgbClr val="565A5C"/>
              </a:solidFill>
            </a:endParaRPr>
          </a:p>
        </p:txBody>
      </p:sp>
    </p:spTree>
    <p:extLst>
      <p:ext uri="{BB962C8B-B14F-4D97-AF65-F5344CB8AC3E}">
        <p14:creationId xmlns:p14="http://schemas.microsoft.com/office/powerpoint/2010/main" val="403645638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Doha">
    <p:spTree>
      <p:nvGrpSpPr>
        <p:cNvPr id="1" name=""/>
        <p:cNvGrpSpPr/>
        <p:nvPr/>
      </p:nvGrpSpPr>
      <p:grpSpPr>
        <a:xfrm>
          <a:off x="0" y="0"/>
          <a:ext cx="0" cy="0"/>
          <a:chOff x="0" y="0"/>
          <a:chExt cx="0" cy="0"/>
        </a:xfrm>
      </p:grpSpPr>
      <p:pic>
        <p:nvPicPr>
          <p:cNvPr id="15" name="Picture 14" descr="Dentons_Logo_Purple_RGB_300.png"/>
          <p:cNvPicPr>
            <a:picLocks noChangeAspect="1"/>
          </p:cNvPicPr>
          <p:nvPr userDrawn="1"/>
        </p:nvPicPr>
        <p:blipFill>
          <a:blip r:embed="rId2"/>
          <a:stretch>
            <a:fillRect/>
          </a:stretch>
        </p:blipFill>
        <p:spPr>
          <a:xfrm>
            <a:off x="7309819" y="445483"/>
            <a:ext cx="1564606" cy="566928"/>
          </a:xfrm>
          <a:prstGeom prst="rect">
            <a:avLst/>
          </a:prstGeom>
        </p:spPr>
      </p:pic>
      <p:sp>
        <p:nvSpPr>
          <p:cNvPr id="6" name="Text Placeholder 6"/>
          <p:cNvSpPr txBox="1">
            <a:spLocks/>
          </p:cNvSpPr>
          <p:nvPr userDrawn="1"/>
        </p:nvSpPr>
        <p:spPr bwMode="gray">
          <a:xfrm>
            <a:off x="367200" y="2102400"/>
            <a:ext cx="4114800" cy="2043931"/>
          </a:xfrm>
          <a:prstGeom prst="rect">
            <a:avLst/>
          </a:prstGeom>
        </p:spPr>
        <p:txBody>
          <a:bodyPr vert="horz" wrap="square" lIns="0" tIns="0" rIns="0" bIns="0" rtlCol="0" anchor="t" anchorCtr="0">
            <a:noAutofit/>
          </a:bodyPr>
          <a:lstStyle>
            <a:lvl1pPr marL="0" indent="9525" algn="l" defTabSz="457200" rtl="0" eaLnBrk="1" latinLnBrk="0" hangingPunct="1">
              <a:lnSpc>
                <a:spcPts val="2000"/>
              </a:lnSpc>
              <a:spcBef>
                <a:spcPts val="0"/>
              </a:spcBef>
              <a:buClr>
                <a:schemeClr val="accent1"/>
              </a:buClr>
              <a:buFont typeface="Arial"/>
              <a:buNone/>
              <a:defRPr sz="1800" kern="1200">
                <a:solidFill>
                  <a:schemeClr val="tx1"/>
                </a:solidFill>
                <a:latin typeface="Arial" pitchFamily="34" charset="0"/>
                <a:ea typeface="+mn-ea"/>
                <a:cs typeface="Arial" pitchFamily="34" charset="0"/>
              </a:defRPr>
            </a:lvl1pPr>
            <a:lvl2pPr marL="0" indent="9525" algn="l" defTabSz="457200" rtl="0" eaLnBrk="1" latinLnBrk="0" hangingPunct="1">
              <a:lnSpc>
                <a:spcPts val="2000"/>
              </a:lnSpc>
              <a:spcBef>
                <a:spcPts val="600"/>
              </a:spcBef>
              <a:buClr>
                <a:schemeClr val="bg1"/>
              </a:buClr>
              <a:buFont typeface="Arial" pitchFamily="34" charset="0"/>
              <a:buNone/>
              <a:defRPr sz="1800" kern="1200">
                <a:solidFill>
                  <a:schemeClr val="tx1"/>
                </a:solidFill>
                <a:latin typeface="Arial" pitchFamily="34" charset="0"/>
                <a:ea typeface="+mn-ea"/>
                <a:cs typeface="Arial" pitchFamily="34" charset="0"/>
              </a:defRPr>
            </a:lvl2pPr>
            <a:lvl3pPr marL="0" indent="9525" algn="l" defTabSz="457200" rtl="0" eaLnBrk="1" latinLnBrk="0" hangingPunct="1">
              <a:spcBef>
                <a:spcPts val="400"/>
              </a:spcBef>
              <a:buClr>
                <a:schemeClr val="tx1"/>
              </a:buClr>
              <a:buFont typeface="Arial" pitchFamily="34" charset="0"/>
              <a:buNone/>
              <a:defRPr sz="1400" kern="1200">
                <a:solidFill>
                  <a:schemeClr val="tx1"/>
                </a:solidFill>
                <a:latin typeface="Arial" pitchFamily="34" charset="0"/>
                <a:ea typeface="+mn-ea"/>
                <a:cs typeface="Arial" pitchFamily="34" charset="0"/>
              </a:defRPr>
            </a:lvl3pPr>
            <a:lvl4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4pPr>
            <a:lvl5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spcBef>
                <a:spcPts val="600"/>
              </a:spcBef>
            </a:pPr>
            <a:r>
              <a:rPr lang="en-GB" dirty="0" smtClean="0">
                <a:solidFill>
                  <a:srgbClr val="565A5C"/>
                </a:solidFill>
              </a:rPr>
              <a:t>Dentons &amp; Co</a:t>
            </a:r>
          </a:p>
          <a:p>
            <a:pPr>
              <a:spcBef>
                <a:spcPts val="600"/>
              </a:spcBef>
            </a:pPr>
            <a:r>
              <a:rPr lang="en-GB" dirty="0" smtClean="0">
                <a:solidFill>
                  <a:srgbClr val="565A5C"/>
                </a:solidFill>
              </a:rPr>
              <a:t>Floor 15 Al </a:t>
            </a:r>
            <a:r>
              <a:rPr lang="en-GB" dirty="0" err="1" smtClean="0">
                <a:solidFill>
                  <a:srgbClr val="565A5C"/>
                </a:solidFill>
              </a:rPr>
              <a:t>Fardan</a:t>
            </a:r>
            <a:r>
              <a:rPr lang="en-GB" dirty="0" smtClean="0">
                <a:solidFill>
                  <a:srgbClr val="565A5C"/>
                </a:solidFill>
              </a:rPr>
              <a:t> Office Tower</a:t>
            </a:r>
          </a:p>
          <a:p>
            <a:pPr>
              <a:spcBef>
                <a:spcPts val="600"/>
              </a:spcBef>
            </a:pPr>
            <a:r>
              <a:rPr lang="en-GB" dirty="0" smtClean="0">
                <a:solidFill>
                  <a:srgbClr val="565A5C"/>
                </a:solidFill>
              </a:rPr>
              <a:t>61 Al </a:t>
            </a:r>
            <a:r>
              <a:rPr lang="en-GB" dirty="0" err="1" smtClean="0">
                <a:solidFill>
                  <a:srgbClr val="565A5C"/>
                </a:solidFill>
              </a:rPr>
              <a:t>Funduq</a:t>
            </a:r>
            <a:r>
              <a:rPr lang="en-GB" dirty="0" smtClean="0">
                <a:solidFill>
                  <a:srgbClr val="565A5C"/>
                </a:solidFill>
              </a:rPr>
              <a:t> Street </a:t>
            </a:r>
          </a:p>
          <a:p>
            <a:pPr>
              <a:spcBef>
                <a:spcPts val="600"/>
              </a:spcBef>
            </a:pPr>
            <a:r>
              <a:rPr lang="en-GB" dirty="0" smtClean="0">
                <a:solidFill>
                  <a:srgbClr val="565A5C"/>
                </a:solidFill>
              </a:rPr>
              <a:t>West Bay</a:t>
            </a:r>
          </a:p>
          <a:p>
            <a:pPr>
              <a:spcBef>
                <a:spcPts val="600"/>
              </a:spcBef>
            </a:pPr>
            <a:r>
              <a:rPr lang="en-GB" dirty="0" smtClean="0">
                <a:solidFill>
                  <a:srgbClr val="565A5C"/>
                </a:solidFill>
              </a:rPr>
              <a:t>PO Box 64057</a:t>
            </a:r>
          </a:p>
          <a:p>
            <a:pPr>
              <a:spcBef>
                <a:spcPts val="600"/>
              </a:spcBef>
            </a:pPr>
            <a:r>
              <a:rPr lang="en-GB" dirty="0" smtClean="0">
                <a:solidFill>
                  <a:srgbClr val="565A5C"/>
                </a:solidFill>
              </a:rPr>
              <a:t>Doha </a:t>
            </a:r>
          </a:p>
          <a:p>
            <a:pPr>
              <a:spcBef>
                <a:spcPts val="600"/>
              </a:spcBef>
            </a:pPr>
            <a:r>
              <a:rPr lang="en-GB" dirty="0" smtClean="0">
                <a:solidFill>
                  <a:srgbClr val="565A5C"/>
                </a:solidFill>
              </a:rPr>
              <a:t>State of Qatar</a:t>
            </a:r>
          </a:p>
        </p:txBody>
      </p:sp>
      <p:sp>
        <p:nvSpPr>
          <p:cNvPr id="8" name="Text Placeholder 4"/>
          <p:cNvSpPr txBox="1">
            <a:spLocks/>
          </p:cNvSpPr>
          <p:nvPr userDrawn="1"/>
        </p:nvSpPr>
        <p:spPr bwMode="gray">
          <a:xfrm>
            <a:off x="367200" y="367200"/>
            <a:ext cx="6878232" cy="553998"/>
          </a:xfrm>
          <a:prstGeom prst="rect">
            <a:avLst/>
          </a:prstGeom>
        </p:spPr>
        <p:txBody>
          <a:bodyPr vert="horz" wrap="square" lIns="0" tIns="0" rIns="0" bIns="0" rtlCol="0" anchor="b">
            <a:spAutoFit/>
          </a:bodyPr>
          <a:lstStyle>
            <a:lvl1pPr marL="0" indent="0" algn="l" defTabSz="457200" rtl="0" eaLnBrk="1" latinLnBrk="0" hangingPunct="1">
              <a:spcBef>
                <a:spcPts val="0"/>
              </a:spcBef>
              <a:buClr>
                <a:schemeClr val="accent1"/>
              </a:buClr>
              <a:buFont typeface="Arial"/>
              <a:buNone/>
              <a:defRPr sz="3600" b="0" kern="1200">
                <a:solidFill>
                  <a:schemeClr val="accent1"/>
                </a:solidFill>
                <a:latin typeface="Arial" pitchFamily="34" charset="0"/>
                <a:ea typeface="+mn-ea"/>
                <a:cs typeface="Arial" pitchFamily="34" charset="0"/>
              </a:defRPr>
            </a:lvl1pPr>
            <a:lvl2pPr marL="457200" indent="0" algn="l" defTabSz="457200" rtl="0" eaLnBrk="1" latinLnBrk="0" hangingPunct="1">
              <a:spcBef>
                <a:spcPts val="600"/>
              </a:spcBef>
              <a:buClr>
                <a:schemeClr val="bg1"/>
              </a:buClr>
              <a:buFont typeface="Arial" pitchFamily="34" charset="0"/>
              <a:buNone/>
              <a:defRPr sz="1800" kern="1200">
                <a:solidFill>
                  <a:schemeClr val="tx1">
                    <a:tint val="75000"/>
                  </a:schemeClr>
                </a:solidFill>
                <a:latin typeface="Arial" pitchFamily="34" charset="0"/>
                <a:ea typeface="+mn-ea"/>
                <a:cs typeface="Arial" pitchFamily="34" charset="0"/>
              </a:defRPr>
            </a:lvl2pPr>
            <a:lvl3pPr marL="914400" indent="0" algn="l" defTabSz="457200" rtl="0" eaLnBrk="1" latinLnBrk="0" hangingPunct="1">
              <a:spcBef>
                <a:spcPts val="400"/>
              </a:spcBef>
              <a:buClr>
                <a:schemeClr val="tx1"/>
              </a:buClr>
              <a:buFont typeface="Arial" pitchFamily="34" charset="0"/>
              <a:buNone/>
              <a:defRPr sz="1600" kern="1200">
                <a:solidFill>
                  <a:schemeClr val="tx1">
                    <a:tint val="75000"/>
                  </a:schemeClr>
                </a:solidFill>
                <a:latin typeface="Arial" pitchFamily="34" charset="0"/>
                <a:ea typeface="+mn-ea"/>
                <a:cs typeface="Arial" pitchFamily="34" charset="0"/>
              </a:defRPr>
            </a:lvl3pPr>
            <a:lvl4pPr marL="13716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4pPr>
            <a:lvl5pPr marL="18288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r>
              <a:rPr lang="en-US" dirty="0" smtClean="0"/>
              <a:t>Thank you</a:t>
            </a:r>
            <a:endParaRPr lang="en-US" dirty="0"/>
          </a:p>
        </p:txBody>
      </p:sp>
      <p:sp>
        <p:nvSpPr>
          <p:cNvPr id="9" name="Text Placeholder 11"/>
          <p:cNvSpPr txBox="1">
            <a:spLocks/>
          </p:cNvSpPr>
          <p:nvPr userDrawn="1"/>
        </p:nvSpPr>
        <p:spPr bwMode="gray">
          <a:xfrm>
            <a:off x="367200" y="5486400"/>
            <a:ext cx="8412480" cy="965703"/>
          </a:xfrm>
          <a:prstGeom prst="rect">
            <a:avLst/>
          </a:prstGeom>
        </p:spPr>
        <p:txBody>
          <a:bodyPr vert="horz" wrap="square" lIns="0" tIns="0" rIns="0" bIns="0" rtlCol="0" anchor="b" anchorCtr="0">
            <a:noAutofit/>
          </a:bodyPr>
          <a:lstStyle>
            <a:lvl1pPr marL="0" indent="0" algn="l" defTabSz="457200" rtl="0" eaLnBrk="1" latinLnBrk="0" hangingPunct="1">
              <a:spcBef>
                <a:spcPts val="1000"/>
              </a:spcBef>
              <a:buClr>
                <a:schemeClr val="accent1"/>
              </a:buClr>
              <a:buFont typeface="Arial"/>
              <a:buNone/>
              <a:defRPr sz="600" kern="1200">
                <a:solidFill>
                  <a:schemeClr val="tx1"/>
                </a:solidFill>
                <a:latin typeface="Arial" pitchFamily="34" charset="0"/>
                <a:ea typeface="+mn-ea"/>
                <a:cs typeface="Arial" pitchFamily="34" charset="0"/>
              </a:defRPr>
            </a:lvl1pPr>
            <a:lvl2pPr marL="0" indent="0" algn="l" defTabSz="457200" rtl="0" eaLnBrk="1" latinLnBrk="0" hangingPunct="1">
              <a:spcBef>
                <a:spcPts val="600"/>
              </a:spcBef>
              <a:buClr>
                <a:schemeClr val="bg1"/>
              </a:buClr>
              <a:buFont typeface="Arial" pitchFamily="34" charset="0"/>
              <a:buNone/>
              <a:defRPr sz="6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1" indent="0" algn="l" defTabSz="457200" rtl="0" eaLnBrk="1" fontAlgn="auto" latinLnBrk="0" hangingPunct="1">
              <a:lnSpc>
                <a:spcPct val="100000"/>
              </a:lnSpc>
              <a:spcBef>
                <a:spcPts val="600"/>
              </a:spcBef>
              <a:spcAft>
                <a:spcPts val="0"/>
              </a:spcAft>
              <a:buClr>
                <a:schemeClr val="bg1"/>
              </a:buClr>
              <a:buSzTx/>
              <a:buFont typeface="Arial" pitchFamily="34" charset="0"/>
              <a:buNone/>
              <a:tabLst/>
              <a:defRPr/>
            </a:pPr>
            <a:r>
              <a:rPr lang="en-GB" dirty="0" smtClean="0">
                <a:solidFill>
                  <a:srgbClr val="565A5C"/>
                </a:solidFill>
              </a:rPr>
              <a:t>© 2015 Dentons. This publication is not designed to provide legal or other advice and you should not take, or refrain from taking, action based on its content. Attorney Advertising. Please see dentons.com for Legal Notices. Dentons is an international legal practice providing client services worldwide through its member firms and affiliates. </a:t>
            </a:r>
            <a:r>
              <a:rPr lang="en-GB" sz="600" kern="1200" dirty="0" smtClean="0">
                <a:solidFill>
                  <a:srgbClr val="565A5C"/>
                </a:solidFill>
                <a:effectLst/>
                <a:latin typeface="Arial" pitchFamily="34" charset="0"/>
                <a:ea typeface="+mn-ea"/>
                <a:cs typeface="Arial" pitchFamily="34" charset="0"/>
              </a:rPr>
              <a:t>Dentons &amp; Co, Qatar Financial Centre Branch, is the registered name of Dentons &amp; </a:t>
            </a:r>
            <a:r>
              <a:rPr lang="en-GB" sz="600" kern="1200" dirty="0" err="1" smtClean="0">
                <a:solidFill>
                  <a:srgbClr val="565A5C"/>
                </a:solidFill>
                <a:effectLst/>
                <a:latin typeface="Arial" pitchFamily="34" charset="0"/>
                <a:ea typeface="+mn-ea"/>
                <a:cs typeface="Arial" pitchFamily="34" charset="0"/>
              </a:rPr>
              <a:t>Co's</a:t>
            </a:r>
            <a:r>
              <a:rPr lang="en-GB" sz="600" kern="1200" dirty="0" smtClean="0">
                <a:solidFill>
                  <a:srgbClr val="565A5C"/>
                </a:solidFill>
                <a:effectLst/>
                <a:latin typeface="Arial" pitchFamily="34" charset="0"/>
                <a:ea typeface="+mn-ea"/>
                <a:cs typeface="Arial" pitchFamily="34" charset="0"/>
              </a:rPr>
              <a:t> branch in Qatar. Dentons &amp; Co is a partnership comprising Dentons Middle East Partners LLP and Dentons Middle East Limited.  It is licensed by the </a:t>
            </a:r>
            <a:r>
              <a:rPr lang="en-GB" sz="600" kern="1200" dirty="0" err="1" smtClean="0">
                <a:solidFill>
                  <a:srgbClr val="565A5C"/>
                </a:solidFill>
                <a:effectLst/>
                <a:latin typeface="Arial" pitchFamily="34" charset="0"/>
                <a:ea typeface="+mn-ea"/>
                <a:cs typeface="Arial" pitchFamily="34" charset="0"/>
              </a:rPr>
              <a:t>QFC</a:t>
            </a:r>
            <a:r>
              <a:rPr lang="en-GB" sz="600" kern="1200" dirty="0" smtClean="0">
                <a:solidFill>
                  <a:srgbClr val="565A5C"/>
                </a:solidFill>
                <a:effectLst/>
                <a:latin typeface="Arial" pitchFamily="34" charset="0"/>
                <a:ea typeface="+mn-ea"/>
                <a:cs typeface="Arial" pitchFamily="34" charset="0"/>
              </a:rPr>
              <a:t> Authority and is authorised and regulated by the Solicitors Regulation Authority.  Any reference to a "partner" means a person who is a partner, member, consultant or employee with equivalent standing and qualifications in one of Dentons' affiliates.</a:t>
            </a:r>
            <a:endParaRPr lang="en-GB" dirty="0" smtClean="0">
              <a:solidFill>
                <a:srgbClr val="565A5C"/>
              </a:solidFill>
            </a:endParaRPr>
          </a:p>
        </p:txBody>
      </p:sp>
    </p:spTree>
    <p:extLst>
      <p:ext uri="{BB962C8B-B14F-4D97-AF65-F5344CB8AC3E}">
        <p14:creationId xmlns:p14="http://schemas.microsoft.com/office/powerpoint/2010/main" val="4275679632"/>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Dubai">
    <p:spTree>
      <p:nvGrpSpPr>
        <p:cNvPr id="1" name=""/>
        <p:cNvGrpSpPr/>
        <p:nvPr/>
      </p:nvGrpSpPr>
      <p:grpSpPr>
        <a:xfrm>
          <a:off x="0" y="0"/>
          <a:ext cx="0" cy="0"/>
          <a:chOff x="0" y="0"/>
          <a:chExt cx="0" cy="0"/>
        </a:xfrm>
      </p:grpSpPr>
      <p:pic>
        <p:nvPicPr>
          <p:cNvPr id="15" name="Picture 14" descr="Dentons_Logo_Purple_RGB_300.png"/>
          <p:cNvPicPr>
            <a:picLocks noChangeAspect="1"/>
          </p:cNvPicPr>
          <p:nvPr userDrawn="1"/>
        </p:nvPicPr>
        <p:blipFill>
          <a:blip r:embed="rId2"/>
          <a:stretch>
            <a:fillRect/>
          </a:stretch>
        </p:blipFill>
        <p:spPr>
          <a:xfrm>
            <a:off x="7309819" y="445483"/>
            <a:ext cx="1564606" cy="566928"/>
          </a:xfrm>
          <a:prstGeom prst="rect">
            <a:avLst/>
          </a:prstGeom>
        </p:spPr>
      </p:pic>
      <p:sp>
        <p:nvSpPr>
          <p:cNvPr id="6" name="Text Placeholder 6"/>
          <p:cNvSpPr txBox="1">
            <a:spLocks/>
          </p:cNvSpPr>
          <p:nvPr userDrawn="1"/>
        </p:nvSpPr>
        <p:spPr bwMode="gray">
          <a:xfrm>
            <a:off x="367200" y="2102400"/>
            <a:ext cx="4114800" cy="2043931"/>
          </a:xfrm>
          <a:prstGeom prst="rect">
            <a:avLst/>
          </a:prstGeom>
        </p:spPr>
        <p:txBody>
          <a:bodyPr vert="horz" wrap="square" lIns="0" tIns="0" rIns="0" bIns="0" rtlCol="0" anchor="t" anchorCtr="0">
            <a:noAutofit/>
          </a:bodyPr>
          <a:lstStyle>
            <a:lvl1pPr marL="0" indent="9525" algn="l" defTabSz="457200" rtl="0" eaLnBrk="1" latinLnBrk="0" hangingPunct="1">
              <a:lnSpc>
                <a:spcPts val="2000"/>
              </a:lnSpc>
              <a:spcBef>
                <a:spcPts val="0"/>
              </a:spcBef>
              <a:buClr>
                <a:schemeClr val="accent1"/>
              </a:buClr>
              <a:buFont typeface="Arial"/>
              <a:buNone/>
              <a:defRPr sz="1800" kern="1200">
                <a:solidFill>
                  <a:schemeClr val="tx1"/>
                </a:solidFill>
                <a:latin typeface="Arial" pitchFamily="34" charset="0"/>
                <a:ea typeface="+mn-ea"/>
                <a:cs typeface="Arial" pitchFamily="34" charset="0"/>
              </a:defRPr>
            </a:lvl1pPr>
            <a:lvl2pPr marL="0" indent="9525" algn="l" defTabSz="457200" rtl="0" eaLnBrk="1" latinLnBrk="0" hangingPunct="1">
              <a:lnSpc>
                <a:spcPts val="2000"/>
              </a:lnSpc>
              <a:spcBef>
                <a:spcPts val="600"/>
              </a:spcBef>
              <a:buClr>
                <a:schemeClr val="bg1"/>
              </a:buClr>
              <a:buFont typeface="Arial" pitchFamily="34" charset="0"/>
              <a:buNone/>
              <a:defRPr sz="1800" kern="1200">
                <a:solidFill>
                  <a:schemeClr val="tx1"/>
                </a:solidFill>
                <a:latin typeface="Arial" pitchFamily="34" charset="0"/>
                <a:ea typeface="+mn-ea"/>
                <a:cs typeface="Arial" pitchFamily="34" charset="0"/>
              </a:defRPr>
            </a:lvl2pPr>
            <a:lvl3pPr marL="0" indent="9525" algn="l" defTabSz="457200" rtl="0" eaLnBrk="1" latinLnBrk="0" hangingPunct="1">
              <a:spcBef>
                <a:spcPts val="400"/>
              </a:spcBef>
              <a:buClr>
                <a:schemeClr val="tx1"/>
              </a:buClr>
              <a:buFont typeface="Arial" pitchFamily="34" charset="0"/>
              <a:buNone/>
              <a:defRPr sz="1400" kern="1200">
                <a:solidFill>
                  <a:schemeClr val="tx1"/>
                </a:solidFill>
                <a:latin typeface="Arial" pitchFamily="34" charset="0"/>
                <a:ea typeface="+mn-ea"/>
                <a:cs typeface="Arial" pitchFamily="34" charset="0"/>
              </a:defRPr>
            </a:lvl3pPr>
            <a:lvl4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4pPr>
            <a:lvl5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spcAft>
                <a:spcPct val="35000"/>
              </a:spcAft>
              <a:buClr>
                <a:srgbClr val="739600"/>
              </a:buClr>
            </a:pPr>
            <a:r>
              <a:rPr lang="en-GB" sz="1800" dirty="0" err="1" smtClean="0">
                <a:solidFill>
                  <a:srgbClr val="565A5C"/>
                </a:solidFill>
                <a:cs typeface="Times New Roman" charset="0"/>
              </a:rPr>
              <a:t>Dentons</a:t>
            </a:r>
            <a:r>
              <a:rPr lang="en-GB" sz="1800" dirty="0" smtClean="0">
                <a:solidFill>
                  <a:srgbClr val="565A5C"/>
                </a:solidFill>
                <a:cs typeface="Times New Roman" charset="0"/>
              </a:rPr>
              <a:t> &amp; Co.</a:t>
            </a:r>
          </a:p>
          <a:p>
            <a:pPr eaLnBrk="1" hangingPunct="1">
              <a:spcAft>
                <a:spcPct val="35000"/>
              </a:spcAft>
              <a:buClr>
                <a:srgbClr val="739600"/>
              </a:buClr>
            </a:pPr>
            <a:r>
              <a:rPr lang="en-GB" sz="1800" dirty="0" smtClean="0">
                <a:solidFill>
                  <a:srgbClr val="565A5C"/>
                </a:solidFill>
                <a:cs typeface="Times New Roman" charset="0"/>
              </a:rPr>
              <a:t>Level 18, Boulevard Plaza 2</a:t>
            </a:r>
          </a:p>
          <a:p>
            <a:pPr eaLnBrk="1" hangingPunct="1">
              <a:spcAft>
                <a:spcPct val="35000"/>
              </a:spcAft>
              <a:buClr>
                <a:srgbClr val="739600"/>
              </a:buClr>
            </a:pPr>
            <a:r>
              <a:rPr lang="en-GB" sz="1800" dirty="0" err="1" smtClean="0">
                <a:solidFill>
                  <a:srgbClr val="565A5C"/>
                </a:solidFill>
                <a:cs typeface="Times New Roman" charset="0"/>
              </a:rPr>
              <a:t>Burj</a:t>
            </a:r>
            <a:r>
              <a:rPr lang="en-GB" sz="1800" dirty="0" smtClean="0">
                <a:solidFill>
                  <a:srgbClr val="565A5C"/>
                </a:solidFill>
                <a:cs typeface="Times New Roman" charset="0"/>
              </a:rPr>
              <a:t> </a:t>
            </a:r>
            <a:r>
              <a:rPr lang="en-GB" sz="1800" dirty="0" err="1" smtClean="0">
                <a:solidFill>
                  <a:srgbClr val="565A5C"/>
                </a:solidFill>
                <a:cs typeface="Times New Roman" charset="0"/>
              </a:rPr>
              <a:t>Khalifa</a:t>
            </a:r>
            <a:r>
              <a:rPr lang="en-GB" sz="1800" dirty="0" smtClean="0">
                <a:solidFill>
                  <a:srgbClr val="565A5C"/>
                </a:solidFill>
                <a:cs typeface="Times New Roman" charset="0"/>
              </a:rPr>
              <a:t> District</a:t>
            </a:r>
          </a:p>
          <a:p>
            <a:pPr eaLnBrk="1" hangingPunct="1">
              <a:spcAft>
                <a:spcPct val="35000"/>
              </a:spcAft>
              <a:buClr>
                <a:srgbClr val="739600"/>
              </a:buClr>
            </a:pPr>
            <a:r>
              <a:rPr lang="en-GB" sz="1800" dirty="0" smtClean="0">
                <a:solidFill>
                  <a:srgbClr val="565A5C"/>
                </a:solidFill>
                <a:cs typeface="Times New Roman" charset="0"/>
              </a:rPr>
              <a:t>PO Box 1756, Dubai</a:t>
            </a:r>
          </a:p>
          <a:p>
            <a:pPr eaLnBrk="1" hangingPunct="1">
              <a:spcAft>
                <a:spcPct val="35000"/>
              </a:spcAft>
              <a:buClr>
                <a:srgbClr val="739600"/>
              </a:buClr>
            </a:pPr>
            <a:r>
              <a:rPr lang="en-GB" sz="1800" dirty="0" smtClean="0">
                <a:solidFill>
                  <a:srgbClr val="565A5C"/>
                </a:solidFill>
                <a:cs typeface="Times New Roman" charset="0"/>
              </a:rPr>
              <a:t>United Arab Emirates</a:t>
            </a:r>
          </a:p>
        </p:txBody>
      </p:sp>
      <p:sp>
        <p:nvSpPr>
          <p:cNvPr id="8" name="Text Placeholder 4"/>
          <p:cNvSpPr txBox="1">
            <a:spLocks/>
          </p:cNvSpPr>
          <p:nvPr userDrawn="1"/>
        </p:nvSpPr>
        <p:spPr bwMode="gray">
          <a:xfrm>
            <a:off x="367200" y="367200"/>
            <a:ext cx="6878232" cy="553998"/>
          </a:xfrm>
          <a:prstGeom prst="rect">
            <a:avLst/>
          </a:prstGeom>
        </p:spPr>
        <p:txBody>
          <a:bodyPr vert="horz" wrap="square" lIns="0" tIns="0" rIns="0" bIns="0" rtlCol="0" anchor="b">
            <a:spAutoFit/>
          </a:bodyPr>
          <a:lstStyle>
            <a:lvl1pPr marL="0" indent="0" algn="l" defTabSz="457200" rtl="0" eaLnBrk="1" latinLnBrk="0" hangingPunct="1">
              <a:spcBef>
                <a:spcPts val="0"/>
              </a:spcBef>
              <a:buClr>
                <a:schemeClr val="accent1"/>
              </a:buClr>
              <a:buFont typeface="Arial"/>
              <a:buNone/>
              <a:defRPr sz="3600" b="0" kern="1200">
                <a:solidFill>
                  <a:schemeClr val="accent1"/>
                </a:solidFill>
                <a:latin typeface="Arial" pitchFamily="34" charset="0"/>
                <a:ea typeface="+mn-ea"/>
                <a:cs typeface="Arial" pitchFamily="34" charset="0"/>
              </a:defRPr>
            </a:lvl1pPr>
            <a:lvl2pPr marL="457200" indent="0" algn="l" defTabSz="457200" rtl="0" eaLnBrk="1" latinLnBrk="0" hangingPunct="1">
              <a:spcBef>
                <a:spcPts val="600"/>
              </a:spcBef>
              <a:buClr>
                <a:schemeClr val="bg1"/>
              </a:buClr>
              <a:buFont typeface="Arial" pitchFamily="34" charset="0"/>
              <a:buNone/>
              <a:defRPr sz="1800" kern="1200">
                <a:solidFill>
                  <a:schemeClr val="tx1">
                    <a:tint val="75000"/>
                  </a:schemeClr>
                </a:solidFill>
                <a:latin typeface="Arial" pitchFamily="34" charset="0"/>
                <a:ea typeface="+mn-ea"/>
                <a:cs typeface="Arial" pitchFamily="34" charset="0"/>
              </a:defRPr>
            </a:lvl2pPr>
            <a:lvl3pPr marL="914400" indent="0" algn="l" defTabSz="457200" rtl="0" eaLnBrk="1" latinLnBrk="0" hangingPunct="1">
              <a:spcBef>
                <a:spcPts val="400"/>
              </a:spcBef>
              <a:buClr>
                <a:schemeClr val="tx1"/>
              </a:buClr>
              <a:buFont typeface="Arial" pitchFamily="34" charset="0"/>
              <a:buNone/>
              <a:defRPr sz="1600" kern="1200">
                <a:solidFill>
                  <a:schemeClr val="tx1">
                    <a:tint val="75000"/>
                  </a:schemeClr>
                </a:solidFill>
                <a:latin typeface="Arial" pitchFamily="34" charset="0"/>
                <a:ea typeface="+mn-ea"/>
                <a:cs typeface="Arial" pitchFamily="34" charset="0"/>
              </a:defRPr>
            </a:lvl3pPr>
            <a:lvl4pPr marL="13716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4pPr>
            <a:lvl5pPr marL="18288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r>
              <a:rPr lang="en-US" dirty="0" smtClean="0"/>
              <a:t>Thank you</a:t>
            </a:r>
            <a:endParaRPr lang="en-US" dirty="0"/>
          </a:p>
        </p:txBody>
      </p:sp>
      <p:sp>
        <p:nvSpPr>
          <p:cNvPr id="9" name="Text Placeholder 11"/>
          <p:cNvSpPr txBox="1">
            <a:spLocks/>
          </p:cNvSpPr>
          <p:nvPr userDrawn="1"/>
        </p:nvSpPr>
        <p:spPr bwMode="gray">
          <a:xfrm>
            <a:off x="367200" y="5486400"/>
            <a:ext cx="8412480" cy="965703"/>
          </a:xfrm>
          <a:prstGeom prst="rect">
            <a:avLst/>
          </a:prstGeom>
        </p:spPr>
        <p:txBody>
          <a:bodyPr vert="horz" wrap="square" lIns="0" tIns="0" rIns="0" bIns="0" rtlCol="0" anchor="b" anchorCtr="0">
            <a:noAutofit/>
          </a:bodyPr>
          <a:lstStyle>
            <a:lvl1pPr marL="0" indent="0" algn="l" defTabSz="457200" rtl="0" eaLnBrk="1" latinLnBrk="0" hangingPunct="1">
              <a:spcBef>
                <a:spcPts val="1000"/>
              </a:spcBef>
              <a:buClr>
                <a:schemeClr val="accent1"/>
              </a:buClr>
              <a:buFont typeface="Arial"/>
              <a:buNone/>
              <a:defRPr sz="600" kern="1200">
                <a:solidFill>
                  <a:schemeClr val="tx1"/>
                </a:solidFill>
                <a:latin typeface="Arial" pitchFamily="34" charset="0"/>
                <a:ea typeface="+mn-ea"/>
                <a:cs typeface="Arial" pitchFamily="34" charset="0"/>
              </a:defRPr>
            </a:lvl1pPr>
            <a:lvl2pPr marL="0" indent="0" algn="l" defTabSz="457200" rtl="0" eaLnBrk="1" latinLnBrk="0" hangingPunct="1">
              <a:spcBef>
                <a:spcPts val="600"/>
              </a:spcBef>
              <a:buClr>
                <a:schemeClr val="bg1"/>
              </a:buClr>
              <a:buFont typeface="Arial" pitchFamily="34" charset="0"/>
              <a:buNone/>
              <a:defRPr sz="6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1"/>
            <a:r>
              <a:rPr lang="en-GB" dirty="0" smtClean="0">
                <a:solidFill>
                  <a:srgbClr val="565A5C"/>
                </a:solidFill>
              </a:rPr>
              <a:t>© 2015 Dentons. This publication is not designed to provide legal or other advice and you should not take, or refrain from taking, action based on its content. Attorney Advertising. Please see dentons.com for Legal Notices. </a:t>
            </a:r>
            <a:r>
              <a:rPr lang="en-GB" dirty="0" err="1" smtClean="0">
                <a:solidFill>
                  <a:srgbClr val="565A5C"/>
                </a:solidFill>
              </a:rPr>
              <a:t>Dentons</a:t>
            </a:r>
            <a:r>
              <a:rPr lang="en-GB" dirty="0" smtClean="0">
                <a:solidFill>
                  <a:srgbClr val="565A5C"/>
                </a:solidFill>
              </a:rPr>
              <a:t> is  a global legal practice providing client services worldwide through its member firms and affiliates. </a:t>
            </a:r>
            <a:r>
              <a:rPr lang="en-GB" dirty="0" err="1" smtClean="0">
                <a:solidFill>
                  <a:srgbClr val="565A5C"/>
                </a:solidFill>
              </a:rPr>
              <a:t>Dentons</a:t>
            </a:r>
            <a:r>
              <a:rPr lang="en-GB" dirty="0" smtClean="0">
                <a:solidFill>
                  <a:srgbClr val="565A5C"/>
                </a:solidFill>
              </a:rPr>
              <a:t> &amp; Co is a partnership comprising </a:t>
            </a:r>
            <a:r>
              <a:rPr lang="en-GB" dirty="0" err="1" smtClean="0">
                <a:solidFill>
                  <a:srgbClr val="565A5C"/>
                </a:solidFill>
              </a:rPr>
              <a:t>Dentons</a:t>
            </a:r>
            <a:r>
              <a:rPr lang="en-GB" dirty="0" smtClean="0">
                <a:solidFill>
                  <a:srgbClr val="565A5C"/>
                </a:solidFill>
              </a:rPr>
              <a:t> Middle East Partners LLP and </a:t>
            </a:r>
            <a:r>
              <a:rPr lang="en-GB" dirty="0" err="1" smtClean="0">
                <a:solidFill>
                  <a:srgbClr val="565A5C"/>
                </a:solidFill>
              </a:rPr>
              <a:t>Dentons</a:t>
            </a:r>
            <a:r>
              <a:rPr lang="en-GB" dirty="0" smtClean="0">
                <a:solidFill>
                  <a:srgbClr val="565A5C"/>
                </a:solidFill>
              </a:rPr>
              <a:t> Middle East Limited.  It is registered with the </a:t>
            </a:r>
            <a:r>
              <a:rPr lang="en-GB" dirty="0" err="1" smtClean="0">
                <a:solidFill>
                  <a:srgbClr val="565A5C"/>
                </a:solidFill>
              </a:rPr>
              <a:t>DFSA</a:t>
            </a:r>
            <a:r>
              <a:rPr lang="en-GB" dirty="0" smtClean="0">
                <a:solidFill>
                  <a:srgbClr val="565A5C"/>
                </a:solidFill>
              </a:rPr>
              <a:t> and authorised and regulated by the Solicitors Regulation Authority.  Any reference to a "partner" means a person who is a partner, member, consultant or employee with equivalent standing and qualifications in one of </a:t>
            </a:r>
            <a:r>
              <a:rPr lang="en-GB" dirty="0" err="1" smtClean="0">
                <a:solidFill>
                  <a:srgbClr val="565A5C"/>
                </a:solidFill>
              </a:rPr>
              <a:t>Dentons</a:t>
            </a:r>
            <a:r>
              <a:rPr lang="en-GB" dirty="0" smtClean="0">
                <a:solidFill>
                  <a:srgbClr val="565A5C"/>
                </a:solidFill>
              </a:rPr>
              <a:t>' affiliates.</a:t>
            </a:r>
          </a:p>
        </p:txBody>
      </p:sp>
    </p:spTree>
    <p:extLst>
      <p:ext uri="{BB962C8B-B14F-4D97-AF65-F5344CB8AC3E}">
        <p14:creationId xmlns:p14="http://schemas.microsoft.com/office/powerpoint/2010/main" val="177394225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chorCtr="0"/>
          <a:lstStyle/>
          <a:p>
            <a:r>
              <a:rPr lang="en-US" smtClean="0"/>
              <a:t>Click to edit Master title style</a:t>
            </a:r>
            <a:endParaRPr lang="en-US" dirty="0"/>
          </a:p>
        </p:txBody>
      </p:sp>
      <p:sp>
        <p:nvSpPr>
          <p:cNvPr id="8" name="Content Placeholder 7"/>
          <p:cNvSpPr>
            <a:spLocks noGrp="1"/>
          </p:cNvSpPr>
          <p:nvPr>
            <p:ph sz="quarter" idx="13"/>
          </p:nvPr>
        </p:nvSpPr>
        <p:spPr>
          <a:xfrm>
            <a:off x="374386" y="1600200"/>
            <a:ext cx="8412480" cy="4572000"/>
          </a:xfrm>
        </p:spPr>
        <p:txBody>
          <a:bodyPr/>
          <a:lstStyle>
            <a:lvl1pPr>
              <a:defRPr>
                <a:solidFill>
                  <a:srgbClr val="565A5C"/>
                </a:solidFill>
              </a:defRPr>
            </a:lvl1pPr>
            <a:lvl2pPr>
              <a:buClr>
                <a:srgbClr val="565A5C"/>
              </a:buClr>
              <a:defRPr>
                <a:solidFill>
                  <a:srgbClr val="565A5C"/>
                </a:solidFill>
              </a:defRPr>
            </a:lvl2pPr>
            <a:lvl3pPr>
              <a:defRPr>
                <a:solidFill>
                  <a:srgbClr val="565A5C"/>
                </a:solidFill>
              </a:defRPr>
            </a:lvl3pPr>
            <a:lvl4pPr>
              <a:defRPr>
                <a:solidFill>
                  <a:srgbClr val="565A5C"/>
                </a:solidFill>
              </a:defRPr>
            </a:lvl4pPr>
            <a:lvl5pPr>
              <a:defRPr>
                <a:solidFill>
                  <a:srgbClr val="565A5C"/>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Date Placeholder 11"/>
          <p:cNvSpPr>
            <a:spLocks noGrp="1"/>
          </p:cNvSpPr>
          <p:nvPr>
            <p:ph type="dt" sz="half" idx="14"/>
          </p:nvPr>
        </p:nvSpPr>
        <p:spPr/>
        <p:txBody>
          <a:bodyPr/>
          <a:lstStyle/>
          <a:p>
            <a:fld id="{0E3495D2-F435-4FE6-A470-6FA315818D8D}" type="datetime1">
              <a:rPr lang="en-GB" smtClean="0"/>
              <a:t>10/03/2015</a:t>
            </a:fld>
            <a:endParaRPr lang="en-US" dirty="0"/>
          </a:p>
        </p:txBody>
      </p:sp>
      <p:sp>
        <p:nvSpPr>
          <p:cNvPr id="14" name="Slide Number Placeholder 13"/>
          <p:cNvSpPr>
            <a:spLocks noGrp="1"/>
          </p:cNvSpPr>
          <p:nvPr>
            <p:ph type="sldNum" sz="quarter" idx="16"/>
          </p:nvPr>
        </p:nvSpPr>
        <p:spPr/>
        <p:txBody>
          <a:bodyPr/>
          <a:lstStyle/>
          <a:p>
            <a:fld id="{D34DACC3-9742-4940-92E6-4CAB853A3218}"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London">
    <p:spTree>
      <p:nvGrpSpPr>
        <p:cNvPr id="1" name=""/>
        <p:cNvGrpSpPr/>
        <p:nvPr/>
      </p:nvGrpSpPr>
      <p:grpSpPr>
        <a:xfrm>
          <a:off x="0" y="0"/>
          <a:ext cx="0" cy="0"/>
          <a:chOff x="0" y="0"/>
          <a:chExt cx="0" cy="0"/>
        </a:xfrm>
      </p:grpSpPr>
      <p:pic>
        <p:nvPicPr>
          <p:cNvPr id="15" name="Picture 14" descr="Dentons_Logo_Purple_RGB_300.png"/>
          <p:cNvPicPr>
            <a:picLocks noChangeAspect="1"/>
          </p:cNvPicPr>
          <p:nvPr userDrawn="1"/>
        </p:nvPicPr>
        <p:blipFill>
          <a:blip r:embed="rId2"/>
          <a:stretch>
            <a:fillRect/>
          </a:stretch>
        </p:blipFill>
        <p:spPr>
          <a:xfrm>
            <a:off x="7309819" y="445483"/>
            <a:ext cx="1564606" cy="566928"/>
          </a:xfrm>
          <a:prstGeom prst="rect">
            <a:avLst/>
          </a:prstGeom>
        </p:spPr>
      </p:pic>
      <p:sp>
        <p:nvSpPr>
          <p:cNvPr id="6" name="Text Placeholder 6"/>
          <p:cNvSpPr txBox="1">
            <a:spLocks/>
          </p:cNvSpPr>
          <p:nvPr userDrawn="1"/>
        </p:nvSpPr>
        <p:spPr bwMode="gray">
          <a:xfrm>
            <a:off x="367200" y="2102400"/>
            <a:ext cx="4114800" cy="2043931"/>
          </a:xfrm>
          <a:prstGeom prst="rect">
            <a:avLst/>
          </a:prstGeom>
        </p:spPr>
        <p:txBody>
          <a:bodyPr vert="horz" wrap="square" lIns="0" tIns="0" rIns="0" bIns="0" rtlCol="0" anchor="t" anchorCtr="0">
            <a:noAutofit/>
          </a:bodyPr>
          <a:lstStyle>
            <a:lvl1pPr marL="0" indent="9525" algn="l" defTabSz="457200" rtl="0" eaLnBrk="1" latinLnBrk="0" hangingPunct="1">
              <a:lnSpc>
                <a:spcPts val="2000"/>
              </a:lnSpc>
              <a:spcBef>
                <a:spcPts val="0"/>
              </a:spcBef>
              <a:buClr>
                <a:schemeClr val="accent1"/>
              </a:buClr>
              <a:buFont typeface="Arial"/>
              <a:buNone/>
              <a:defRPr sz="1800" kern="1200">
                <a:solidFill>
                  <a:schemeClr val="tx1"/>
                </a:solidFill>
                <a:latin typeface="Arial" pitchFamily="34" charset="0"/>
                <a:ea typeface="+mn-ea"/>
                <a:cs typeface="Arial" pitchFamily="34" charset="0"/>
              </a:defRPr>
            </a:lvl1pPr>
            <a:lvl2pPr marL="0" indent="9525" algn="l" defTabSz="457200" rtl="0" eaLnBrk="1" latinLnBrk="0" hangingPunct="1">
              <a:lnSpc>
                <a:spcPts val="2000"/>
              </a:lnSpc>
              <a:spcBef>
                <a:spcPts val="600"/>
              </a:spcBef>
              <a:buClr>
                <a:schemeClr val="bg1"/>
              </a:buClr>
              <a:buFont typeface="Arial" pitchFamily="34" charset="0"/>
              <a:buNone/>
              <a:defRPr sz="1800" kern="1200">
                <a:solidFill>
                  <a:schemeClr val="tx1"/>
                </a:solidFill>
                <a:latin typeface="Arial" pitchFamily="34" charset="0"/>
                <a:ea typeface="+mn-ea"/>
                <a:cs typeface="Arial" pitchFamily="34" charset="0"/>
              </a:defRPr>
            </a:lvl2pPr>
            <a:lvl3pPr marL="0" indent="9525" algn="l" defTabSz="457200" rtl="0" eaLnBrk="1" latinLnBrk="0" hangingPunct="1">
              <a:spcBef>
                <a:spcPts val="400"/>
              </a:spcBef>
              <a:buClr>
                <a:schemeClr val="tx1"/>
              </a:buClr>
              <a:buFont typeface="Arial" pitchFamily="34" charset="0"/>
              <a:buNone/>
              <a:defRPr sz="1400" kern="1200">
                <a:solidFill>
                  <a:schemeClr val="tx1"/>
                </a:solidFill>
                <a:latin typeface="Arial" pitchFamily="34" charset="0"/>
                <a:ea typeface="+mn-ea"/>
                <a:cs typeface="Arial" pitchFamily="34" charset="0"/>
              </a:defRPr>
            </a:lvl3pPr>
            <a:lvl4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4pPr>
            <a:lvl5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spcBef>
                <a:spcPts val="600"/>
              </a:spcBef>
            </a:pPr>
            <a:r>
              <a:rPr lang="en-US" dirty="0" smtClean="0">
                <a:solidFill>
                  <a:srgbClr val="565A5C"/>
                </a:solidFill>
              </a:rPr>
              <a:t>Dentons</a:t>
            </a:r>
            <a:r>
              <a:rPr lang="en-US" baseline="0" dirty="0" smtClean="0">
                <a:solidFill>
                  <a:srgbClr val="565A5C"/>
                </a:solidFill>
              </a:rPr>
              <a:t> </a:t>
            </a:r>
            <a:r>
              <a:rPr lang="en-US" baseline="0" dirty="0" err="1" smtClean="0">
                <a:solidFill>
                  <a:srgbClr val="565A5C"/>
                </a:solidFill>
              </a:rPr>
              <a:t>UKMEA</a:t>
            </a:r>
            <a:r>
              <a:rPr lang="en-US" baseline="0" dirty="0" smtClean="0">
                <a:solidFill>
                  <a:srgbClr val="565A5C"/>
                </a:solidFill>
              </a:rPr>
              <a:t> LLP</a:t>
            </a:r>
            <a:endParaRPr lang="en-US" dirty="0" smtClean="0">
              <a:solidFill>
                <a:srgbClr val="565A5C"/>
              </a:solidFill>
            </a:endParaRPr>
          </a:p>
          <a:p>
            <a:pPr>
              <a:spcBef>
                <a:spcPts val="600"/>
              </a:spcBef>
            </a:pPr>
            <a:r>
              <a:rPr lang="en-US" dirty="0" smtClean="0">
                <a:solidFill>
                  <a:srgbClr val="565A5C"/>
                </a:solidFill>
              </a:rPr>
              <a:t>One Fleet Place</a:t>
            </a:r>
          </a:p>
          <a:p>
            <a:pPr lvl="1">
              <a:spcBef>
                <a:spcPts val="600"/>
              </a:spcBef>
            </a:pPr>
            <a:r>
              <a:rPr lang="en-US" dirty="0" smtClean="0">
                <a:solidFill>
                  <a:srgbClr val="565A5C"/>
                </a:solidFill>
              </a:rPr>
              <a:t>London</a:t>
            </a:r>
          </a:p>
          <a:p>
            <a:pPr lvl="1">
              <a:spcBef>
                <a:spcPts val="600"/>
              </a:spcBef>
            </a:pPr>
            <a:r>
              <a:rPr lang="en-US" dirty="0" smtClean="0">
                <a:solidFill>
                  <a:srgbClr val="565A5C"/>
                </a:solidFill>
              </a:rPr>
              <a:t>EC4M 7WS</a:t>
            </a:r>
          </a:p>
          <a:p>
            <a:pPr lvl="1">
              <a:spcBef>
                <a:spcPts val="600"/>
              </a:spcBef>
            </a:pPr>
            <a:r>
              <a:rPr lang="en-US" dirty="0" smtClean="0">
                <a:solidFill>
                  <a:srgbClr val="565A5C"/>
                </a:solidFill>
              </a:rPr>
              <a:t>United Kingdom</a:t>
            </a:r>
          </a:p>
        </p:txBody>
      </p:sp>
      <p:sp>
        <p:nvSpPr>
          <p:cNvPr id="8" name="Text Placeholder 4"/>
          <p:cNvSpPr txBox="1">
            <a:spLocks/>
          </p:cNvSpPr>
          <p:nvPr userDrawn="1"/>
        </p:nvSpPr>
        <p:spPr bwMode="gray">
          <a:xfrm>
            <a:off x="367200" y="367200"/>
            <a:ext cx="6878232" cy="553998"/>
          </a:xfrm>
          <a:prstGeom prst="rect">
            <a:avLst/>
          </a:prstGeom>
        </p:spPr>
        <p:txBody>
          <a:bodyPr vert="horz" wrap="square" lIns="0" tIns="0" rIns="0" bIns="0" rtlCol="0" anchor="b">
            <a:spAutoFit/>
          </a:bodyPr>
          <a:lstStyle>
            <a:lvl1pPr marL="0" indent="0" algn="l" defTabSz="457200" rtl="0" eaLnBrk="1" latinLnBrk="0" hangingPunct="1">
              <a:spcBef>
                <a:spcPts val="0"/>
              </a:spcBef>
              <a:buClr>
                <a:schemeClr val="accent1"/>
              </a:buClr>
              <a:buFont typeface="Arial"/>
              <a:buNone/>
              <a:defRPr sz="3600" b="0" kern="1200">
                <a:solidFill>
                  <a:schemeClr val="accent1"/>
                </a:solidFill>
                <a:latin typeface="Arial" pitchFamily="34" charset="0"/>
                <a:ea typeface="+mn-ea"/>
                <a:cs typeface="Arial" pitchFamily="34" charset="0"/>
              </a:defRPr>
            </a:lvl1pPr>
            <a:lvl2pPr marL="457200" indent="0" algn="l" defTabSz="457200" rtl="0" eaLnBrk="1" latinLnBrk="0" hangingPunct="1">
              <a:spcBef>
                <a:spcPts val="600"/>
              </a:spcBef>
              <a:buClr>
                <a:schemeClr val="bg1"/>
              </a:buClr>
              <a:buFont typeface="Arial" pitchFamily="34" charset="0"/>
              <a:buNone/>
              <a:defRPr sz="1800" kern="1200">
                <a:solidFill>
                  <a:schemeClr val="tx1">
                    <a:tint val="75000"/>
                  </a:schemeClr>
                </a:solidFill>
                <a:latin typeface="Arial" pitchFamily="34" charset="0"/>
                <a:ea typeface="+mn-ea"/>
                <a:cs typeface="Arial" pitchFamily="34" charset="0"/>
              </a:defRPr>
            </a:lvl2pPr>
            <a:lvl3pPr marL="914400" indent="0" algn="l" defTabSz="457200" rtl="0" eaLnBrk="1" latinLnBrk="0" hangingPunct="1">
              <a:spcBef>
                <a:spcPts val="400"/>
              </a:spcBef>
              <a:buClr>
                <a:schemeClr val="tx1"/>
              </a:buClr>
              <a:buFont typeface="Arial" pitchFamily="34" charset="0"/>
              <a:buNone/>
              <a:defRPr sz="1600" kern="1200">
                <a:solidFill>
                  <a:schemeClr val="tx1">
                    <a:tint val="75000"/>
                  </a:schemeClr>
                </a:solidFill>
                <a:latin typeface="Arial" pitchFamily="34" charset="0"/>
                <a:ea typeface="+mn-ea"/>
                <a:cs typeface="Arial" pitchFamily="34" charset="0"/>
              </a:defRPr>
            </a:lvl3pPr>
            <a:lvl4pPr marL="13716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4pPr>
            <a:lvl5pPr marL="18288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r>
              <a:rPr lang="en-US" dirty="0" smtClean="0"/>
              <a:t>Thank you</a:t>
            </a:r>
            <a:endParaRPr lang="en-US" dirty="0"/>
          </a:p>
        </p:txBody>
      </p:sp>
      <p:sp>
        <p:nvSpPr>
          <p:cNvPr id="9" name="Text Placeholder 11"/>
          <p:cNvSpPr txBox="1">
            <a:spLocks/>
          </p:cNvSpPr>
          <p:nvPr userDrawn="1"/>
        </p:nvSpPr>
        <p:spPr bwMode="gray">
          <a:xfrm>
            <a:off x="367200" y="5486400"/>
            <a:ext cx="8412480" cy="965703"/>
          </a:xfrm>
          <a:prstGeom prst="rect">
            <a:avLst/>
          </a:prstGeom>
        </p:spPr>
        <p:txBody>
          <a:bodyPr vert="horz" wrap="square" lIns="0" tIns="0" rIns="0" bIns="0" rtlCol="0" anchor="b" anchorCtr="0">
            <a:noAutofit/>
          </a:bodyPr>
          <a:lstStyle>
            <a:lvl1pPr marL="0" indent="0" algn="l" defTabSz="457200" rtl="0" eaLnBrk="1" latinLnBrk="0" hangingPunct="1">
              <a:spcBef>
                <a:spcPts val="1000"/>
              </a:spcBef>
              <a:buClr>
                <a:schemeClr val="accent1"/>
              </a:buClr>
              <a:buFont typeface="Arial"/>
              <a:buNone/>
              <a:defRPr sz="600" kern="1200">
                <a:solidFill>
                  <a:schemeClr val="tx1"/>
                </a:solidFill>
                <a:latin typeface="Arial" pitchFamily="34" charset="0"/>
                <a:ea typeface="+mn-ea"/>
                <a:cs typeface="Arial" pitchFamily="34" charset="0"/>
              </a:defRPr>
            </a:lvl1pPr>
            <a:lvl2pPr marL="0" indent="0" algn="l" defTabSz="457200" rtl="0" eaLnBrk="1" latinLnBrk="0" hangingPunct="1">
              <a:spcBef>
                <a:spcPts val="600"/>
              </a:spcBef>
              <a:buClr>
                <a:schemeClr val="bg1"/>
              </a:buClr>
              <a:buFont typeface="Arial" pitchFamily="34" charset="0"/>
              <a:buNone/>
              <a:defRPr sz="6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1"/>
            <a:r>
              <a:rPr lang="en-GB" dirty="0" smtClean="0">
                <a:solidFill>
                  <a:srgbClr val="565A5C"/>
                </a:solidFill>
              </a:rPr>
              <a:t>© 2015 Dentons. This publication is not designed to provide legal or other advice and you should not take, or refrain from taking, action based on its content. Attorney Advertising. Please see dentons.com for Legal Notices. Dentons is an international legal practice providing client services worldwide through its member firms and affiliates. </a:t>
            </a:r>
            <a:r>
              <a:rPr lang="en-GB" sz="600" kern="1200" dirty="0" smtClean="0">
                <a:solidFill>
                  <a:srgbClr val="565A5C"/>
                </a:solidFill>
                <a:effectLst/>
                <a:latin typeface="Arial" pitchFamily="34" charset="0"/>
                <a:ea typeface="+mn-ea"/>
                <a:cs typeface="Arial" pitchFamily="34" charset="0"/>
              </a:rPr>
              <a:t>Dentons </a:t>
            </a:r>
            <a:r>
              <a:rPr lang="en-GB" sz="600" kern="1200" dirty="0" err="1" smtClean="0">
                <a:solidFill>
                  <a:srgbClr val="565A5C"/>
                </a:solidFill>
                <a:effectLst/>
                <a:latin typeface="Arial" pitchFamily="34" charset="0"/>
                <a:ea typeface="+mn-ea"/>
                <a:cs typeface="Arial" pitchFamily="34" charset="0"/>
              </a:rPr>
              <a:t>UKMEA</a:t>
            </a:r>
            <a:r>
              <a:rPr lang="en-GB" sz="600" kern="1200" dirty="0" smtClean="0">
                <a:solidFill>
                  <a:srgbClr val="565A5C"/>
                </a:solidFill>
                <a:effectLst/>
                <a:latin typeface="Arial" pitchFamily="34" charset="0"/>
                <a:ea typeface="+mn-ea"/>
                <a:cs typeface="Arial" pitchFamily="34" charset="0"/>
              </a:rPr>
              <a:t> LLP is a limited liability partnership registered in England and Wales under no. OC322045. It is authorised and regulated by the Solicitors Regulation Authority. A list of its members is open for inspection at its registered office: One Fleet Place, London EC4M 7WS. Any reference to a "partner" means a person who is a partner, member, consultant or employee with equivalent standing and qualifications in one of Dentons' affiliates.</a:t>
            </a:r>
            <a:endParaRPr lang="en-GB" dirty="0" smtClean="0">
              <a:solidFill>
                <a:srgbClr val="565A5C"/>
              </a:solidFill>
            </a:endParaRPr>
          </a:p>
        </p:txBody>
      </p:sp>
    </p:spTree>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Milton Keynes">
    <p:spTree>
      <p:nvGrpSpPr>
        <p:cNvPr id="1" name=""/>
        <p:cNvGrpSpPr/>
        <p:nvPr/>
      </p:nvGrpSpPr>
      <p:grpSpPr>
        <a:xfrm>
          <a:off x="0" y="0"/>
          <a:ext cx="0" cy="0"/>
          <a:chOff x="0" y="0"/>
          <a:chExt cx="0" cy="0"/>
        </a:xfrm>
      </p:grpSpPr>
      <p:pic>
        <p:nvPicPr>
          <p:cNvPr id="15" name="Picture 14" descr="Dentons_Logo_Purple_RGB_300.png"/>
          <p:cNvPicPr>
            <a:picLocks noChangeAspect="1"/>
          </p:cNvPicPr>
          <p:nvPr userDrawn="1"/>
        </p:nvPicPr>
        <p:blipFill>
          <a:blip r:embed="rId2"/>
          <a:stretch>
            <a:fillRect/>
          </a:stretch>
        </p:blipFill>
        <p:spPr>
          <a:xfrm>
            <a:off x="7309819" y="445483"/>
            <a:ext cx="1564606" cy="566928"/>
          </a:xfrm>
          <a:prstGeom prst="rect">
            <a:avLst/>
          </a:prstGeom>
        </p:spPr>
      </p:pic>
      <p:sp>
        <p:nvSpPr>
          <p:cNvPr id="6" name="Text Placeholder 6"/>
          <p:cNvSpPr txBox="1">
            <a:spLocks/>
          </p:cNvSpPr>
          <p:nvPr userDrawn="1"/>
        </p:nvSpPr>
        <p:spPr bwMode="gray">
          <a:xfrm>
            <a:off x="367200" y="2102400"/>
            <a:ext cx="4114800" cy="2043931"/>
          </a:xfrm>
          <a:prstGeom prst="rect">
            <a:avLst/>
          </a:prstGeom>
        </p:spPr>
        <p:txBody>
          <a:bodyPr vert="horz" wrap="square" lIns="0" tIns="0" rIns="0" bIns="0" rtlCol="0" anchor="t" anchorCtr="0">
            <a:noAutofit/>
          </a:bodyPr>
          <a:lstStyle>
            <a:lvl1pPr marL="0" indent="9525" algn="l" defTabSz="457200" rtl="0" eaLnBrk="1" latinLnBrk="0" hangingPunct="1">
              <a:lnSpc>
                <a:spcPts val="2000"/>
              </a:lnSpc>
              <a:spcBef>
                <a:spcPts val="0"/>
              </a:spcBef>
              <a:buClr>
                <a:schemeClr val="accent1"/>
              </a:buClr>
              <a:buFont typeface="Arial"/>
              <a:buNone/>
              <a:defRPr sz="1800" kern="1200">
                <a:solidFill>
                  <a:schemeClr val="tx1"/>
                </a:solidFill>
                <a:latin typeface="Arial" pitchFamily="34" charset="0"/>
                <a:ea typeface="+mn-ea"/>
                <a:cs typeface="Arial" pitchFamily="34" charset="0"/>
              </a:defRPr>
            </a:lvl1pPr>
            <a:lvl2pPr marL="0" indent="9525" algn="l" defTabSz="457200" rtl="0" eaLnBrk="1" latinLnBrk="0" hangingPunct="1">
              <a:lnSpc>
                <a:spcPts val="2000"/>
              </a:lnSpc>
              <a:spcBef>
                <a:spcPts val="600"/>
              </a:spcBef>
              <a:buClr>
                <a:schemeClr val="bg1"/>
              </a:buClr>
              <a:buFont typeface="Arial" pitchFamily="34" charset="0"/>
              <a:buNone/>
              <a:defRPr sz="1800" kern="1200">
                <a:solidFill>
                  <a:schemeClr val="tx1"/>
                </a:solidFill>
                <a:latin typeface="Arial" pitchFamily="34" charset="0"/>
                <a:ea typeface="+mn-ea"/>
                <a:cs typeface="Arial" pitchFamily="34" charset="0"/>
              </a:defRPr>
            </a:lvl2pPr>
            <a:lvl3pPr marL="0" indent="9525" algn="l" defTabSz="457200" rtl="0" eaLnBrk="1" latinLnBrk="0" hangingPunct="1">
              <a:spcBef>
                <a:spcPts val="400"/>
              </a:spcBef>
              <a:buClr>
                <a:schemeClr val="tx1"/>
              </a:buClr>
              <a:buFont typeface="Arial" pitchFamily="34" charset="0"/>
              <a:buNone/>
              <a:defRPr sz="1400" kern="1200">
                <a:solidFill>
                  <a:schemeClr val="tx1"/>
                </a:solidFill>
                <a:latin typeface="Arial" pitchFamily="34" charset="0"/>
                <a:ea typeface="+mn-ea"/>
                <a:cs typeface="Arial" pitchFamily="34" charset="0"/>
              </a:defRPr>
            </a:lvl3pPr>
            <a:lvl4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4pPr>
            <a:lvl5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spcBef>
                <a:spcPts val="600"/>
              </a:spcBef>
            </a:pPr>
            <a:r>
              <a:rPr lang="en-US" dirty="0" smtClean="0">
                <a:solidFill>
                  <a:srgbClr val="565A5C"/>
                </a:solidFill>
              </a:rPr>
              <a:t>Dentons</a:t>
            </a:r>
            <a:r>
              <a:rPr lang="en-US" baseline="0" dirty="0" smtClean="0">
                <a:solidFill>
                  <a:srgbClr val="565A5C"/>
                </a:solidFill>
              </a:rPr>
              <a:t> </a:t>
            </a:r>
            <a:r>
              <a:rPr lang="en-US" baseline="0" dirty="0" err="1" smtClean="0">
                <a:solidFill>
                  <a:srgbClr val="565A5C"/>
                </a:solidFill>
              </a:rPr>
              <a:t>UKMEA</a:t>
            </a:r>
            <a:r>
              <a:rPr lang="en-US" baseline="0" dirty="0" smtClean="0">
                <a:solidFill>
                  <a:srgbClr val="565A5C"/>
                </a:solidFill>
              </a:rPr>
              <a:t> LLP</a:t>
            </a:r>
            <a:endParaRPr lang="en-US" dirty="0" smtClean="0">
              <a:solidFill>
                <a:srgbClr val="565A5C"/>
              </a:solidFill>
            </a:endParaRPr>
          </a:p>
          <a:p>
            <a:pPr>
              <a:spcBef>
                <a:spcPts val="600"/>
              </a:spcBef>
            </a:pPr>
            <a:r>
              <a:rPr lang="en-US" dirty="0" smtClean="0">
                <a:solidFill>
                  <a:srgbClr val="565A5C"/>
                </a:solidFill>
              </a:rPr>
              <a:t>The Pinnacle</a:t>
            </a:r>
          </a:p>
          <a:p>
            <a:pPr>
              <a:spcBef>
                <a:spcPts val="600"/>
              </a:spcBef>
            </a:pPr>
            <a:r>
              <a:rPr lang="en-US" dirty="0" smtClean="0">
                <a:solidFill>
                  <a:srgbClr val="565A5C"/>
                </a:solidFill>
              </a:rPr>
              <a:t>170 Midsummer Boulevard</a:t>
            </a:r>
          </a:p>
          <a:p>
            <a:pPr>
              <a:spcBef>
                <a:spcPts val="600"/>
              </a:spcBef>
            </a:pPr>
            <a:r>
              <a:rPr lang="en-US" dirty="0" smtClean="0">
                <a:solidFill>
                  <a:srgbClr val="565A5C"/>
                </a:solidFill>
              </a:rPr>
              <a:t>Milton Keynes</a:t>
            </a:r>
          </a:p>
          <a:p>
            <a:pPr>
              <a:spcBef>
                <a:spcPts val="600"/>
              </a:spcBef>
            </a:pPr>
            <a:r>
              <a:rPr lang="en-US" dirty="0" smtClean="0">
                <a:solidFill>
                  <a:srgbClr val="565A5C"/>
                </a:solidFill>
              </a:rPr>
              <a:t>MK9 1FE</a:t>
            </a:r>
          </a:p>
          <a:p>
            <a:pPr>
              <a:spcBef>
                <a:spcPts val="600"/>
              </a:spcBef>
            </a:pPr>
            <a:r>
              <a:rPr lang="en-US" dirty="0" smtClean="0">
                <a:solidFill>
                  <a:srgbClr val="565A5C"/>
                </a:solidFill>
              </a:rPr>
              <a:t>United Kingdom</a:t>
            </a:r>
          </a:p>
        </p:txBody>
      </p:sp>
      <p:sp>
        <p:nvSpPr>
          <p:cNvPr id="8" name="Text Placeholder 4"/>
          <p:cNvSpPr txBox="1">
            <a:spLocks/>
          </p:cNvSpPr>
          <p:nvPr userDrawn="1"/>
        </p:nvSpPr>
        <p:spPr bwMode="gray">
          <a:xfrm>
            <a:off x="367200" y="367200"/>
            <a:ext cx="6878232" cy="553998"/>
          </a:xfrm>
          <a:prstGeom prst="rect">
            <a:avLst/>
          </a:prstGeom>
        </p:spPr>
        <p:txBody>
          <a:bodyPr vert="horz" wrap="square" lIns="0" tIns="0" rIns="0" bIns="0" rtlCol="0" anchor="b">
            <a:spAutoFit/>
          </a:bodyPr>
          <a:lstStyle>
            <a:lvl1pPr marL="0" indent="0" algn="l" defTabSz="457200" rtl="0" eaLnBrk="1" latinLnBrk="0" hangingPunct="1">
              <a:spcBef>
                <a:spcPts val="0"/>
              </a:spcBef>
              <a:buClr>
                <a:schemeClr val="accent1"/>
              </a:buClr>
              <a:buFont typeface="Arial"/>
              <a:buNone/>
              <a:defRPr sz="3600" b="0" kern="1200">
                <a:solidFill>
                  <a:schemeClr val="accent1"/>
                </a:solidFill>
                <a:latin typeface="Arial" pitchFamily="34" charset="0"/>
                <a:ea typeface="+mn-ea"/>
                <a:cs typeface="Arial" pitchFamily="34" charset="0"/>
              </a:defRPr>
            </a:lvl1pPr>
            <a:lvl2pPr marL="457200" indent="0" algn="l" defTabSz="457200" rtl="0" eaLnBrk="1" latinLnBrk="0" hangingPunct="1">
              <a:spcBef>
                <a:spcPts val="600"/>
              </a:spcBef>
              <a:buClr>
                <a:schemeClr val="bg1"/>
              </a:buClr>
              <a:buFont typeface="Arial" pitchFamily="34" charset="0"/>
              <a:buNone/>
              <a:defRPr sz="1800" kern="1200">
                <a:solidFill>
                  <a:schemeClr val="tx1">
                    <a:tint val="75000"/>
                  </a:schemeClr>
                </a:solidFill>
                <a:latin typeface="Arial" pitchFamily="34" charset="0"/>
                <a:ea typeface="+mn-ea"/>
                <a:cs typeface="Arial" pitchFamily="34" charset="0"/>
              </a:defRPr>
            </a:lvl2pPr>
            <a:lvl3pPr marL="914400" indent="0" algn="l" defTabSz="457200" rtl="0" eaLnBrk="1" latinLnBrk="0" hangingPunct="1">
              <a:spcBef>
                <a:spcPts val="400"/>
              </a:spcBef>
              <a:buClr>
                <a:schemeClr val="tx1"/>
              </a:buClr>
              <a:buFont typeface="Arial" pitchFamily="34" charset="0"/>
              <a:buNone/>
              <a:defRPr sz="1600" kern="1200">
                <a:solidFill>
                  <a:schemeClr val="tx1">
                    <a:tint val="75000"/>
                  </a:schemeClr>
                </a:solidFill>
                <a:latin typeface="Arial" pitchFamily="34" charset="0"/>
                <a:ea typeface="+mn-ea"/>
                <a:cs typeface="Arial" pitchFamily="34" charset="0"/>
              </a:defRPr>
            </a:lvl3pPr>
            <a:lvl4pPr marL="13716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4pPr>
            <a:lvl5pPr marL="18288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r>
              <a:rPr lang="en-US" dirty="0" smtClean="0"/>
              <a:t>Thank you</a:t>
            </a:r>
            <a:endParaRPr lang="en-US" dirty="0"/>
          </a:p>
        </p:txBody>
      </p:sp>
      <p:sp>
        <p:nvSpPr>
          <p:cNvPr id="9" name="Text Placeholder 11"/>
          <p:cNvSpPr txBox="1">
            <a:spLocks/>
          </p:cNvSpPr>
          <p:nvPr userDrawn="1"/>
        </p:nvSpPr>
        <p:spPr bwMode="gray">
          <a:xfrm>
            <a:off x="367200" y="5486400"/>
            <a:ext cx="8412480" cy="965703"/>
          </a:xfrm>
          <a:prstGeom prst="rect">
            <a:avLst/>
          </a:prstGeom>
        </p:spPr>
        <p:txBody>
          <a:bodyPr vert="horz" wrap="square" lIns="0" tIns="0" rIns="0" bIns="0" rtlCol="0" anchor="b" anchorCtr="0">
            <a:noAutofit/>
          </a:bodyPr>
          <a:lstStyle>
            <a:lvl1pPr marL="0" indent="0" algn="l" defTabSz="457200" rtl="0" eaLnBrk="1" latinLnBrk="0" hangingPunct="1">
              <a:spcBef>
                <a:spcPts val="1000"/>
              </a:spcBef>
              <a:buClr>
                <a:schemeClr val="accent1"/>
              </a:buClr>
              <a:buFont typeface="Arial"/>
              <a:buNone/>
              <a:defRPr sz="600" kern="1200">
                <a:solidFill>
                  <a:schemeClr val="tx1"/>
                </a:solidFill>
                <a:latin typeface="Arial" pitchFamily="34" charset="0"/>
                <a:ea typeface="+mn-ea"/>
                <a:cs typeface="Arial" pitchFamily="34" charset="0"/>
              </a:defRPr>
            </a:lvl1pPr>
            <a:lvl2pPr marL="0" indent="0" algn="l" defTabSz="457200" rtl="0" eaLnBrk="1" latinLnBrk="0" hangingPunct="1">
              <a:spcBef>
                <a:spcPts val="600"/>
              </a:spcBef>
              <a:buClr>
                <a:schemeClr val="bg1"/>
              </a:buClr>
              <a:buFont typeface="Arial" pitchFamily="34" charset="0"/>
              <a:buNone/>
              <a:defRPr sz="6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1"/>
            <a:r>
              <a:rPr lang="en-GB" dirty="0" smtClean="0">
                <a:solidFill>
                  <a:srgbClr val="565A5C"/>
                </a:solidFill>
              </a:rPr>
              <a:t>© 2015 Dentons. This publication is not designed to provide legal or other advice and you should not take, or refrain from taking, action based on its content. Attorney Advertising. Please see dentons.com for Legal Notices. Dentons is an international legal practice providing client services worldwide through its member firms and affiliates. </a:t>
            </a:r>
            <a:r>
              <a:rPr lang="en-GB" sz="600" kern="1200" dirty="0" smtClean="0">
                <a:solidFill>
                  <a:srgbClr val="565A5C"/>
                </a:solidFill>
                <a:effectLst/>
                <a:latin typeface="Arial" pitchFamily="34" charset="0"/>
                <a:ea typeface="+mn-ea"/>
                <a:cs typeface="Arial" pitchFamily="34" charset="0"/>
              </a:rPr>
              <a:t>Dentons </a:t>
            </a:r>
            <a:r>
              <a:rPr lang="en-GB" sz="600" kern="1200" dirty="0" err="1" smtClean="0">
                <a:solidFill>
                  <a:srgbClr val="565A5C"/>
                </a:solidFill>
                <a:effectLst/>
                <a:latin typeface="Arial" pitchFamily="34" charset="0"/>
                <a:ea typeface="+mn-ea"/>
                <a:cs typeface="Arial" pitchFamily="34" charset="0"/>
              </a:rPr>
              <a:t>UKMEA</a:t>
            </a:r>
            <a:r>
              <a:rPr lang="en-GB" sz="600" kern="1200" dirty="0" smtClean="0">
                <a:solidFill>
                  <a:srgbClr val="565A5C"/>
                </a:solidFill>
                <a:effectLst/>
                <a:latin typeface="Arial" pitchFamily="34" charset="0"/>
                <a:ea typeface="+mn-ea"/>
                <a:cs typeface="Arial" pitchFamily="34" charset="0"/>
              </a:rPr>
              <a:t> LLP is a limited liability partnership registered in England and Wales under no. OC322045. It is authorised and regulated by the Solicitors Regulation Authority. A list of its members is open for inspection at its registered office: One Fleet Place, London EC4M 7WS. Any reference to a "partner" means a person who is a partner, member, consultant or employee with equivalent standing and qualifications in one of Dentons' affiliates.</a:t>
            </a:r>
            <a:endParaRPr lang="en-GB" dirty="0" smtClean="0">
              <a:solidFill>
                <a:srgbClr val="565A5C"/>
              </a:solidFill>
            </a:endParaRPr>
          </a:p>
        </p:txBody>
      </p:sp>
    </p:spTree>
    <p:extLst>
      <p:ext uri="{BB962C8B-B14F-4D97-AF65-F5344CB8AC3E}">
        <p14:creationId xmlns:p14="http://schemas.microsoft.com/office/powerpoint/2010/main" val="2687398867"/>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Muscat">
    <p:spTree>
      <p:nvGrpSpPr>
        <p:cNvPr id="1" name=""/>
        <p:cNvGrpSpPr/>
        <p:nvPr/>
      </p:nvGrpSpPr>
      <p:grpSpPr>
        <a:xfrm>
          <a:off x="0" y="0"/>
          <a:ext cx="0" cy="0"/>
          <a:chOff x="0" y="0"/>
          <a:chExt cx="0" cy="0"/>
        </a:xfrm>
      </p:grpSpPr>
      <p:pic>
        <p:nvPicPr>
          <p:cNvPr id="15" name="Picture 14" descr="Dentons_Logo_Purple_RGB_300.png"/>
          <p:cNvPicPr>
            <a:picLocks noChangeAspect="1"/>
          </p:cNvPicPr>
          <p:nvPr userDrawn="1"/>
        </p:nvPicPr>
        <p:blipFill>
          <a:blip r:embed="rId2"/>
          <a:stretch>
            <a:fillRect/>
          </a:stretch>
        </p:blipFill>
        <p:spPr>
          <a:xfrm>
            <a:off x="7309819" y="445483"/>
            <a:ext cx="1564606" cy="566928"/>
          </a:xfrm>
          <a:prstGeom prst="rect">
            <a:avLst/>
          </a:prstGeom>
        </p:spPr>
      </p:pic>
      <p:sp>
        <p:nvSpPr>
          <p:cNvPr id="6" name="Text Placeholder 6"/>
          <p:cNvSpPr txBox="1">
            <a:spLocks/>
          </p:cNvSpPr>
          <p:nvPr userDrawn="1"/>
        </p:nvSpPr>
        <p:spPr bwMode="gray">
          <a:xfrm>
            <a:off x="367200" y="2102400"/>
            <a:ext cx="4114800" cy="2043931"/>
          </a:xfrm>
          <a:prstGeom prst="rect">
            <a:avLst/>
          </a:prstGeom>
        </p:spPr>
        <p:txBody>
          <a:bodyPr vert="horz" wrap="square" lIns="0" tIns="0" rIns="0" bIns="0" rtlCol="0" anchor="t" anchorCtr="0">
            <a:noAutofit/>
          </a:bodyPr>
          <a:lstStyle>
            <a:lvl1pPr marL="0" indent="9525" algn="l" defTabSz="457200" rtl="0" eaLnBrk="1" latinLnBrk="0" hangingPunct="1">
              <a:lnSpc>
                <a:spcPts val="2000"/>
              </a:lnSpc>
              <a:spcBef>
                <a:spcPts val="0"/>
              </a:spcBef>
              <a:buClr>
                <a:schemeClr val="accent1"/>
              </a:buClr>
              <a:buFont typeface="Arial"/>
              <a:buNone/>
              <a:defRPr sz="1800" kern="1200">
                <a:solidFill>
                  <a:schemeClr val="tx1"/>
                </a:solidFill>
                <a:latin typeface="Arial" pitchFamily="34" charset="0"/>
                <a:ea typeface="+mn-ea"/>
                <a:cs typeface="Arial" pitchFamily="34" charset="0"/>
              </a:defRPr>
            </a:lvl1pPr>
            <a:lvl2pPr marL="0" indent="9525" algn="l" defTabSz="457200" rtl="0" eaLnBrk="1" latinLnBrk="0" hangingPunct="1">
              <a:lnSpc>
                <a:spcPts val="2000"/>
              </a:lnSpc>
              <a:spcBef>
                <a:spcPts val="600"/>
              </a:spcBef>
              <a:buClr>
                <a:schemeClr val="bg1"/>
              </a:buClr>
              <a:buFont typeface="Arial" pitchFamily="34" charset="0"/>
              <a:buNone/>
              <a:defRPr sz="1800" kern="1200">
                <a:solidFill>
                  <a:schemeClr val="tx1"/>
                </a:solidFill>
                <a:latin typeface="Arial" pitchFamily="34" charset="0"/>
                <a:ea typeface="+mn-ea"/>
                <a:cs typeface="Arial" pitchFamily="34" charset="0"/>
              </a:defRPr>
            </a:lvl2pPr>
            <a:lvl3pPr marL="0" indent="9525" algn="l" defTabSz="457200" rtl="0" eaLnBrk="1" latinLnBrk="0" hangingPunct="1">
              <a:spcBef>
                <a:spcPts val="400"/>
              </a:spcBef>
              <a:buClr>
                <a:schemeClr val="tx1"/>
              </a:buClr>
              <a:buFont typeface="Arial" pitchFamily="34" charset="0"/>
              <a:buNone/>
              <a:defRPr sz="1400" kern="1200">
                <a:solidFill>
                  <a:schemeClr val="tx1"/>
                </a:solidFill>
                <a:latin typeface="Arial" pitchFamily="34" charset="0"/>
                <a:ea typeface="+mn-ea"/>
                <a:cs typeface="Arial" pitchFamily="34" charset="0"/>
              </a:defRPr>
            </a:lvl3pPr>
            <a:lvl4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4pPr>
            <a:lvl5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GB" sz="1800" kern="1200" dirty="0" err="1" smtClean="0">
                <a:solidFill>
                  <a:srgbClr val="565A5C"/>
                </a:solidFill>
                <a:latin typeface="Arial" pitchFamily="34" charset="0"/>
                <a:ea typeface="+mn-ea"/>
                <a:cs typeface="Arial" pitchFamily="34" charset="0"/>
              </a:rPr>
              <a:t>Dentons</a:t>
            </a:r>
            <a:r>
              <a:rPr lang="en-GB" sz="1800" kern="1200" dirty="0" smtClean="0">
                <a:solidFill>
                  <a:srgbClr val="565A5C"/>
                </a:solidFill>
                <a:latin typeface="Arial" pitchFamily="34" charset="0"/>
                <a:ea typeface="+mn-ea"/>
                <a:cs typeface="Arial" pitchFamily="34" charset="0"/>
              </a:rPr>
              <a:t> &amp; Co, Oman Branch </a:t>
            </a:r>
          </a:p>
          <a:p>
            <a:r>
              <a:rPr lang="en-GB" sz="1800" kern="1200" dirty="0" smtClean="0">
                <a:solidFill>
                  <a:srgbClr val="565A5C"/>
                </a:solidFill>
                <a:latin typeface="Arial" pitchFamily="34" charset="0"/>
                <a:ea typeface="+mn-ea"/>
                <a:cs typeface="Arial" pitchFamily="34" charset="0"/>
              </a:rPr>
              <a:t>Legal Consultants</a:t>
            </a:r>
          </a:p>
          <a:p>
            <a:r>
              <a:rPr lang="en-GB" sz="1800" kern="1200" dirty="0" smtClean="0">
                <a:solidFill>
                  <a:srgbClr val="565A5C"/>
                </a:solidFill>
                <a:latin typeface="Arial" pitchFamily="34" charset="0"/>
                <a:ea typeface="+mn-ea"/>
                <a:cs typeface="Arial" pitchFamily="34" charset="0"/>
              </a:rPr>
              <a:t>PO Box 3552</a:t>
            </a:r>
          </a:p>
          <a:p>
            <a:r>
              <a:rPr lang="en-GB" sz="1800" kern="1200" dirty="0" smtClean="0">
                <a:solidFill>
                  <a:srgbClr val="565A5C"/>
                </a:solidFill>
                <a:latin typeface="Arial" pitchFamily="34" charset="0"/>
                <a:ea typeface="+mn-ea"/>
                <a:cs typeface="Arial" pitchFamily="34" charset="0"/>
              </a:rPr>
              <a:t>PC 112 </a:t>
            </a:r>
            <a:r>
              <a:rPr lang="en-GB" sz="1800" kern="1200" dirty="0" err="1" smtClean="0">
                <a:solidFill>
                  <a:srgbClr val="565A5C"/>
                </a:solidFill>
                <a:latin typeface="Arial" pitchFamily="34" charset="0"/>
                <a:ea typeface="+mn-ea"/>
                <a:cs typeface="Arial" pitchFamily="34" charset="0"/>
              </a:rPr>
              <a:t>Ruwi</a:t>
            </a:r>
            <a:endParaRPr lang="en-GB" sz="1800" kern="1200" dirty="0" smtClean="0">
              <a:solidFill>
                <a:srgbClr val="565A5C"/>
              </a:solidFill>
              <a:latin typeface="Arial" pitchFamily="34" charset="0"/>
              <a:ea typeface="+mn-ea"/>
              <a:cs typeface="Arial" pitchFamily="34" charset="0"/>
            </a:endParaRPr>
          </a:p>
          <a:p>
            <a:r>
              <a:rPr lang="en-GB" sz="1800" kern="1200" dirty="0" smtClean="0">
                <a:solidFill>
                  <a:srgbClr val="565A5C"/>
                </a:solidFill>
                <a:latin typeface="Arial" pitchFamily="34" charset="0"/>
                <a:ea typeface="+mn-ea"/>
                <a:cs typeface="Arial" pitchFamily="34" charset="0"/>
              </a:rPr>
              <a:t>Sultanate of Oman</a:t>
            </a:r>
            <a:endParaRPr lang="en-GB" sz="1800" kern="1200" dirty="0">
              <a:solidFill>
                <a:srgbClr val="565A5C"/>
              </a:solidFill>
              <a:latin typeface="Arial" pitchFamily="34" charset="0"/>
              <a:ea typeface="+mn-ea"/>
              <a:cs typeface="Arial" pitchFamily="34" charset="0"/>
            </a:endParaRPr>
          </a:p>
        </p:txBody>
      </p:sp>
      <p:sp>
        <p:nvSpPr>
          <p:cNvPr id="8" name="Text Placeholder 4"/>
          <p:cNvSpPr txBox="1">
            <a:spLocks/>
          </p:cNvSpPr>
          <p:nvPr userDrawn="1"/>
        </p:nvSpPr>
        <p:spPr bwMode="gray">
          <a:xfrm>
            <a:off x="367200" y="367200"/>
            <a:ext cx="6878232" cy="553998"/>
          </a:xfrm>
          <a:prstGeom prst="rect">
            <a:avLst/>
          </a:prstGeom>
        </p:spPr>
        <p:txBody>
          <a:bodyPr vert="horz" wrap="square" lIns="0" tIns="0" rIns="0" bIns="0" rtlCol="0" anchor="b">
            <a:spAutoFit/>
          </a:bodyPr>
          <a:lstStyle>
            <a:lvl1pPr marL="0" indent="0" algn="l" defTabSz="457200" rtl="0" eaLnBrk="1" latinLnBrk="0" hangingPunct="1">
              <a:spcBef>
                <a:spcPts val="0"/>
              </a:spcBef>
              <a:buClr>
                <a:schemeClr val="accent1"/>
              </a:buClr>
              <a:buFont typeface="Arial"/>
              <a:buNone/>
              <a:defRPr sz="3600" b="0" kern="1200">
                <a:solidFill>
                  <a:schemeClr val="accent1"/>
                </a:solidFill>
                <a:latin typeface="Arial" pitchFamily="34" charset="0"/>
                <a:ea typeface="+mn-ea"/>
                <a:cs typeface="Arial" pitchFamily="34" charset="0"/>
              </a:defRPr>
            </a:lvl1pPr>
            <a:lvl2pPr marL="457200" indent="0" algn="l" defTabSz="457200" rtl="0" eaLnBrk="1" latinLnBrk="0" hangingPunct="1">
              <a:spcBef>
                <a:spcPts val="600"/>
              </a:spcBef>
              <a:buClr>
                <a:schemeClr val="bg1"/>
              </a:buClr>
              <a:buFont typeface="Arial" pitchFamily="34" charset="0"/>
              <a:buNone/>
              <a:defRPr sz="1800" kern="1200">
                <a:solidFill>
                  <a:schemeClr val="tx1">
                    <a:tint val="75000"/>
                  </a:schemeClr>
                </a:solidFill>
                <a:latin typeface="Arial" pitchFamily="34" charset="0"/>
                <a:ea typeface="+mn-ea"/>
                <a:cs typeface="Arial" pitchFamily="34" charset="0"/>
              </a:defRPr>
            </a:lvl2pPr>
            <a:lvl3pPr marL="914400" indent="0" algn="l" defTabSz="457200" rtl="0" eaLnBrk="1" latinLnBrk="0" hangingPunct="1">
              <a:spcBef>
                <a:spcPts val="400"/>
              </a:spcBef>
              <a:buClr>
                <a:schemeClr val="tx1"/>
              </a:buClr>
              <a:buFont typeface="Arial" pitchFamily="34" charset="0"/>
              <a:buNone/>
              <a:defRPr sz="1600" kern="1200">
                <a:solidFill>
                  <a:schemeClr val="tx1">
                    <a:tint val="75000"/>
                  </a:schemeClr>
                </a:solidFill>
                <a:latin typeface="Arial" pitchFamily="34" charset="0"/>
                <a:ea typeface="+mn-ea"/>
                <a:cs typeface="Arial" pitchFamily="34" charset="0"/>
              </a:defRPr>
            </a:lvl3pPr>
            <a:lvl4pPr marL="13716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4pPr>
            <a:lvl5pPr marL="18288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r>
              <a:rPr lang="en-US" dirty="0" smtClean="0"/>
              <a:t>Thank you</a:t>
            </a:r>
            <a:endParaRPr lang="en-US" dirty="0"/>
          </a:p>
        </p:txBody>
      </p:sp>
      <p:sp>
        <p:nvSpPr>
          <p:cNvPr id="9" name="Text Placeholder 11"/>
          <p:cNvSpPr txBox="1">
            <a:spLocks/>
          </p:cNvSpPr>
          <p:nvPr userDrawn="1"/>
        </p:nvSpPr>
        <p:spPr bwMode="gray">
          <a:xfrm>
            <a:off x="367200" y="5486400"/>
            <a:ext cx="8412480" cy="965703"/>
          </a:xfrm>
          <a:prstGeom prst="rect">
            <a:avLst/>
          </a:prstGeom>
        </p:spPr>
        <p:txBody>
          <a:bodyPr vert="horz" wrap="square" lIns="0" tIns="0" rIns="0" bIns="0" rtlCol="0" anchor="b" anchorCtr="0">
            <a:noAutofit/>
          </a:bodyPr>
          <a:lstStyle>
            <a:lvl1pPr marL="0" indent="0" algn="l" defTabSz="457200" rtl="0" eaLnBrk="1" latinLnBrk="0" hangingPunct="1">
              <a:spcBef>
                <a:spcPts val="1000"/>
              </a:spcBef>
              <a:buClr>
                <a:schemeClr val="accent1"/>
              </a:buClr>
              <a:buFont typeface="Arial"/>
              <a:buNone/>
              <a:defRPr sz="600" kern="1200">
                <a:solidFill>
                  <a:schemeClr val="tx1"/>
                </a:solidFill>
                <a:latin typeface="Arial" pitchFamily="34" charset="0"/>
                <a:ea typeface="+mn-ea"/>
                <a:cs typeface="Arial" pitchFamily="34" charset="0"/>
              </a:defRPr>
            </a:lvl1pPr>
            <a:lvl2pPr marL="0" indent="0" algn="l" defTabSz="457200" rtl="0" eaLnBrk="1" latinLnBrk="0" hangingPunct="1">
              <a:spcBef>
                <a:spcPts val="600"/>
              </a:spcBef>
              <a:buClr>
                <a:schemeClr val="bg1"/>
              </a:buClr>
              <a:buFont typeface="Arial" pitchFamily="34" charset="0"/>
              <a:buNone/>
              <a:defRPr sz="6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rtl="0"/>
            <a:r>
              <a:rPr lang="en-GB" dirty="0" smtClean="0">
                <a:solidFill>
                  <a:srgbClr val="565A5C"/>
                </a:solidFill>
              </a:rPr>
              <a:t>©</a:t>
            </a:r>
            <a:r>
              <a:rPr lang="en-GB" sz="600" b="0" i="0" u="none" strike="noStrike" kern="1200" baseline="0" dirty="0" smtClean="0">
                <a:solidFill>
                  <a:srgbClr val="565A5C"/>
                </a:solidFill>
                <a:latin typeface="Arial" pitchFamily="34" charset="0"/>
                <a:ea typeface="+mn-ea"/>
                <a:cs typeface="Arial" pitchFamily="34" charset="0"/>
              </a:rPr>
              <a:t> 2015 Dentons.  This publication is not designed to provide legal or other advice and you should not take, or refrain from taking, action based on its content.  Attorney Advertising.  Please see dentons.com for Legal Notices.  Dentons is a global legal practice providing client services worldwide through its member firms and affiliates.  Dentons &amp; Co, Oman Branch, is the registered name of Dentons &amp; </a:t>
            </a:r>
            <a:r>
              <a:rPr lang="en-GB" sz="600" b="0" i="0" u="none" strike="noStrike" kern="1200" baseline="0" dirty="0" err="1" smtClean="0">
                <a:solidFill>
                  <a:srgbClr val="565A5C"/>
                </a:solidFill>
                <a:latin typeface="Arial" pitchFamily="34" charset="0"/>
                <a:ea typeface="+mn-ea"/>
                <a:cs typeface="Arial" pitchFamily="34" charset="0"/>
              </a:rPr>
              <a:t>Co's</a:t>
            </a:r>
            <a:r>
              <a:rPr lang="en-GB" sz="600" b="0" i="0" u="none" strike="noStrike" kern="1200" baseline="0" dirty="0" smtClean="0">
                <a:solidFill>
                  <a:srgbClr val="565A5C"/>
                </a:solidFill>
                <a:latin typeface="Arial" pitchFamily="34" charset="0"/>
                <a:ea typeface="+mn-ea"/>
                <a:cs typeface="Arial" pitchFamily="34" charset="0"/>
              </a:rPr>
              <a:t> branch in the Sultanate of Oman.  Dentons &amp; Co is a partnership comprising Dentons Middle East Partners LLP and Dentons Middle East Limited.  It is registered in Oman under Commercial Registration no. 1/65635/0 and licensed to operate, and regulated, in Oman by the Ministry of Commerce and Industry.  It is also authorised and regulated by the Solicitors Regulation Authority.  Any reference to a "partner" means a person who is a partner, member, consultant or employee with equivalent standing and qualifications in one of Dentons' affiliates.</a:t>
            </a:r>
          </a:p>
        </p:txBody>
      </p:sp>
    </p:spTree>
    <p:extLst>
      <p:ext uri="{BB962C8B-B14F-4D97-AF65-F5344CB8AC3E}">
        <p14:creationId xmlns:p14="http://schemas.microsoft.com/office/powerpoint/2010/main" val="3182308364"/>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Riyadh">
    <p:spTree>
      <p:nvGrpSpPr>
        <p:cNvPr id="1" name=""/>
        <p:cNvGrpSpPr/>
        <p:nvPr/>
      </p:nvGrpSpPr>
      <p:grpSpPr>
        <a:xfrm>
          <a:off x="0" y="0"/>
          <a:ext cx="0" cy="0"/>
          <a:chOff x="0" y="0"/>
          <a:chExt cx="0" cy="0"/>
        </a:xfrm>
      </p:grpSpPr>
      <p:pic>
        <p:nvPicPr>
          <p:cNvPr id="15" name="Picture 14" descr="Dentons_Logo_Purple_RGB_300.png"/>
          <p:cNvPicPr>
            <a:picLocks noChangeAspect="1"/>
          </p:cNvPicPr>
          <p:nvPr userDrawn="1"/>
        </p:nvPicPr>
        <p:blipFill>
          <a:blip r:embed="rId2"/>
          <a:stretch>
            <a:fillRect/>
          </a:stretch>
        </p:blipFill>
        <p:spPr>
          <a:xfrm>
            <a:off x="7309819" y="445483"/>
            <a:ext cx="1564606" cy="566928"/>
          </a:xfrm>
          <a:prstGeom prst="rect">
            <a:avLst/>
          </a:prstGeom>
        </p:spPr>
      </p:pic>
      <p:sp>
        <p:nvSpPr>
          <p:cNvPr id="6" name="Text Placeholder 6"/>
          <p:cNvSpPr txBox="1">
            <a:spLocks/>
          </p:cNvSpPr>
          <p:nvPr userDrawn="1"/>
        </p:nvSpPr>
        <p:spPr bwMode="gray">
          <a:xfrm>
            <a:off x="367200" y="2102400"/>
            <a:ext cx="4114800" cy="2043931"/>
          </a:xfrm>
          <a:prstGeom prst="rect">
            <a:avLst/>
          </a:prstGeom>
        </p:spPr>
        <p:txBody>
          <a:bodyPr vert="horz" wrap="square" lIns="0" tIns="0" rIns="0" bIns="0" rtlCol="0" anchor="t" anchorCtr="0">
            <a:noAutofit/>
          </a:bodyPr>
          <a:lstStyle>
            <a:lvl1pPr marL="0" indent="9525" algn="l" defTabSz="457200" rtl="0" eaLnBrk="1" latinLnBrk="0" hangingPunct="1">
              <a:lnSpc>
                <a:spcPts val="2000"/>
              </a:lnSpc>
              <a:spcBef>
                <a:spcPts val="0"/>
              </a:spcBef>
              <a:buClr>
                <a:schemeClr val="accent1"/>
              </a:buClr>
              <a:buFont typeface="Arial"/>
              <a:buNone/>
              <a:defRPr sz="1800" kern="1200">
                <a:solidFill>
                  <a:schemeClr val="tx1"/>
                </a:solidFill>
                <a:latin typeface="Arial" pitchFamily="34" charset="0"/>
                <a:ea typeface="+mn-ea"/>
                <a:cs typeface="Arial" pitchFamily="34" charset="0"/>
              </a:defRPr>
            </a:lvl1pPr>
            <a:lvl2pPr marL="0" indent="9525" algn="l" defTabSz="457200" rtl="0" eaLnBrk="1" latinLnBrk="0" hangingPunct="1">
              <a:lnSpc>
                <a:spcPts val="2000"/>
              </a:lnSpc>
              <a:spcBef>
                <a:spcPts val="600"/>
              </a:spcBef>
              <a:buClr>
                <a:schemeClr val="bg1"/>
              </a:buClr>
              <a:buFont typeface="Arial" pitchFamily="34" charset="0"/>
              <a:buNone/>
              <a:defRPr sz="1800" kern="1200">
                <a:solidFill>
                  <a:schemeClr val="tx1"/>
                </a:solidFill>
                <a:latin typeface="Arial" pitchFamily="34" charset="0"/>
                <a:ea typeface="+mn-ea"/>
                <a:cs typeface="Arial" pitchFamily="34" charset="0"/>
              </a:defRPr>
            </a:lvl2pPr>
            <a:lvl3pPr marL="0" indent="9525" algn="l" defTabSz="457200" rtl="0" eaLnBrk="1" latinLnBrk="0" hangingPunct="1">
              <a:spcBef>
                <a:spcPts val="400"/>
              </a:spcBef>
              <a:buClr>
                <a:schemeClr val="tx1"/>
              </a:buClr>
              <a:buFont typeface="Arial" pitchFamily="34" charset="0"/>
              <a:buNone/>
              <a:defRPr sz="1400" kern="1200">
                <a:solidFill>
                  <a:schemeClr val="tx1"/>
                </a:solidFill>
                <a:latin typeface="Arial" pitchFamily="34" charset="0"/>
                <a:ea typeface="+mn-ea"/>
                <a:cs typeface="Arial" pitchFamily="34" charset="0"/>
              </a:defRPr>
            </a:lvl3pPr>
            <a:lvl4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4pPr>
            <a:lvl5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nSpc>
                <a:spcPts val="2000"/>
              </a:lnSpc>
              <a:spcBef>
                <a:spcPts val="600"/>
              </a:spcBef>
              <a:spcAft>
                <a:spcPts val="0"/>
              </a:spcAft>
            </a:pPr>
            <a:r>
              <a:rPr lang="en-GB" sz="1800" dirty="0" smtClean="0">
                <a:solidFill>
                  <a:srgbClr val="565A5C"/>
                </a:solidFill>
                <a:effectLst/>
                <a:latin typeface="Arial"/>
                <a:ea typeface="Arial"/>
                <a:cs typeface="Arial"/>
              </a:rPr>
              <a:t>The Law Firm of </a:t>
            </a:r>
            <a:r>
              <a:rPr lang="en-GB" sz="1800" dirty="0" err="1" smtClean="0">
                <a:solidFill>
                  <a:srgbClr val="565A5C"/>
                </a:solidFill>
                <a:effectLst/>
                <a:latin typeface="Arial"/>
                <a:ea typeface="Arial"/>
                <a:cs typeface="Arial"/>
              </a:rPr>
              <a:t>Wael</a:t>
            </a:r>
            <a:r>
              <a:rPr lang="en-GB" sz="1800" dirty="0" smtClean="0">
                <a:solidFill>
                  <a:srgbClr val="565A5C"/>
                </a:solidFill>
                <a:effectLst/>
                <a:latin typeface="Arial"/>
                <a:ea typeface="Arial"/>
                <a:cs typeface="Arial"/>
              </a:rPr>
              <a:t> A </a:t>
            </a:r>
            <a:r>
              <a:rPr lang="en-GB" sz="1800" dirty="0" err="1" smtClean="0">
                <a:solidFill>
                  <a:srgbClr val="565A5C"/>
                </a:solidFill>
                <a:effectLst/>
                <a:latin typeface="Arial"/>
                <a:ea typeface="Arial"/>
                <a:cs typeface="Arial"/>
              </a:rPr>
              <a:t>Alissa</a:t>
            </a:r>
            <a:endParaRPr lang="en-GB" sz="1800" dirty="0" smtClean="0">
              <a:solidFill>
                <a:srgbClr val="565A5C"/>
              </a:solidFill>
              <a:effectLst/>
              <a:latin typeface="Arial"/>
              <a:ea typeface="Arial"/>
              <a:cs typeface="Arial"/>
            </a:endParaRPr>
          </a:p>
          <a:p>
            <a:pPr>
              <a:lnSpc>
                <a:spcPts val="2000"/>
              </a:lnSpc>
              <a:spcBef>
                <a:spcPts val="600"/>
              </a:spcBef>
              <a:spcAft>
                <a:spcPts val="0"/>
              </a:spcAft>
            </a:pPr>
            <a:r>
              <a:rPr lang="en-GB" sz="1800" dirty="0" smtClean="0">
                <a:solidFill>
                  <a:srgbClr val="565A5C"/>
                </a:solidFill>
                <a:effectLst/>
                <a:latin typeface="Arial"/>
                <a:ea typeface="Arial"/>
                <a:cs typeface="Arial"/>
              </a:rPr>
              <a:t>In association with Dentons &amp; Co</a:t>
            </a:r>
          </a:p>
          <a:p>
            <a:pPr>
              <a:lnSpc>
                <a:spcPts val="2000"/>
              </a:lnSpc>
              <a:spcBef>
                <a:spcPts val="600"/>
              </a:spcBef>
              <a:spcAft>
                <a:spcPts val="0"/>
              </a:spcAft>
            </a:pPr>
            <a:r>
              <a:rPr lang="en-GB" sz="1800" dirty="0" err="1" smtClean="0">
                <a:solidFill>
                  <a:srgbClr val="565A5C"/>
                </a:solidFill>
                <a:effectLst/>
                <a:latin typeface="Arial"/>
                <a:ea typeface="Arial"/>
                <a:cs typeface="Arial"/>
              </a:rPr>
              <a:t>Tatweer</a:t>
            </a:r>
            <a:r>
              <a:rPr lang="en-GB" sz="1800" dirty="0" smtClean="0">
                <a:solidFill>
                  <a:srgbClr val="565A5C"/>
                </a:solidFill>
                <a:effectLst/>
                <a:latin typeface="Arial"/>
                <a:ea typeface="Arial"/>
                <a:cs typeface="Arial"/>
              </a:rPr>
              <a:t> Towers  Tower 1 Level 8 </a:t>
            </a:r>
          </a:p>
          <a:p>
            <a:pPr>
              <a:lnSpc>
                <a:spcPts val="2000"/>
              </a:lnSpc>
              <a:spcBef>
                <a:spcPts val="600"/>
              </a:spcBef>
              <a:spcAft>
                <a:spcPts val="0"/>
              </a:spcAft>
            </a:pPr>
            <a:r>
              <a:rPr lang="en-GB" sz="1800" dirty="0" smtClean="0">
                <a:solidFill>
                  <a:srgbClr val="565A5C"/>
                </a:solidFill>
                <a:effectLst/>
                <a:latin typeface="Arial"/>
                <a:ea typeface="Arial"/>
                <a:cs typeface="Arial"/>
              </a:rPr>
              <a:t>King </a:t>
            </a:r>
            <a:r>
              <a:rPr lang="en-GB" sz="1800" dirty="0" err="1" smtClean="0">
                <a:solidFill>
                  <a:srgbClr val="565A5C"/>
                </a:solidFill>
                <a:effectLst/>
                <a:latin typeface="Arial"/>
                <a:ea typeface="Arial"/>
                <a:cs typeface="Arial"/>
              </a:rPr>
              <a:t>Fahad</a:t>
            </a:r>
            <a:r>
              <a:rPr lang="en-GB" sz="1800" dirty="0" smtClean="0">
                <a:solidFill>
                  <a:srgbClr val="565A5C"/>
                </a:solidFill>
                <a:effectLst/>
                <a:latin typeface="Arial"/>
                <a:ea typeface="Arial"/>
                <a:cs typeface="Arial"/>
              </a:rPr>
              <a:t> Road</a:t>
            </a:r>
          </a:p>
          <a:p>
            <a:pPr>
              <a:lnSpc>
                <a:spcPts val="2000"/>
              </a:lnSpc>
              <a:spcBef>
                <a:spcPts val="600"/>
              </a:spcBef>
              <a:spcAft>
                <a:spcPts val="0"/>
              </a:spcAft>
            </a:pPr>
            <a:r>
              <a:rPr lang="en-GB" sz="1800" dirty="0" smtClean="0">
                <a:solidFill>
                  <a:srgbClr val="565A5C"/>
                </a:solidFill>
                <a:effectLst/>
                <a:latin typeface="Arial"/>
                <a:ea typeface="Arial"/>
                <a:cs typeface="Arial"/>
              </a:rPr>
              <a:t>PO Box 59490 </a:t>
            </a:r>
          </a:p>
          <a:p>
            <a:pPr>
              <a:lnSpc>
                <a:spcPts val="2000"/>
              </a:lnSpc>
              <a:spcBef>
                <a:spcPts val="600"/>
              </a:spcBef>
              <a:spcAft>
                <a:spcPts val="0"/>
              </a:spcAft>
            </a:pPr>
            <a:r>
              <a:rPr lang="en-GB" sz="1800" dirty="0" smtClean="0">
                <a:solidFill>
                  <a:srgbClr val="565A5C"/>
                </a:solidFill>
                <a:effectLst/>
                <a:latin typeface="Arial"/>
                <a:ea typeface="Arial"/>
                <a:cs typeface="Arial"/>
              </a:rPr>
              <a:t>Riyadh 11525</a:t>
            </a:r>
          </a:p>
          <a:p>
            <a:pPr>
              <a:lnSpc>
                <a:spcPts val="2000"/>
              </a:lnSpc>
              <a:spcBef>
                <a:spcPts val="600"/>
              </a:spcBef>
              <a:spcAft>
                <a:spcPts val="0"/>
              </a:spcAft>
            </a:pPr>
            <a:r>
              <a:rPr lang="en-GB" sz="1800" dirty="0" smtClean="0">
                <a:solidFill>
                  <a:srgbClr val="565A5C"/>
                </a:solidFill>
                <a:effectLst/>
                <a:latin typeface="Arial"/>
                <a:ea typeface="Arial"/>
                <a:cs typeface="Arial"/>
              </a:rPr>
              <a:t>Kingdom of Saudi Arabia</a:t>
            </a:r>
            <a:endParaRPr lang="en-GB" sz="1800" dirty="0">
              <a:solidFill>
                <a:srgbClr val="565A5C"/>
              </a:solidFill>
              <a:effectLst/>
              <a:latin typeface="Arial"/>
              <a:ea typeface="Arial"/>
              <a:cs typeface="Arial"/>
            </a:endParaRPr>
          </a:p>
        </p:txBody>
      </p:sp>
      <p:sp>
        <p:nvSpPr>
          <p:cNvPr id="8" name="Text Placeholder 4"/>
          <p:cNvSpPr txBox="1">
            <a:spLocks/>
          </p:cNvSpPr>
          <p:nvPr userDrawn="1"/>
        </p:nvSpPr>
        <p:spPr bwMode="gray">
          <a:xfrm>
            <a:off x="367200" y="367200"/>
            <a:ext cx="6878232" cy="553998"/>
          </a:xfrm>
          <a:prstGeom prst="rect">
            <a:avLst/>
          </a:prstGeom>
        </p:spPr>
        <p:txBody>
          <a:bodyPr vert="horz" wrap="square" lIns="0" tIns="0" rIns="0" bIns="0" rtlCol="0" anchor="b">
            <a:spAutoFit/>
          </a:bodyPr>
          <a:lstStyle>
            <a:lvl1pPr marL="0" indent="0" algn="l" defTabSz="457200" rtl="0" eaLnBrk="1" latinLnBrk="0" hangingPunct="1">
              <a:spcBef>
                <a:spcPts val="0"/>
              </a:spcBef>
              <a:buClr>
                <a:schemeClr val="accent1"/>
              </a:buClr>
              <a:buFont typeface="Arial"/>
              <a:buNone/>
              <a:defRPr sz="3600" b="0" kern="1200">
                <a:solidFill>
                  <a:schemeClr val="accent1"/>
                </a:solidFill>
                <a:latin typeface="Arial" pitchFamily="34" charset="0"/>
                <a:ea typeface="+mn-ea"/>
                <a:cs typeface="Arial" pitchFamily="34" charset="0"/>
              </a:defRPr>
            </a:lvl1pPr>
            <a:lvl2pPr marL="457200" indent="0" algn="l" defTabSz="457200" rtl="0" eaLnBrk="1" latinLnBrk="0" hangingPunct="1">
              <a:spcBef>
                <a:spcPts val="600"/>
              </a:spcBef>
              <a:buClr>
                <a:schemeClr val="bg1"/>
              </a:buClr>
              <a:buFont typeface="Arial" pitchFamily="34" charset="0"/>
              <a:buNone/>
              <a:defRPr sz="1800" kern="1200">
                <a:solidFill>
                  <a:schemeClr val="tx1">
                    <a:tint val="75000"/>
                  </a:schemeClr>
                </a:solidFill>
                <a:latin typeface="Arial" pitchFamily="34" charset="0"/>
                <a:ea typeface="+mn-ea"/>
                <a:cs typeface="Arial" pitchFamily="34" charset="0"/>
              </a:defRPr>
            </a:lvl2pPr>
            <a:lvl3pPr marL="914400" indent="0" algn="l" defTabSz="457200" rtl="0" eaLnBrk="1" latinLnBrk="0" hangingPunct="1">
              <a:spcBef>
                <a:spcPts val="400"/>
              </a:spcBef>
              <a:buClr>
                <a:schemeClr val="tx1"/>
              </a:buClr>
              <a:buFont typeface="Arial" pitchFamily="34" charset="0"/>
              <a:buNone/>
              <a:defRPr sz="1600" kern="1200">
                <a:solidFill>
                  <a:schemeClr val="tx1">
                    <a:tint val="75000"/>
                  </a:schemeClr>
                </a:solidFill>
                <a:latin typeface="Arial" pitchFamily="34" charset="0"/>
                <a:ea typeface="+mn-ea"/>
                <a:cs typeface="Arial" pitchFamily="34" charset="0"/>
              </a:defRPr>
            </a:lvl3pPr>
            <a:lvl4pPr marL="13716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4pPr>
            <a:lvl5pPr marL="18288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r>
              <a:rPr lang="en-US" dirty="0" smtClean="0"/>
              <a:t>Thank you</a:t>
            </a:r>
            <a:endParaRPr lang="en-US" dirty="0"/>
          </a:p>
        </p:txBody>
      </p:sp>
      <p:sp>
        <p:nvSpPr>
          <p:cNvPr id="9" name="Text Placeholder 11"/>
          <p:cNvSpPr txBox="1">
            <a:spLocks/>
          </p:cNvSpPr>
          <p:nvPr userDrawn="1"/>
        </p:nvSpPr>
        <p:spPr bwMode="gray">
          <a:xfrm>
            <a:off x="367200" y="5486400"/>
            <a:ext cx="8412480" cy="965703"/>
          </a:xfrm>
          <a:prstGeom prst="rect">
            <a:avLst/>
          </a:prstGeom>
        </p:spPr>
        <p:txBody>
          <a:bodyPr vert="horz" wrap="square" lIns="0" tIns="0" rIns="0" bIns="0" rtlCol="0" anchor="b" anchorCtr="0">
            <a:noAutofit/>
          </a:bodyPr>
          <a:lstStyle>
            <a:lvl1pPr marL="0" indent="0" algn="l" defTabSz="457200" rtl="0" eaLnBrk="1" latinLnBrk="0" hangingPunct="1">
              <a:spcBef>
                <a:spcPts val="1000"/>
              </a:spcBef>
              <a:buClr>
                <a:schemeClr val="accent1"/>
              </a:buClr>
              <a:buFont typeface="Arial"/>
              <a:buNone/>
              <a:defRPr sz="600" kern="1200">
                <a:solidFill>
                  <a:schemeClr val="tx1"/>
                </a:solidFill>
                <a:latin typeface="Arial" pitchFamily="34" charset="0"/>
                <a:ea typeface="+mn-ea"/>
                <a:cs typeface="Arial" pitchFamily="34" charset="0"/>
              </a:defRPr>
            </a:lvl1pPr>
            <a:lvl2pPr marL="0" indent="0" algn="l" defTabSz="457200" rtl="0" eaLnBrk="1" latinLnBrk="0" hangingPunct="1">
              <a:spcBef>
                <a:spcPts val="600"/>
              </a:spcBef>
              <a:buClr>
                <a:schemeClr val="bg1"/>
              </a:buClr>
              <a:buFont typeface="Arial" pitchFamily="34" charset="0"/>
              <a:buNone/>
              <a:defRPr sz="6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rtl="0"/>
            <a:r>
              <a:rPr lang="en-GB" sz="600" b="0" i="0" u="none" strike="noStrike" kern="1200" baseline="0" dirty="0" smtClean="0">
                <a:solidFill>
                  <a:srgbClr val="565A5C"/>
                </a:solidFill>
                <a:latin typeface="Arial" pitchFamily="34" charset="0"/>
                <a:ea typeface="+mn-ea"/>
                <a:cs typeface="Arial" pitchFamily="34" charset="0"/>
              </a:rPr>
              <a:t>© 2015 Dentons. This publication is not designed to provide legal or other advice and you should not take, or refrain from taking, action based on its content. Attorney Advertising. Please see dentons.com for Legal Notices. Dentons is an international legal practice providing client services worldwide through its member firms and affiliates. The Law Firm of </a:t>
            </a:r>
            <a:r>
              <a:rPr lang="en-GB" sz="600" b="0" i="0" u="none" strike="noStrike" kern="1200" baseline="0" dirty="0" err="1" smtClean="0">
                <a:solidFill>
                  <a:srgbClr val="565A5C"/>
                </a:solidFill>
                <a:latin typeface="Arial" pitchFamily="34" charset="0"/>
                <a:ea typeface="+mn-ea"/>
                <a:cs typeface="Arial" pitchFamily="34" charset="0"/>
              </a:rPr>
              <a:t>Wael</a:t>
            </a:r>
            <a:r>
              <a:rPr lang="en-GB" sz="600" b="0" i="0" u="none" strike="noStrike" kern="1200" baseline="0" dirty="0" smtClean="0">
                <a:solidFill>
                  <a:srgbClr val="565A5C"/>
                </a:solidFill>
                <a:latin typeface="Arial" pitchFamily="34" charset="0"/>
                <a:ea typeface="+mn-ea"/>
                <a:cs typeface="Arial" pitchFamily="34" charset="0"/>
              </a:rPr>
              <a:t> A. </a:t>
            </a:r>
            <a:r>
              <a:rPr lang="en-GB" sz="600" b="0" i="0" u="none" strike="noStrike" kern="1200" baseline="0" dirty="0" err="1" smtClean="0">
                <a:solidFill>
                  <a:srgbClr val="565A5C"/>
                </a:solidFill>
                <a:latin typeface="Arial" pitchFamily="34" charset="0"/>
                <a:ea typeface="+mn-ea"/>
                <a:cs typeface="Arial" pitchFamily="34" charset="0"/>
              </a:rPr>
              <a:t>Alissa</a:t>
            </a:r>
            <a:r>
              <a:rPr lang="en-GB" sz="600" b="0" i="0" u="none" strike="noStrike" kern="1200" baseline="0" dirty="0" smtClean="0">
                <a:solidFill>
                  <a:srgbClr val="565A5C"/>
                </a:solidFill>
                <a:latin typeface="Arial" pitchFamily="34" charset="0"/>
                <a:ea typeface="+mn-ea"/>
                <a:cs typeface="Arial" pitchFamily="34" charset="0"/>
              </a:rPr>
              <a:t> operates in Saudi Arabia in association with Dentons &amp; Co. Dentons &amp; Co is a partnership comprising Dentons Middle East Partners LLP and Dentons Middle East Limited. It is authorised and regulated by the Solicitors Regulation Authority. Any reference to a "partner" means a person who is a partner, member, consultant or employee with equivalent standing and qualifications in one of Dentons' affiliates.</a:t>
            </a:r>
          </a:p>
        </p:txBody>
      </p:sp>
    </p:spTree>
    <p:extLst>
      <p:ext uri="{BB962C8B-B14F-4D97-AF65-F5344CB8AC3E}">
        <p14:creationId xmlns:p14="http://schemas.microsoft.com/office/powerpoint/2010/main" val="1723571998"/>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Singapore">
    <p:spTree>
      <p:nvGrpSpPr>
        <p:cNvPr id="1" name=""/>
        <p:cNvGrpSpPr/>
        <p:nvPr/>
      </p:nvGrpSpPr>
      <p:grpSpPr>
        <a:xfrm>
          <a:off x="0" y="0"/>
          <a:ext cx="0" cy="0"/>
          <a:chOff x="0" y="0"/>
          <a:chExt cx="0" cy="0"/>
        </a:xfrm>
      </p:grpSpPr>
      <p:pic>
        <p:nvPicPr>
          <p:cNvPr id="15" name="Picture 14" descr="Dentons_Logo_Purple_RGB_300.png"/>
          <p:cNvPicPr>
            <a:picLocks noChangeAspect="1"/>
          </p:cNvPicPr>
          <p:nvPr userDrawn="1"/>
        </p:nvPicPr>
        <p:blipFill>
          <a:blip r:embed="rId2"/>
          <a:stretch>
            <a:fillRect/>
          </a:stretch>
        </p:blipFill>
        <p:spPr>
          <a:xfrm>
            <a:off x="7309819" y="445483"/>
            <a:ext cx="1564606" cy="566928"/>
          </a:xfrm>
          <a:prstGeom prst="rect">
            <a:avLst/>
          </a:prstGeom>
        </p:spPr>
      </p:pic>
      <p:sp>
        <p:nvSpPr>
          <p:cNvPr id="6" name="Text Placeholder 6"/>
          <p:cNvSpPr txBox="1">
            <a:spLocks/>
          </p:cNvSpPr>
          <p:nvPr userDrawn="1"/>
        </p:nvSpPr>
        <p:spPr bwMode="gray">
          <a:xfrm>
            <a:off x="367200" y="2102400"/>
            <a:ext cx="4114800" cy="2043931"/>
          </a:xfrm>
          <a:prstGeom prst="rect">
            <a:avLst/>
          </a:prstGeom>
        </p:spPr>
        <p:txBody>
          <a:bodyPr vert="horz" wrap="square" lIns="0" tIns="0" rIns="0" bIns="0" rtlCol="0" anchor="t" anchorCtr="0">
            <a:noAutofit/>
          </a:bodyPr>
          <a:lstStyle>
            <a:lvl1pPr marL="0" indent="9525" algn="l" defTabSz="457200" rtl="0" eaLnBrk="1" latinLnBrk="0" hangingPunct="1">
              <a:lnSpc>
                <a:spcPts val="2000"/>
              </a:lnSpc>
              <a:spcBef>
                <a:spcPts val="0"/>
              </a:spcBef>
              <a:buClr>
                <a:schemeClr val="accent1"/>
              </a:buClr>
              <a:buFont typeface="Arial"/>
              <a:buNone/>
              <a:defRPr sz="1800" kern="1200">
                <a:solidFill>
                  <a:schemeClr val="tx1"/>
                </a:solidFill>
                <a:latin typeface="Arial" pitchFamily="34" charset="0"/>
                <a:ea typeface="+mn-ea"/>
                <a:cs typeface="Arial" pitchFamily="34" charset="0"/>
              </a:defRPr>
            </a:lvl1pPr>
            <a:lvl2pPr marL="0" indent="9525" algn="l" defTabSz="457200" rtl="0" eaLnBrk="1" latinLnBrk="0" hangingPunct="1">
              <a:lnSpc>
                <a:spcPts val="2000"/>
              </a:lnSpc>
              <a:spcBef>
                <a:spcPts val="600"/>
              </a:spcBef>
              <a:buClr>
                <a:schemeClr val="bg1"/>
              </a:buClr>
              <a:buFont typeface="Arial" pitchFamily="34" charset="0"/>
              <a:buNone/>
              <a:defRPr sz="1800" kern="1200">
                <a:solidFill>
                  <a:schemeClr val="tx1"/>
                </a:solidFill>
                <a:latin typeface="Arial" pitchFamily="34" charset="0"/>
                <a:ea typeface="+mn-ea"/>
                <a:cs typeface="Arial" pitchFamily="34" charset="0"/>
              </a:defRPr>
            </a:lvl2pPr>
            <a:lvl3pPr marL="0" indent="9525" algn="l" defTabSz="457200" rtl="0" eaLnBrk="1" latinLnBrk="0" hangingPunct="1">
              <a:spcBef>
                <a:spcPts val="400"/>
              </a:spcBef>
              <a:buClr>
                <a:schemeClr val="tx1"/>
              </a:buClr>
              <a:buFont typeface="Arial" pitchFamily="34" charset="0"/>
              <a:buNone/>
              <a:defRPr sz="1400" kern="1200">
                <a:solidFill>
                  <a:schemeClr val="tx1"/>
                </a:solidFill>
                <a:latin typeface="Arial" pitchFamily="34" charset="0"/>
                <a:ea typeface="+mn-ea"/>
                <a:cs typeface="Arial" pitchFamily="34" charset="0"/>
              </a:defRPr>
            </a:lvl3pPr>
            <a:lvl4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4pPr>
            <a:lvl5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spcAft>
                <a:spcPct val="35000"/>
              </a:spcAft>
              <a:buClr>
                <a:srgbClr val="739600"/>
              </a:buClr>
            </a:pPr>
            <a:r>
              <a:rPr lang="en-GB" sz="1800" dirty="0" smtClean="0">
                <a:solidFill>
                  <a:srgbClr val="565A5C"/>
                </a:solidFill>
                <a:cs typeface="Times New Roman" charset="0"/>
              </a:rPr>
              <a:t>Dentons </a:t>
            </a:r>
            <a:r>
              <a:rPr lang="en-GB" sz="1800" dirty="0" err="1" smtClean="0">
                <a:solidFill>
                  <a:srgbClr val="565A5C"/>
                </a:solidFill>
                <a:cs typeface="Times New Roman" charset="0"/>
              </a:rPr>
              <a:t>UKMEA</a:t>
            </a:r>
            <a:r>
              <a:rPr lang="en-GB" sz="1800" dirty="0" smtClean="0">
                <a:solidFill>
                  <a:srgbClr val="565A5C"/>
                </a:solidFill>
                <a:cs typeface="Times New Roman" charset="0"/>
              </a:rPr>
              <a:t> LLP</a:t>
            </a:r>
          </a:p>
          <a:p>
            <a:pPr eaLnBrk="1" hangingPunct="1">
              <a:spcAft>
                <a:spcPct val="35000"/>
              </a:spcAft>
              <a:buClr>
                <a:srgbClr val="739600"/>
              </a:buClr>
            </a:pPr>
            <a:r>
              <a:rPr lang="en-GB" sz="1800" dirty="0" smtClean="0">
                <a:solidFill>
                  <a:srgbClr val="565A5C"/>
                </a:solidFill>
                <a:cs typeface="Times New Roman" charset="0"/>
              </a:rPr>
              <a:t>Ocean Financial Centre</a:t>
            </a:r>
          </a:p>
          <a:p>
            <a:pPr eaLnBrk="1" hangingPunct="1">
              <a:spcAft>
                <a:spcPct val="35000"/>
              </a:spcAft>
              <a:buClr>
                <a:srgbClr val="739600"/>
              </a:buClr>
            </a:pPr>
            <a:r>
              <a:rPr lang="en-GB" sz="1800" dirty="0" smtClean="0">
                <a:solidFill>
                  <a:srgbClr val="565A5C"/>
                </a:solidFill>
                <a:cs typeface="Times New Roman" charset="0"/>
              </a:rPr>
              <a:t>10 </a:t>
            </a:r>
            <a:r>
              <a:rPr lang="en-GB" sz="1800" dirty="0" err="1" smtClean="0">
                <a:solidFill>
                  <a:srgbClr val="565A5C"/>
                </a:solidFill>
                <a:cs typeface="Times New Roman" charset="0"/>
              </a:rPr>
              <a:t>Collyer</a:t>
            </a:r>
            <a:r>
              <a:rPr lang="en-GB" sz="1800" dirty="0" smtClean="0">
                <a:solidFill>
                  <a:srgbClr val="565A5C"/>
                </a:solidFill>
                <a:cs typeface="Times New Roman" charset="0"/>
              </a:rPr>
              <a:t> Quay</a:t>
            </a:r>
          </a:p>
          <a:p>
            <a:pPr eaLnBrk="1" hangingPunct="1">
              <a:spcAft>
                <a:spcPct val="35000"/>
              </a:spcAft>
              <a:buClr>
                <a:srgbClr val="739600"/>
              </a:buClr>
            </a:pPr>
            <a:r>
              <a:rPr lang="en-GB" sz="1800" dirty="0" smtClean="0">
                <a:solidFill>
                  <a:srgbClr val="565A5C"/>
                </a:solidFill>
                <a:cs typeface="Times New Roman" charset="0"/>
              </a:rPr>
              <a:t>#26-06</a:t>
            </a:r>
          </a:p>
          <a:p>
            <a:pPr eaLnBrk="1" hangingPunct="1">
              <a:spcAft>
                <a:spcPct val="35000"/>
              </a:spcAft>
              <a:buClr>
                <a:srgbClr val="739600"/>
              </a:buClr>
            </a:pPr>
            <a:r>
              <a:rPr lang="en-GB" sz="1800" dirty="0" smtClean="0">
                <a:solidFill>
                  <a:srgbClr val="565A5C"/>
                </a:solidFill>
                <a:cs typeface="Times New Roman" charset="0"/>
              </a:rPr>
              <a:t>Singapore 049315</a:t>
            </a:r>
            <a:endParaRPr lang="en-US" sz="1800" dirty="0">
              <a:solidFill>
                <a:srgbClr val="565A5C"/>
              </a:solidFill>
              <a:cs typeface="Times New Roman" charset="0"/>
            </a:endParaRPr>
          </a:p>
        </p:txBody>
      </p:sp>
      <p:sp>
        <p:nvSpPr>
          <p:cNvPr id="8" name="Text Placeholder 4"/>
          <p:cNvSpPr txBox="1">
            <a:spLocks/>
          </p:cNvSpPr>
          <p:nvPr userDrawn="1"/>
        </p:nvSpPr>
        <p:spPr bwMode="gray">
          <a:xfrm>
            <a:off x="367200" y="367200"/>
            <a:ext cx="6878232" cy="553998"/>
          </a:xfrm>
          <a:prstGeom prst="rect">
            <a:avLst/>
          </a:prstGeom>
        </p:spPr>
        <p:txBody>
          <a:bodyPr vert="horz" wrap="square" lIns="0" tIns="0" rIns="0" bIns="0" rtlCol="0" anchor="b">
            <a:spAutoFit/>
          </a:bodyPr>
          <a:lstStyle>
            <a:lvl1pPr marL="0" indent="0" algn="l" defTabSz="457200" rtl="0" eaLnBrk="1" latinLnBrk="0" hangingPunct="1">
              <a:spcBef>
                <a:spcPts val="0"/>
              </a:spcBef>
              <a:buClr>
                <a:schemeClr val="accent1"/>
              </a:buClr>
              <a:buFont typeface="Arial"/>
              <a:buNone/>
              <a:defRPr sz="3600" b="0" kern="1200">
                <a:solidFill>
                  <a:schemeClr val="accent1"/>
                </a:solidFill>
                <a:latin typeface="Arial" pitchFamily="34" charset="0"/>
                <a:ea typeface="+mn-ea"/>
                <a:cs typeface="Arial" pitchFamily="34" charset="0"/>
              </a:defRPr>
            </a:lvl1pPr>
            <a:lvl2pPr marL="457200" indent="0" algn="l" defTabSz="457200" rtl="0" eaLnBrk="1" latinLnBrk="0" hangingPunct="1">
              <a:spcBef>
                <a:spcPts val="600"/>
              </a:spcBef>
              <a:buClr>
                <a:schemeClr val="bg1"/>
              </a:buClr>
              <a:buFont typeface="Arial" pitchFamily="34" charset="0"/>
              <a:buNone/>
              <a:defRPr sz="1800" kern="1200">
                <a:solidFill>
                  <a:schemeClr val="tx1">
                    <a:tint val="75000"/>
                  </a:schemeClr>
                </a:solidFill>
                <a:latin typeface="Arial" pitchFamily="34" charset="0"/>
                <a:ea typeface="+mn-ea"/>
                <a:cs typeface="Arial" pitchFamily="34" charset="0"/>
              </a:defRPr>
            </a:lvl2pPr>
            <a:lvl3pPr marL="914400" indent="0" algn="l" defTabSz="457200" rtl="0" eaLnBrk="1" latinLnBrk="0" hangingPunct="1">
              <a:spcBef>
                <a:spcPts val="400"/>
              </a:spcBef>
              <a:buClr>
                <a:schemeClr val="tx1"/>
              </a:buClr>
              <a:buFont typeface="Arial" pitchFamily="34" charset="0"/>
              <a:buNone/>
              <a:defRPr sz="1600" kern="1200">
                <a:solidFill>
                  <a:schemeClr val="tx1">
                    <a:tint val="75000"/>
                  </a:schemeClr>
                </a:solidFill>
                <a:latin typeface="Arial" pitchFamily="34" charset="0"/>
                <a:ea typeface="+mn-ea"/>
                <a:cs typeface="Arial" pitchFamily="34" charset="0"/>
              </a:defRPr>
            </a:lvl3pPr>
            <a:lvl4pPr marL="13716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4pPr>
            <a:lvl5pPr marL="18288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r>
              <a:rPr lang="en-US" dirty="0" smtClean="0"/>
              <a:t>Thank you</a:t>
            </a:r>
            <a:endParaRPr lang="en-US" dirty="0"/>
          </a:p>
        </p:txBody>
      </p:sp>
      <p:sp>
        <p:nvSpPr>
          <p:cNvPr id="9" name="Text Placeholder 11"/>
          <p:cNvSpPr txBox="1">
            <a:spLocks/>
          </p:cNvSpPr>
          <p:nvPr userDrawn="1"/>
        </p:nvSpPr>
        <p:spPr bwMode="gray">
          <a:xfrm>
            <a:off x="367200" y="5486400"/>
            <a:ext cx="8412480" cy="965703"/>
          </a:xfrm>
          <a:prstGeom prst="rect">
            <a:avLst/>
          </a:prstGeom>
        </p:spPr>
        <p:txBody>
          <a:bodyPr vert="horz" wrap="square" lIns="0" tIns="0" rIns="0" bIns="0" rtlCol="0" anchor="b" anchorCtr="0">
            <a:noAutofit/>
          </a:bodyPr>
          <a:lstStyle>
            <a:lvl1pPr marL="0" indent="0" algn="l" defTabSz="457200" rtl="0" eaLnBrk="1" latinLnBrk="0" hangingPunct="1">
              <a:spcBef>
                <a:spcPts val="1000"/>
              </a:spcBef>
              <a:buClr>
                <a:schemeClr val="accent1"/>
              </a:buClr>
              <a:buFont typeface="Arial"/>
              <a:buNone/>
              <a:defRPr sz="600" kern="1200">
                <a:solidFill>
                  <a:schemeClr val="tx1"/>
                </a:solidFill>
                <a:latin typeface="Arial" pitchFamily="34" charset="0"/>
                <a:ea typeface="+mn-ea"/>
                <a:cs typeface="Arial" pitchFamily="34" charset="0"/>
              </a:defRPr>
            </a:lvl1pPr>
            <a:lvl2pPr marL="0" indent="0" algn="l" defTabSz="457200" rtl="0" eaLnBrk="1" latinLnBrk="0" hangingPunct="1">
              <a:spcBef>
                <a:spcPts val="600"/>
              </a:spcBef>
              <a:buClr>
                <a:schemeClr val="bg1"/>
              </a:buClr>
              <a:buFont typeface="Arial" pitchFamily="34" charset="0"/>
              <a:buNone/>
              <a:defRPr sz="6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1"/>
            <a:r>
              <a:rPr lang="en-GB" dirty="0" smtClean="0">
                <a:solidFill>
                  <a:srgbClr val="565A5C"/>
                </a:solidFill>
              </a:rPr>
              <a:t>© 2015 Dentons. This publication is not designed to provide legal or other advice and you should not take, or refrain from taking, action based on its content. Attorney Advertising. Please see dentons.com for Legal Notices. Dentons is an international legal practice providing client services worldwide through its member firms and affiliates. </a:t>
            </a:r>
            <a:r>
              <a:rPr lang="en-GB" sz="600" kern="1200" dirty="0" smtClean="0">
                <a:solidFill>
                  <a:srgbClr val="565A5C"/>
                </a:solidFill>
                <a:effectLst/>
                <a:latin typeface="Arial" pitchFamily="34" charset="0"/>
                <a:ea typeface="+mn-ea"/>
                <a:cs typeface="Arial" pitchFamily="34" charset="0"/>
              </a:rPr>
              <a:t>Dentons </a:t>
            </a:r>
            <a:r>
              <a:rPr lang="en-GB" sz="600" kern="1200" dirty="0" err="1" smtClean="0">
                <a:solidFill>
                  <a:srgbClr val="565A5C"/>
                </a:solidFill>
                <a:effectLst/>
                <a:latin typeface="Arial" pitchFamily="34" charset="0"/>
                <a:ea typeface="+mn-ea"/>
                <a:cs typeface="Arial" pitchFamily="34" charset="0"/>
              </a:rPr>
              <a:t>UKMEA</a:t>
            </a:r>
            <a:r>
              <a:rPr lang="en-GB" sz="600" kern="1200" dirty="0" smtClean="0">
                <a:solidFill>
                  <a:srgbClr val="565A5C"/>
                </a:solidFill>
                <a:effectLst/>
                <a:latin typeface="Arial" pitchFamily="34" charset="0"/>
                <a:ea typeface="+mn-ea"/>
                <a:cs typeface="Arial" pitchFamily="34" charset="0"/>
              </a:rPr>
              <a:t> LLP is a limited liability partnership registered in England and Wales under no. OC322045. It is authorised and regulated by the Solicitors Regulation Authority of England and Wales. The Singapore branch of Dentons </a:t>
            </a:r>
            <a:r>
              <a:rPr lang="en-GB" sz="600" kern="1200" dirty="0" err="1" smtClean="0">
                <a:solidFill>
                  <a:srgbClr val="565A5C"/>
                </a:solidFill>
                <a:effectLst/>
                <a:latin typeface="Arial" pitchFamily="34" charset="0"/>
                <a:ea typeface="+mn-ea"/>
                <a:cs typeface="Arial" pitchFamily="34" charset="0"/>
              </a:rPr>
              <a:t>UKMEA</a:t>
            </a:r>
            <a:r>
              <a:rPr lang="en-GB" sz="600" kern="1200" dirty="0" smtClean="0">
                <a:solidFill>
                  <a:srgbClr val="565A5C"/>
                </a:solidFill>
                <a:effectLst/>
                <a:latin typeface="Arial" pitchFamily="34" charset="0"/>
                <a:ea typeface="+mn-ea"/>
                <a:cs typeface="Arial" pitchFamily="34" charset="0"/>
              </a:rPr>
              <a:t> LLP is licensed by the Singapore Attorney-General's Chambers. A list of its members is open for inspection at its registered office: One Fleet Place, London EC4M 7WS, England. Any reference to a "partner" means a person who is a partner, member, consultant or employee with equivalent standing and qualifications in one of Dentons' affiliates.</a:t>
            </a:r>
            <a:endParaRPr lang="en-GB" dirty="0" smtClean="0">
              <a:solidFill>
                <a:srgbClr val="565A5C"/>
              </a:solidFill>
            </a:endParaRPr>
          </a:p>
        </p:txBody>
      </p:sp>
    </p:spTree>
    <p:extLst>
      <p:ext uri="{BB962C8B-B14F-4D97-AF65-F5344CB8AC3E}">
        <p14:creationId xmlns:p14="http://schemas.microsoft.com/office/powerpoint/2010/main" val="39255621"/>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South Africa">
    <p:spTree>
      <p:nvGrpSpPr>
        <p:cNvPr id="1" name=""/>
        <p:cNvGrpSpPr/>
        <p:nvPr/>
      </p:nvGrpSpPr>
      <p:grpSpPr>
        <a:xfrm>
          <a:off x="0" y="0"/>
          <a:ext cx="0" cy="0"/>
          <a:chOff x="0" y="0"/>
          <a:chExt cx="0" cy="0"/>
        </a:xfrm>
      </p:grpSpPr>
      <p:pic>
        <p:nvPicPr>
          <p:cNvPr id="15" name="Picture 14" descr="Dentons_Logo_Purple_RGB_300.png"/>
          <p:cNvPicPr>
            <a:picLocks noChangeAspect="1"/>
          </p:cNvPicPr>
          <p:nvPr userDrawn="1"/>
        </p:nvPicPr>
        <p:blipFill>
          <a:blip r:embed="rId2"/>
          <a:stretch>
            <a:fillRect/>
          </a:stretch>
        </p:blipFill>
        <p:spPr>
          <a:xfrm>
            <a:off x="7309819" y="445483"/>
            <a:ext cx="1564606" cy="566928"/>
          </a:xfrm>
          <a:prstGeom prst="rect">
            <a:avLst/>
          </a:prstGeom>
        </p:spPr>
      </p:pic>
      <p:sp>
        <p:nvSpPr>
          <p:cNvPr id="6" name="Text Placeholder 6"/>
          <p:cNvSpPr txBox="1">
            <a:spLocks/>
          </p:cNvSpPr>
          <p:nvPr userDrawn="1"/>
        </p:nvSpPr>
        <p:spPr bwMode="gray">
          <a:xfrm>
            <a:off x="367200" y="2102400"/>
            <a:ext cx="4114800" cy="3479250"/>
          </a:xfrm>
          <a:prstGeom prst="rect">
            <a:avLst/>
          </a:prstGeom>
        </p:spPr>
        <p:txBody>
          <a:bodyPr vert="horz" wrap="square" lIns="0" tIns="0" rIns="0" bIns="0" rtlCol="0" anchor="t" anchorCtr="0">
            <a:noAutofit/>
          </a:bodyPr>
          <a:lstStyle>
            <a:lvl1pPr marL="0" indent="9525" algn="l" defTabSz="457200" rtl="0" eaLnBrk="1" latinLnBrk="0" hangingPunct="1">
              <a:lnSpc>
                <a:spcPts val="2000"/>
              </a:lnSpc>
              <a:spcBef>
                <a:spcPts val="0"/>
              </a:spcBef>
              <a:buClr>
                <a:schemeClr val="accent1"/>
              </a:buClr>
              <a:buFont typeface="Arial"/>
              <a:buNone/>
              <a:defRPr sz="1800" kern="1200">
                <a:solidFill>
                  <a:schemeClr val="tx1"/>
                </a:solidFill>
                <a:latin typeface="Arial" pitchFamily="34" charset="0"/>
                <a:ea typeface="+mn-ea"/>
                <a:cs typeface="Arial" pitchFamily="34" charset="0"/>
              </a:defRPr>
            </a:lvl1pPr>
            <a:lvl2pPr marL="0" indent="9525" algn="l" defTabSz="457200" rtl="0" eaLnBrk="1" latinLnBrk="0" hangingPunct="1">
              <a:lnSpc>
                <a:spcPts val="2000"/>
              </a:lnSpc>
              <a:spcBef>
                <a:spcPts val="600"/>
              </a:spcBef>
              <a:buClr>
                <a:schemeClr val="bg1"/>
              </a:buClr>
              <a:buFont typeface="Arial" pitchFamily="34" charset="0"/>
              <a:buNone/>
              <a:defRPr sz="1800" kern="1200">
                <a:solidFill>
                  <a:schemeClr val="tx1"/>
                </a:solidFill>
                <a:latin typeface="Arial" pitchFamily="34" charset="0"/>
                <a:ea typeface="+mn-ea"/>
                <a:cs typeface="Arial" pitchFamily="34" charset="0"/>
              </a:defRPr>
            </a:lvl2pPr>
            <a:lvl3pPr marL="0" indent="9525" algn="l" defTabSz="457200" rtl="0" eaLnBrk="1" latinLnBrk="0" hangingPunct="1">
              <a:spcBef>
                <a:spcPts val="400"/>
              </a:spcBef>
              <a:buClr>
                <a:schemeClr val="tx1"/>
              </a:buClr>
              <a:buFont typeface="Arial" pitchFamily="34" charset="0"/>
              <a:buNone/>
              <a:defRPr sz="1400" kern="1200">
                <a:solidFill>
                  <a:schemeClr val="tx1"/>
                </a:solidFill>
                <a:latin typeface="Arial" pitchFamily="34" charset="0"/>
                <a:ea typeface="+mn-ea"/>
                <a:cs typeface="Arial" pitchFamily="34" charset="0"/>
              </a:defRPr>
            </a:lvl3pPr>
            <a:lvl4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4pPr>
            <a:lvl5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spcAft>
                <a:spcPct val="35000"/>
              </a:spcAft>
              <a:buClr>
                <a:srgbClr val="739600"/>
              </a:buClr>
            </a:pPr>
            <a:r>
              <a:rPr lang="en-GB" sz="1800" dirty="0" smtClean="0">
                <a:solidFill>
                  <a:srgbClr val="565A5C"/>
                </a:solidFill>
                <a:cs typeface="Times New Roman" charset="0"/>
              </a:rPr>
              <a:t>Dentons South Africa</a:t>
            </a:r>
          </a:p>
          <a:p>
            <a:pPr eaLnBrk="1" hangingPunct="1">
              <a:spcAft>
                <a:spcPct val="35000"/>
              </a:spcAft>
              <a:buClr>
                <a:srgbClr val="739600"/>
              </a:buClr>
            </a:pPr>
            <a:r>
              <a:rPr lang="en-GB" sz="1800" dirty="0" smtClean="0">
                <a:solidFill>
                  <a:srgbClr val="565A5C"/>
                </a:solidFill>
                <a:cs typeface="Times New Roman" charset="0"/>
              </a:rPr>
              <a:t>Ground Floor, Great </a:t>
            </a:r>
            <a:r>
              <a:rPr lang="en-GB" sz="1800" dirty="0" err="1" smtClean="0">
                <a:solidFill>
                  <a:srgbClr val="565A5C"/>
                </a:solidFill>
                <a:cs typeface="Times New Roman" charset="0"/>
              </a:rPr>
              <a:t>Westerford</a:t>
            </a:r>
            <a:endParaRPr lang="en-GB" sz="1800" dirty="0" smtClean="0">
              <a:solidFill>
                <a:srgbClr val="565A5C"/>
              </a:solidFill>
              <a:cs typeface="Times New Roman" charset="0"/>
            </a:endParaRPr>
          </a:p>
          <a:p>
            <a:pPr eaLnBrk="1" hangingPunct="1">
              <a:spcAft>
                <a:spcPct val="35000"/>
              </a:spcAft>
              <a:buClr>
                <a:srgbClr val="739600"/>
              </a:buClr>
            </a:pPr>
            <a:r>
              <a:rPr lang="en-GB" sz="1800" dirty="0" smtClean="0">
                <a:solidFill>
                  <a:srgbClr val="565A5C"/>
                </a:solidFill>
                <a:cs typeface="Times New Roman" charset="0"/>
              </a:rPr>
              <a:t>240 Main Road, </a:t>
            </a:r>
            <a:r>
              <a:rPr lang="en-GB" sz="1800" dirty="0" err="1" smtClean="0">
                <a:solidFill>
                  <a:srgbClr val="565A5C"/>
                </a:solidFill>
                <a:cs typeface="Times New Roman" charset="0"/>
              </a:rPr>
              <a:t>Rondebosch</a:t>
            </a:r>
            <a:endParaRPr lang="en-GB" sz="1800" dirty="0" smtClean="0">
              <a:solidFill>
                <a:srgbClr val="565A5C"/>
              </a:solidFill>
              <a:cs typeface="Times New Roman" charset="0"/>
            </a:endParaRPr>
          </a:p>
          <a:p>
            <a:pPr eaLnBrk="1" hangingPunct="1">
              <a:spcAft>
                <a:spcPct val="35000"/>
              </a:spcAft>
              <a:buClr>
                <a:srgbClr val="739600"/>
              </a:buClr>
            </a:pPr>
            <a:r>
              <a:rPr lang="en-GB" sz="1800" dirty="0" smtClean="0">
                <a:solidFill>
                  <a:srgbClr val="565A5C"/>
                </a:solidFill>
                <a:cs typeface="Times New Roman" charset="0"/>
              </a:rPr>
              <a:t>Cape Town – South Africa</a:t>
            </a:r>
          </a:p>
        </p:txBody>
      </p:sp>
      <p:sp>
        <p:nvSpPr>
          <p:cNvPr id="8" name="Text Placeholder 4"/>
          <p:cNvSpPr txBox="1">
            <a:spLocks/>
          </p:cNvSpPr>
          <p:nvPr userDrawn="1"/>
        </p:nvSpPr>
        <p:spPr bwMode="gray">
          <a:xfrm>
            <a:off x="367200" y="367200"/>
            <a:ext cx="6878232" cy="553998"/>
          </a:xfrm>
          <a:prstGeom prst="rect">
            <a:avLst/>
          </a:prstGeom>
        </p:spPr>
        <p:txBody>
          <a:bodyPr vert="horz" wrap="square" lIns="0" tIns="0" rIns="0" bIns="0" rtlCol="0" anchor="b">
            <a:spAutoFit/>
          </a:bodyPr>
          <a:lstStyle>
            <a:lvl1pPr marL="0" indent="0" algn="l" defTabSz="457200" rtl="0" eaLnBrk="1" latinLnBrk="0" hangingPunct="1">
              <a:spcBef>
                <a:spcPts val="0"/>
              </a:spcBef>
              <a:buClr>
                <a:schemeClr val="accent1"/>
              </a:buClr>
              <a:buFont typeface="Arial"/>
              <a:buNone/>
              <a:defRPr sz="3600" b="0" kern="1200">
                <a:solidFill>
                  <a:schemeClr val="accent1"/>
                </a:solidFill>
                <a:latin typeface="Arial" pitchFamily="34" charset="0"/>
                <a:ea typeface="+mn-ea"/>
                <a:cs typeface="Arial" pitchFamily="34" charset="0"/>
              </a:defRPr>
            </a:lvl1pPr>
            <a:lvl2pPr marL="457200" indent="0" algn="l" defTabSz="457200" rtl="0" eaLnBrk="1" latinLnBrk="0" hangingPunct="1">
              <a:spcBef>
                <a:spcPts val="600"/>
              </a:spcBef>
              <a:buClr>
                <a:schemeClr val="bg1"/>
              </a:buClr>
              <a:buFont typeface="Arial" pitchFamily="34" charset="0"/>
              <a:buNone/>
              <a:defRPr sz="1800" kern="1200">
                <a:solidFill>
                  <a:schemeClr val="tx1">
                    <a:tint val="75000"/>
                  </a:schemeClr>
                </a:solidFill>
                <a:latin typeface="Arial" pitchFamily="34" charset="0"/>
                <a:ea typeface="+mn-ea"/>
                <a:cs typeface="Arial" pitchFamily="34" charset="0"/>
              </a:defRPr>
            </a:lvl2pPr>
            <a:lvl3pPr marL="914400" indent="0" algn="l" defTabSz="457200" rtl="0" eaLnBrk="1" latinLnBrk="0" hangingPunct="1">
              <a:spcBef>
                <a:spcPts val="400"/>
              </a:spcBef>
              <a:buClr>
                <a:schemeClr val="tx1"/>
              </a:buClr>
              <a:buFont typeface="Arial" pitchFamily="34" charset="0"/>
              <a:buNone/>
              <a:defRPr sz="1600" kern="1200">
                <a:solidFill>
                  <a:schemeClr val="tx1">
                    <a:tint val="75000"/>
                  </a:schemeClr>
                </a:solidFill>
                <a:latin typeface="Arial" pitchFamily="34" charset="0"/>
                <a:ea typeface="+mn-ea"/>
                <a:cs typeface="Arial" pitchFamily="34" charset="0"/>
              </a:defRPr>
            </a:lvl3pPr>
            <a:lvl4pPr marL="13716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4pPr>
            <a:lvl5pPr marL="18288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r>
              <a:rPr lang="en-US" dirty="0" smtClean="0"/>
              <a:t>Thank you</a:t>
            </a:r>
            <a:endParaRPr lang="en-US" dirty="0"/>
          </a:p>
        </p:txBody>
      </p:sp>
      <p:sp>
        <p:nvSpPr>
          <p:cNvPr id="9" name="Text Placeholder 11"/>
          <p:cNvSpPr txBox="1">
            <a:spLocks/>
          </p:cNvSpPr>
          <p:nvPr userDrawn="1"/>
        </p:nvSpPr>
        <p:spPr bwMode="gray">
          <a:xfrm>
            <a:off x="367200" y="5486400"/>
            <a:ext cx="8412480" cy="965703"/>
          </a:xfrm>
          <a:prstGeom prst="rect">
            <a:avLst/>
          </a:prstGeom>
        </p:spPr>
        <p:txBody>
          <a:bodyPr vert="horz" wrap="square" lIns="0" tIns="0" rIns="0" bIns="0" rtlCol="0" anchor="b" anchorCtr="0">
            <a:noAutofit/>
          </a:bodyPr>
          <a:lstStyle>
            <a:lvl1pPr marL="0" indent="0" algn="l" defTabSz="457200" rtl="0" eaLnBrk="1" latinLnBrk="0" hangingPunct="1">
              <a:spcBef>
                <a:spcPts val="1000"/>
              </a:spcBef>
              <a:buClr>
                <a:schemeClr val="accent1"/>
              </a:buClr>
              <a:buFont typeface="Arial"/>
              <a:buNone/>
              <a:defRPr sz="600" kern="1200">
                <a:solidFill>
                  <a:schemeClr val="tx1"/>
                </a:solidFill>
                <a:latin typeface="Arial" pitchFamily="34" charset="0"/>
                <a:ea typeface="+mn-ea"/>
                <a:cs typeface="Arial" pitchFamily="34" charset="0"/>
              </a:defRPr>
            </a:lvl1pPr>
            <a:lvl2pPr marL="0" indent="0" algn="l" defTabSz="457200" rtl="0" eaLnBrk="1" latinLnBrk="0" hangingPunct="1">
              <a:spcBef>
                <a:spcPts val="600"/>
              </a:spcBef>
              <a:buClr>
                <a:schemeClr val="bg1"/>
              </a:buClr>
              <a:buFont typeface="Arial" pitchFamily="34" charset="0"/>
              <a:buNone/>
              <a:defRPr sz="6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1" indent="0" algn="l" defTabSz="457200" rtl="0" eaLnBrk="1" fontAlgn="auto" latinLnBrk="0" hangingPunct="1">
              <a:lnSpc>
                <a:spcPct val="100000"/>
              </a:lnSpc>
              <a:spcBef>
                <a:spcPts val="600"/>
              </a:spcBef>
              <a:spcAft>
                <a:spcPts val="0"/>
              </a:spcAft>
              <a:buClr>
                <a:schemeClr val="bg1"/>
              </a:buClr>
              <a:buSzTx/>
              <a:buFont typeface="Arial" pitchFamily="34" charset="0"/>
              <a:buNone/>
              <a:tabLst/>
              <a:defRPr/>
            </a:pPr>
            <a:r>
              <a:rPr lang="en-GB" sz="600" kern="1200" dirty="0" smtClean="0">
                <a:solidFill>
                  <a:srgbClr val="565A5C"/>
                </a:solidFill>
                <a:effectLst/>
                <a:latin typeface="Arial" pitchFamily="34" charset="0"/>
                <a:ea typeface="+mn-ea"/>
                <a:cs typeface="Arial" pitchFamily="34" charset="0"/>
              </a:rPr>
              <a:t>© 2015 Dentons. This publication is not designed to provide legal or other advice and you should not take, or refrain from taking, action based on its content. Attorney Advertising. Please see dentons.com for Legal Notices. Dentons is a global legal practice providing client services worldwide through its member firms and affiliates. Dentons South Africa is a company incorporated under the laws of South Africa and registered as </a:t>
            </a:r>
            <a:r>
              <a:rPr lang="en-GB" sz="600" kern="1200" dirty="0" err="1" smtClean="0">
                <a:solidFill>
                  <a:srgbClr val="565A5C"/>
                </a:solidFill>
                <a:effectLst/>
                <a:latin typeface="Arial" pitchFamily="34" charset="0"/>
                <a:ea typeface="+mn-ea"/>
                <a:cs typeface="Arial" pitchFamily="34" charset="0"/>
              </a:rPr>
              <a:t>KapdiTwala</a:t>
            </a:r>
            <a:r>
              <a:rPr lang="en-GB" sz="600" kern="1200" dirty="0" smtClean="0">
                <a:solidFill>
                  <a:srgbClr val="565A5C"/>
                </a:solidFill>
                <a:effectLst/>
                <a:latin typeface="Arial" pitchFamily="34" charset="0"/>
                <a:ea typeface="+mn-ea"/>
                <a:cs typeface="Arial" pitchFamily="34" charset="0"/>
              </a:rPr>
              <a:t> </a:t>
            </a:r>
            <a:r>
              <a:rPr lang="en-GB" sz="600" kern="1200" dirty="0" err="1" smtClean="0">
                <a:solidFill>
                  <a:srgbClr val="565A5C"/>
                </a:solidFill>
                <a:effectLst/>
                <a:latin typeface="Arial" pitchFamily="34" charset="0"/>
                <a:ea typeface="+mn-ea"/>
                <a:cs typeface="Arial" pitchFamily="34" charset="0"/>
              </a:rPr>
              <a:t>Inc</a:t>
            </a:r>
            <a:r>
              <a:rPr lang="en-GB" sz="600" kern="1200" dirty="0" smtClean="0">
                <a:solidFill>
                  <a:srgbClr val="565A5C"/>
                </a:solidFill>
                <a:effectLst/>
                <a:latin typeface="Arial" pitchFamily="34" charset="0"/>
                <a:ea typeface="+mn-ea"/>
                <a:cs typeface="Arial" pitchFamily="34" charset="0"/>
              </a:rPr>
              <a:t>, </a:t>
            </a:r>
            <a:r>
              <a:rPr lang="en-GB" sz="600" kern="1200" dirty="0" err="1" smtClean="0">
                <a:solidFill>
                  <a:srgbClr val="565A5C"/>
                </a:solidFill>
                <a:effectLst/>
                <a:latin typeface="Arial" pitchFamily="34" charset="0"/>
                <a:ea typeface="+mn-ea"/>
                <a:cs typeface="Arial" pitchFamily="34" charset="0"/>
              </a:rPr>
              <a:t>Reg</a:t>
            </a:r>
            <a:r>
              <a:rPr lang="en-GB" sz="600" kern="1200" dirty="0" smtClean="0">
                <a:solidFill>
                  <a:srgbClr val="565A5C"/>
                </a:solidFill>
                <a:effectLst/>
                <a:latin typeface="Arial" pitchFamily="34" charset="0"/>
                <a:ea typeface="+mn-ea"/>
                <a:cs typeface="Arial" pitchFamily="34" charset="0"/>
              </a:rPr>
              <a:t> No 2012/184204/21. Directors: Mohamed Noor </a:t>
            </a:r>
            <a:r>
              <a:rPr lang="en-GB" sz="600" kern="1200" dirty="0" err="1" smtClean="0">
                <a:solidFill>
                  <a:srgbClr val="565A5C"/>
                </a:solidFill>
                <a:effectLst/>
                <a:latin typeface="Arial" pitchFamily="34" charset="0"/>
                <a:ea typeface="+mn-ea"/>
                <a:cs typeface="Arial" pitchFamily="34" charset="0"/>
              </a:rPr>
              <a:t>Kapdi</a:t>
            </a:r>
            <a:r>
              <a:rPr lang="en-GB" sz="600" kern="1200" dirty="0" smtClean="0">
                <a:solidFill>
                  <a:srgbClr val="565A5C"/>
                </a:solidFill>
                <a:effectLst/>
                <a:latin typeface="Arial" pitchFamily="34" charset="0"/>
                <a:ea typeface="+mn-ea"/>
                <a:cs typeface="Arial" pitchFamily="34" charset="0"/>
              </a:rPr>
              <a:t> (Managing), </a:t>
            </a:r>
            <a:r>
              <a:rPr lang="en-GB" sz="600" kern="1200" dirty="0" err="1" smtClean="0">
                <a:solidFill>
                  <a:srgbClr val="565A5C"/>
                </a:solidFill>
                <a:effectLst/>
                <a:latin typeface="Arial" pitchFamily="34" charset="0"/>
                <a:ea typeface="+mn-ea"/>
                <a:cs typeface="Arial" pitchFamily="34" charset="0"/>
              </a:rPr>
              <a:t>Zithulele</a:t>
            </a:r>
            <a:r>
              <a:rPr lang="en-GB" sz="600" kern="1200" dirty="0" smtClean="0">
                <a:solidFill>
                  <a:srgbClr val="565A5C"/>
                </a:solidFill>
                <a:effectLst/>
                <a:latin typeface="Arial" pitchFamily="34" charset="0"/>
                <a:ea typeface="+mn-ea"/>
                <a:cs typeface="Arial" pitchFamily="34" charset="0"/>
              </a:rPr>
              <a:t> </a:t>
            </a:r>
            <a:r>
              <a:rPr lang="en-GB" sz="600" kern="1200" dirty="0" err="1" smtClean="0">
                <a:solidFill>
                  <a:srgbClr val="565A5C"/>
                </a:solidFill>
                <a:effectLst/>
                <a:latin typeface="Arial" pitchFamily="34" charset="0"/>
                <a:ea typeface="+mn-ea"/>
                <a:cs typeface="Arial" pitchFamily="34" charset="0"/>
              </a:rPr>
              <a:t>Claudias</a:t>
            </a:r>
            <a:r>
              <a:rPr lang="en-GB" sz="600" kern="1200" dirty="0" smtClean="0">
                <a:solidFill>
                  <a:srgbClr val="565A5C"/>
                </a:solidFill>
                <a:effectLst/>
                <a:latin typeface="Arial" pitchFamily="34" charset="0"/>
                <a:ea typeface="+mn-ea"/>
                <a:cs typeface="Arial" pitchFamily="34" charset="0"/>
              </a:rPr>
              <a:t> </a:t>
            </a:r>
            <a:r>
              <a:rPr lang="en-GB" sz="600" kern="1200" dirty="0" err="1" smtClean="0">
                <a:solidFill>
                  <a:srgbClr val="565A5C"/>
                </a:solidFill>
                <a:effectLst/>
                <a:latin typeface="Arial" pitchFamily="34" charset="0"/>
                <a:ea typeface="+mn-ea"/>
                <a:cs typeface="Arial" pitchFamily="34" charset="0"/>
              </a:rPr>
              <a:t>Twala</a:t>
            </a:r>
            <a:r>
              <a:rPr lang="en-GB" sz="600" kern="1200" dirty="0" smtClean="0">
                <a:solidFill>
                  <a:srgbClr val="565A5C"/>
                </a:solidFill>
                <a:effectLst/>
                <a:latin typeface="Arial" pitchFamily="34" charset="0"/>
                <a:ea typeface="+mn-ea"/>
                <a:cs typeface="Arial" pitchFamily="34" charset="0"/>
              </a:rPr>
              <a:t> and Mohamed </a:t>
            </a:r>
            <a:r>
              <a:rPr lang="en-GB" sz="600" kern="1200" dirty="0" err="1" smtClean="0">
                <a:solidFill>
                  <a:srgbClr val="565A5C"/>
                </a:solidFill>
                <a:effectLst/>
                <a:latin typeface="Arial" pitchFamily="34" charset="0"/>
                <a:ea typeface="+mn-ea"/>
                <a:cs typeface="Arial" pitchFamily="34" charset="0"/>
              </a:rPr>
              <a:t>Shahid</a:t>
            </a:r>
            <a:r>
              <a:rPr lang="en-GB" sz="600" kern="1200" dirty="0" smtClean="0">
                <a:solidFill>
                  <a:srgbClr val="565A5C"/>
                </a:solidFill>
                <a:effectLst/>
                <a:latin typeface="Arial" pitchFamily="34" charset="0"/>
                <a:ea typeface="+mn-ea"/>
                <a:cs typeface="Arial" pitchFamily="34" charset="0"/>
              </a:rPr>
              <a:t> </a:t>
            </a:r>
            <a:r>
              <a:rPr lang="en-GB" sz="600" kern="1200" dirty="0" err="1" smtClean="0">
                <a:solidFill>
                  <a:srgbClr val="565A5C"/>
                </a:solidFill>
                <a:effectLst/>
                <a:latin typeface="Arial" pitchFamily="34" charset="0"/>
                <a:ea typeface="+mn-ea"/>
                <a:cs typeface="Arial" pitchFamily="34" charset="0"/>
              </a:rPr>
              <a:t>Sulaiman</a:t>
            </a:r>
            <a:r>
              <a:rPr lang="en-GB" sz="600" kern="1200" dirty="0" smtClean="0">
                <a:solidFill>
                  <a:srgbClr val="565A5C"/>
                </a:solidFill>
                <a:effectLst/>
                <a:latin typeface="Arial" pitchFamily="34" charset="0"/>
                <a:ea typeface="+mn-ea"/>
                <a:cs typeface="Arial" pitchFamily="34" charset="0"/>
              </a:rPr>
              <a:t>.</a:t>
            </a:r>
          </a:p>
        </p:txBody>
      </p:sp>
    </p:spTree>
    <p:extLst>
      <p:ext uri="{BB962C8B-B14F-4D97-AF65-F5344CB8AC3E}">
        <p14:creationId xmlns:p14="http://schemas.microsoft.com/office/powerpoint/2010/main" val="3654720787"/>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Tashkent">
    <p:spTree>
      <p:nvGrpSpPr>
        <p:cNvPr id="1" name=""/>
        <p:cNvGrpSpPr/>
        <p:nvPr/>
      </p:nvGrpSpPr>
      <p:grpSpPr>
        <a:xfrm>
          <a:off x="0" y="0"/>
          <a:ext cx="0" cy="0"/>
          <a:chOff x="0" y="0"/>
          <a:chExt cx="0" cy="0"/>
        </a:xfrm>
      </p:grpSpPr>
      <p:pic>
        <p:nvPicPr>
          <p:cNvPr id="15" name="Picture 14" descr="Dentons_Logo_Purple_RGB_300.png"/>
          <p:cNvPicPr>
            <a:picLocks noChangeAspect="1"/>
          </p:cNvPicPr>
          <p:nvPr userDrawn="1"/>
        </p:nvPicPr>
        <p:blipFill>
          <a:blip r:embed="rId2"/>
          <a:stretch>
            <a:fillRect/>
          </a:stretch>
        </p:blipFill>
        <p:spPr>
          <a:xfrm>
            <a:off x="7309819" y="445483"/>
            <a:ext cx="1564606" cy="566928"/>
          </a:xfrm>
          <a:prstGeom prst="rect">
            <a:avLst/>
          </a:prstGeom>
        </p:spPr>
      </p:pic>
      <p:sp>
        <p:nvSpPr>
          <p:cNvPr id="6" name="Text Placeholder 6"/>
          <p:cNvSpPr txBox="1">
            <a:spLocks/>
          </p:cNvSpPr>
          <p:nvPr userDrawn="1"/>
        </p:nvSpPr>
        <p:spPr bwMode="gray">
          <a:xfrm>
            <a:off x="367200" y="2102400"/>
            <a:ext cx="4114800" cy="2043931"/>
          </a:xfrm>
          <a:prstGeom prst="rect">
            <a:avLst/>
          </a:prstGeom>
        </p:spPr>
        <p:txBody>
          <a:bodyPr vert="horz" wrap="square" lIns="0" tIns="0" rIns="0" bIns="0" rtlCol="0" anchor="t" anchorCtr="0">
            <a:noAutofit/>
          </a:bodyPr>
          <a:lstStyle>
            <a:lvl1pPr marL="0" indent="9525" algn="l" defTabSz="457200" rtl="0" eaLnBrk="1" latinLnBrk="0" hangingPunct="1">
              <a:lnSpc>
                <a:spcPts val="2000"/>
              </a:lnSpc>
              <a:spcBef>
                <a:spcPts val="0"/>
              </a:spcBef>
              <a:buClr>
                <a:schemeClr val="accent1"/>
              </a:buClr>
              <a:buFont typeface="Arial"/>
              <a:buNone/>
              <a:defRPr sz="1800" kern="1200">
                <a:solidFill>
                  <a:schemeClr val="tx1"/>
                </a:solidFill>
                <a:latin typeface="Arial" pitchFamily="34" charset="0"/>
                <a:ea typeface="+mn-ea"/>
                <a:cs typeface="Arial" pitchFamily="34" charset="0"/>
              </a:defRPr>
            </a:lvl1pPr>
            <a:lvl2pPr marL="0" indent="9525" algn="l" defTabSz="457200" rtl="0" eaLnBrk="1" latinLnBrk="0" hangingPunct="1">
              <a:lnSpc>
                <a:spcPts val="2000"/>
              </a:lnSpc>
              <a:spcBef>
                <a:spcPts val="600"/>
              </a:spcBef>
              <a:buClr>
                <a:schemeClr val="bg1"/>
              </a:buClr>
              <a:buFont typeface="Arial" pitchFamily="34" charset="0"/>
              <a:buNone/>
              <a:defRPr sz="1800" kern="1200">
                <a:solidFill>
                  <a:schemeClr val="tx1"/>
                </a:solidFill>
                <a:latin typeface="Arial" pitchFamily="34" charset="0"/>
                <a:ea typeface="+mn-ea"/>
                <a:cs typeface="Arial" pitchFamily="34" charset="0"/>
              </a:defRPr>
            </a:lvl2pPr>
            <a:lvl3pPr marL="0" indent="9525" algn="l" defTabSz="457200" rtl="0" eaLnBrk="1" latinLnBrk="0" hangingPunct="1">
              <a:spcBef>
                <a:spcPts val="400"/>
              </a:spcBef>
              <a:buClr>
                <a:schemeClr val="tx1"/>
              </a:buClr>
              <a:buFont typeface="Arial" pitchFamily="34" charset="0"/>
              <a:buNone/>
              <a:defRPr sz="1400" kern="1200">
                <a:solidFill>
                  <a:schemeClr val="tx1"/>
                </a:solidFill>
                <a:latin typeface="Arial" pitchFamily="34" charset="0"/>
                <a:ea typeface="+mn-ea"/>
                <a:cs typeface="Arial" pitchFamily="34" charset="0"/>
              </a:defRPr>
            </a:lvl3pPr>
            <a:lvl4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4pPr>
            <a:lvl5pPr marL="0" indent="9525" algn="l" defTabSz="457200" rtl="0" eaLnBrk="1" latinLnBrk="0" hangingPunct="1">
              <a:spcBef>
                <a:spcPts val="300"/>
              </a:spcBef>
              <a:buClr>
                <a:schemeClr val="tx1"/>
              </a:buClr>
              <a:buFont typeface="Arial" pitchFamily="34" charset="0"/>
              <a:buNone/>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spcAft>
                <a:spcPct val="35000"/>
              </a:spcAft>
              <a:buClr>
                <a:srgbClr val="739600"/>
              </a:buClr>
            </a:pPr>
            <a:r>
              <a:rPr lang="en-GB" sz="1800" dirty="0" smtClean="0">
                <a:solidFill>
                  <a:srgbClr val="565A5C"/>
                </a:solidFill>
                <a:cs typeface="Times New Roman" charset="0"/>
              </a:rPr>
              <a:t>Dentons CA Limited </a:t>
            </a:r>
          </a:p>
          <a:p>
            <a:pPr eaLnBrk="1" hangingPunct="1">
              <a:spcAft>
                <a:spcPct val="35000"/>
              </a:spcAft>
              <a:buClr>
                <a:srgbClr val="739600"/>
              </a:buClr>
            </a:pPr>
            <a:r>
              <a:rPr lang="en-GB" sz="1800" dirty="0" smtClean="0">
                <a:solidFill>
                  <a:srgbClr val="565A5C"/>
                </a:solidFill>
                <a:cs typeface="Times New Roman" charset="0"/>
              </a:rPr>
              <a:t>90 Acad. </a:t>
            </a:r>
            <a:r>
              <a:rPr lang="en-GB" sz="1800" dirty="0" err="1" smtClean="0">
                <a:solidFill>
                  <a:srgbClr val="565A5C"/>
                </a:solidFill>
                <a:cs typeface="Times New Roman" charset="0"/>
              </a:rPr>
              <a:t>Vosit</a:t>
            </a:r>
            <a:r>
              <a:rPr lang="en-GB" sz="1800" dirty="0" smtClean="0">
                <a:solidFill>
                  <a:srgbClr val="565A5C"/>
                </a:solidFill>
                <a:cs typeface="Times New Roman" charset="0"/>
              </a:rPr>
              <a:t> </a:t>
            </a:r>
            <a:r>
              <a:rPr lang="en-GB" sz="1800" dirty="0" err="1" smtClean="0">
                <a:solidFill>
                  <a:srgbClr val="565A5C"/>
                </a:solidFill>
                <a:cs typeface="Times New Roman" charset="0"/>
              </a:rPr>
              <a:t>Vokhidov</a:t>
            </a:r>
            <a:r>
              <a:rPr lang="en-GB" sz="1800" dirty="0" smtClean="0">
                <a:solidFill>
                  <a:srgbClr val="565A5C"/>
                </a:solidFill>
                <a:cs typeface="Times New Roman" charset="0"/>
              </a:rPr>
              <a:t> St</a:t>
            </a:r>
          </a:p>
          <a:p>
            <a:pPr eaLnBrk="1" hangingPunct="1">
              <a:spcAft>
                <a:spcPct val="35000"/>
              </a:spcAft>
              <a:buClr>
                <a:srgbClr val="739600"/>
              </a:buClr>
            </a:pPr>
            <a:r>
              <a:rPr lang="en-GB" sz="1800" dirty="0" err="1" smtClean="0">
                <a:solidFill>
                  <a:srgbClr val="565A5C"/>
                </a:solidFill>
                <a:cs typeface="Times New Roman" charset="0"/>
              </a:rPr>
              <a:t>Yakkasarayskiy</a:t>
            </a:r>
            <a:r>
              <a:rPr lang="en-GB" sz="1800" dirty="0" smtClean="0">
                <a:solidFill>
                  <a:srgbClr val="565A5C"/>
                </a:solidFill>
                <a:cs typeface="Times New Roman" charset="0"/>
              </a:rPr>
              <a:t> District</a:t>
            </a:r>
          </a:p>
          <a:p>
            <a:pPr eaLnBrk="1" hangingPunct="1">
              <a:spcAft>
                <a:spcPct val="35000"/>
              </a:spcAft>
              <a:buClr>
                <a:srgbClr val="739600"/>
              </a:buClr>
            </a:pPr>
            <a:r>
              <a:rPr lang="en-GB" sz="1800" dirty="0" smtClean="0">
                <a:solidFill>
                  <a:srgbClr val="565A5C"/>
                </a:solidFill>
                <a:cs typeface="Times New Roman" charset="0"/>
              </a:rPr>
              <a:t>Tashkent</a:t>
            </a:r>
          </a:p>
          <a:p>
            <a:pPr eaLnBrk="1" hangingPunct="1">
              <a:spcAft>
                <a:spcPct val="35000"/>
              </a:spcAft>
              <a:buClr>
                <a:srgbClr val="739600"/>
              </a:buClr>
            </a:pPr>
            <a:r>
              <a:rPr lang="en-GB" sz="1800" dirty="0" smtClean="0">
                <a:solidFill>
                  <a:srgbClr val="565A5C"/>
                </a:solidFill>
                <a:cs typeface="Times New Roman" charset="0"/>
              </a:rPr>
              <a:t>100031</a:t>
            </a:r>
          </a:p>
          <a:p>
            <a:pPr eaLnBrk="1" hangingPunct="1">
              <a:spcAft>
                <a:spcPct val="35000"/>
              </a:spcAft>
              <a:buClr>
                <a:srgbClr val="739600"/>
              </a:buClr>
            </a:pPr>
            <a:r>
              <a:rPr lang="en-GB" sz="1800" dirty="0" smtClean="0">
                <a:solidFill>
                  <a:srgbClr val="565A5C"/>
                </a:solidFill>
                <a:cs typeface="Times New Roman" charset="0"/>
              </a:rPr>
              <a:t>Republic of Uzbekistan</a:t>
            </a:r>
            <a:endParaRPr lang="en-US" sz="1800" dirty="0">
              <a:solidFill>
                <a:srgbClr val="565A5C"/>
              </a:solidFill>
            </a:endParaRPr>
          </a:p>
        </p:txBody>
      </p:sp>
      <p:sp>
        <p:nvSpPr>
          <p:cNvPr id="8" name="Text Placeholder 4"/>
          <p:cNvSpPr txBox="1">
            <a:spLocks/>
          </p:cNvSpPr>
          <p:nvPr userDrawn="1"/>
        </p:nvSpPr>
        <p:spPr bwMode="gray">
          <a:xfrm>
            <a:off x="367200" y="367200"/>
            <a:ext cx="6878232" cy="553998"/>
          </a:xfrm>
          <a:prstGeom prst="rect">
            <a:avLst/>
          </a:prstGeom>
        </p:spPr>
        <p:txBody>
          <a:bodyPr vert="horz" wrap="square" lIns="0" tIns="0" rIns="0" bIns="0" rtlCol="0" anchor="b">
            <a:spAutoFit/>
          </a:bodyPr>
          <a:lstStyle>
            <a:lvl1pPr marL="0" indent="0" algn="l" defTabSz="457200" rtl="0" eaLnBrk="1" latinLnBrk="0" hangingPunct="1">
              <a:spcBef>
                <a:spcPts val="0"/>
              </a:spcBef>
              <a:buClr>
                <a:schemeClr val="accent1"/>
              </a:buClr>
              <a:buFont typeface="Arial"/>
              <a:buNone/>
              <a:defRPr sz="3600" b="0" kern="1200">
                <a:solidFill>
                  <a:schemeClr val="accent1"/>
                </a:solidFill>
                <a:latin typeface="Arial" pitchFamily="34" charset="0"/>
                <a:ea typeface="+mn-ea"/>
                <a:cs typeface="Arial" pitchFamily="34" charset="0"/>
              </a:defRPr>
            </a:lvl1pPr>
            <a:lvl2pPr marL="457200" indent="0" algn="l" defTabSz="457200" rtl="0" eaLnBrk="1" latinLnBrk="0" hangingPunct="1">
              <a:spcBef>
                <a:spcPts val="600"/>
              </a:spcBef>
              <a:buClr>
                <a:schemeClr val="bg1"/>
              </a:buClr>
              <a:buFont typeface="Arial" pitchFamily="34" charset="0"/>
              <a:buNone/>
              <a:defRPr sz="1800" kern="1200">
                <a:solidFill>
                  <a:schemeClr val="tx1">
                    <a:tint val="75000"/>
                  </a:schemeClr>
                </a:solidFill>
                <a:latin typeface="Arial" pitchFamily="34" charset="0"/>
                <a:ea typeface="+mn-ea"/>
                <a:cs typeface="Arial" pitchFamily="34" charset="0"/>
              </a:defRPr>
            </a:lvl2pPr>
            <a:lvl3pPr marL="914400" indent="0" algn="l" defTabSz="457200" rtl="0" eaLnBrk="1" latinLnBrk="0" hangingPunct="1">
              <a:spcBef>
                <a:spcPts val="400"/>
              </a:spcBef>
              <a:buClr>
                <a:schemeClr val="tx1"/>
              </a:buClr>
              <a:buFont typeface="Arial" pitchFamily="34" charset="0"/>
              <a:buNone/>
              <a:defRPr sz="1600" kern="1200">
                <a:solidFill>
                  <a:schemeClr val="tx1">
                    <a:tint val="75000"/>
                  </a:schemeClr>
                </a:solidFill>
                <a:latin typeface="Arial" pitchFamily="34" charset="0"/>
                <a:ea typeface="+mn-ea"/>
                <a:cs typeface="Arial" pitchFamily="34" charset="0"/>
              </a:defRPr>
            </a:lvl3pPr>
            <a:lvl4pPr marL="13716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4pPr>
            <a:lvl5pPr marL="1828800" indent="0" algn="l" defTabSz="457200" rtl="0" eaLnBrk="1" latinLnBrk="0" hangingPunct="1">
              <a:spcBef>
                <a:spcPts val="300"/>
              </a:spcBef>
              <a:buClr>
                <a:schemeClr val="tx1"/>
              </a:buClr>
              <a:buFont typeface="Arial" pitchFamily="34" charset="0"/>
              <a:buNone/>
              <a:defRPr sz="1400" kern="1200">
                <a:solidFill>
                  <a:schemeClr val="tx1">
                    <a:tint val="75000"/>
                  </a:schemeClr>
                </a:solidFill>
                <a:latin typeface="Arial" pitchFamily="34" charset="0"/>
                <a:ea typeface="+mn-ea"/>
                <a:cs typeface="Arial" pitchFamily="34" charset="0"/>
              </a:defRPr>
            </a:lvl5pPr>
            <a:lvl6pPr marL="22860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buFont typeface="Arial"/>
              <a:buNone/>
              <a:defRPr sz="1400" kern="1200">
                <a:solidFill>
                  <a:schemeClr val="tx1">
                    <a:tint val="75000"/>
                  </a:schemeClr>
                </a:solidFill>
                <a:latin typeface="+mn-lt"/>
                <a:ea typeface="+mn-ea"/>
                <a:cs typeface="+mn-cs"/>
              </a:defRPr>
            </a:lvl9pPr>
          </a:lstStyle>
          <a:p>
            <a:r>
              <a:rPr lang="en-US" dirty="0" smtClean="0"/>
              <a:t>Thank you</a:t>
            </a:r>
            <a:endParaRPr lang="en-US" dirty="0"/>
          </a:p>
        </p:txBody>
      </p:sp>
      <p:sp>
        <p:nvSpPr>
          <p:cNvPr id="9" name="Text Placeholder 11"/>
          <p:cNvSpPr txBox="1">
            <a:spLocks/>
          </p:cNvSpPr>
          <p:nvPr userDrawn="1"/>
        </p:nvSpPr>
        <p:spPr bwMode="gray">
          <a:xfrm>
            <a:off x="367200" y="5486400"/>
            <a:ext cx="8412480" cy="965703"/>
          </a:xfrm>
          <a:prstGeom prst="rect">
            <a:avLst/>
          </a:prstGeom>
        </p:spPr>
        <p:txBody>
          <a:bodyPr vert="horz" wrap="square" lIns="0" tIns="0" rIns="0" bIns="0" rtlCol="0" anchor="b" anchorCtr="0">
            <a:noAutofit/>
          </a:bodyPr>
          <a:lstStyle>
            <a:lvl1pPr marL="0" indent="0" algn="l" defTabSz="457200" rtl="0" eaLnBrk="1" latinLnBrk="0" hangingPunct="1">
              <a:spcBef>
                <a:spcPts val="1000"/>
              </a:spcBef>
              <a:buClr>
                <a:schemeClr val="accent1"/>
              </a:buClr>
              <a:buFont typeface="Arial"/>
              <a:buNone/>
              <a:defRPr sz="600" kern="1200">
                <a:solidFill>
                  <a:schemeClr val="tx1"/>
                </a:solidFill>
                <a:latin typeface="Arial" pitchFamily="34" charset="0"/>
                <a:ea typeface="+mn-ea"/>
                <a:cs typeface="Arial" pitchFamily="34" charset="0"/>
              </a:defRPr>
            </a:lvl1pPr>
            <a:lvl2pPr marL="0" indent="0" algn="l" defTabSz="457200" rtl="0" eaLnBrk="1" latinLnBrk="0" hangingPunct="1">
              <a:spcBef>
                <a:spcPts val="600"/>
              </a:spcBef>
              <a:buClr>
                <a:schemeClr val="bg1"/>
              </a:buClr>
              <a:buFont typeface="Arial" pitchFamily="34" charset="0"/>
              <a:buNone/>
              <a:defRPr sz="6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1"/>
            <a:r>
              <a:rPr lang="en-GB" dirty="0" smtClean="0">
                <a:solidFill>
                  <a:srgbClr val="565A5C"/>
                </a:solidFill>
              </a:rPr>
              <a:t>© 2015 Dentons. This publication is not designed to provide legal or other advice and you should not take, or refrain from taking, action based on its content. Attorney Advertising. Please see dentons.com for Legal Notices. Dentons is an international legal practice providing client services worldwide through its member firms and affiliates. </a:t>
            </a:r>
            <a:r>
              <a:rPr lang="en-GB" sz="600" kern="1200" dirty="0" smtClean="0">
                <a:solidFill>
                  <a:srgbClr val="565A5C"/>
                </a:solidFill>
                <a:effectLst/>
                <a:latin typeface="Arial" pitchFamily="34" charset="0"/>
                <a:ea typeface="+mn-ea"/>
                <a:cs typeface="Arial" pitchFamily="34" charset="0"/>
              </a:rPr>
              <a:t>Dentons CA Limited is registered in England and Wales under no. 04055729. It is authorised and regulated by the Solicitors Regulation Authority. A list of its directors and any persons designated as partners is displayed at its registered office: One Fleet Place, London EC4M 7WS. Any reference to a "partner" means a person who is a partner, member, consultant or employee with equivalent standing and qualifications in one of Dentons' affiliates.</a:t>
            </a:r>
            <a:endParaRPr lang="en-GB" dirty="0" smtClean="0">
              <a:solidFill>
                <a:srgbClr val="565A5C"/>
              </a:solidFill>
            </a:endParaRPr>
          </a:p>
        </p:txBody>
      </p:sp>
    </p:spTree>
    <p:extLst>
      <p:ext uri="{BB962C8B-B14F-4D97-AF65-F5344CB8AC3E}">
        <p14:creationId xmlns:p14="http://schemas.microsoft.com/office/powerpoint/2010/main" val="3925562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 Subhea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chorCtr="0"/>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225F4537-FD7B-46BE-8AB7-7607FA990363}" type="datetime1">
              <a:rPr lang="en-GB" smtClean="0"/>
              <a:t>10/03/2015</a:t>
            </a:fld>
            <a:endParaRPr lang="en-US"/>
          </a:p>
        </p:txBody>
      </p:sp>
      <p:sp>
        <p:nvSpPr>
          <p:cNvPr id="6" name="Slide Number Placeholder 5"/>
          <p:cNvSpPr>
            <a:spLocks noGrp="1"/>
          </p:cNvSpPr>
          <p:nvPr>
            <p:ph type="sldNum" sz="quarter" idx="12"/>
          </p:nvPr>
        </p:nvSpPr>
        <p:spPr/>
        <p:txBody>
          <a:bodyPr/>
          <a:lstStyle/>
          <a:p>
            <a:fld id="{D34DACC3-9742-4940-92E6-4CAB853A3218}" type="slidenum">
              <a:rPr lang="en-US" smtClean="0"/>
              <a:pPr/>
              <a:t>‹#›</a:t>
            </a:fld>
            <a:endParaRPr lang="en-US"/>
          </a:p>
        </p:txBody>
      </p:sp>
      <p:sp>
        <p:nvSpPr>
          <p:cNvPr id="10" name="Content Placeholder 9"/>
          <p:cNvSpPr>
            <a:spLocks noGrp="1"/>
          </p:cNvSpPr>
          <p:nvPr>
            <p:ph sz="quarter" idx="14"/>
          </p:nvPr>
        </p:nvSpPr>
        <p:spPr>
          <a:xfrm>
            <a:off x="368300" y="1600200"/>
            <a:ext cx="8412480" cy="4572000"/>
          </a:xfrm>
        </p:spPr>
        <p:txBody>
          <a:bodyPr/>
          <a:lstStyle>
            <a:lvl1pPr>
              <a:defRPr>
                <a:solidFill>
                  <a:srgbClr val="565A5C"/>
                </a:solidFill>
              </a:defRPr>
            </a:lvl1pPr>
            <a:lvl2pPr>
              <a:buClr>
                <a:srgbClr val="565A5C"/>
              </a:buClr>
              <a:defRPr>
                <a:solidFill>
                  <a:srgbClr val="565A5C"/>
                </a:solidFill>
              </a:defRPr>
            </a:lvl2pPr>
            <a:lvl3pPr>
              <a:defRPr>
                <a:solidFill>
                  <a:srgbClr val="565A5C"/>
                </a:solidFill>
              </a:defRPr>
            </a:lvl3pPr>
            <a:lvl4pPr>
              <a:defRPr>
                <a:solidFill>
                  <a:srgbClr val="565A5C"/>
                </a:solidFill>
              </a:defRPr>
            </a:lvl4pPr>
            <a:lvl5pPr>
              <a:defRPr>
                <a:solidFill>
                  <a:srgbClr val="565A5C"/>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Text Placeholder 9"/>
          <p:cNvSpPr>
            <a:spLocks noGrp="1"/>
          </p:cNvSpPr>
          <p:nvPr>
            <p:ph type="body" sz="quarter" idx="15"/>
          </p:nvPr>
        </p:nvSpPr>
        <p:spPr bwMode="gray">
          <a:xfrm>
            <a:off x="374386" y="777240"/>
            <a:ext cx="8412480" cy="457200"/>
          </a:xfrm>
        </p:spPr>
        <p:txBody>
          <a:bodyPr/>
          <a:lstStyle>
            <a:lvl1pPr marL="0" indent="0">
              <a:buNone/>
              <a:defRPr sz="2600" b="1">
                <a:solidFill>
                  <a:schemeClr val="accent2"/>
                </a:solidFill>
              </a:defRPr>
            </a:lvl1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 Subhea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chorCtr="0"/>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8155D848-3798-4D02-B496-733B5C525595}" type="datetime1">
              <a:rPr lang="en-GB" smtClean="0"/>
              <a:t>10/03/2015</a:t>
            </a:fld>
            <a:endParaRPr lang="en-US"/>
          </a:p>
        </p:txBody>
      </p:sp>
      <p:sp>
        <p:nvSpPr>
          <p:cNvPr id="6" name="Slide Number Placeholder 5"/>
          <p:cNvSpPr>
            <a:spLocks noGrp="1"/>
          </p:cNvSpPr>
          <p:nvPr>
            <p:ph type="sldNum" sz="quarter" idx="12"/>
          </p:nvPr>
        </p:nvSpPr>
        <p:spPr/>
        <p:txBody>
          <a:bodyPr/>
          <a:lstStyle/>
          <a:p>
            <a:fld id="{D34DACC3-9742-4940-92E6-4CAB853A3218}" type="slidenum">
              <a:rPr lang="en-US" smtClean="0"/>
              <a:pPr/>
              <a:t>‹#›</a:t>
            </a:fld>
            <a:endParaRPr lang="en-US"/>
          </a:p>
        </p:txBody>
      </p:sp>
      <p:sp>
        <p:nvSpPr>
          <p:cNvPr id="7" name="Text Placeholder 9"/>
          <p:cNvSpPr>
            <a:spLocks noGrp="1"/>
          </p:cNvSpPr>
          <p:nvPr>
            <p:ph type="body" sz="quarter" idx="14"/>
          </p:nvPr>
        </p:nvSpPr>
        <p:spPr bwMode="gray">
          <a:xfrm>
            <a:off x="374386" y="777240"/>
            <a:ext cx="8412480" cy="457200"/>
          </a:xfrm>
        </p:spPr>
        <p:txBody>
          <a:bodyPr/>
          <a:lstStyle>
            <a:lvl1pPr marL="0" indent="0">
              <a:buNone/>
              <a:defRPr sz="2600" b="1">
                <a:solidFill>
                  <a:schemeClr val="accent2"/>
                </a:solidFill>
              </a:defRPr>
            </a:lvl1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am Bio">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chorCtr="0"/>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C785881D-C6E4-4D56-9196-1FBD9D70420D}" type="datetime1">
              <a:rPr lang="en-GB" smtClean="0"/>
              <a:t>10/03/2015</a:t>
            </a:fld>
            <a:endParaRPr lang="en-US"/>
          </a:p>
        </p:txBody>
      </p:sp>
      <p:sp>
        <p:nvSpPr>
          <p:cNvPr id="6" name="Slide Number Placeholder 5"/>
          <p:cNvSpPr>
            <a:spLocks noGrp="1"/>
          </p:cNvSpPr>
          <p:nvPr>
            <p:ph type="sldNum" sz="quarter" idx="12"/>
          </p:nvPr>
        </p:nvSpPr>
        <p:spPr/>
        <p:txBody>
          <a:bodyPr/>
          <a:lstStyle/>
          <a:p>
            <a:fld id="{D34DACC3-9742-4940-92E6-4CAB853A3218}" type="slidenum">
              <a:rPr lang="en-US" smtClean="0"/>
              <a:pPr/>
              <a:t>‹#›</a:t>
            </a:fld>
            <a:endParaRPr lang="en-US"/>
          </a:p>
        </p:txBody>
      </p:sp>
      <p:sp>
        <p:nvSpPr>
          <p:cNvPr id="14" name="Text Placeholder 13"/>
          <p:cNvSpPr>
            <a:spLocks noGrp="1"/>
          </p:cNvSpPr>
          <p:nvPr>
            <p:ph type="body" sz="quarter" idx="14"/>
          </p:nvPr>
        </p:nvSpPr>
        <p:spPr>
          <a:xfrm>
            <a:off x="1490889" y="1601788"/>
            <a:ext cx="2651760" cy="960120"/>
          </a:xfrm>
        </p:spPr>
        <p:txBody>
          <a:bodyPr>
            <a:noAutofit/>
          </a:bodyPr>
          <a:lstStyle>
            <a:lvl1pPr marL="0" indent="0">
              <a:buNone/>
              <a:defRPr sz="1050" b="1">
                <a:solidFill>
                  <a:schemeClr val="accent2"/>
                </a:solidFill>
              </a:defRPr>
            </a:lvl1pPr>
            <a:lvl2pPr marL="0" indent="0">
              <a:spcBef>
                <a:spcPts val="0"/>
              </a:spcBef>
              <a:buNone/>
              <a:defRPr sz="1050">
                <a:solidFill>
                  <a:srgbClr val="565A5C"/>
                </a:solidFill>
              </a:defRPr>
            </a:lvl2pPr>
            <a:lvl3pPr marL="0" indent="0">
              <a:spcBef>
                <a:spcPts val="600"/>
              </a:spcBef>
              <a:buNone/>
              <a:defRPr sz="1050">
                <a:solidFill>
                  <a:srgbClr val="565A5C"/>
                </a:solidFill>
              </a:defRPr>
            </a:lvl3pPr>
            <a:lvl4pPr marL="0" indent="0">
              <a:spcBef>
                <a:spcPts val="1200"/>
              </a:spcBef>
              <a:buNone/>
              <a:defRPr sz="1000"/>
            </a:lvl4pPr>
            <a:lvl5pPr marL="0" indent="0">
              <a:buNone/>
              <a:defRPr sz="900"/>
            </a:lvl5pPr>
          </a:lstStyle>
          <a:p>
            <a:pPr lvl="0"/>
            <a:r>
              <a:rPr lang="en-US" smtClean="0"/>
              <a:t>Click to edit Master text styles</a:t>
            </a:r>
          </a:p>
          <a:p>
            <a:pPr lvl="1"/>
            <a:r>
              <a:rPr lang="en-US" smtClean="0"/>
              <a:t>Second level</a:t>
            </a:r>
          </a:p>
          <a:p>
            <a:pPr lvl="2"/>
            <a:r>
              <a:rPr lang="en-US" smtClean="0"/>
              <a:t>Third level</a:t>
            </a:r>
          </a:p>
        </p:txBody>
      </p:sp>
      <p:sp>
        <p:nvSpPr>
          <p:cNvPr id="16" name="Text Placeholder 15"/>
          <p:cNvSpPr>
            <a:spLocks noGrp="1"/>
          </p:cNvSpPr>
          <p:nvPr>
            <p:ph type="body" sz="quarter" idx="15"/>
          </p:nvPr>
        </p:nvSpPr>
        <p:spPr>
          <a:xfrm>
            <a:off x="1490889" y="2866769"/>
            <a:ext cx="2651760" cy="960120"/>
          </a:xfrm>
        </p:spPr>
        <p:txBody>
          <a:bodyPr>
            <a:noAutofit/>
          </a:bodyPr>
          <a:lstStyle>
            <a:lvl1pPr marL="0" indent="0">
              <a:buNone/>
              <a:defRPr sz="1050" b="1">
                <a:solidFill>
                  <a:schemeClr val="accent2"/>
                </a:solidFill>
              </a:defRPr>
            </a:lvl1pPr>
            <a:lvl2pPr marL="0" indent="0">
              <a:spcBef>
                <a:spcPts val="0"/>
              </a:spcBef>
              <a:buNone/>
              <a:defRPr sz="1050">
                <a:solidFill>
                  <a:srgbClr val="565A5C"/>
                </a:solidFill>
              </a:defRPr>
            </a:lvl2pPr>
            <a:lvl3pPr marL="0" indent="0">
              <a:spcBef>
                <a:spcPts val="600"/>
              </a:spcBef>
              <a:buNone/>
              <a:defRPr sz="1050">
                <a:solidFill>
                  <a:srgbClr val="565A5C"/>
                </a:solidFill>
              </a:defRPr>
            </a:lvl3pPr>
            <a:lvl4pPr>
              <a:buNone/>
              <a:defRPr sz="1100"/>
            </a:lvl4pPr>
            <a:lvl5pPr>
              <a:buNone/>
              <a:defRPr sz="1100"/>
            </a:lvl5pPr>
          </a:lstStyle>
          <a:p>
            <a:pPr lvl="0"/>
            <a:r>
              <a:rPr lang="en-US" smtClean="0"/>
              <a:t>Click to edit Master text styles</a:t>
            </a:r>
          </a:p>
          <a:p>
            <a:pPr lvl="1"/>
            <a:r>
              <a:rPr lang="en-US" smtClean="0"/>
              <a:t>Second level</a:t>
            </a:r>
          </a:p>
          <a:p>
            <a:pPr lvl="2"/>
            <a:r>
              <a:rPr lang="en-US" smtClean="0"/>
              <a:t>Third level</a:t>
            </a:r>
          </a:p>
        </p:txBody>
      </p:sp>
      <p:sp>
        <p:nvSpPr>
          <p:cNvPr id="18" name="Text Placeholder 17"/>
          <p:cNvSpPr>
            <a:spLocks noGrp="1"/>
          </p:cNvSpPr>
          <p:nvPr>
            <p:ph type="body" sz="quarter" idx="16"/>
          </p:nvPr>
        </p:nvSpPr>
        <p:spPr>
          <a:xfrm>
            <a:off x="5785739" y="4139444"/>
            <a:ext cx="2651760" cy="960120"/>
          </a:xfrm>
        </p:spPr>
        <p:txBody>
          <a:bodyPr>
            <a:noAutofit/>
          </a:bodyPr>
          <a:lstStyle>
            <a:lvl1pPr marL="0" indent="0">
              <a:buNone/>
              <a:defRPr sz="1050" b="1">
                <a:solidFill>
                  <a:schemeClr val="accent2"/>
                </a:solidFill>
              </a:defRPr>
            </a:lvl1pPr>
            <a:lvl2pPr marL="0" indent="0">
              <a:spcBef>
                <a:spcPts val="0"/>
              </a:spcBef>
              <a:buNone/>
              <a:defRPr sz="1050">
                <a:solidFill>
                  <a:srgbClr val="565A5C"/>
                </a:solidFill>
              </a:defRPr>
            </a:lvl2pPr>
            <a:lvl3pPr marL="0" indent="0">
              <a:spcBef>
                <a:spcPts val="600"/>
              </a:spcBef>
              <a:buNone/>
              <a:defRPr sz="1050">
                <a:solidFill>
                  <a:srgbClr val="565A5C"/>
                </a:solidFill>
              </a:defRPr>
            </a:lvl3pPr>
            <a:lvl4pPr>
              <a:buNone/>
              <a:defRPr sz="1100"/>
            </a:lvl4pPr>
            <a:lvl5pPr>
              <a:buNone/>
              <a:defRPr sz="1100"/>
            </a:lvl5pPr>
          </a:lstStyle>
          <a:p>
            <a:pPr lvl="0"/>
            <a:r>
              <a:rPr lang="en-US" smtClean="0"/>
              <a:t>Click to edit Master text styles</a:t>
            </a:r>
          </a:p>
          <a:p>
            <a:pPr lvl="1"/>
            <a:r>
              <a:rPr lang="en-US" smtClean="0"/>
              <a:t>Second level</a:t>
            </a:r>
          </a:p>
          <a:p>
            <a:pPr lvl="2"/>
            <a:r>
              <a:rPr lang="en-US" smtClean="0"/>
              <a:t>Third level</a:t>
            </a:r>
          </a:p>
        </p:txBody>
      </p:sp>
      <p:sp>
        <p:nvSpPr>
          <p:cNvPr id="20" name="Text Placeholder 19"/>
          <p:cNvSpPr>
            <a:spLocks noGrp="1"/>
          </p:cNvSpPr>
          <p:nvPr>
            <p:ph type="body" sz="quarter" idx="17"/>
          </p:nvPr>
        </p:nvSpPr>
        <p:spPr>
          <a:xfrm>
            <a:off x="5785739" y="1601788"/>
            <a:ext cx="2651760" cy="960120"/>
          </a:xfrm>
        </p:spPr>
        <p:txBody>
          <a:bodyPr>
            <a:noAutofit/>
          </a:bodyPr>
          <a:lstStyle>
            <a:lvl1pPr marL="0" indent="0">
              <a:buNone/>
              <a:defRPr sz="1050" b="1">
                <a:solidFill>
                  <a:schemeClr val="accent2"/>
                </a:solidFill>
              </a:defRPr>
            </a:lvl1pPr>
            <a:lvl2pPr marL="0" indent="0">
              <a:spcBef>
                <a:spcPts val="0"/>
              </a:spcBef>
              <a:buNone/>
              <a:defRPr sz="1050">
                <a:solidFill>
                  <a:srgbClr val="565A5C"/>
                </a:solidFill>
              </a:defRPr>
            </a:lvl2pPr>
            <a:lvl3pPr marL="0" indent="0">
              <a:spcBef>
                <a:spcPts val="600"/>
              </a:spcBef>
              <a:buNone/>
              <a:defRPr sz="1050">
                <a:solidFill>
                  <a:srgbClr val="565A5C"/>
                </a:solidFill>
              </a:defRPr>
            </a:lvl3pPr>
            <a:lvl4pPr>
              <a:buNone/>
              <a:defRPr sz="1100"/>
            </a:lvl4pPr>
            <a:lvl5pPr>
              <a:buNone/>
              <a:defRPr sz="1100"/>
            </a:lvl5pPr>
          </a:lstStyle>
          <a:p>
            <a:pPr lvl="0"/>
            <a:r>
              <a:rPr lang="en-US" smtClean="0"/>
              <a:t>Click to edit Master text styles</a:t>
            </a:r>
          </a:p>
          <a:p>
            <a:pPr lvl="1"/>
            <a:r>
              <a:rPr lang="en-US" smtClean="0"/>
              <a:t>Second level</a:t>
            </a:r>
          </a:p>
          <a:p>
            <a:pPr lvl="2"/>
            <a:r>
              <a:rPr lang="en-US" smtClean="0"/>
              <a:t>Third level</a:t>
            </a:r>
          </a:p>
        </p:txBody>
      </p:sp>
      <p:sp>
        <p:nvSpPr>
          <p:cNvPr id="22" name="Text Placeholder 21"/>
          <p:cNvSpPr>
            <a:spLocks noGrp="1"/>
          </p:cNvSpPr>
          <p:nvPr>
            <p:ph type="body" sz="quarter" idx="18"/>
          </p:nvPr>
        </p:nvSpPr>
        <p:spPr>
          <a:xfrm>
            <a:off x="5785739" y="2866769"/>
            <a:ext cx="2651760" cy="960120"/>
          </a:xfrm>
        </p:spPr>
        <p:txBody>
          <a:bodyPr>
            <a:noAutofit/>
          </a:bodyPr>
          <a:lstStyle>
            <a:lvl1pPr marL="0" indent="0">
              <a:buNone/>
              <a:defRPr sz="1050" b="1">
                <a:solidFill>
                  <a:schemeClr val="accent2"/>
                </a:solidFill>
              </a:defRPr>
            </a:lvl1pPr>
            <a:lvl2pPr marL="0" indent="0">
              <a:spcBef>
                <a:spcPts val="0"/>
              </a:spcBef>
              <a:buNone/>
              <a:defRPr sz="1050">
                <a:solidFill>
                  <a:srgbClr val="565A5C"/>
                </a:solidFill>
              </a:defRPr>
            </a:lvl2pPr>
            <a:lvl3pPr marL="0" indent="0">
              <a:spcBef>
                <a:spcPts val="600"/>
              </a:spcBef>
              <a:buNone/>
              <a:defRPr sz="1050">
                <a:solidFill>
                  <a:srgbClr val="565A5C"/>
                </a:solidFill>
              </a:defRPr>
            </a:lvl3pPr>
            <a:lvl4pPr marL="0" indent="0">
              <a:buNone/>
              <a:defRPr sz="1100"/>
            </a:lvl4pPr>
            <a:lvl5pPr>
              <a:buNone/>
              <a:defRPr sz="1100"/>
            </a:lvl5pPr>
          </a:lstStyle>
          <a:p>
            <a:pPr lvl="0"/>
            <a:r>
              <a:rPr lang="en-US" smtClean="0"/>
              <a:t>Click to edit Master text styles</a:t>
            </a:r>
          </a:p>
          <a:p>
            <a:pPr lvl="1"/>
            <a:r>
              <a:rPr lang="en-US" smtClean="0"/>
              <a:t>Second level</a:t>
            </a:r>
          </a:p>
          <a:p>
            <a:pPr lvl="2"/>
            <a:r>
              <a:rPr lang="en-US" smtClean="0"/>
              <a:t>Third level</a:t>
            </a:r>
          </a:p>
        </p:txBody>
      </p:sp>
      <p:sp>
        <p:nvSpPr>
          <p:cNvPr id="26" name="Picture Placeholder 25"/>
          <p:cNvSpPr>
            <a:spLocks noGrp="1"/>
          </p:cNvSpPr>
          <p:nvPr>
            <p:ph type="pic" sz="quarter" idx="20"/>
          </p:nvPr>
        </p:nvSpPr>
        <p:spPr>
          <a:xfrm>
            <a:off x="368300" y="1601788"/>
            <a:ext cx="960120" cy="957262"/>
          </a:xfrm>
          <a:solidFill>
            <a:srgbClr val="A2A4A3"/>
          </a:solidFill>
        </p:spPr>
        <p:txBody>
          <a:bodyPr anchor="ctr" anchorCtr="1"/>
          <a:lstStyle>
            <a:lvl1pPr marL="0" indent="0" algn="ctr">
              <a:buNone/>
              <a:defRPr sz="1100">
                <a:solidFill>
                  <a:schemeClr val="bg2"/>
                </a:solidFill>
              </a:defRPr>
            </a:lvl1pPr>
          </a:lstStyle>
          <a:p>
            <a:r>
              <a:rPr lang="en-US" smtClean="0"/>
              <a:t>Click icon to add picture</a:t>
            </a:r>
            <a:endParaRPr lang="en-US" dirty="0"/>
          </a:p>
        </p:txBody>
      </p:sp>
      <p:sp>
        <p:nvSpPr>
          <p:cNvPr id="28" name="Picture Placeholder 27"/>
          <p:cNvSpPr>
            <a:spLocks noGrp="1"/>
          </p:cNvSpPr>
          <p:nvPr>
            <p:ph type="pic" sz="quarter" idx="21"/>
          </p:nvPr>
        </p:nvSpPr>
        <p:spPr>
          <a:xfrm>
            <a:off x="368300" y="2869187"/>
            <a:ext cx="960120" cy="960120"/>
          </a:xfrm>
          <a:solidFill>
            <a:srgbClr val="A2A4A3"/>
          </a:solidFill>
        </p:spPr>
        <p:txBody>
          <a:bodyPr anchor="ctr" anchorCtr="1"/>
          <a:lstStyle>
            <a:lvl1pPr marL="0" indent="0">
              <a:buNone/>
              <a:defRPr sz="1100">
                <a:solidFill>
                  <a:schemeClr val="bg2"/>
                </a:solidFill>
              </a:defRPr>
            </a:lvl1pPr>
          </a:lstStyle>
          <a:p>
            <a:r>
              <a:rPr lang="en-US" smtClean="0"/>
              <a:t>Click icon to add picture</a:t>
            </a:r>
            <a:endParaRPr lang="en-US" dirty="0"/>
          </a:p>
        </p:txBody>
      </p:sp>
      <p:sp>
        <p:nvSpPr>
          <p:cNvPr id="30" name="Picture Placeholder 29"/>
          <p:cNvSpPr>
            <a:spLocks noGrp="1"/>
          </p:cNvSpPr>
          <p:nvPr>
            <p:ph type="pic" sz="quarter" idx="22"/>
          </p:nvPr>
        </p:nvSpPr>
        <p:spPr>
          <a:xfrm>
            <a:off x="368300" y="4139444"/>
            <a:ext cx="960120" cy="960120"/>
          </a:xfrm>
          <a:solidFill>
            <a:srgbClr val="A2A4A3"/>
          </a:solidFill>
        </p:spPr>
        <p:txBody>
          <a:bodyPr anchor="ctr" anchorCtr="1"/>
          <a:lstStyle>
            <a:lvl1pPr marL="0" indent="0">
              <a:buNone/>
              <a:defRPr sz="1100">
                <a:solidFill>
                  <a:schemeClr val="bg2"/>
                </a:solidFill>
              </a:defRPr>
            </a:lvl1pPr>
          </a:lstStyle>
          <a:p>
            <a:r>
              <a:rPr lang="en-US" smtClean="0"/>
              <a:t>Click icon to add picture</a:t>
            </a:r>
            <a:endParaRPr lang="en-US" dirty="0"/>
          </a:p>
        </p:txBody>
      </p:sp>
      <p:sp>
        <p:nvSpPr>
          <p:cNvPr id="32" name="Picture Placeholder 31"/>
          <p:cNvSpPr>
            <a:spLocks noGrp="1"/>
          </p:cNvSpPr>
          <p:nvPr>
            <p:ph type="pic" sz="quarter" idx="23"/>
          </p:nvPr>
        </p:nvSpPr>
        <p:spPr>
          <a:xfrm>
            <a:off x="4680184" y="1601787"/>
            <a:ext cx="960120" cy="960120"/>
          </a:xfrm>
          <a:solidFill>
            <a:srgbClr val="A2A4A3"/>
          </a:solidFill>
        </p:spPr>
        <p:txBody>
          <a:bodyPr anchor="ctr" anchorCtr="1"/>
          <a:lstStyle>
            <a:lvl1pPr marL="0" indent="0">
              <a:buNone/>
              <a:defRPr sz="1100">
                <a:solidFill>
                  <a:schemeClr val="bg2"/>
                </a:solidFill>
              </a:defRPr>
            </a:lvl1pPr>
          </a:lstStyle>
          <a:p>
            <a:r>
              <a:rPr lang="en-US" smtClean="0"/>
              <a:t>Click icon to add picture</a:t>
            </a:r>
            <a:endParaRPr lang="en-US" dirty="0"/>
          </a:p>
        </p:txBody>
      </p:sp>
      <p:sp>
        <p:nvSpPr>
          <p:cNvPr id="34" name="Picture Placeholder 33"/>
          <p:cNvSpPr>
            <a:spLocks noGrp="1"/>
          </p:cNvSpPr>
          <p:nvPr>
            <p:ph type="pic" sz="quarter" idx="24"/>
          </p:nvPr>
        </p:nvSpPr>
        <p:spPr>
          <a:xfrm>
            <a:off x="4680184" y="2870616"/>
            <a:ext cx="960120" cy="960120"/>
          </a:xfrm>
          <a:solidFill>
            <a:srgbClr val="A2A4A3"/>
          </a:solidFill>
        </p:spPr>
        <p:txBody>
          <a:bodyPr anchor="ctr" anchorCtr="1"/>
          <a:lstStyle>
            <a:lvl1pPr marL="0" indent="0">
              <a:buNone/>
              <a:defRPr sz="1100">
                <a:solidFill>
                  <a:schemeClr val="bg2"/>
                </a:solidFill>
              </a:defRPr>
            </a:lvl1pPr>
          </a:lstStyle>
          <a:p>
            <a:r>
              <a:rPr lang="en-US" smtClean="0"/>
              <a:t>Click icon to add picture</a:t>
            </a:r>
            <a:endParaRPr lang="en-US" dirty="0"/>
          </a:p>
        </p:txBody>
      </p:sp>
      <p:sp>
        <p:nvSpPr>
          <p:cNvPr id="36" name="Picture Placeholder 35"/>
          <p:cNvSpPr>
            <a:spLocks noGrp="1"/>
          </p:cNvSpPr>
          <p:nvPr>
            <p:ph type="pic" sz="quarter" idx="25"/>
          </p:nvPr>
        </p:nvSpPr>
        <p:spPr>
          <a:xfrm>
            <a:off x="4680184" y="4139444"/>
            <a:ext cx="960120" cy="960120"/>
          </a:xfrm>
          <a:solidFill>
            <a:srgbClr val="A2A4A3"/>
          </a:solidFill>
        </p:spPr>
        <p:txBody>
          <a:bodyPr anchor="ctr" anchorCtr="1"/>
          <a:lstStyle>
            <a:lvl1pPr marL="0" indent="0">
              <a:buNone/>
              <a:defRPr sz="1100">
                <a:solidFill>
                  <a:schemeClr val="bg2"/>
                </a:solidFill>
              </a:defRPr>
            </a:lvl1pPr>
          </a:lstStyle>
          <a:p>
            <a:r>
              <a:rPr lang="en-US" smtClean="0"/>
              <a:t>Click icon to add picture</a:t>
            </a:r>
            <a:endParaRPr lang="en-US" dirty="0"/>
          </a:p>
        </p:txBody>
      </p:sp>
      <p:sp>
        <p:nvSpPr>
          <p:cNvPr id="38" name="Text Placeholder 37"/>
          <p:cNvSpPr>
            <a:spLocks noGrp="1"/>
          </p:cNvSpPr>
          <p:nvPr>
            <p:ph type="body" sz="quarter" idx="26"/>
          </p:nvPr>
        </p:nvSpPr>
        <p:spPr>
          <a:xfrm>
            <a:off x="1490889" y="4139444"/>
            <a:ext cx="2651760" cy="960120"/>
          </a:xfrm>
        </p:spPr>
        <p:txBody>
          <a:bodyPr>
            <a:noAutofit/>
          </a:bodyPr>
          <a:lstStyle>
            <a:lvl1pPr marL="0" indent="0">
              <a:buNone/>
              <a:defRPr sz="1050" b="1">
                <a:solidFill>
                  <a:schemeClr val="accent2"/>
                </a:solidFill>
              </a:defRPr>
            </a:lvl1pPr>
            <a:lvl2pPr marL="0" indent="0">
              <a:spcBef>
                <a:spcPts val="0"/>
              </a:spcBef>
              <a:buNone/>
              <a:defRPr sz="1050">
                <a:solidFill>
                  <a:srgbClr val="565A5C"/>
                </a:solidFill>
              </a:defRPr>
            </a:lvl2pPr>
            <a:lvl3pPr marL="0" indent="0">
              <a:spcBef>
                <a:spcPts val="600"/>
              </a:spcBef>
              <a:buNone/>
              <a:defRPr sz="1050">
                <a:solidFill>
                  <a:srgbClr val="565A5C"/>
                </a:solidFill>
              </a:defRPr>
            </a:lvl3pPr>
            <a:lvl4pPr>
              <a:buNone/>
              <a:defRPr sz="1200"/>
            </a:lvl4pPr>
            <a:lvl5pPr>
              <a:buNone/>
              <a:defRPr sz="1200"/>
            </a:lvl5pPr>
          </a:lstStyle>
          <a:p>
            <a:pPr lvl="0"/>
            <a:r>
              <a:rPr lang="en-US" smtClean="0"/>
              <a:t>Click to edit Master text styles</a:t>
            </a:r>
          </a:p>
          <a:p>
            <a:pPr lvl="1"/>
            <a:r>
              <a:rPr lang="en-US" smtClean="0"/>
              <a:t>Second level</a:t>
            </a:r>
          </a:p>
          <a:p>
            <a:pPr lvl="2"/>
            <a:r>
              <a:rPr lang="en-US" smtClean="0"/>
              <a:t>Third level</a:t>
            </a: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ndividual Bio">
    <p:spTree>
      <p:nvGrpSpPr>
        <p:cNvPr id="1" name=""/>
        <p:cNvGrpSpPr/>
        <p:nvPr/>
      </p:nvGrpSpPr>
      <p:grpSpPr>
        <a:xfrm>
          <a:off x="0" y="0"/>
          <a:ext cx="0" cy="0"/>
          <a:chOff x="0" y="0"/>
          <a:chExt cx="0" cy="0"/>
        </a:xfrm>
      </p:grpSpPr>
      <p:sp>
        <p:nvSpPr>
          <p:cNvPr id="2" name="Title 1"/>
          <p:cNvSpPr>
            <a:spLocks noGrp="1"/>
          </p:cNvSpPr>
          <p:nvPr>
            <p:ph type="title"/>
          </p:nvPr>
        </p:nvSpPr>
        <p:spPr>
          <a:xfrm>
            <a:off x="368300" y="365760"/>
            <a:ext cx="8396288" cy="430887"/>
          </a:xfrm>
        </p:spPr>
        <p:txBody>
          <a:bodyPr anchor="t" anchorCtr="0"/>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622D204C-3F46-402B-9FDF-C40A4A374469}" type="datetime1">
              <a:rPr lang="en-GB" smtClean="0"/>
              <a:t>10/03/2015</a:t>
            </a:fld>
            <a:endParaRPr lang="en-US"/>
          </a:p>
        </p:txBody>
      </p:sp>
      <p:sp>
        <p:nvSpPr>
          <p:cNvPr id="6" name="Slide Number Placeholder 5"/>
          <p:cNvSpPr>
            <a:spLocks noGrp="1"/>
          </p:cNvSpPr>
          <p:nvPr>
            <p:ph type="sldNum" sz="quarter" idx="12"/>
          </p:nvPr>
        </p:nvSpPr>
        <p:spPr/>
        <p:txBody>
          <a:bodyPr/>
          <a:lstStyle/>
          <a:p>
            <a:fld id="{D34DACC3-9742-4940-92E6-4CAB853A3218}" type="slidenum">
              <a:rPr lang="en-US" smtClean="0"/>
              <a:pPr/>
              <a:t>‹#›</a:t>
            </a:fld>
            <a:endParaRPr lang="en-US"/>
          </a:p>
        </p:txBody>
      </p:sp>
      <p:sp>
        <p:nvSpPr>
          <p:cNvPr id="14" name="Text Placeholder 13"/>
          <p:cNvSpPr>
            <a:spLocks noGrp="1"/>
          </p:cNvSpPr>
          <p:nvPr>
            <p:ph type="body" sz="quarter" idx="14"/>
          </p:nvPr>
        </p:nvSpPr>
        <p:spPr>
          <a:xfrm>
            <a:off x="1490889" y="1601788"/>
            <a:ext cx="2880360" cy="960120"/>
          </a:xfrm>
        </p:spPr>
        <p:txBody>
          <a:bodyPr>
            <a:noAutofit/>
          </a:bodyPr>
          <a:lstStyle>
            <a:lvl1pPr marL="0" indent="0">
              <a:buNone/>
              <a:defRPr sz="1050" b="1">
                <a:solidFill>
                  <a:schemeClr val="accent2"/>
                </a:solidFill>
              </a:defRPr>
            </a:lvl1pPr>
            <a:lvl2pPr marL="0" indent="0">
              <a:spcBef>
                <a:spcPts val="0"/>
              </a:spcBef>
              <a:buNone/>
              <a:defRPr sz="1050">
                <a:solidFill>
                  <a:srgbClr val="565A5C"/>
                </a:solidFill>
              </a:defRPr>
            </a:lvl2pPr>
            <a:lvl3pPr marL="0" indent="0">
              <a:spcBef>
                <a:spcPts val="600"/>
              </a:spcBef>
              <a:buNone/>
              <a:defRPr sz="1050">
                <a:solidFill>
                  <a:srgbClr val="565A5C"/>
                </a:solidFill>
              </a:defRPr>
            </a:lvl3pPr>
            <a:lvl4pPr marL="0" indent="0">
              <a:spcBef>
                <a:spcPts val="1200"/>
              </a:spcBef>
              <a:buNone/>
              <a:defRPr sz="1000"/>
            </a:lvl4pPr>
            <a:lvl5pPr marL="0" indent="0">
              <a:buNone/>
              <a:defRPr sz="900"/>
            </a:lvl5pPr>
          </a:lstStyle>
          <a:p>
            <a:pPr lvl="0"/>
            <a:r>
              <a:rPr lang="en-US" smtClean="0"/>
              <a:t>Click to edit Master text styles</a:t>
            </a:r>
          </a:p>
          <a:p>
            <a:pPr lvl="1"/>
            <a:r>
              <a:rPr lang="en-US" smtClean="0"/>
              <a:t>Second level</a:t>
            </a:r>
          </a:p>
          <a:p>
            <a:pPr lvl="2"/>
            <a:r>
              <a:rPr lang="en-US" smtClean="0"/>
              <a:t>Third level</a:t>
            </a:r>
          </a:p>
        </p:txBody>
      </p:sp>
      <p:sp>
        <p:nvSpPr>
          <p:cNvPr id="26" name="Picture Placeholder 25"/>
          <p:cNvSpPr>
            <a:spLocks noGrp="1"/>
          </p:cNvSpPr>
          <p:nvPr>
            <p:ph type="pic" sz="quarter" idx="20"/>
          </p:nvPr>
        </p:nvSpPr>
        <p:spPr>
          <a:xfrm>
            <a:off x="368300" y="1601788"/>
            <a:ext cx="960120" cy="957262"/>
          </a:xfrm>
          <a:solidFill>
            <a:srgbClr val="A2A4A3"/>
          </a:solidFill>
        </p:spPr>
        <p:txBody>
          <a:bodyPr anchor="ctr" anchorCtr="1"/>
          <a:lstStyle>
            <a:lvl1pPr marL="0" indent="0" algn="ctr">
              <a:buNone/>
              <a:defRPr sz="1100">
                <a:solidFill>
                  <a:schemeClr val="bg2"/>
                </a:solidFill>
              </a:defRPr>
            </a:lvl1pPr>
          </a:lstStyle>
          <a:p>
            <a:r>
              <a:rPr lang="en-US" smtClean="0"/>
              <a:t>Click icon to add picture</a:t>
            </a:r>
            <a:endParaRPr lang="en-US" dirty="0"/>
          </a:p>
        </p:txBody>
      </p:sp>
      <p:sp>
        <p:nvSpPr>
          <p:cNvPr id="21" name="Text Placeholder 20"/>
          <p:cNvSpPr>
            <a:spLocks noGrp="1"/>
          </p:cNvSpPr>
          <p:nvPr>
            <p:ph type="body" sz="quarter" idx="21"/>
          </p:nvPr>
        </p:nvSpPr>
        <p:spPr>
          <a:xfrm>
            <a:off x="368301" y="2817813"/>
            <a:ext cx="4016500" cy="3359787"/>
          </a:xfrm>
        </p:spPr>
        <p:txBody>
          <a:bodyPr/>
          <a:lstStyle>
            <a:lvl1pPr marL="0" indent="0">
              <a:spcBef>
                <a:spcPts val="1200"/>
              </a:spcBef>
              <a:buNone/>
              <a:defRPr sz="1050" b="0">
                <a:solidFill>
                  <a:srgbClr val="565A5C"/>
                </a:solidFill>
              </a:defRPr>
            </a:lvl1pPr>
          </a:lstStyle>
          <a:p>
            <a:pPr lvl="0"/>
            <a:r>
              <a:rPr lang="en-US" smtClean="0"/>
              <a:t>Click to edit Master text styles</a:t>
            </a:r>
          </a:p>
        </p:txBody>
      </p:sp>
      <p:sp>
        <p:nvSpPr>
          <p:cNvPr id="24" name="Text Placeholder 23"/>
          <p:cNvSpPr>
            <a:spLocks noGrp="1"/>
          </p:cNvSpPr>
          <p:nvPr>
            <p:ph type="body" sz="quarter" idx="22"/>
          </p:nvPr>
        </p:nvSpPr>
        <p:spPr>
          <a:xfrm>
            <a:off x="4750372" y="2817813"/>
            <a:ext cx="4014216" cy="3315050"/>
          </a:xfrm>
        </p:spPr>
        <p:txBody>
          <a:bodyPr/>
          <a:lstStyle>
            <a:lvl1pPr marL="115888" indent="-115888">
              <a:spcBef>
                <a:spcPts val="600"/>
              </a:spcBef>
              <a:buClr>
                <a:schemeClr val="tx1"/>
              </a:buClr>
              <a:defRPr sz="1050" b="0">
                <a:solidFill>
                  <a:srgbClr val="565A5C"/>
                </a:solidFill>
              </a:defRPr>
            </a:lvl1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8" name="Rectangle 7"/>
          <p:cNvSpPr/>
          <p:nvPr userDrawn="1"/>
        </p:nvSpPr>
        <p:spPr>
          <a:xfrm>
            <a:off x="0" y="0"/>
            <a:ext cx="9144000" cy="6858000"/>
          </a:xfrm>
          <a:prstGeom prst="rect">
            <a:avLst/>
          </a:prstGeom>
          <a:solidFill>
            <a:schemeClr val="bg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Picture 6" descr="Divider Page Background ONLY.png"/>
          <p:cNvPicPr>
            <a:picLocks/>
          </p:cNvPicPr>
          <p:nvPr userDrawn="1"/>
        </p:nvPicPr>
        <p:blipFill>
          <a:blip r:embed="rId2"/>
          <a:stretch>
            <a:fillRect/>
          </a:stretch>
        </p:blipFill>
        <p:spPr>
          <a:xfrm>
            <a:off x="132588" y="132588"/>
            <a:ext cx="8878824" cy="6592824"/>
          </a:xfrm>
          <a:prstGeom prst="rect">
            <a:avLst/>
          </a:prstGeom>
        </p:spPr>
      </p:pic>
      <p:sp>
        <p:nvSpPr>
          <p:cNvPr id="3" name="Text Placeholder 2"/>
          <p:cNvSpPr>
            <a:spLocks noGrp="1"/>
          </p:cNvSpPr>
          <p:nvPr>
            <p:ph type="body" idx="1"/>
          </p:nvPr>
        </p:nvSpPr>
        <p:spPr>
          <a:xfrm>
            <a:off x="365760" y="457200"/>
            <a:ext cx="6878232" cy="553998"/>
          </a:xfrm>
        </p:spPr>
        <p:txBody>
          <a:bodyPr wrap="square" lIns="0" tIns="0" rIns="0" bIns="0" anchor="b">
            <a:noAutofit/>
          </a:bodyPr>
          <a:lstStyle>
            <a:lvl1pPr marL="0" indent="0">
              <a:spcBef>
                <a:spcPts val="0"/>
              </a:spcBef>
              <a:buNone/>
              <a:defRPr sz="3600" b="1">
                <a:solidFill>
                  <a:srgbClr val="565A5C"/>
                </a:solidFill>
                <a:latin typeface="Arial" pitchFamily="34" charset="0"/>
                <a:cs typeface="Arial"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0" name="Slide Number Placeholder 5"/>
          <p:cNvSpPr>
            <a:spLocks noGrp="1"/>
          </p:cNvSpPr>
          <p:nvPr>
            <p:ph type="sldNum" sz="quarter" idx="4"/>
          </p:nvPr>
        </p:nvSpPr>
        <p:spPr>
          <a:xfrm>
            <a:off x="7636943" y="6470775"/>
            <a:ext cx="141064" cy="138499"/>
          </a:xfrm>
          <a:prstGeom prst="rect">
            <a:avLst/>
          </a:prstGeom>
        </p:spPr>
        <p:txBody>
          <a:bodyPr vert="horz" wrap="none" lIns="0" tIns="0" rIns="0" bIns="0" rtlCol="0" anchor="ctr">
            <a:spAutoFit/>
          </a:bodyPr>
          <a:lstStyle>
            <a:lvl1pPr algn="r">
              <a:defRPr sz="900" b="1">
                <a:solidFill>
                  <a:schemeClr val="tx1"/>
                </a:solidFill>
                <a:latin typeface="Arial" pitchFamily="34" charset="0"/>
                <a:cs typeface="Arial" pitchFamily="34" charset="0"/>
              </a:defRPr>
            </a:lvl1pPr>
          </a:lstStyle>
          <a:p>
            <a:fld id="{D34DACC3-9742-4940-92E6-4CAB853A3218}" type="slidenum">
              <a:rPr lang="en-US" smtClean="0"/>
              <a:pPr/>
              <a:t>‹#›</a:t>
            </a:fld>
            <a:endParaRPr lang="en-US" dirty="0"/>
          </a:p>
        </p:txBody>
      </p:sp>
      <p:pic>
        <p:nvPicPr>
          <p:cNvPr id="11" name="Picture 10" descr="Dentons_Logo_Purple_RGB_300.png"/>
          <p:cNvPicPr>
            <a:picLocks noChangeAspect="1"/>
          </p:cNvPicPr>
          <p:nvPr userDrawn="1"/>
        </p:nvPicPr>
        <p:blipFill>
          <a:blip r:embed="rId3"/>
          <a:stretch>
            <a:fillRect/>
          </a:stretch>
        </p:blipFill>
        <p:spPr>
          <a:xfrm>
            <a:off x="7902727" y="6358290"/>
            <a:ext cx="1003098" cy="363468"/>
          </a:xfrm>
          <a:prstGeom prst="rect">
            <a:avLst/>
          </a:prstGeom>
        </p:spPr>
      </p:pic>
      <p:sp>
        <p:nvSpPr>
          <p:cNvPr id="12" name="Date Placeholder 3"/>
          <p:cNvSpPr>
            <a:spLocks noGrp="1"/>
          </p:cNvSpPr>
          <p:nvPr>
            <p:ph type="dt" sz="half" idx="2"/>
          </p:nvPr>
        </p:nvSpPr>
        <p:spPr>
          <a:xfrm>
            <a:off x="365760" y="6470775"/>
            <a:ext cx="863219" cy="138499"/>
          </a:xfrm>
          <a:prstGeom prst="rect">
            <a:avLst/>
          </a:prstGeom>
        </p:spPr>
        <p:txBody>
          <a:bodyPr vert="horz" wrap="square" lIns="0" tIns="0" rIns="0" bIns="0" rtlCol="0" anchor="ctr">
            <a:spAutoFit/>
          </a:bodyPr>
          <a:lstStyle>
            <a:lvl1pPr algn="l">
              <a:defRPr sz="900" b="0">
                <a:solidFill>
                  <a:schemeClr val="tx1"/>
                </a:solidFill>
                <a:latin typeface="Arial" pitchFamily="34" charset="0"/>
                <a:cs typeface="Arial" pitchFamily="34" charset="0"/>
              </a:defRPr>
            </a:lvl1pPr>
          </a:lstStyle>
          <a:p>
            <a:fld id="{18012935-69E9-47C1-8ACF-446610492454}" type="datetime1">
              <a:rPr lang="en-GB" smtClean="0"/>
              <a:t>10/03/2015</a:t>
            </a:fld>
            <a:endParaRPr lang="en-US" dirty="0"/>
          </a:p>
        </p:txBody>
      </p:sp>
      <p:sp>
        <p:nvSpPr>
          <p:cNvPr id="18" name="Title 17"/>
          <p:cNvSpPr>
            <a:spLocks noGrp="1"/>
          </p:cNvSpPr>
          <p:nvPr>
            <p:ph type="title"/>
          </p:nvPr>
        </p:nvSpPr>
        <p:spPr>
          <a:xfrm>
            <a:off x="365760" y="1005840"/>
            <a:ext cx="6875462" cy="1280160"/>
          </a:xfrm>
        </p:spPr>
        <p:txBody>
          <a:bodyPr lIns="0" tIns="0" rIns="0" bIns="0" anchor="t" anchorCtr="0">
            <a:noAutofit/>
          </a:bodyPr>
          <a:lstStyle>
            <a:lvl1pPr algn="l">
              <a:lnSpc>
                <a:spcPct val="90000"/>
              </a:lnSpc>
              <a:defRPr sz="3600" b="0">
                <a:solidFill>
                  <a:srgbClr val="565A5C"/>
                </a:solidFill>
                <a:latin typeface="Arial" pitchFamily="34" charset="0"/>
                <a:cs typeface="Arial" pitchFamily="34" charset="0"/>
              </a:defRPr>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68300" y="365760"/>
            <a:ext cx="8412480" cy="40011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65760" y="1600200"/>
            <a:ext cx="4038600" cy="4525963"/>
          </a:xfrm>
        </p:spPr>
        <p:txBody>
          <a:bodyPr/>
          <a:lstStyle>
            <a:lvl1pPr>
              <a:defRPr sz="2000">
                <a:solidFill>
                  <a:srgbClr val="565A5C"/>
                </a:solidFill>
              </a:defRPr>
            </a:lvl1pPr>
            <a:lvl2pPr>
              <a:buClr>
                <a:srgbClr val="565A5C"/>
              </a:buClr>
              <a:defRPr sz="1800">
                <a:solidFill>
                  <a:srgbClr val="565A5C"/>
                </a:solidFill>
              </a:defRPr>
            </a:lvl2pPr>
            <a:lvl3pPr>
              <a:defRPr sz="1400">
                <a:solidFill>
                  <a:srgbClr val="565A5C"/>
                </a:solidFill>
              </a:defRPr>
            </a:lvl3pPr>
            <a:lvl4pPr>
              <a:defRPr sz="1200">
                <a:solidFill>
                  <a:srgbClr val="565A5C"/>
                </a:solidFill>
              </a:defRPr>
            </a:lvl4pPr>
            <a:lvl5pPr>
              <a:defRPr sz="1100">
                <a:solidFill>
                  <a:srgbClr val="565A5C"/>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42180" y="1600200"/>
            <a:ext cx="4038600" cy="4525963"/>
          </a:xfrm>
        </p:spPr>
        <p:txBody>
          <a:bodyPr/>
          <a:lstStyle>
            <a:lvl1pPr>
              <a:defRPr sz="2000">
                <a:solidFill>
                  <a:srgbClr val="565A5C"/>
                </a:solidFill>
              </a:defRPr>
            </a:lvl1pPr>
            <a:lvl2pPr>
              <a:buClr>
                <a:srgbClr val="565A5C"/>
              </a:buClr>
              <a:defRPr sz="1800">
                <a:solidFill>
                  <a:srgbClr val="565A5C"/>
                </a:solidFill>
              </a:defRPr>
            </a:lvl2pPr>
            <a:lvl3pPr>
              <a:defRPr sz="1400">
                <a:solidFill>
                  <a:srgbClr val="565A5C"/>
                </a:solidFill>
              </a:defRPr>
            </a:lvl3pPr>
            <a:lvl4pPr>
              <a:defRPr sz="1200">
                <a:solidFill>
                  <a:srgbClr val="565A5C"/>
                </a:solidFill>
              </a:defRPr>
            </a:lvl4pPr>
            <a:lvl5pPr>
              <a:defRPr sz="1100">
                <a:solidFill>
                  <a:srgbClr val="565A5C"/>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C2BE6BE-8748-48E9-98A8-7C19C570E327}" type="datetime1">
              <a:rPr lang="en-GB" smtClean="0"/>
              <a:t>10/03/2015</a:t>
            </a:fld>
            <a:endParaRPr lang="en-US" dirty="0"/>
          </a:p>
        </p:txBody>
      </p:sp>
      <p:sp>
        <p:nvSpPr>
          <p:cNvPr id="7" name="Slide Number Placeholder 6"/>
          <p:cNvSpPr>
            <a:spLocks noGrp="1"/>
          </p:cNvSpPr>
          <p:nvPr>
            <p:ph type="sldNum" sz="quarter" idx="12"/>
          </p:nvPr>
        </p:nvSpPr>
        <p:spPr/>
        <p:txBody>
          <a:bodyPr/>
          <a:lstStyle/>
          <a:p>
            <a:fld id="{D34DACC3-9742-4940-92E6-4CAB853A3218}"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2D471B4-8BAD-4DA9-9FD6-F3106B63C50F}" type="datetime1">
              <a:rPr lang="en-GB" smtClean="0"/>
              <a:t>10/03/2015</a:t>
            </a:fld>
            <a:endParaRPr lang="en-US"/>
          </a:p>
        </p:txBody>
      </p:sp>
      <p:sp>
        <p:nvSpPr>
          <p:cNvPr id="5" name="Slide Number Placeholder 4"/>
          <p:cNvSpPr>
            <a:spLocks noGrp="1"/>
          </p:cNvSpPr>
          <p:nvPr>
            <p:ph type="sldNum" sz="quarter" idx="12"/>
          </p:nvPr>
        </p:nvSpPr>
        <p:spPr/>
        <p:txBody>
          <a:bodyPr/>
          <a:lstStyle/>
          <a:p>
            <a:fld id="{D34DACC3-9742-4940-92E6-4CAB853A3218}" type="slidenum">
              <a:rPr lang="en-US" smtClean="0"/>
              <a:pPr/>
              <a:t>‹#›</a:t>
            </a:fld>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image" Target="../media/image1.png"/><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theme" Target="../theme/theme2.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 name="Rectangle 9"/>
          <p:cNvSpPr/>
          <p:nvPr/>
        </p:nvSpPr>
        <p:spPr>
          <a:xfrm>
            <a:off x="1" y="6369944"/>
            <a:ext cx="9143999" cy="486460"/>
          </a:xfrm>
          <a:prstGeom prst="rect">
            <a:avLst/>
          </a:prstGeom>
          <a:solidFill>
            <a:srgbClr val="EBEC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p>
        </p:txBody>
      </p:sp>
      <p:sp>
        <p:nvSpPr>
          <p:cNvPr id="2" name="Title Placeholder 1"/>
          <p:cNvSpPr>
            <a:spLocks noGrp="1"/>
          </p:cNvSpPr>
          <p:nvPr>
            <p:ph type="title"/>
          </p:nvPr>
        </p:nvSpPr>
        <p:spPr>
          <a:xfrm>
            <a:off x="368300" y="365760"/>
            <a:ext cx="8412480" cy="400110"/>
          </a:xfrm>
          <a:prstGeom prst="rect">
            <a:avLst/>
          </a:prstGeom>
        </p:spPr>
        <p:txBody>
          <a:bodyPr vert="horz" wrap="square" lIns="0" tIns="0" rIns="0" bIns="0" rtlCol="0" anchor="t" anchorCtr="0">
            <a:spAutoFit/>
          </a:bodyPr>
          <a:lstStyle/>
          <a:p>
            <a:r>
              <a:rPr lang="en-US" smtClean="0"/>
              <a:t>Click to edit Master title style</a:t>
            </a:r>
            <a:endParaRPr lang="en-US" dirty="0"/>
          </a:p>
        </p:txBody>
      </p:sp>
      <p:sp>
        <p:nvSpPr>
          <p:cNvPr id="3" name="Text Placeholder 2"/>
          <p:cNvSpPr>
            <a:spLocks noGrp="1"/>
          </p:cNvSpPr>
          <p:nvPr>
            <p:ph type="body" idx="1"/>
          </p:nvPr>
        </p:nvSpPr>
        <p:spPr bwMode="gray">
          <a:xfrm>
            <a:off x="365760" y="1600200"/>
            <a:ext cx="8412480" cy="4570200"/>
          </a:xfrm>
          <a:prstGeom prst="rect">
            <a:avLst/>
          </a:prstGeom>
        </p:spPr>
        <p:txBody>
          <a:bodyPr vert="horz" wrap="square" lIns="0" tIns="0" rIns="0" bIns="0" rtlCol="0">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bwMode="gray">
          <a:xfrm>
            <a:off x="7636943" y="6543925"/>
            <a:ext cx="141064" cy="138499"/>
          </a:xfrm>
          <a:prstGeom prst="rect">
            <a:avLst/>
          </a:prstGeom>
        </p:spPr>
        <p:txBody>
          <a:bodyPr vert="horz" wrap="none" lIns="0" tIns="0" rIns="0" bIns="0" rtlCol="0" anchor="ctr">
            <a:spAutoFit/>
          </a:bodyPr>
          <a:lstStyle>
            <a:lvl1pPr algn="r">
              <a:defRPr sz="900" b="1">
                <a:solidFill>
                  <a:schemeClr val="tx1"/>
                </a:solidFill>
                <a:latin typeface="Arial" pitchFamily="34" charset="0"/>
                <a:cs typeface="Arial" pitchFamily="34" charset="0"/>
              </a:defRPr>
            </a:lvl1pPr>
          </a:lstStyle>
          <a:p>
            <a:fld id="{D34DACC3-9742-4940-92E6-4CAB853A3218}" type="slidenum">
              <a:rPr lang="en-US" smtClean="0"/>
              <a:pPr/>
              <a:t>‹#›</a:t>
            </a:fld>
            <a:endParaRPr lang="en-US" dirty="0"/>
          </a:p>
        </p:txBody>
      </p:sp>
      <p:pic>
        <p:nvPicPr>
          <p:cNvPr id="8" name="Picture 7" descr="Dentons_Logo_Purple_RGB_300.png"/>
          <p:cNvPicPr>
            <a:picLocks noChangeAspect="1"/>
          </p:cNvPicPr>
          <p:nvPr/>
        </p:nvPicPr>
        <p:blipFill>
          <a:blip r:embed="rId14"/>
          <a:stretch>
            <a:fillRect/>
          </a:stretch>
        </p:blipFill>
        <p:spPr>
          <a:xfrm>
            <a:off x="7902727" y="6431440"/>
            <a:ext cx="1003098" cy="363468"/>
          </a:xfrm>
          <a:prstGeom prst="rect">
            <a:avLst/>
          </a:prstGeom>
        </p:spPr>
      </p:pic>
      <p:sp>
        <p:nvSpPr>
          <p:cNvPr id="4" name="Date Placeholder 3"/>
          <p:cNvSpPr>
            <a:spLocks noGrp="1"/>
          </p:cNvSpPr>
          <p:nvPr>
            <p:ph type="dt" sz="half" idx="2"/>
          </p:nvPr>
        </p:nvSpPr>
        <p:spPr bwMode="gray">
          <a:xfrm>
            <a:off x="365759" y="6543925"/>
            <a:ext cx="1620000" cy="138499"/>
          </a:xfrm>
          <a:prstGeom prst="rect">
            <a:avLst/>
          </a:prstGeom>
        </p:spPr>
        <p:txBody>
          <a:bodyPr vert="horz" wrap="square" lIns="0" tIns="0" rIns="0" bIns="0" rtlCol="0" anchor="ctr">
            <a:spAutoFit/>
          </a:bodyPr>
          <a:lstStyle>
            <a:lvl1pPr algn="l">
              <a:defRPr sz="900" b="0">
                <a:solidFill>
                  <a:schemeClr val="tx1"/>
                </a:solidFill>
                <a:latin typeface="Arial" pitchFamily="34" charset="0"/>
                <a:cs typeface="Arial" pitchFamily="34" charset="0"/>
              </a:defRPr>
            </a:lvl1pPr>
          </a:lstStyle>
          <a:p>
            <a:fld id="{224E3560-C3A3-4921-8060-EF4972A41598}" type="datetime1">
              <a:rPr lang="en-GB" smtClean="0"/>
              <a:t>10/03/2015</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7" r:id="rId3"/>
    <p:sldLayoutId id="2147483661" r:id="rId4"/>
    <p:sldLayoutId id="2147483658" r:id="rId5"/>
    <p:sldLayoutId id="2147483659" r:id="rId6"/>
    <p:sldLayoutId id="2147483651" r:id="rId7"/>
    <p:sldLayoutId id="2147483652" r:id="rId8"/>
    <p:sldLayoutId id="2147483654" r:id="rId9"/>
    <p:sldLayoutId id="2147483660" r:id="rId10"/>
    <p:sldLayoutId id="2147483655" r:id="rId11"/>
    <p:sldLayoutId id="2147483757" r:id="rId12"/>
  </p:sldLayoutIdLst>
  <p:timing>
    <p:tnLst>
      <p:par>
        <p:cTn id="1" dur="indefinite" restart="never" nodeType="tmRoot"/>
      </p:par>
    </p:tnLst>
  </p:timing>
  <p:hf sldNum="0" hdr="0" ftr="0"/>
  <p:txStyles>
    <p:titleStyle>
      <a:lvl1pPr algn="l" defTabSz="457200" rtl="0" eaLnBrk="1" latinLnBrk="0" hangingPunct="1">
        <a:spcBef>
          <a:spcPct val="0"/>
        </a:spcBef>
        <a:buNone/>
        <a:defRPr sz="2600" b="1" kern="1200">
          <a:solidFill>
            <a:schemeClr val="accent1"/>
          </a:solidFill>
          <a:latin typeface="Arial" pitchFamily="34" charset="0"/>
          <a:ea typeface="+mj-ea"/>
          <a:cs typeface="Arial" pitchFamily="34" charset="0"/>
        </a:defRPr>
      </a:lvl1pPr>
    </p:titleStyle>
    <p:bodyStyle>
      <a:lvl1pPr marL="182880" indent="-182880" algn="l" defTabSz="457200" rtl="0" eaLnBrk="1" latinLnBrk="0" hangingPunct="1">
        <a:spcBef>
          <a:spcPts val="1000"/>
        </a:spcBef>
        <a:buClr>
          <a:schemeClr val="accent1"/>
        </a:buClr>
        <a:buFont typeface="Arial"/>
        <a:buChar char="•"/>
        <a:defRPr sz="2000" kern="1200">
          <a:solidFill>
            <a:schemeClr val="tx1"/>
          </a:solidFill>
          <a:latin typeface="Arial" pitchFamily="34" charset="0"/>
          <a:ea typeface="+mn-ea"/>
          <a:cs typeface="Arial" pitchFamily="34" charset="0"/>
        </a:defRPr>
      </a:lvl1pPr>
      <a:lvl2pPr marL="365760" indent="-179388" algn="l" defTabSz="457200" rtl="0" eaLnBrk="1" latinLnBrk="0" hangingPunct="1">
        <a:spcBef>
          <a:spcPts val="600"/>
        </a:spcBef>
        <a:buClr>
          <a:srgbClr val="565A5C"/>
        </a:buClr>
        <a:buFont typeface="Arial" pitchFamily="34" charset="0"/>
        <a:buChar char="•"/>
        <a:defRPr sz="1800" kern="1200">
          <a:solidFill>
            <a:schemeClr val="tx1"/>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chemeClr val="tx1"/>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9" name="Rectangle 8"/>
          <p:cNvSpPr/>
          <p:nvPr/>
        </p:nvSpPr>
        <p:spPr>
          <a:xfrm>
            <a:off x="0" y="6351444"/>
            <a:ext cx="9143999" cy="486460"/>
          </a:xfrm>
          <a:prstGeom prst="rect">
            <a:avLst/>
          </a:prstGeom>
          <a:solidFill>
            <a:srgbClr val="EBEC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p>
        </p:txBody>
      </p:sp>
      <p:sp>
        <p:nvSpPr>
          <p:cNvPr id="2" name="Title Placeholder 1"/>
          <p:cNvSpPr>
            <a:spLocks noGrp="1"/>
          </p:cNvSpPr>
          <p:nvPr>
            <p:ph type="title"/>
          </p:nvPr>
        </p:nvSpPr>
        <p:spPr>
          <a:xfrm>
            <a:off x="368300" y="365760"/>
            <a:ext cx="8412480" cy="400110"/>
          </a:xfrm>
          <a:prstGeom prst="rect">
            <a:avLst/>
          </a:prstGeom>
        </p:spPr>
        <p:txBody>
          <a:bodyPr vert="horz" wrap="square" lIns="0" tIns="0" rIns="0" bIns="0" rtlCol="0" anchor="t" anchorCtr="0">
            <a:spAutoFit/>
          </a:bodyPr>
          <a:lstStyle/>
          <a:p>
            <a:r>
              <a:rPr lang="en-US" smtClean="0"/>
              <a:t>Click to edit Master title style</a:t>
            </a:r>
            <a:endParaRPr lang="en-US" dirty="0"/>
          </a:p>
        </p:txBody>
      </p:sp>
      <p:sp>
        <p:nvSpPr>
          <p:cNvPr id="3" name="Text Placeholder 2"/>
          <p:cNvSpPr>
            <a:spLocks noGrp="1"/>
          </p:cNvSpPr>
          <p:nvPr>
            <p:ph type="body" idx="1"/>
          </p:nvPr>
        </p:nvSpPr>
        <p:spPr bwMode="gray">
          <a:xfrm>
            <a:off x="365760" y="1600200"/>
            <a:ext cx="8412480" cy="4570200"/>
          </a:xfrm>
          <a:prstGeom prst="rect">
            <a:avLst/>
          </a:prstGeom>
        </p:spPr>
        <p:txBody>
          <a:bodyPr vert="horz" wrap="square" lIns="0" tIns="0" rIns="0" bIns="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bwMode="gray">
          <a:xfrm>
            <a:off x="7636943" y="6543925"/>
            <a:ext cx="141064" cy="138499"/>
          </a:xfrm>
          <a:prstGeom prst="rect">
            <a:avLst/>
          </a:prstGeom>
        </p:spPr>
        <p:txBody>
          <a:bodyPr vert="horz" wrap="none" lIns="0" tIns="0" rIns="0" bIns="0" rtlCol="0" anchor="ctr">
            <a:spAutoFit/>
          </a:bodyPr>
          <a:lstStyle>
            <a:lvl1pPr algn="r">
              <a:defRPr sz="900" b="1">
                <a:solidFill>
                  <a:schemeClr val="tx1"/>
                </a:solidFill>
                <a:latin typeface="Arial" pitchFamily="34" charset="0"/>
                <a:cs typeface="Arial" pitchFamily="34" charset="0"/>
              </a:defRPr>
            </a:lvl1pPr>
          </a:lstStyle>
          <a:p>
            <a:fld id="{D34DACC3-9742-4940-92E6-4CAB853A3218}" type="slidenum">
              <a:rPr lang="en-US" smtClean="0"/>
              <a:pPr/>
              <a:t>‹#›</a:t>
            </a:fld>
            <a:endParaRPr lang="en-US" dirty="0"/>
          </a:p>
        </p:txBody>
      </p:sp>
      <p:pic>
        <p:nvPicPr>
          <p:cNvPr id="8" name="Picture 7" descr="Dentons_Logo_Purple_RGB_300.png"/>
          <p:cNvPicPr>
            <a:picLocks noChangeAspect="1"/>
          </p:cNvPicPr>
          <p:nvPr/>
        </p:nvPicPr>
        <p:blipFill>
          <a:blip r:embed="rId16"/>
          <a:stretch>
            <a:fillRect/>
          </a:stretch>
        </p:blipFill>
        <p:spPr>
          <a:xfrm>
            <a:off x="7902727" y="6431440"/>
            <a:ext cx="1003098" cy="363468"/>
          </a:xfrm>
          <a:prstGeom prst="rect">
            <a:avLst/>
          </a:prstGeom>
        </p:spPr>
      </p:pic>
      <p:sp>
        <p:nvSpPr>
          <p:cNvPr id="4" name="Date Placeholder 3"/>
          <p:cNvSpPr>
            <a:spLocks noGrp="1"/>
          </p:cNvSpPr>
          <p:nvPr>
            <p:ph type="dt" sz="half" idx="2"/>
          </p:nvPr>
        </p:nvSpPr>
        <p:spPr bwMode="gray">
          <a:xfrm>
            <a:off x="365760" y="6543925"/>
            <a:ext cx="863219" cy="138499"/>
          </a:xfrm>
          <a:prstGeom prst="rect">
            <a:avLst/>
          </a:prstGeom>
        </p:spPr>
        <p:txBody>
          <a:bodyPr vert="horz" wrap="square" lIns="0" tIns="0" rIns="0" bIns="0" rtlCol="0" anchor="ctr">
            <a:spAutoFit/>
          </a:bodyPr>
          <a:lstStyle>
            <a:lvl1pPr algn="l">
              <a:defRPr sz="900" b="0">
                <a:solidFill>
                  <a:schemeClr val="tx1"/>
                </a:solidFill>
                <a:latin typeface="Arial" pitchFamily="34" charset="0"/>
                <a:cs typeface="Arial" pitchFamily="34" charset="0"/>
              </a:defRPr>
            </a:lvl1pPr>
          </a:lstStyle>
          <a:p>
            <a:fld id="{8CF7F3E4-6DBF-47A1-9020-5E6F02C60F30}" type="datetime1">
              <a:rPr lang="en-GB" smtClean="0"/>
              <a:t>10/03/2015</a:t>
            </a:fld>
            <a:endParaRPr lang="en-US" dirty="0"/>
          </a:p>
        </p:txBody>
      </p:sp>
    </p:spTree>
    <p:extLst>
      <p:ext uri="{BB962C8B-B14F-4D97-AF65-F5344CB8AC3E}">
        <p14:creationId xmlns:p14="http://schemas.microsoft.com/office/powerpoint/2010/main" val="573638638"/>
      </p:ext>
    </p:extLst>
  </p:cSld>
  <p:clrMap bg1="lt1" tx1="dk1" bg2="lt2" tx2="dk2" accent1="accent1" accent2="accent2" accent3="accent3" accent4="accent4" accent5="accent5" accent6="accent6" hlink="hlink" folHlink="folHlink"/>
  <p:sldLayoutIdLst>
    <p:sldLayoutId id="2147483686" r:id="rId1"/>
    <p:sldLayoutId id="2147483685" r:id="rId2"/>
    <p:sldLayoutId id="2147483672" r:id="rId3"/>
    <p:sldLayoutId id="2147483687" r:id="rId4"/>
    <p:sldLayoutId id="2147483671" r:id="rId5"/>
    <p:sldLayoutId id="2147483674" r:id="rId6"/>
    <p:sldLayoutId id="2147483688" r:id="rId7"/>
    <p:sldLayoutId id="2147483664" r:id="rId8"/>
    <p:sldLayoutId id="2147483669" r:id="rId9"/>
    <p:sldLayoutId id="2147483691" r:id="rId10"/>
    <p:sldLayoutId id="2147483670" r:id="rId11"/>
    <p:sldLayoutId id="2147483677" r:id="rId12"/>
    <p:sldLayoutId id="2147483692" r:id="rId13"/>
    <p:sldLayoutId id="2147483682" r:id="rId14"/>
  </p:sldLayoutIdLst>
  <p:timing>
    <p:tnLst>
      <p:par>
        <p:cTn id="1" dur="indefinite" restart="never" nodeType="tmRoot"/>
      </p:par>
    </p:tnLst>
  </p:timing>
  <p:hf sldNum="0" hdr="0" ftr="0"/>
  <p:txStyles>
    <p:titleStyle>
      <a:lvl1pPr algn="l" defTabSz="457200" rtl="0" eaLnBrk="1" latinLnBrk="0" hangingPunct="1">
        <a:spcBef>
          <a:spcPct val="0"/>
        </a:spcBef>
        <a:buNone/>
        <a:defRPr sz="2600" b="1" kern="1200">
          <a:solidFill>
            <a:schemeClr val="accent1"/>
          </a:solidFill>
          <a:latin typeface="Arial" pitchFamily="34" charset="0"/>
          <a:ea typeface="+mj-ea"/>
          <a:cs typeface="Arial" pitchFamily="34" charset="0"/>
        </a:defRPr>
      </a:lvl1pPr>
    </p:titleStyle>
    <p:bodyStyle>
      <a:lvl1pPr marL="182880" indent="-182880" algn="l" defTabSz="457200" rtl="0" eaLnBrk="1" latinLnBrk="0" hangingPunct="1">
        <a:spcBef>
          <a:spcPts val="1000"/>
        </a:spcBef>
        <a:buClr>
          <a:schemeClr val="accent1"/>
        </a:buClr>
        <a:buFont typeface="Arial"/>
        <a:buChar char="•"/>
        <a:defRPr sz="2000" kern="1200">
          <a:solidFill>
            <a:srgbClr val="565A5C"/>
          </a:solidFill>
          <a:latin typeface="Arial" pitchFamily="34" charset="0"/>
          <a:ea typeface="+mn-ea"/>
          <a:cs typeface="Arial" pitchFamily="34" charset="0"/>
        </a:defRPr>
      </a:lvl1pPr>
      <a:lvl2pPr marL="365760" indent="-179388" algn="l" defTabSz="457200" rtl="0" eaLnBrk="1" latinLnBrk="0" hangingPunct="1">
        <a:spcBef>
          <a:spcPts val="600"/>
        </a:spcBef>
        <a:buClr>
          <a:srgbClr val="565A5C"/>
        </a:buClr>
        <a:buFont typeface="Arial" pitchFamily="34" charset="0"/>
        <a:buChar char="•"/>
        <a:defRPr sz="1800" kern="1200">
          <a:solidFill>
            <a:srgbClr val="565A5C"/>
          </a:solidFill>
          <a:latin typeface="Arial" pitchFamily="34" charset="0"/>
          <a:ea typeface="+mn-ea"/>
          <a:cs typeface="Arial" pitchFamily="34" charset="0"/>
        </a:defRPr>
      </a:lvl2pPr>
      <a:lvl3pPr marL="548640" indent="-182880" algn="l" defTabSz="457200" rtl="0" eaLnBrk="1" latinLnBrk="0" hangingPunct="1">
        <a:spcBef>
          <a:spcPts val="400"/>
        </a:spcBef>
        <a:buClr>
          <a:schemeClr val="tx1"/>
        </a:buClr>
        <a:buFont typeface="Arial" pitchFamily="34" charset="0"/>
        <a:buChar char="•"/>
        <a:defRPr sz="1400" kern="1200">
          <a:solidFill>
            <a:srgbClr val="565A5C"/>
          </a:solidFill>
          <a:latin typeface="Arial" pitchFamily="34" charset="0"/>
          <a:ea typeface="+mn-ea"/>
          <a:cs typeface="Arial" pitchFamily="34" charset="0"/>
        </a:defRPr>
      </a:lvl3pPr>
      <a:lvl4pPr marL="73152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4pPr>
      <a:lvl5pPr marL="914400" indent="-182880" algn="l" defTabSz="457200" rtl="0" eaLnBrk="1" latinLnBrk="0" hangingPunct="1">
        <a:spcBef>
          <a:spcPts val="300"/>
        </a:spcBef>
        <a:buClr>
          <a:schemeClr val="tx1"/>
        </a:buClr>
        <a:buFont typeface="Arial" pitchFamily="34" charset="0"/>
        <a:buChar char="•"/>
        <a:defRPr sz="1200" kern="1200">
          <a:solidFill>
            <a:srgbClr val="565A5C"/>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1800" y="1624032"/>
            <a:ext cx="6876200" cy="1107996"/>
          </a:xfrm>
        </p:spPr>
        <p:txBody>
          <a:bodyPr/>
          <a:lstStyle/>
          <a:p>
            <a:r>
              <a:rPr lang="en-GB" dirty="0" smtClean="0"/>
              <a:t>Section 106 - A Practical Approach</a:t>
            </a:r>
            <a:endParaRPr lang="en-GB" dirty="0"/>
          </a:p>
        </p:txBody>
      </p:sp>
      <p:sp>
        <p:nvSpPr>
          <p:cNvPr id="9" name="Subtitle 8"/>
          <p:cNvSpPr>
            <a:spLocks noGrp="1"/>
          </p:cNvSpPr>
          <p:nvPr>
            <p:ph type="subTitle" idx="1"/>
          </p:nvPr>
        </p:nvSpPr>
        <p:spPr>
          <a:xfrm>
            <a:off x="431800" y="3585583"/>
            <a:ext cx="6876200" cy="1239913"/>
          </a:xfrm>
        </p:spPr>
        <p:txBody>
          <a:bodyPr/>
          <a:lstStyle/>
          <a:p>
            <a:r>
              <a:rPr lang="en-GB" sz="2800" dirty="0" smtClean="0"/>
              <a:t>Michele Vas</a:t>
            </a:r>
            <a:br>
              <a:rPr lang="en-GB" sz="2800" dirty="0" smtClean="0"/>
            </a:br>
            <a:r>
              <a:rPr lang="en-GB" sz="2800" dirty="0" smtClean="0"/>
              <a:t>11 March 2015</a:t>
            </a:r>
            <a:endParaRPr lang="en-GB" sz="2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Section 106 - Reducing Affordable Housing I</a:t>
            </a:r>
            <a:endParaRPr lang="en-GB" dirty="0"/>
          </a:p>
        </p:txBody>
      </p:sp>
      <p:sp>
        <p:nvSpPr>
          <p:cNvPr id="3" name="Content Placeholder 2"/>
          <p:cNvSpPr>
            <a:spLocks noGrp="1"/>
          </p:cNvSpPr>
          <p:nvPr>
            <p:ph sz="quarter" idx="13"/>
          </p:nvPr>
        </p:nvSpPr>
        <p:spPr/>
        <p:txBody>
          <a:bodyPr/>
          <a:lstStyle/>
          <a:p>
            <a:endParaRPr lang="en-GB" dirty="0" smtClean="0"/>
          </a:p>
          <a:p>
            <a:r>
              <a:rPr lang="en-GB" dirty="0" smtClean="0"/>
              <a:t>Section 106 BA</a:t>
            </a:r>
          </a:p>
          <a:p>
            <a:pPr lvl="1"/>
            <a:r>
              <a:rPr lang="en-GB" dirty="0" smtClean="0"/>
              <a:t>Apply to reduce, alter or remove the affordable housing requirement</a:t>
            </a:r>
          </a:p>
          <a:p>
            <a:pPr lvl="1"/>
            <a:r>
              <a:rPr lang="en-GB" dirty="0" smtClean="0"/>
              <a:t>Temporary measures - Sunset provision - 30 April 2016</a:t>
            </a:r>
          </a:p>
          <a:p>
            <a:pPr lvl="1"/>
            <a:r>
              <a:rPr lang="en-GB" dirty="0" smtClean="0"/>
              <a:t>Multiple applications</a:t>
            </a:r>
          </a:p>
          <a:p>
            <a:pPr lvl="1"/>
            <a:r>
              <a:rPr lang="en-GB" dirty="0" smtClean="0"/>
              <a:t>No minimum period from the date of consent</a:t>
            </a:r>
          </a:p>
          <a:p>
            <a:pPr lvl="1"/>
            <a:r>
              <a:rPr lang="en-GB" dirty="0" smtClean="0"/>
              <a:t>Developer must show the development is economically unviable</a:t>
            </a:r>
          </a:p>
          <a:p>
            <a:pPr lvl="1"/>
            <a:r>
              <a:rPr lang="en-GB" dirty="0" smtClean="0"/>
              <a:t>Process is based solely on the issue of viability</a:t>
            </a:r>
          </a:p>
          <a:p>
            <a:pPr marL="186372" lvl="1" indent="0">
              <a:buNone/>
            </a:pPr>
            <a:endParaRPr lang="en-GB" dirty="0" smtClean="0"/>
          </a:p>
        </p:txBody>
      </p:sp>
      <p:sp>
        <p:nvSpPr>
          <p:cNvPr id="4" name="Date Placeholder 3"/>
          <p:cNvSpPr>
            <a:spLocks noGrp="1"/>
          </p:cNvSpPr>
          <p:nvPr>
            <p:ph type="dt" sz="half" idx="14"/>
          </p:nvPr>
        </p:nvSpPr>
        <p:spPr/>
        <p:txBody>
          <a:bodyPr/>
          <a:lstStyle/>
          <a:p>
            <a:fld id="{0E3495D2-F435-4FE6-A470-6FA315818D8D}" type="datetime1">
              <a:rPr lang="en-GB" smtClean="0"/>
              <a:t>10/03/2015</a:t>
            </a:fld>
            <a:endParaRPr lang="en-US"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4407" y="4342040"/>
            <a:ext cx="2762250" cy="16573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083434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Section 106 - Reducing Affordable Housing II</a:t>
            </a:r>
            <a:endParaRPr lang="en-GB" dirty="0"/>
          </a:p>
        </p:txBody>
      </p:sp>
      <p:sp>
        <p:nvSpPr>
          <p:cNvPr id="3" name="Content Placeholder 2"/>
          <p:cNvSpPr>
            <a:spLocks noGrp="1"/>
          </p:cNvSpPr>
          <p:nvPr>
            <p:ph sz="quarter" idx="13"/>
          </p:nvPr>
        </p:nvSpPr>
        <p:spPr/>
        <p:txBody>
          <a:bodyPr/>
          <a:lstStyle/>
          <a:p>
            <a:r>
              <a:rPr lang="en-GB" dirty="0" smtClean="0"/>
              <a:t>Minimising </a:t>
            </a:r>
            <a:r>
              <a:rPr lang="en-GB" dirty="0"/>
              <a:t>exposure to </a:t>
            </a:r>
            <a:r>
              <a:rPr lang="en-GB" dirty="0" smtClean="0"/>
              <a:t>S106BA - flexible </a:t>
            </a:r>
            <a:r>
              <a:rPr lang="en-GB" dirty="0"/>
              <a:t>approach to securing affordable housing in S106</a:t>
            </a:r>
            <a:r>
              <a:rPr lang="en-GB" dirty="0" smtClean="0"/>
              <a:t>?</a:t>
            </a:r>
          </a:p>
          <a:p>
            <a:pPr lvl="1"/>
            <a:r>
              <a:rPr lang="en-GB" dirty="0" smtClean="0"/>
              <a:t>Viability review mechanisms</a:t>
            </a:r>
          </a:p>
          <a:p>
            <a:pPr lvl="2"/>
            <a:r>
              <a:rPr lang="en-GB" dirty="0" smtClean="0"/>
              <a:t>Securing a minimum affordable housing provision</a:t>
            </a:r>
          </a:p>
          <a:p>
            <a:pPr lvl="1"/>
            <a:r>
              <a:rPr lang="en-GB" dirty="0" smtClean="0"/>
              <a:t>"bounce back" provisions</a:t>
            </a:r>
          </a:p>
          <a:p>
            <a:pPr lvl="1"/>
            <a:r>
              <a:rPr lang="en-GB" dirty="0" smtClean="0"/>
              <a:t>Cascade mechanisms</a:t>
            </a:r>
          </a:p>
          <a:p>
            <a:pPr lvl="1"/>
            <a:r>
              <a:rPr lang="en-GB" dirty="0" smtClean="0"/>
              <a:t>Affordable Housing "holidays"</a:t>
            </a:r>
          </a:p>
          <a:p>
            <a:endParaRPr lang="en-GB" dirty="0" smtClean="0"/>
          </a:p>
          <a:p>
            <a:r>
              <a:rPr lang="en-GB" dirty="0"/>
              <a:t>Disclosure of viability - </a:t>
            </a:r>
            <a:r>
              <a:rPr lang="en-GB" i="1" dirty="0"/>
              <a:t>Greenwich</a:t>
            </a:r>
            <a:r>
              <a:rPr lang="en-GB" dirty="0"/>
              <a:t> decision</a:t>
            </a:r>
          </a:p>
          <a:p>
            <a:endParaRPr lang="en-GB" dirty="0"/>
          </a:p>
          <a:p>
            <a:r>
              <a:rPr lang="en-GB" dirty="0" smtClean="0"/>
              <a:t>Use </a:t>
            </a:r>
            <a:r>
              <a:rPr lang="en-GB" dirty="0"/>
              <a:t>of conditions to secure affordable housing?</a:t>
            </a:r>
          </a:p>
          <a:p>
            <a:pPr marL="0" indent="0">
              <a:buNone/>
            </a:pPr>
            <a:endParaRPr lang="en-GB" dirty="0"/>
          </a:p>
          <a:p>
            <a:endParaRPr lang="en-GB" dirty="0"/>
          </a:p>
        </p:txBody>
      </p:sp>
      <p:sp>
        <p:nvSpPr>
          <p:cNvPr id="4" name="Date Placeholder 3"/>
          <p:cNvSpPr>
            <a:spLocks noGrp="1"/>
          </p:cNvSpPr>
          <p:nvPr>
            <p:ph type="dt" sz="half" idx="14"/>
          </p:nvPr>
        </p:nvSpPr>
        <p:spPr/>
        <p:txBody>
          <a:bodyPr/>
          <a:lstStyle/>
          <a:p>
            <a:fld id="{0E3495D2-F435-4FE6-A470-6FA315818D8D}" type="datetime1">
              <a:rPr lang="en-GB" smtClean="0"/>
              <a:t>10/03/2015</a:t>
            </a:fld>
            <a:endParaRPr lang="en-US" dirty="0"/>
          </a:p>
        </p:txBody>
      </p:sp>
    </p:spTree>
    <p:extLst>
      <p:ext uri="{BB962C8B-B14F-4D97-AF65-F5344CB8AC3E}">
        <p14:creationId xmlns:p14="http://schemas.microsoft.com/office/powerpoint/2010/main" val="31873179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41223" y="3161211"/>
            <a:ext cx="4500698" cy="303058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368300" y="365760"/>
            <a:ext cx="8412480" cy="400110"/>
          </a:xfrm>
        </p:spPr>
        <p:txBody>
          <a:bodyPr/>
          <a:lstStyle/>
          <a:p>
            <a:r>
              <a:rPr lang="en-GB" dirty="0" smtClean="0"/>
              <a:t>S106 - Practical Examples I</a:t>
            </a:r>
            <a:endParaRPr lang="en-GB" dirty="0"/>
          </a:p>
        </p:txBody>
      </p:sp>
      <p:sp>
        <p:nvSpPr>
          <p:cNvPr id="3" name="Content Placeholder 2"/>
          <p:cNvSpPr>
            <a:spLocks noGrp="1"/>
          </p:cNvSpPr>
          <p:nvPr>
            <p:ph sz="quarter" idx="13"/>
          </p:nvPr>
        </p:nvSpPr>
        <p:spPr/>
        <p:txBody>
          <a:bodyPr/>
          <a:lstStyle/>
          <a:p>
            <a:r>
              <a:rPr lang="en-GB" dirty="0" err="1" smtClean="0"/>
              <a:t>Alconbury</a:t>
            </a:r>
            <a:r>
              <a:rPr lang="en-GB" dirty="0" smtClean="0"/>
              <a:t> Weald</a:t>
            </a:r>
          </a:p>
          <a:p>
            <a:pPr lvl="1"/>
            <a:r>
              <a:rPr lang="en-GB" dirty="0" smtClean="0"/>
              <a:t>Master developer approach</a:t>
            </a:r>
          </a:p>
          <a:p>
            <a:pPr lvl="1"/>
            <a:r>
              <a:rPr lang="en-GB" dirty="0" smtClean="0"/>
              <a:t>Site wide v development parcels obligations</a:t>
            </a:r>
          </a:p>
          <a:p>
            <a:pPr lvl="1"/>
            <a:r>
              <a:rPr lang="en-GB" dirty="0" smtClean="0"/>
              <a:t>Clarity when obligations bound site and were released</a:t>
            </a:r>
          </a:p>
          <a:p>
            <a:pPr lvl="1"/>
            <a:endParaRPr lang="en-GB" dirty="0"/>
          </a:p>
          <a:p>
            <a:pPr lvl="1"/>
            <a:endParaRPr lang="en-GB" dirty="0"/>
          </a:p>
        </p:txBody>
      </p:sp>
      <p:sp>
        <p:nvSpPr>
          <p:cNvPr id="4" name="Date Placeholder 3"/>
          <p:cNvSpPr>
            <a:spLocks noGrp="1"/>
          </p:cNvSpPr>
          <p:nvPr>
            <p:ph type="dt" sz="half" idx="14"/>
          </p:nvPr>
        </p:nvSpPr>
        <p:spPr/>
        <p:txBody>
          <a:bodyPr/>
          <a:lstStyle/>
          <a:p>
            <a:fld id="{0E3495D2-F435-4FE6-A470-6FA315818D8D}" type="datetime1">
              <a:rPr lang="en-GB" smtClean="0"/>
              <a:t>10/03/2015</a:t>
            </a:fld>
            <a:endParaRPr lang="en-US" dirty="0"/>
          </a:p>
        </p:txBody>
      </p:sp>
    </p:spTree>
    <p:extLst>
      <p:ext uri="{BB962C8B-B14F-4D97-AF65-F5344CB8AC3E}">
        <p14:creationId xmlns:p14="http://schemas.microsoft.com/office/powerpoint/2010/main" val="11866004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Section 106 - Practical Examples II</a:t>
            </a:r>
            <a:endParaRPr lang="en-GB" dirty="0"/>
          </a:p>
        </p:txBody>
      </p:sp>
      <p:graphicFrame>
        <p:nvGraphicFramePr>
          <p:cNvPr id="5" name="Content Placeholder 4"/>
          <p:cNvGraphicFramePr>
            <a:graphicFrameLocks noGrp="1"/>
          </p:cNvGraphicFramePr>
          <p:nvPr>
            <p:ph sz="quarter" idx="13"/>
            <p:extLst>
              <p:ext uri="{D42A27DB-BD31-4B8C-83A1-F6EECF244321}">
                <p14:modId xmlns:p14="http://schemas.microsoft.com/office/powerpoint/2010/main" val="3094684047"/>
              </p:ext>
            </p:extLst>
          </p:nvPr>
        </p:nvGraphicFramePr>
        <p:xfrm>
          <a:off x="373793" y="2063673"/>
          <a:ext cx="8413878" cy="3645054"/>
        </p:xfrm>
        <a:graphic>
          <a:graphicData uri="http://schemas.openxmlformats.org/drawingml/2006/table">
            <a:tbl>
              <a:tblPr firstRow="1" firstCol="1" lastRow="1" lastCol="1" bandRow="1" bandCol="1"/>
              <a:tblGrid>
                <a:gridCol w="1428791"/>
                <a:gridCol w="1199781"/>
                <a:gridCol w="1047121"/>
                <a:gridCol w="946273"/>
                <a:gridCol w="1851282"/>
                <a:gridCol w="1851282"/>
                <a:gridCol w="89348"/>
              </a:tblGrid>
              <a:tr h="191845">
                <a:tc>
                  <a:txBody>
                    <a:bodyPr/>
                    <a:lstStyle/>
                    <a:p>
                      <a:pPr marL="0" marR="0" indent="0" algn="just">
                        <a:lnSpc>
                          <a:spcPct val="150000"/>
                        </a:lnSpc>
                        <a:spcBef>
                          <a:spcPts val="600"/>
                        </a:spcBef>
                        <a:spcAft>
                          <a:spcPts val="0"/>
                        </a:spcAft>
                        <a:tabLst>
                          <a:tab pos="457200" algn="l"/>
                          <a:tab pos="457200" algn="l"/>
                        </a:tabLst>
                      </a:pPr>
                      <a:r>
                        <a:rPr lang="en-GB" sz="800" b="1" dirty="0">
                          <a:effectLst/>
                          <a:latin typeface="Arial"/>
                          <a:ea typeface="Times New Roman"/>
                          <a:cs typeface="Times New Roman"/>
                        </a:rPr>
                        <a:t>Ref</a:t>
                      </a:r>
                      <a:endParaRPr lang="en-GB" sz="1000" dirty="0">
                        <a:effectLst/>
                        <a:latin typeface="Arial"/>
                        <a:ea typeface="Times New Roman"/>
                        <a:cs typeface="Times New Roman"/>
                      </a:endParaRPr>
                    </a:p>
                  </a:txBody>
                  <a:tcPr marL="63948" marR="63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a:lnSpc>
                          <a:spcPct val="150000"/>
                        </a:lnSpc>
                        <a:spcBef>
                          <a:spcPts val="600"/>
                        </a:spcBef>
                        <a:spcAft>
                          <a:spcPts val="0"/>
                        </a:spcAft>
                        <a:tabLst>
                          <a:tab pos="457200" algn="l"/>
                          <a:tab pos="457200" algn="l"/>
                        </a:tabLst>
                      </a:pPr>
                      <a:r>
                        <a:rPr lang="en-GB" sz="800" b="1">
                          <a:effectLst/>
                          <a:latin typeface="Arial"/>
                          <a:ea typeface="Times New Roman"/>
                          <a:cs typeface="Times New Roman"/>
                        </a:rPr>
                        <a:t>Obligation</a:t>
                      </a:r>
                      <a:endParaRPr lang="en-GB" sz="1000">
                        <a:effectLst/>
                        <a:latin typeface="Arial"/>
                        <a:ea typeface="Times New Roman"/>
                        <a:cs typeface="Times New Roman"/>
                      </a:endParaRPr>
                    </a:p>
                  </a:txBody>
                  <a:tcPr marL="63948" marR="63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a:lnSpc>
                          <a:spcPct val="150000"/>
                        </a:lnSpc>
                        <a:spcBef>
                          <a:spcPts val="600"/>
                        </a:spcBef>
                        <a:spcAft>
                          <a:spcPts val="0"/>
                        </a:spcAft>
                        <a:tabLst>
                          <a:tab pos="457200" algn="l"/>
                          <a:tab pos="457200" algn="l"/>
                        </a:tabLst>
                      </a:pPr>
                      <a:r>
                        <a:rPr lang="en-GB" sz="800" b="1">
                          <a:effectLst/>
                          <a:latin typeface="Arial"/>
                          <a:ea typeface="Times New Roman"/>
                          <a:cs typeface="Times New Roman"/>
                        </a:rPr>
                        <a:t>Land Bound</a:t>
                      </a:r>
                      <a:endParaRPr lang="en-GB" sz="1000">
                        <a:effectLst/>
                        <a:latin typeface="Arial"/>
                        <a:ea typeface="Times New Roman"/>
                        <a:cs typeface="Times New Roman"/>
                      </a:endParaRPr>
                    </a:p>
                  </a:txBody>
                  <a:tcPr marL="63948" marR="63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a:lnSpc>
                          <a:spcPct val="150000"/>
                        </a:lnSpc>
                        <a:spcBef>
                          <a:spcPts val="600"/>
                        </a:spcBef>
                        <a:spcAft>
                          <a:spcPts val="0"/>
                        </a:spcAft>
                        <a:tabLst>
                          <a:tab pos="457200" algn="l"/>
                          <a:tab pos="457200" algn="l"/>
                        </a:tabLst>
                      </a:pPr>
                      <a:r>
                        <a:rPr lang="en-GB" sz="800" b="1">
                          <a:effectLst/>
                          <a:latin typeface="Arial"/>
                          <a:ea typeface="Times New Roman"/>
                          <a:cs typeface="Times New Roman"/>
                        </a:rPr>
                        <a:t>Event</a:t>
                      </a:r>
                      <a:endParaRPr lang="en-GB" sz="1000">
                        <a:effectLst/>
                        <a:latin typeface="Arial"/>
                        <a:ea typeface="Times New Roman"/>
                        <a:cs typeface="Times New Roman"/>
                      </a:endParaRPr>
                    </a:p>
                  </a:txBody>
                  <a:tcPr marL="63948" marR="63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a:lnSpc>
                          <a:spcPct val="150000"/>
                        </a:lnSpc>
                        <a:spcBef>
                          <a:spcPts val="600"/>
                        </a:spcBef>
                        <a:spcAft>
                          <a:spcPts val="0"/>
                        </a:spcAft>
                        <a:tabLst>
                          <a:tab pos="457200" algn="l"/>
                          <a:tab pos="457200" algn="l"/>
                        </a:tabLst>
                      </a:pPr>
                      <a:r>
                        <a:rPr lang="en-GB" sz="800" b="1">
                          <a:effectLst/>
                          <a:latin typeface="Arial"/>
                          <a:ea typeface="Times New Roman"/>
                          <a:cs typeface="Times New Roman"/>
                        </a:rPr>
                        <a:t>Land Released </a:t>
                      </a:r>
                      <a:endParaRPr lang="en-GB" sz="1000">
                        <a:effectLst/>
                        <a:latin typeface="Arial"/>
                        <a:ea typeface="Times New Roman"/>
                        <a:cs typeface="Times New Roman"/>
                      </a:endParaRPr>
                    </a:p>
                  </a:txBody>
                  <a:tcPr marL="63948" marR="63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indent="0" algn="just">
                        <a:lnSpc>
                          <a:spcPct val="150000"/>
                        </a:lnSpc>
                        <a:spcBef>
                          <a:spcPts val="600"/>
                        </a:spcBef>
                        <a:spcAft>
                          <a:spcPts val="0"/>
                        </a:spcAft>
                        <a:tabLst>
                          <a:tab pos="457200" algn="l"/>
                          <a:tab pos="457200" algn="l"/>
                        </a:tabLst>
                      </a:pPr>
                      <a:r>
                        <a:rPr lang="en-GB" sz="800" b="1">
                          <a:effectLst/>
                          <a:latin typeface="Arial"/>
                          <a:ea typeface="Times New Roman"/>
                          <a:cs typeface="Times New Roman"/>
                        </a:rPr>
                        <a:t>Release Event</a:t>
                      </a:r>
                      <a:endParaRPr lang="en-GB" sz="1000">
                        <a:effectLst/>
                        <a:latin typeface="Arial"/>
                        <a:ea typeface="Times New Roman"/>
                        <a:cs typeface="Times New Roman"/>
                      </a:endParaRPr>
                    </a:p>
                  </a:txBody>
                  <a:tcPr marL="63948" marR="63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r>
              <a:tr h="484941">
                <a:tc rowSpan="3">
                  <a:txBody>
                    <a:bodyPr/>
                    <a:lstStyle/>
                    <a:p>
                      <a:pPr marL="0" marR="0" lvl="0" indent="0" algn="l" fontAlgn="base">
                        <a:lnSpc>
                          <a:spcPct val="150000"/>
                        </a:lnSpc>
                        <a:spcBef>
                          <a:spcPts val="600"/>
                        </a:spcBef>
                        <a:spcAft>
                          <a:spcPts val="0"/>
                        </a:spcAft>
                        <a:buFont typeface="+mj-lt"/>
                        <a:buNone/>
                        <a:tabLst>
                          <a:tab pos="457200" algn="l"/>
                        </a:tabLst>
                      </a:pPr>
                      <a:r>
                        <a:rPr lang="en-GB" sz="1000" u="none" strike="noStrike" kern="0" spc="0" dirty="0" smtClean="0">
                          <a:effectLst/>
                          <a:latin typeface="Arial"/>
                          <a:ea typeface="Times New Roman"/>
                          <a:cs typeface="AmericanTypewriter Medium"/>
                        </a:rPr>
                        <a:t>1</a:t>
                      </a:r>
                      <a:r>
                        <a:rPr lang="en-GB" sz="1000" u="none" strike="noStrike" kern="0" spc="0" dirty="0">
                          <a:effectLst/>
                          <a:latin typeface="Arial"/>
                          <a:ea typeface="Times New Roman"/>
                          <a:cs typeface="AmericanTypewriter Medium"/>
                        </a:rPr>
                        <a:t> </a:t>
                      </a:r>
                    </a:p>
                  </a:txBody>
                  <a:tcPr marL="63948" marR="63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marR="0" indent="0" algn="l">
                        <a:lnSpc>
                          <a:spcPct val="150000"/>
                        </a:lnSpc>
                        <a:spcBef>
                          <a:spcPts val="600"/>
                        </a:spcBef>
                        <a:spcAft>
                          <a:spcPts val="0"/>
                        </a:spcAft>
                        <a:tabLst>
                          <a:tab pos="457200" algn="l"/>
                          <a:tab pos="457200" algn="l"/>
                        </a:tabLst>
                      </a:pPr>
                      <a:r>
                        <a:rPr lang="en-GB" sz="800">
                          <a:effectLst/>
                          <a:latin typeface="Arial"/>
                          <a:ea typeface="Times New Roman"/>
                          <a:cs typeface="Times New Roman"/>
                        </a:rPr>
                        <a:t>To pay the Temporary Health Facility Contribution to the District Council no later than Commencement of Development</a:t>
                      </a:r>
                      <a:endParaRPr lang="en-GB" sz="1000">
                        <a:effectLst/>
                        <a:latin typeface="Arial"/>
                        <a:ea typeface="Times New Roman"/>
                        <a:cs typeface="Times New Roman"/>
                      </a:endParaRPr>
                    </a:p>
                  </a:txBody>
                  <a:tcPr marL="63948" marR="63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marR="0" indent="0" algn="just">
                        <a:lnSpc>
                          <a:spcPct val="150000"/>
                        </a:lnSpc>
                        <a:spcBef>
                          <a:spcPts val="600"/>
                        </a:spcBef>
                        <a:spcAft>
                          <a:spcPts val="0"/>
                        </a:spcAft>
                        <a:tabLst>
                          <a:tab pos="457200" algn="l"/>
                          <a:tab pos="457200" algn="l"/>
                        </a:tabLst>
                      </a:pPr>
                      <a:r>
                        <a:rPr lang="en-GB" sz="800">
                          <a:effectLst/>
                          <a:latin typeface="Arial"/>
                          <a:ea typeface="Times New Roman"/>
                          <a:cs typeface="Times New Roman"/>
                        </a:rPr>
                        <a:t>The Site</a:t>
                      </a:r>
                      <a:endParaRPr lang="en-GB" sz="1000">
                        <a:effectLst/>
                        <a:latin typeface="Arial"/>
                        <a:ea typeface="Times New Roman"/>
                        <a:cs typeface="Times New Roman"/>
                      </a:endParaRPr>
                    </a:p>
                  </a:txBody>
                  <a:tcPr marL="63948" marR="63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marR="0" indent="0" algn="l">
                        <a:lnSpc>
                          <a:spcPct val="150000"/>
                        </a:lnSpc>
                        <a:spcBef>
                          <a:spcPts val="600"/>
                        </a:spcBef>
                        <a:spcAft>
                          <a:spcPts val="0"/>
                        </a:spcAft>
                        <a:tabLst>
                          <a:tab pos="457200" algn="l"/>
                          <a:tab pos="457200" algn="l"/>
                        </a:tabLst>
                      </a:pPr>
                      <a:r>
                        <a:rPr lang="en-GB" sz="800">
                          <a:effectLst/>
                          <a:latin typeface="Arial"/>
                          <a:ea typeface="Times New Roman"/>
                          <a:cs typeface="Times New Roman"/>
                        </a:rPr>
                        <a:t>Commencement of Development</a:t>
                      </a:r>
                      <a:endParaRPr lang="en-GB" sz="1000">
                        <a:effectLst/>
                        <a:latin typeface="Arial"/>
                        <a:ea typeface="Times New Roman"/>
                        <a:cs typeface="Times New Roman"/>
                      </a:endParaRPr>
                    </a:p>
                  </a:txBody>
                  <a:tcPr marL="63948" marR="63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a:lnSpc>
                          <a:spcPct val="150000"/>
                        </a:lnSpc>
                        <a:spcBef>
                          <a:spcPts val="600"/>
                        </a:spcBef>
                        <a:spcAft>
                          <a:spcPts val="0"/>
                        </a:spcAft>
                        <a:tabLst>
                          <a:tab pos="457200" algn="l"/>
                          <a:tab pos="457200" algn="l"/>
                        </a:tabLst>
                      </a:pPr>
                      <a:r>
                        <a:rPr lang="en-GB" sz="800">
                          <a:effectLst/>
                          <a:latin typeface="Arial"/>
                          <a:ea typeface="Times New Roman"/>
                          <a:cs typeface="Times New Roman"/>
                        </a:rPr>
                        <a:t>The Site </a:t>
                      </a:r>
                      <a:endParaRPr lang="en-GB" sz="1000">
                        <a:effectLst/>
                        <a:latin typeface="Arial"/>
                        <a:ea typeface="Times New Roman"/>
                        <a:cs typeface="Times New Roman"/>
                      </a:endParaRPr>
                    </a:p>
                  </a:txBody>
                  <a:tcPr marL="63948" marR="63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a:lnSpc>
                          <a:spcPct val="150000"/>
                        </a:lnSpc>
                        <a:spcBef>
                          <a:spcPts val="600"/>
                        </a:spcBef>
                        <a:spcAft>
                          <a:spcPts val="0"/>
                        </a:spcAft>
                        <a:tabLst>
                          <a:tab pos="457200" algn="l"/>
                          <a:tab pos="457200" algn="l"/>
                        </a:tabLst>
                      </a:pPr>
                      <a:r>
                        <a:rPr lang="en-GB" sz="800">
                          <a:effectLst/>
                          <a:latin typeface="Arial"/>
                          <a:ea typeface="Times New Roman"/>
                          <a:cs typeface="Times New Roman"/>
                        </a:rPr>
                        <a:t>Payment of the Temporary Health Facilities Contribution</a:t>
                      </a:r>
                      <a:endParaRPr lang="en-GB" sz="1000">
                        <a:effectLst/>
                        <a:latin typeface="Arial"/>
                        <a:ea typeface="Times New Roman"/>
                        <a:cs typeface="Times New Roman"/>
                      </a:endParaRPr>
                    </a:p>
                  </a:txBody>
                  <a:tcPr marL="63948" marR="63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50000"/>
                        </a:lnSpc>
                        <a:spcBef>
                          <a:spcPts val="1200"/>
                        </a:spcBef>
                        <a:spcAft>
                          <a:spcPts val="0"/>
                        </a:spcAft>
                      </a:pPr>
                      <a:r>
                        <a:rPr lang="en-GB" sz="1000">
                          <a:effectLst/>
                          <a:latin typeface="Arial"/>
                          <a:ea typeface="Times New Roman"/>
                          <a:cs typeface="Times New Roman"/>
                        </a:rPr>
                        <a:t> </a:t>
                      </a: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r>
              <a:tr h="415664">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marL="0" marR="0" indent="0" algn="just">
                        <a:lnSpc>
                          <a:spcPct val="150000"/>
                        </a:lnSpc>
                        <a:spcBef>
                          <a:spcPts val="600"/>
                        </a:spcBef>
                        <a:spcAft>
                          <a:spcPts val="0"/>
                        </a:spcAft>
                        <a:tabLst>
                          <a:tab pos="457200" algn="l"/>
                          <a:tab pos="457200" algn="l"/>
                        </a:tabLst>
                      </a:pPr>
                      <a:r>
                        <a:rPr lang="en-GB" sz="800">
                          <a:effectLst/>
                          <a:latin typeface="Arial"/>
                          <a:ea typeface="Times New Roman"/>
                          <a:cs typeface="Times New Roman"/>
                        </a:rPr>
                        <a:t>Each Reserved Matters Area. </a:t>
                      </a:r>
                      <a:endParaRPr lang="en-GB" sz="1000">
                        <a:effectLst/>
                        <a:latin typeface="Arial"/>
                        <a:ea typeface="Times New Roman"/>
                        <a:cs typeface="Times New Roman"/>
                      </a:endParaRPr>
                    </a:p>
                  </a:txBody>
                  <a:tcPr marL="63948" marR="63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a:lnSpc>
                          <a:spcPct val="150000"/>
                        </a:lnSpc>
                        <a:spcBef>
                          <a:spcPts val="600"/>
                        </a:spcBef>
                        <a:spcAft>
                          <a:spcPts val="0"/>
                        </a:spcAft>
                        <a:tabLst>
                          <a:tab pos="457200" algn="l"/>
                          <a:tab pos="457200" algn="l"/>
                        </a:tabLst>
                      </a:pPr>
                      <a:r>
                        <a:rPr lang="en-GB" sz="800">
                          <a:effectLst/>
                          <a:latin typeface="Arial"/>
                          <a:ea typeface="Times New Roman"/>
                          <a:cs typeface="Times New Roman"/>
                        </a:rPr>
                        <a:t>The Reserved Matters Start Date for the relevant Reserved Matters Area</a:t>
                      </a:r>
                      <a:endParaRPr lang="en-GB" sz="1000">
                        <a:effectLst/>
                        <a:latin typeface="Arial"/>
                        <a:ea typeface="Times New Roman"/>
                        <a:cs typeface="Times New Roman"/>
                      </a:endParaRPr>
                    </a:p>
                  </a:txBody>
                  <a:tcPr marL="63948" marR="63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50000"/>
                        </a:lnSpc>
                        <a:spcBef>
                          <a:spcPts val="1200"/>
                        </a:spcBef>
                        <a:spcAft>
                          <a:spcPts val="0"/>
                        </a:spcAft>
                      </a:pPr>
                      <a:r>
                        <a:rPr lang="en-GB" sz="1000">
                          <a:effectLst/>
                          <a:latin typeface="Arial"/>
                          <a:ea typeface="Times New Roman"/>
                          <a:cs typeface="Times New Roman"/>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442309">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marL="0" marR="0" indent="0" algn="just">
                        <a:lnSpc>
                          <a:spcPct val="150000"/>
                        </a:lnSpc>
                        <a:spcBef>
                          <a:spcPts val="600"/>
                        </a:spcBef>
                        <a:spcAft>
                          <a:spcPts val="0"/>
                        </a:spcAft>
                        <a:tabLst>
                          <a:tab pos="457200" algn="l"/>
                          <a:tab pos="457200" algn="l"/>
                        </a:tabLst>
                      </a:pPr>
                      <a:r>
                        <a:rPr lang="en-GB" sz="800">
                          <a:effectLst/>
                          <a:latin typeface="Arial"/>
                          <a:ea typeface="Times New Roman"/>
                          <a:cs typeface="Times New Roman"/>
                        </a:rPr>
                        <a:t>Each Dwelling </a:t>
                      </a:r>
                      <a:endParaRPr lang="en-GB" sz="1000">
                        <a:effectLst/>
                        <a:latin typeface="Arial"/>
                        <a:ea typeface="Times New Roman"/>
                        <a:cs typeface="Times New Roman"/>
                      </a:endParaRPr>
                    </a:p>
                  </a:txBody>
                  <a:tcPr marL="63948" marR="63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a:lnSpc>
                          <a:spcPct val="150000"/>
                        </a:lnSpc>
                        <a:spcBef>
                          <a:spcPts val="600"/>
                        </a:spcBef>
                        <a:spcAft>
                          <a:spcPts val="0"/>
                        </a:spcAft>
                        <a:tabLst>
                          <a:tab pos="457200" algn="l"/>
                          <a:tab pos="457200" algn="l"/>
                        </a:tabLst>
                      </a:pPr>
                      <a:r>
                        <a:rPr lang="en-GB" sz="800">
                          <a:effectLst/>
                          <a:latin typeface="Arial"/>
                          <a:ea typeface="Times New Roman"/>
                          <a:cs typeface="Times New Roman"/>
                        </a:rPr>
                        <a:t>The first date on which that Dwelling is acquired by a Beneficial Occupier</a:t>
                      </a:r>
                      <a:endParaRPr lang="en-GB" sz="1000">
                        <a:effectLst/>
                        <a:latin typeface="Arial"/>
                        <a:ea typeface="Times New Roman"/>
                        <a:cs typeface="Times New Roman"/>
                      </a:endParaRPr>
                    </a:p>
                  </a:txBody>
                  <a:tcPr marL="63948" marR="63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50000"/>
                        </a:lnSpc>
                        <a:spcBef>
                          <a:spcPts val="1200"/>
                        </a:spcBef>
                        <a:spcAft>
                          <a:spcPts val="0"/>
                        </a:spcAft>
                      </a:pPr>
                      <a:r>
                        <a:rPr lang="en-GB" sz="1000">
                          <a:effectLst/>
                          <a:latin typeface="Arial"/>
                          <a:ea typeface="Times New Roman"/>
                          <a:cs typeface="Times New Roman"/>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383690">
                <a:tc rowSpan="4">
                  <a:txBody>
                    <a:bodyPr/>
                    <a:lstStyle/>
                    <a:p>
                      <a:pPr marL="0" marR="0" lvl="0" indent="0" algn="l" fontAlgn="base">
                        <a:lnSpc>
                          <a:spcPct val="150000"/>
                        </a:lnSpc>
                        <a:spcBef>
                          <a:spcPts val="600"/>
                        </a:spcBef>
                        <a:spcAft>
                          <a:spcPts val="0"/>
                        </a:spcAft>
                        <a:buFont typeface="+mj-lt"/>
                        <a:buNone/>
                        <a:tabLst>
                          <a:tab pos="457200" algn="l"/>
                        </a:tabLst>
                      </a:pPr>
                      <a:r>
                        <a:rPr lang="en-GB" sz="1000" u="none" strike="noStrike" kern="0" spc="0" dirty="0" smtClean="0">
                          <a:effectLst/>
                          <a:latin typeface="Arial"/>
                          <a:ea typeface="Times New Roman"/>
                          <a:cs typeface="AmericanTypewriter Medium"/>
                        </a:rPr>
                        <a:t>2</a:t>
                      </a:r>
                      <a:r>
                        <a:rPr lang="en-GB" sz="1000" u="none" strike="noStrike" kern="0" spc="0" dirty="0">
                          <a:effectLst/>
                          <a:latin typeface="Arial"/>
                          <a:ea typeface="Times New Roman"/>
                          <a:cs typeface="AmericanTypewriter Medium"/>
                        </a:rPr>
                        <a:t> </a:t>
                      </a:r>
                    </a:p>
                  </a:txBody>
                  <a:tcPr marL="63948" marR="63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marL="0" marR="0" indent="0" algn="l">
                        <a:lnSpc>
                          <a:spcPct val="150000"/>
                        </a:lnSpc>
                        <a:spcBef>
                          <a:spcPts val="600"/>
                        </a:spcBef>
                        <a:spcAft>
                          <a:spcPts val="0"/>
                        </a:spcAft>
                        <a:tabLst>
                          <a:tab pos="457200" algn="l"/>
                          <a:tab pos="457200" algn="l"/>
                        </a:tabLst>
                      </a:pPr>
                      <a:r>
                        <a:rPr lang="en-GB" sz="800">
                          <a:effectLst/>
                          <a:latin typeface="Arial"/>
                          <a:ea typeface="Times New Roman"/>
                          <a:cs typeface="Times New Roman"/>
                        </a:rPr>
                        <a:t>Not to Commence Development until the Temporary Health Facility Contribution has been paid to the District Council</a:t>
                      </a:r>
                      <a:endParaRPr lang="en-GB" sz="1000">
                        <a:effectLst/>
                        <a:latin typeface="Arial"/>
                        <a:ea typeface="Times New Roman"/>
                        <a:cs typeface="Times New Roman"/>
                      </a:endParaRPr>
                    </a:p>
                  </a:txBody>
                  <a:tcPr marL="63948" marR="63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marL="0" marR="0" indent="0" algn="just">
                        <a:lnSpc>
                          <a:spcPct val="150000"/>
                        </a:lnSpc>
                        <a:spcBef>
                          <a:spcPts val="600"/>
                        </a:spcBef>
                        <a:spcAft>
                          <a:spcPts val="0"/>
                        </a:spcAft>
                        <a:tabLst>
                          <a:tab pos="457200" algn="l"/>
                          <a:tab pos="457200" algn="l"/>
                        </a:tabLst>
                      </a:pPr>
                      <a:r>
                        <a:rPr lang="en-GB" sz="800">
                          <a:effectLst/>
                          <a:latin typeface="Arial"/>
                          <a:ea typeface="Times New Roman"/>
                          <a:cs typeface="Times New Roman"/>
                        </a:rPr>
                        <a:t>The Site</a:t>
                      </a:r>
                      <a:endParaRPr lang="en-GB" sz="1000">
                        <a:effectLst/>
                        <a:latin typeface="Arial"/>
                        <a:ea typeface="Times New Roman"/>
                        <a:cs typeface="Times New Roman"/>
                      </a:endParaRPr>
                    </a:p>
                  </a:txBody>
                  <a:tcPr marL="63948" marR="63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marL="0" marR="0" indent="0" algn="l">
                        <a:lnSpc>
                          <a:spcPct val="150000"/>
                        </a:lnSpc>
                        <a:spcBef>
                          <a:spcPts val="600"/>
                        </a:spcBef>
                        <a:spcAft>
                          <a:spcPts val="0"/>
                        </a:spcAft>
                        <a:tabLst>
                          <a:tab pos="457200" algn="l"/>
                          <a:tab pos="457200" algn="l"/>
                        </a:tabLst>
                      </a:pPr>
                      <a:r>
                        <a:rPr lang="en-GB" sz="800">
                          <a:effectLst/>
                          <a:latin typeface="Arial"/>
                          <a:ea typeface="Times New Roman"/>
                          <a:cs typeface="Times New Roman"/>
                        </a:rPr>
                        <a:t>Commencement of Development</a:t>
                      </a:r>
                      <a:endParaRPr lang="en-GB" sz="1000">
                        <a:effectLst/>
                        <a:latin typeface="Arial"/>
                        <a:ea typeface="Times New Roman"/>
                        <a:cs typeface="Times New Roman"/>
                      </a:endParaRPr>
                    </a:p>
                  </a:txBody>
                  <a:tcPr marL="63948" marR="63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a:lnSpc>
                          <a:spcPct val="150000"/>
                        </a:lnSpc>
                        <a:spcBef>
                          <a:spcPts val="600"/>
                        </a:spcBef>
                        <a:spcAft>
                          <a:spcPts val="0"/>
                        </a:spcAft>
                        <a:tabLst>
                          <a:tab pos="2055495" algn="l"/>
                          <a:tab pos="457200" algn="l"/>
                        </a:tabLst>
                      </a:pPr>
                      <a:r>
                        <a:rPr lang="en-GB" sz="800">
                          <a:effectLst/>
                          <a:latin typeface="Arial"/>
                          <a:ea typeface="Times New Roman"/>
                          <a:cs typeface="Times New Roman"/>
                        </a:rPr>
                        <a:t>The Site</a:t>
                      </a:r>
                      <a:endParaRPr lang="en-GB" sz="1000">
                        <a:effectLst/>
                        <a:latin typeface="Arial"/>
                        <a:ea typeface="Times New Roman"/>
                        <a:cs typeface="Times New Roman"/>
                      </a:endParaRPr>
                    </a:p>
                  </a:txBody>
                  <a:tcPr marL="63948" marR="63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a:lnSpc>
                          <a:spcPct val="150000"/>
                        </a:lnSpc>
                        <a:spcBef>
                          <a:spcPts val="600"/>
                        </a:spcBef>
                        <a:spcAft>
                          <a:spcPts val="0"/>
                        </a:spcAft>
                        <a:tabLst>
                          <a:tab pos="2055495" algn="l"/>
                          <a:tab pos="457200" algn="l"/>
                        </a:tabLst>
                      </a:pPr>
                      <a:r>
                        <a:rPr lang="en-GB" sz="800">
                          <a:effectLst/>
                          <a:latin typeface="Arial"/>
                          <a:ea typeface="Times New Roman"/>
                          <a:cs typeface="Times New Roman"/>
                        </a:rPr>
                        <a:t>Payment of the Temporary Health Contribution</a:t>
                      </a:r>
                      <a:endParaRPr lang="en-GB" sz="1000">
                        <a:effectLst/>
                        <a:latin typeface="Arial"/>
                        <a:ea typeface="Times New Roman"/>
                        <a:cs typeface="Times New Roman"/>
                      </a:endParaRPr>
                    </a:p>
                  </a:txBody>
                  <a:tcPr marL="63948" marR="63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50000"/>
                        </a:lnSpc>
                        <a:spcBef>
                          <a:spcPts val="1200"/>
                        </a:spcBef>
                        <a:spcAft>
                          <a:spcPts val="0"/>
                        </a:spcAft>
                      </a:pPr>
                      <a:r>
                        <a:rPr lang="en-GB" sz="1000">
                          <a:effectLst/>
                          <a:latin typeface="Arial"/>
                          <a:ea typeface="Times New Roman"/>
                          <a:cs typeface="Times New Roman"/>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575535">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marL="0" marR="0" indent="0" algn="just">
                        <a:lnSpc>
                          <a:spcPct val="150000"/>
                        </a:lnSpc>
                        <a:spcBef>
                          <a:spcPts val="600"/>
                        </a:spcBef>
                        <a:spcAft>
                          <a:spcPts val="0"/>
                        </a:spcAft>
                        <a:tabLst>
                          <a:tab pos="2055495" algn="l"/>
                          <a:tab pos="457200" algn="l"/>
                        </a:tabLst>
                      </a:pPr>
                      <a:r>
                        <a:rPr lang="en-GB" sz="800">
                          <a:effectLst/>
                          <a:latin typeface="Arial"/>
                          <a:ea typeface="Times New Roman"/>
                          <a:cs typeface="Times New Roman"/>
                        </a:rPr>
                        <a:t>Each Reserved Matters Area (other than any Residential Reserved Matters Area)</a:t>
                      </a:r>
                      <a:endParaRPr lang="en-GB" sz="1000">
                        <a:effectLst/>
                        <a:latin typeface="Arial"/>
                        <a:ea typeface="Times New Roman"/>
                        <a:cs typeface="Times New Roman"/>
                      </a:endParaRPr>
                    </a:p>
                  </a:txBody>
                  <a:tcPr marL="63948" marR="63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a:lnSpc>
                          <a:spcPct val="150000"/>
                        </a:lnSpc>
                        <a:spcBef>
                          <a:spcPts val="600"/>
                        </a:spcBef>
                        <a:spcAft>
                          <a:spcPts val="0"/>
                        </a:spcAft>
                        <a:tabLst>
                          <a:tab pos="2055495" algn="l"/>
                          <a:tab pos="457200" algn="l"/>
                        </a:tabLst>
                      </a:pPr>
                      <a:r>
                        <a:rPr lang="en-GB" sz="800">
                          <a:effectLst/>
                          <a:latin typeface="Arial"/>
                          <a:ea typeface="Times New Roman"/>
                          <a:cs typeface="Times New Roman"/>
                        </a:rPr>
                        <a:t>The Reserved Matters Start Date for the relevant Reserved Matters Area </a:t>
                      </a:r>
                      <a:endParaRPr lang="en-GB" sz="1000">
                        <a:effectLst/>
                        <a:latin typeface="Arial"/>
                        <a:ea typeface="Times New Roman"/>
                        <a:cs typeface="Times New Roman"/>
                      </a:endParaRPr>
                    </a:p>
                  </a:txBody>
                  <a:tcPr marL="63948" marR="63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50000"/>
                        </a:lnSpc>
                        <a:spcBef>
                          <a:spcPts val="1200"/>
                        </a:spcBef>
                        <a:spcAft>
                          <a:spcPts val="0"/>
                        </a:spcAft>
                      </a:pPr>
                      <a:r>
                        <a:rPr lang="en-GB" sz="1000">
                          <a:effectLst/>
                          <a:latin typeface="Arial"/>
                          <a:ea typeface="Times New Roman"/>
                          <a:cs typeface="Times New Roman"/>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767380">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marL="0" marR="0" indent="0" algn="just">
                        <a:lnSpc>
                          <a:spcPct val="150000"/>
                        </a:lnSpc>
                        <a:spcBef>
                          <a:spcPts val="600"/>
                        </a:spcBef>
                        <a:spcAft>
                          <a:spcPts val="0"/>
                        </a:spcAft>
                        <a:tabLst>
                          <a:tab pos="2055495" algn="l"/>
                          <a:tab pos="457200" algn="l"/>
                        </a:tabLst>
                      </a:pPr>
                      <a:r>
                        <a:rPr lang="en-GB" sz="800">
                          <a:effectLst/>
                          <a:latin typeface="Arial"/>
                          <a:ea typeface="Times New Roman"/>
                          <a:cs typeface="Times New Roman"/>
                        </a:rPr>
                        <a:t>Each Residential Reserved Matters Area</a:t>
                      </a:r>
                      <a:endParaRPr lang="en-GB" sz="1000">
                        <a:effectLst/>
                        <a:latin typeface="Arial"/>
                        <a:ea typeface="Times New Roman"/>
                        <a:cs typeface="Times New Roman"/>
                      </a:endParaRPr>
                    </a:p>
                  </a:txBody>
                  <a:tcPr marL="63948" marR="63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a:lnSpc>
                          <a:spcPct val="150000"/>
                        </a:lnSpc>
                        <a:spcBef>
                          <a:spcPts val="600"/>
                        </a:spcBef>
                        <a:spcAft>
                          <a:spcPts val="0"/>
                        </a:spcAft>
                        <a:tabLst>
                          <a:tab pos="2055495" algn="l"/>
                          <a:tab pos="457200" algn="l"/>
                        </a:tabLst>
                      </a:pPr>
                      <a:r>
                        <a:rPr lang="en-GB" sz="800">
                          <a:effectLst/>
                          <a:latin typeface="Arial"/>
                          <a:ea typeface="Times New Roman"/>
                          <a:cs typeface="Times New Roman"/>
                        </a:rPr>
                        <a:t>The first date on which all of the Dwellings within the relevant Residential Reserved Matters Area shall have been Occupied</a:t>
                      </a:r>
                      <a:endParaRPr lang="en-GB" sz="1000">
                        <a:effectLst/>
                        <a:latin typeface="Arial"/>
                        <a:ea typeface="Times New Roman"/>
                        <a:cs typeface="Times New Roman"/>
                      </a:endParaRPr>
                    </a:p>
                  </a:txBody>
                  <a:tcPr marL="63948" marR="63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50000"/>
                        </a:lnSpc>
                        <a:spcBef>
                          <a:spcPts val="1200"/>
                        </a:spcBef>
                        <a:spcAft>
                          <a:spcPts val="0"/>
                        </a:spcAft>
                      </a:pPr>
                      <a:r>
                        <a:rPr lang="en-GB" sz="1000">
                          <a:effectLst/>
                          <a:latin typeface="Arial"/>
                          <a:ea typeface="Times New Roman"/>
                          <a:cs typeface="Times New Roman"/>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383690">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marL="0" marR="0" indent="0" algn="just">
                        <a:lnSpc>
                          <a:spcPct val="150000"/>
                        </a:lnSpc>
                        <a:spcBef>
                          <a:spcPts val="600"/>
                        </a:spcBef>
                        <a:spcAft>
                          <a:spcPts val="0"/>
                        </a:spcAft>
                        <a:tabLst>
                          <a:tab pos="2055495" algn="l"/>
                          <a:tab pos="457200" algn="l"/>
                        </a:tabLst>
                      </a:pPr>
                      <a:r>
                        <a:rPr lang="en-GB" sz="800">
                          <a:effectLst/>
                          <a:latin typeface="Arial"/>
                          <a:ea typeface="Times New Roman"/>
                          <a:cs typeface="Times New Roman"/>
                        </a:rPr>
                        <a:t>Each Exempt Unit</a:t>
                      </a:r>
                      <a:endParaRPr lang="en-GB" sz="1000">
                        <a:effectLst/>
                        <a:latin typeface="Arial"/>
                        <a:ea typeface="Times New Roman"/>
                        <a:cs typeface="Times New Roman"/>
                      </a:endParaRPr>
                    </a:p>
                  </a:txBody>
                  <a:tcPr marL="63948" marR="63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a:lnSpc>
                          <a:spcPct val="150000"/>
                        </a:lnSpc>
                        <a:spcBef>
                          <a:spcPts val="600"/>
                        </a:spcBef>
                        <a:spcAft>
                          <a:spcPts val="0"/>
                        </a:spcAft>
                        <a:tabLst>
                          <a:tab pos="457200" algn="l"/>
                          <a:tab pos="457200" algn="l"/>
                        </a:tabLst>
                      </a:pPr>
                      <a:r>
                        <a:rPr lang="en-GB" sz="800">
                          <a:effectLst/>
                          <a:latin typeface="Arial"/>
                          <a:ea typeface="Times New Roman"/>
                          <a:cs typeface="Times New Roman"/>
                        </a:rPr>
                        <a:t>The first date on which that Exempt is acquired by a Beneficial Occupier </a:t>
                      </a:r>
                      <a:endParaRPr lang="en-GB" sz="1000">
                        <a:effectLst/>
                        <a:latin typeface="Arial"/>
                        <a:ea typeface="Times New Roman"/>
                        <a:cs typeface="Times New Roman"/>
                      </a:endParaRPr>
                    </a:p>
                  </a:txBody>
                  <a:tcPr marL="63948" marR="63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50000"/>
                        </a:lnSpc>
                        <a:spcBef>
                          <a:spcPts val="1200"/>
                        </a:spcBef>
                        <a:spcAft>
                          <a:spcPts val="0"/>
                        </a:spcAft>
                      </a:pPr>
                      <a:r>
                        <a:rPr lang="en-GB" sz="1000" dirty="0">
                          <a:effectLst/>
                          <a:latin typeface="Arial"/>
                          <a:ea typeface="Times New Roman"/>
                          <a:cs typeface="Times New Roman"/>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bl>
          </a:graphicData>
        </a:graphic>
      </p:graphicFrame>
      <p:sp>
        <p:nvSpPr>
          <p:cNvPr id="4" name="Date Placeholder 3"/>
          <p:cNvSpPr>
            <a:spLocks noGrp="1"/>
          </p:cNvSpPr>
          <p:nvPr>
            <p:ph type="dt" sz="half" idx="14"/>
          </p:nvPr>
        </p:nvSpPr>
        <p:spPr/>
        <p:txBody>
          <a:bodyPr/>
          <a:lstStyle/>
          <a:p>
            <a:fld id="{0E3495D2-F435-4FE6-A470-6FA315818D8D}" type="datetime1">
              <a:rPr lang="en-GB" smtClean="0"/>
              <a:t>10/03/2015</a:t>
            </a:fld>
            <a:endParaRPr lang="en-US" dirty="0"/>
          </a:p>
        </p:txBody>
      </p:sp>
    </p:spTree>
    <p:extLst>
      <p:ext uri="{BB962C8B-B14F-4D97-AF65-F5344CB8AC3E}">
        <p14:creationId xmlns:p14="http://schemas.microsoft.com/office/powerpoint/2010/main" val="21888363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Section 106 - Practical Examples III</a:t>
            </a:r>
            <a:endParaRPr lang="en-GB" dirty="0"/>
          </a:p>
        </p:txBody>
      </p:sp>
      <p:sp>
        <p:nvSpPr>
          <p:cNvPr id="3" name="Content Placeholder 2"/>
          <p:cNvSpPr>
            <a:spLocks noGrp="1"/>
          </p:cNvSpPr>
          <p:nvPr>
            <p:ph sz="quarter" idx="13"/>
          </p:nvPr>
        </p:nvSpPr>
        <p:spPr/>
        <p:txBody>
          <a:bodyPr/>
          <a:lstStyle/>
          <a:p>
            <a:r>
              <a:rPr lang="en-GB" dirty="0" smtClean="0"/>
              <a:t>Croydon - Development of </a:t>
            </a:r>
            <a:r>
              <a:rPr lang="en-GB" dirty="0" err="1" smtClean="0"/>
              <a:t>Whitgift</a:t>
            </a:r>
            <a:r>
              <a:rPr lang="en-GB" dirty="0" smtClean="0"/>
              <a:t> Centre </a:t>
            </a:r>
          </a:p>
          <a:p>
            <a:r>
              <a:rPr lang="en-GB" dirty="0" smtClean="0"/>
              <a:t>Hierarchy of Enforcement</a:t>
            </a:r>
          </a:p>
        </p:txBody>
      </p:sp>
      <p:sp>
        <p:nvSpPr>
          <p:cNvPr id="4" name="Date Placeholder 3"/>
          <p:cNvSpPr>
            <a:spLocks noGrp="1"/>
          </p:cNvSpPr>
          <p:nvPr>
            <p:ph type="dt" sz="half" idx="14"/>
          </p:nvPr>
        </p:nvSpPr>
        <p:spPr/>
        <p:txBody>
          <a:bodyPr/>
          <a:lstStyle/>
          <a:p>
            <a:fld id="{0E3495D2-F435-4FE6-A470-6FA315818D8D}" type="datetime1">
              <a:rPr lang="en-GB" smtClean="0"/>
              <a:t>10/03/2015</a:t>
            </a:fld>
            <a:endParaRPr lang="en-US" dirty="0"/>
          </a:p>
        </p:txBody>
      </p:sp>
      <p:sp>
        <p:nvSpPr>
          <p:cNvPr id="5" name="Rectangle 4"/>
          <p:cNvSpPr/>
          <p:nvPr/>
        </p:nvSpPr>
        <p:spPr>
          <a:xfrm>
            <a:off x="566056" y="3788227"/>
            <a:ext cx="2020388" cy="444137"/>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smtClean="0">
                <a:solidFill>
                  <a:schemeClr val="bg2"/>
                </a:solidFill>
              </a:rPr>
              <a:t>Council</a:t>
            </a:r>
          </a:p>
        </p:txBody>
      </p:sp>
      <p:sp>
        <p:nvSpPr>
          <p:cNvPr id="6" name="Rectangle 5"/>
          <p:cNvSpPr/>
          <p:nvPr/>
        </p:nvSpPr>
        <p:spPr>
          <a:xfrm>
            <a:off x="4450080" y="2673531"/>
            <a:ext cx="1968137" cy="50509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smtClean="0">
                <a:solidFill>
                  <a:schemeClr val="bg2"/>
                </a:solidFill>
              </a:rPr>
              <a:t>Developer</a:t>
            </a:r>
          </a:p>
        </p:txBody>
      </p:sp>
      <p:sp>
        <p:nvSpPr>
          <p:cNvPr id="7" name="Rectangle 6"/>
          <p:cNvSpPr/>
          <p:nvPr/>
        </p:nvSpPr>
        <p:spPr>
          <a:xfrm>
            <a:off x="4450080" y="3709851"/>
            <a:ext cx="1968137" cy="522513"/>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smtClean="0">
                <a:solidFill>
                  <a:schemeClr val="bg2"/>
                </a:solidFill>
              </a:rPr>
              <a:t>Leaseholder</a:t>
            </a:r>
          </a:p>
        </p:txBody>
      </p:sp>
      <p:sp>
        <p:nvSpPr>
          <p:cNvPr id="8" name="Rectangle 7"/>
          <p:cNvSpPr/>
          <p:nvPr/>
        </p:nvSpPr>
        <p:spPr>
          <a:xfrm>
            <a:off x="4511040" y="4868091"/>
            <a:ext cx="2011680" cy="5486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smtClean="0">
                <a:solidFill>
                  <a:schemeClr val="bg2"/>
                </a:solidFill>
              </a:rPr>
              <a:t>Landowner</a:t>
            </a:r>
          </a:p>
        </p:txBody>
      </p:sp>
      <p:cxnSp>
        <p:nvCxnSpPr>
          <p:cNvPr id="10" name="Elbow Connector 9"/>
          <p:cNvCxnSpPr/>
          <p:nvPr/>
        </p:nvCxnSpPr>
        <p:spPr>
          <a:xfrm flipV="1">
            <a:off x="2673531" y="2926080"/>
            <a:ext cx="1628503" cy="957943"/>
          </a:xfrm>
          <a:prstGeom prst="bentConnector3">
            <a:avLst/>
          </a:prstGeom>
          <a:ln>
            <a:solidFill>
              <a:srgbClr val="FF0000"/>
            </a:solidFill>
            <a:tailEnd type="arrow"/>
          </a:ln>
          <a:effectLst/>
        </p:spPr>
        <p:style>
          <a:lnRef idx="2">
            <a:schemeClr val="accent1"/>
          </a:lnRef>
          <a:fillRef idx="0">
            <a:schemeClr val="accent1"/>
          </a:fillRef>
          <a:effectRef idx="1">
            <a:schemeClr val="accent1"/>
          </a:effectRef>
          <a:fontRef idx="minor">
            <a:schemeClr val="tx1"/>
          </a:fontRef>
        </p:style>
      </p:cxnSp>
      <p:sp>
        <p:nvSpPr>
          <p:cNvPr id="11" name="Oval 10"/>
          <p:cNvSpPr/>
          <p:nvPr/>
        </p:nvSpPr>
        <p:spPr>
          <a:xfrm>
            <a:off x="3082834" y="3056709"/>
            <a:ext cx="217715" cy="217714"/>
          </a:xfrm>
          <a:prstGeom prst="ellipse">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smtClean="0">
                <a:solidFill>
                  <a:schemeClr val="bg2"/>
                </a:solidFill>
              </a:rPr>
              <a:t>1</a:t>
            </a:r>
          </a:p>
        </p:txBody>
      </p:sp>
      <p:cxnSp>
        <p:nvCxnSpPr>
          <p:cNvPr id="13" name="Straight Arrow Connector 12"/>
          <p:cNvCxnSpPr/>
          <p:nvPr/>
        </p:nvCxnSpPr>
        <p:spPr>
          <a:xfrm>
            <a:off x="2673531" y="4075611"/>
            <a:ext cx="1628503" cy="0"/>
          </a:xfrm>
          <a:prstGeom prst="straightConnector1">
            <a:avLst/>
          </a:prstGeom>
          <a:ln>
            <a:solidFill>
              <a:srgbClr val="FFC000"/>
            </a:solidFill>
            <a:tailEnd type="arrow"/>
          </a:ln>
          <a:effectLst/>
        </p:spPr>
        <p:style>
          <a:lnRef idx="2">
            <a:schemeClr val="accent1"/>
          </a:lnRef>
          <a:fillRef idx="0">
            <a:schemeClr val="accent1"/>
          </a:fillRef>
          <a:effectRef idx="1">
            <a:schemeClr val="accent1"/>
          </a:effectRef>
          <a:fontRef idx="minor">
            <a:schemeClr val="tx1"/>
          </a:fontRef>
        </p:style>
      </p:cxnSp>
      <p:sp>
        <p:nvSpPr>
          <p:cNvPr id="14" name="Oval 13"/>
          <p:cNvSpPr/>
          <p:nvPr/>
        </p:nvSpPr>
        <p:spPr>
          <a:xfrm>
            <a:off x="3796937" y="3788227"/>
            <a:ext cx="217714" cy="182880"/>
          </a:xfrm>
          <a:prstGeom prst="ellipse">
            <a:avLst/>
          </a:prstGeom>
          <a:solidFill>
            <a:schemeClr val="accent4"/>
          </a:solidFill>
          <a:ln>
            <a:solidFill>
              <a:srgbClr val="FFC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smtClean="0">
                <a:solidFill>
                  <a:schemeClr val="bg2"/>
                </a:solidFill>
              </a:rPr>
              <a:t>2</a:t>
            </a:r>
          </a:p>
        </p:txBody>
      </p:sp>
      <p:cxnSp>
        <p:nvCxnSpPr>
          <p:cNvPr id="16" name="Elbow Connector 15"/>
          <p:cNvCxnSpPr/>
          <p:nvPr/>
        </p:nvCxnSpPr>
        <p:spPr>
          <a:xfrm>
            <a:off x="2673531" y="4162697"/>
            <a:ext cx="1689463" cy="979714"/>
          </a:xfrm>
          <a:prstGeom prst="bentConnector3">
            <a:avLst/>
          </a:prstGeom>
          <a:ln>
            <a:solidFill>
              <a:srgbClr val="427730"/>
            </a:solidFill>
            <a:tailEnd type="arrow"/>
          </a:ln>
          <a:effectLst/>
        </p:spPr>
        <p:style>
          <a:lnRef idx="2">
            <a:schemeClr val="accent1"/>
          </a:lnRef>
          <a:fillRef idx="0">
            <a:schemeClr val="accent1"/>
          </a:fillRef>
          <a:effectRef idx="1">
            <a:schemeClr val="accent1"/>
          </a:effectRef>
          <a:fontRef idx="minor">
            <a:schemeClr val="tx1"/>
          </a:fontRef>
        </p:style>
      </p:cxnSp>
      <p:sp>
        <p:nvSpPr>
          <p:cNvPr id="17" name="Oval 16"/>
          <p:cNvSpPr/>
          <p:nvPr/>
        </p:nvSpPr>
        <p:spPr>
          <a:xfrm>
            <a:off x="3082834" y="5042263"/>
            <a:ext cx="217715" cy="191588"/>
          </a:xfrm>
          <a:prstGeom prst="ellipse">
            <a:avLst/>
          </a:prstGeom>
          <a:solidFill>
            <a:srgbClr val="4277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smtClean="0">
                <a:solidFill>
                  <a:schemeClr val="bg2"/>
                </a:solidFill>
              </a:rPr>
              <a:t>3</a:t>
            </a:r>
          </a:p>
        </p:txBody>
      </p:sp>
    </p:spTree>
    <p:extLst>
      <p:ext uri="{BB962C8B-B14F-4D97-AF65-F5344CB8AC3E}">
        <p14:creationId xmlns:p14="http://schemas.microsoft.com/office/powerpoint/2010/main" val="14315999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S106 - Practical Examples IV </a:t>
            </a:r>
            <a:endParaRPr lang="en-GB" dirty="0"/>
          </a:p>
        </p:txBody>
      </p:sp>
      <p:sp>
        <p:nvSpPr>
          <p:cNvPr id="3" name="Content Placeholder 2"/>
          <p:cNvSpPr>
            <a:spLocks noGrp="1"/>
          </p:cNvSpPr>
          <p:nvPr>
            <p:ph sz="quarter" idx="13"/>
          </p:nvPr>
        </p:nvSpPr>
        <p:spPr/>
        <p:txBody>
          <a:bodyPr/>
          <a:lstStyle/>
          <a:p>
            <a:r>
              <a:rPr lang="en-GB" dirty="0" smtClean="0"/>
              <a:t>Earls Court Redevelopment</a:t>
            </a:r>
          </a:p>
          <a:p>
            <a:r>
              <a:rPr lang="en-GB" dirty="0" smtClean="0"/>
              <a:t>Cessation of Obligations where works stall</a:t>
            </a:r>
          </a:p>
          <a:p>
            <a:pPr marL="0" indent="0">
              <a:buNone/>
            </a:pPr>
            <a:endParaRPr lang="en-GB" dirty="0"/>
          </a:p>
          <a:p>
            <a:endParaRPr lang="en-GB" dirty="0" smtClean="0"/>
          </a:p>
          <a:p>
            <a:endParaRPr lang="en-GB" dirty="0"/>
          </a:p>
        </p:txBody>
      </p:sp>
      <p:sp>
        <p:nvSpPr>
          <p:cNvPr id="4" name="Date Placeholder 3"/>
          <p:cNvSpPr>
            <a:spLocks noGrp="1"/>
          </p:cNvSpPr>
          <p:nvPr>
            <p:ph type="dt" sz="half" idx="14"/>
          </p:nvPr>
        </p:nvSpPr>
        <p:spPr/>
        <p:txBody>
          <a:bodyPr/>
          <a:lstStyle/>
          <a:p>
            <a:fld id="{0E3495D2-F435-4FE6-A470-6FA315818D8D}" type="datetime1">
              <a:rPr lang="en-GB" smtClean="0"/>
              <a:t>10/03/2015</a:t>
            </a:fld>
            <a:endParaRPr lang="en-US" dirty="0"/>
          </a:p>
        </p:txBody>
      </p:sp>
      <p:pic>
        <p:nvPicPr>
          <p:cNvPr id="819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05943" y="2690950"/>
            <a:ext cx="4450080" cy="32744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09140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S106 - Death of?</a:t>
            </a:r>
            <a:endParaRPr lang="en-GB" dirty="0"/>
          </a:p>
        </p:txBody>
      </p:sp>
      <p:sp>
        <p:nvSpPr>
          <p:cNvPr id="3" name="Content Placeholder 2"/>
          <p:cNvSpPr>
            <a:spLocks noGrp="1"/>
          </p:cNvSpPr>
          <p:nvPr>
            <p:ph sz="quarter" idx="13"/>
          </p:nvPr>
        </p:nvSpPr>
        <p:spPr/>
        <p:txBody>
          <a:bodyPr/>
          <a:lstStyle/>
          <a:p>
            <a:r>
              <a:rPr lang="en-GB" dirty="0" smtClean="0"/>
              <a:t>Still a role to play:</a:t>
            </a:r>
          </a:p>
          <a:p>
            <a:pPr lvl="1"/>
            <a:r>
              <a:rPr lang="en-GB" dirty="0" smtClean="0"/>
              <a:t>On-site provision</a:t>
            </a:r>
          </a:p>
          <a:p>
            <a:pPr lvl="1"/>
            <a:r>
              <a:rPr lang="en-GB" dirty="0" smtClean="0"/>
              <a:t>Large scale site where ought to be a </a:t>
            </a:r>
            <a:r>
              <a:rPr lang="en-GB" dirty="0" err="1" smtClean="0"/>
              <a:t>CIL</a:t>
            </a:r>
            <a:r>
              <a:rPr lang="en-GB" dirty="0" smtClean="0"/>
              <a:t> exemption/nil </a:t>
            </a:r>
            <a:r>
              <a:rPr lang="en-GB" dirty="0" err="1" smtClean="0"/>
              <a:t>CIL</a:t>
            </a:r>
            <a:endParaRPr lang="en-GB" dirty="0" smtClean="0"/>
          </a:p>
          <a:p>
            <a:pPr lvl="1"/>
            <a:r>
              <a:rPr lang="en-GB" dirty="0" smtClean="0"/>
              <a:t>Offer greater scope for flexibility/creativity/innovation</a:t>
            </a:r>
            <a:endParaRPr lang="en-GB" dirty="0"/>
          </a:p>
        </p:txBody>
      </p:sp>
      <p:sp>
        <p:nvSpPr>
          <p:cNvPr id="4" name="Date Placeholder 3"/>
          <p:cNvSpPr>
            <a:spLocks noGrp="1"/>
          </p:cNvSpPr>
          <p:nvPr>
            <p:ph type="dt" sz="half" idx="14"/>
          </p:nvPr>
        </p:nvSpPr>
        <p:spPr/>
        <p:txBody>
          <a:bodyPr/>
          <a:lstStyle/>
          <a:p>
            <a:fld id="{0E3495D2-F435-4FE6-A470-6FA315818D8D}" type="datetime1">
              <a:rPr lang="en-GB" smtClean="0"/>
              <a:t>10/03/2015</a:t>
            </a:fld>
            <a:endParaRPr lang="en-US" dirty="0"/>
          </a:p>
        </p:txBody>
      </p:sp>
    </p:spTree>
    <p:extLst>
      <p:ext uri="{BB962C8B-B14F-4D97-AF65-F5344CB8AC3E}">
        <p14:creationId xmlns:p14="http://schemas.microsoft.com/office/powerpoint/2010/main" val="34331354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0171457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Section 106 - Context</a:t>
            </a:r>
            <a:endParaRPr lang="en-GB" dirty="0"/>
          </a:p>
        </p:txBody>
      </p:sp>
      <p:sp>
        <p:nvSpPr>
          <p:cNvPr id="3" name="Content Placeholder 2"/>
          <p:cNvSpPr>
            <a:spLocks noGrp="1"/>
          </p:cNvSpPr>
          <p:nvPr>
            <p:ph sz="quarter" idx="13"/>
          </p:nvPr>
        </p:nvSpPr>
        <p:spPr/>
        <p:txBody>
          <a:bodyPr/>
          <a:lstStyle/>
          <a:p>
            <a:endParaRPr lang="en-GB" dirty="0" smtClean="0"/>
          </a:p>
          <a:p>
            <a:r>
              <a:rPr lang="en-GB" dirty="0" smtClean="0"/>
              <a:t>Recent Developments</a:t>
            </a:r>
          </a:p>
          <a:p>
            <a:r>
              <a:rPr lang="en-GB" dirty="0" smtClean="0"/>
              <a:t>S106 - Basics</a:t>
            </a:r>
          </a:p>
          <a:p>
            <a:r>
              <a:rPr lang="en-GB" dirty="0" smtClean="0"/>
              <a:t>Regulation 122 and 123 - issues</a:t>
            </a:r>
          </a:p>
          <a:p>
            <a:r>
              <a:rPr lang="en-GB" dirty="0" smtClean="0"/>
              <a:t>S106 - Reducing Affordable Housing	</a:t>
            </a:r>
          </a:p>
          <a:p>
            <a:r>
              <a:rPr lang="en-GB" dirty="0" smtClean="0"/>
              <a:t>S106 and Some Practical Examples</a:t>
            </a:r>
          </a:p>
          <a:p>
            <a:r>
              <a:rPr lang="en-GB" dirty="0" smtClean="0"/>
              <a:t>Death of S106?</a:t>
            </a:r>
          </a:p>
          <a:p>
            <a:endParaRPr lang="en-GB" dirty="0" smtClean="0"/>
          </a:p>
          <a:p>
            <a:endParaRPr lang="en-GB" dirty="0"/>
          </a:p>
        </p:txBody>
      </p:sp>
      <p:sp>
        <p:nvSpPr>
          <p:cNvPr id="4" name="Date Placeholder 3"/>
          <p:cNvSpPr>
            <a:spLocks noGrp="1"/>
          </p:cNvSpPr>
          <p:nvPr>
            <p:ph type="dt" sz="half" idx="14"/>
          </p:nvPr>
        </p:nvSpPr>
        <p:spPr/>
        <p:txBody>
          <a:bodyPr/>
          <a:lstStyle/>
          <a:p>
            <a:fld id="{0E3495D2-F435-4FE6-A470-6FA315818D8D}" type="datetime1">
              <a:rPr lang="en-GB" smtClean="0"/>
              <a:t>10/03/2015</a:t>
            </a:fld>
            <a:endParaRPr lang="en-US" dirty="0"/>
          </a:p>
        </p:txBody>
      </p:sp>
    </p:spTree>
    <p:extLst>
      <p:ext uri="{BB962C8B-B14F-4D97-AF65-F5344CB8AC3E}">
        <p14:creationId xmlns:p14="http://schemas.microsoft.com/office/powerpoint/2010/main" val="3300977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Section 106 - Recent Developments I</a:t>
            </a:r>
            <a:endParaRPr lang="en-GB" dirty="0"/>
          </a:p>
        </p:txBody>
      </p:sp>
      <p:sp>
        <p:nvSpPr>
          <p:cNvPr id="17" name="Content Placeholder 16"/>
          <p:cNvSpPr>
            <a:spLocks noGrp="1"/>
          </p:cNvSpPr>
          <p:nvPr>
            <p:ph sz="quarter" idx="13"/>
          </p:nvPr>
        </p:nvSpPr>
        <p:spPr/>
        <p:txBody>
          <a:bodyPr/>
          <a:lstStyle/>
          <a:p>
            <a:r>
              <a:rPr lang="en-GB" dirty="0" smtClean="0"/>
              <a:t>Update </a:t>
            </a:r>
            <a:r>
              <a:rPr lang="en-GB" dirty="0"/>
              <a:t>to the </a:t>
            </a:r>
            <a:r>
              <a:rPr lang="en-GB" dirty="0" err="1" smtClean="0"/>
              <a:t>NPPG</a:t>
            </a:r>
            <a:endParaRPr lang="en-GB" dirty="0"/>
          </a:p>
          <a:p>
            <a:pPr lvl="1"/>
            <a:r>
              <a:rPr lang="en-GB" dirty="0" smtClean="0"/>
              <a:t>Common theme "incentivise" house building - Ministerial Statement</a:t>
            </a:r>
          </a:p>
          <a:p>
            <a:pPr marL="186372" lvl="1" indent="0">
              <a:buNone/>
            </a:pPr>
            <a:endParaRPr lang="en-GB" dirty="0" smtClean="0"/>
          </a:p>
          <a:p>
            <a:pPr lvl="1"/>
            <a:r>
              <a:rPr lang="en-GB" dirty="0" smtClean="0"/>
              <a:t>Final push towards </a:t>
            </a:r>
            <a:r>
              <a:rPr lang="en-GB" dirty="0" err="1" smtClean="0"/>
              <a:t>CIL</a:t>
            </a:r>
            <a:r>
              <a:rPr lang="en-GB" dirty="0" smtClean="0"/>
              <a:t>?</a:t>
            </a:r>
          </a:p>
          <a:p>
            <a:pPr marL="186372" lvl="1" indent="0">
              <a:buNone/>
            </a:pPr>
            <a:endParaRPr lang="en-GB" dirty="0" smtClean="0"/>
          </a:p>
          <a:p>
            <a:pPr lvl="1"/>
            <a:r>
              <a:rPr lang="en-GB" dirty="0" smtClean="0"/>
              <a:t>10 </a:t>
            </a:r>
            <a:r>
              <a:rPr lang="en-GB" dirty="0"/>
              <a:t>unit </a:t>
            </a:r>
            <a:r>
              <a:rPr lang="en-GB" dirty="0" smtClean="0"/>
              <a:t>threshold (combined  maximum gross </a:t>
            </a:r>
            <a:r>
              <a:rPr lang="en-GB" dirty="0" err="1" smtClean="0"/>
              <a:t>floorspace</a:t>
            </a:r>
            <a:r>
              <a:rPr lang="en-GB" dirty="0" smtClean="0"/>
              <a:t> of 1,000 </a:t>
            </a:r>
            <a:r>
              <a:rPr lang="en-GB" dirty="0" err="1" smtClean="0"/>
              <a:t>sqm</a:t>
            </a:r>
            <a:r>
              <a:rPr lang="en-GB" dirty="0" smtClean="0"/>
              <a:t>)</a:t>
            </a:r>
          </a:p>
          <a:p>
            <a:pPr lvl="1"/>
            <a:r>
              <a:rPr lang="en-GB" dirty="0" smtClean="0"/>
              <a:t>5 units </a:t>
            </a:r>
            <a:r>
              <a:rPr lang="en-GB" dirty="0"/>
              <a:t>or less in designated rural areas</a:t>
            </a:r>
          </a:p>
          <a:p>
            <a:pPr lvl="2"/>
            <a:r>
              <a:rPr lang="en-GB" dirty="0"/>
              <a:t>No Affordable Housing</a:t>
            </a:r>
          </a:p>
          <a:p>
            <a:pPr lvl="2"/>
            <a:r>
              <a:rPr lang="en-GB" dirty="0"/>
              <a:t>No tariff style contribution</a:t>
            </a:r>
          </a:p>
          <a:p>
            <a:pPr lvl="2"/>
            <a:r>
              <a:rPr lang="en-GB" dirty="0"/>
              <a:t>Only commuted payments payable on completion of development for rural developments</a:t>
            </a:r>
          </a:p>
          <a:p>
            <a:pPr lvl="1"/>
            <a:endParaRPr lang="en-GB" dirty="0" smtClean="0"/>
          </a:p>
          <a:p>
            <a:pPr lvl="1"/>
            <a:r>
              <a:rPr lang="en-GB" dirty="0" smtClean="0"/>
              <a:t>West Berkshire and Reading Councils - joint challenge</a:t>
            </a:r>
          </a:p>
          <a:p>
            <a:pPr marL="0" indent="0">
              <a:buNone/>
            </a:pPr>
            <a:endParaRPr lang="en-GB" dirty="0" smtClean="0"/>
          </a:p>
        </p:txBody>
      </p:sp>
      <p:sp>
        <p:nvSpPr>
          <p:cNvPr id="6" name="Date Placeholder 5"/>
          <p:cNvSpPr>
            <a:spLocks noGrp="1"/>
          </p:cNvSpPr>
          <p:nvPr>
            <p:ph type="dt" sz="half" idx="14"/>
          </p:nvPr>
        </p:nvSpPr>
        <p:spPr>
          <a:xfrm>
            <a:off x="365759" y="6551619"/>
            <a:ext cx="1620000" cy="123111"/>
          </a:xfrm>
        </p:spPr>
        <p:txBody>
          <a:bodyPr/>
          <a:lstStyle/>
          <a:p>
            <a:fld id="{9D6DE648-42AF-4D75-B09D-5A340E61B79B}" type="datetime1">
              <a:rPr lang="en-GB" sz="800" smtClean="0"/>
              <a:t>10/03/2015</a:t>
            </a:fld>
            <a:r>
              <a:rPr lang="en-GB" sz="800" dirty="0" smtClean="0"/>
              <a:t>   38217082.01</a:t>
            </a:r>
            <a:endParaRPr lang="en-GB"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18516" y="389436"/>
            <a:ext cx="2242592" cy="154257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S106 - Recent Developments II</a:t>
            </a:r>
            <a:endParaRPr lang="en-GB" dirty="0"/>
          </a:p>
        </p:txBody>
      </p:sp>
      <p:sp>
        <p:nvSpPr>
          <p:cNvPr id="3" name="Content Placeholder 2"/>
          <p:cNvSpPr>
            <a:spLocks noGrp="1"/>
          </p:cNvSpPr>
          <p:nvPr>
            <p:ph sz="quarter" idx="13"/>
          </p:nvPr>
        </p:nvSpPr>
        <p:spPr/>
        <p:txBody>
          <a:bodyPr/>
          <a:lstStyle/>
          <a:p>
            <a:r>
              <a:rPr lang="en-GB" dirty="0" smtClean="0"/>
              <a:t>Vacant Building Credit</a:t>
            </a:r>
          </a:p>
          <a:p>
            <a:pPr marL="0" indent="0">
              <a:buNone/>
            </a:pPr>
            <a:r>
              <a:rPr lang="en-GB" i="1" dirty="0" smtClean="0"/>
              <a:t>	"Under </a:t>
            </a:r>
            <a:r>
              <a:rPr lang="en-GB" i="1" dirty="0"/>
              <a:t>national policy, where a vacant building is brought back into </a:t>
            </a:r>
            <a:r>
              <a:rPr lang="en-GB" i="1" dirty="0" smtClean="0"/>
              <a:t>	any </a:t>
            </a:r>
            <a:r>
              <a:rPr lang="en-GB" i="1" dirty="0"/>
              <a:t>lawful use, or is demolished to be replaced by a new building, the </a:t>
            </a:r>
            <a:r>
              <a:rPr lang="en-GB" i="1" dirty="0" smtClean="0"/>
              <a:t>	developer </a:t>
            </a:r>
            <a:r>
              <a:rPr lang="en-GB" i="1" dirty="0"/>
              <a:t>should be offered a financial credit equivalent to the existing </a:t>
            </a:r>
            <a:r>
              <a:rPr lang="en-GB" i="1" dirty="0" smtClean="0"/>
              <a:t>	gross </a:t>
            </a:r>
            <a:r>
              <a:rPr lang="en-GB" i="1" dirty="0" err="1"/>
              <a:t>floorspace</a:t>
            </a:r>
            <a:r>
              <a:rPr lang="en-GB" i="1" dirty="0"/>
              <a:t> of relevant vacant buildings when the local planning </a:t>
            </a:r>
            <a:r>
              <a:rPr lang="en-GB" i="1" dirty="0" smtClean="0"/>
              <a:t>	authority </a:t>
            </a:r>
            <a:r>
              <a:rPr lang="en-GB" i="1" dirty="0"/>
              <a:t>calculates any affordable housing contribution which will be </a:t>
            </a:r>
            <a:r>
              <a:rPr lang="en-GB" i="1" dirty="0" smtClean="0"/>
              <a:t>	sought</a:t>
            </a:r>
            <a:r>
              <a:rPr lang="en-GB" i="1" dirty="0"/>
              <a:t>. Affordable housing contributions would be required for any </a:t>
            </a:r>
            <a:r>
              <a:rPr lang="en-GB" i="1" dirty="0" smtClean="0"/>
              <a:t>	increase </a:t>
            </a:r>
            <a:r>
              <a:rPr lang="en-GB" i="1" dirty="0"/>
              <a:t>in </a:t>
            </a:r>
            <a:r>
              <a:rPr lang="en-GB" i="1" dirty="0" err="1" smtClean="0"/>
              <a:t>floorspace</a:t>
            </a:r>
            <a:r>
              <a:rPr lang="en-GB" i="1" dirty="0" smtClean="0"/>
              <a:t>"</a:t>
            </a:r>
          </a:p>
          <a:p>
            <a:r>
              <a:rPr lang="en-GB" dirty="0" smtClean="0"/>
              <a:t>Prioritise development on brownfield land</a:t>
            </a:r>
          </a:p>
          <a:p>
            <a:r>
              <a:rPr lang="en-GB" dirty="0" smtClean="0"/>
              <a:t>How to calculate?			</a:t>
            </a:r>
          </a:p>
          <a:p>
            <a:pPr lvl="1"/>
            <a:r>
              <a:rPr lang="en-GB" dirty="0"/>
              <a:t>Swindon</a:t>
            </a:r>
          </a:p>
          <a:p>
            <a:pPr lvl="1"/>
            <a:r>
              <a:rPr lang="en-GB" dirty="0"/>
              <a:t>Southwark</a:t>
            </a:r>
          </a:p>
          <a:p>
            <a:r>
              <a:rPr lang="en-GB" dirty="0" smtClean="0"/>
              <a:t>Criticisms</a:t>
            </a:r>
          </a:p>
          <a:p>
            <a:pPr lvl="1"/>
            <a:endParaRPr lang="en-GB" dirty="0" smtClean="0"/>
          </a:p>
          <a:p>
            <a:endParaRPr lang="en-GB" dirty="0"/>
          </a:p>
          <a:p>
            <a:endParaRPr lang="en-GB" dirty="0" smtClean="0"/>
          </a:p>
          <a:p>
            <a:endParaRPr lang="en-GB" dirty="0"/>
          </a:p>
          <a:p>
            <a:endParaRPr lang="en-GB" dirty="0" smtClean="0"/>
          </a:p>
          <a:p>
            <a:endParaRPr lang="en-GB" dirty="0"/>
          </a:p>
        </p:txBody>
      </p:sp>
      <p:sp>
        <p:nvSpPr>
          <p:cNvPr id="4" name="Date Placeholder 3"/>
          <p:cNvSpPr>
            <a:spLocks noGrp="1"/>
          </p:cNvSpPr>
          <p:nvPr>
            <p:ph type="dt" sz="half" idx="14"/>
          </p:nvPr>
        </p:nvSpPr>
        <p:spPr/>
        <p:txBody>
          <a:bodyPr/>
          <a:lstStyle/>
          <a:p>
            <a:fld id="{0E3495D2-F435-4FE6-A470-6FA315818D8D}" type="datetime1">
              <a:rPr lang="en-GB" smtClean="0"/>
              <a:t>10/03/2015</a:t>
            </a:fld>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22200" y="4315097"/>
            <a:ext cx="2724150" cy="1676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73744" y="4792164"/>
            <a:ext cx="1476375" cy="13144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405686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S106 - Recent Developments III</a:t>
            </a:r>
            <a:endParaRPr lang="en-GB" dirty="0"/>
          </a:p>
        </p:txBody>
      </p:sp>
      <p:sp>
        <p:nvSpPr>
          <p:cNvPr id="3" name="Content Placeholder 2"/>
          <p:cNvSpPr>
            <a:spLocks noGrp="1"/>
          </p:cNvSpPr>
          <p:nvPr>
            <p:ph sz="quarter" idx="13"/>
          </p:nvPr>
        </p:nvSpPr>
        <p:spPr/>
        <p:txBody>
          <a:bodyPr/>
          <a:lstStyle/>
          <a:p>
            <a:r>
              <a:rPr lang="en-GB" dirty="0"/>
              <a:t>Consultation Document on Speeding up S106 planning </a:t>
            </a:r>
            <a:r>
              <a:rPr lang="en-GB" dirty="0" smtClean="0"/>
              <a:t>Obligations</a:t>
            </a:r>
          </a:p>
          <a:p>
            <a:endParaRPr lang="en-GB" dirty="0"/>
          </a:p>
          <a:p>
            <a:pPr lvl="1"/>
            <a:r>
              <a:rPr lang="en-GB" dirty="0"/>
              <a:t>S106 Agreements to be concluded within the statutory timescale for determination</a:t>
            </a:r>
          </a:p>
          <a:p>
            <a:pPr lvl="1"/>
            <a:r>
              <a:rPr lang="en-GB" dirty="0"/>
              <a:t>greater use of standardised clauses</a:t>
            </a:r>
          </a:p>
          <a:p>
            <a:pPr lvl="1"/>
            <a:r>
              <a:rPr lang="en-GB" dirty="0"/>
              <a:t>dispute resolution procedure available to reduce delay of the negotiation process</a:t>
            </a:r>
          </a:p>
          <a:p>
            <a:pPr marL="182880" lvl="1" indent="-182880">
              <a:spcBef>
                <a:spcPts val="1000"/>
              </a:spcBef>
              <a:buClr>
                <a:schemeClr val="accent1"/>
              </a:buClr>
              <a:buFont typeface="Arial"/>
              <a:buChar char="•"/>
            </a:pPr>
            <a:r>
              <a:rPr lang="en-GB" i="1" dirty="0" smtClean="0"/>
              <a:t>Oxfordshire </a:t>
            </a:r>
            <a:r>
              <a:rPr lang="en-GB" i="1" dirty="0"/>
              <a:t>CC v Secretary of State for Communities and Local Government and others</a:t>
            </a:r>
            <a:r>
              <a:rPr lang="en-GB" dirty="0"/>
              <a:t> - Monitoring Payments</a:t>
            </a:r>
          </a:p>
          <a:p>
            <a:r>
              <a:rPr lang="en-GB" dirty="0" smtClean="0"/>
              <a:t>Increased/more sophisticated use of Planning Performance Agreements (</a:t>
            </a:r>
            <a:r>
              <a:rPr lang="en-GB" dirty="0" err="1" smtClean="0"/>
              <a:t>PPAs</a:t>
            </a:r>
            <a:r>
              <a:rPr lang="en-GB" dirty="0" smtClean="0"/>
              <a:t>)?</a:t>
            </a:r>
            <a:endParaRPr lang="en-GB" dirty="0"/>
          </a:p>
        </p:txBody>
      </p:sp>
      <p:sp>
        <p:nvSpPr>
          <p:cNvPr id="4" name="Date Placeholder 3"/>
          <p:cNvSpPr>
            <a:spLocks noGrp="1"/>
          </p:cNvSpPr>
          <p:nvPr>
            <p:ph type="dt" sz="half" idx="14"/>
          </p:nvPr>
        </p:nvSpPr>
        <p:spPr/>
        <p:txBody>
          <a:bodyPr/>
          <a:lstStyle/>
          <a:p>
            <a:fld id="{0E3495D2-F435-4FE6-A470-6FA315818D8D}" type="datetime1">
              <a:rPr lang="en-GB" smtClean="0"/>
              <a:t>10/03/2015</a:t>
            </a:fld>
            <a:endParaRPr lang="en-US" dirty="0"/>
          </a:p>
        </p:txBody>
      </p:sp>
    </p:spTree>
    <p:extLst>
      <p:ext uri="{BB962C8B-B14F-4D97-AF65-F5344CB8AC3E}">
        <p14:creationId xmlns:p14="http://schemas.microsoft.com/office/powerpoint/2010/main" val="7961167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S106 - Basics</a:t>
            </a:r>
            <a:endParaRPr lang="en-GB" dirty="0"/>
          </a:p>
        </p:txBody>
      </p:sp>
      <p:sp>
        <p:nvSpPr>
          <p:cNvPr id="3" name="Content Placeholder 2"/>
          <p:cNvSpPr>
            <a:spLocks noGrp="1"/>
          </p:cNvSpPr>
          <p:nvPr>
            <p:ph sz="quarter" idx="13"/>
          </p:nvPr>
        </p:nvSpPr>
        <p:spPr/>
        <p:txBody>
          <a:bodyPr/>
          <a:lstStyle/>
          <a:p>
            <a:r>
              <a:rPr lang="en-GB" dirty="0"/>
              <a:t>Binding the land properly</a:t>
            </a:r>
          </a:p>
          <a:p>
            <a:pPr lvl="1"/>
            <a:r>
              <a:rPr lang="en-GB" dirty="0"/>
              <a:t>What type of interests?</a:t>
            </a:r>
          </a:p>
          <a:p>
            <a:pPr lvl="1"/>
            <a:r>
              <a:rPr lang="en-GB" dirty="0"/>
              <a:t>Mortgagee</a:t>
            </a:r>
            <a:r>
              <a:rPr lang="en-GB" dirty="0" smtClean="0"/>
              <a:t>?</a:t>
            </a:r>
          </a:p>
          <a:p>
            <a:pPr lvl="1"/>
            <a:r>
              <a:rPr lang="en-GB" dirty="0" smtClean="0"/>
              <a:t>Local authority owned land?</a:t>
            </a:r>
            <a:endParaRPr lang="en-GB" dirty="0"/>
          </a:p>
          <a:p>
            <a:r>
              <a:rPr lang="en-GB" dirty="0"/>
              <a:t>Use of condition where unable to bind all of the </a:t>
            </a:r>
            <a:r>
              <a:rPr lang="en-GB" dirty="0" smtClean="0"/>
              <a:t>site</a:t>
            </a:r>
          </a:p>
          <a:p>
            <a:r>
              <a:rPr lang="en-GB" dirty="0" smtClean="0"/>
              <a:t>Implementation/Commencement</a:t>
            </a:r>
            <a:endParaRPr lang="en-GB" dirty="0"/>
          </a:p>
          <a:p>
            <a:r>
              <a:rPr lang="en-GB" dirty="0"/>
              <a:t>Negatively worded obligations offer the best means of </a:t>
            </a:r>
            <a:r>
              <a:rPr lang="en-GB" dirty="0" smtClean="0"/>
              <a:t>enforcement</a:t>
            </a:r>
          </a:p>
          <a:p>
            <a:r>
              <a:rPr lang="en-GB" dirty="0" smtClean="0"/>
              <a:t>Sensible triggers to secure compliance</a:t>
            </a:r>
          </a:p>
          <a:p>
            <a:r>
              <a:rPr lang="en-GB" dirty="0" smtClean="0"/>
              <a:t>Reasonableness provisions</a:t>
            </a:r>
          </a:p>
          <a:p>
            <a:r>
              <a:rPr lang="en-GB" dirty="0" smtClean="0"/>
              <a:t>Third Party clauses</a:t>
            </a:r>
          </a:p>
          <a:p>
            <a:r>
              <a:rPr lang="en-GB" dirty="0" smtClean="0"/>
              <a:t>Release provisions</a:t>
            </a:r>
          </a:p>
          <a:p>
            <a:endParaRPr lang="en-GB" dirty="0" smtClean="0"/>
          </a:p>
          <a:p>
            <a:endParaRPr lang="en-GB" dirty="0"/>
          </a:p>
          <a:p>
            <a:endParaRPr lang="en-GB" dirty="0"/>
          </a:p>
        </p:txBody>
      </p:sp>
      <p:sp>
        <p:nvSpPr>
          <p:cNvPr id="4" name="Date Placeholder 3"/>
          <p:cNvSpPr>
            <a:spLocks noGrp="1"/>
          </p:cNvSpPr>
          <p:nvPr>
            <p:ph type="dt" sz="half" idx="14"/>
          </p:nvPr>
        </p:nvSpPr>
        <p:spPr/>
        <p:txBody>
          <a:bodyPr/>
          <a:lstStyle/>
          <a:p>
            <a:fld id="{0E3495D2-F435-4FE6-A470-6FA315818D8D}" type="datetime1">
              <a:rPr lang="en-GB" smtClean="0"/>
              <a:t>10/03/2015</a:t>
            </a:fld>
            <a:endParaRPr lang="en-US" dirty="0"/>
          </a:p>
        </p:txBody>
      </p:sp>
    </p:spTree>
    <p:extLst>
      <p:ext uri="{BB962C8B-B14F-4D97-AF65-F5344CB8AC3E}">
        <p14:creationId xmlns:p14="http://schemas.microsoft.com/office/powerpoint/2010/main" val="35399416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Section 106 - Regulation 122</a:t>
            </a:r>
            <a:endParaRPr lang="en-GB" dirty="0"/>
          </a:p>
        </p:txBody>
      </p:sp>
      <p:sp>
        <p:nvSpPr>
          <p:cNvPr id="3" name="Content Placeholder 2"/>
          <p:cNvSpPr>
            <a:spLocks noGrp="1"/>
          </p:cNvSpPr>
          <p:nvPr>
            <p:ph sz="quarter" idx="13"/>
          </p:nvPr>
        </p:nvSpPr>
        <p:spPr/>
        <p:txBody>
          <a:bodyPr/>
          <a:lstStyle/>
          <a:p>
            <a:endParaRPr lang="en-GB" dirty="0" smtClean="0"/>
          </a:p>
          <a:p>
            <a:r>
              <a:rPr lang="en-GB" dirty="0" err="1" smtClean="0"/>
              <a:t>Reg</a:t>
            </a:r>
            <a:r>
              <a:rPr lang="en-GB" dirty="0" smtClean="0"/>
              <a:t> 122 compliance only required as a "reason for granting planning permission"</a:t>
            </a:r>
          </a:p>
          <a:p>
            <a:endParaRPr lang="en-GB" dirty="0" smtClean="0"/>
          </a:p>
          <a:p>
            <a:r>
              <a:rPr lang="en-GB" dirty="0" smtClean="0"/>
              <a:t>Decision making process/S106 confirmation</a:t>
            </a:r>
          </a:p>
          <a:p>
            <a:pPr marL="0" indent="0">
              <a:buNone/>
            </a:pPr>
            <a:endParaRPr lang="en-GB" dirty="0" smtClean="0"/>
          </a:p>
          <a:p>
            <a:r>
              <a:rPr lang="en-GB" dirty="0" smtClean="0"/>
              <a:t>Policy support</a:t>
            </a:r>
          </a:p>
          <a:p>
            <a:pPr marL="0" indent="0">
              <a:buNone/>
            </a:pPr>
            <a:endParaRPr lang="en-GB" dirty="0" smtClean="0"/>
          </a:p>
          <a:p>
            <a:r>
              <a:rPr lang="en-GB" dirty="0" smtClean="0"/>
              <a:t>"Other" obligations</a:t>
            </a:r>
          </a:p>
          <a:p>
            <a:pPr marL="0" indent="0">
              <a:buNone/>
            </a:pPr>
            <a:endParaRPr lang="en-GB" dirty="0" smtClean="0"/>
          </a:p>
          <a:p>
            <a:endParaRPr lang="en-GB" dirty="0"/>
          </a:p>
        </p:txBody>
      </p:sp>
      <p:sp>
        <p:nvSpPr>
          <p:cNvPr id="4" name="Date Placeholder 3"/>
          <p:cNvSpPr>
            <a:spLocks noGrp="1"/>
          </p:cNvSpPr>
          <p:nvPr>
            <p:ph type="dt" sz="half" idx="14"/>
          </p:nvPr>
        </p:nvSpPr>
        <p:spPr/>
        <p:txBody>
          <a:bodyPr/>
          <a:lstStyle/>
          <a:p>
            <a:fld id="{0E3495D2-F435-4FE6-A470-6FA315818D8D}" type="datetime1">
              <a:rPr lang="en-GB" smtClean="0"/>
              <a:t>10/03/2015</a:t>
            </a:fld>
            <a:endParaRPr lang="en-US" dirty="0"/>
          </a:p>
        </p:txBody>
      </p:sp>
    </p:spTree>
    <p:extLst>
      <p:ext uri="{BB962C8B-B14F-4D97-AF65-F5344CB8AC3E}">
        <p14:creationId xmlns:p14="http://schemas.microsoft.com/office/powerpoint/2010/main" val="4224868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Section 106 - Regulation 122 and Appeals</a:t>
            </a:r>
            <a:endParaRPr lang="en-GB" dirty="0"/>
          </a:p>
        </p:txBody>
      </p:sp>
      <p:sp>
        <p:nvSpPr>
          <p:cNvPr id="3" name="Content Placeholder 2"/>
          <p:cNvSpPr>
            <a:spLocks noGrp="1"/>
          </p:cNvSpPr>
          <p:nvPr>
            <p:ph sz="quarter" idx="13"/>
          </p:nvPr>
        </p:nvSpPr>
        <p:spPr/>
        <p:txBody>
          <a:bodyPr/>
          <a:lstStyle/>
          <a:p>
            <a:r>
              <a:rPr lang="en-GB" dirty="0" smtClean="0"/>
              <a:t>2 options</a:t>
            </a:r>
          </a:p>
          <a:p>
            <a:pPr lvl="1"/>
            <a:r>
              <a:rPr lang="en-GB" dirty="0" smtClean="0"/>
              <a:t>Agreement</a:t>
            </a:r>
          </a:p>
          <a:p>
            <a:pPr lvl="1"/>
            <a:r>
              <a:rPr lang="en-GB" dirty="0" smtClean="0"/>
              <a:t>Unilateral Undertaking</a:t>
            </a:r>
          </a:p>
          <a:p>
            <a:r>
              <a:rPr lang="en-GB" dirty="0" smtClean="0"/>
              <a:t>Justification for Obligations</a:t>
            </a:r>
          </a:p>
          <a:p>
            <a:r>
              <a:rPr lang="en-GB" dirty="0" smtClean="0"/>
              <a:t>Treatment in Section 106 Agreement</a:t>
            </a:r>
          </a:p>
          <a:p>
            <a:pPr marL="0" indent="0">
              <a:buNone/>
            </a:pPr>
            <a:r>
              <a:rPr lang="en-GB" i="1" dirty="0" smtClean="0"/>
              <a:t>	"If </a:t>
            </a:r>
            <a:r>
              <a:rPr lang="en-GB" i="1" dirty="0"/>
              <a:t>the person appointed to determine the Appeal states clearly in the </a:t>
            </a:r>
            <a:r>
              <a:rPr lang="en-GB" i="1" dirty="0" smtClean="0"/>
              <a:t>	decision </a:t>
            </a:r>
            <a:r>
              <a:rPr lang="en-GB" i="1" dirty="0"/>
              <a:t>granting Planning Permission that one or more of the </a:t>
            </a:r>
            <a:r>
              <a:rPr lang="en-GB" i="1" dirty="0" smtClean="0"/>
              <a:t>	planning </a:t>
            </a:r>
            <a:r>
              <a:rPr lang="en-GB" i="1" dirty="0"/>
              <a:t>obligations in this Deed are in whole or in part unnecessary </a:t>
            </a:r>
            <a:r>
              <a:rPr lang="en-GB" i="1" dirty="0" smtClean="0"/>
              <a:t>	or </a:t>
            </a:r>
            <a:r>
              <a:rPr lang="en-GB" i="1" dirty="0"/>
              <a:t>otherwise in whole or in part fail to meet the statutory tests set out in </a:t>
            </a:r>
            <a:r>
              <a:rPr lang="en-GB" i="1" dirty="0" smtClean="0"/>
              <a:t>	Regulation </a:t>
            </a:r>
            <a:r>
              <a:rPr lang="en-GB" i="1" dirty="0"/>
              <a:t>122 of the Community Infrastructure Levy Regulations </a:t>
            </a:r>
            <a:r>
              <a:rPr lang="en-GB" i="1" dirty="0" smtClean="0"/>
              <a:t>	2010 </a:t>
            </a:r>
            <a:r>
              <a:rPr lang="en-GB" i="1" dirty="0"/>
              <a:t>(as amended)  then the said planning obligation or planning </a:t>
            </a:r>
            <a:r>
              <a:rPr lang="en-GB" i="1" dirty="0" smtClean="0"/>
              <a:t>	obligations </a:t>
            </a:r>
            <a:r>
              <a:rPr lang="en-GB" i="1" dirty="0"/>
              <a:t>(as may be identified)  to that extent shall not take effect or </a:t>
            </a:r>
            <a:r>
              <a:rPr lang="en-GB" i="1" dirty="0" smtClean="0"/>
              <a:t>	bind </a:t>
            </a:r>
            <a:r>
              <a:rPr lang="en-GB" i="1" dirty="0"/>
              <a:t>the Site </a:t>
            </a:r>
            <a:r>
              <a:rPr lang="en-GB" i="1" dirty="0" smtClean="0"/>
              <a:t>and shall </a:t>
            </a:r>
            <a:r>
              <a:rPr lang="en-GB" i="1" dirty="0"/>
              <a:t>not be </a:t>
            </a:r>
            <a:r>
              <a:rPr lang="en-GB" i="1" dirty="0" smtClean="0"/>
              <a:t>enforceable </a:t>
            </a:r>
            <a:r>
              <a:rPr lang="en-GB" i="1" dirty="0"/>
              <a:t>by the </a:t>
            </a:r>
            <a:r>
              <a:rPr lang="en-GB" i="1" dirty="0" smtClean="0"/>
              <a:t>Council."</a:t>
            </a:r>
            <a:endParaRPr lang="en-GB" i="1" dirty="0"/>
          </a:p>
          <a:p>
            <a:endParaRPr lang="en-GB" dirty="0"/>
          </a:p>
          <a:p>
            <a:endParaRPr lang="en-GB" dirty="0" smtClean="0"/>
          </a:p>
        </p:txBody>
      </p:sp>
      <p:sp>
        <p:nvSpPr>
          <p:cNvPr id="4" name="Date Placeholder 3"/>
          <p:cNvSpPr>
            <a:spLocks noGrp="1"/>
          </p:cNvSpPr>
          <p:nvPr>
            <p:ph type="dt" sz="half" idx="14"/>
          </p:nvPr>
        </p:nvSpPr>
        <p:spPr/>
        <p:txBody>
          <a:bodyPr/>
          <a:lstStyle/>
          <a:p>
            <a:fld id="{0E3495D2-F435-4FE6-A470-6FA315818D8D}" type="datetime1">
              <a:rPr lang="en-GB" smtClean="0"/>
              <a:t>10/03/2015</a:t>
            </a:fld>
            <a:endParaRPr lang="en-US" dirty="0"/>
          </a:p>
        </p:txBody>
      </p:sp>
    </p:spTree>
    <p:extLst>
      <p:ext uri="{BB962C8B-B14F-4D97-AF65-F5344CB8AC3E}">
        <p14:creationId xmlns:p14="http://schemas.microsoft.com/office/powerpoint/2010/main" val="33238697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S106 - Regulation 123</a:t>
            </a:r>
            <a:endParaRPr lang="en-GB" dirty="0"/>
          </a:p>
        </p:txBody>
      </p:sp>
      <p:sp>
        <p:nvSpPr>
          <p:cNvPr id="3" name="Content Placeholder 2"/>
          <p:cNvSpPr>
            <a:spLocks noGrp="1"/>
          </p:cNvSpPr>
          <p:nvPr>
            <p:ph sz="quarter" idx="13"/>
          </p:nvPr>
        </p:nvSpPr>
        <p:spPr/>
        <p:txBody>
          <a:bodyPr/>
          <a:lstStyle/>
          <a:p>
            <a:r>
              <a:rPr lang="en-GB" dirty="0" smtClean="0"/>
              <a:t>5th April 2015 - deadline</a:t>
            </a:r>
          </a:p>
          <a:p>
            <a:pPr marL="0" indent="0">
              <a:buNone/>
            </a:pPr>
            <a:endParaRPr lang="en-GB" dirty="0" smtClean="0"/>
          </a:p>
          <a:p>
            <a:r>
              <a:rPr lang="en-GB" dirty="0" smtClean="0"/>
              <a:t>Reduces ability to "pool" funds - no more than 5 obligations</a:t>
            </a:r>
          </a:p>
          <a:p>
            <a:pPr marL="0" indent="0">
              <a:buNone/>
            </a:pPr>
            <a:endParaRPr lang="en-GB" dirty="0" smtClean="0"/>
          </a:p>
          <a:p>
            <a:r>
              <a:rPr lang="en-GB" dirty="0" smtClean="0"/>
              <a:t>Reduces ability to "double dip"</a:t>
            </a:r>
          </a:p>
          <a:p>
            <a:endParaRPr lang="en-GB" dirty="0"/>
          </a:p>
          <a:p>
            <a:r>
              <a:rPr lang="en-GB" dirty="0" smtClean="0"/>
              <a:t>Regulation 123 list</a:t>
            </a:r>
          </a:p>
          <a:p>
            <a:endParaRPr lang="en-GB" dirty="0"/>
          </a:p>
        </p:txBody>
      </p:sp>
      <p:sp>
        <p:nvSpPr>
          <p:cNvPr id="4" name="Date Placeholder 3"/>
          <p:cNvSpPr>
            <a:spLocks noGrp="1"/>
          </p:cNvSpPr>
          <p:nvPr>
            <p:ph type="dt" sz="half" idx="14"/>
          </p:nvPr>
        </p:nvSpPr>
        <p:spPr/>
        <p:txBody>
          <a:bodyPr/>
          <a:lstStyle/>
          <a:p>
            <a:fld id="{0E3495D2-F435-4FE6-A470-6FA315818D8D}" type="datetime1">
              <a:rPr lang="en-GB" smtClean="0"/>
              <a:t>10/03/2015</a:t>
            </a:fld>
            <a:endParaRPr lang="en-US" dirty="0"/>
          </a:p>
        </p:txBody>
      </p:sp>
      <p:pic>
        <p:nvPicPr>
          <p:cNvPr id="1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09210" y="3157382"/>
            <a:ext cx="2190343" cy="16376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4"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61968" y="4329113"/>
            <a:ext cx="2543175" cy="1800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53755786"/>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MS_TEMPLATE_ID" val=""/>
</p:tagLst>
</file>

<file path=ppt/theme/theme1.xml><?xml version="1.0" encoding="utf-8"?>
<a:theme xmlns:a="http://schemas.openxmlformats.org/drawingml/2006/main" name="blank">
  <a:themeElements>
    <a:clrScheme name="Custom 1">
      <a:dk1>
        <a:srgbClr val="565A5C"/>
      </a:dk1>
      <a:lt1>
        <a:srgbClr val="FFFFFF"/>
      </a:lt1>
      <a:dk2>
        <a:srgbClr val="5B1F69"/>
      </a:dk2>
      <a:lt2>
        <a:srgbClr val="FFFFFF"/>
      </a:lt2>
      <a:accent1>
        <a:srgbClr val="6E2D91"/>
      </a:accent1>
      <a:accent2>
        <a:srgbClr val="00A9E0"/>
      </a:accent2>
      <a:accent3>
        <a:srgbClr val="34B233"/>
      </a:accent3>
      <a:accent4>
        <a:srgbClr val="EEAF30"/>
      </a:accent4>
      <a:accent5>
        <a:srgbClr val="D52B1E"/>
      </a:accent5>
      <a:accent6>
        <a:srgbClr val="00A599"/>
      </a:accent6>
      <a:hlink>
        <a:srgbClr val="00A9E0"/>
      </a:hlink>
      <a:folHlink>
        <a:srgbClr val="A2A4A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solidFill>
        <a:ln>
          <a:noFill/>
        </a:ln>
        <a:effectLst/>
      </a:spPr>
      <a:bodyPr rtlCol="0" anchor="ctr"/>
      <a:lstStyle>
        <a:defPPr algn="ctr">
          <a:defRPr dirty="0" err="1" smtClean="0">
            <a:solidFill>
              <a:schemeClr val="bg2"/>
            </a:solidFill>
          </a:defRPr>
        </a:defPPr>
      </a:lstStyle>
      <a:style>
        <a:lnRef idx="1">
          <a:schemeClr val="accent1"/>
        </a:lnRef>
        <a:fillRef idx="3">
          <a:schemeClr val="accent1"/>
        </a:fillRef>
        <a:effectRef idx="2">
          <a:schemeClr val="accent1"/>
        </a:effectRef>
        <a:fontRef idx="minor">
          <a:schemeClr val="lt1"/>
        </a:fontRef>
      </a:style>
    </a:spDef>
    <a:lnDef>
      <a:spPr>
        <a:ln>
          <a:solidFill>
            <a:schemeClr val="tx1"/>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Address and Disclaimer">
  <a:themeElements>
    <a:clrScheme name="Denton">
      <a:dk1>
        <a:srgbClr val="565A5C"/>
      </a:dk1>
      <a:lt1>
        <a:srgbClr val="6E2D91"/>
      </a:lt1>
      <a:dk2>
        <a:srgbClr val="5B1F69"/>
      </a:dk2>
      <a:lt2>
        <a:srgbClr val="FFFFFF"/>
      </a:lt2>
      <a:accent1>
        <a:srgbClr val="6E2D91"/>
      </a:accent1>
      <a:accent2>
        <a:srgbClr val="00A9E0"/>
      </a:accent2>
      <a:accent3>
        <a:srgbClr val="34B233"/>
      </a:accent3>
      <a:accent4>
        <a:srgbClr val="EEAF30"/>
      </a:accent4>
      <a:accent5>
        <a:srgbClr val="D52B1E"/>
      </a:accent5>
      <a:accent6>
        <a:srgbClr val="00A599"/>
      </a:accent6>
      <a:hlink>
        <a:srgbClr val="00A9E0"/>
      </a:hlink>
      <a:folHlink>
        <a:srgbClr val="A2A4A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solidFill>
        <a:ln>
          <a:noFill/>
        </a:ln>
        <a:effectLst/>
      </a:spPr>
      <a:bodyPr rtlCol="0" anchor="ctr"/>
      <a:lstStyle>
        <a:defPPr algn="ctr">
          <a:defRPr dirty="0" err="1" smtClean="0">
            <a:solidFill>
              <a:schemeClr val="bg2"/>
            </a:solidFill>
          </a:defRPr>
        </a:defPPr>
      </a:lstStyle>
      <a:style>
        <a:lnRef idx="1">
          <a:schemeClr val="accent1"/>
        </a:lnRef>
        <a:fillRef idx="3">
          <a:schemeClr val="accent1"/>
        </a:fillRef>
        <a:effectRef idx="2">
          <a:schemeClr val="accent1"/>
        </a:effectRef>
        <a:fontRef idx="minor">
          <a:schemeClr val="lt1"/>
        </a:fontRef>
      </a:style>
    </a:spDef>
    <a:lnDef>
      <a:spPr>
        <a:ln>
          <a:solidFill>
            <a:schemeClr val="tx1"/>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0</TotalTime>
  <Words>700</Words>
  <Application>Microsoft Office PowerPoint</Application>
  <PresentationFormat>On-screen Show (4:3)</PresentationFormat>
  <Paragraphs>177</Paragraphs>
  <Slides>17</Slides>
  <Notes>2</Notes>
  <HiddenSlides>0</HiddenSlides>
  <MMClips>0</MMClips>
  <ScaleCrop>false</ScaleCrop>
  <HeadingPairs>
    <vt:vector size="4" baseType="variant">
      <vt:variant>
        <vt:lpstr>Theme</vt:lpstr>
      </vt:variant>
      <vt:variant>
        <vt:i4>2</vt:i4>
      </vt:variant>
      <vt:variant>
        <vt:lpstr>Slide Titles</vt:lpstr>
      </vt:variant>
      <vt:variant>
        <vt:i4>17</vt:i4>
      </vt:variant>
    </vt:vector>
  </HeadingPairs>
  <TitlesOfParts>
    <vt:vector size="19" baseType="lpstr">
      <vt:lpstr>blank</vt:lpstr>
      <vt:lpstr>Office Address and Disclaimer</vt:lpstr>
      <vt:lpstr>Section 106 - A Practical Approach</vt:lpstr>
      <vt:lpstr>Section 106 - Context</vt:lpstr>
      <vt:lpstr>Section 106 - Recent Developments I</vt:lpstr>
      <vt:lpstr>S106 - Recent Developments II</vt:lpstr>
      <vt:lpstr>S106 - Recent Developments III</vt:lpstr>
      <vt:lpstr>S106 - Basics</vt:lpstr>
      <vt:lpstr>Section 106 - Regulation 122</vt:lpstr>
      <vt:lpstr>Section 106 - Regulation 122 and Appeals</vt:lpstr>
      <vt:lpstr>S106 - Regulation 123</vt:lpstr>
      <vt:lpstr>Section 106 - Reducing Affordable Housing I</vt:lpstr>
      <vt:lpstr>Section 106 - Reducing Affordable Housing II</vt:lpstr>
      <vt:lpstr>S106 - Practical Examples I</vt:lpstr>
      <vt:lpstr>Section 106 - Practical Examples II</vt:lpstr>
      <vt:lpstr>Section 106 - Practical Examples III</vt:lpstr>
      <vt:lpstr>S106 - Practical Examples IV </vt:lpstr>
      <vt:lpstr>S106 - Death of?</vt:lpstr>
      <vt:lpstr>PowerPoint Presentation</vt:lpstr>
    </vt:vector>
  </TitlesOfParts>
  <Company>Dentons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KJS 23.2.2015</dc:creator>
  <cp:lastModifiedBy>Gilian MacInnes</cp:lastModifiedBy>
  <cp:revision>55</cp:revision>
  <cp:lastPrinted>2015-02-25T15:09:52Z</cp:lastPrinted>
  <dcterms:created xsi:type="dcterms:W3CDTF">2015-02-25T11:39:55Z</dcterms:created>
  <dcterms:modified xsi:type="dcterms:W3CDTF">2015-03-10T08:26:16Z</dcterms:modified>
</cp:coreProperties>
</file>