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6"/>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DC9852A-E6F9-430D-A2E9-6EC77F8E5AC2}" type="datetimeFigureOut">
              <a:rPr lang="en-GB" smtClean="0"/>
              <a:t>25/02/2015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0B65325-1691-48E1-AB7E-CDB3CFD27F3B}" type="slidenum">
              <a:rPr lang="en-GB" smtClean="0"/>
              <a:t>‹#›</a:t>
            </a:fld>
            <a:endParaRPr lang="en-GB"/>
          </a:p>
        </p:txBody>
      </p:sp>
    </p:spTree>
    <p:extLst>
      <p:ext uri="{BB962C8B-B14F-4D97-AF65-F5344CB8AC3E}">
        <p14:creationId xmlns:p14="http://schemas.microsoft.com/office/powerpoint/2010/main" val="19102282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pPr>
              <a:defRPr/>
            </a:pPr>
            <a:endParaRPr lang="en-GB">
              <a:solidFill>
                <a:prstClr val="black"/>
              </a:solidFill>
            </a:endParaRPr>
          </a:p>
        </p:txBody>
      </p:sp>
      <p:sp>
        <p:nvSpPr>
          <p:cNvPr id="5" name="Footer Placeholder 4"/>
          <p:cNvSpPr>
            <a:spLocks noGrp="1"/>
          </p:cNvSpPr>
          <p:nvPr>
            <p:ph type="ftr" sz="quarter" idx="11"/>
          </p:nvPr>
        </p:nvSpPr>
        <p:spPr/>
        <p:txBody>
          <a:bodyPr/>
          <a:lstStyle/>
          <a:p>
            <a:pPr>
              <a:defRPr/>
            </a:pPr>
            <a:endParaRPr lang="en-GB">
              <a:solidFill>
                <a:prstClr val="black"/>
              </a:solidFill>
            </a:endParaRPr>
          </a:p>
        </p:txBody>
      </p:sp>
      <p:sp>
        <p:nvSpPr>
          <p:cNvPr id="6" name="Slide Number Placeholder 5"/>
          <p:cNvSpPr>
            <a:spLocks noGrp="1"/>
          </p:cNvSpPr>
          <p:nvPr>
            <p:ph type="sldNum" sz="quarter" idx="12"/>
          </p:nvPr>
        </p:nvSpPr>
        <p:spPr/>
        <p:txBody>
          <a:bodyPr/>
          <a:lstStyle/>
          <a:p>
            <a:pPr>
              <a:defRPr/>
            </a:pPr>
            <a:fld id="{2A973C00-F7F3-4A47-9F9E-1116E727D7AF}" type="slidenum">
              <a:rPr lang="en-GB" smtClean="0">
                <a:solidFill>
                  <a:prstClr val="black"/>
                </a:solidFill>
              </a:rPr>
              <a:pPr>
                <a:defRPr/>
              </a:pPr>
              <a:t>1</a:t>
            </a:fld>
            <a:endParaRPr lang="en-GB">
              <a:solidFill>
                <a:prstClr val="black"/>
              </a:solidFill>
            </a:endParaRPr>
          </a:p>
        </p:txBody>
      </p:sp>
    </p:spTree>
    <p:extLst>
      <p:ext uri="{BB962C8B-B14F-4D97-AF65-F5344CB8AC3E}">
        <p14:creationId xmlns:p14="http://schemas.microsoft.com/office/powerpoint/2010/main" val="6598848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pPr>
              <a:defRPr/>
            </a:pPr>
            <a:endParaRPr lang="en-GB">
              <a:solidFill>
                <a:prstClr val="black"/>
              </a:solidFill>
            </a:endParaRPr>
          </a:p>
        </p:txBody>
      </p:sp>
      <p:sp>
        <p:nvSpPr>
          <p:cNvPr id="5" name="Footer Placeholder 4"/>
          <p:cNvSpPr>
            <a:spLocks noGrp="1"/>
          </p:cNvSpPr>
          <p:nvPr>
            <p:ph type="ftr" sz="quarter" idx="11"/>
          </p:nvPr>
        </p:nvSpPr>
        <p:spPr/>
        <p:txBody>
          <a:bodyPr/>
          <a:lstStyle/>
          <a:p>
            <a:pPr>
              <a:defRPr/>
            </a:pPr>
            <a:endParaRPr lang="en-GB">
              <a:solidFill>
                <a:prstClr val="black"/>
              </a:solidFill>
            </a:endParaRPr>
          </a:p>
        </p:txBody>
      </p:sp>
      <p:sp>
        <p:nvSpPr>
          <p:cNvPr id="6" name="Slide Number Placeholder 5"/>
          <p:cNvSpPr>
            <a:spLocks noGrp="1"/>
          </p:cNvSpPr>
          <p:nvPr>
            <p:ph type="sldNum" sz="quarter" idx="12"/>
          </p:nvPr>
        </p:nvSpPr>
        <p:spPr/>
        <p:txBody>
          <a:bodyPr/>
          <a:lstStyle/>
          <a:p>
            <a:pPr>
              <a:defRPr/>
            </a:pPr>
            <a:fld id="{2A973C00-F7F3-4A47-9F9E-1116E727D7AF}" type="slidenum">
              <a:rPr lang="en-GB" smtClean="0">
                <a:solidFill>
                  <a:prstClr val="black"/>
                </a:solidFill>
              </a:rPr>
              <a:pPr>
                <a:defRPr/>
              </a:pPr>
              <a:t>10</a:t>
            </a:fld>
            <a:endParaRPr lang="en-GB">
              <a:solidFill>
                <a:prstClr val="black"/>
              </a:solidFill>
            </a:endParaRPr>
          </a:p>
        </p:txBody>
      </p:sp>
    </p:spTree>
    <p:extLst>
      <p:ext uri="{BB962C8B-B14F-4D97-AF65-F5344CB8AC3E}">
        <p14:creationId xmlns:p14="http://schemas.microsoft.com/office/powerpoint/2010/main" val="38022792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pPr>
              <a:defRPr/>
            </a:pPr>
            <a:endParaRPr lang="en-GB">
              <a:solidFill>
                <a:prstClr val="black"/>
              </a:solidFill>
            </a:endParaRPr>
          </a:p>
        </p:txBody>
      </p:sp>
      <p:sp>
        <p:nvSpPr>
          <p:cNvPr id="5" name="Footer Placeholder 4"/>
          <p:cNvSpPr>
            <a:spLocks noGrp="1"/>
          </p:cNvSpPr>
          <p:nvPr>
            <p:ph type="ftr" sz="quarter" idx="11"/>
          </p:nvPr>
        </p:nvSpPr>
        <p:spPr/>
        <p:txBody>
          <a:bodyPr/>
          <a:lstStyle/>
          <a:p>
            <a:pPr>
              <a:defRPr/>
            </a:pPr>
            <a:endParaRPr lang="en-GB">
              <a:solidFill>
                <a:prstClr val="black"/>
              </a:solidFill>
            </a:endParaRPr>
          </a:p>
        </p:txBody>
      </p:sp>
      <p:sp>
        <p:nvSpPr>
          <p:cNvPr id="6" name="Slide Number Placeholder 5"/>
          <p:cNvSpPr>
            <a:spLocks noGrp="1"/>
          </p:cNvSpPr>
          <p:nvPr>
            <p:ph type="sldNum" sz="quarter" idx="12"/>
          </p:nvPr>
        </p:nvSpPr>
        <p:spPr/>
        <p:txBody>
          <a:bodyPr/>
          <a:lstStyle/>
          <a:p>
            <a:pPr>
              <a:defRPr/>
            </a:pPr>
            <a:fld id="{2A973C00-F7F3-4A47-9F9E-1116E727D7AF}" type="slidenum">
              <a:rPr lang="en-GB" smtClean="0">
                <a:solidFill>
                  <a:prstClr val="black"/>
                </a:solidFill>
              </a:rPr>
              <a:pPr>
                <a:defRPr/>
              </a:pPr>
              <a:t>11</a:t>
            </a:fld>
            <a:endParaRPr lang="en-GB">
              <a:solidFill>
                <a:prstClr val="black"/>
              </a:solidFill>
            </a:endParaRPr>
          </a:p>
        </p:txBody>
      </p:sp>
    </p:spTree>
    <p:extLst>
      <p:ext uri="{BB962C8B-B14F-4D97-AF65-F5344CB8AC3E}">
        <p14:creationId xmlns:p14="http://schemas.microsoft.com/office/powerpoint/2010/main" val="6434024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pPr>
              <a:defRPr/>
            </a:pPr>
            <a:endParaRPr lang="en-GB">
              <a:solidFill>
                <a:prstClr val="black"/>
              </a:solidFill>
            </a:endParaRPr>
          </a:p>
        </p:txBody>
      </p:sp>
      <p:sp>
        <p:nvSpPr>
          <p:cNvPr id="5" name="Footer Placeholder 4"/>
          <p:cNvSpPr>
            <a:spLocks noGrp="1"/>
          </p:cNvSpPr>
          <p:nvPr>
            <p:ph type="ftr" sz="quarter" idx="11"/>
          </p:nvPr>
        </p:nvSpPr>
        <p:spPr/>
        <p:txBody>
          <a:bodyPr/>
          <a:lstStyle/>
          <a:p>
            <a:pPr>
              <a:defRPr/>
            </a:pPr>
            <a:endParaRPr lang="en-GB">
              <a:solidFill>
                <a:prstClr val="black"/>
              </a:solidFill>
            </a:endParaRPr>
          </a:p>
        </p:txBody>
      </p:sp>
      <p:sp>
        <p:nvSpPr>
          <p:cNvPr id="6" name="Slide Number Placeholder 5"/>
          <p:cNvSpPr>
            <a:spLocks noGrp="1"/>
          </p:cNvSpPr>
          <p:nvPr>
            <p:ph type="sldNum" sz="quarter" idx="12"/>
          </p:nvPr>
        </p:nvSpPr>
        <p:spPr/>
        <p:txBody>
          <a:bodyPr/>
          <a:lstStyle/>
          <a:p>
            <a:pPr>
              <a:defRPr/>
            </a:pPr>
            <a:fld id="{2A973C00-F7F3-4A47-9F9E-1116E727D7AF}" type="slidenum">
              <a:rPr lang="en-GB" smtClean="0">
                <a:solidFill>
                  <a:prstClr val="black"/>
                </a:solidFill>
              </a:rPr>
              <a:pPr>
                <a:defRPr/>
              </a:pPr>
              <a:t>12</a:t>
            </a:fld>
            <a:endParaRPr lang="en-GB">
              <a:solidFill>
                <a:prstClr val="black"/>
              </a:solidFill>
            </a:endParaRPr>
          </a:p>
        </p:txBody>
      </p:sp>
    </p:spTree>
    <p:extLst>
      <p:ext uri="{BB962C8B-B14F-4D97-AF65-F5344CB8AC3E}">
        <p14:creationId xmlns:p14="http://schemas.microsoft.com/office/powerpoint/2010/main" val="25854261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idx="10"/>
          </p:nvPr>
        </p:nvSpPr>
        <p:spPr/>
        <p:txBody>
          <a:bodyPr/>
          <a:lstStyle/>
          <a:p>
            <a:pPr>
              <a:defRPr/>
            </a:pPr>
            <a:endParaRPr lang="en-GB">
              <a:solidFill>
                <a:prstClr val="black"/>
              </a:solidFill>
            </a:endParaRPr>
          </a:p>
        </p:txBody>
      </p:sp>
      <p:sp>
        <p:nvSpPr>
          <p:cNvPr id="5" name="Footer Placeholder 4"/>
          <p:cNvSpPr>
            <a:spLocks noGrp="1"/>
          </p:cNvSpPr>
          <p:nvPr>
            <p:ph type="ftr" sz="quarter" idx="11"/>
          </p:nvPr>
        </p:nvSpPr>
        <p:spPr/>
        <p:txBody>
          <a:bodyPr/>
          <a:lstStyle/>
          <a:p>
            <a:pPr>
              <a:defRPr/>
            </a:pPr>
            <a:endParaRPr lang="en-GB">
              <a:solidFill>
                <a:prstClr val="black"/>
              </a:solidFill>
            </a:endParaRPr>
          </a:p>
        </p:txBody>
      </p:sp>
      <p:sp>
        <p:nvSpPr>
          <p:cNvPr id="6" name="Slide Number Placeholder 5"/>
          <p:cNvSpPr>
            <a:spLocks noGrp="1"/>
          </p:cNvSpPr>
          <p:nvPr>
            <p:ph type="sldNum" sz="quarter" idx="12"/>
          </p:nvPr>
        </p:nvSpPr>
        <p:spPr/>
        <p:txBody>
          <a:bodyPr/>
          <a:lstStyle/>
          <a:p>
            <a:pPr>
              <a:defRPr/>
            </a:pPr>
            <a:fld id="{2A973C00-F7F3-4A47-9F9E-1116E727D7AF}" type="slidenum">
              <a:rPr lang="en-GB" smtClean="0">
                <a:solidFill>
                  <a:prstClr val="black"/>
                </a:solidFill>
              </a:rPr>
              <a:pPr>
                <a:defRPr/>
              </a:pPr>
              <a:t>13</a:t>
            </a:fld>
            <a:endParaRPr lang="en-GB">
              <a:solidFill>
                <a:prstClr val="black"/>
              </a:solidFill>
            </a:endParaRPr>
          </a:p>
        </p:txBody>
      </p:sp>
    </p:spTree>
    <p:extLst>
      <p:ext uri="{BB962C8B-B14F-4D97-AF65-F5344CB8AC3E}">
        <p14:creationId xmlns:p14="http://schemas.microsoft.com/office/powerpoint/2010/main" val="38105258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idx="10"/>
          </p:nvPr>
        </p:nvSpPr>
        <p:spPr/>
        <p:txBody>
          <a:bodyPr/>
          <a:lstStyle/>
          <a:p>
            <a:pPr>
              <a:defRPr/>
            </a:pPr>
            <a:endParaRPr lang="en-GB">
              <a:solidFill>
                <a:prstClr val="black"/>
              </a:solidFill>
            </a:endParaRPr>
          </a:p>
        </p:txBody>
      </p:sp>
      <p:sp>
        <p:nvSpPr>
          <p:cNvPr id="5" name="Footer Placeholder 4"/>
          <p:cNvSpPr>
            <a:spLocks noGrp="1"/>
          </p:cNvSpPr>
          <p:nvPr>
            <p:ph type="ftr" sz="quarter" idx="11"/>
          </p:nvPr>
        </p:nvSpPr>
        <p:spPr/>
        <p:txBody>
          <a:bodyPr/>
          <a:lstStyle/>
          <a:p>
            <a:pPr>
              <a:defRPr/>
            </a:pPr>
            <a:endParaRPr lang="en-GB">
              <a:solidFill>
                <a:prstClr val="black"/>
              </a:solidFill>
            </a:endParaRPr>
          </a:p>
        </p:txBody>
      </p:sp>
      <p:sp>
        <p:nvSpPr>
          <p:cNvPr id="6" name="Slide Number Placeholder 5"/>
          <p:cNvSpPr>
            <a:spLocks noGrp="1"/>
          </p:cNvSpPr>
          <p:nvPr>
            <p:ph type="sldNum" sz="quarter" idx="12"/>
          </p:nvPr>
        </p:nvSpPr>
        <p:spPr/>
        <p:txBody>
          <a:bodyPr/>
          <a:lstStyle/>
          <a:p>
            <a:pPr>
              <a:defRPr/>
            </a:pPr>
            <a:fld id="{2A973C00-F7F3-4A47-9F9E-1116E727D7AF}" type="slidenum">
              <a:rPr lang="en-GB" smtClean="0">
                <a:solidFill>
                  <a:prstClr val="black"/>
                </a:solidFill>
              </a:rPr>
              <a:pPr>
                <a:defRPr/>
              </a:pPr>
              <a:t>2</a:t>
            </a:fld>
            <a:endParaRPr lang="en-GB">
              <a:solidFill>
                <a:prstClr val="black"/>
              </a:solidFill>
            </a:endParaRPr>
          </a:p>
        </p:txBody>
      </p:sp>
    </p:spTree>
    <p:extLst>
      <p:ext uri="{BB962C8B-B14F-4D97-AF65-F5344CB8AC3E}">
        <p14:creationId xmlns:p14="http://schemas.microsoft.com/office/powerpoint/2010/main" val="32671983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pPr>
              <a:defRPr/>
            </a:pPr>
            <a:endParaRPr lang="en-GB">
              <a:solidFill>
                <a:prstClr val="black"/>
              </a:solidFill>
            </a:endParaRPr>
          </a:p>
        </p:txBody>
      </p:sp>
      <p:sp>
        <p:nvSpPr>
          <p:cNvPr id="5" name="Footer Placeholder 4"/>
          <p:cNvSpPr>
            <a:spLocks noGrp="1"/>
          </p:cNvSpPr>
          <p:nvPr>
            <p:ph type="ftr" sz="quarter" idx="11"/>
          </p:nvPr>
        </p:nvSpPr>
        <p:spPr/>
        <p:txBody>
          <a:bodyPr/>
          <a:lstStyle/>
          <a:p>
            <a:pPr>
              <a:defRPr/>
            </a:pPr>
            <a:endParaRPr lang="en-GB">
              <a:solidFill>
                <a:prstClr val="black"/>
              </a:solidFill>
            </a:endParaRPr>
          </a:p>
        </p:txBody>
      </p:sp>
      <p:sp>
        <p:nvSpPr>
          <p:cNvPr id="6" name="Slide Number Placeholder 5"/>
          <p:cNvSpPr>
            <a:spLocks noGrp="1"/>
          </p:cNvSpPr>
          <p:nvPr>
            <p:ph type="sldNum" sz="quarter" idx="12"/>
          </p:nvPr>
        </p:nvSpPr>
        <p:spPr/>
        <p:txBody>
          <a:bodyPr/>
          <a:lstStyle/>
          <a:p>
            <a:pPr>
              <a:defRPr/>
            </a:pPr>
            <a:fld id="{2A973C00-F7F3-4A47-9F9E-1116E727D7AF}" type="slidenum">
              <a:rPr lang="en-GB" smtClean="0">
                <a:solidFill>
                  <a:prstClr val="black"/>
                </a:solidFill>
              </a:rPr>
              <a:pPr>
                <a:defRPr/>
              </a:pPr>
              <a:t>3</a:t>
            </a:fld>
            <a:endParaRPr lang="en-GB">
              <a:solidFill>
                <a:prstClr val="black"/>
              </a:solidFill>
            </a:endParaRPr>
          </a:p>
        </p:txBody>
      </p:sp>
    </p:spTree>
    <p:extLst>
      <p:ext uri="{BB962C8B-B14F-4D97-AF65-F5344CB8AC3E}">
        <p14:creationId xmlns:p14="http://schemas.microsoft.com/office/powerpoint/2010/main" val="6051189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idx="10"/>
          </p:nvPr>
        </p:nvSpPr>
        <p:spPr/>
        <p:txBody>
          <a:bodyPr/>
          <a:lstStyle/>
          <a:p>
            <a:pPr>
              <a:defRPr/>
            </a:pPr>
            <a:endParaRPr lang="en-GB">
              <a:solidFill>
                <a:prstClr val="black"/>
              </a:solidFill>
            </a:endParaRPr>
          </a:p>
        </p:txBody>
      </p:sp>
      <p:sp>
        <p:nvSpPr>
          <p:cNvPr id="5" name="Footer Placeholder 4"/>
          <p:cNvSpPr>
            <a:spLocks noGrp="1"/>
          </p:cNvSpPr>
          <p:nvPr>
            <p:ph type="ftr" sz="quarter" idx="11"/>
          </p:nvPr>
        </p:nvSpPr>
        <p:spPr/>
        <p:txBody>
          <a:bodyPr/>
          <a:lstStyle/>
          <a:p>
            <a:pPr>
              <a:defRPr/>
            </a:pPr>
            <a:endParaRPr lang="en-GB">
              <a:solidFill>
                <a:prstClr val="black"/>
              </a:solidFill>
            </a:endParaRPr>
          </a:p>
        </p:txBody>
      </p:sp>
      <p:sp>
        <p:nvSpPr>
          <p:cNvPr id="6" name="Slide Number Placeholder 5"/>
          <p:cNvSpPr>
            <a:spLocks noGrp="1"/>
          </p:cNvSpPr>
          <p:nvPr>
            <p:ph type="sldNum" sz="quarter" idx="12"/>
          </p:nvPr>
        </p:nvSpPr>
        <p:spPr/>
        <p:txBody>
          <a:bodyPr/>
          <a:lstStyle/>
          <a:p>
            <a:pPr>
              <a:defRPr/>
            </a:pPr>
            <a:fld id="{2A973C00-F7F3-4A47-9F9E-1116E727D7AF}" type="slidenum">
              <a:rPr lang="en-GB" smtClean="0">
                <a:solidFill>
                  <a:prstClr val="black"/>
                </a:solidFill>
              </a:rPr>
              <a:pPr>
                <a:defRPr/>
              </a:pPr>
              <a:t>4</a:t>
            </a:fld>
            <a:endParaRPr lang="en-GB">
              <a:solidFill>
                <a:prstClr val="black"/>
              </a:solidFill>
            </a:endParaRPr>
          </a:p>
        </p:txBody>
      </p:sp>
    </p:spTree>
    <p:extLst>
      <p:ext uri="{BB962C8B-B14F-4D97-AF65-F5344CB8AC3E}">
        <p14:creationId xmlns:p14="http://schemas.microsoft.com/office/powerpoint/2010/main" val="26942540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idx="10"/>
          </p:nvPr>
        </p:nvSpPr>
        <p:spPr/>
        <p:txBody>
          <a:bodyPr/>
          <a:lstStyle/>
          <a:p>
            <a:pPr>
              <a:defRPr/>
            </a:pPr>
            <a:endParaRPr lang="en-GB">
              <a:solidFill>
                <a:prstClr val="black"/>
              </a:solidFill>
            </a:endParaRPr>
          </a:p>
        </p:txBody>
      </p:sp>
      <p:sp>
        <p:nvSpPr>
          <p:cNvPr id="5" name="Footer Placeholder 4"/>
          <p:cNvSpPr>
            <a:spLocks noGrp="1"/>
          </p:cNvSpPr>
          <p:nvPr>
            <p:ph type="ftr" sz="quarter" idx="11"/>
          </p:nvPr>
        </p:nvSpPr>
        <p:spPr/>
        <p:txBody>
          <a:bodyPr/>
          <a:lstStyle/>
          <a:p>
            <a:pPr>
              <a:defRPr/>
            </a:pPr>
            <a:endParaRPr lang="en-GB">
              <a:solidFill>
                <a:prstClr val="black"/>
              </a:solidFill>
            </a:endParaRPr>
          </a:p>
        </p:txBody>
      </p:sp>
      <p:sp>
        <p:nvSpPr>
          <p:cNvPr id="6" name="Slide Number Placeholder 5"/>
          <p:cNvSpPr>
            <a:spLocks noGrp="1"/>
          </p:cNvSpPr>
          <p:nvPr>
            <p:ph type="sldNum" sz="quarter" idx="12"/>
          </p:nvPr>
        </p:nvSpPr>
        <p:spPr/>
        <p:txBody>
          <a:bodyPr/>
          <a:lstStyle/>
          <a:p>
            <a:pPr>
              <a:defRPr/>
            </a:pPr>
            <a:fld id="{2A973C00-F7F3-4A47-9F9E-1116E727D7AF}" type="slidenum">
              <a:rPr lang="en-GB" smtClean="0">
                <a:solidFill>
                  <a:prstClr val="black"/>
                </a:solidFill>
              </a:rPr>
              <a:pPr>
                <a:defRPr/>
              </a:pPr>
              <a:t>5</a:t>
            </a:fld>
            <a:endParaRPr lang="en-GB">
              <a:solidFill>
                <a:prstClr val="black"/>
              </a:solidFill>
            </a:endParaRPr>
          </a:p>
        </p:txBody>
      </p:sp>
    </p:spTree>
    <p:extLst>
      <p:ext uri="{BB962C8B-B14F-4D97-AF65-F5344CB8AC3E}">
        <p14:creationId xmlns:p14="http://schemas.microsoft.com/office/powerpoint/2010/main" val="5866514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pPr>
              <a:defRPr/>
            </a:pPr>
            <a:endParaRPr lang="en-GB">
              <a:solidFill>
                <a:prstClr val="black"/>
              </a:solidFill>
            </a:endParaRPr>
          </a:p>
        </p:txBody>
      </p:sp>
      <p:sp>
        <p:nvSpPr>
          <p:cNvPr id="5" name="Footer Placeholder 4"/>
          <p:cNvSpPr>
            <a:spLocks noGrp="1"/>
          </p:cNvSpPr>
          <p:nvPr>
            <p:ph type="ftr" sz="quarter" idx="11"/>
          </p:nvPr>
        </p:nvSpPr>
        <p:spPr/>
        <p:txBody>
          <a:bodyPr/>
          <a:lstStyle/>
          <a:p>
            <a:pPr>
              <a:defRPr/>
            </a:pPr>
            <a:endParaRPr lang="en-GB">
              <a:solidFill>
                <a:prstClr val="black"/>
              </a:solidFill>
            </a:endParaRPr>
          </a:p>
        </p:txBody>
      </p:sp>
      <p:sp>
        <p:nvSpPr>
          <p:cNvPr id="6" name="Slide Number Placeholder 5"/>
          <p:cNvSpPr>
            <a:spLocks noGrp="1"/>
          </p:cNvSpPr>
          <p:nvPr>
            <p:ph type="sldNum" sz="quarter" idx="12"/>
          </p:nvPr>
        </p:nvSpPr>
        <p:spPr/>
        <p:txBody>
          <a:bodyPr/>
          <a:lstStyle/>
          <a:p>
            <a:pPr>
              <a:defRPr/>
            </a:pPr>
            <a:fld id="{2A973C00-F7F3-4A47-9F9E-1116E727D7AF}" type="slidenum">
              <a:rPr lang="en-GB" smtClean="0">
                <a:solidFill>
                  <a:prstClr val="black"/>
                </a:solidFill>
              </a:rPr>
              <a:pPr>
                <a:defRPr/>
              </a:pPr>
              <a:t>6</a:t>
            </a:fld>
            <a:endParaRPr lang="en-GB">
              <a:solidFill>
                <a:prstClr val="black"/>
              </a:solidFill>
            </a:endParaRPr>
          </a:p>
        </p:txBody>
      </p:sp>
    </p:spTree>
    <p:extLst>
      <p:ext uri="{BB962C8B-B14F-4D97-AF65-F5344CB8AC3E}">
        <p14:creationId xmlns:p14="http://schemas.microsoft.com/office/powerpoint/2010/main" val="8789263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idx="10"/>
          </p:nvPr>
        </p:nvSpPr>
        <p:spPr/>
        <p:txBody>
          <a:bodyPr/>
          <a:lstStyle/>
          <a:p>
            <a:pPr>
              <a:defRPr/>
            </a:pPr>
            <a:endParaRPr lang="en-GB">
              <a:solidFill>
                <a:prstClr val="black"/>
              </a:solidFill>
            </a:endParaRPr>
          </a:p>
        </p:txBody>
      </p:sp>
      <p:sp>
        <p:nvSpPr>
          <p:cNvPr id="5" name="Footer Placeholder 4"/>
          <p:cNvSpPr>
            <a:spLocks noGrp="1"/>
          </p:cNvSpPr>
          <p:nvPr>
            <p:ph type="ftr" sz="quarter" idx="11"/>
          </p:nvPr>
        </p:nvSpPr>
        <p:spPr/>
        <p:txBody>
          <a:bodyPr/>
          <a:lstStyle/>
          <a:p>
            <a:pPr>
              <a:defRPr/>
            </a:pPr>
            <a:endParaRPr lang="en-GB">
              <a:solidFill>
                <a:prstClr val="black"/>
              </a:solidFill>
            </a:endParaRPr>
          </a:p>
        </p:txBody>
      </p:sp>
      <p:sp>
        <p:nvSpPr>
          <p:cNvPr id="6" name="Slide Number Placeholder 5"/>
          <p:cNvSpPr>
            <a:spLocks noGrp="1"/>
          </p:cNvSpPr>
          <p:nvPr>
            <p:ph type="sldNum" sz="quarter" idx="12"/>
          </p:nvPr>
        </p:nvSpPr>
        <p:spPr/>
        <p:txBody>
          <a:bodyPr/>
          <a:lstStyle/>
          <a:p>
            <a:pPr>
              <a:defRPr/>
            </a:pPr>
            <a:fld id="{2A973C00-F7F3-4A47-9F9E-1116E727D7AF}" type="slidenum">
              <a:rPr lang="en-GB" smtClean="0">
                <a:solidFill>
                  <a:prstClr val="black"/>
                </a:solidFill>
              </a:rPr>
              <a:pPr>
                <a:defRPr/>
              </a:pPr>
              <a:t>7</a:t>
            </a:fld>
            <a:endParaRPr lang="en-GB">
              <a:solidFill>
                <a:prstClr val="black"/>
              </a:solidFill>
            </a:endParaRPr>
          </a:p>
        </p:txBody>
      </p:sp>
    </p:spTree>
    <p:extLst>
      <p:ext uri="{BB962C8B-B14F-4D97-AF65-F5344CB8AC3E}">
        <p14:creationId xmlns:p14="http://schemas.microsoft.com/office/powerpoint/2010/main" val="2280603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pPr>
              <a:defRPr/>
            </a:pPr>
            <a:endParaRPr lang="en-GB">
              <a:solidFill>
                <a:prstClr val="black"/>
              </a:solidFill>
            </a:endParaRPr>
          </a:p>
        </p:txBody>
      </p:sp>
      <p:sp>
        <p:nvSpPr>
          <p:cNvPr id="5" name="Footer Placeholder 4"/>
          <p:cNvSpPr>
            <a:spLocks noGrp="1"/>
          </p:cNvSpPr>
          <p:nvPr>
            <p:ph type="ftr" sz="quarter" idx="11"/>
          </p:nvPr>
        </p:nvSpPr>
        <p:spPr/>
        <p:txBody>
          <a:bodyPr/>
          <a:lstStyle/>
          <a:p>
            <a:pPr>
              <a:defRPr/>
            </a:pPr>
            <a:endParaRPr lang="en-GB">
              <a:solidFill>
                <a:prstClr val="black"/>
              </a:solidFill>
            </a:endParaRPr>
          </a:p>
        </p:txBody>
      </p:sp>
      <p:sp>
        <p:nvSpPr>
          <p:cNvPr id="6" name="Slide Number Placeholder 5"/>
          <p:cNvSpPr>
            <a:spLocks noGrp="1"/>
          </p:cNvSpPr>
          <p:nvPr>
            <p:ph type="sldNum" sz="quarter" idx="12"/>
          </p:nvPr>
        </p:nvSpPr>
        <p:spPr/>
        <p:txBody>
          <a:bodyPr/>
          <a:lstStyle/>
          <a:p>
            <a:pPr>
              <a:defRPr/>
            </a:pPr>
            <a:fld id="{2A973C00-F7F3-4A47-9F9E-1116E727D7AF}" type="slidenum">
              <a:rPr lang="en-GB" smtClean="0">
                <a:solidFill>
                  <a:prstClr val="black"/>
                </a:solidFill>
              </a:rPr>
              <a:pPr>
                <a:defRPr/>
              </a:pPr>
              <a:t>8</a:t>
            </a:fld>
            <a:endParaRPr lang="en-GB">
              <a:solidFill>
                <a:prstClr val="black"/>
              </a:solidFill>
            </a:endParaRPr>
          </a:p>
        </p:txBody>
      </p:sp>
    </p:spTree>
    <p:extLst>
      <p:ext uri="{BB962C8B-B14F-4D97-AF65-F5344CB8AC3E}">
        <p14:creationId xmlns:p14="http://schemas.microsoft.com/office/powerpoint/2010/main" val="3811229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pPr>
              <a:defRPr/>
            </a:pPr>
            <a:endParaRPr lang="en-GB">
              <a:solidFill>
                <a:prstClr val="black"/>
              </a:solidFill>
            </a:endParaRPr>
          </a:p>
        </p:txBody>
      </p:sp>
      <p:sp>
        <p:nvSpPr>
          <p:cNvPr id="5" name="Footer Placeholder 4"/>
          <p:cNvSpPr>
            <a:spLocks noGrp="1"/>
          </p:cNvSpPr>
          <p:nvPr>
            <p:ph type="ftr" sz="quarter" idx="11"/>
          </p:nvPr>
        </p:nvSpPr>
        <p:spPr/>
        <p:txBody>
          <a:bodyPr/>
          <a:lstStyle/>
          <a:p>
            <a:pPr>
              <a:defRPr/>
            </a:pPr>
            <a:endParaRPr lang="en-GB">
              <a:solidFill>
                <a:prstClr val="black"/>
              </a:solidFill>
            </a:endParaRPr>
          </a:p>
        </p:txBody>
      </p:sp>
      <p:sp>
        <p:nvSpPr>
          <p:cNvPr id="6" name="Slide Number Placeholder 5"/>
          <p:cNvSpPr>
            <a:spLocks noGrp="1"/>
          </p:cNvSpPr>
          <p:nvPr>
            <p:ph type="sldNum" sz="quarter" idx="12"/>
          </p:nvPr>
        </p:nvSpPr>
        <p:spPr/>
        <p:txBody>
          <a:bodyPr/>
          <a:lstStyle/>
          <a:p>
            <a:pPr>
              <a:defRPr/>
            </a:pPr>
            <a:fld id="{2A973C00-F7F3-4A47-9F9E-1116E727D7AF}" type="slidenum">
              <a:rPr lang="en-GB" smtClean="0">
                <a:solidFill>
                  <a:prstClr val="black"/>
                </a:solidFill>
              </a:rPr>
              <a:pPr>
                <a:defRPr/>
              </a:pPr>
              <a:t>9</a:t>
            </a:fld>
            <a:endParaRPr lang="en-GB">
              <a:solidFill>
                <a:prstClr val="black"/>
              </a:solidFill>
            </a:endParaRPr>
          </a:p>
        </p:txBody>
      </p:sp>
    </p:spTree>
    <p:extLst>
      <p:ext uri="{BB962C8B-B14F-4D97-AF65-F5344CB8AC3E}">
        <p14:creationId xmlns:p14="http://schemas.microsoft.com/office/powerpoint/2010/main" val="17240352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005F4835-F37C-4E1B-B016-F6C7500A1A0A}" type="datetimeFigureOut">
              <a:rPr lang="en-GB" smtClean="0"/>
              <a:t>25/02/2015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C5632D4-333A-4F76-AFA5-97759F6E868C}" type="slidenum">
              <a:rPr lang="en-GB" smtClean="0"/>
              <a:t>‹#›</a:t>
            </a:fld>
            <a:endParaRPr lang="en-GB"/>
          </a:p>
        </p:txBody>
      </p:sp>
    </p:spTree>
    <p:extLst>
      <p:ext uri="{BB962C8B-B14F-4D97-AF65-F5344CB8AC3E}">
        <p14:creationId xmlns:p14="http://schemas.microsoft.com/office/powerpoint/2010/main" val="19243910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05F4835-F37C-4E1B-B016-F6C7500A1A0A}" type="datetimeFigureOut">
              <a:rPr lang="en-GB" smtClean="0"/>
              <a:t>25/02/2015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C5632D4-333A-4F76-AFA5-97759F6E868C}" type="slidenum">
              <a:rPr lang="en-GB" smtClean="0"/>
              <a:t>‹#›</a:t>
            </a:fld>
            <a:endParaRPr lang="en-GB"/>
          </a:p>
        </p:txBody>
      </p:sp>
    </p:spTree>
    <p:extLst>
      <p:ext uri="{BB962C8B-B14F-4D97-AF65-F5344CB8AC3E}">
        <p14:creationId xmlns:p14="http://schemas.microsoft.com/office/powerpoint/2010/main" val="8473061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05F4835-F37C-4E1B-B016-F6C7500A1A0A}" type="datetimeFigureOut">
              <a:rPr lang="en-GB" smtClean="0"/>
              <a:t>25/02/2015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C5632D4-333A-4F76-AFA5-97759F6E868C}" type="slidenum">
              <a:rPr lang="en-GB" smtClean="0"/>
              <a:t>‹#›</a:t>
            </a:fld>
            <a:endParaRPr lang="en-GB"/>
          </a:p>
        </p:txBody>
      </p:sp>
    </p:spTree>
    <p:extLst>
      <p:ext uri="{BB962C8B-B14F-4D97-AF65-F5344CB8AC3E}">
        <p14:creationId xmlns:p14="http://schemas.microsoft.com/office/powerpoint/2010/main" val="2048315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4" name="Rectangle 7"/>
          <p:cNvSpPr>
            <a:spLocks noChangeArrowheads="1"/>
          </p:cNvSpPr>
          <p:nvPr/>
        </p:nvSpPr>
        <p:spPr bwMode="auto">
          <a:xfrm>
            <a:off x="0" y="0"/>
            <a:ext cx="9144000" cy="685800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400">
              <a:solidFill>
                <a:srgbClr val="000000"/>
              </a:solidFill>
            </a:endParaRPr>
          </a:p>
        </p:txBody>
      </p:sp>
      <p:pic>
        <p:nvPicPr>
          <p:cNvPr id="5" name="Picture 6" descr="background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371600"/>
            <a:ext cx="914400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0" descr="DCLG_CMYK_AW"/>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388" y="188913"/>
            <a:ext cx="2016125" cy="1123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8" name="Rectangle 2"/>
          <p:cNvSpPr>
            <a:spLocks noGrp="1" noChangeArrowheads="1"/>
          </p:cNvSpPr>
          <p:nvPr>
            <p:ph type="ctrTitle"/>
          </p:nvPr>
        </p:nvSpPr>
        <p:spPr>
          <a:xfrm>
            <a:off x="990600" y="2819400"/>
            <a:ext cx="7467600" cy="2667000"/>
          </a:xfrm>
        </p:spPr>
        <p:txBody>
          <a:bodyPr anchor="ctr"/>
          <a:lstStyle>
            <a:lvl1pPr algn="l">
              <a:defRPr sz="4400">
                <a:solidFill>
                  <a:srgbClr val="FFFFFF"/>
                </a:solidFill>
              </a:defRPr>
            </a:lvl1pPr>
          </a:lstStyle>
          <a:p>
            <a:pPr lvl="0"/>
            <a:r>
              <a:rPr lang="en-US" noProof="0" smtClean="0"/>
              <a:t>Click to edit Master title style</a:t>
            </a:r>
            <a:endParaRPr lang="en-GB" noProof="0" smtClean="0"/>
          </a:p>
        </p:txBody>
      </p:sp>
      <p:sp>
        <p:nvSpPr>
          <p:cNvPr id="4099" name="Rectangle 3"/>
          <p:cNvSpPr>
            <a:spLocks noGrp="1" noChangeArrowheads="1"/>
          </p:cNvSpPr>
          <p:nvPr>
            <p:ph type="subTitle" idx="1"/>
          </p:nvPr>
        </p:nvSpPr>
        <p:spPr>
          <a:xfrm>
            <a:off x="990600" y="5791200"/>
            <a:ext cx="6781800" cy="533400"/>
          </a:xfrm>
        </p:spPr>
        <p:txBody>
          <a:bodyPr/>
          <a:lstStyle>
            <a:lvl1pPr>
              <a:defRPr/>
            </a:lvl1pPr>
          </a:lstStyle>
          <a:p>
            <a:pPr lvl="0"/>
            <a:r>
              <a:rPr lang="en-US" noProof="0" smtClean="0"/>
              <a:t>Click to edit Master subtitle style</a:t>
            </a:r>
            <a:endParaRPr lang="en-GB" noProof="0" smtClean="0"/>
          </a:p>
        </p:txBody>
      </p:sp>
    </p:spTree>
    <p:extLst>
      <p:ext uri="{BB962C8B-B14F-4D97-AF65-F5344CB8AC3E}">
        <p14:creationId xmlns:p14="http://schemas.microsoft.com/office/powerpoint/2010/main" val="8698989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6"/>
          <p:cNvSpPr>
            <a:spLocks noGrp="1" noChangeArrowheads="1"/>
          </p:cNvSpPr>
          <p:nvPr>
            <p:ph type="sldNum" sz="quarter" idx="10"/>
          </p:nvPr>
        </p:nvSpPr>
        <p:spPr>
          <a:ln/>
        </p:spPr>
        <p:txBody>
          <a:bodyPr/>
          <a:lstStyle>
            <a:lvl1pPr>
              <a:defRPr/>
            </a:lvl1pPr>
          </a:lstStyle>
          <a:p>
            <a:pPr>
              <a:defRPr/>
            </a:pPr>
            <a:fld id="{564F4DB8-A8B3-47A2-91FC-7573F2E48EFB}"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27096242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D893715F-6089-4F8B-BAB8-03E810C351E4}"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4377349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952500" y="1981200"/>
            <a:ext cx="3671888"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776788" y="1981200"/>
            <a:ext cx="3673475"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6"/>
          <p:cNvSpPr>
            <a:spLocks noGrp="1" noChangeArrowheads="1"/>
          </p:cNvSpPr>
          <p:nvPr>
            <p:ph type="sldNum" sz="quarter" idx="10"/>
          </p:nvPr>
        </p:nvSpPr>
        <p:spPr>
          <a:ln/>
        </p:spPr>
        <p:txBody>
          <a:bodyPr/>
          <a:lstStyle>
            <a:lvl1pPr>
              <a:defRPr/>
            </a:lvl1pPr>
          </a:lstStyle>
          <a:p>
            <a:pPr>
              <a:defRPr/>
            </a:pPr>
            <a:fld id="{0B792673-14F4-41E6-A37A-C999E13ECB9A}"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21577021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6"/>
          <p:cNvSpPr>
            <a:spLocks noGrp="1" noChangeArrowheads="1"/>
          </p:cNvSpPr>
          <p:nvPr>
            <p:ph type="sldNum" sz="quarter" idx="10"/>
          </p:nvPr>
        </p:nvSpPr>
        <p:spPr>
          <a:ln/>
        </p:spPr>
        <p:txBody>
          <a:bodyPr/>
          <a:lstStyle>
            <a:lvl1pPr>
              <a:defRPr/>
            </a:lvl1pPr>
          </a:lstStyle>
          <a:p>
            <a:pPr>
              <a:defRPr/>
            </a:pPr>
            <a:fld id="{882DA867-0D93-45FA-BAA2-CACFB1BB0372}"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40753933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6"/>
          <p:cNvSpPr>
            <a:spLocks noGrp="1" noChangeArrowheads="1"/>
          </p:cNvSpPr>
          <p:nvPr>
            <p:ph type="sldNum" sz="quarter" idx="10"/>
          </p:nvPr>
        </p:nvSpPr>
        <p:spPr>
          <a:ln/>
        </p:spPr>
        <p:txBody>
          <a:bodyPr/>
          <a:lstStyle>
            <a:lvl1pPr>
              <a:defRPr/>
            </a:lvl1pPr>
          </a:lstStyle>
          <a:p>
            <a:pPr>
              <a:defRPr/>
            </a:pPr>
            <a:fld id="{56608F05-6D48-469B-A551-87D80B7BBA35}"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297651014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31E91063-3139-4064-9A97-F0FEA216F1B1}"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391931713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01F4EA7A-D44D-43FB-9FAF-6F3A4700FDE8}"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5405970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05F4835-F37C-4E1B-B016-F6C7500A1A0A}" type="datetimeFigureOut">
              <a:rPr lang="en-GB" smtClean="0"/>
              <a:t>25/02/2015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C5632D4-333A-4F76-AFA5-97759F6E868C}" type="slidenum">
              <a:rPr lang="en-GB" smtClean="0"/>
              <a:t>‹#›</a:t>
            </a:fld>
            <a:endParaRPr lang="en-GB"/>
          </a:p>
        </p:txBody>
      </p:sp>
    </p:spTree>
    <p:extLst>
      <p:ext uri="{BB962C8B-B14F-4D97-AF65-F5344CB8AC3E}">
        <p14:creationId xmlns:p14="http://schemas.microsoft.com/office/powerpoint/2010/main" val="96980145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A9721806-323D-4404-8F16-22D5A5FCBCB9}"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344284887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6"/>
          <p:cNvSpPr>
            <a:spLocks noGrp="1" noChangeArrowheads="1"/>
          </p:cNvSpPr>
          <p:nvPr>
            <p:ph type="sldNum" sz="quarter" idx="10"/>
          </p:nvPr>
        </p:nvSpPr>
        <p:spPr>
          <a:ln/>
        </p:spPr>
        <p:txBody>
          <a:bodyPr/>
          <a:lstStyle>
            <a:lvl1pPr>
              <a:defRPr/>
            </a:lvl1pPr>
          </a:lstStyle>
          <a:p>
            <a:pPr>
              <a:defRPr/>
            </a:pPr>
            <a:fld id="{F63F3074-C5BE-4AFF-93A3-54E4CC901D77}"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122261693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7013" y="582613"/>
            <a:ext cx="1873250" cy="5513387"/>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952500" y="582613"/>
            <a:ext cx="5472113" cy="55133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6"/>
          <p:cNvSpPr>
            <a:spLocks noGrp="1" noChangeArrowheads="1"/>
          </p:cNvSpPr>
          <p:nvPr>
            <p:ph type="sldNum" sz="quarter" idx="10"/>
          </p:nvPr>
        </p:nvSpPr>
        <p:spPr>
          <a:ln/>
        </p:spPr>
        <p:txBody>
          <a:bodyPr/>
          <a:lstStyle>
            <a:lvl1pPr>
              <a:defRPr/>
            </a:lvl1pPr>
          </a:lstStyle>
          <a:p>
            <a:pPr>
              <a:defRPr/>
            </a:pPr>
            <a:fld id="{478E660D-6AE2-440A-9088-7709F09691AA}"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21629408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05F4835-F37C-4E1B-B016-F6C7500A1A0A}" type="datetimeFigureOut">
              <a:rPr lang="en-GB" smtClean="0"/>
              <a:t>25/02/2015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C5632D4-333A-4F76-AFA5-97759F6E868C}" type="slidenum">
              <a:rPr lang="en-GB" smtClean="0"/>
              <a:t>‹#›</a:t>
            </a:fld>
            <a:endParaRPr lang="en-GB"/>
          </a:p>
        </p:txBody>
      </p:sp>
    </p:spTree>
    <p:extLst>
      <p:ext uri="{BB962C8B-B14F-4D97-AF65-F5344CB8AC3E}">
        <p14:creationId xmlns:p14="http://schemas.microsoft.com/office/powerpoint/2010/main" val="23135639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005F4835-F37C-4E1B-B016-F6C7500A1A0A}" type="datetimeFigureOut">
              <a:rPr lang="en-GB" smtClean="0"/>
              <a:t>25/02/2015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C5632D4-333A-4F76-AFA5-97759F6E868C}" type="slidenum">
              <a:rPr lang="en-GB" smtClean="0"/>
              <a:t>‹#›</a:t>
            </a:fld>
            <a:endParaRPr lang="en-GB"/>
          </a:p>
        </p:txBody>
      </p:sp>
    </p:spTree>
    <p:extLst>
      <p:ext uri="{BB962C8B-B14F-4D97-AF65-F5344CB8AC3E}">
        <p14:creationId xmlns:p14="http://schemas.microsoft.com/office/powerpoint/2010/main" val="3114099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005F4835-F37C-4E1B-B016-F6C7500A1A0A}" type="datetimeFigureOut">
              <a:rPr lang="en-GB" smtClean="0"/>
              <a:t>25/02/2015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C5632D4-333A-4F76-AFA5-97759F6E868C}" type="slidenum">
              <a:rPr lang="en-GB" smtClean="0"/>
              <a:t>‹#›</a:t>
            </a:fld>
            <a:endParaRPr lang="en-GB"/>
          </a:p>
        </p:txBody>
      </p:sp>
    </p:spTree>
    <p:extLst>
      <p:ext uri="{BB962C8B-B14F-4D97-AF65-F5344CB8AC3E}">
        <p14:creationId xmlns:p14="http://schemas.microsoft.com/office/powerpoint/2010/main" val="2641906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005F4835-F37C-4E1B-B016-F6C7500A1A0A}" type="datetimeFigureOut">
              <a:rPr lang="en-GB" smtClean="0"/>
              <a:t>25/02/2015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C5632D4-333A-4F76-AFA5-97759F6E868C}" type="slidenum">
              <a:rPr lang="en-GB" smtClean="0"/>
              <a:t>‹#›</a:t>
            </a:fld>
            <a:endParaRPr lang="en-GB"/>
          </a:p>
        </p:txBody>
      </p:sp>
    </p:spTree>
    <p:extLst>
      <p:ext uri="{BB962C8B-B14F-4D97-AF65-F5344CB8AC3E}">
        <p14:creationId xmlns:p14="http://schemas.microsoft.com/office/powerpoint/2010/main" val="1852480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5F4835-F37C-4E1B-B016-F6C7500A1A0A}" type="datetimeFigureOut">
              <a:rPr lang="en-GB" smtClean="0"/>
              <a:t>25/02/2015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C5632D4-333A-4F76-AFA5-97759F6E868C}" type="slidenum">
              <a:rPr lang="en-GB" smtClean="0"/>
              <a:t>‹#›</a:t>
            </a:fld>
            <a:endParaRPr lang="en-GB"/>
          </a:p>
        </p:txBody>
      </p:sp>
    </p:spTree>
    <p:extLst>
      <p:ext uri="{BB962C8B-B14F-4D97-AF65-F5344CB8AC3E}">
        <p14:creationId xmlns:p14="http://schemas.microsoft.com/office/powerpoint/2010/main" val="34689296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5F4835-F37C-4E1B-B016-F6C7500A1A0A}" type="datetimeFigureOut">
              <a:rPr lang="en-GB" smtClean="0"/>
              <a:t>25/02/2015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C5632D4-333A-4F76-AFA5-97759F6E868C}" type="slidenum">
              <a:rPr lang="en-GB" smtClean="0"/>
              <a:t>‹#›</a:t>
            </a:fld>
            <a:endParaRPr lang="en-GB"/>
          </a:p>
        </p:txBody>
      </p:sp>
    </p:spTree>
    <p:extLst>
      <p:ext uri="{BB962C8B-B14F-4D97-AF65-F5344CB8AC3E}">
        <p14:creationId xmlns:p14="http://schemas.microsoft.com/office/powerpoint/2010/main" val="9268846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5F4835-F37C-4E1B-B016-F6C7500A1A0A}" type="datetimeFigureOut">
              <a:rPr lang="en-GB" smtClean="0"/>
              <a:t>25/02/2015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C5632D4-333A-4F76-AFA5-97759F6E868C}" type="slidenum">
              <a:rPr lang="en-GB" smtClean="0"/>
              <a:t>‹#›</a:t>
            </a:fld>
            <a:endParaRPr lang="en-GB"/>
          </a:p>
        </p:txBody>
      </p:sp>
    </p:spTree>
    <p:extLst>
      <p:ext uri="{BB962C8B-B14F-4D97-AF65-F5344CB8AC3E}">
        <p14:creationId xmlns:p14="http://schemas.microsoft.com/office/powerpoint/2010/main" val="9900586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5F4835-F37C-4E1B-B016-F6C7500A1A0A}" type="datetimeFigureOut">
              <a:rPr lang="en-GB" smtClean="0"/>
              <a:t>25/02/2015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5632D4-333A-4F76-AFA5-97759F6E868C}" type="slidenum">
              <a:rPr lang="en-GB" smtClean="0"/>
              <a:t>‹#›</a:t>
            </a:fld>
            <a:endParaRPr lang="en-GB"/>
          </a:p>
        </p:txBody>
      </p:sp>
    </p:spTree>
    <p:extLst>
      <p:ext uri="{BB962C8B-B14F-4D97-AF65-F5344CB8AC3E}">
        <p14:creationId xmlns:p14="http://schemas.microsoft.com/office/powerpoint/2010/main" val="22442616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667000" y="582613"/>
            <a:ext cx="5783263" cy="941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smtClean="0"/>
              <a:t>Click to edit Master title style</a:t>
            </a:r>
            <a:endParaRPr lang="en-GB" smtClean="0"/>
          </a:p>
        </p:txBody>
      </p:sp>
      <p:sp>
        <p:nvSpPr>
          <p:cNvPr id="1027" name="Rectangle 3"/>
          <p:cNvSpPr>
            <a:spLocks noGrp="1" noChangeArrowheads="1"/>
          </p:cNvSpPr>
          <p:nvPr>
            <p:ph type="body" idx="1"/>
          </p:nvPr>
        </p:nvSpPr>
        <p:spPr bwMode="auto">
          <a:xfrm>
            <a:off x="952500" y="1981200"/>
            <a:ext cx="7497763"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1030" name="Rectangle 6"/>
          <p:cNvSpPr>
            <a:spLocks noGrp="1" noChangeArrowheads="1"/>
          </p:cNvSpPr>
          <p:nvPr>
            <p:ph type="sldNum" sz="quarter" idx="4"/>
          </p:nvPr>
        </p:nvSpPr>
        <p:spPr bwMode="auto">
          <a:xfrm>
            <a:off x="6553200" y="6248400"/>
            <a:ext cx="18970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defRPr sz="1400"/>
            </a:lvl1pPr>
          </a:lstStyle>
          <a:p>
            <a:pPr fontAlgn="base">
              <a:spcBef>
                <a:spcPct val="0"/>
              </a:spcBef>
              <a:spcAft>
                <a:spcPct val="0"/>
              </a:spcAft>
              <a:defRPr/>
            </a:pPr>
            <a:fld id="{2F41C330-CB4D-4C31-8217-5FFA293486FB}" type="slidenum">
              <a:rPr lang="en-GB">
                <a:solidFill>
                  <a:srgbClr val="000000"/>
                </a:solidFill>
              </a:rPr>
              <a:pPr fontAlgn="base">
                <a:spcBef>
                  <a:spcPct val="0"/>
                </a:spcBef>
                <a:spcAft>
                  <a:spcPct val="0"/>
                </a:spcAft>
                <a:defRPr/>
              </a:pPr>
              <a:t>‹#›</a:t>
            </a:fld>
            <a:endParaRPr lang="en-GB">
              <a:solidFill>
                <a:srgbClr val="000000"/>
              </a:solidFill>
            </a:endParaRPr>
          </a:p>
        </p:txBody>
      </p:sp>
      <p:pic>
        <p:nvPicPr>
          <p:cNvPr id="1029" name="Picture 11" descr="DCLG_CMYK_AW"/>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07950" y="115888"/>
            <a:ext cx="2016125" cy="1123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625058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r" rtl="0" eaLnBrk="1" fontAlgn="base" hangingPunct="1">
        <a:spcBef>
          <a:spcPct val="0"/>
        </a:spcBef>
        <a:spcAft>
          <a:spcPct val="0"/>
        </a:spcAft>
        <a:defRPr sz="2200" b="1">
          <a:solidFill>
            <a:schemeClr val="tx2"/>
          </a:solidFill>
          <a:latin typeface="+mj-lt"/>
          <a:ea typeface="+mj-ea"/>
          <a:cs typeface="+mj-cs"/>
        </a:defRPr>
      </a:lvl1pPr>
      <a:lvl2pPr algn="r" rtl="0" eaLnBrk="1" fontAlgn="base" hangingPunct="1">
        <a:spcBef>
          <a:spcPct val="0"/>
        </a:spcBef>
        <a:spcAft>
          <a:spcPct val="0"/>
        </a:spcAft>
        <a:defRPr sz="2200" b="1">
          <a:solidFill>
            <a:schemeClr val="tx2"/>
          </a:solidFill>
          <a:latin typeface="Arial" charset="0"/>
        </a:defRPr>
      </a:lvl2pPr>
      <a:lvl3pPr algn="r" rtl="0" eaLnBrk="1" fontAlgn="base" hangingPunct="1">
        <a:spcBef>
          <a:spcPct val="0"/>
        </a:spcBef>
        <a:spcAft>
          <a:spcPct val="0"/>
        </a:spcAft>
        <a:defRPr sz="2200" b="1">
          <a:solidFill>
            <a:schemeClr val="tx2"/>
          </a:solidFill>
          <a:latin typeface="Arial" charset="0"/>
        </a:defRPr>
      </a:lvl3pPr>
      <a:lvl4pPr algn="r" rtl="0" eaLnBrk="1" fontAlgn="base" hangingPunct="1">
        <a:spcBef>
          <a:spcPct val="0"/>
        </a:spcBef>
        <a:spcAft>
          <a:spcPct val="0"/>
        </a:spcAft>
        <a:defRPr sz="2200" b="1">
          <a:solidFill>
            <a:schemeClr val="tx2"/>
          </a:solidFill>
          <a:latin typeface="Arial" charset="0"/>
        </a:defRPr>
      </a:lvl4pPr>
      <a:lvl5pPr algn="r" rtl="0" eaLnBrk="1" fontAlgn="base" hangingPunct="1">
        <a:spcBef>
          <a:spcPct val="0"/>
        </a:spcBef>
        <a:spcAft>
          <a:spcPct val="0"/>
        </a:spcAft>
        <a:defRPr sz="2200" b="1">
          <a:solidFill>
            <a:schemeClr val="tx2"/>
          </a:solidFill>
          <a:latin typeface="Arial" charset="0"/>
        </a:defRPr>
      </a:lvl5pPr>
      <a:lvl6pPr marL="457200" algn="r" rtl="0" eaLnBrk="1" fontAlgn="base" hangingPunct="1">
        <a:spcBef>
          <a:spcPct val="0"/>
        </a:spcBef>
        <a:spcAft>
          <a:spcPct val="0"/>
        </a:spcAft>
        <a:defRPr sz="2200" b="1">
          <a:solidFill>
            <a:schemeClr val="tx2"/>
          </a:solidFill>
          <a:latin typeface="Arial" charset="0"/>
        </a:defRPr>
      </a:lvl6pPr>
      <a:lvl7pPr marL="914400" algn="r" rtl="0" eaLnBrk="1" fontAlgn="base" hangingPunct="1">
        <a:spcBef>
          <a:spcPct val="0"/>
        </a:spcBef>
        <a:spcAft>
          <a:spcPct val="0"/>
        </a:spcAft>
        <a:defRPr sz="2200" b="1">
          <a:solidFill>
            <a:schemeClr val="tx2"/>
          </a:solidFill>
          <a:latin typeface="Arial" charset="0"/>
        </a:defRPr>
      </a:lvl7pPr>
      <a:lvl8pPr marL="1371600" algn="r" rtl="0" eaLnBrk="1" fontAlgn="base" hangingPunct="1">
        <a:spcBef>
          <a:spcPct val="0"/>
        </a:spcBef>
        <a:spcAft>
          <a:spcPct val="0"/>
        </a:spcAft>
        <a:defRPr sz="2200" b="1">
          <a:solidFill>
            <a:schemeClr val="tx2"/>
          </a:solidFill>
          <a:latin typeface="Arial" charset="0"/>
        </a:defRPr>
      </a:lvl8pPr>
      <a:lvl9pPr marL="1828800" algn="r" rtl="0" eaLnBrk="1" fontAlgn="base" hangingPunct="1">
        <a:spcBef>
          <a:spcPct val="0"/>
        </a:spcBef>
        <a:spcAft>
          <a:spcPct val="0"/>
        </a:spcAft>
        <a:defRPr sz="2200" b="1">
          <a:solidFill>
            <a:schemeClr val="tx2"/>
          </a:solidFill>
          <a:latin typeface="Arial" charset="0"/>
        </a:defRPr>
      </a:lvl9pPr>
    </p:titleStyle>
    <p:bodyStyle>
      <a:lvl1pPr marL="342900" indent="-342900" algn="l" rtl="0" eaLnBrk="1" fontAlgn="base" hangingPunct="1">
        <a:spcBef>
          <a:spcPct val="0"/>
        </a:spcBef>
        <a:spcAft>
          <a:spcPct val="0"/>
        </a:spcAft>
        <a:defRPr sz="1600">
          <a:solidFill>
            <a:schemeClr val="tx1"/>
          </a:solidFill>
          <a:latin typeface="+mn-lt"/>
          <a:ea typeface="+mn-ea"/>
          <a:cs typeface="+mn-cs"/>
        </a:defRPr>
      </a:lvl1pPr>
      <a:lvl2pPr marL="365125" indent="-363538" algn="l" rtl="0" eaLnBrk="1" fontAlgn="base" hangingPunct="1">
        <a:spcBef>
          <a:spcPct val="0"/>
        </a:spcBef>
        <a:spcAft>
          <a:spcPct val="0"/>
        </a:spcAft>
        <a:buChar char="•"/>
        <a:defRPr sz="1600">
          <a:solidFill>
            <a:schemeClr val="tx1"/>
          </a:solidFill>
          <a:latin typeface="+mn-lt"/>
        </a:defRPr>
      </a:lvl2pPr>
      <a:lvl3pPr marL="742950" indent="-376238" algn="l" rtl="0" eaLnBrk="1" fontAlgn="base" hangingPunct="1">
        <a:spcBef>
          <a:spcPct val="0"/>
        </a:spcBef>
        <a:spcAft>
          <a:spcPct val="0"/>
        </a:spcAft>
        <a:buChar char="•"/>
        <a:defRPr sz="1600">
          <a:solidFill>
            <a:schemeClr val="tx1"/>
          </a:solidFill>
          <a:latin typeface="+mn-lt"/>
        </a:defRPr>
      </a:lvl3pPr>
      <a:lvl4pPr marL="1135063" indent="-390525" algn="l" rtl="0" eaLnBrk="1" fontAlgn="base" hangingPunct="1">
        <a:spcBef>
          <a:spcPct val="0"/>
        </a:spcBef>
        <a:spcAft>
          <a:spcPct val="0"/>
        </a:spcAft>
        <a:buChar char="•"/>
        <a:defRPr sz="1600">
          <a:solidFill>
            <a:schemeClr val="tx1"/>
          </a:solidFill>
          <a:latin typeface="+mn-lt"/>
        </a:defRPr>
      </a:lvl4pPr>
      <a:lvl5pPr marL="1512888" indent="-376238" algn="l" rtl="0" eaLnBrk="1" fontAlgn="base" hangingPunct="1">
        <a:spcBef>
          <a:spcPct val="0"/>
        </a:spcBef>
        <a:spcAft>
          <a:spcPct val="0"/>
        </a:spcAft>
        <a:buChar char="•"/>
        <a:defRPr sz="1600">
          <a:solidFill>
            <a:schemeClr val="tx1"/>
          </a:solidFill>
          <a:latin typeface="+mn-lt"/>
        </a:defRPr>
      </a:lvl5pPr>
      <a:lvl6pPr marL="1970088" indent="-376238" algn="l" rtl="0" eaLnBrk="1" fontAlgn="base" hangingPunct="1">
        <a:spcBef>
          <a:spcPct val="0"/>
        </a:spcBef>
        <a:spcAft>
          <a:spcPct val="0"/>
        </a:spcAft>
        <a:buChar char="•"/>
        <a:defRPr sz="1600">
          <a:solidFill>
            <a:schemeClr val="tx1"/>
          </a:solidFill>
          <a:latin typeface="+mn-lt"/>
        </a:defRPr>
      </a:lvl6pPr>
      <a:lvl7pPr marL="2427288" indent="-376238" algn="l" rtl="0" eaLnBrk="1" fontAlgn="base" hangingPunct="1">
        <a:spcBef>
          <a:spcPct val="0"/>
        </a:spcBef>
        <a:spcAft>
          <a:spcPct val="0"/>
        </a:spcAft>
        <a:buChar char="•"/>
        <a:defRPr sz="1600">
          <a:solidFill>
            <a:schemeClr val="tx1"/>
          </a:solidFill>
          <a:latin typeface="+mn-lt"/>
        </a:defRPr>
      </a:lvl7pPr>
      <a:lvl8pPr marL="2884488" indent="-376238" algn="l" rtl="0" eaLnBrk="1" fontAlgn="base" hangingPunct="1">
        <a:spcBef>
          <a:spcPct val="0"/>
        </a:spcBef>
        <a:spcAft>
          <a:spcPct val="0"/>
        </a:spcAft>
        <a:buChar char="•"/>
        <a:defRPr sz="1600">
          <a:solidFill>
            <a:schemeClr val="tx1"/>
          </a:solidFill>
          <a:latin typeface="+mn-lt"/>
        </a:defRPr>
      </a:lvl8pPr>
      <a:lvl9pPr marL="3341688" indent="-376238" algn="l" rtl="0" eaLnBrk="1" fontAlgn="base" hangingPunct="1">
        <a:spcBef>
          <a:spcPct val="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hyperlink" Target="http://planningguidance.planningportal.gov.uk/blog/guidance/when-is-permission-required/what-types-of-area-wide-local-planning-permission-are-there/" TargetMode="External"/><Relationship Id="rId2" Type="http://schemas.openxmlformats.org/officeDocument/2006/relationships/notesSlide" Target="../notesSlides/notesSlide12.xml"/><Relationship Id="rId1" Type="http://schemas.openxmlformats.org/officeDocument/2006/relationships/slideLayout" Target="../slideLayouts/slideLayout13.xml"/><Relationship Id="rId5" Type="http://schemas.openxmlformats.org/officeDocument/2006/relationships/hyperlink" Target="http://housingldos.info/about-ldo/" TargetMode="External"/><Relationship Id="rId4" Type="http://schemas.openxmlformats.org/officeDocument/2006/relationships/hyperlink" Target="http://www.pas.gov.uk/45-local-development-orders"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2493" y="1628800"/>
            <a:ext cx="7467600" cy="2667000"/>
          </a:xfrm>
        </p:spPr>
        <p:txBody>
          <a:bodyPr/>
          <a:lstStyle/>
          <a:p>
            <a:r>
              <a:rPr lang="en-GB" dirty="0"/>
              <a:t>Building </a:t>
            </a:r>
            <a:r>
              <a:rPr lang="en-GB" dirty="0" smtClean="0"/>
              <a:t>More Homes </a:t>
            </a:r>
            <a:r>
              <a:rPr lang="en-GB" dirty="0"/>
              <a:t>on </a:t>
            </a:r>
            <a:r>
              <a:rPr lang="en-GB" dirty="0" smtClean="0"/>
              <a:t>Brownfield Land</a:t>
            </a:r>
            <a:r>
              <a:rPr lang="en-GB" dirty="0"/>
              <a:t>: </a:t>
            </a:r>
            <a:r>
              <a:rPr lang="en-GB" dirty="0" smtClean="0"/>
              <a:t>Local </a:t>
            </a:r>
            <a:r>
              <a:rPr lang="en-GB" dirty="0"/>
              <a:t>D</a:t>
            </a:r>
            <a:r>
              <a:rPr lang="en-GB" dirty="0" smtClean="0"/>
              <a:t>evelopment Orders</a:t>
            </a:r>
            <a:endParaRPr lang="en-GB" dirty="0"/>
          </a:p>
        </p:txBody>
      </p:sp>
      <p:sp>
        <p:nvSpPr>
          <p:cNvPr id="3" name="Subtitle 2"/>
          <p:cNvSpPr>
            <a:spLocks noGrp="1"/>
          </p:cNvSpPr>
          <p:nvPr>
            <p:ph type="subTitle" idx="1"/>
          </p:nvPr>
        </p:nvSpPr>
        <p:spPr>
          <a:xfrm>
            <a:off x="899592" y="5211905"/>
            <a:ext cx="6781800" cy="533400"/>
          </a:xfrm>
        </p:spPr>
        <p:txBody>
          <a:bodyPr/>
          <a:lstStyle/>
          <a:p>
            <a:r>
              <a:rPr lang="en-GB" dirty="0" smtClean="0"/>
              <a:t>Brownfield </a:t>
            </a:r>
            <a:r>
              <a:rPr lang="en-GB" dirty="0"/>
              <a:t>Land </a:t>
            </a:r>
            <a:r>
              <a:rPr lang="en-GB" dirty="0" smtClean="0"/>
              <a:t>and LDO </a:t>
            </a:r>
            <a:r>
              <a:rPr lang="en-GB" dirty="0" err="1" smtClean="0"/>
              <a:t>Masterclass</a:t>
            </a:r>
            <a:r>
              <a:rPr lang="en-GB" dirty="0" smtClean="0"/>
              <a:t> February 2015</a:t>
            </a:r>
            <a:endParaRPr lang="en-GB" dirty="0"/>
          </a:p>
        </p:txBody>
      </p:sp>
      <p:sp>
        <p:nvSpPr>
          <p:cNvPr id="4" name="Rectangle 3"/>
          <p:cNvSpPr/>
          <p:nvPr/>
        </p:nvSpPr>
        <p:spPr>
          <a:xfrm>
            <a:off x="899592" y="5733256"/>
            <a:ext cx="4572000" cy="584775"/>
          </a:xfrm>
          <a:prstGeom prst="rect">
            <a:avLst/>
          </a:prstGeom>
        </p:spPr>
        <p:txBody>
          <a:bodyPr>
            <a:spAutoFit/>
          </a:bodyPr>
          <a:lstStyle/>
          <a:p>
            <a:pPr fontAlgn="base">
              <a:spcBef>
                <a:spcPct val="0"/>
              </a:spcBef>
              <a:spcAft>
                <a:spcPct val="0"/>
              </a:spcAft>
            </a:pPr>
            <a:r>
              <a:rPr lang="en-GB" sz="1600" dirty="0">
                <a:solidFill>
                  <a:srgbClr val="000000"/>
                </a:solidFill>
              </a:rPr>
              <a:t>Mide Beaumont</a:t>
            </a:r>
          </a:p>
          <a:p>
            <a:pPr fontAlgn="base">
              <a:spcBef>
                <a:spcPct val="0"/>
              </a:spcBef>
              <a:spcAft>
                <a:spcPct val="0"/>
              </a:spcAft>
            </a:pPr>
            <a:r>
              <a:rPr lang="en-GB" sz="1600" dirty="0">
                <a:solidFill>
                  <a:srgbClr val="000000"/>
                </a:solidFill>
              </a:rPr>
              <a:t>DCLG</a:t>
            </a:r>
          </a:p>
        </p:txBody>
      </p:sp>
    </p:spTree>
    <p:extLst>
      <p:ext uri="{BB962C8B-B14F-4D97-AF65-F5344CB8AC3E}">
        <p14:creationId xmlns:p14="http://schemas.microsoft.com/office/powerpoint/2010/main" val="35553074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sz="2400" dirty="0"/>
              <a:t>Local Development Orders for housing on brownfield land – Invitation to bid</a:t>
            </a:r>
            <a:br>
              <a:rPr lang="en-GB" sz="2400" dirty="0"/>
            </a:br>
            <a:endParaRPr lang="en-GB" sz="2400" dirty="0"/>
          </a:p>
        </p:txBody>
      </p:sp>
      <p:sp>
        <p:nvSpPr>
          <p:cNvPr id="3" name="Content Placeholder 2"/>
          <p:cNvSpPr>
            <a:spLocks noGrp="1"/>
          </p:cNvSpPr>
          <p:nvPr>
            <p:ph idx="1"/>
          </p:nvPr>
        </p:nvSpPr>
        <p:spPr>
          <a:xfrm>
            <a:off x="952500" y="1772816"/>
            <a:ext cx="7497763" cy="4323184"/>
          </a:xfrm>
        </p:spPr>
        <p:txBody>
          <a:bodyPr/>
          <a:lstStyle/>
          <a:p>
            <a:endParaRPr lang="en-GB" dirty="0"/>
          </a:p>
          <a:p>
            <a:endParaRPr lang="en-GB" dirty="0"/>
          </a:p>
          <a:p>
            <a:pPr>
              <a:buFont typeface="Arial" pitchFamily="34" charset="0"/>
              <a:buChar char="•"/>
            </a:pPr>
            <a:r>
              <a:rPr lang="en-GB" sz="2000" dirty="0" smtClean="0"/>
              <a:t>Further opportunity for local planning authorities and private sector partners to help deliver sites for new housing  </a:t>
            </a:r>
          </a:p>
          <a:p>
            <a:pPr>
              <a:buFont typeface="Arial" pitchFamily="34" charset="0"/>
              <a:buChar char="•"/>
            </a:pPr>
            <a:endParaRPr lang="en-GB" sz="2000" dirty="0"/>
          </a:p>
          <a:p>
            <a:pPr>
              <a:buFont typeface="Arial" pitchFamily="34" charset="0"/>
              <a:buChar char="•"/>
            </a:pPr>
            <a:r>
              <a:rPr lang="en-GB" sz="2000" dirty="0" smtClean="0"/>
              <a:t>Incentive fund offers authorities up </a:t>
            </a:r>
            <a:r>
              <a:rPr lang="en-GB" sz="2000" dirty="0"/>
              <a:t>to £50k to support </a:t>
            </a:r>
            <a:r>
              <a:rPr lang="en-GB" sz="2000" dirty="0" smtClean="0"/>
              <a:t>the development </a:t>
            </a:r>
            <a:r>
              <a:rPr lang="en-GB" sz="2000" dirty="0"/>
              <a:t>of </a:t>
            </a:r>
            <a:r>
              <a:rPr lang="en-GB" sz="2000" dirty="0" smtClean="0"/>
              <a:t>LDOs </a:t>
            </a:r>
            <a:r>
              <a:rPr lang="en-GB" sz="2000" dirty="0"/>
              <a:t>for larger housing sites </a:t>
            </a:r>
            <a:endParaRPr lang="en-GB" sz="2000" dirty="0" smtClean="0"/>
          </a:p>
          <a:p>
            <a:pPr>
              <a:buFont typeface="Arial" pitchFamily="34" charset="0"/>
              <a:buChar char="•"/>
            </a:pPr>
            <a:endParaRPr lang="en-GB" sz="2000" dirty="0"/>
          </a:p>
          <a:p>
            <a:pPr>
              <a:buFont typeface="Arial" pitchFamily="34" charset="0"/>
              <a:buChar char="•"/>
            </a:pPr>
            <a:r>
              <a:rPr lang="en-GB" sz="2000" dirty="0"/>
              <a:t>Bids are encouraged from local planning authorities that can identify suitable brownfield sites able to accommodate in the region of 100 dwellings or </a:t>
            </a:r>
            <a:r>
              <a:rPr lang="en-GB" sz="2000" dirty="0" smtClean="0"/>
              <a:t>more</a:t>
            </a:r>
          </a:p>
          <a:p>
            <a:pPr>
              <a:buFont typeface="Arial" pitchFamily="34" charset="0"/>
              <a:buChar char="•"/>
            </a:pPr>
            <a:endParaRPr lang="en-GB" sz="2000" dirty="0"/>
          </a:p>
          <a:p>
            <a:pPr>
              <a:buFont typeface="Arial" pitchFamily="34" charset="0"/>
              <a:buChar char="•"/>
            </a:pPr>
            <a:r>
              <a:rPr lang="en-GB" sz="2000" dirty="0" smtClean="0"/>
              <a:t>Deadline for applications is 11 March 2015 </a:t>
            </a:r>
            <a:endParaRPr lang="en-GB" sz="2000" dirty="0"/>
          </a:p>
          <a:p>
            <a:endParaRPr lang="en-GB" sz="2000" dirty="0" smtClean="0"/>
          </a:p>
          <a:p>
            <a:endParaRPr lang="en-GB" dirty="0"/>
          </a:p>
          <a:p>
            <a:endParaRPr lang="en-GB" dirty="0"/>
          </a:p>
        </p:txBody>
      </p:sp>
      <p:sp>
        <p:nvSpPr>
          <p:cNvPr id="4" name="Slide Number Placeholder 3"/>
          <p:cNvSpPr>
            <a:spLocks noGrp="1"/>
          </p:cNvSpPr>
          <p:nvPr>
            <p:ph type="sldNum" sz="quarter" idx="10"/>
          </p:nvPr>
        </p:nvSpPr>
        <p:spPr/>
        <p:txBody>
          <a:bodyPr/>
          <a:lstStyle/>
          <a:p>
            <a:pPr>
              <a:defRPr/>
            </a:pPr>
            <a:fld id="{564F4DB8-A8B3-47A2-91FC-7573F2E48EFB}" type="slidenum">
              <a:rPr lang="en-GB" smtClean="0">
                <a:solidFill>
                  <a:srgbClr val="000000"/>
                </a:solidFill>
              </a:rPr>
              <a:pPr>
                <a:defRPr/>
              </a:pPr>
              <a:t>10</a:t>
            </a:fld>
            <a:endParaRPr lang="en-GB">
              <a:solidFill>
                <a:srgbClr val="000000"/>
              </a:solidFill>
            </a:endParaRPr>
          </a:p>
        </p:txBody>
      </p:sp>
    </p:spTree>
    <p:extLst>
      <p:ext uri="{BB962C8B-B14F-4D97-AF65-F5344CB8AC3E}">
        <p14:creationId xmlns:p14="http://schemas.microsoft.com/office/powerpoint/2010/main" val="3878518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sz="2400" dirty="0"/>
              <a:t>Local Development Orders for housing on brownfield land – Invitation to bid</a:t>
            </a:r>
            <a:br>
              <a:rPr lang="en-GB" sz="2400" dirty="0"/>
            </a:br>
            <a:endParaRPr lang="en-GB" sz="2400" dirty="0"/>
          </a:p>
        </p:txBody>
      </p:sp>
      <p:sp>
        <p:nvSpPr>
          <p:cNvPr id="3" name="Content Placeholder 2"/>
          <p:cNvSpPr>
            <a:spLocks noGrp="1"/>
          </p:cNvSpPr>
          <p:nvPr>
            <p:ph idx="1"/>
          </p:nvPr>
        </p:nvSpPr>
        <p:spPr>
          <a:xfrm>
            <a:off x="952500" y="1700808"/>
            <a:ext cx="7497763" cy="4395192"/>
          </a:xfrm>
        </p:spPr>
        <p:txBody>
          <a:bodyPr/>
          <a:lstStyle/>
          <a:p>
            <a:r>
              <a:rPr lang="en-GB" sz="2400" b="1" dirty="0">
                <a:solidFill>
                  <a:schemeClr val="accent1"/>
                </a:solidFill>
              </a:rPr>
              <a:t>Award Criteria </a:t>
            </a:r>
            <a:endParaRPr lang="en-GB" sz="2400" b="1" dirty="0" smtClean="0">
              <a:solidFill>
                <a:schemeClr val="accent1"/>
              </a:solidFill>
            </a:endParaRPr>
          </a:p>
          <a:p>
            <a:endParaRPr lang="en-GB" dirty="0"/>
          </a:p>
          <a:p>
            <a:pPr>
              <a:buFont typeface="Arial" pitchFamily="34" charset="0"/>
              <a:buChar char="•"/>
            </a:pPr>
            <a:r>
              <a:rPr lang="en-GB" sz="2000" dirty="0" smtClean="0"/>
              <a:t>Sites </a:t>
            </a:r>
            <a:r>
              <a:rPr lang="en-GB" sz="2000" dirty="0"/>
              <a:t>are </a:t>
            </a:r>
            <a:r>
              <a:rPr lang="en-GB" sz="2000" dirty="0" smtClean="0"/>
              <a:t>deliverable</a:t>
            </a:r>
          </a:p>
          <a:p>
            <a:r>
              <a:rPr lang="en-GB" sz="2000" dirty="0" smtClean="0"/>
              <a:t>•</a:t>
            </a:r>
            <a:r>
              <a:rPr lang="en-GB" sz="2000" dirty="0"/>
              <a:t>	</a:t>
            </a:r>
            <a:r>
              <a:rPr lang="en-GB" sz="2000" dirty="0" smtClean="0"/>
              <a:t>There </a:t>
            </a:r>
            <a:r>
              <a:rPr lang="en-GB" sz="2000" dirty="0"/>
              <a:t>is a clear project plan in place for consulting on the draft local development order by the end of December </a:t>
            </a:r>
            <a:r>
              <a:rPr lang="en-GB" sz="2000" dirty="0" smtClean="0"/>
              <a:t>2015</a:t>
            </a:r>
          </a:p>
          <a:p>
            <a:r>
              <a:rPr lang="en-GB" sz="2000" dirty="0" smtClean="0"/>
              <a:t>•</a:t>
            </a:r>
            <a:r>
              <a:rPr lang="en-GB" sz="2000" dirty="0"/>
              <a:t>	</a:t>
            </a:r>
            <a:r>
              <a:rPr lang="en-GB" sz="2000" dirty="0" smtClean="0"/>
              <a:t>The </a:t>
            </a:r>
            <a:r>
              <a:rPr lang="en-GB" sz="2000" dirty="0"/>
              <a:t>local planning authority has sufficient capacity to prepare and deliver the local development order, particularly staff resources </a:t>
            </a:r>
            <a:endParaRPr lang="en-GB" sz="2000" dirty="0" smtClean="0"/>
          </a:p>
          <a:p>
            <a:r>
              <a:rPr lang="en-GB" sz="2000" dirty="0" smtClean="0"/>
              <a:t>•</a:t>
            </a:r>
            <a:r>
              <a:rPr lang="en-GB" sz="2000" dirty="0"/>
              <a:t>	</a:t>
            </a:r>
            <a:r>
              <a:rPr lang="en-GB" sz="2000" dirty="0" smtClean="0"/>
              <a:t>There </a:t>
            </a:r>
            <a:r>
              <a:rPr lang="en-GB" sz="2000" dirty="0"/>
              <a:t>is a clear commitment to timely discharge of conditions or the granting of prior </a:t>
            </a:r>
            <a:r>
              <a:rPr lang="en-GB" sz="2000" dirty="0" smtClean="0"/>
              <a:t>approval</a:t>
            </a:r>
          </a:p>
          <a:p>
            <a:r>
              <a:rPr lang="en-GB" sz="2000" dirty="0" smtClean="0"/>
              <a:t>•</a:t>
            </a:r>
            <a:r>
              <a:rPr lang="en-GB" sz="2000" dirty="0"/>
              <a:t>	</a:t>
            </a:r>
            <a:r>
              <a:rPr lang="en-GB" sz="2000" dirty="0" smtClean="0"/>
              <a:t>It </a:t>
            </a:r>
            <a:r>
              <a:rPr lang="en-GB" sz="2000" dirty="0"/>
              <a:t>is clear how the local planning authority intend to use the money and that it will be used in a cost effective way.</a:t>
            </a:r>
          </a:p>
          <a:p>
            <a:endParaRPr lang="en-GB" sz="2000" dirty="0"/>
          </a:p>
        </p:txBody>
      </p:sp>
      <p:sp>
        <p:nvSpPr>
          <p:cNvPr id="4" name="Slide Number Placeholder 3"/>
          <p:cNvSpPr>
            <a:spLocks noGrp="1"/>
          </p:cNvSpPr>
          <p:nvPr>
            <p:ph type="sldNum" sz="quarter" idx="10"/>
          </p:nvPr>
        </p:nvSpPr>
        <p:spPr/>
        <p:txBody>
          <a:bodyPr/>
          <a:lstStyle/>
          <a:p>
            <a:pPr>
              <a:defRPr/>
            </a:pPr>
            <a:fld id="{564F4DB8-A8B3-47A2-91FC-7573F2E48EFB}" type="slidenum">
              <a:rPr lang="en-GB" smtClean="0">
                <a:solidFill>
                  <a:srgbClr val="000000"/>
                </a:solidFill>
              </a:rPr>
              <a:pPr>
                <a:defRPr/>
              </a:pPr>
              <a:t>11</a:t>
            </a:fld>
            <a:endParaRPr lang="en-GB">
              <a:solidFill>
                <a:srgbClr val="000000"/>
              </a:solidFill>
            </a:endParaRPr>
          </a:p>
        </p:txBody>
      </p:sp>
    </p:spTree>
    <p:extLst>
      <p:ext uri="{BB962C8B-B14F-4D97-AF65-F5344CB8AC3E}">
        <p14:creationId xmlns:p14="http://schemas.microsoft.com/office/powerpoint/2010/main" val="3456641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sz="2400" dirty="0"/>
              <a:t>Building more homes on brownfield land: Local Development Orders</a:t>
            </a:r>
          </a:p>
        </p:txBody>
      </p:sp>
      <p:sp>
        <p:nvSpPr>
          <p:cNvPr id="3" name="Content Placeholder 2"/>
          <p:cNvSpPr>
            <a:spLocks noGrp="1"/>
          </p:cNvSpPr>
          <p:nvPr>
            <p:ph idx="1"/>
          </p:nvPr>
        </p:nvSpPr>
        <p:spPr/>
        <p:txBody>
          <a:bodyPr/>
          <a:lstStyle/>
          <a:p>
            <a:r>
              <a:rPr lang="en-GB" sz="2400" b="1" dirty="0">
                <a:solidFill>
                  <a:schemeClr val="accent1"/>
                </a:solidFill>
              </a:rPr>
              <a:t>Advice </a:t>
            </a:r>
            <a:r>
              <a:rPr lang="en-GB" sz="2400" b="1" dirty="0" smtClean="0">
                <a:solidFill>
                  <a:schemeClr val="accent1"/>
                </a:solidFill>
              </a:rPr>
              <a:t>and support on LDOs</a:t>
            </a:r>
          </a:p>
          <a:p>
            <a:endParaRPr lang="en-GB" dirty="0"/>
          </a:p>
          <a:p>
            <a:pPr marL="0" indent="0"/>
            <a:r>
              <a:rPr lang="en-GB" sz="2000" dirty="0" smtClean="0"/>
              <a:t>Planning </a:t>
            </a:r>
            <a:r>
              <a:rPr lang="en-GB" sz="2000" dirty="0"/>
              <a:t>Practice </a:t>
            </a:r>
            <a:r>
              <a:rPr lang="en-GB" sz="2000" dirty="0" smtClean="0"/>
              <a:t>Guidance</a:t>
            </a:r>
          </a:p>
          <a:p>
            <a:pPr marL="379412" lvl="2" indent="0">
              <a:buNone/>
            </a:pPr>
            <a:r>
              <a:rPr lang="en-GB" sz="2000" dirty="0" smtClean="0">
                <a:hlinkClick r:id="rId3"/>
              </a:rPr>
              <a:t>http://planningguidance.planningportal.gov.uk/blog/guidance/when-is-permission-required/what-types-of-area-wide-local-planning-permission-are-there/</a:t>
            </a:r>
            <a:endParaRPr lang="en-GB" sz="2000" dirty="0" smtClean="0"/>
          </a:p>
          <a:p>
            <a:pPr marL="379412" lvl="2" indent="0">
              <a:buNone/>
            </a:pPr>
            <a:endParaRPr lang="en-GB" sz="2000" dirty="0"/>
          </a:p>
          <a:p>
            <a:pPr marL="379412" lvl="2" indent="0">
              <a:buNone/>
            </a:pPr>
            <a:endParaRPr lang="en-GB" sz="2000" dirty="0" smtClean="0"/>
          </a:p>
          <a:p>
            <a:pPr marL="0" indent="0"/>
            <a:r>
              <a:rPr lang="en-GB" sz="2000" dirty="0" smtClean="0"/>
              <a:t>Planning </a:t>
            </a:r>
            <a:r>
              <a:rPr lang="en-GB" sz="2000" dirty="0"/>
              <a:t>Advisory Service</a:t>
            </a:r>
          </a:p>
          <a:p>
            <a:r>
              <a:rPr lang="en-GB" sz="2000" dirty="0"/>
              <a:t>	</a:t>
            </a:r>
            <a:r>
              <a:rPr lang="en-GB" sz="2000" dirty="0" smtClean="0">
                <a:hlinkClick r:id="rId4"/>
              </a:rPr>
              <a:t>http</a:t>
            </a:r>
            <a:r>
              <a:rPr lang="en-GB" sz="2000" dirty="0">
                <a:hlinkClick r:id="rId4"/>
              </a:rPr>
              <a:t>://</a:t>
            </a:r>
            <a:r>
              <a:rPr lang="en-GB" sz="2000" dirty="0" smtClean="0">
                <a:hlinkClick r:id="rId4"/>
              </a:rPr>
              <a:t>www.pas.gov.uk/45-local-development-orders</a:t>
            </a:r>
            <a:endParaRPr lang="en-GB" sz="2000" dirty="0" smtClean="0"/>
          </a:p>
          <a:p>
            <a:endParaRPr lang="en-GB" sz="2000" dirty="0" smtClean="0"/>
          </a:p>
          <a:p>
            <a:r>
              <a:rPr lang="en-GB" sz="2000" dirty="0" smtClean="0"/>
              <a:t> 	</a:t>
            </a:r>
            <a:r>
              <a:rPr lang="en-GB" sz="2000" dirty="0" smtClean="0">
                <a:hlinkClick r:id="rId5"/>
              </a:rPr>
              <a:t>http</a:t>
            </a:r>
            <a:r>
              <a:rPr lang="en-GB" sz="2000" dirty="0">
                <a:hlinkClick r:id="rId5"/>
              </a:rPr>
              <a:t>://</a:t>
            </a:r>
            <a:r>
              <a:rPr lang="en-GB" sz="2000" dirty="0" smtClean="0">
                <a:hlinkClick r:id="rId5"/>
              </a:rPr>
              <a:t>housingldos.info/about-ldo/</a:t>
            </a:r>
            <a:endParaRPr lang="en-GB" sz="2000" dirty="0" smtClean="0"/>
          </a:p>
          <a:p>
            <a:r>
              <a:rPr lang="en-GB" sz="2000" dirty="0" smtClean="0"/>
              <a:t> </a:t>
            </a:r>
          </a:p>
          <a:p>
            <a:endParaRPr lang="en-GB" dirty="0"/>
          </a:p>
        </p:txBody>
      </p:sp>
      <p:sp>
        <p:nvSpPr>
          <p:cNvPr id="4" name="Slide Number Placeholder 3"/>
          <p:cNvSpPr>
            <a:spLocks noGrp="1"/>
          </p:cNvSpPr>
          <p:nvPr>
            <p:ph type="sldNum" sz="quarter" idx="10"/>
          </p:nvPr>
        </p:nvSpPr>
        <p:spPr/>
        <p:txBody>
          <a:bodyPr/>
          <a:lstStyle/>
          <a:p>
            <a:pPr>
              <a:defRPr/>
            </a:pPr>
            <a:fld id="{564F4DB8-A8B3-47A2-91FC-7573F2E48EFB}" type="slidenum">
              <a:rPr lang="en-GB" smtClean="0">
                <a:solidFill>
                  <a:srgbClr val="000000"/>
                </a:solidFill>
              </a:rPr>
              <a:pPr>
                <a:defRPr/>
              </a:pPr>
              <a:t>12</a:t>
            </a:fld>
            <a:endParaRPr lang="en-GB">
              <a:solidFill>
                <a:srgbClr val="000000"/>
              </a:solidFill>
            </a:endParaRPr>
          </a:p>
        </p:txBody>
      </p:sp>
    </p:spTree>
    <p:extLst>
      <p:ext uri="{BB962C8B-B14F-4D97-AF65-F5344CB8AC3E}">
        <p14:creationId xmlns:p14="http://schemas.microsoft.com/office/powerpoint/2010/main" val="50634789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sz="2400" dirty="0"/>
              <a:t>Building more homes on brownfield land: Local Development Orders</a:t>
            </a:r>
          </a:p>
        </p:txBody>
      </p:sp>
      <p:sp>
        <p:nvSpPr>
          <p:cNvPr id="3" name="Content Placeholder 2"/>
          <p:cNvSpPr>
            <a:spLocks noGrp="1"/>
          </p:cNvSpPr>
          <p:nvPr>
            <p:ph idx="1"/>
          </p:nvPr>
        </p:nvSpPr>
        <p:spPr/>
        <p:txBody>
          <a:bodyPr/>
          <a:lstStyle/>
          <a:p>
            <a:pPr algn="ctr"/>
            <a:endParaRPr lang="en-GB" sz="2400" b="1" dirty="0" smtClean="0">
              <a:solidFill>
                <a:schemeClr val="accent1"/>
              </a:solidFill>
            </a:endParaRPr>
          </a:p>
          <a:p>
            <a:pPr algn="ctr"/>
            <a:endParaRPr lang="en-GB" sz="2400" b="1" dirty="0">
              <a:solidFill>
                <a:schemeClr val="accent1"/>
              </a:solidFill>
            </a:endParaRPr>
          </a:p>
          <a:p>
            <a:pPr algn="ctr"/>
            <a:endParaRPr lang="en-GB" sz="2400" b="1" dirty="0" smtClean="0">
              <a:solidFill>
                <a:schemeClr val="accent1"/>
              </a:solidFill>
            </a:endParaRPr>
          </a:p>
          <a:p>
            <a:pPr algn="ctr"/>
            <a:endParaRPr lang="en-GB" sz="2400" b="1" dirty="0">
              <a:solidFill>
                <a:schemeClr val="accent1"/>
              </a:solidFill>
            </a:endParaRPr>
          </a:p>
          <a:p>
            <a:pPr algn="ctr"/>
            <a:r>
              <a:rPr lang="en-GB" sz="2800" b="1" dirty="0" smtClean="0">
                <a:solidFill>
                  <a:schemeClr val="accent1"/>
                </a:solidFill>
              </a:rPr>
              <a:t>Any </a:t>
            </a:r>
            <a:r>
              <a:rPr lang="en-GB" sz="2800" b="1" dirty="0">
                <a:solidFill>
                  <a:schemeClr val="accent1"/>
                </a:solidFill>
              </a:rPr>
              <a:t>Questions?</a:t>
            </a:r>
          </a:p>
        </p:txBody>
      </p:sp>
      <p:sp>
        <p:nvSpPr>
          <p:cNvPr id="4" name="Slide Number Placeholder 3"/>
          <p:cNvSpPr>
            <a:spLocks noGrp="1"/>
          </p:cNvSpPr>
          <p:nvPr>
            <p:ph type="sldNum" sz="quarter" idx="10"/>
          </p:nvPr>
        </p:nvSpPr>
        <p:spPr/>
        <p:txBody>
          <a:bodyPr/>
          <a:lstStyle/>
          <a:p>
            <a:pPr>
              <a:defRPr/>
            </a:pPr>
            <a:fld id="{564F4DB8-A8B3-47A2-91FC-7573F2E48EFB}" type="slidenum">
              <a:rPr lang="en-GB" smtClean="0">
                <a:solidFill>
                  <a:srgbClr val="000000"/>
                </a:solidFill>
              </a:rPr>
              <a:pPr>
                <a:defRPr/>
              </a:pPr>
              <a:t>13</a:t>
            </a:fld>
            <a:endParaRPr lang="en-GB">
              <a:solidFill>
                <a:srgbClr val="000000"/>
              </a:solidFill>
            </a:endParaRPr>
          </a:p>
        </p:txBody>
      </p:sp>
    </p:spTree>
    <p:extLst>
      <p:ext uri="{BB962C8B-B14F-4D97-AF65-F5344CB8AC3E}">
        <p14:creationId xmlns:p14="http://schemas.microsoft.com/office/powerpoint/2010/main" val="7459182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0" y="582613"/>
            <a:ext cx="5783263" cy="686147"/>
          </a:xfrm>
        </p:spPr>
        <p:txBody>
          <a:bodyPr/>
          <a:lstStyle/>
          <a:p>
            <a:pPr algn="l"/>
            <a:r>
              <a:rPr lang="en-GB" sz="2800" dirty="0"/>
              <a:t>Making the most of brownfield land</a:t>
            </a:r>
          </a:p>
        </p:txBody>
      </p:sp>
      <p:sp>
        <p:nvSpPr>
          <p:cNvPr id="4" name="Slide Number Placeholder 3"/>
          <p:cNvSpPr>
            <a:spLocks noGrp="1"/>
          </p:cNvSpPr>
          <p:nvPr>
            <p:ph type="sldNum" sz="quarter" idx="10"/>
          </p:nvPr>
        </p:nvSpPr>
        <p:spPr/>
        <p:txBody>
          <a:bodyPr/>
          <a:lstStyle/>
          <a:p>
            <a:pPr>
              <a:defRPr/>
            </a:pPr>
            <a:fld id="{564F4DB8-A8B3-47A2-91FC-7573F2E48EFB}" type="slidenum">
              <a:rPr lang="en-GB" smtClean="0">
                <a:solidFill>
                  <a:srgbClr val="000000"/>
                </a:solidFill>
              </a:rPr>
              <a:pPr>
                <a:defRPr/>
              </a:pPr>
              <a:t>2</a:t>
            </a:fld>
            <a:endParaRPr lang="en-GB">
              <a:solidFill>
                <a:srgbClr val="000000"/>
              </a:solidFill>
            </a:endParaRPr>
          </a:p>
        </p:txBody>
      </p:sp>
      <p:sp>
        <p:nvSpPr>
          <p:cNvPr id="6" name="Content Placeholder 5"/>
          <p:cNvSpPr>
            <a:spLocks noGrp="1"/>
          </p:cNvSpPr>
          <p:nvPr>
            <p:ph idx="1"/>
          </p:nvPr>
        </p:nvSpPr>
        <p:spPr>
          <a:xfrm>
            <a:off x="899592" y="1628800"/>
            <a:ext cx="7497763" cy="4762872"/>
          </a:xfrm>
        </p:spPr>
        <p:txBody>
          <a:bodyPr/>
          <a:lstStyle/>
          <a:p>
            <a:pPr lvl="0" eaLnBrk="0" hangingPunct="0">
              <a:defRPr/>
            </a:pPr>
            <a:r>
              <a:rPr lang="en-GB" sz="2000" dirty="0">
                <a:solidFill>
                  <a:srgbClr val="009999"/>
                </a:solidFill>
              </a:rPr>
              <a:t>National Planning Policy Framework </a:t>
            </a:r>
          </a:p>
          <a:p>
            <a:pPr marL="285750" lvl="0" indent="-285750" eaLnBrk="0" hangingPunct="0">
              <a:buFont typeface="Arial" pitchFamily="34" charset="0"/>
              <a:buChar char="•"/>
              <a:defRPr/>
            </a:pPr>
            <a:r>
              <a:rPr lang="en-GB" sz="2000" dirty="0">
                <a:solidFill>
                  <a:srgbClr val="000000"/>
                </a:solidFill>
              </a:rPr>
              <a:t>Planning policies and decisions should encourage the effective use of land by re-using brownfield land provided that it is not of high environmental value;</a:t>
            </a:r>
          </a:p>
          <a:p>
            <a:pPr marL="285750" lvl="0" indent="-285750" eaLnBrk="0" hangingPunct="0">
              <a:buFont typeface="Arial" pitchFamily="34" charset="0"/>
              <a:buChar char="•"/>
              <a:defRPr/>
            </a:pPr>
            <a:r>
              <a:rPr lang="en-GB" sz="2000" dirty="0">
                <a:solidFill>
                  <a:srgbClr val="000000"/>
                </a:solidFill>
              </a:rPr>
              <a:t>Local councils can set locally appropriate targets for using brownfield </a:t>
            </a:r>
            <a:r>
              <a:rPr lang="en-GB" sz="2000" dirty="0" smtClean="0">
                <a:solidFill>
                  <a:srgbClr val="000000"/>
                </a:solidFill>
              </a:rPr>
              <a:t>land </a:t>
            </a:r>
            <a:endParaRPr lang="en-GB" sz="2000" dirty="0">
              <a:solidFill>
                <a:srgbClr val="000000"/>
              </a:solidFill>
            </a:endParaRPr>
          </a:p>
          <a:p>
            <a:pPr marL="285750" lvl="0" indent="-285750" eaLnBrk="0" hangingPunct="0">
              <a:buFont typeface="Arial" pitchFamily="34" charset="0"/>
              <a:buChar char="•"/>
              <a:defRPr/>
            </a:pPr>
            <a:endParaRPr lang="en-GB" sz="2000" dirty="0">
              <a:solidFill>
                <a:srgbClr val="000000"/>
              </a:solidFill>
            </a:endParaRPr>
          </a:p>
          <a:p>
            <a:pPr marL="0" lvl="0" indent="0" eaLnBrk="0" hangingPunct="0">
              <a:defRPr/>
            </a:pPr>
            <a:r>
              <a:rPr lang="en-GB" sz="2000" dirty="0">
                <a:solidFill>
                  <a:srgbClr val="009999"/>
                </a:solidFill>
              </a:rPr>
              <a:t>Planning practice guidance </a:t>
            </a:r>
          </a:p>
          <a:p>
            <a:pPr marL="285750" lvl="0" indent="-285750" eaLnBrk="0" hangingPunct="0">
              <a:buFont typeface="Arial" pitchFamily="34" charset="0"/>
              <a:buChar char="•"/>
              <a:defRPr/>
            </a:pPr>
            <a:r>
              <a:rPr lang="en-GB" sz="2000" dirty="0">
                <a:solidFill>
                  <a:srgbClr val="000000"/>
                </a:solidFill>
              </a:rPr>
              <a:t>Stresses the importance of the planning process in helping to bring brownfield land into </a:t>
            </a:r>
            <a:r>
              <a:rPr lang="en-GB" sz="2000" dirty="0" smtClean="0">
                <a:solidFill>
                  <a:srgbClr val="000000"/>
                </a:solidFill>
              </a:rPr>
              <a:t>use</a:t>
            </a:r>
            <a:endParaRPr lang="en-GB" sz="2000" dirty="0">
              <a:solidFill>
                <a:srgbClr val="000000"/>
              </a:solidFill>
            </a:endParaRPr>
          </a:p>
          <a:p>
            <a:pPr lvl="0" eaLnBrk="0" hangingPunct="0">
              <a:defRPr/>
            </a:pPr>
            <a:endParaRPr lang="en-GB" dirty="0">
              <a:solidFill>
                <a:srgbClr val="000000"/>
              </a:solidFill>
            </a:endParaRPr>
          </a:p>
          <a:p>
            <a:pPr lvl="0" eaLnBrk="0" hangingPunct="0">
              <a:defRPr/>
            </a:pPr>
            <a:r>
              <a:rPr lang="en-GB" sz="2000" dirty="0">
                <a:solidFill>
                  <a:srgbClr val="009999"/>
                </a:solidFill>
              </a:rPr>
              <a:t>The objective for implementation </a:t>
            </a:r>
          </a:p>
          <a:p>
            <a:pPr lvl="0" eaLnBrk="0" hangingPunct="0">
              <a:buFont typeface="Arial" pitchFamily="34" charset="0"/>
              <a:buChar char="•"/>
              <a:defRPr/>
            </a:pPr>
            <a:r>
              <a:rPr lang="en-GB" sz="2000" dirty="0">
                <a:solidFill>
                  <a:srgbClr val="000000"/>
                </a:solidFill>
              </a:rPr>
              <a:t>To see </a:t>
            </a:r>
            <a:r>
              <a:rPr lang="en-GB" sz="2000" dirty="0" smtClean="0">
                <a:solidFill>
                  <a:srgbClr val="000000"/>
                </a:solidFill>
              </a:rPr>
              <a:t>local development orders granting planning permissions </a:t>
            </a:r>
            <a:r>
              <a:rPr lang="en-GB" sz="2000" dirty="0">
                <a:solidFill>
                  <a:srgbClr val="000000"/>
                </a:solidFill>
              </a:rPr>
              <a:t>for homes in place on over 90% of suitable brownfield land by 2020 </a:t>
            </a:r>
            <a:r>
              <a:rPr lang="en-GB" sz="2000" dirty="0" smtClean="0">
                <a:solidFill>
                  <a:srgbClr val="000000"/>
                </a:solidFill>
              </a:rPr>
              <a:t>(June </a:t>
            </a:r>
            <a:r>
              <a:rPr lang="en-GB" sz="2000" dirty="0">
                <a:solidFill>
                  <a:srgbClr val="000000"/>
                </a:solidFill>
              </a:rPr>
              <a:t>2014)</a:t>
            </a:r>
          </a:p>
          <a:p>
            <a:endParaRPr lang="en-GB" dirty="0"/>
          </a:p>
        </p:txBody>
      </p:sp>
    </p:spTree>
    <p:extLst>
      <p:ext uri="{BB962C8B-B14F-4D97-AF65-F5344CB8AC3E}">
        <p14:creationId xmlns:p14="http://schemas.microsoft.com/office/powerpoint/2010/main" val="9368686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sz="2800" dirty="0" smtClean="0"/>
              <a:t>Government action to support implementation</a:t>
            </a:r>
            <a:endParaRPr lang="en-GB" sz="2800" dirty="0"/>
          </a:p>
        </p:txBody>
      </p:sp>
      <p:sp>
        <p:nvSpPr>
          <p:cNvPr id="3" name="Content Placeholder 2"/>
          <p:cNvSpPr>
            <a:spLocks noGrp="1"/>
          </p:cNvSpPr>
          <p:nvPr>
            <p:ph idx="1"/>
          </p:nvPr>
        </p:nvSpPr>
        <p:spPr>
          <a:xfrm>
            <a:off x="971600" y="1988840"/>
            <a:ext cx="7497763" cy="4114800"/>
          </a:xfrm>
        </p:spPr>
        <p:txBody>
          <a:bodyPr/>
          <a:lstStyle/>
          <a:p>
            <a:pPr marL="0">
              <a:lnSpc>
                <a:spcPct val="115000"/>
              </a:lnSpc>
              <a:spcAft>
                <a:spcPts val="0"/>
              </a:spcAft>
            </a:pPr>
            <a:r>
              <a:rPr lang="en-GB" sz="2000" dirty="0" smtClean="0">
                <a:solidFill>
                  <a:schemeClr val="tx2"/>
                </a:solidFill>
                <a:latin typeface="+mj-lt"/>
                <a:ea typeface="Calibri"/>
              </a:rPr>
              <a:t>Package of measures announced in June 2014 to support development of brownfield land for housing:</a:t>
            </a:r>
            <a:endParaRPr lang="en-GB" sz="2000" dirty="0">
              <a:solidFill>
                <a:schemeClr val="tx2"/>
              </a:solidFill>
              <a:latin typeface="+mj-lt"/>
              <a:ea typeface="Calibri"/>
            </a:endParaRPr>
          </a:p>
          <a:p>
            <a:pPr>
              <a:lnSpc>
                <a:spcPct val="115000"/>
              </a:lnSpc>
              <a:spcAft>
                <a:spcPts val="0"/>
              </a:spcAft>
            </a:pPr>
            <a:r>
              <a:rPr lang="en-GB" sz="2000" dirty="0">
                <a:solidFill>
                  <a:schemeClr val="tx2"/>
                </a:solidFill>
                <a:ea typeface="Calibri"/>
              </a:rPr>
              <a:t> </a:t>
            </a:r>
          </a:p>
          <a:p>
            <a:pPr lvl="0">
              <a:lnSpc>
                <a:spcPct val="115000"/>
              </a:lnSpc>
              <a:spcAft>
                <a:spcPts val="0"/>
              </a:spcAft>
              <a:buFont typeface="Symbol"/>
              <a:buChar char=""/>
            </a:pPr>
            <a:r>
              <a:rPr lang="en-GB" sz="2000" dirty="0" smtClean="0">
                <a:ea typeface="Calibri"/>
              </a:rPr>
              <a:t>Funding and guidance to support preparation of local development orders</a:t>
            </a:r>
          </a:p>
          <a:p>
            <a:pPr lvl="0">
              <a:lnSpc>
                <a:spcPct val="115000"/>
              </a:lnSpc>
              <a:spcAft>
                <a:spcPts val="0"/>
              </a:spcAft>
              <a:buFont typeface="Symbol"/>
              <a:buChar char=""/>
            </a:pPr>
            <a:r>
              <a:rPr lang="en-GB" sz="2000" dirty="0" smtClean="0">
                <a:ea typeface="Calibri"/>
              </a:rPr>
              <a:t>Consultation on measures to underpin performance </a:t>
            </a:r>
          </a:p>
          <a:p>
            <a:pPr lvl="0">
              <a:lnSpc>
                <a:spcPct val="115000"/>
              </a:lnSpc>
              <a:spcAft>
                <a:spcPts val="0"/>
              </a:spcAft>
              <a:buFont typeface="Symbol"/>
              <a:buChar char=""/>
            </a:pPr>
            <a:r>
              <a:rPr lang="en-GB" sz="2000" dirty="0" smtClean="0">
                <a:ea typeface="Calibri"/>
              </a:rPr>
              <a:t>New powers for Mayoral development orders (London)</a:t>
            </a:r>
          </a:p>
          <a:p>
            <a:pPr lvl="0">
              <a:lnSpc>
                <a:spcPct val="115000"/>
              </a:lnSpc>
              <a:spcAft>
                <a:spcPts val="0"/>
              </a:spcAft>
              <a:buFont typeface="Symbol"/>
              <a:buChar char=""/>
            </a:pPr>
            <a:r>
              <a:rPr lang="en-GB" sz="2000" dirty="0" smtClean="0">
                <a:ea typeface="Calibri"/>
              </a:rPr>
              <a:t>Housing Zones</a:t>
            </a:r>
          </a:p>
          <a:p>
            <a:pPr lvl="0">
              <a:lnSpc>
                <a:spcPct val="115000"/>
              </a:lnSpc>
              <a:spcAft>
                <a:spcPts val="0"/>
              </a:spcAft>
              <a:buFont typeface="Symbol"/>
              <a:buChar char=""/>
            </a:pPr>
            <a:r>
              <a:rPr lang="en-GB" sz="2000" dirty="0" smtClean="0">
                <a:ea typeface="Calibri"/>
              </a:rPr>
              <a:t>Estate </a:t>
            </a:r>
            <a:r>
              <a:rPr lang="en-GB" sz="2000" dirty="0">
                <a:ea typeface="Calibri"/>
              </a:rPr>
              <a:t>Regeneration </a:t>
            </a:r>
          </a:p>
          <a:p>
            <a:endParaRPr lang="en-GB" sz="2000" dirty="0"/>
          </a:p>
        </p:txBody>
      </p:sp>
      <p:sp>
        <p:nvSpPr>
          <p:cNvPr id="4" name="Slide Number Placeholder 3"/>
          <p:cNvSpPr>
            <a:spLocks noGrp="1"/>
          </p:cNvSpPr>
          <p:nvPr>
            <p:ph type="sldNum" sz="quarter" idx="10"/>
          </p:nvPr>
        </p:nvSpPr>
        <p:spPr/>
        <p:txBody>
          <a:bodyPr/>
          <a:lstStyle/>
          <a:p>
            <a:pPr>
              <a:defRPr/>
            </a:pPr>
            <a:fld id="{564F4DB8-A8B3-47A2-91FC-7573F2E48EFB}" type="slidenum">
              <a:rPr lang="en-GB" smtClean="0">
                <a:solidFill>
                  <a:srgbClr val="000000"/>
                </a:solidFill>
              </a:rPr>
              <a:pPr>
                <a:defRPr/>
              </a:pPr>
              <a:t>3</a:t>
            </a:fld>
            <a:endParaRPr lang="en-GB">
              <a:solidFill>
                <a:srgbClr val="000000"/>
              </a:solidFill>
            </a:endParaRPr>
          </a:p>
        </p:txBody>
      </p:sp>
    </p:spTree>
    <p:extLst>
      <p:ext uri="{BB962C8B-B14F-4D97-AF65-F5344CB8AC3E}">
        <p14:creationId xmlns:p14="http://schemas.microsoft.com/office/powerpoint/2010/main" val="10687884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sz="2800" dirty="0" smtClean="0"/>
              <a:t>Support for preparing local development orders</a:t>
            </a:r>
            <a:endParaRPr lang="en-GB" sz="2800" dirty="0"/>
          </a:p>
        </p:txBody>
      </p:sp>
      <p:sp>
        <p:nvSpPr>
          <p:cNvPr id="3" name="Content Placeholder 2"/>
          <p:cNvSpPr>
            <a:spLocks noGrp="1"/>
          </p:cNvSpPr>
          <p:nvPr>
            <p:ph idx="1"/>
          </p:nvPr>
        </p:nvSpPr>
        <p:spPr>
          <a:xfrm>
            <a:off x="899592" y="1988840"/>
            <a:ext cx="7497763" cy="4328120"/>
          </a:xfrm>
        </p:spPr>
        <p:txBody>
          <a:bodyPr/>
          <a:lstStyle/>
          <a:p>
            <a:pPr>
              <a:buFontTx/>
              <a:buChar char="•"/>
            </a:pPr>
            <a:r>
              <a:rPr lang="en-GB" sz="2000" dirty="0" smtClean="0"/>
              <a:t>Funding to support </a:t>
            </a:r>
            <a:r>
              <a:rPr lang="en-GB" sz="2000" dirty="0"/>
              <a:t>councils preparing local development orders for larger housing sites</a:t>
            </a:r>
          </a:p>
          <a:p>
            <a:pPr>
              <a:buFontTx/>
              <a:buChar char="•"/>
            </a:pPr>
            <a:endParaRPr lang="en-GB" sz="2000" dirty="0"/>
          </a:p>
          <a:p>
            <a:pPr>
              <a:buFontTx/>
              <a:buChar char="•"/>
            </a:pPr>
            <a:r>
              <a:rPr lang="en-GB" sz="2000" dirty="0"/>
              <a:t>North East Lincolnshire, Swindon, Gravesham and West Lindsey </a:t>
            </a:r>
            <a:r>
              <a:rPr lang="en-GB" sz="2000" dirty="0" smtClean="0"/>
              <a:t>are receiving funding</a:t>
            </a:r>
            <a:br>
              <a:rPr lang="en-GB" sz="2000" dirty="0" smtClean="0"/>
            </a:br>
            <a:endParaRPr lang="en-GB" sz="2000" dirty="0"/>
          </a:p>
          <a:p>
            <a:pPr>
              <a:buFontTx/>
              <a:buChar char="•"/>
            </a:pPr>
            <a:r>
              <a:rPr lang="en-GB" sz="2000" dirty="0" smtClean="0"/>
              <a:t>PAS also </a:t>
            </a:r>
            <a:r>
              <a:rPr lang="en-GB" sz="2000" dirty="0"/>
              <a:t>supporting four councils – Welwyn Hatfield, Swindon, Teignbridge and North East Lincolnshire – who are piloting local development orders for smaller housing sites</a:t>
            </a:r>
          </a:p>
          <a:p>
            <a:pPr>
              <a:buFontTx/>
              <a:buChar char="•"/>
            </a:pPr>
            <a:endParaRPr lang="en-GB" sz="2000" dirty="0"/>
          </a:p>
          <a:p>
            <a:pPr>
              <a:buFontTx/>
              <a:buChar char="•"/>
            </a:pPr>
            <a:r>
              <a:rPr lang="en-GB" sz="2000" dirty="0"/>
              <a:t>Guidance will be available on PAS website </a:t>
            </a:r>
            <a:r>
              <a:rPr lang="en-GB" sz="2000" dirty="0" smtClean="0"/>
              <a:t>later this year </a:t>
            </a:r>
            <a:r>
              <a:rPr lang="en-GB" sz="2000" dirty="0"/>
              <a:t>to support wider use of local development orders on smaller sites</a:t>
            </a:r>
          </a:p>
          <a:p>
            <a:pPr>
              <a:buFontTx/>
              <a:buChar char="•"/>
            </a:pPr>
            <a:endParaRPr lang="en-GB" sz="2000" dirty="0"/>
          </a:p>
          <a:p>
            <a:pPr>
              <a:buFontTx/>
              <a:buChar char="•"/>
            </a:pPr>
            <a:r>
              <a:rPr lang="en-GB" sz="2000" dirty="0"/>
              <a:t>Web based learning platform </a:t>
            </a:r>
            <a:r>
              <a:rPr lang="en-GB" sz="2000" dirty="0" smtClean="0"/>
              <a:t>available </a:t>
            </a:r>
            <a:r>
              <a:rPr lang="en-GB" sz="2000" dirty="0"/>
              <a:t>through PAS     </a:t>
            </a:r>
          </a:p>
          <a:p>
            <a:endParaRPr lang="en-GB" dirty="0"/>
          </a:p>
        </p:txBody>
      </p:sp>
      <p:sp>
        <p:nvSpPr>
          <p:cNvPr id="4" name="Slide Number Placeholder 3"/>
          <p:cNvSpPr>
            <a:spLocks noGrp="1"/>
          </p:cNvSpPr>
          <p:nvPr>
            <p:ph type="sldNum" sz="quarter" idx="10"/>
          </p:nvPr>
        </p:nvSpPr>
        <p:spPr/>
        <p:txBody>
          <a:bodyPr/>
          <a:lstStyle/>
          <a:p>
            <a:pPr>
              <a:defRPr/>
            </a:pPr>
            <a:fld id="{564F4DB8-A8B3-47A2-91FC-7573F2E48EFB}" type="slidenum">
              <a:rPr lang="en-GB" smtClean="0">
                <a:solidFill>
                  <a:srgbClr val="000000"/>
                </a:solidFill>
              </a:rPr>
              <a:pPr>
                <a:defRPr/>
              </a:pPr>
              <a:t>4</a:t>
            </a:fld>
            <a:endParaRPr lang="en-GB">
              <a:solidFill>
                <a:srgbClr val="000000"/>
              </a:solidFill>
            </a:endParaRPr>
          </a:p>
        </p:txBody>
      </p:sp>
    </p:spTree>
    <p:extLst>
      <p:ext uri="{BB962C8B-B14F-4D97-AF65-F5344CB8AC3E}">
        <p14:creationId xmlns:p14="http://schemas.microsoft.com/office/powerpoint/2010/main" val="9643063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sz="2800" dirty="0" smtClean="0"/>
              <a:t>Government action to support implementation</a:t>
            </a:r>
            <a:endParaRPr lang="en-GB" sz="2800" dirty="0"/>
          </a:p>
        </p:txBody>
      </p:sp>
      <p:sp>
        <p:nvSpPr>
          <p:cNvPr id="3" name="Content Placeholder 2"/>
          <p:cNvSpPr>
            <a:spLocks noGrp="1"/>
          </p:cNvSpPr>
          <p:nvPr>
            <p:ph idx="1"/>
          </p:nvPr>
        </p:nvSpPr>
        <p:spPr/>
        <p:txBody>
          <a:bodyPr/>
          <a:lstStyle/>
          <a:p>
            <a:pPr>
              <a:defRPr/>
            </a:pPr>
            <a:r>
              <a:rPr lang="en-GB" sz="2000" dirty="0">
                <a:solidFill>
                  <a:schemeClr val="tx2"/>
                </a:solidFill>
              </a:rPr>
              <a:t>Building on these initiatives the Government </a:t>
            </a:r>
            <a:r>
              <a:rPr lang="en-GB" sz="2000" dirty="0" smtClean="0">
                <a:solidFill>
                  <a:schemeClr val="tx2"/>
                </a:solidFill>
              </a:rPr>
              <a:t>published in January:  </a:t>
            </a:r>
            <a:endParaRPr lang="en-GB" sz="2000" dirty="0">
              <a:solidFill>
                <a:schemeClr val="tx2"/>
              </a:solidFill>
            </a:endParaRPr>
          </a:p>
          <a:p>
            <a:pPr>
              <a:defRPr/>
            </a:pPr>
            <a:endParaRPr lang="en-GB" sz="2000" dirty="0"/>
          </a:p>
          <a:p>
            <a:pPr marL="0" indent="0">
              <a:defRPr/>
            </a:pPr>
            <a:endParaRPr lang="en-GB" sz="2000" dirty="0"/>
          </a:p>
          <a:p>
            <a:pPr marL="285750" indent="-285750">
              <a:buFont typeface="Arial" panose="020B0604020202020204" pitchFamily="34" charset="0"/>
              <a:buChar char="•"/>
              <a:defRPr/>
            </a:pPr>
            <a:r>
              <a:rPr lang="en-GB" sz="2000" dirty="0"/>
              <a:t>Proposals for public consultation on measures that may </a:t>
            </a:r>
            <a:r>
              <a:rPr lang="en-GB" sz="2000" dirty="0" smtClean="0"/>
              <a:t>exceptionally be needed to </a:t>
            </a:r>
            <a:r>
              <a:rPr lang="en-GB" sz="2000" dirty="0"/>
              <a:t>drive </a:t>
            </a:r>
            <a:r>
              <a:rPr lang="en-GB" sz="2000" dirty="0" smtClean="0"/>
              <a:t>progress </a:t>
            </a:r>
          </a:p>
          <a:p>
            <a:pPr marL="285750" indent="-285750">
              <a:buFont typeface="Wingdings" pitchFamily="2" charset="2"/>
              <a:buChar char="v"/>
              <a:defRPr/>
            </a:pPr>
            <a:endParaRPr lang="en-GB" sz="2000" dirty="0"/>
          </a:p>
          <a:p>
            <a:pPr marL="285750" indent="-285750">
              <a:buFont typeface="Arial" panose="020B0604020202020204" pitchFamily="34" charset="0"/>
              <a:buChar char="•"/>
              <a:defRPr/>
            </a:pPr>
            <a:r>
              <a:rPr lang="en-GB" sz="2000" dirty="0" smtClean="0"/>
              <a:t>A further opportunity to bid for funding to support the preparation of local development orders on larger sites </a:t>
            </a:r>
            <a:endParaRPr lang="en-GB" sz="2000" dirty="0"/>
          </a:p>
          <a:p>
            <a:endParaRPr lang="en-GB" dirty="0"/>
          </a:p>
        </p:txBody>
      </p:sp>
      <p:sp>
        <p:nvSpPr>
          <p:cNvPr id="4" name="Slide Number Placeholder 3"/>
          <p:cNvSpPr>
            <a:spLocks noGrp="1"/>
          </p:cNvSpPr>
          <p:nvPr>
            <p:ph type="sldNum" sz="quarter" idx="10"/>
          </p:nvPr>
        </p:nvSpPr>
        <p:spPr/>
        <p:txBody>
          <a:bodyPr/>
          <a:lstStyle/>
          <a:p>
            <a:pPr>
              <a:defRPr/>
            </a:pPr>
            <a:fld id="{564F4DB8-A8B3-47A2-91FC-7573F2E48EFB}" type="slidenum">
              <a:rPr lang="en-GB" smtClean="0">
                <a:solidFill>
                  <a:srgbClr val="000000"/>
                </a:solidFill>
              </a:rPr>
              <a:pPr>
                <a:defRPr/>
              </a:pPr>
              <a:t>5</a:t>
            </a:fld>
            <a:endParaRPr lang="en-GB">
              <a:solidFill>
                <a:srgbClr val="000000"/>
              </a:solidFill>
            </a:endParaRPr>
          </a:p>
        </p:txBody>
      </p:sp>
    </p:spTree>
    <p:extLst>
      <p:ext uri="{BB962C8B-B14F-4D97-AF65-F5344CB8AC3E}">
        <p14:creationId xmlns:p14="http://schemas.microsoft.com/office/powerpoint/2010/main" val="34235655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sz="2800" dirty="0"/>
              <a:t>Building more homes on brownfield land – Consultation</a:t>
            </a:r>
            <a:br>
              <a:rPr lang="en-GB" sz="2800" dirty="0"/>
            </a:br>
            <a:endParaRPr lang="en-GB" sz="2800" dirty="0"/>
          </a:p>
        </p:txBody>
      </p:sp>
      <p:sp>
        <p:nvSpPr>
          <p:cNvPr id="3" name="Content Placeholder 2"/>
          <p:cNvSpPr>
            <a:spLocks noGrp="1"/>
          </p:cNvSpPr>
          <p:nvPr>
            <p:ph idx="1"/>
          </p:nvPr>
        </p:nvSpPr>
        <p:spPr>
          <a:xfrm>
            <a:off x="899592" y="1988840"/>
            <a:ext cx="7497763" cy="4114800"/>
          </a:xfrm>
        </p:spPr>
        <p:txBody>
          <a:bodyPr/>
          <a:lstStyle/>
          <a:p>
            <a:r>
              <a:rPr lang="en-GB" sz="2000" dirty="0" smtClean="0"/>
              <a:t>Consultation covers two broad issues:</a:t>
            </a:r>
          </a:p>
          <a:p>
            <a:endParaRPr lang="en-GB" sz="2000" dirty="0"/>
          </a:p>
          <a:p>
            <a:r>
              <a:rPr lang="en-GB" sz="2000" dirty="0"/>
              <a:t>•	</a:t>
            </a:r>
            <a:r>
              <a:rPr lang="en-GB" sz="2000" dirty="0" smtClean="0"/>
              <a:t>Identifying suitable brownfield land, sharing information and monitoring progress</a:t>
            </a:r>
          </a:p>
          <a:p>
            <a:endParaRPr lang="en-GB" sz="2000" dirty="0"/>
          </a:p>
          <a:p>
            <a:r>
              <a:rPr lang="en-GB" sz="2000" dirty="0"/>
              <a:t>•	Measures to underpin delivery of </a:t>
            </a:r>
            <a:r>
              <a:rPr lang="en-GB" sz="2000" dirty="0" smtClean="0"/>
              <a:t>local development orders</a:t>
            </a:r>
            <a:endParaRPr lang="en-GB" sz="2000" dirty="0"/>
          </a:p>
          <a:p>
            <a:endParaRPr lang="en-GB" sz="2000" dirty="0"/>
          </a:p>
        </p:txBody>
      </p:sp>
      <p:sp>
        <p:nvSpPr>
          <p:cNvPr id="4" name="Slide Number Placeholder 3"/>
          <p:cNvSpPr>
            <a:spLocks noGrp="1"/>
          </p:cNvSpPr>
          <p:nvPr>
            <p:ph type="sldNum" sz="quarter" idx="10"/>
          </p:nvPr>
        </p:nvSpPr>
        <p:spPr/>
        <p:txBody>
          <a:bodyPr/>
          <a:lstStyle/>
          <a:p>
            <a:pPr>
              <a:defRPr/>
            </a:pPr>
            <a:fld id="{564F4DB8-A8B3-47A2-91FC-7573F2E48EFB}" type="slidenum">
              <a:rPr lang="en-GB" smtClean="0">
                <a:solidFill>
                  <a:srgbClr val="000000"/>
                </a:solidFill>
              </a:rPr>
              <a:pPr>
                <a:defRPr/>
              </a:pPr>
              <a:t>6</a:t>
            </a:fld>
            <a:endParaRPr lang="en-GB">
              <a:solidFill>
                <a:srgbClr val="000000"/>
              </a:solidFill>
            </a:endParaRPr>
          </a:p>
        </p:txBody>
      </p:sp>
    </p:spTree>
    <p:extLst>
      <p:ext uri="{BB962C8B-B14F-4D97-AF65-F5344CB8AC3E}">
        <p14:creationId xmlns:p14="http://schemas.microsoft.com/office/powerpoint/2010/main" val="13839868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sz="2800" dirty="0"/>
              <a:t>Building more homes on brownfield land – Consultation</a:t>
            </a:r>
            <a:br>
              <a:rPr lang="en-GB" sz="2800" dirty="0"/>
            </a:br>
            <a:endParaRPr lang="en-GB" sz="2800" dirty="0"/>
          </a:p>
        </p:txBody>
      </p:sp>
      <p:sp>
        <p:nvSpPr>
          <p:cNvPr id="3" name="Content Placeholder 2"/>
          <p:cNvSpPr>
            <a:spLocks noGrp="1"/>
          </p:cNvSpPr>
          <p:nvPr>
            <p:ph idx="1"/>
          </p:nvPr>
        </p:nvSpPr>
        <p:spPr>
          <a:xfrm>
            <a:off x="952500" y="1700808"/>
            <a:ext cx="7497763" cy="4395192"/>
          </a:xfrm>
        </p:spPr>
        <p:txBody>
          <a:bodyPr/>
          <a:lstStyle/>
          <a:p>
            <a:r>
              <a:rPr lang="en-GB" sz="2000" b="1" dirty="0">
                <a:solidFill>
                  <a:srgbClr val="009999"/>
                </a:solidFill>
                <a:latin typeface="+mj-lt"/>
              </a:rPr>
              <a:t>How do </a:t>
            </a:r>
            <a:r>
              <a:rPr lang="en-GB" sz="2000" b="1" dirty="0" smtClean="0">
                <a:solidFill>
                  <a:srgbClr val="009999"/>
                </a:solidFill>
                <a:latin typeface="+mj-lt"/>
              </a:rPr>
              <a:t>ensure </a:t>
            </a:r>
            <a:r>
              <a:rPr lang="en-GB" sz="2000" b="1" dirty="0">
                <a:solidFill>
                  <a:srgbClr val="009999"/>
                </a:solidFill>
                <a:latin typeface="+mj-lt"/>
              </a:rPr>
              <a:t>data is up to date</a:t>
            </a:r>
            <a:r>
              <a:rPr lang="en-GB" sz="2000" b="1" dirty="0" smtClean="0">
                <a:solidFill>
                  <a:srgbClr val="009999"/>
                </a:solidFill>
                <a:latin typeface="+mj-lt"/>
              </a:rPr>
              <a:t>?</a:t>
            </a:r>
          </a:p>
          <a:p>
            <a:pPr marL="0" lvl="0" indent="0" eaLnBrk="0" hangingPunct="0">
              <a:lnSpc>
                <a:spcPct val="90000"/>
              </a:lnSpc>
              <a:defRPr/>
            </a:pPr>
            <a:endParaRPr lang="en-GB" sz="2000" dirty="0" smtClean="0">
              <a:solidFill>
                <a:srgbClr val="000000"/>
              </a:solidFill>
              <a:latin typeface="Arial" panose="020B0604020202020204" pitchFamily="34" charset="0"/>
              <a:cs typeface="Arial" panose="020B0604020202020204" pitchFamily="34" charset="0"/>
            </a:endParaRPr>
          </a:p>
          <a:p>
            <a:pPr marL="0" lvl="0" indent="0" eaLnBrk="0" hangingPunct="0">
              <a:lnSpc>
                <a:spcPct val="90000"/>
              </a:lnSpc>
              <a:defRPr/>
            </a:pPr>
            <a:r>
              <a:rPr lang="en-GB" sz="2000" dirty="0" smtClean="0">
                <a:solidFill>
                  <a:srgbClr val="000000"/>
                </a:solidFill>
                <a:latin typeface="Arial" panose="020B0604020202020204" pitchFamily="34" charset="0"/>
                <a:cs typeface="Arial" panose="020B0604020202020204" pitchFamily="34" charset="0"/>
              </a:rPr>
              <a:t>We </a:t>
            </a:r>
            <a:r>
              <a:rPr lang="en-GB" sz="2000" dirty="0">
                <a:solidFill>
                  <a:srgbClr val="000000"/>
                </a:solidFill>
                <a:latin typeface="Arial" panose="020B0604020202020204" pitchFamily="34" charset="0"/>
                <a:cs typeface="Arial" panose="020B0604020202020204" pitchFamily="34" charset="0"/>
              </a:rPr>
              <a:t>need to ensure that </a:t>
            </a:r>
            <a:r>
              <a:rPr lang="en-GB" sz="2000" dirty="0" smtClean="0">
                <a:solidFill>
                  <a:srgbClr val="000000"/>
                </a:solidFill>
                <a:latin typeface="Arial" panose="020B0604020202020204" pitchFamily="34" charset="0"/>
                <a:cs typeface="Arial" panose="020B0604020202020204" pitchFamily="34" charset="0"/>
              </a:rPr>
              <a:t>data on </a:t>
            </a:r>
            <a:r>
              <a:rPr lang="en-GB" sz="2000" dirty="0">
                <a:solidFill>
                  <a:srgbClr val="000000"/>
                </a:solidFill>
                <a:latin typeface="Arial" panose="020B0604020202020204" pitchFamily="34" charset="0"/>
                <a:cs typeface="Arial" panose="020B0604020202020204" pitchFamily="34" charset="0"/>
              </a:rPr>
              <a:t>brownfield is </a:t>
            </a:r>
            <a:r>
              <a:rPr lang="en-GB" sz="2000" dirty="0" smtClean="0">
                <a:solidFill>
                  <a:srgbClr val="000000"/>
                </a:solidFill>
                <a:latin typeface="Arial" panose="020B0604020202020204" pitchFamily="34" charset="0"/>
                <a:cs typeface="Arial" panose="020B0604020202020204" pitchFamily="34" charset="0"/>
              </a:rPr>
              <a:t>robust. Do </a:t>
            </a:r>
            <a:r>
              <a:rPr lang="en-GB" sz="2000" dirty="0">
                <a:solidFill>
                  <a:srgbClr val="000000"/>
                </a:solidFill>
                <a:latin typeface="Arial" panose="020B0604020202020204" pitchFamily="34" charset="0"/>
                <a:cs typeface="Arial" panose="020B0604020202020204" pitchFamily="34" charset="0"/>
              </a:rPr>
              <a:t>not want to impose </a:t>
            </a:r>
            <a:r>
              <a:rPr lang="en-GB" sz="2000" dirty="0" smtClean="0">
                <a:solidFill>
                  <a:srgbClr val="000000"/>
                </a:solidFill>
                <a:latin typeface="Arial" panose="020B0604020202020204" pitchFamily="34" charset="0"/>
                <a:cs typeface="Arial" panose="020B0604020202020204" pitchFamily="34" charset="0"/>
              </a:rPr>
              <a:t>a </a:t>
            </a:r>
            <a:r>
              <a:rPr lang="en-GB" sz="2000" dirty="0">
                <a:solidFill>
                  <a:srgbClr val="000000"/>
                </a:solidFill>
                <a:latin typeface="Arial" panose="020B0604020202020204" pitchFamily="34" charset="0"/>
                <a:cs typeface="Arial" panose="020B0604020202020204" pitchFamily="34" charset="0"/>
              </a:rPr>
              <a:t>top-down </a:t>
            </a:r>
            <a:r>
              <a:rPr lang="en-GB" sz="2000" dirty="0" smtClean="0">
                <a:solidFill>
                  <a:srgbClr val="000000"/>
                </a:solidFill>
                <a:latin typeface="Arial" panose="020B0604020202020204" pitchFamily="34" charset="0"/>
                <a:cs typeface="Arial" panose="020B0604020202020204" pitchFamily="34" charset="0"/>
              </a:rPr>
              <a:t>approach and would like a system led by local authorities</a:t>
            </a:r>
            <a:endParaRPr lang="en-GB" sz="2000" dirty="0">
              <a:solidFill>
                <a:srgbClr val="000000"/>
              </a:solidFill>
              <a:latin typeface="Arial" panose="020B0604020202020204" pitchFamily="34" charset="0"/>
              <a:cs typeface="Arial" panose="020B0604020202020204" pitchFamily="34" charset="0"/>
            </a:endParaRPr>
          </a:p>
          <a:p>
            <a:pPr marL="0" lvl="0" indent="0" eaLnBrk="0" hangingPunct="0">
              <a:lnSpc>
                <a:spcPct val="90000"/>
              </a:lnSpc>
              <a:defRPr/>
            </a:pPr>
            <a:endParaRPr lang="en-GB" sz="2000" dirty="0">
              <a:solidFill>
                <a:srgbClr val="000000"/>
              </a:solidFill>
              <a:latin typeface="Arial" panose="020B0604020202020204" pitchFamily="34" charset="0"/>
              <a:cs typeface="Arial" panose="020B0604020202020204" pitchFamily="34" charset="0"/>
            </a:endParaRPr>
          </a:p>
          <a:p>
            <a:pPr marL="0" lvl="0" indent="0" eaLnBrk="0" hangingPunct="0">
              <a:lnSpc>
                <a:spcPct val="90000"/>
              </a:lnSpc>
              <a:defRPr/>
            </a:pPr>
            <a:r>
              <a:rPr lang="en-GB" sz="2000" dirty="0">
                <a:solidFill>
                  <a:srgbClr val="000000"/>
                </a:solidFill>
                <a:latin typeface="Arial" panose="020B0604020202020204" pitchFamily="34" charset="0"/>
                <a:cs typeface="Arial" panose="020B0604020202020204" pitchFamily="34" charset="0"/>
              </a:rPr>
              <a:t>We want a system </a:t>
            </a:r>
            <a:r>
              <a:rPr lang="en-GB" sz="2000" dirty="0" smtClean="0">
                <a:solidFill>
                  <a:srgbClr val="000000"/>
                </a:solidFill>
                <a:latin typeface="Arial" panose="020B0604020202020204" pitchFamily="34" charset="0"/>
                <a:cs typeface="Arial" panose="020B0604020202020204" pitchFamily="34" charset="0"/>
              </a:rPr>
              <a:t>that: </a:t>
            </a:r>
            <a:endParaRPr lang="en-GB" sz="2000" dirty="0">
              <a:solidFill>
                <a:srgbClr val="000000"/>
              </a:solidFill>
              <a:latin typeface="Arial" panose="020B0604020202020204" pitchFamily="34" charset="0"/>
              <a:cs typeface="Arial" panose="020B0604020202020204" pitchFamily="34" charset="0"/>
            </a:endParaRPr>
          </a:p>
          <a:p>
            <a:pPr lvl="0" eaLnBrk="0" hangingPunct="0">
              <a:lnSpc>
                <a:spcPct val="90000"/>
              </a:lnSpc>
              <a:buFont typeface="Arial" panose="020B0604020202020204" pitchFamily="34" charset="0"/>
              <a:buChar char="•"/>
              <a:defRPr/>
            </a:pPr>
            <a:endParaRPr lang="en-GB" sz="2000" dirty="0">
              <a:solidFill>
                <a:srgbClr val="000000"/>
              </a:solidFill>
              <a:latin typeface="Arial" panose="020B0604020202020204" pitchFamily="34" charset="0"/>
              <a:cs typeface="Arial" panose="020B0604020202020204" pitchFamily="34" charset="0"/>
            </a:endParaRPr>
          </a:p>
          <a:p>
            <a:pPr lvl="0" eaLnBrk="0" hangingPunct="0">
              <a:lnSpc>
                <a:spcPct val="90000"/>
              </a:lnSpc>
              <a:buFont typeface="Arial" panose="020B0604020202020204" pitchFamily="34" charset="0"/>
              <a:buChar char="•"/>
              <a:defRPr/>
            </a:pPr>
            <a:r>
              <a:rPr lang="en-GB" sz="2000" dirty="0">
                <a:solidFill>
                  <a:srgbClr val="000000"/>
                </a:solidFill>
                <a:latin typeface="Arial" panose="020B0604020202020204" pitchFamily="34" charset="0"/>
                <a:cs typeface="Arial" panose="020B0604020202020204" pitchFamily="34" charset="0"/>
              </a:rPr>
              <a:t>Is easily accessible to developers, members of the public, other authorities and central Government</a:t>
            </a:r>
          </a:p>
          <a:p>
            <a:pPr lvl="0" eaLnBrk="0" hangingPunct="0">
              <a:lnSpc>
                <a:spcPct val="90000"/>
              </a:lnSpc>
              <a:buFont typeface="Arial" panose="020B0604020202020204" pitchFamily="34" charset="0"/>
              <a:buChar char="•"/>
              <a:defRPr/>
            </a:pPr>
            <a:r>
              <a:rPr lang="en-GB" sz="2000" dirty="0">
                <a:solidFill>
                  <a:srgbClr val="000000"/>
                </a:solidFill>
                <a:latin typeface="Arial" panose="020B0604020202020204" pitchFamily="34" charset="0"/>
                <a:cs typeface="Arial" panose="020B0604020202020204" pitchFamily="34" charset="0"/>
              </a:rPr>
              <a:t>Is easy for the robustness of the data to be tested</a:t>
            </a:r>
          </a:p>
          <a:p>
            <a:pPr lvl="0" eaLnBrk="0" hangingPunct="0">
              <a:lnSpc>
                <a:spcPct val="90000"/>
              </a:lnSpc>
              <a:buFont typeface="Arial" panose="020B0604020202020204" pitchFamily="34" charset="0"/>
              <a:buChar char="•"/>
              <a:defRPr/>
            </a:pPr>
            <a:r>
              <a:rPr lang="en-GB" sz="2000" dirty="0">
                <a:solidFill>
                  <a:srgbClr val="000000"/>
                </a:solidFill>
                <a:latin typeface="Arial" panose="020B0604020202020204" pitchFamily="34" charset="0"/>
                <a:cs typeface="Arial" panose="020B0604020202020204" pitchFamily="34" charset="0"/>
              </a:rPr>
              <a:t>Makes the most of modern technology</a:t>
            </a:r>
          </a:p>
          <a:p>
            <a:pPr lvl="0" eaLnBrk="0" hangingPunct="0">
              <a:lnSpc>
                <a:spcPct val="90000"/>
              </a:lnSpc>
              <a:buFont typeface="Arial" panose="020B0604020202020204" pitchFamily="34" charset="0"/>
              <a:buChar char="•"/>
              <a:defRPr/>
            </a:pPr>
            <a:r>
              <a:rPr lang="en-GB" sz="2000" dirty="0">
                <a:solidFill>
                  <a:srgbClr val="000000"/>
                </a:solidFill>
                <a:latin typeface="Arial" panose="020B0604020202020204" pitchFamily="34" charset="0"/>
                <a:cs typeface="Arial" panose="020B0604020202020204" pitchFamily="34" charset="0"/>
              </a:rPr>
              <a:t>Places the least burden on local authorities</a:t>
            </a:r>
          </a:p>
          <a:p>
            <a:pPr marL="0" lvl="0" indent="0" eaLnBrk="0" hangingPunct="0">
              <a:lnSpc>
                <a:spcPct val="90000"/>
              </a:lnSpc>
              <a:defRPr/>
            </a:pPr>
            <a:endParaRPr lang="en-GB" sz="2000" dirty="0">
              <a:solidFill>
                <a:srgbClr val="000000"/>
              </a:solidFill>
              <a:latin typeface="Arial" panose="020B0604020202020204" pitchFamily="34" charset="0"/>
              <a:cs typeface="Arial" panose="020B0604020202020204" pitchFamily="34" charset="0"/>
            </a:endParaRPr>
          </a:p>
          <a:p>
            <a:pPr marL="0" lvl="0" indent="0" eaLnBrk="0" hangingPunct="0">
              <a:lnSpc>
                <a:spcPct val="90000"/>
              </a:lnSpc>
              <a:defRPr/>
            </a:pPr>
            <a:r>
              <a:rPr lang="en-GB" sz="2000" dirty="0" smtClean="0">
                <a:solidFill>
                  <a:srgbClr val="000000"/>
                </a:solidFill>
                <a:latin typeface="Arial" panose="020B0604020202020204" pitchFamily="34" charset="0"/>
                <a:cs typeface="Arial" panose="020B0604020202020204" pitchFamily="34" charset="0"/>
              </a:rPr>
              <a:t>Welcome </a:t>
            </a:r>
            <a:r>
              <a:rPr lang="en-GB" sz="2000" dirty="0">
                <a:solidFill>
                  <a:srgbClr val="000000"/>
                </a:solidFill>
                <a:latin typeface="Arial" panose="020B0604020202020204" pitchFamily="34" charset="0"/>
                <a:cs typeface="Arial" panose="020B0604020202020204" pitchFamily="34" charset="0"/>
              </a:rPr>
              <a:t>views on how this might be </a:t>
            </a:r>
            <a:r>
              <a:rPr lang="en-GB" sz="2000" dirty="0" smtClean="0">
                <a:solidFill>
                  <a:srgbClr val="000000"/>
                </a:solidFill>
                <a:latin typeface="Arial" panose="020B0604020202020204" pitchFamily="34" charset="0"/>
                <a:cs typeface="Arial" panose="020B0604020202020204" pitchFamily="34" charset="0"/>
              </a:rPr>
              <a:t>achieved in the responses to the consultation</a:t>
            </a:r>
            <a:r>
              <a:rPr lang="en-GB" sz="2000" dirty="0" smtClean="0">
                <a:solidFill>
                  <a:srgbClr val="000000"/>
                </a:solidFill>
                <a:latin typeface="Calibri" panose="020F0502020204030204" pitchFamily="34" charset="0"/>
              </a:rPr>
              <a:t>.</a:t>
            </a:r>
            <a:endParaRPr lang="en-GB" sz="2000" dirty="0">
              <a:solidFill>
                <a:srgbClr val="000000"/>
              </a:solidFill>
              <a:latin typeface="Calibri" panose="020F0502020204030204" pitchFamily="34" charset="0"/>
            </a:endParaRPr>
          </a:p>
          <a:p>
            <a:endParaRPr lang="en-GB" sz="2800" dirty="0">
              <a:latin typeface="+mj-lt"/>
            </a:endParaRPr>
          </a:p>
        </p:txBody>
      </p:sp>
      <p:sp>
        <p:nvSpPr>
          <p:cNvPr id="4" name="Slide Number Placeholder 3"/>
          <p:cNvSpPr>
            <a:spLocks noGrp="1"/>
          </p:cNvSpPr>
          <p:nvPr>
            <p:ph type="sldNum" sz="quarter" idx="10"/>
          </p:nvPr>
        </p:nvSpPr>
        <p:spPr/>
        <p:txBody>
          <a:bodyPr/>
          <a:lstStyle/>
          <a:p>
            <a:pPr>
              <a:defRPr/>
            </a:pPr>
            <a:fld id="{564F4DB8-A8B3-47A2-91FC-7573F2E48EFB}" type="slidenum">
              <a:rPr lang="en-GB" smtClean="0">
                <a:solidFill>
                  <a:srgbClr val="000000"/>
                </a:solidFill>
              </a:rPr>
              <a:pPr>
                <a:defRPr/>
              </a:pPr>
              <a:t>7</a:t>
            </a:fld>
            <a:endParaRPr lang="en-GB">
              <a:solidFill>
                <a:srgbClr val="000000"/>
              </a:solidFill>
            </a:endParaRPr>
          </a:p>
        </p:txBody>
      </p:sp>
    </p:spTree>
    <p:extLst>
      <p:ext uri="{BB962C8B-B14F-4D97-AF65-F5344CB8AC3E}">
        <p14:creationId xmlns:p14="http://schemas.microsoft.com/office/powerpoint/2010/main" val="25245810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27784" y="548680"/>
            <a:ext cx="5783263" cy="941387"/>
          </a:xfrm>
        </p:spPr>
        <p:txBody>
          <a:bodyPr/>
          <a:lstStyle/>
          <a:p>
            <a:pPr algn="l"/>
            <a:r>
              <a:rPr lang="en-GB" sz="2400" dirty="0"/>
              <a:t>Building more homes on brownfield land – Consultation</a:t>
            </a:r>
            <a:br>
              <a:rPr lang="en-GB" sz="2400" dirty="0"/>
            </a:br>
            <a:endParaRPr lang="en-GB" sz="2400" dirty="0"/>
          </a:p>
        </p:txBody>
      </p:sp>
      <p:sp>
        <p:nvSpPr>
          <p:cNvPr id="3" name="Content Placeholder 2"/>
          <p:cNvSpPr>
            <a:spLocks noGrp="1"/>
          </p:cNvSpPr>
          <p:nvPr>
            <p:ph idx="1"/>
          </p:nvPr>
        </p:nvSpPr>
        <p:spPr/>
        <p:txBody>
          <a:bodyPr/>
          <a:lstStyle/>
          <a:p>
            <a:r>
              <a:rPr lang="en-GB" sz="2400" b="1" dirty="0" smtClean="0">
                <a:solidFill>
                  <a:schemeClr val="accent1"/>
                </a:solidFill>
              </a:rPr>
              <a:t>Proposals for data </a:t>
            </a:r>
            <a:r>
              <a:rPr lang="en-GB" sz="2400" b="1" dirty="0">
                <a:solidFill>
                  <a:schemeClr val="accent1"/>
                </a:solidFill>
              </a:rPr>
              <a:t>collection and </a:t>
            </a:r>
            <a:r>
              <a:rPr lang="en-GB" sz="2400" b="1" dirty="0" smtClean="0">
                <a:solidFill>
                  <a:schemeClr val="accent1"/>
                </a:solidFill>
              </a:rPr>
              <a:t>availability</a:t>
            </a:r>
          </a:p>
          <a:p>
            <a:endParaRPr lang="en-GB" sz="2400" b="1" dirty="0">
              <a:solidFill>
                <a:schemeClr val="accent1"/>
              </a:solidFill>
            </a:endParaRPr>
          </a:p>
          <a:p>
            <a:pPr marL="0" indent="0"/>
            <a:r>
              <a:rPr lang="en-GB" sz="2000" dirty="0" smtClean="0"/>
              <a:t>Defining suitable brownfield land: using the NPPF definition  and which meets specific criteria:</a:t>
            </a:r>
          </a:p>
          <a:p>
            <a:pPr marL="0" indent="0"/>
            <a:endParaRPr lang="en-GB" sz="2000" dirty="0" smtClean="0"/>
          </a:p>
          <a:p>
            <a:pPr marL="285750" indent="-285750">
              <a:buFont typeface="Arial" pitchFamily="34" charset="0"/>
              <a:buChar char="•"/>
            </a:pPr>
            <a:r>
              <a:rPr lang="en-GB" sz="2000" dirty="0" smtClean="0"/>
              <a:t>Deliverable</a:t>
            </a:r>
          </a:p>
          <a:p>
            <a:pPr marL="285750" indent="-285750">
              <a:buFont typeface="Arial" pitchFamily="34" charset="0"/>
              <a:buChar char="•"/>
            </a:pPr>
            <a:r>
              <a:rPr lang="en-GB" sz="2000" dirty="0" smtClean="0"/>
              <a:t>Free of constraint</a:t>
            </a:r>
          </a:p>
          <a:p>
            <a:pPr marL="285750" indent="-285750">
              <a:buFont typeface="Arial" pitchFamily="34" charset="0"/>
              <a:buChar char="•"/>
            </a:pPr>
            <a:r>
              <a:rPr lang="en-GB" sz="2000" dirty="0" smtClean="0"/>
              <a:t>Capable of development</a:t>
            </a:r>
          </a:p>
          <a:p>
            <a:pPr marL="285750" indent="-285750">
              <a:buFont typeface="Arial" pitchFamily="34" charset="0"/>
              <a:buChar char="•"/>
            </a:pPr>
            <a:r>
              <a:rPr lang="en-GB" sz="2000" dirty="0" smtClean="0"/>
              <a:t>Capable of supporting 5 or more dwellings</a:t>
            </a:r>
          </a:p>
          <a:p>
            <a:pPr>
              <a:buFont typeface="Arial" pitchFamily="34" charset="0"/>
              <a:buChar char="•"/>
            </a:pPr>
            <a:endParaRPr lang="en-GB" sz="2000" dirty="0"/>
          </a:p>
          <a:p>
            <a:pPr marL="0"/>
            <a:r>
              <a:rPr lang="en-GB" sz="2000" dirty="0" smtClean="0"/>
              <a:t>Building on existing data collection processes for local plans and SHLAAs the proposal is that data is updated at least once a year and published to an agreed common standard</a:t>
            </a:r>
            <a:endParaRPr lang="en-GB" sz="2000" dirty="0"/>
          </a:p>
        </p:txBody>
      </p:sp>
      <p:sp>
        <p:nvSpPr>
          <p:cNvPr id="4" name="Slide Number Placeholder 3"/>
          <p:cNvSpPr>
            <a:spLocks noGrp="1"/>
          </p:cNvSpPr>
          <p:nvPr>
            <p:ph type="sldNum" sz="quarter" idx="10"/>
          </p:nvPr>
        </p:nvSpPr>
        <p:spPr/>
        <p:txBody>
          <a:bodyPr/>
          <a:lstStyle/>
          <a:p>
            <a:pPr>
              <a:defRPr/>
            </a:pPr>
            <a:fld id="{564F4DB8-A8B3-47A2-91FC-7573F2E48EFB}" type="slidenum">
              <a:rPr lang="en-GB" smtClean="0">
                <a:solidFill>
                  <a:srgbClr val="000000"/>
                </a:solidFill>
              </a:rPr>
              <a:pPr>
                <a:defRPr/>
              </a:pPr>
              <a:t>8</a:t>
            </a:fld>
            <a:endParaRPr lang="en-GB">
              <a:solidFill>
                <a:srgbClr val="000000"/>
              </a:solidFill>
            </a:endParaRPr>
          </a:p>
        </p:txBody>
      </p:sp>
    </p:spTree>
    <p:extLst>
      <p:ext uri="{BB962C8B-B14F-4D97-AF65-F5344CB8AC3E}">
        <p14:creationId xmlns:p14="http://schemas.microsoft.com/office/powerpoint/2010/main" val="31683830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sz="2400" dirty="0"/>
              <a:t>Building more homes on brownfield land – Consultation</a:t>
            </a:r>
            <a:br>
              <a:rPr lang="en-GB" sz="2400" dirty="0"/>
            </a:br>
            <a:endParaRPr lang="en-GB" sz="2400" dirty="0"/>
          </a:p>
        </p:txBody>
      </p:sp>
      <p:sp>
        <p:nvSpPr>
          <p:cNvPr id="3" name="Content Placeholder 2"/>
          <p:cNvSpPr>
            <a:spLocks noGrp="1"/>
          </p:cNvSpPr>
          <p:nvPr>
            <p:ph idx="1"/>
          </p:nvPr>
        </p:nvSpPr>
        <p:spPr>
          <a:xfrm>
            <a:off x="952500" y="1628800"/>
            <a:ext cx="7497763" cy="4467200"/>
          </a:xfrm>
        </p:spPr>
        <p:txBody>
          <a:bodyPr/>
          <a:lstStyle/>
          <a:p>
            <a:r>
              <a:rPr lang="en-GB" sz="2400" b="1" dirty="0">
                <a:solidFill>
                  <a:schemeClr val="accent1"/>
                </a:solidFill>
              </a:rPr>
              <a:t>Measures proposed to encourage </a:t>
            </a:r>
            <a:r>
              <a:rPr lang="en-GB" sz="2400" b="1" dirty="0" smtClean="0">
                <a:solidFill>
                  <a:schemeClr val="accent1"/>
                </a:solidFill>
              </a:rPr>
              <a:t>progress:</a:t>
            </a:r>
          </a:p>
          <a:p>
            <a:endParaRPr lang="en-GB" dirty="0"/>
          </a:p>
          <a:p>
            <a:r>
              <a:rPr lang="en-GB" dirty="0"/>
              <a:t>•	</a:t>
            </a:r>
            <a:r>
              <a:rPr lang="en-GB" sz="2000" dirty="0"/>
              <a:t>Extending </a:t>
            </a:r>
            <a:r>
              <a:rPr lang="en-GB" sz="2000" dirty="0" smtClean="0"/>
              <a:t>measures similar to the current designation process to apply where authorities do not make sufficient progress in getting LDOs in place on 90% of suitable brownfield land by 2020 (with an intermediate objective in 2017) </a:t>
            </a:r>
          </a:p>
          <a:p>
            <a:endParaRPr lang="en-GB" sz="2000" dirty="0" smtClean="0"/>
          </a:p>
          <a:p>
            <a:r>
              <a:rPr lang="en-GB" sz="2000" dirty="0" smtClean="0"/>
              <a:t>•</a:t>
            </a:r>
            <a:r>
              <a:rPr lang="en-GB" sz="2000" dirty="0"/>
              <a:t>	</a:t>
            </a:r>
            <a:r>
              <a:rPr lang="en-GB" sz="2000" dirty="0" smtClean="0"/>
              <a:t>Policy based incentive: amend </a:t>
            </a:r>
            <a:r>
              <a:rPr lang="en-GB" sz="2000" dirty="0"/>
              <a:t>the National Planning Policy </a:t>
            </a:r>
            <a:r>
              <a:rPr lang="en-GB" sz="2000" dirty="0" smtClean="0"/>
              <a:t>Framework so that authorities that have not made sufficient progress against  the brownfield objective would be unable to claim the existence of an up to date five year housing land supply when  considering applications for brownfield development - presumption in favour of sustainable development would apply (with intermediate objectives)</a:t>
            </a:r>
            <a:endParaRPr lang="en-GB" sz="2000" dirty="0"/>
          </a:p>
        </p:txBody>
      </p:sp>
      <p:sp>
        <p:nvSpPr>
          <p:cNvPr id="4" name="Slide Number Placeholder 3"/>
          <p:cNvSpPr>
            <a:spLocks noGrp="1"/>
          </p:cNvSpPr>
          <p:nvPr>
            <p:ph type="sldNum" sz="quarter" idx="10"/>
          </p:nvPr>
        </p:nvSpPr>
        <p:spPr/>
        <p:txBody>
          <a:bodyPr/>
          <a:lstStyle/>
          <a:p>
            <a:pPr>
              <a:defRPr/>
            </a:pPr>
            <a:fld id="{564F4DB8-A8B3-47A2-91FC-7573F2E48EFB}" type="slidenum">
              <a:rPr lang="en-GB" smtClean="0">
                <a:solidFill>
                  <a:srgbClr val="000000"/>
                </a:solidFill>
              </a:rPr>
              <a:pPr>
                <a:defRPr/>
              </a:pPr>
              <a:t>9</a:t>
            </a:fld>
            <a:endParaRPr lang="en-GB">
              <a:solidFill>
                <a:srgbClr val="000000"/>
              </a:solidFill>
            </a:endParaRPr>
          </a:p>
        </p:txBody>
      </p:sp>
    </p:spTree>
    <p:extLst>
      <p:ext uri="{BB962C8B-B14F-4D97-AF65-F5344CB8AC3E}">
        <p14:creationId xmlns:p14="http://schemas.microsoft.com/office/powerpoint/2010/main" val="42987855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CLG_Powerpoint template">
  <a:themeElements>
    <a:clrScheme name="DCLG_Powerpoint template 1">
      <a:dk1>
        <a:srgbClr val="000000"/>
      </a:dk1>
      <a:lt1>
        <a:srgbClr val="B2B2B2"/>
      </a:lt1>
      <a:dk2>
        <a:srgbClr val="009999"/>
      </a:dk2>
      <a:lt2>
        <a:srgbClr val="000000"/>
      </a:lt2>
      <a:accent1>
        <a:srgbClr val="009999"/>
      </a:accent1>
      <a:accent2>
        <a:srgbClr val="CC3333"/>
      </a:accent2>
      <a:accent3>
        <a:srgbClr val="D5D5D5"/>
      </a:accent3>
      <a:accent4>
        <a:srgbClr val="000000"/>
      </a:accent4>
      <a:accent5>
        <a:srgbClr val="AACACA"/>
      </a:accent5>
      <a:accent6>
        <a:srgbClr val="B92D2D"/>
      </a:accent6>
      <a:hlink>
        <a:srgbClr val="993366"/>
      </a:hlink>
      <a:folHlink>
        <a:srgbClr val="CC6600"/>
      </a:folHlink>
    </a:clrScheme>
    <a:fontScheme name="DCLG_Powerpoin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CLG_Powerpoint template 1">
        <a:dk1>
          <a:srgbClr val="000000"/>
        </a:dk1>
        <a:lt1>
          <a:srgbClr val="B2B2B2"/>
        </a:lt1>
        <a:dk2>
          <a:srgbClr val="009999"/>
        </a:dk2>
        <a:lt2>
          <a:srgbClr val="000000"/>
        </a:lt2>
        <a:accent1>
          <a:srgbClr val="009999"/>
        </a:accent1>
        <a:accent2>
          <a:srgbClr val="CC3333"/>
        </a:accent2>
        <a:accent3>
          <a:srgbClr val="D5D5D5"/>
        </a:accent3>
        <a:accent4>
          <a:srgbClr val="000000"/>
        </a:accent4>
        <a:accent5>
          <a:srgbClr val="AACACA"/>
        </a:accent5>
        <a:accent6>
          <a:srgbClr val="B92D2D"/>
        </a:accent6>
        <a:hlink>
          <a:srgbClr val="993366"/>
        </a:hlink>
        <a:folHlink>
          <a:srgbClr val="CC66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581</Words>
  <Application>Microsoft Office PowerPoint</Application>
  <PresentationFormat>On-screen Show (4:3)</PresentationFormat>
  <Paragraphs>136</Paragraphs>
  <Slides>13</Slides>
  <Notes>13</Notes>
  <HiddenSlides>0</HiddenSlides>
  <MMClips>0</MMClips>
  <ScaleCrop>false</ScaleCrop>
  <HeadingPairs>
    <vt:vector size="4" baseType="variant">
      <vt:variant>
        <vt:lpstr>Theme</vt:lpstr>
      </vt:variant>
      <vt:variant>
        <vt:i4>2</vt:i4>
      </vt:variant>
      <vt:variant>
        <vt:lpstr>Slide Titles</vt:lpstr>
      </vt:variant>
      <vt:variant>
        <vt:i4>13</vt:i4>
      </vt:variant>
    </vt:vector>
  </HeadingPairs>
  <TitlesOfParts>
    <vt:vector size="15" baseType="lpstr">
      <vt:lpstr>Office Theme</vt:lpstr>
      <vt:lpstr>DCLG_Powerpoint template</vt:lpstr>
      <vt:lpstr>Building More Homes on Brownfield Land: Local Development Orders</vt:lpstr>
      <vt:lpstr>Making the most of brownfield land</vt:lpstr>
      <vt:lpstr>Government action to support implementation</vt:lpstr>
      <vt:lpstr>Support for preparing local development orders</vt:lpstr>
      <vt:lpstr>Government action to support implementation</vt:lpstr>
      <vt:lpstr>Building more homes on brownfield land – Consultation </vt:lpstr>
      <vt:lpstr>Building more homes on brownfield land – Consultation </vt:lpstr>
      <vt:lpstr>Building more homes on brownfield land – Consultation </vt:lpstr>
      <vt:lpstr>Building more homes on brownfield land – Consultation </vt:lpstr>
      <vt:lpstr>Local Development Orders for housing on brownfield land – Invitation to bid </vt:lpstr>
      <vt:lpstr>Local Development Orders for housing on brownfield land – Invitation to bid </vt:lpstr>
      <vt:lpstr>Building more homes on brownfield land: Local Development Orders</vt:lpstr>
      <vt:lpstr>Building more homes on brownfield land: Local Development Orders</vt:lpstr>
    </vt:vector>
  </TitlesOfParts>
  <Company>LGA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Building More Homes on Brownfield Land: Local Development Orders</dc:title>
  <dc:creator>Nicholas Wardle</dc:creator>
  <cp:lastModifiedBy>Nicholas Wardle</cp:lastModifiedBy>
  <cp:revision>1</cp:revision>
  <dcterms:created xsi:type="dcterms:W3CDTF">2015-02-25T14:09:24Z</dcterms:created>
  <dcterms:modified xsi:type="dcterms:W3CDTF">2015-02-25T14:13:42Z</dcterms:modified>
</cp:coreProperties>
</file>