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30" r:id="rId2"/>
    <p:sldId id="329" r:id="rId3"/>
    <p:sldId id="332" r:id="rId4"/>
    <p:sldId id="331" r:id="rId5"/>
    <p:sldId id="333" r:id="rId6"/>
    <p:sldId id="339" r:id="rId7"/>
    <p:sldId id="334" r:id="rId8"/>
    <p:sldId id="338" r:id="rId9"/>
    <p:sldId id="287" r:id="rId10"/>
    <p:sldId id="317" r:id="rId11"/>
    <p:sldId id="320" r:id="rId12"/>
    <p:sldId id="291" r:id="rId13"/>
    <p:sldId id="323" r:id="rId14"/>
    <p:sldId id="326" r:id="rId15"/>
    <p:sldId id="33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186" autoAdjust="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'Whole service from July 2014'!$D$1</c:f>
              <c:strCache>
                <c:ptCount val="1"/>
                <c:pt idx="0">
                  <c:v>E2E days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dPt>
            <c:idx val="86"/>
            <c:bubble3D val="0"/>
            <c:spPr>
              <a:ln w="15875">
                <a:noFill/>
              </a:ln>
            </c:spPr>
          </c:dPt>
          <c:cat>
            <c:numRef>
              <c:f>'Whole service from July 2014'!$C$2:$C$1485</c:f>
              <c:numCache>
                <c:formatCode>m/d/yyyy</c:formatCode>
                <c:ptCount val="1484"/>
                <c:pt idx="0">
                  <c:v>41821</c:v>
                </c:pt>
                <c:pt idx="1">
                  <c:v>41821</c:v>
                </c:pt>
                <c:pt idx="2">
                  <c:v>41821</c:v>
                </c:pt>
                <c:pt idx="3">
                  <c:v>41821</c:v>
                </c:pt>
                <c:pt idx="4">
                  <c:v>41821</c:v>
                </c:pt>
                <c:pt idx="5">
                  <c:v>41821</c:v>
                </c:pt>
                <c:pt idx="6">
                  <c:v>41821</c:v>
                </c:pt>
                <c:pt idx="7">
                  <c:v>41821</c:v>
                </c:pt>
                <c:pt idx="8">
                  <c:v>41821</c:v>
                </c:pt>
                <c:pt idx="9">
                  <c:v>41821</c:v>
                </c:pt>
                <c:pt idx="10">
                  <c:v>41821</c:v>
                </c:pt>
                <c:pt idx="11">
                  <c:v>41821</c:v>
                </c:pt>
                <c:pt idx="12">
                  <c:v>41821</c:v>
                </c:pt>
                <c:pt idx="13">
                  <c:v>41821</c:v>
                </c:pt>
                <c:pt idx="14">
                  <c:v>41821</c:v>
                </c:pt>
                <c:pt idx="15">
                  <c:v>41821</c:v>
                </c:pt>
                <c:pt idx="16">
                  <c:v>41822</c:v>
                </c:pt>
                <c:pt idx="17">
                  <c:v>41822</c:v>
                </c:pt>
                <c:pt idx="18">
                  <c:v>41822</c:v>
                </c:pt>
                <c:pt idx="19">
                  <c:v>41822</c:v>
                </c:pt>
                <c:pt idx="20">
                  <c:v>41822</c:v>
                </c:pt>
                <c:pt idx="21">
                  <c:v>41822</c:v>
                </c:pt>
                <c:pt idx="22">
                  <c:v>41822</c:v>
                </c:pt>
                <c:pt idx="23">
                  <c:v>41822</c:v>
                </c:pt>
                <c:pt idx="24">
                  <c:v>41822</c:v>
                </c:pt>
                <c:pt idx="25">
                  <c:v>41822</c:v>
                </c:pt>
                <c:pt idx="26">
                  <c:v>41822</c:v>
                </c:pt>
                <c:pt idx="27">
                  <c:v>41822</c:v>
                </c:pt>
                <c:pt idx="28">
                  <c:v>41822</c:v>
                </c:pt>
                <c:pt idx="29">
                  <c:v>41822</c:v>
                </c:pt>
                <c:pt idx="30">
                  <c:v>41822</c:v>
                </c:pt>
                <c:pt idx="31">
                  <c:v>41822</c:v>
                </c:pt>
                <c:pt idx="32">
                  <c:v>41822</c:v>
                </c:pt>
                <c:pt idx="33">
                  <c:v>41822</c:v>
                </c:pt>
                <c:pt idx="34">
                  <c:v>41822</c:v>
                </c:pt>
                <c:pt idx="35">
                  <c:v>41822</c:v>
                </c:pt>
                <c:pt idx="36">
                  <c:v>41822</c:v>
                </c:pt>
                <c:pt idx="37">
                  <c:v>41822</c:v>
                </c:pt>
                <c:pt idx="38">
                  <c:v>41822</c:v>
                </c:pt>
                <c:pt idx="39">
                  <c:v>41823</c:v>
                </c:pt>
                <c:pt idx="40">
                  <c:v>41823</c:v>
                </c:pt>
                <c:pt idx="41">
                  <c:v>41823</c:v>
                </c:pt>
                <c:pt idx="42">
                  <c:v>41823</c:v>
                </c:pt>
                <c:pt idx="43">
                  <c:v>41823</c:v>
                </c:pt>
                <c:pt idx="44">
                  <c:v>41823</c:v>
                </c:pt>
                <c:pt idx="45">
                  <c:v>41823</c:v>
                </c:pt>
                <c:pt idx="46">
                  <c:v>41823</c:v>
                </c:pt>
                <c:pt idx="47">
                  <c:v>41823</c:v>
                </c:pt>
                <c:pt idx="48">
                  <c:v>41823</c:v>
                </c:pt>
                <c:pt idx="49">
                  <c:v>41823</c:v>
                </c:pt>
                <c:pt idx="50">
                  <c:v>41823</c:v>
                </c:pt>
                <c:pt idx="51">
                  <c:v>41823</c:v>
                </c:pt>
                <c:pt idx="52">
                  <c:v>41823</c:v>
                </c:pt>
                <c:pt idx="53">
                  <c:v>41823</c:v>
                </c:pt>
                <c:pt idx="54">
                  <c:v>41823</c:v>
                </c:pt>
                <c:pt idx="55">
                  <c:v>41823</c:v>
                </c:pt>
                <c:pt idx="56">
                  <c:v>41823</c:v>
                </c:pt>
                <c:pt idx="57">
                  <c:v>41823</c:v>
                </c:pt>
                <c:pt idx="58">
                  <c:v>41823</c:v>
                </c:pt>
                <c:pt idx="59">
                  <c:v>41823</c:v>
                </c:pt>
                <c:pt idx="60">
                  <c:v>41823</c:v>
                </c:pt>
                <c:pt idx="61">
                  <c:v>41823</c:v>
                </c:pt>
                <c:pt idx="62">
                  <c:v>41824</c:v>
                </c:pt>
                <c:pt idx="63">
                  <c:v>41824</c:v>
                </c:pt>
                <c:pt idx="64">
                  <c:v>41824</c:v>
                </c:pt>
                <c:pt idx="65">
                  <c:v>41824</c:v>
                </c:pt>
                <c:pt idx="66">
                  <c:v>41824</c:v>
                </c:pt>
                <c:pt idx="67">
                  <c:v>41824</c:v>
                </c:pt>
                <c:pt idx="68">
                  <c:v>41824</c:v>
                </c:pt>
                <c:pt idx="69">
                  <c:v>41824</c:v>
                </c:pt>
                <c:pt idx="70">
                  <c:v>41824</c:v>
                </c:pt>
                <c:pt idx="71">
                  <c:v>41824</c:v>
                </c:pt>
                <c:pt idx="72">
                  <c:v>41827</c:v>
                </c:pt>
                <c:pt idx="73">
                  <c:v>41827</c:v>
                </c:pt>
                <c:pt idx="74">
                  <c:v>41827</c:v>
                </c:pt>
                <c:pt idx="75">
                  <c:v>41827</c:v>
                </c:pt>
                <c:pt idx="76">
                  <c:v>41827</c:v>
                </c:pt>
                <c:pt idx="77">
                  <c:v>41827</c:v>
                </c:pt>
                <c:pt idx="78">
                  <c:v>41827</c:v>
                </c:pt>
                <c:pt idx="79">
                  <c:v>41827</c:v>
                </c:pt>
                <c:pt idx="80">
                  <c:v>41827</c:v>
                </c:pt>
                <c:pt idx="81">
                  <c:v>41827</c:v>
                </c:pt>
                <c:pt idx="82">
                  <c:v>41827</c:v>
                </c:pt>
                <c:pt idx="83">
                  <c:v>41827</c:v>
                </c:pt>
                <c:pt idx="84">
                  <c:v>41828</c:v>
                </c:pt>
                <c:pt idx="85">
                  <c:v>41828</c:v>
                </c:pt>
                <c:pt idx="86">
                  <c:v>41828</c:v>
                </c:pt>
                <c:pt idx="87">
                  <c:v>41828</c:v>
                </c:pt>
                <c:pt idx="88">
                  <c:v>41828</c:v>
                </c:pt>
                <c:pt idx="89">
                  <c:v>41828</c:v>
                </c:pt>
                <c:pt idx="90">
                  <c:v>41828</c:v>
                </c:pt>
                <c:pt idx="91">
                  <c:v>41828</c:v>
                </c:pt>
                <c:pt idx="92">
                  <c:v>41828</c:v>
                </c:pt>
                <c:pt idx="93">
                  <c:v>41828</c:v>
                </c:pt>
                <c:pt idx="94">
                  <c:v>41828</c:v>
                </c:pt>
                <c:pt idx="95">
                  <c:v>41828</c:v>
                </c:pt>
                <c:pt idx="96">
                  <c:v>41828</c:v>
                </c:pt>
                <c:pt idx="97">
                  <c:v>41828</c:v>
                </c:pt>
                <c:pt idx="98">
                  <c:v>41829</c:v>
                </c:pt>
                <c:pt idx="99">
                  <c:v>41829</c:v>
                </c:pt>
                <c:pt idx="100">
                  <c:v>41829</c:v>
                </c:pt>
                <c:pt idx="101">
                  <c:v>41829</c:v>
                </c:pt>
                <c:pt idx="102">
                  <c:v>41829</c:v>
                </c:pt>
                <c:pt idx="103">
                  <c:v>41829</c:v>
                </c:pt>
                <c:pt idx="104">
                  <c:v>41829</c:v>
                </c:pt>
                <c:pt idx="105">
                  <c:v>41829</c:v>
                </c:pt>
                <c:pt idx="106">
                  <c:v>41829</c:v>
                </c:pt>
                <c:pt idx="107">
                  <c:v>41829</c:v>
                </c:pt>
                <c:pt idx="108">
                  <c:v>41829</c:v>
                </c:pt>
                <c:pt idx="109">
                  <c:v>41829</c:v>
                </c:pt>
                <c:pt idx="110">
                  <c:v>41830</c:v>
                </c:pt>
                <c:pt idx="111">
                  <c:v>41830</c:v>
                </c:pt>
                <c:pt idx="112">
                  <c:v>41830</c:v>
                </c:pt>
                <c:pt idx="113">
                  <c:v>41830</c:v>
                </c:pt>
                <c:pt idx="114">
                  <c:v>41830</c:v>
                </c:pt>
                <c:pt idx="115">
                  <c:v>41830</c:v>
                </c:pt>
                <c:pt idx="116">
                  <c:v>41830</c:v>
                </c:pt>
                <c:pt idx="117">
                  <c:v>41830</c:v>
                </c:pt>
                <c:pt idx="118">
                  <c:v>41830</c:v>
                </c:pt>
                <c:pt idx="119">
                  <c:v>41830</c:v>
                </c:pt>
                <c:pt idx="120">
                  <c:v>41830</c:v>
                </c:pt>
                <c:pt idx="121">
                  <c:v>41830</c:v>
                </c:pt>
                <c:pt idx="122">
                  <c:v>41830</c:v>
                </c:pt>
                <c:pt idx="123">
                  <c:v>41830</c:v>
                </c:pt>
                <c:pt idx="124">
                  <c:v>41831</c:v>
                </c:pt>
                <c:pt idx="125">
                  <c:v>41831</c:v>
                </c:pt>
                <c:pt idx="126">
                  <c:v>41831</c:v>
                </c:pt>
                <c:pt idx="127">
                  <c:v>41831</c:v>
                </c:pt>
                <c:pt idx="128">
                  <c:v>41831</c:v>
                </c:pt>
                <c:pt idx="129">
                  <c:v>41831</c:v>
                </c:pt>
                <c:pt idx="130">
                  <c:v>41831</c:v>
                </c:pt>
                <c:pt idx="131">
                  <c:v>41831</c:v>
                </c:pt>
                <c:pt idx="132">
                  <c:v>41831</c:v>
                </c:pt>
                <c:pt idx="133">
                  <c:v>41831</c:v>
                </c:pt>
                <c:pt idx="134">
                  <c:v>41831</c:v>
                </c:pt>
                <c:pt idx="135">
                  <c:v>41831</c:v>
                </c:pt>
                <c:pt idx="136">
                  <c:v>41831</c:v>
                </c:pt>
                <c:pt idx="137">
                  <c:v>41831</c:v>
                </c:pt>
                <c:pt idx="138">
                  <c:v>41831</c:v>
                </c:pt>
                <c:pt idx="139">
                  <c:v>41831</c:v>
                </c:pt>
                <c:pt idx="140">
                  <c:v>41831</c:v>
                </c:pt>
                <c:pt idx="141">
                  <c:v>41831</c:v>
                </c:pt>
                <c:pt idx="142">
                  <c:v>41831</c:v>
                </c:pt>
                <c:pt idx="143">
                  <c:v>41831</c:v>
                </c:pt>
                <c:pt idx="144">
                  <c:v>41834</c:v>
                </c:pt>
                <c:pt idx="145">
                  <c:v>41834</c:v>
                </c:pt>
                <c:pt idx="146">
                  <c:v>41834</c:v>
                </c:pt>
                <c:pt idx="147">
                  <c:v>41834</c:v>
                </c:pt>
                <c:pt idx="148">
                  <c:v>41834</c:v>
                </c:pt>
                <c:pt idx="149">
                  <c:v>41834</c:v>
                </c:pt>
                <c:pt idx="150">
                  <c:v>41834</c:v>
                </c:pt>
                <c:pt idx="151">
                  <c:v>41834</c:v>
                </c:pt>
                <c:pt idx="152">
                  <c:v>41834</c:v>
                </c:pt>
                <c:pt idx="153">
                  <c:v>41834</c:v>
                </c:pt>
                <c:pt idx="154">
                  <c:v>41834</c:v>
                </c:pt>
                <c:pt idx="155">
                  <c:v>41834</c:v>
                </c:pt>
                <c:pt idx="156">
                  <c:v>41834</c:v>
                </c:pt>
                <c:pt idx="157">
                  <c:v>41834</c:v>
                </c:pt>
                <c:pt idx="158">
                  <c:v>41834</c:v>
                </c:pt>
                <c:pt idx="159">
                  <c:v>41834</c:v>
                </c:pt>
                <c:pt idx="160">
                  <c:v>41834</c:v>
                </c:pt>
                <c:pt idx="161">
                  <c:v>41834</c:v>
                </c:pt>
                <c:pt idx="162">
                  <c:v>41835</c:v>
                </c:pt>
                <c:pt idx="163">
                  <c:v>41835</c:v>
                </c:pt>
                <c:pt idx="164">
                  <c:v>41835</c:v>
                </c:pt>
                <c:pt idx="165">
                  <c:v>41835</c:v>
                </c:pt>
                <c:pt idx="166">
                  <c:v>41835</c:v>
                </c:pt>
                <c:pt idx="167">
                  <c:v>41835</c:v>
                </c:pt>
                <c:pt idx="168">
                  <c:v>41835</c:v>
                </c:pt>
                <c:pt idx="169">
                  <c:v>41835</c:v>
                </c:pt>
                <c:pt idx="170">
                  <c:v>41835</c:v>
                </c:pt>
                <c:pt idx="171">
                  <c:v>41835</c:v>
                </c:pt>
                <c:pt idx="172">
                  <c:v>41835</c:v>
                </c:pt>
                <c:pt idx="173">
                  <c:v>41835</c:v>
                </c:pt>
                <c:pt idx="174">
                  <c:v>41835</c:v>
                </c:pt>
                <c:pt idx="175">
                  <c:v>41835</c:v>
                </c:pt>
                <c:pt idx="176">
                  <c:v>41835</c:v>
                </c:pt>
                <c:pt idx="177">
                  <c:v>41835</c:v>
                </c:pt>
                <c:pt idx="178">
                  <c:v>41836</c:v>
                </c:pt>
                <c:pt idx="179">
                  <c:v>41836</c:v>
                </c:pt>
                <c:pt idx="180">
                  <c:v>41836</c:v>
                </c:pt>
                <c:pt idx="181">
                  <c:v>41836</c:v>
                </c:pt>
                <c:pt idx="182">
                  <c:v>41836</c:v>
                </c:pt>
                <c:pt idx="183">
                  <c:v>41836</c:v>
                </c:pt>
                <c:pt idx="184">
                  <c:v>41836</c:v>
                </c:pt>
                <c:pt idx="185">
                  <c:v>41836</c:v>
                </c:pt>
                <c:pt idx="186">
                  <c:v>41836</c:v>
                </c:pt>
                <c:pt idx="187">
                  <c:v>41836</c:v>
                </c:pt>
                <c:pt idx="188">
                  <c:v>41836</c:v>
                </c:pt>
                <c:pt idx="189">
                  <c:v>41837</c:v>
                </c:pt>
                <c:pt idx="190">
                  <c:v>41837</c:v>
                </c:pt>
                <c:pt idx="191">
                  <c:v>41837</c:v>
                </c:pt>
                <c:pt idx="192">
                  <c:v>41837</c:v>
                </c:pt>
                <c:pt idx="193">
                  <c:v>41837</c:v>
                </c:pt>
                <c:pt idx="194">
                  <c:v>41837</c:v>
                </c:pt>
                <c:pt idx="195">
                  <c:v>41837</c:v>
                </c:pt>
                <c:pt idx="196">
                  <c:v>41837</c:v>
                </c:pt>
                <c:pt idx="197">
                  <c:v>41837</c:v>
                </c:pt>
                <c:pt idx="198">
                  <c:v>41838</c:v>
                </c:pt>
                <c:pt idx="199">
                  <c:v>41838</c:v>
                </c:pt>
                <c:pt idx="200">
                  <c:v>41838</c:v>
                </c:pt>
                <c:pt idx="201">
                  <c:v>41838</c:v>
                </c:pt>
                <c:pt idx="202">
                  <c:v>41838</c:v>
                </c:pt>
                <c:pt idx="203">
                  <c:v>41838</c:v>
                </c:pt>
                <c:pt idx="204">
                  <c:v>41838</c:v>
                </c:pt>
                <c:pt idx="205">
                  <c:v>41838</c:v>
                </c:pt>
                <c:pt idx="206">
                  <c:v>41838</c:v>
                </c:pt>
                <c:pt idx="207">
                  <c:v>41838</c:v>
                </c:pt>
                <c:pt idx="208">
                  <c:v>41838</c:v>
                </c:pt>
                <c:pt idx="209">
                  <c:v>41838</c:v>
                </c:pt>
                <c:pt idx="210">
                  <c:v>41838</c:v>
                </c:pt>
                <c:pt idx="211">
                  <c:v>41838</c:v>
                </c:pt>
                <c:pt idx="212">
                  <c:v>41838</c:v>
                </c:pt>
                <c:pt idx="213">
                  <c:v>41841</c:v>
                </c:pt>
                <c:pt idx="214">
                  <c:v>41841</c:v>
                </c:pt>
                <c:pt idx="215">
                  <c:v>41841</c:v>
                </c:pt>
                <c:pt idx="216">
                  <c:v>41841</c:v>
                </c:pt>
                <c:pt idx="217">
                  <c:v>41841</c:v>
                </c:pt>
                <c:pt idx="218">
                  <c:v>41841</c:v>
                </c:pt>
                <c:pt idx="219">
                  <c:v>41841</c:v>
                </c:pt>
                <c:pt idx="220">
                  <c:v>41841</c:v>
                </c:pt>
                <c:pt idx="221">
                  <c:v>41841</c:v>
                </c:pt>
                <c:pt idx="222">
                  <c:v>41841</c:v>
                </c:pt>
                <c:pt idx="223">
                  <c:v>41841</c:v>
                </c:pt>
                <c:pt idx="224">
                  <c:v>41841</c:v>
                </c:pt>
                <c:pt idx="225">
                  <c:v>41841</c:v>
                </c:pt>
                <c:pt idx="226">
                  <c:v>41841</c:v>
                </c:pt>
                <c:pt idx="227">
                  <c:v>41841</c:v>
                </c:pt>
                <c:pt idx="228">
                  <c:v>41842</c:v>
                </c:pt>
                <c:pt idx="229">
                  <c:v>41842</c:v>
                </c:pt>
                <c:pt idx="230">
                  <c:v>41842</c:v>
                </c:pt>
                <c:pt idx="231">
                  <c:v>41842</c:v>
                </c:pt>
                <c:pt idx="232">
                  <c:v>41842</c:v>
                </c:pt>
                <c:pt idx="233">
                  <c:v>41842</c:v>
                </c:pt>
                <c:pt idx="234">
                  <c:v>41842</c:v>
                </c:pt>
                <c:pt idx="235">
                  <c:v>41842</c:v>
                </c:pt>
                <c:pt idx="236">
                  <c:v>41842</c:v>
                </c:pt>
                <c:pt idx="237">
                  <c:v>41842</c:v>
                </c:pt>
                <c:pt idx="238">
                  <c:v>41842</c:v>
                </c:pt>
                <c:pt idx="239">
                  <c:v>41842</c:v>
                </c:pt>
                <c:pt idx="240">
                  <c:v>41843</c:v>
                </c:pt>
                <c:pt idx="241">
                  <c:v>41843</c:v>
                </c:pt>
                <c:pt idx="242">
                  <c:v>41843</c:v>
                </c:pt>
                <c:pt idx="243">
                  <c:v>41843</c:v>
                </c:pt>
                <c:pt idx="244">
                  <c:v>41843</c:v>
                </c:pt>
                <c:pt idx="245">
                  <c:v>41843</c:v>
                </c:pt>
                <c:pt idx="246">
                  <c:v>41843</c:v>
                </c:pt>
                <c:pt idx="247">
                  <c:v>41843</c:v>
                </c:pt>
                <c:pt idx="248">
                  <c:v>41843</c:v>
                </c:pt>
                <c:pt idx="249">
                  <c:v>41843</c:v>
                </c:pt>
                <c:pt idx="250">
                  <c:v>41843</c:v>
                </c:pt>
                <c:pt idx="251">
                  <c:v>41843</c:v>
                </c:pt>
                <c:pt idx="252">
                  <c:v>41843</c:v>
                </c:pt>
                <c:pt idx="253">
                  <c:v>41843</c:v>
                </c:pt>
                <c:pt idx="254">
                  <c:v>41843</c:v>
                </c:pt>
                <c:pt idx="255">
                  <c:v>41843</c:v>
                </c:pt>
                <c:pt idx="256">
                  <c:v>41843</c:v>
                </c:pt>
                <c:pt idx="257">
                  <c:v>41843</c:v>
                </c:pt>
                <c:pt idx="258">
                  <c:v>41843</c:v>
                </c:pt>
                <c:pt idx="259">
                  <c:v>41843</c:v>
                </c:pt>
                <c:pt idx="260">
                  <c:v>41843</c:v>
                </c:pt>
                <c:pt idx="261">
                  <c:v>41843</c:v>
                </c:pt>
                <c:pt idx="262">
                  <c:v>41843</c:v>
                </c:pt>
                <c:pt idx="263">
                  <c:v>41843</c:v>
                </c:pt>
                <c:pt idx="264">
                  <c:v>41843</c:v>
                </c:pt>
                <c:pt idx="265">
                  <c:v>41844</c:v>
                </c:pt>
                <c:pt idx="266">
                  <c:v>41844</c:v>
                </c:pt>
                <c:pt idx="267">
                  <c:v>41844</c:v>
                </c:pt>
                <c:pt idx="268">
                  <c:v>41844</c:v>
                </c:pt>
                <c:pt idx="269">
                  <c:v>41844</c:v>
                </c:pt>
                <c:pt idx="270">
                  <c:v>41844</c:v>
                </c:pt>
                <c:pt idx="271">
                  <c:v>41844</c:v>
                </c:pt>
                <c:pt idx="272">
                  <c:v>41844</c:v>
                </c:pt>
                <c:pt idx="273">
                  <c:v>41844</c:v>
                </c:pt>
                <c:pt idx="274">
                  <c:v>41844</c:v>
                </c:pt>
                <c:pt idx="275">
                  <c:v>41844</c:v>
                </c:pt>
                <c:pt idx="276">
                  <c:v>41844</c:v>
                </c:pt>
                <c:pt idx="277">
                  <c:v>41844</c:v>
                </c:pt>
                <c:pt idx="278">
                  <c:v>41844</c:v>
                </c:pt>
                <c:pt idx="279">
                  <c:v>41844</c:v>
                </c:pt>
                <c:pt idx="280">
                  <c:v>41845</c:v>
                </c:pt>
                <c:pt idx="281">
                  <c:v>41845</c:v>
                </c:pt>
                <c:pt idx="282">
                  <c:v>41845</c:v>
                </c:pt>
                <c:pt idx="283">
                  <c:v>41845</c:v>
                </c:pt>
                <c:pt idx="284">
                  <c:v>41845</c:v>
                </c:pt>
                <c:pt idx="285">
                  <c:v>41845</c:v>
                </c:pt>
                <c:pt idx="286">
                  <c:v>41845</c:v>
                </c:pt>
                <c:pt idx="287">
                  <c:v>41845</c:v>
                </c:pt>
                <c:pt idx="288">
                  <c:v>41845</c:v>
                </c:pt>
                <c:pt idx="289">
                  <c:v>41845</c:v>
                </c:pt>
                <c:pt idx="290">
                  <c:v>41845</c:v>
                </c:pt>
                <c:pt idx="291">
                  <c:v>41845</c:v>
                </c:pt>
                <c:pt idx="292">
                  <c:v>41845</c:v>
                </c:pt>
                <c:pt idx="293">
                  <c:v>41845</c:v>
                </c:pt>
                <c:pt idx="294">
                  <c:v>41845</c:v>
                </c:pt>
                <c:pt idx="295">
                  <c:v>41845</c:v>
                </c:pt>
                <c:pt idx="296">
                  <c:v>41845</c:v>
                </c:pt>
                <c:pt idx="297">
                  <c:v>41845</c:v>
                </c:pt>
                <c:pt idx="298">
                  <c:v>41845</c:v>
                </c:pt>
                <c:pt idx="299">
                  <c:v>41845</c:v>
                </c:pt>
                <c:pt idx="300">
                  <c:v>41845</c:v>
                </c:pt>
                <c:pt idx="301">
                  <c:v>41845</c:v>
                </c:pt>
                <c:pt idx="302">
                  <c:v>41845</c:v>
                </c:pt>
                <c:pt idx="303">
                  <c:v>41845</c:v>
                </c:pt>
                <c:pt idx="304">
                  <c:v>41848</c:v>
                </c:pt>
                <c:pt idx="305">
                  <c:v>41848</c:v>
                </c:pt>
                <c:pt idx="306">
                  <c:v>41848</c:v>
                </c:pt>
                <c:pt idx="307">
                  <c:v>41848</c:v>
                </c:pt>
                <c:pt idx="308">
                  <c:v>41848</c:v>
                </c:pt>
                <c:pt idx="309">
                  <c:v>41848</c:v>
                </c:pt>
                <c:pt idx="310">
                  <c:v>41848</c:v>
                </c:pt>
                <c:pt idx="311">
                  <c:v>41848</c:v>
                </c:pt>
                <c:pt idx="312">
                  <c:v>41848</c:v>
                </c:pt>
                <c:pt idx="313">
                  <c:v>41848</c:v>
                </c:pt>
                <c:pt idx="314">
                  <c:v>41848</c:v>
                </c:pt>
                <c:pt idx="315">
                  <c:v>41848</c:v>
                </c:pt>
                <c:pt idx="316">
                  <c:v>41848</c:v>
                </c:pt>
                <c:pt idx="317">
                  <c:v>41848</c:v>
                </c:pt>
                <c:pt idx="318">
                  <c:v>41848</c:v>
                </c:pt>
                <c:pt idx="319">
                  <c:v>41849</c:v>
                </c:pt>
                <c:pt idx="320">
                  <c:v>41849</c:v>
                </c:pt>
                <c:pt idx="321">
                  <c:v>41849</c:v>
                </c:pt>
                <c:pt idx="322">
                  <c:v>41849</c:v>
                </c:pt>
                <c:pt idx="323">
                  <c:v>41849</c:v>
                </c:pt>
                <c:pt idx="324">
                  <c:v>41849</c:v>
                </c:pt>
                <c:pt idx="325">
                  <c:v>41849</c:v>
                </c:pt>
                <c:pt idx="326">
                  <c:v>41849</c:v>
                </c:pt>
                <c:pt idx="327">
                  <c:v>41849</c:v>
                </c:pt>
                <c:pt idx="328">
                  <c:v>41849</c:v>
                </c:pt>
                <c:pt idx="329">
                  <c:v>41849</c:v>
                </c:pt>
                <c:pt idx="330">
                  <c:v>41849</c:v>
                </c:pt>
                <c:pt idx="331">
                  <c:v>41849</c:v>
                </c:pt>
                <c:pt idx="332">
                  <c:v>41849</c:v>
                </c:pt>
                <c:pt idx="333">
                  <c:v>41849</c:v>
                </c:pt>
                <c:pt idx="334">
                  <c:v>41849</c:v>
                </c:pt>
                <c:pt idx="335">
                  <c:v>41849</c:v>
                </c:pt>
                <c:pt idx="336">
                  <c:v>41849</c:v>
                </c:pt>
                <c:pt idx="337">
                  <c:v>41849</c:v>
                </c:pt>
                <c:pt idx="338">
                  <c:v>41849</c:v>
                </c:pt>
                <c:pt idx="339">
                  <c:v>41849</c:v>
                </c:pt>
                <c:pt idx="340">
                  <c:v>41849</c:v>
                </c:pt>
                <c:pt idx="341">
                  <c:v>41849</c:v>
                </c:pt>
                <c:pt idx="342">
                  <c:v>41849</c:v>
                </c:pt>
                <c:pt idx="343">
                  <c:v>41849</c:v>
                </c:pt>
                <c:pt idx="344">
                  <c:v>41850</c:v>
                </c:pt>
                <c:pt idx="345">
                  <c:v>41850</c:v>
                </c:pt>
                <c:pt idx="346">
                  <c:v>41850</c:v>
                </c:pt>
                <c:pt idx="347">
                  <c:v>41850</c:v>
                </c:pt>
                <c:pt idx="348">
                  <c:v>41850</c:v>
                </c:pt>
                <c:pt idx="349">
                  <c:v>41850</c:v>
                </c:pt>
                <c:pt idx="350">
                  <c:v>41850</c:v>
                </c:pt>
                <c:pt idx="351">
                  <c:v>41850</c:v>
                </c:pt>
                <c:pt idx="352">
                  <c:v>41850</c:v>
                </c:pt>
                <c:pt idx="353">
                  <c:v>41850</c:v>
                </c:pt>
                <c:pt idx="354">
                  <c:v>41850</c:v>
                </c:pt>
                <c:pt idx="355">
                  <c:v>41850</c:v>
                </c:pt>
                <c:pt idx="356">
                  <c:v>41850</c:v>
                </c:pt>
                <c:pt idx="357">
                  <c:v>41850</c:v>
                </c:pt>
                <c:pt idx="358">
                  <c:v>41850</c:v>
                </c:pt>
                <c:pt idx="359">
                  <c:v>41851</c:v>
                </c:pt>
                <c:pt idx="360">
                  <c:v>41851</c:v>
                </c:pt>
                <c:pt idx="361">
                  <c:v>41851</c:v>
                </c:pt>
                <c:pt idx="362">
                  <c:v>41851</c:v>
                </c:pt>
                <c:pt idx="363">
                  <c:v>41851</c:v>
                </c:pt>
                <c:pt idx="364">
                  <c:v>41851</c:v>
                </c:pt>
                <c:pt idx="365">
                  <c:v>41851</c:v>
                </c:pt>
                <c:pt idx="366">
                  <c:v>41851</c:v>
                </c:pt>
                <c:pt idx="367">
                  <c:v>41852</c:v>
                </c:pt>
                <c:pt idx="368">
                  <c:v>41852</c:v>
                </c:pt>
                <c:pt idx="369">
                  <c:v>41852</c:v>
                </c:pt>
                <c:pt idx="370">
                  <c:v>41852</c:v>
                </c:pt>
                <c:pt idx="371">
                  <c:v>41852</c:v>
                </c:pt>
                <c:pt idx="372">
                  <c:v>41852</c:v>
                </c:pt>
                <c:pt idx="373">
                  <c:v>41852</c:v>
                </c:pt>
                <c:pt idx="374">
                  <c:v>41852</c:v>
                </c:pt>
                <c:pt idx="375">
                  <c:v>41852</c:v>
                </c:pt>
                <c:pt idx="376">
                  <c:v>41852</c:v>
                </c:pt>
                <c:pt idx="377">
                  <c:v>41852</c:v>
                </c:pt>
                <c:pt idx="378">
                  <c:v>41852</c:v>
                </c:pt>
                <c:pt idx="379">
                  <c:v>41852</c:v>
                </c:pt>
                <c:pt idx="380">
                  <c:v>41852</c:v>
                </c:pt>
                <c:pt idx="381">
                  <c:v>41852</c:v>
                </c:pt>
                <c:pt idx="382">
                  <c:v>41852</c:v>
                </c:pt>
                <c:pt idx="383">
                  <c:v>41852</c:v>
                </c:pt>
                <c:pt idx="384">
                  <c:v>41852</c:v>
                </c:pt>
                <c:pt idx="385">
                  <c:v>41852</c:v>
                </c:pt>
                <c:pt idx="386">
                  <c:v>41852</c:v>
                </c:pt>
                <c:pt idx="387">
                  <c:v>41852</c:v>
                </c:pt>
                <c:pt idx="388">
                  <c:v>41852</c:v>
                </c:pt>
                <c:pt idx="389">
                  <c:v>41855</c:v>
                </c:pt>
                <c:pt idx="390">
                  <c:v>41855</c:v>
                </c:pt>
                <c:pt idx="391">
                  <c:v>41855</c:v>
                </c:pt>
                <c:pt idx="392">
                  <c:v>41855</c:v>
                </c:pt>
                <c:pt idx="393">
                  <c:v>41855</c:v>
                </c:pt>
                <c:pt idx="394">
                  <c:v>41855</c:v>
                </c:pt>
                <c:pt idx="395">
                  <c:v>41855</c:v>
                </c:pt>
                <c:pt idx="396">
                  <c:v>41855</c:v>
                </c:pt>
                <c:pt idx="397">
                  <c:v>41855</c:v>
                </c:pt>
                <c:pt idx="398">
                  <c:v>41855</c:v>
                </c:pt>
                <c:pt idx="399">
                  <c:v>41855</c:v>
                </c:pt>
                <c:pt idx="400">
                  <c:v>41856</c:v>
                </c:pt>
                <c:pt idx="401">
                  <c:v>41856</c:v>
                </c:pt>
                <c:pt idx="402">
                  <c:v>41856</c:v>
                </c:pt>
                <c:pt idx="403">
                  <c:v>41856</c:v>
                </c:pt>
                <c:pt idx="404">
                  <c:v>41856</c:v>
                </c:pt>
                <c:pt idx="405">
                  <c:v>41856</c:v>
                </c:pt>
                <c:pt idx="406">
                  <c:v>41856</c:v>
                </c:pt>
                <c:pt idx="407">
                  <c:v>41856</c:v>
                </c:pt>
                <c:pt idx="408">
                  <c:v>41856</c:v>
                </c:pt>
                <c:pt idx="409">
                  <c:v>41856</c:v>
                </c:pt>
                <c:pt idx="410">
                  <c:v>41856</c:v>
                </c:pt>
                <c:pt idx="411">
                  <c:v>41856</c:v>
                </c:pt>
                <c:pt idx="412">
                  <c:v>41856</c:v>
                </c:pt>
                <c:pt idx="413">
                  <c:v>41856</c:v>
                </c:pt>
                <c:pt idx="414">
                  <c:v>41856</c:v>
                </c:pt>
                <c:pt idx="415">
                  <c:v>41856</c:v>
                </c:pt>
                <c:pt idx="416">
                  <c:v>41856</c:v>
                </c:pt>
                <c:pt idx="417">
                  <c:v>41856</c:v>
                </c:pt>
                <c:pt idx="418">
                  <c:v>41857</c:v>
                </c:pt>
                <c:pt idx="419">
                  <c:v>41857</c:v>
                </c:pt>
                <c:pt idx="420">
                  <c:v>41857</c:v>
                </c:pt>
                <c:pt idx="421">
                  <c:v>41857</c:v>
                </c:pt>
                <c:pt idx="422">
                  <c:v>41857</c:v>
                </c:pt>
                <c:pt idx="423">
                  <c:v>41857</c:v>
                </c:pt>
                <c:pt idx="424">
                  <c:v>41857</c:v>
                </c:pt>
                <c:pt idx="425">
                  <c:v>41857</c:v>
                </c:pt>
                <c:pt idx="426">
                  <c:v>41857</c:v>
                </c:pt>
                <c:pt idx="427">
                  <c:v>41857</c:v>
                </c:pt>
                <c:pt idx="428">
                  <c:v>41857</c:v>
                </c:pt>
                <c:pt idx="429">
                  <c:v>41857</c:v>
                </c:pt>
                <c:pt idx="430">
                  <c:v>41857</c:v>
                </c:pt>
                <c:pt idx="431">
                  <c:v>41857</c:v>
                </c:pt>
                <c:pt idx="432">
                  <c:v>41857</c:v>
                </c:pt>
                <c:pt idx="433">
                  <c:v>41857</c:v>
                </c:pt>
                <c:pt idx="434">
                  <c:v>41857</c:v>
                </c:pt>
                <c:pt idx="435">
                  <c:v>41857</c:v>
                </c:pt>
                <c:pt idx="436">
                  <c:v>41857</c:v>
                </c:pt>
                <c:pt idx="437">
                  <c:v>41857</c:v>
                </c:pt>
                <c:pt idx="438">
                  <c:v>41857</c:v>
                </c:pt>
                <c:pt idx="439">
                  <c:v>41857</c:v>
                </c:pt>
                <c:pt idx="440">
                  <c:v>41857</c:v>
                </c:pt>
                <c:pt idx="441">
                  <c:v>41858</c:v>
                </c:pt>
                <c:pt idx="442">
                  <c:v>41858</c:v>
                </c:pt>
                <c:pt idx="443">
                  <c:v>41858</c:v>
                </c:pt>
                <c:pt idx="444">
                  <c:v>41858</c:v>
                </c:pt>
                <c:pt idx="445">
                  <c:v>41858</c:v>
                </c:pt>
                <c:pt idx="446">
                  <c:v>41858</c:v>
                </c:pt>
                <c:pt idx="447">
                  <c:v>41858</c:v>
                </c:pt>
                <c:pt idx="448">
                  <c:v>41858</c:v>
                </c:pt>
                <c:pt idx="449">
                  <c:v>41858</c:v>
                </c:pt>
                <c:pt idx="450">
                  <c:v>41858</c:v>
                </c:pt>
                <c:pt idx="451">
                  <c:v>41858</c:v>
                </c:pt>
                <c:pt idx="452">
                  <c:v>41858</c:v>
                </c:pt>
                <c:pt idx="453">
                  <c:v>41858</c:v>
                </c:pt>
                <c:pt idx="454">
                  <c:v>41858</c:v>
                </c:pt>
                <c:pt idx="455">
                  <c:v>41859</c:v>
                </c:pt>
                <c:pt idx="456">
                  <c:v>41859</c:v>
                </c:pt>
                <c:pt idx="457">
                  <c:v>41859</c:v>
                </c:pt>
                <c:pt idx="458">
                  <c:v>41859</c:v>
                </c:pt>
                <c:pt idx="459">
                  <c:v>41859</c:v>
                </c:pt>
                <c:pt idx="460">
                  <c:v>41859</c:v>
                </c:pt>
                <c:pt idx="461">
                  <c:v>41859</c:v>
                </c:pt>
                <c:pt idx="462">
                  <c:v>41859</c:v>
                </c:pt>
                <c:pt idx="463">
                  <c:v>41859</c:v>
                </c:pt>
                <c:pt idx="464">
                  <c:v>41859</c:v>
                </c:pt>
                <c:pt idx="465">
                  <c:v>41859</c:v>
                </c:pt>
                <c:pt idx="466">
                  <c:v>41859</c:v>
                </c:pt>
                <c:pt idx="467">
                  <c:v>41859</c:v>
                </c:pt>
                <c:pt idx="468">
                  <c:v>41859</c:v>
                </c:pt>
                <c:pt idx="469">
                  <c:v>41859</c:v>
                </c:pt>
                <c:pt idx="470">
                  <c:v>41859</c:v>
                </c:pt>
                <c:pt idx="471">
                  <c:v>41859</c:v>
                </c:pt>
                <c:pt idx="472">
                  <c:v>41859</c:v>
                </c:pt>
                <c:pt idx="473">
                  <c:v>41862</c:v>
                </c:pt>
                <c:pt idx="474">
                  <c:v>41862</c:v>
                </c:pt>
                <c:pt idx="475">
                  <c:v>41862</c:v>
                </c:pt>
                <c:pt idx="476">
                  <c:v>41862</c:v>
                </c:pt>
                <c:pt idx="477">
                  <c:v>41862</c:v>
                </c:pt>
                <c:pt idx="478">
                  <c:v>41862</c:v>
                </c:pt>
                <c:pt idx="479">
                  <c:v>41862</c:v>
                </c:pt>
                <c:pt idx="480">
                  <c:v>41862</c:v>
                </c:pt>
                <c:pt idx="481">
                  <c:v>41862</c:v>
                </c:pt>
                <c:pt idx="482">
                  <c:v>41862</c:v>
                </c:pt>
                <c:pt idx="483">
                  <c:v>41862</c:v>
                </c:pt>
                <c:pt idx="484">
                  <c:v>41862</c:v>
                </c:pt>
                <c:pt idx="485">
                  <c:v>41862</c:v>
                </c:pt>
                <c:pt idx="486">
                  <c:v>41862</c:v>
                </c:pt>
                <c:pt idx="487">
                  <c:v>41862</c:v>
                </c:pt>
                <c:pt idx="488">
                  <c:v>41862</c:v>
                </c:pt>
                <c:pt idx="489">
                  <c:v>41862</c:v>
                </c:pt>
                <c:pt idx="490">
                  <c:v>41862</c:v>
                </c:pt>
                <c:pt idx="491">
                  <c:v>41862</c:v>
                </c:pt>
                <c:pt idx="492">
                  <c:v>41862</c:v>
                </c:pt>
                <c:pt idx="493">
                  <c:v>41862</c:v>
                </c:pt>
                <c:pt idx="494">
                  <c:v>41863</c:v>
                </c:pt>
                <c:pt idx="495">
                  <c:v>41863</c:v>
                </c:pt>
                <c:pt idx="496">
                  <c:v>41863</c:v>
                </c:pt>
                <c:pt idx="497">
                  <c:v>41863</c:v>
                </c:pt>
                <c:pt idx="498">
                  <c:v>41863</c:v>
                </c:pt>
                <c:pt idx="499">
                  <c:v>41863</c:v>
                </c:pt>
                <c:pt idx="500">
                  <c:v>41863</c:v>
                </c:pt>
                <c:pt idx="501">
                  <c:v>41863</c:v>
                </c:pt>
                <c:pt idx="502">
                  <c:v>41863</c:v>
                </c:pt>
                <c:pt idx="503">
                  <c:v>41863</c:v>
                </c:pt>
                <c:pt idx="504">
                  <c:v>41863</c:v>
                </c:pt>
                <c:pt idx="505">
                  <c:v>41863</c:v>
                </c:pt>
                <c:pt idx="506">
                  <c:v>41864</c:v>
                </c:pt>
                <c:pt idx="507">
                  <c:v>41864</c:v>
                </c:pt>
                <c:pt idx="508">
                  <c:v>41864</c:v>
                </c:pt>
                <c:pt idx="509">
                  <c:v>41864</c:v>
                </c:pt>
                <c:pt idx="510">
                  <c:v>41864</c:v>
                </c:pt>
                <c:pt idx="511">
                  <c:v>41864</c:v>
                </c:pt>
                <c:pt idx="512">
                  <c:v>41864</c:v>
                </c:pt>
                <c:pt idx="513">
                  <c:v>41864</c:v>
                </c:pt>
                <c:pt idx="514">
                  <c:v>41864</c:v>
                </c:pt>
                <c:pt idx="515">
                  <c:v>41864</c:v>
                </c:pt>
                <c:pt idx="516">
                  <c:v>41864</c:v>
                </c:pt>
                <c:pt idx="517">
                  <c:v>41864</c:v>
                </c:pt>
                <c:pt idx="518">
                  <c:v>41864</c:v>
                </c:pt>
                <c:pt idx="519">
                  <c:v>41864</c:v>
                </c:pt>
                <c:pt idx="520">
                  <c:v>41864</c:v>
                </c:pt>
                <c:pt idx="521">
                  <c:v>41864</c:v>
                </c:pt>
                <c:pt idx="522">
                  <c:v>41864</c:v>
                </c:pt>
                <c:pt idx="523">
                  <c:v>41864</c:v>
                </c:pt>
                <c:pt idx="524">
                  <c:v>41864</c:v>
                </c:pt>
                <c:pt idx="525">
                  <c:v>41864</c:v>
                </c:pt>
                <c:pt idx="526">
                  <c:v>41865</c:v>
                </c:pt>
                <c:pt idx="527">
                  <c:v>41865</c:v>
                </c:pt>
                <c:pt idx="528">
                  <c:v>41865</c:v>
                </c:pt>
                <c:pt idx="529">
                  <c:v>41865</c:v>
                </c:pt>
                <c:pt idx="530">
                  <c:v>41865</c:v>
                </c:pt>
                <c:pt idx="531">
                  <c:v>41865</c:v>
                </c:pt>
                <c:pt idx="532">
                  <c:v>41865</c:v>
                </c:pt>
                <c:pt idx="533">
                  <c:v>41865</c:v>
                </c:pt>
                <c:pt idx="534">
                  <c:v>41865</c:v>
                </c:pt>
                <c:pt idx="535">
                  <c:v>41865</c:v>
                </c:pt>
                <c:pt idx="536">
                  <c:v>41865</c:v>
                </c:pt>
                <c:pt idx="537">
                  <c:v>41865</c:v>
                </c:pt>
                <c:pt idx="538">
                  <c:v>41865</c:v>
                </c:pt>
                <c:pt idx="539">
                  <c:v>41865</c:v>
                </c:pt>
                <c:pt idx="540">
                  <c:v>41866</c:v>
                </c:pt>
                <c:pt idx="541">
                  <c:v>41866</c:v>
                </c:pt>
                <c:pt idx="542">
                  <c:v>41866</c:v>
                </c:pt>
                <c:pt idx="543">
                  <c:v>41866</c:v>
                </c:pt>
                <c:pt idx="544">
                  <c:v>41866</c:v>
                </c:pt>
                <c:pt idx="545">
                  <c:v>41866</c:v>
                </c:pt>
                <c:pt idx="546">
                  <c:v>41866</c:v>
                </c:pt>
                <c:pt idx="547">
                  <c:v>41866</c:v>
                </c:pt>
                <c:pt idx="548">
                  <c:v>41866</c:v>
                </c:pt>
                <c:pt idx="549">
                  <c:v>41866</c:v>
                </c:pt>
                <c:pt idx="550">
                  <c:v>41866</c:v>
                </c:pt>
                <c:pt idx="551">
                  <c:v>41869</c:v>
                </c:pt>
                <c:pt idx="552">
                  <c:v>41869</c:v>
                </c:pt>
                <c:pt idx="553">
                  <c:v>41869</c:v>
                </c:pt>
                <c:pt idx="554">
                  <c:v>41869</c:v>
                </c:pt>
                <c:pt idx="555">
                  <c:v>41870</c:v>
                </c:pt>
                <c:pt idx="556">
                  <c:v>41870</c:v>
                </c:pt>
                <c:pt idx="557">
                  <c:v>41870</c:v>
                </c:pt>
                <c:pt idx="558">
                  <c:v>41870</c:v>
                </c:pt>
                <c:pt idx="559">
                  <c:v>41870</c:v>
                </c:pt>
                <c:pt idx="560">
                  <c:v>41871</c:v>
                </c:pt>
                <c:pt idx="561">
                  <c:v>41871</c:v>
                </c:pt>
                <c:pt idx="562">
                  <c:v>41871</c:v>
                </c:pt>
                <c:pt idx="563">
                  <c:v>41871</c:v>
                </c:pt>
                <c:pt idx="564">
                  <c:v>41871</c:v>
                </c:pt>
                <c:pt idx="565">
                  <c:v>41871</c:v>
                </c:pt>
                <c:pt idx="566">
                  <c:v>41871</c:v>
                </c:pt>
                <c:pt idx="567">
                  <c:v>41871</c:v>
                </c:pt>
                <c:pt idx="568">
                  <c:v>41871</c:v>
                </c:pt>
                <c:pt idx="569">
                  <c:v>41871</c:v>
                </c:pt>
                <c:pt idx="570">
                  <c:v>41871</c:v>
                </c:pt>
                <c:pt idx="571">
                  <c:v>41871</c:v>
                </c:pt>
                <c:pt idx="572">
                  <c:v>41871</c:v>
                </c:pt>
                <c:pt idx="573">
                  <c:v>41871</c:v>
                </c:pt>
                <c:pt idx="574">
                  <c:v>41871</c:v>
                </c:pt>
                <c:pt idx="575">
                  <c:v>41871</c:v>
                </c:pt>
                <c:pt idx="576">
                  <c:v>41871</c:v>
                </c:pt>
                <c:pt idx="577">
                  <c:v>41871</c:v>
                </c:pt>
                <c:pt idx="578">
                  <c:v>41871</c:v>
                </c:pt>
                <c:pt idx="579">
                  <c:v>41871</c:v>
                </c:pt>
                <c:pt idx="580">
                  <c:v>41871</c:v>
                </c:pt>
                <c:pt idx="581">
                  <c:v>41871</c:v>
                </c:pt>
                <c:pt idx="582">
                  <c:v>41871</c:v>
                </c:pt>
                <c:pt idx="583">
                  <c:v>41871</c:v>
                </c:pt>
                <c:pt idx="584">
                  <c:v>41871</c:v>
                </c:pt>
                <c:pt idx="585">
                  <c:v>41872</c:v>
                </c:pt>
                <c:pt idx="586">
                  <c:v>41872</c:v>
                </c:pt>
                <c:pt idx="587">
                  <c:v>41872</c:v>
                </c:pt>
                <c:pt idx="588">
                  <c:v>41872</c:v>
                </c:pt>
                <c:pt idx="589">
                  <c:v>41872</c:v>
                </c:pt>
                <c:pt idx="590">
                  <c:v>41872</c:v>
                </c:pt>
                <c:pt idx="591">
                  <c:v>41872</c:v>
                </c:pt>
                <c:pt idx="592">
                  <c:v>41872</c:v>
                </c:pt>
                <c:pt idx="593">
                  <c:v>41872</c:v>
                </c:pt>
                <c:pt idx="594">
                  <c:v>41872</c:v>
                </c:pt>
                <c:pt idx="595">
                  <c:v>41872</c:v>
                </c:pt>
                <c:pt idx="596">
                  <c:v>41872</c:v>
                </c:pt>
                <c:pt idx="597">
                  <c:v>41872</c:v>
                </c:pt>
                <c:pt idx="598">
                  <c:v>41872</c:v>
                </c:pt>
                <c:pt idx="599">
                  <c:v>41872</c:v>
                </c:pt>
                <c:pt idx="600">
                  <c:v>41872</c:v>
                </c:pt>
                <c:pt idx="601">
                  <c:v>41873</c:v>
                </c:pt>
                <c:pt idx="602">
                  <c:v>41873</c:v>
                </c:pt>
                <c:pt idx="603">
                  <c:v>41873</c:v>
                </c:pt>
                <c:pt idx="604">
                  <c:v>41873</c:v>
                </c:pt>
                <c:pt idx="605">
                  <c:v>41873</c:v>
                </c:pt>
                <c:pt idx="606">
                  <c:v>41873</c:v>
                </c:pt>
                <c:pt idx="607">
                  <c:v>41873</c:v>
                </c:pt>
                <c:pt idx="608">
                  <c:v>41873</c:v>
                </c:pt>
                <c:pt idx="609">
                  <c:v>41873</c:v>
                </c:pt>
                <c:pt idx="610">
                  <c:v>41877</c:v>
                </c:pt>
                <c:pt idx="611">
                  <c:v>41877</c:v>
                </c:pt>
                <c:pt idx="612">
                  <c:v>41877</c:v>
                </c:pt>
                <c:pt idx="613">
                  <c:v>41877</c:v>
                </c:pt>
                <c:pt idx="614">
                  <c:v>41877</c:v>
                </c:pt>
                <c:pt idx="615">
                  <c:v>41877</c:v>
                </c:pt>
                <c:pt idx="616">
                  <c:v>41877</c:v>
                </c:pt>
                <c:pt idx="617">
                  <c:v>41877</c:v>
                </c:pt>
                <c:pt idx="618">
                  <c:v>41877</c:v>
                </c:pt>
                <c:pt idx="619">
                  <c:v>41878</c:v>
                </c:pt>
                <c:pt idx="620">
                  <c:v>41878</c:v>
                </c:pt>
                <c:pt idx="621">
                  <c:v>41878</c:v>
                </c:pt>
                <c:pt idx="622">
                  <c:v>41878</c:v>
                </c:pt>
                <c:pt idx="623">
                  <c:v>41878</c:v>
                </c:pt>
                <c:pt idx="624">
                  <c:v>41878</c:v>
                </c:pt>
                <c:pt idx="625">
                  <c:v>41878</c:v>
                </c:pt>
                <c:pt idx="626">
                  <c:v>41878</c:v>
                </c:pt>
                <c:pt idx="627">
                  <c:v>41878</c:v>
                </c:pt>
                <c:pt idx="628">
                  <c:v>41878</c:v>
                </c:pt>
                <c:pt idx="629">
                  <c:v>41878</c:v>
                </c:pt>
                <c:pt idx="630">
                  <c:v>41878</c:v>
                </c:pt>
                <c:pt idx="631">
                  <c:v>41878</c:v>
                </c:pt>
                <c:pt idx="632">
                  <c:v>41878</c:v>
                </c:pt>
                <c:pt idx="633">
                  <c:v>41879</c:v>
                </c:pt>
                <c:pt idx="634">
                  <c:v>41879</c:v>
                </c:pt>
                <c:pt idx="635">
                  <c:v>41879</c:v>
                </c:pt>
                <c:pt idx="636">
                  <c:v>41879</c:v>
                </c:pt>
                <c:pt idx="637">
                  <c:v>41879</c:v>
                </c:pt>
                <c:pt idx="638">
                  <c:v>41880</c:v>
                </c:pt>
                <c:pt idx="639">
                  <c:v>41880</c:v>
                </c:pt>
                <c:pt idx="640">
                  <c:v>41880</c:v>
                </c:pt>
                <c:pt idx="641">
                  <c:v>41880</c:v>
                </c:pt>
                <c:pt idx="642">
                  <c:v>41880</c:v>
                </c:pt>
                <c:pt idx="643">
                  <c:v>41880</c:v>
                </c:pt>
                <c:pt idx="644">
                  <c:v>41883</c:v>
                </c:pt>
                <c:pt idx="645">
                  <c:v>41883</c:v>
                </c:pt>
                <c:pt idx="646">
                  <c:v>41883</c:v>
                </c:pt>
                <c:pt idx="647">
                  <c:v>41883</c:v>
                </c:pt>
                <c:pt idx="648">
                  <c:v>41883</c:v>
                </c:pt>
                <c:pt idx="649">
                  <c:v>41883</c:v>
                </c:pt>
                <c:pt idx="650">
                  <c:v>41883</c:v>
                </c:pt>
                <c:pt idx="651">
                  <c:v>41883</c:v>
                </c:pt>
                <c:pt idx="652">
                  <c:v>41883</c:v>
                </c:pt>
                <c:pt idx="653">
                  <c:v>41883</c:v>
                </c:pt>
                <c:pt idx="654">
                  <c:v>41883</c:v>
                </c:pt>
                <c:pt idx="655">
                  <c:v>41883</c:v>
                </c:pt>
                <c:pt idx="656">
                  <c:v>41884</c:v>
                </c:pt>
                <c:pt idx="657">
                  <c:v>41884</c:v>
                </c:pt>
                <c:pt idx="658">
                  <c:v>41884</c:v>
                </c:pt>
                <c:pt idx="659">
                  <c:v>41884</c:v>
                </c:pt>
                <c:pt idx="660">
                  <c:v>41884</c:v>
                </c:pt>
                <c:pt idx="661">
                  <c:v>41884</c:v>
                </c:pt>
                <c:pt idx="662">
                  <c:v>41884</c:v>
                </c:pt>
                <c:pt idx="663">
                  <c:v>41884</c:v>
                </c:pt>
                <c:pt idx="664">
                  <c:v>41884</c:v>
                </c:pt>
                <c:pt idx="665">
                  <c:v>41884</c:v>
                </c:pt>
                <c:pt idx="666">
                  <c:v>41884</c:v>
                </c:pt>
                <c:pt idx="667">
                  <c:v>41884</c:v>
                </c:pt>
                <c:pt idx="668">
                  <c:v>41884</c:v>
                </c:pt>
                <c:pt idx="669">
                  <c:v>41884</c:v>
                </c:pt>
                <c:pt idx="670">
                  <c:v>41884</c:v>
                </c:pt>
                <c:pt idx="671">
                  <c:v>41884</c:v>
                </c:pt>
                <c:pt idx="672">
                  <c:v>41884</c:v>
                </c:pt>
                <c:pt idx="673">
                  <c:v>41884</c:v>
                </c:pt>
                <c:pt idx="674">
                  <c:v>41885</c:v>
                </c:pt>
                <c:pt idx="675">
                  <c:v>41885</c:v>
                </c:pt>
                <c:pt idx="676">
                  <c:v>41885</c:v>
                </c:pt>
                <c:pt idx="677">
                  <c:v>41885</c:v>
                </c:pt>
                <c:pt idx="678">
                  <c:v>41885</c:v>
                </c:pt>
                <c:pt idx="679">
                  <c:v>41885</c:v>
                </c:pt>
                <c:pt idx="680">
                  <c:v>41885</c:v>
                </c:pt>
                <c:pt idx="681">
                  <c:v>41885</c:v>
                </c:pt>
                <c:pt idx="682">
                  <c:v>41885</c:v>
                </c:pt>
                <c:pt idx="683">
                  <c:v>41885</c:v>
                </c:pt>
                <c:pt idx="684">
                  <c:v>41885</c:v>
                </c:pt>
                <c:pt idx="685">
                  <c:v>41885</c:v>
                </c:pt>
                <c:pt idx="686">
                  <c:v>41885</c:v>
                </c:pt>
                <c:pt idx="687">
                  <c:v>41885</c:v>
                </c:pt>
                <c:pt idx="688">
                  <c:v>41885</c:v>
                </c:pt>
                <c:pt idx="689">
                  <c:v>41885</c:v>
                </c:pt>
                <c:pt idx="690">
                  <c:v>41885</c:v>
                </c:pt>
                <c:pt idx="691">
                  <c:v>41885</c:v>
                </c:pt>
                <c:pt idx="692">
                  <c:v>41886</c:v>
                </c:pt>
                <c:pt idx="693">
                  <c:v>41886</c:v>
                </c:pt>
                <c:pt idx="694">
                  <c:v>41886</c:v>
                </c:pt>
                <c:pt idx="695">
                  <c:v>41886</c:v>
                </c:pt>
                <c:pt idx="696">
                  <c:v>41886</c:v>
                </c:pt>
                <c:pt idx="697">
                  <c:v>41887</c:v>
                </c:pt>
                <c:pt idx="698">
                  <c:v>41887</c:v>
                </c:pt>
                <c:pt idx="699">
                  <c:v>41887</c:v>
                </c:pt>
                <c:pt idx="700">
                  <c:v>41887</c:v>
                </c:pt>
                <c:pt idx="701">
                  <c:v>41887</c:v>
                </c:pt>
                <c:pt idx="702">
                  <c:v>41887</c:v>
                </c:pt>
                <c:pt idx="703">
                  <c:v>41887</c:v>
                </c:pt>
                <c:pt idx="704">
                  <c:v>41887</c:v>
                </c:pt>
                <c:pt idx="705">
                  <c:v>41887</c:v>
                </c:pt>
                <c:pt idx="706">
                  <c:v>41887</c:v>
                </c:pt>
                <c:pt idx="707">
                  <c:v>41887</c:v>
                </c:pt>
                <c:pt idx="708">
                  <c:v>41887</c:v>
                </c:pt>
                <c:pt idx="709">
                  <c:v>41887</c:v>
                </c:pt>
                <c:pt idx="710">
                  <c:v>41887</c:v>
                </c:pt>
                <c:pt idx="711">
                  <c:v>41887</c:v>
                </c:pt>
                <c:pt idx="712">
                  <c:v>41887</c:v>
                </c:pt>
                <c:pt idx="713">
                  <c:v>41890</c:v>
                </c:pt>
                <c:pt idx="714">
                  <c:v>41890</c:v>
                </c:pt>
                <c:pt idx="715">
                  <c:v>41890</c:v>
                </c:pt>
                <c:pt idx="716">
                  <c:v>41890</c:v>
                </c:pt>
                <c:pt idx="717">
                  <c:v>41890</c:v>
                </c:pt>
                <c:pt idx="718">
                  <c:v>41890</c:v>
                </c:pt>
                <c:pt idx="719">
                  <c:v>41890</c:v>
                </c:pt>
                <c:pt idx="720">
                  <c:v>41890</c:v>
                </c:pt>
                <c:pt idx="721">
                  <c:v>41890</c:v>
                </c:pt>
                <c:pt idx="722">
                  <c:v>41890</c:v>
                </c:pt>
                <c:pt idx="723">
                  <c:v>41890</c:v>
                </c:pt>
                <c:pt idx="724">
                  <c:v>41890</c:v>
                </c:pt>
                <c:pt idx="725">
                  <c:v>41890</c:v>
                </c:pt>
                <c:pt idx="726">
                  <c:v>41890</c:v>
                </c:pt>
                <c:pt idx="727">
                  <c:v>41891</c:v>
                </c:pt>
                <c:pt idx="728">
                  <c:v>41891</c:v>
                </c:pt>
                <c:pt idx="729">
                  <c:v>41891</c:v>
                </c:pt>
                <c:pt idx="730">
                  <c:v>41891</c:v>
                </c:pt>
                <c:pt idx="731">
                  <c:v>41891</c:v>
                </c:pt>
                <c:pt idx="732">
                  <c:v>41891</c:v>
                </c:pt>
                <c:pt idx="733">
                  <c:v>41891</c:v>
                </c:pt>
                <c:pt idx="734">
                  <c:v>41891</c:v>
                </c:pt>
                <c:pt idx="735">
                  <c:v>41891</c:v>
                </c:pt>
                <c:pt idx="736">
                  <c:v>41891</c:v>
                </c:pt>
                <c:pt idx="737">
                  <c:v>41891</c:v>
                </c:pt>
                <c:pt idx="738">
                  <c:v>41891</c:v>
                </c:pt>
                <c:pt idx="739">
                  <c:v>41891</c:v>
                </c:pt>
                <c:pt idx="740">
                  <c:v>41892</c:v>
                </c:pt>
                <c:pt idx="741">
                  <c:v>41892</c:v>
                </c:pt>
                <c:pt idx="742">
                  <c:v>41892</c:v>
                </c:pt>
                <c:pt idx="743">
                  <c:v>41892</c:v>
                </c:pt>
                <c:pt idx="744">
                  <c:v>41892</c:v>
                </c:pt>
                <c:pt idx="745">
                  <c:v>41892</c:v>
                </c:pt>
                <c:pt idx="746">
                  <c:v>41892</c:v>
                </c:pt>
                <c:pt idx="747">
                  <c:v>41892</c:v>
                </c:pt>
                <c:pt idx="748">
                  <c:v>41892</c:v>
                </c:pt>
                <c:pt idx="749">
                  <c:v>41892</c:v>
                </c:pt>
                <c:pt idx="750">
                  <c:v>41892</c:v>
                </c:pt>
                <c:pt idx="751">
                  <c:v>41892</c:v>
                </c:pt>
                <c:pt idx="752">
                  <c:v>41892</c:v>
                </c:pt>
                <c:pt idx="753">
                  <c:v>41892</c:v>
                </c:pt>
                <c:pt idx="754">
                  <c:v>41893</c:v>
                </c:pt>
                <c:pt idx="755">
                  <c:v>41893</c:v>
                </c:pt>
                <c:pt idx="756">
                  <c:v>41893</c:v>
                </c:pt>
                <c:pt idx="757">
                  <c:v>41893</c:v>
                </c:pt>
                <c:pt idx="758">
                  <c:v>41893</c:v>
                </c:pt>
                <c:pt idx="759">
                  <c:v>41893</c:v>
                </c:pt>
                <c:pt idx="760">
                  <c:v>41893</c:v>
                </c:pt>
                <c:pt idx="761">
                  <c:v>41893</c:v>
                </c:pt>
                <c:pt idx="762">
                  <c:v>41893</c:v>
                </c:pt>
                <c:pt idx="763">
                  <c:v>41893</c:v>
                </c:pt>
                <c:pt idx="764">
                  <c:v>41893</c:v>
                </c:pt>
                <c:pt idx="765">
                  <c:v>41893</c:v>
                </c:pt>
                <c:pt idx="766">
                  <c:v>41893</c:v>
                </c:pt>
                <c:pt idx="767">
                  <c:v>41893</c:v>
                </c:pt>
                <c:pt idx="768">
                  <c:v>41893</c:v>
                </c:pt>
                <c:pt idx="769">
                  <c:v>41893</c:v>
                </c:pt>
                <c:pt idx="770">
                  <c:v>41893</c:v>
                </c:pt>
                <c:pt idx="771">
                  <c:v>41894</c:v>
                </c:pt>
                <c:pt idx="772">
                  <c:v>41894</c:v>
                </c:pt>
                <c:pt idx="773">
                  <c:v>41894</c:v>
                </c:pt>
                <c:pt idx="774">
                  <c:v>41894</c:v>
                </c:pt>
                <c:pt idx="775">
                  <c:v>41894</c:v>
                </c:pt>
                <c:pt idx="776">
                  <c:v>41894</c:v>
                </c:pt>
                <c:pt idx="777">
                  <c:v>41895</c:v>
                </c:pt>
                <c:pt idx="778">
                  <c:v>41897</c:v>
                </c:pt>
                <c:pt idx="779">
                  <c:v>41897</c:v>
                </c:pt>
                <c:pt idx="780">
                  <c:v>41897</c:v>
                </c:pt>
                <c:pt idx="781">
                  <c:v>41897</c:v>
                </c:pt>
                <c:pt idx="782">
                  <c:v>41897</c:v>
                </c:pt>
                <c:pt idx="783">
                  <c:v>41897</c:v>
                </c:pt>
                <c:pt idx="784">
                  <c:v>41897</c:v>
                </c:pt>
                <c:pt idx="785">
                  <c:v>41897</c:v>
                </c:pt>
                <c:pt idx="786">
                  <c:v>41897</c:v>
                </c:pt>
                <c:pt idx="787">
                  <c:v>41897</c:v>
                </c:pt>
                <c:pt idx="788">
                  <c:v>41897</c:v>
                </c:pt>
                <c:pt idx="789">
                  <c:v>41897</c:v>
                </c:pt>
                <c:pt idx="790">
                  <c:v>41897</c:v>
                </c:pt>
                <c:pt idx="791">
                  <c:v>41897</c:v>
                </c:pt>
                <c:pt idx="792">
                  <c:v>41897</c:v>
                </c:pt>
                <c:pt idx="793">
                  <c:v>41897</c:v>
                </c:pt>
                <c:pt idx="794">
                  <c:v>41897</c:v>
                </c:pt>
                <c:pt idx="795">
                  <c:v>41897</c:v>
                </c:pt>
                <c:pt idx="796">
                  <c:v>41897</c:v>
                </c:pt>
                <c:pt idx="797">
                  <c:v>41897</c:v>
                </c:pt>
                <c:pt idx="798">
                  <c:v>41897</c:v>
                </c:pt>
                <c:pt idx="799">
                  <c:v>41897</c:v>
                </c:pt>
                <c:pt idx="800">
                  <c:v>41897</c:v>
                </c:pt>
                <c:pt idx="801">
                  <c:v>41898</c:v>
                </c:pt>
                <c:pt idx="802">
                  <c:v>41898</c:v>
                </c:pt>
                <c:pt idx="803">
                  <c:v>41898</c:v>
                </c:pt>
                <c:pt idx="804">
                  <c:v>41898</c:v>
                </c:pt>
                <c:pt idx="805">
                  <c:v>41898</c:v>
                </c:pt>
                <c:pt idx="806">
                  <c:v>41898</c:v>
                </c:pt>
                <c:pt idx="807">
                  <c:v>41898</c:v>
                </c:pt>
                <c:pt idx="808">
                  <c:v>41898</c:v>
                </c:pt>
                <c:pt idx="809">
                  <c:v>41898</c:v>
                </c:pt>
                <c:pt idx="810">
                  <c:v>41898</c:v>
                </c:pt>
                <c:pt idx="811">
                  <c:v>41898</c:v>
                </c:pt>
                <c:pt idx="812">
                  <c:v>41898</c:v>
                </c:pt>
                <c:pt idx="813">
                  <c:v>41898</c:v>
                </c:pt>
                <c:pt idx="814">
                  <c:v>41898</c:v>
                </c:pt>
                <c:pt idx="815">
                  <c:v>41898</c:v>
                </c:pt>
                <c:pt idx="816">
                  <c:v>41898</c:v>
                </c:pt>
                <c:pt idx="817">
                  <c:v>41898</c:v>
                </c:pt>
                <c:pt idx="818">
                  <c:v>41898</c:v>
                </c:pt>
                <c:pt idx="819">
                  <c:v>41898</c:v>
                </c:pt>
                <c:pt idx="820">
                  <c:v>41898</c:v>
                </c:pt>
                <c:pt idx="821">
                  <c:v>41898</c:v>
                </c:pt>
                <c:pt idx="822">
                  <c:v>41899</c:v>
                </c:pt>
                <c:pt idx="823">
                  <c:v>41899</c:v>
                </c:pt>
                <c:pt idx="824">
                  <c:v>41899</c:v>
                </c:pt>
                <c:pt idx="825">
                  <c:v>41899</c:v>
                </c:pt>
                <c:pt idx="826">
                  <c:v>41899</c:v>
                </c:pt>
                <c:pt idx="827">
                  <c:v>41899</c:v>
                </c:pt>
                <c:pt idx="828">
                  <c:v>41899</c:v>
                </c:pt>
                <c:pt idx="829">
                  <c:v>41899</c:v>
                </c:pt>
                <c:pt idx="830">
                  <c:v>41899</c:v>
                </c:pt>
                <c:pt idx="831">
                  <c:v>41899</c:v>
                </c:pt>
                <c:pt idx="832">
                  <c:v>41899</c:v>
                </c:pt>
                <c:pt idx="833">
                  <c:v>41899</c:v>
                </c:pt>
                <c:pt idx="834">
                  <c:v>41899</c:v>
                </c:pt>
                <c:pt idx="835">
                  <c:v>41899</c:v>
                </c:pt>
                <c:pt idx="836">
                  <c:v>41899</c:v>
                </c:pt>
                <c:pt idx="837">
                  <c:v>41899</c:v>
                </c:pt>
                <c:pt idx="838">
                  <c:v>41899</c:v>
                </c:pt>
                <c:pt idx="839">
                  <c:v>41899</c:v>
                </c:pt>
                <c:pt idx="840">
                  <c:v>41899</c:v>
                </c:pt>
                <c:pt idx="841">
                  <c:v>41899</c:v>
                </c:pt>
                <c:pt idx="842">
                  <c:v>41900</c:v>
                </c:pt>
                <c:pt idx="843">
                  <c:v>41900</c:v>
                </c:pt>
                <c:pt idx="844">
                  <c:v>41900</c:v>
                </c:pt>
                <c:pt idx="845">
                  <c:v>41900</c:v>
                </c:pt>
                <c:pt idx="846">
                  <c:v>41900</c:v>
                </c:pt>
                <c:pt idx="847">
                  <c:v>41900</c:v>
                </c:pt>
                <c:pt idx="848">
                  <c:v>41900</c:v>
                </c:pt>
                <c:pt idx="849">
                  <c:v>41900</c:v>
                </c:pt>
                <c:pt idx="850">
                  <c:v>41900</c:v>
                </c:pt>
                <c:pt idx="851">
                  <c:v>41901</c:v>
                </c:pt>
                <c:pt idx="852">
                  <c:v>41901</c:v>
                </c:pt>
                <c:pt idx="853">
                  <c:v>41901</c:v>
                </c:pt>
                <c:pt idx="854">
                  <c:v>41901</c:v>
                </c:pt>
                <c:pt idx="855">
                  <c:v>41901</c:v>
                </c:pt>
                <c:pt idx="856">
                  <c:v>41901</c:v>
                </c:pt>
                <c:pt idx="857">
                  <c:v>41901</c:v>
                </c:pt>
                <c:pt idx="858">
                  <c:v>41901</c:v>
                </c:pt>
                <c:pt idx="859">
                  <c:v>41901</c:v>
                </c:pt>
                <c:pt idx="860">
                  <c:v>41901</c:v>
                </c:pt>
                <c:pt idx="861">
                  <c:v>41901</c:v>
                </c:pt>
                <c:pt idx="862">
                  <c:v>41901</c:v>
                </c:pt>
                <c:pt idx="863">
                  <c:v>41901</c:v>
                </c:pt>
                <c:pt idx="864">
                  <c:v>41901</c:v>
                </c:pt>
                <c:pt idx="865">
                  <c:v>41901</c:v>
                </c:pt>
                <c:pt idx="866">
                  <c:v>41901</c:v>
                </c:pt>
                <c:pt idx="867">
                  <c:v>41904</c:v>
                </c:pt>
                <c:pt idx="868">
                  <c:v>41904</c:v>
                </c:pt>
                <c:pt idx="869">
                  <c:v>41904</c:v>
                </c:pt>
                <c:pt idx="870">
                  <c:v>41904</c:v>
                </c:pt>
                <c:pt idx="871">
                  <c:v>41904</c:v>
                </c:pt>
                <c:pt idx="872">
                  <c:v>41904</c:v>
                </c:pt>
                <c:pt idx="873">
                  <c:v>41904</c:v>
                </c:pt>
                <c:pt idx="874">
                  <c:v>41904</c:v>
                </c:pt>
                <c:pt idx="875">
                  <c:v>41904</c:v>
                </c:pt>
                <c:pt idx="876">
                  <c:v>41904</c:v>
                </c:pt>
                <c:pt idx="877">
                  <c:v>41905</c:v>
                </c:pt>
                <c:pt idx="878">
                  <c:v>41905</c:v>
                </c:pt>
                <c:pt idx="879">
                  <c:v>41905</c:v>
                </c:pt>
                <c:pt idx="880">
                  <c:v>41905</c:v>
                </c:pt>
                <c:pt idx="881">
                  <c:v>41905</c:v>
                </c:pt>
                <c:pt idx="882">
                  <c:v>41905</c:v>
                </c:pt>
                <c:pt idx="883">
                  <c:v>41905</c:v>
                </c:pt>
                <c:pt idx="884">
                  <c:v>41905</c:v>
                </c:pt>
                <c:pt idx="885">
                  <c:v>41905</c:v>
                </c:pt>
                <c:pt idx="886">
                  <c:v>41906</c:v>
                </c:pt>
                <c:pt idx="887">
                  <c:v>41906</c:v>
                </c:pt>
                <c:pt idx="888">
                  <c:v>41906</c:v>
                </c:pt>
                <c:pt idx="889">
                  <c:v>41906</c:v>
                </c:pt>
                <c:pt idx="890">
                  <c:v>41906</c:v>
                </c:pt>
                <c:pt idx="891">
                  <c:v>41906</c:v>
                </c:pt>
                <c:pt idx="892">
                  <c:v>41906</c:v>
                </c:pt>
                <c:pt idx="893">
                  <c:v>41906</c:v>
                </c:pt>
                <c:pt idx="894">
                  <c:v>41906</c:v>
                </c:pt>
                <c:pt idx="895">
                  <c:v>41906</c:v>
                </c:pt>
                <c:pt idx="896">
                  <c:v>41906</c:v>
                </c:pt>
                <c:pt idx="897">
                  <c:v>41906</c:v>
                </c:pt>
                <c:pt idx="898">
                  <c:v>41906</c:v>
                </c:pt>
                <c:pt idx="899">
                  <c:v>41906</c:v>
                </c:pt>
                <c:pt idx="900">
                  <c:v>41906</c:v>
                </c:pt>
                <c:pt idx="901">
                  <c:v>41906</c:v>
                </c:pt>
                <c:pt idx="902">
                  <c:v>41906</c:v>
                </c:pt>
                <c:pt idx="903">
                  <c:v>41906</c:v>
                </c:pt>
                <c:pt idx="904">
                  <c:v>41906</c:v>
                </c:pt>
                <c:pt idx="905">
                  <c:v>41907</c:v>
                </c:pt>
                <c:pt idx="906">
                  <c:v>41907</c:v>
                </c:pt>
                <c:pt idx="907">
                  <c:v>41907</c:v>
                </c:pt>
                <c:pt idx="908">
                  <c:v>41907</c:v>
                </c:pt>
                <c:pt idx="909">
                  <c:v>41907</c:v>
                </c:pt>
                <c:pt idx="910">
                  <c:v>41907</c:v>
                </c:pt>
                <c:pt idx="911">
                  <c:v>41907</c:v>
                </c:pt>
                <c:pt idx="912">
                  <c:v>41907</c:v>
                </c:pt>
                <c:pt idx="913">
                  <c:v>41907</c:v>
                </c:pt>
                <c:pt idx="914">
                  <c:v>41907</c:v>
                </c:pt>
                <c:pt idx="915">
                  <c:v>41907</c:v>
                </c:pt>
                <c:pt idx="916">
                  <c:v>41907</c:v>
                </c:pt>
                <c:pt idx="917">
                  <c:v>41908</c:v>
                </c:pt>
                <c:pt idx="918">
                  <c:v>41908</c:v>
                </c:pt>
                <c:pt idx="919">
                  <c:v>41908</c:v>
                </c:pt>
                <c:pt idx="920">
                  <c:v>41908</c:v>
                </c:pt>
                <c:pt idx="921">
                  <c:v>41908</c:v>
                </c:pt>
                <c:pt idx="922">
                  <c:v>41908</c:v>
                </c:pt>
                <c:pt idx="923">
                  <c:v>41908</c:v>
                </c:pt>
                <c:pt idx="924">
                  <c:v>41908</c:v>
                </c:pt>
                <c:pt idx="925">
                  <c:v>41908</c:v>
                </c:pt>
                <c:pt idx="926">
                  <c:v>41908</c:v>
                </c:pt>
                <c:pt idx="927">
                  <c:v>41911</c:v>
                </c:pt>
                <c:pt idx="928">
                  <c:v>41911</c:v>
                </c:pt>
                <c:pt idx="929">
                  <c:v>41911</c:v>
                </c:pt>
                <c:pt idx="930">
                  <c:v>41911</c:v>
                </c:pt>
                <c:pt idx="931">
                  <c:v>41911</c:v>
                </c:pt>
                <c:pt idx="932">
                  <c:v>41911</c:v>
                </c:pt>
                <c:pt idx="933">
                  <c:v>41911</c:v>
                </c:pt>
                <c:pt idx="934">
                  <c:v>41911</c:v>
                </c:pt>
                <c:pt idx="935">
                  <c:v>41911</c:v>
                </c:pt>
                <c:pt idx="936">
                  <c:v>41911</c:v>
                </c:pt>
                <c:pt idx="937">
                  <c:v>41911</c:v>
                </c:pt>
                <c:pt idx="938">
                  <c:v>41911</c:v>
                </c:pt>
                <c:pt idx="939">
                  <c:v>41911</c:v>
                </c:pt>
                <c:pt idx="940">
                  <c:v>41911</c:v>
                </c:pt>
                <c:pt idx="941">
                  <c:v>41911</c:v>
                </c:pt>
                <c:pt idx="942">
                  <c:v>41911</c:v>
                </c:pt>
                <c:pt idx="943">
                  <c:v>41912</c:v>
                </c:pt>
                <c:pt idx="944">
                  <c:v>41912</c:v>
                </c:pt>
                <c:pt idx="945">
                  <c:v>41912</c:v>
                </c:pt>
                <c:pt idx="946">
                  <c:v>41912</c:v>
                </c:pt>
                <c:pt idx="947">
                  <c:v>41912</c:v>
                </c:pt>
                <c:pt idx="948">
                  <c:v>41912</c:v>
                </c:pt>
                <c:pt idx="949">
                  <c:v>41912</c:v>
                </c:pt>
                <c:pt idx="950">
                  <c:v>41913</c:v>
                </c:pt>
                <c:pt idx="951">
                  <c:v>41913</c:v>
                </c:pt>
                <c:pt idx="952">
                  <c:v>41913</c:v>
                </c:pt>
                <c:pt idx="953">
                  <c:v>41913</c:v>
                </c:pt>
                <c:pt idx="954">
                  <c:v>41913</c:v>
                </c:pt>
                <c:pt idx="955">
                  <c:v>41913</c:v>
                </c:pt>
                <c:pt idx="956">
                  <c:v>41913</c:v>
                </c:pt>
                <c:pt idx="957">
                  <c:v>41913</c:v>
                </c:pt>
                <c:pt idx="958">
                  <c:v>41913</c:v>
                </c:pt>
                <c:pt idx="959">
                  <c:v>41913</c:v>
                </c:pt>
                <c:pt idx="960">
                  <c:v>41913</c:v>
                </c:pt>
                <c:pt idx="961">
                  <c:v>41914</c:v>
                </c:pt>
                <c:pt idx="962">
                  <c:v>41914</c:v>
                </c:pt>
                <c:pt idx="963">
                  <c:v>41914</c:v>
                </c:pt>
                <c:pt idx="964">
                  <c:v>41914</c:v>
                </c:pt>
                <c:pt idx="965">
                  <c:v>41914</c:v>
                </c:pt>
                <c:pt idx="966">
                  <c:v>41914</c:v>
                </c:pt>
                <c:pt idx="967">
                  <c:v>41914</c:v>
                </c:pt>
                <c:pt idx="968">
                  <c:v>41914</c:v>
                </c:pt>
                <c:pt idx="969">
                  <c:v>41914</c:v>
                </c:pt>
                <c:pt idx="970">
                  <c:v>41914</c:v>
                </c:pt>
                <c:pt idx="971">
                  <c:v>41914</c:v>
                </c:pt>
                <c:pt idx="972">
                  <c:v>41914</c:v>
                </c:pt>
                <c:pt idx="973">
                  <c:v>41914</c:v>
                </c:pt>
                <c:pt idx="974">
                  <c:v>41915</c:v>
                </c:pt>
                <c:pt idx="975">
                  <c:v>41915</c:v>
                </c:pt>
                <c:pt idx="976">
                  <c:v>41915</c:v>
                </c:pt>
                <c:pt idx="977">
                  <c:v>41915</c:v>
                </c:pt>
                <c:pt idx="978">
                  <c:v>41915</c:v>
                </c:pt>
                <c:pt idx="979">
                  <c:v>41915</c:v>
                </c:pt>
                <c:pt idx="980">
                  <c:v>41915</c:v>
                </c:pt>
                <c:pt idx="981">
                  <c:v>41915</c:v>
                </c:pt>
                <c:pt idx="982">
                  <c:v>41915</c:v>
                </c:pt>
                <c:pt idx="983">
                  <c:v>41915</c:v>
                </c:pt>
                <c:pt idx="984">
                  <c:v>41915</c:v>
                </c:pt>
                <c:pt idx="985">
                  <c:v>41915</c:v>
                </c:pt>
                <c:pt idx="986">
                  <c:v>41915</c:v>
                </c:pt>
                <c:pt idx="987">
                  <c:v>41915</c:v>
                </c:pt>
                <c:pt idx="988">
                  <c:v>41915</c:v>
                </c:pt>
                <c:pt idx="989">
                  <c:v>41915</c:v>
                </c:pt>
                <c:pt idx="990">
                  <c:v>41915</c:v>
                </c:pt>
                <c:pt idx="991">
                  <c:v>41915</c:v>
                </c:pt>
                <c:pt idx="992">
                  <c:v>41915</c:v>
                </c:pt>
                <c:pt idx="993">
                  <c:v>41918</c:v>
                </c:pt>
                <c:pt idx="994">
                  <c:v>41918</c:v>
                </c:pt>
                <c:pt idx="995">
                  <c:v>41918</c:v>
                </c:pt>
                <c:pt idx="996">
                  <c:v>41918</c:v>
                </c:pt>
                <c:pt idx="997">
                  <c:v>41918</c:v>
                </c:pt>
                <c:pt idx="998">
                  <c:v>41918</c:v>
                </c:pt>
                <c:pt idx="999">
                  <c:v>41918</c:v>
                </c:pt>
                <c:pt idx="1000">
                  <c:v>41918</c:v>
                </c:pt>
                <c:pt idx="1001">
                  <c:v>41919</c:v>
                </c:pt>
                <c:pt idx="1002">
                  <c:v>41919</c:v>
                </c:pt>
                <c:pt idx="1003">
                  <c:v>41919</c:v>
                </c:pt>
                <c:pt idx="1004">
                  <c:v>41919</c:v>
                </c:pt>
                <c:pt idx="1005">
                  <c:v>41919</c:v>
                </c:pt>
                <c:pt idx="1006">
                  <c:v>41919</c:v>
                </c:pt>
                <c:pt idx="1007">
                  <c:v>41919</c:v>
                </c:pt>
                <c:pt idx="1008">
                  <c:v>41919</c:v>
                </c:pt>
                <c:pt idx="1009">
                  <c:v>41919</c:v>
                </c:pt>
                <c:pt idx="1010">
                  <c:v>41919</c:v>
                </c:pt>
                <c:pt idx="1011">
                  <c:v>41919</c:v>
                </c:pt>
                <c:pt idx="1012">
                  <c:v>41919</c:v>
                </c:pt>
                <c:pt idx="1013">
                  <c:v>41920</c:v>
                </c:pt>
                <c:pt idx="1014">
                  <c:v>41920</c:v>
                </c:pt>
                <c:pt idx="1015">
                  <c:v>41920</c:v>
                </c:pt>
                <c:pt idx="1016">
                  <c:v>41920</c:v>
                </c:pt>
                <c:pt idx="1017">
                  <c:v>41920</c:v>
                </c:pt>
                <c:pt idx="1018">
                  <c:v>41920</c:v>
                </c:pt>
                <c:pt idx="1019">
                  <c:v>41920</c:v>
                </c:pt>
                <c:pt idx="1020">
                  <c:v>41920</c:v>
                </c:pt>
                <c:pt idx="1021">
                  <c:v>41920</c:v>
                </c:pt>
                <c:pt idx="1022">
                  <c:v>41920</c:v>
                </c:pt>
                <c:pt idx="1023">
                  <c:v>41920</c:v>
                </c:pt>
                <c:pt idx="1024">
                  <c:v>41921</c:v>
                </c:pt>
                <c:pt idx="1025">
                  <c:v>41921</c:v>
                </c:pt>
                <c:pt idx="1026">
                  <c:v>41921</c:v>
                </c:pt>
                <c:pt idx="1027">
                  <c:v>41921</c:v>
                </c:pt>
                <c:pt idx="1028">
                  <c:v>41921</c:v>
                </c:pt>
                <c:pt idx="1029">
                  <c:v>41921</c:v>
                </c:pt>
                <c:pt idx="1030">
                  <c:v>41921</c:v>
                </c:pt>
                <c:pt idx="1031">
                  <c:v>41921</c:v>
                </c:pt>
                <c:pt idx="1032">
                  <c:v>41922</c:v>
                </c:pt>
                <c:pt idx="1033">
                  <c:v>41922</c:v>
                </c:pt>
                <c:pt idx="1034">
                  <c:v>41922</c:v>
                </c:pt>
                <c:pt idx="1035">
                  <c:v>41922</c:v>
                </c:pt>
                <c:pt idx="1036">
                  <c:v>41922</c:v>
                </c:pt>
                <c:pt idx="1037">
                  <c:v>41922</c:v>
                </c:pt>
                <c:pt idx="1038">
                  <c:v>41922</c:v>
                </c:pt>
                <c:pt idx="1039">
                  <c:v>41922</c:v>
                </c:pt>
                <c:pt idx="1040">
                  <c:v>41922</c:v>
                </c:pt>
                <c:pt idx="1041">
                  <c:v>41922</c:v>
                </c:pt>
                <c:pt idx="1042">
                  <c:v>41922</c:v>
                </c:pt>
                <c:pt idx="1043">
                  <c:v>41922</c:v>
                </c:pt>
                <c:pt idx="1044">
                  <c:v>41922</c:v>
                </c:pt>
                <c:pt idx="1045">
                  <c:v>41922</c:v>
                </c:pt>
                <c:pt idx="1046">
                  <c:v>41922</c:v>
                </c:pt>
                <c:pt idx="1047">
                  <c:v>41925</c:v>
                </c:pt>
                <c:pt idx="1048">
                  <c:v>41925</c:v>
                </c:pt>
                <c:pt idx="1049">
                  <c:v>41925</c:v>
                </c:pt>
                <c:pt idx="1050">
                  <c:v>41925</c:v>
                </c:pt>
                <c:pt idx="1051">
                  <c:v>41925</c:v>
                </c:pt>
                <c:pt idx="1052">
                  <c:v>41925</c:v>
                </c:pt>
                <c:pt idx="1053">
                  <c:v>41925</c:v>
                </c:pt>
                <c:pt idx="1054">
                  <c:v>41925</c:v>
                </c:pt>
                <c:pt idx="1055">
                  <c:v>41925</c:v>
                </c:pt>
                <c:pt idx="1056">
                  <c:v>41925</c:v>
                </c:pt>
                <c:pt idx="1057">
                  <c:v>41925</c:v>
                </c:pt>
                <c:pt idx="1058">
                  <c:v>41925</c:v>
                </c:pt>
                <c:pt idx="1059">
                  <c:v>41925</c:v>
                </c:pt>
                <c:pt idx="1060">
                  <c:v>41925</c:v>
                </c:pt>
                <c:pt idx="1061">
                  <c:v>41925</c:v>
                </c:pt>
                <c:pt idx="1062">
                  <c:v>41925</c:v>
                </c:pt>
                <c:pt idx="1063">
                  <c:v>41925</c:v>
                </c:pt>
                <c:pt idx="1064">
                  <c:v>41925</c:v>
                </c:pt>
                <c:pt idx="1065">
                  <c:v>41925</c:v>
                </c:pt>
                <c:pt idx="1066">
                  <c:v>41925</c:v>
                </c:pt>
                <c:pt idx="1067">
                  <c:v>41926</c:v>
                </c:pt>
                <c:pt idx="1068">
                  <c:v>41926</c:v>
                </c:pt>
                <c:pt idx="1069">
                  <c:v>41926</c:v>
                </c:pt>
                <c:pt idx="1070">
                  <c:v>41926</c:v>
                </c:pt>
                <c:pt idx="1071">
                  <c:v>41926</c:v>
                </c:pt>
                <c:pt idx="1072">
                  <c:v>41926</c:v>
                </c:pt>
                <c:pt idx="1073">
                  <c:v>41926</c:v>
                </c:pt>
                <c:pt idx="1074">
                  <c:v>41926</c:v>
                </c:pt>
                <c:pt idx="1075">
                  <c:v>41927</c:v>
                </c:pt>
                <c:pt idx="1076">
                  <c:v>41927</c:v>
                </c:pt>
                <c:pt idx="1077">
                  <c:v>41927</c:v>
                </c:pt>
                <c:pt idx="1078">
                  <c:v>41927</c:v>
                </c:pt>
                <c:pt idx="1079">
                  <c:v>41927</c:v>
                </c:pt>
                <c:pt idx="1080">
                  <c:v>41927</c:v>
                </c:pt>
                <c:pt idx="1081">
                  <c:v>41927</c:v>
                </c:pt>
                <c:pt idx="1082">
                  <c:v>41927</c:v>
                </c:pt>
                <c:pt idx="1083">
                  <c:v>41928</c:v>
                </c:pt>
                <c:pt idx="1084">
                  <c:v>41928</c:v>
                </c:pt>
                <c:pt idx="1085">
                  <c:v>41928</c:v>
                </c:pt>
                <c:pt idx="1086">
                  <c:v>41928</c:v>
                </c:pt>
                <c:pt idx="1087">
                  <c:v>41928</c:v>
                </c:pt>
                <c:pt idx="1088">
                  <c:v>41928</c:v>
                </c:pt>
                <c:pt idx="1089">
                  <c:v>41928</c:v>
                </c:pt>
                <c:pt idx="1090">
                  <c:v>41928</c:v>
                </c:pt>
                <c:pt idx="1091">
                  <c:v>41928</c:v>
                </c:pt>
                <c:pt idx="1092">
                  <c:v>41929</c:v>
                </c:pt>
                <c:pt idx="1093">
                  <c:v>41929</c:v>
                </c:pt>
                <c:pt idx="1094">
                  <c:v>41929</c:v>
                </c:pt>
                <c:pt idx="1095">
                  <c:v>41929</c:v>
                </c:pt>
                <c:pt idx="1096">
                  <c:v>41929</c:v>
                </c:pt>
                <c:pt idx="1097">
                  <c:v>41929</c:v>
                </c:pt>
                <c:pt idx="1098">
                  <c:v>41929</c:v>
                </c:pt>
                <c:pt idx="1099">
                  <c:v>41929</c:v>
                </c:pt>
                <c:pt idx="1100">
                  <c:v>41929</c:v>
                </c:pt>
                <c:pt idx="1101">
                  <c:v>41929</c:v>
                </c:pt>
                <c:pt idx="1102">
                  <c:v>41929</c:v>
                </c:pt>
                <c:pt idx="1103">
                  <c:v>41929</c:v>
                </c:pt>
                <c:pt idx="1104">
                  <c:v>41929</c:v>
                </c:pt>
                <c:pt idx="1105">
                  <c:v>41929</c:v>
                </c:pt>
                <c:pt idx="1106">
                  <c:v>41929</c:v>
                </c:pt>
                <c:pt idx="1107">
                  <c:v>41929</c:v>
                </c:pt>
                <c:pt idx="1108">
                  <c:v>41932</c:v>
                </c:pt>
                <c:pt idx="1109">
                  <c:v>41932</c:v>
                </c:pt>
                <c:pt idx="1110">
                  <c:v>41932</c:v>
                </c:pt>
                <c:pt idx="1111">
                  <c:v>41932</c:v>
                </c:pt>
                <c:pt idx="1112">
                  <c:v>41932</c:v>
                </c:pt>
                <c:pt idx="1113">
                  <c:v>41932</c:v>
                </c:pt>
                <c:pt idx="1114">
                  <c:v>41932</c:v>
                </c:pt>
                <c:pt idx="1115">
                  <c:v>41932</c:v>
                </c:pt>
                <c:pt idx="1116">
                  <c:v>41932</c:v>
                </c:pt>
                <c:pt idx="1117">
                  <c:v>41932</c:v>
                </c:pt>
                <c:pt idx="1118">
                  <c:v>41933</c:v>
                </c:pt>
                <c:pt idx="1119">
                  <c:v>41933</c:v>
                </c:pt>
                <c:pt idx="1120">
                  <c:v>41933</c:v>
                </c:pt>
                <c:pt idx="1121">
                  <c:v>41933</c:v>
                </c:pt>
                <c:pt idx="1122">
                  <c:v>41933</c:v>
                </c:pt>
                <c:pt idx="1123">
                  <c:v>41933</c:v>
                </c:pt>
                <c:pt idx="1124">
                  <c:v>41933</c:v>
                </c:pt>
                <c:pt idx="1125">
                  <c:v>41933</c:v>
                </c:pt>
                <c:pt idx="1126">
                  <c:v>41933</c:v>
                </c:pt>
                <c:pt idx="1127">
                  <c:v>41934</c:v>
                </c:pt>
                <c:pt idx="1128">
                  <c:v>41934</c:v>
                </c:pt>
                <c:pt idx="1129">
                  <c:v>41934</c:v>
                </c:pt>
                <c:pt idx="1130">
                  <c:v>41934</c:v>
                </c:pt>
                <c:pt idx="1131">
                  <c:v>41934</c:v>
                </c:pt>
                <c:pt idx="1132">
                  <c:v>41934</c:v>
                </c:pt>
                <c:pt idx="1133">
                  <c:v>41934</c:v>
                </c:pt>
                <c:pt idx="1134">
                  <c:v>41934</c:v>
                </c:pt>
                <c:pt idx="1135">
                  <c:v>41934</c:v>
                </c:pt>
                <c:pt idx="1136">
                  <c:v>41934</c:v>
                </c:pt>
                <c:pt idx="1137">
                  <c:v>41934</c:v>
                </c:pt>
                <c:pt idx="1138">
                  <c:v>41934</c:v>
                </c:pt>
                <c:pt idx="1139">
                  <c:v>41935</c:v>
                </c:pt>
                <c:pt idx="1140">
                  <c:v>41935</c:v>
                </c:pt>
                <c:pt idx="1141">
                  <c:v>41935</c:v>
                </c:pt>
                <c:pt idx="1142">
                  <c:v>41935</c:v>
                </c:pt>
                <c:pt idx="1143">
                  <c:v>41935</c:v>
                </c:pt>
                <c:pt idx="1144">
                  <c:v>41935</c:v>
                </c:pt>
                <c:pt idx="1145">
                  <c:v>41935</c:v>
                </c:pt>
                <c:pt idx="1146">
                  <c:v>41935</c:v>
                </c:pt>
                <c:pt idx="1147">
                  <c:v>41935</c:v>
                </c:pt>
                <c:pt idx="1148">
                  <c:v>41935</c:v>
                </c:pt>
                <c:pt idx="1149">
                  <c:v>41935</c:v>
                </c:pt>
                <c:pt idx="1150">
                  <c:v>41935</c:v>
                </c:pt>
                <c:pt idx="1151">
                  <c:v>41935</c:v>
                </c:pt>
                <c:pt idx="1152">
                  <c:v>41936</c:v>
                </c:pt>
                <c:pt idx="1153">
                  <c:v>41936</c:v>
                </c:pt>
                <c:pt idx="1154">
                  <c:v>41936</c:v>
                </c:pt>
                <c:pt idx="1155">
                  <c:v>41936</c:v>
                </c:pt>
                <c:pt idx="1156">
                  <c:v>41936</c:v>
                </c:pt>
                <c:pt idx="1157">
                  <c:v>41936</c:v>
                </c:pt>
                <c:pt idx="1158">
                  <c:v>41936</c:v>
                </c:pt>
                <c:pt idx="1159">
                  <c:v>41936</c:v>
                </c:pt>
                <c:pt idx="1160">
                  <c:v>41936</c:v>
                </c:pt>
                <c:pt idx="1161">
                  <c:v>41936</c:v>
                </c:pt>
                <c:pt idx="1162">
                  <c:v>41939</c:v>
                </c:pt>
                <c:pt idx="1163">
                  <c:v>41939</c:v>
                </c:pt>
                <c:pt idx="1164">
                  <c:v>41939</c:v>
                </c:pt>
                <c:pt idx="1165">
                  <c:v>41939</c:v>
                </c:pt>
                <c:pt idx="1166">
                  <c:v>41939</c:v>
                </c:pt>
                <c:pt idx="1167">
                  <c:v>41939</c:v>
                </c:pt>
                <c:pt idx="1168">
                  <c:v>41939</c:v>
                </c:pt>
                <c:pt idx="1169">
                  <c:v>41939</c:v>
                </c:pt>
                <c:pt idx="1170">
                  <c:v>41939</c:v>
                </c:pt>
                <c:pt idx="1171">
                  <c:v>41939</c:v>
                </c:pt>
                <c:pt idx="1172">
                  <c:v>41939</c:v>
                </c:pt>
                <c:pt idx="1173">
                  <c:v>41939</c:v>
                </c:pt>
                <c:pt idx="1174">
                  <c:v>41939</c:v>
                </c:pt>
                <c:pt idx="1175">
                  <c:v>41940</c:v>
                </c:pt>
                <c:pt idx="1176">
                  <c:v>41940</c:v>
                </c:pt>
                <c:pt idx="1177">
                  <c:v>41940</c:v>
                </c:pt>
                <c:pt idx="1178">
                  <c:v>41940</c:v>
                </c:pt>
                <c:pt idx="1179">
                  <c:v>41940</c:v>
                </c:pt>
                <c:pt idx="1180">
                  <c:v>41940</c:v>
                </c:pt>
                <c:pt idx="1181">
                  <c:v>41940</c:v>
                </c:pt>
                <c:pt idx="1182">
                  <c:v>41940</c:v>
                </c:pt>
                <c:pt idx="1183">
                  <c:v>41940</c:v>
                </c:pt>
                <c:pt idx="1184">
                  <c:v>41941</c:v>
                </c:pt>
                <c:pt idx="1185">
                  <c:v>41941</c:v>
                </c:pt>
                <c:pt idx="1186">
                  <c:v>41941</c:v>
                </c:pt>
                <c:pt idx="1187">
                  <c:v>41941</c:v>
                </c:pt>
                <c:pt idx="1188">
                  <c:v>41941</c:v>
                </c:pt>
                <c:pt idx="1189">
                  <c:v>41941</c:v>
                </c:pt>
                <c:pt idx="1190">
                  <c:v>41941</c:v>
                </c:pt>
                <c:pt idx="1191">
                  <c:v>41941</c:v>
                </c:pt>
                <c:pt idx="1192">
                  <c:v>41941</c:v>
                </c:pt>
                <c:pt idx="1193">
                  <c:v>41941</c:v>
                </c:pt>
                <c:pt idx="1194">
                  <c:v>41941</c:v>
                </c:pt>
                <c:pt idx="1195">
                  <c:v>41941</c:v>
                </c:pt>
                <c:pt idx="1196">
                  <c:v>41941</c:v>
                </c:pt>
                <c:pt idx="1197">
                  <c:v>41941</c:v>
                </c:pt>
                <c:pt idx="1198">
                  <c:v>41941</c:v>
                </c:pt>
                <c:pt idx="1199">
                  <c:v>41941</c:v>
                </c:pt>
                <c:pt idx="1200">
                  <c:v>41941</c:v>
                </c:pt>
                <c:pt idx="1201">
                  <c:v>41941</c:v>
                </c:pt>
                <c:pt idx="1202">
                  <c:v>41942</c:v>
                </c:pt>
                <c:pt idx="1203">
                  <c:v>41942</c:v>
                </c:pt>
                <c:pt idx="1204">
                  <c:v>41942</c:v>
                </c:pt>
                <c:pt idx="1205">
                  <c:v>41942</c:v>
                </c:pt>
                <c:pt idx="1206">
                  <c:v>41942</c:v>
                </c:pt>
                <c:pt idx="1207">
                  <c:v>41942</c:v>
                </c:pt>
                <c:pt idx="1208">
                  <c:v>41942</c:v>
                </c:pt>
                <c:pt idx="1209">
                  <c:v>41942</c:v>
                </c:pt>
                <c:pt idx="1210">
                  <c:v>41943</c:v>
                </c:pt>
                <c:pt idx="1211">
                  <c:v>41943</c:v>
                </c:pt>
                <c:pt idx="1212">
                  <c:v>41943</c:v>
                </c:pt>
                <c:pt idx="1213">
                  <c:v>41943</c:v>
                </c:pt>
                <c:pt idx="1214">
                  <c:v>41943</c:v>
                </c:pt>
                <c:pt idx="1215">
                  <c:v>41943</c:v>
                </c:pt>
                <c:pt idx="1216">
                  <c:v>41943</c:v>
                </c:pt>
                <c:pt idx="1217">
                  <c:v>41946</c:v>
                </c:pt>
                <c:pt idx="1218">
                  <c:v>41946</c:v>
                </c:pt>
                <c:pt idx="1219">
                  <c:v>41946</c:v>
                </c:pt>
                <c:pt idx="1220">
                  <c:v>41946</c:v>
                </c:pt>
                <c:pt idx="1221">
                  <c:v>41946</c:v>
                </c:pt>
                <c:pt idx="1222">
                  <c:v>41946</c:v>
                </c:pt>
                <c:pt idx="1223">
                  <c:v>41946</c:v>
                </c:pt>
                <c:pt idx="1224">
                  <c:v>41946</c:v>
                </c:pt>
                <c:pt idx="1225">
                  <c:v>41946</c:v>
                </c:pt>
                <c:pt idx="1226">
                  <c:v>41946</c:v>
                </c:pt>
                <c:pt idx="1227">
                  <c:v>41946</c:v>
                </c:pt>
                <c:pt idx="1228">
                  <c:v>41946</c:v>
                </c:pt>
                <c:pt idx="1229">
                  <c:v>41947</c:v>
                </c:pt>
                <c:pt idx="1230">
                  <c:v>41947</c:v>
                </c:pt>
                <c:pt idx="1231">
                  <c:v>41947</c:v>
                </c:pt>
                <c:pt idx="1232">
                  <c:v>41947</c:v>
                </c:pt>
                <c:pt idx="1233">
                  <c:v>41947</c:v>
                </c:pt>
                <c:pt idx="1234">
                  <c:v>41947</c:v>
                </c:pt>
                <c:pt idx="1235">
                  <c:v>41947</c:v>
                </c:pt>
                <c:pt idx="1236">
                  <c:v>41947</c:v>
                </c:pt>
                <c:pt idx="1237">
                  <c:v>41947</c:v>
                </c:pt>
                <c:pt idx="1238">
                  <c:v>41947</c:v>
                </c:pt>
                <c:pt idx="1239">
                  <c:v>41947</c:v>
                </c:pt>
                <c:pt idx="1240">
                  <c:v>41947</c:v>
                </c:pt>
                <c:pt idx="1241">
                  <c:v>41947</c:v>
                </c:pt>
                <c:pt idx="1242">
                  <c:v>41947</c:v>
                </c:pt>
                <c:pt idx="1243">
                  <c:v>41947</c:v>
                </c:pt>
                <c:pt idx="1244">
                  <c:v>41948</c:v>
                </c:pt>
                <c:pt idx="1245">
                  <c:v>41948</c:v>
                </c:pt>
                <c:pt idx="1246">
                  <c:v>41948</c:v>
                </c:pt>
                <c:pt idx="1247">
                  <c:v>41948</c:v>
                </c:pt>
                <c:pt idx="1248">
                  <c:v>41948</c:v>
                </c:pt>
                <c:pt idx="1249">
                  <c:v>41948</c:v>
                </c:pt>
                <c:pt idx="1250">
                  <c:v>41949</c:v>
                </c:pt>
                <c:pt idx="1251">
                  <c:v>41949</c:v>
                </c:pt>
                <c:pt idx="1252">
                  <c:v>41949</c:v>
                </c:pt>
                <c:pt idx="1253">
                  <c:v>41949</c:v>
                </c:pt>
                <c:pt idx="1254">
                  <c:v>41949</c:v>
                </c:pt>
                <c:pt idx="1255">
                  <c:v>41949</c:v>
                </c:pt>
                <c:pt idx="1256">
                  <c:v>41949</c:v>
                </c:pt>
                <c:pt idx="1257">
                  <c:v>41949</c:v>
                </c:pt>
                <c:pt idx="1258">
                  <c:v>41949</c:v>
                </c:pt>
                <c:pt idx="1259">
                  <c:v>41949</c:v>
                </c:pt>
                <c:pt idx="1260">
                  <c:v>41949</c:v>
                </c:pt>
                <c:pt idx="1261">
                  <c:v>41949</c:v>
                </c:pt>
                <c:pt idx="1262">
                  <c:v>41949</c:v>
                </c:pt>
                <c:pt idx="1263">
                  <c:v>41949</c:v>
                </c:pt>
                <c:pt idx="1264">
                  <c:v>41950</c:v>
                </c:pt>
                <c:pt idx="1265">
                  <c:v>41950</c:v>
                </c:pt>
                <c:pt idx="1266">
                  <c:v>41950</c:v>
                </c:pt>
                <c:pt idx="1267">
                  <c:v>41950</c:v>
                </c:pt>
                <c:pt idx="1268">
                  <c:v>41950</c:v>
                </c:pt>
                <c:pt idx="1269">
                  <c:v>41950</c:v>
                </c:pt>
                <c:pt idx="1270">
                  <c:v>41950</c:v>
                </c:pt>
                <c:pt idx="1271">
                  <c:v>41950</c:v>
                </c:pt>
                <c:pt idx="1272">
                  <c:v>41950</c:v>
                </c:pt>
                <c:pt idx="1273">
                  <c:v>41950</c:v>
                </c:pt>
                <c:pt idx="1274">
                  <c:v>41950</c:v>
                </c:pt>
                <c:pt idx="1275">
                  <c:v>41950</c:v>
                </c:pt>
                <c:pt idx="1276">
                  <c:v>41950</c:v>
                </c:pt>
                <c:pt idx="1277">
                  <c:v>41953</c:v>
                </c:pt>
                <c:pt idx="1278">
                  <c:v>41953</c:v>
                </c:pt>
                <c:pt idx="1279">
                  <c:v>41953</c:v>
                </c:pt>
                <c:pt idx="1280">
                  <c:v>41953</c:v>
                </c:pt>
                <c:pt idx="1281">
                  <c:v>41953</c:v>
                </c:pt>
                <c:pt idx="1282">
                  <c:v>41953</c:v>
                </c:pt>
                <c:pt idx="1283">
                  <c:v>41953</c:v>
                </c:pt>
                <c:pt idx="1284">
                  <c:v>41953</c:v>
                </c:pt>
                <c:pt idx="1285">
                  <c:v>41953</c:v>
                </c:pt>
                <c:pt idx="1286">
                  <c:v>41953</c:v>
                </c:pt>
                <c:pt idx="1287">
                  <c:v>41953</c:v>
                </c:pt>
                <c:pt idx="1288">
                  <c:v>41953</c:v>
                </c:pt>
                <c:pt idx="1289">
                  <c:v>41953</c:v>
                </c:pt>
                <c:pt idx="1290">
                  <c:v>41953</c:v>
                </c:pt>
                <c:pt idx="1291">
                  <c:v>41954</c:v>
                </c:pt>
                <c:pt idx="1292">
                  <c:v>41954</c:v>
                </c:pt>
                <c:pt idx="1293">
                  <c:v>41954</c:v>
                </c:pt>
                <c:pt idx="1294">
                  <c:v>41954</c:v>
                </c:pt>
                <c:pt idx="1295">
                  <c:v>41954</c:v>
                </c:pt>
                <c:pt idx="1296">
                  <c:v>41954</c:v>
                </c:pt>
                <c:pt idx="1297">
                  <c:v>41954</c:v>
                </c:pt>
                <c:pt idx="1298">
                  <c:v>41954</c:v>
                </c:pt>
                <c:pt idx="1299">
                  <c:v>41954</c:v>
                </c:pt>
                <c:pt idx="1300">
                  <c:v>41954</c:v>
                </c:pt>
                <c:pt idx="1301">
                  <c:v>41954</c:v>
                </c:pt>
                <c:pt idx="1302">
                  <c:v>41954</c:v>
                </c:pt>
                <c:pt idx="1303">
                  <c:v>41954</c:v>
                </c:pt>
                <c:pt idx="1304">
                  <c:v>41955</c:v>
                </c:pt>
                <c:pt idx="1305">
                  <c:v>41955</c:v>
                </c:pt>
                <c:pt idx="1306">
                  <c:v>41955</c:v>
                </c:pt>
                <c:pt idx="1307">
                  <c:v>41955</c:v>
                </c:pt>
                <c:pt idx="1308">
                  <c:v>41955</c:v>
                </c:pt>
                <c:pt idx="1309">
                  <c:v>41955</c:v>
                </c:pt>
                <c:pt idx="1310">
                  <c:v>41955</c:v>
                </c:pt>
                <c:pt idx="1311">
                  <c:v>41955</c:v>
                </c:pt>
                <c:pt idx="1312">
                  <c:v>41956</c:v>
                </c:pt>
                <c:pt idx="1313">
                  <c:v>41956</c:v>
                </c:pt>
                <c:pt idx="1314">
                  <c:v>41956</c:v>
                </c:pt>
                <c:pt idx="1315">
                  <c:v>41956</c:v>
                </c:pt>
                <c:pt idx="1316">
                  <c:v>41956</c:v>
                </c:pt>
                <c:pt idx="1317">
                  <c:v>41956</c:v>
                </c:pt>
                <c:pt idx="1318">
                  <c:v>41956</c:v>
                </c:pt>
                <c:pt idx="1319">
                  <c:v>41956</c:v>
                </c:pt>
                <c:pt idx="1320">
                  <c:v>41956</c:v>
                </c:pt>
                <c:pt idx="1321">
                  <c:v>41956</c:v>
                </c:pt>
                <c:pt idx="1322">
                  <c:v>41956</c:v>
                </c:pt>
                <c:pt idx="1323">
                  <c:v>41956</c:v>
                </c:pt>
                <c:pt idx="1324">
                  <c:v>41956</c:v>
                </c:pt>
                <c:pt idx="1325">
                  <c:v>41956</c:v>
                </c:pt>
                <c:pt idx="1326">
                  <c:v>41956</c:v>
                </c:pt>
                <c:pt idx="1327">
                  <c:v>41956</c:v>
                </c:pt>
                <c:pt idx="1328">
                  <c:v>41956</c:v>
                </c:pt>
                <c:pt idx="1329">
                  <c:v>41956</c:v>
                </c:pt>
                <c:pt idx="1330">
                  <c:v>41957</c:v>
                </c:pt>
                <c:pt idx="1331">
                  <c:v>41957</c:v>
                </c:pt>
                <c:pt idx="1332">
                  <c:v>41957</c:v>
                </c:pt>
                <c:pt idx="1333">
                  <c:v>41957</c:v>
                </c:pt>
                <c:pt idx="1334">
                  <c:v>41957</c:v>
                </c:pt>
                <c:pt idx="1335">
                  <c:v>41957</c:v>
                </c:pt>
                <c:pt idx="1336">
                  <c:v>41957</c:v>
                </c:pt>
                <c:pt idx="1337">
                  <c:v>41957</c:v>
                </c:pt>
                <c:pt idx="1338">
                  <c:v>41957</c:v>
                </c:pt>
                <c:pt idx="1339">
                  <c:v>41957</c:v>
                </c:pt>
                <c:pt idx="1340">
                  <c:v>41957</c:v>
                </c:pt>
                <c:pt idx="1341">
                  <c:v>41957</c:v>
                </c:pt>
                <c:pt idx="1342">
                  <c:v>41957</c:v>
                </c:pt>
                <c:pt idx="1343">
                  <c:v>41957</c:v>
                </c:pt>
                <c:pt idx="1344">
                  <c:v>41957</c:v>
                </c:pt>
                <c:pt idx="1345">
                  <c:v>41957</c:v>
                </c:pt>
                <c:pt idx="1346">
                  <c:v>41957</c:v>
                </c:pt>
                <c:pt idx="1347">
                  <c:v>41957</c:v>
                </c:pt>
                <c:pt idx="1348">
                  <c:v>41957</c:v>
                </c:pt>
                <c:pt idx="1349">
                  <c:v>41960</c:v>
                </c:pt>
                <c:pt idx="1350">
                  <c:v>41960</c:v>
                </c:pt>
                <c:pt idx="1351">
                  <c:v>41960</c:v>
                </c:pt>
                <c:pt idx="1352">
                  <c:v>41960</c:v>
                </c:pt>
                <c:pt idx="1353">
                  <c:v>41960</c:v>
                </c:pt>
                <c:pt idx="1354">
                  <c:v>41960</c:v>
                </c:pt>
                <c:pt idx="1355">
                  <c:v>41960</c:v>
                </c:pt>
                <c:pt idx="1356">
                  <c:v>41960</c:v>
                </c:pt>
                <c:pt idx="1357">
                  <c:v>41960</c:v>
                </c:pt>
                <c:pt idx="1358">
                  <c:v>41960</c:v>
                </c:pt>
                <c:pt idx="1359">
                  <c:v>41960</c:v>
                </c:pt>
                <c:pt idx="1360">
                  <c:v>41960</c:v>
                </c:pt>
                <c:pt idx="1361">
                  <c:v>41960</c:v>
                </c:pt>
                <c:pt idx="1362">
                  <c:v>41961</c:v>
                </c:pt>
                <c:pt idx="1363">
                  <c:v>41961</c:v>
                </c:pt>
                <c:pt idx="1364">
                  <c:v>41961</c:v>
                </c:pt>
                <c:pt idx="1365">
                  <c:v>41961</c:v>
                </c:pt>
                <c:pt idx="1366">
                  <c:v>41961</c:v>
                </c:pt>
                <c:pt idx="1367">
                  <c:v>41961</c:v>
                </c:pt>
                <c:pt idx="1368">
                  <c:v>41961</c:v>
                </c:pt>
                <c:pt idx="1369">
                  <c:v>41961</c:v>
                </c:pt>
                <c:pt idx="1370">
                  <c:v>41961</c:v>
                </c:pt>
                <c:pt idx="1371">
                  <c:v>41961</c:v>
                </c:pt>
                <c:pt idx="1372">
                  <c:v>41961</c:v>
                </c:pt>
                <c:pt idx="1373">
                  <c:v>41961</c:v>
                </c:pt>
                <c:pt idx="1374">
                  <c:v>41961</c:v>
                </c:pt>
                <c:pt idx="1375">
                  <c:v>41961</c:v>
                </c:pt>
                <c:pt idx="1376">
                  <c:v>41961</c:v>
                </c:pt>
                <c:pt idx="1377">
                  <c:v>41961</c:v>
                </c:pt>
                <c:pt idx="1378">
                  <c:v>41961</c:v>
                </c:pt>
                <c:pt idx="1379">
                  <c:v>41961</c:v>
                </c:pt>
                <c:pt idx="1380">
                  <c:v>41961</c:v>
                </c:pt>
                <c:pt idx="1381">
                  <c:v>41961</c:v>
                </c:pt>
                <c:pt idx="1382">
                  <c:v>41962</c:v>
                </c:pt>
                <c:pt idx="1383">
                  <c:v>41962</c:v>
                </c:pt>
                <c:pt idx="1384">
                  <c:v>41962</c:v>
                </c:pt>
                <c:pt idx="1385">
                  <c:v>41962</c:v>
                </c:pt>
                <c:pt idx="1386">
                  <c:v>41962</c:v>
                </c:pt>
                <c:pt idx="1387">
                  <c:v>41962</c:v>
                </c:pt>
                <c:pt idx="1388">
                  <c:v>41962</c:v>
                </c:pt>
                <c:pt idx="1389">
                  <c:v>41962</c:v>
                </c:pt>
                <c:pt idx="1390">
                  <c:v>41962</c:v>
                </c:pt>
                <c:pt idx="1391">
                  <c:v>41962</c:v>
                </c:pt>
                <c:pt idx="1392">
                  <c:v>41962</c:v>
                </c:pt>
                <c:pt idx="1393">
                  <c:v>41962</c:v>
                </c:pt>
                <c:pt idx="1394">
                  <c:v>41962</c:v>
                </c:pt>
                <c:pt idx="1395">
                  <c:v>41963</c:v>
                </c:pt>
                <c:pt idx="1396">
                  <c:v>41963</c:v>
                </c:pt>
                <c:pt idx="1397">
                  <c:v>41963</c:v>
                </c:pt>
                <c:pt idx="1398">
                  <c:v>41963</c:v>
                </c:pt>
                <c:pt idx="1399">
                  <c:v>41963</c:v>
                </c:pt>
                <c:pt idx="1400">
                  <c:v>41963</c:v>
                </c:pt>
                <c:pt idx="1401">
                  <c:v>41963</c:v>
                </c:pt>
                <c:pt idx="1402">
                  <c:v>41963</c:v>
                </c:pt>
                <c:pt idx="1403">
                  <c:v>41963</c:v>
                </c:pt>
                <c:pt idx="1404">
                  <c:v>41963</c:v>
                </c:pt>
                <c:pt idx="1405">
                  <c:v>41963</c:v>
                </c:pt>
                <c:pt idx="1406">
                  <c:v>41963</c:v>
                </c:pt>
                <c:pt idx="1407">
                  <c:v>41964</c:v>
                </c:pt>
                <c:pt idx="1408">
                  <c:v>41964</c:v>
                </c:pt>
                <c:pt idx="1409">
                  <c:v>41964</c:v>
                </c:pt>
                <c:pt idx="1410">
                  <c:v>41964</c:v>
                </c:pt>
                <c:pt idx="1411">
                  <c:v>41964</c:v>
                </c:pt>
                <c:pt idx="1412">
                  <c:v>41964</c:v>
                </c:pt>
                <c:pt idx="1413">
                  <c:v>41964</c:v>
                </c:pt>
                <c:pt idx="1414">
                  <c:v>41964</c:v>
                </c:pt>
                <c:pt idx="1415">
                  <c:v>41964</c:v>
                </c:pt>
                <c:pt idx="1416">
                  <c:v>41964</c:v>
                </c:pt>
                <c:pt idx="1417">
                  <c:v>41964</c:v>
                </c:pt>
                <c:pt idx="1418">
                  <c:v>41964</c:v>
                </c:pt>
                <c:pt idx="1419">
                  <c:v>41964</c:v>
                </c:pt>
                <c:pt idx="1420">
                  <c:v>41964</c:v>
                </c:pt>
                <c:pt idx="1421">
                  <c:v>41964</c:v>
                </c:pt>
                <c:pt idx="1422">
                  <c:v>41967</c:v>
                </c:pt>
                <c:pt idx="1423">
                  <c:v>41967</c:v>
                </c:pt>
                <c:pt idx="1424">
                  <c:v>41967</c:v>
                </c:pt>
                <c:pt idx="1425">
                  <c:v>41967</c:v>
                </c:pt>
                <c:pt idx="1426">
                  <c:v>41967</c:v>
                </c:pt>
                <c:pt idx="1427">
                  <c:v>41967</c:v>
                </c:pt>
                <c:pt idx="1428">
                  <c:v>41967</c:v>
                </c:pt>
                <c:pt idx="1429">
                  <c:v>41967</c:v>
                </c:pt>
                <c:pt idx="1430">
                  <c:v>41967</c:v>
                </c:pt>
                <c:pt idx="1431">
                  <c:v>41967</c:v>
                </c:pt>
                <c:pt idx="1432">
                  <c:v>41967</c:v>
                </c:pt>
                <c:pt idx="1433">
                  <c:v>41967</c:v>
                </c:pt>
                <c:pt idx="1434">
                  <c:v>41967</c:v>
                </c:pt>
                <c:pt idx="1435">
                  <c:v>41967</c:v>
                </c:pt>
                <c:pt idx="1436">
                  <c:v>41967</c:v>
                </c:pt>
                <c:pt idx="1437">
                  <c:v>41967</c:v>
                </c:pt>
                <c:pt idx="1438">
                  <c:v>41967</c:v>
                </c:pt>
                <c:pt idx="1439">
                  <c:v>41967</c:v>
                </c:pt>
                <c:pt idx="1440">
                  <c:v>41967</c:v>
                </c:pt>
                <c:pt idx="1441">
                  <c:v>41967</c:v>
                </c:pt>
                <c:pt idx="1442">
                  <c:v>41967</c:v>
                </c:pt>
                <c:pt idx="1443">
                  <c:v>41967</c:v>
                </c:pt>
                <c:pt idx="1444">
                  <c:v>41967</c:v>
                </c:pt>
                <c:pt idx="1445">
                  <c:v>41968</c:v>
                </c:pt>
                <c:pt idx="1446">
                  <c:v>41968</c:v>
                </c:pt>
                <c:pt idx="1447">
                  <c:v>41968</c:v>
                </c:pt>
                <c:pt idx="1448">
                  <c:v>41968</c:v>
                </c:pt>
                <c:pt idx="1449">
                  <c:v>41968</c:v>
                </c:pt>
                <c:pt idx="1450">
                  <c:v>41968</c:v>
                </c:pt>
                <c:pt idx="1451">
                  <c:v>41968</c:v>
                </c:pt>
                <c:pt idx="1452">
                  <c:v>41968</c:v>
                </c:pt>
                <c:pt idx="1453">
                  <c:v>41968</c:v>
                </c:pt>
                <c:pt idx="1454">
                  <c:v>41968</c:v>
                </c:pt>
                <c:pt idx="1455">
                  <c:v>41968</c:v>
                </c:pt>
                <c:pt idx="1456">
                  <c:v>41968</c:v>
                </c:pt>
                <c:pt idx="1457">
                  <c:v>41968</c:v>
                </c:pt>
                <c:pt idx="1458">
                  <c:v>41968</c:v>
                </c:pt>
                <c:pt idx="1459">
                  <c:v>41968</c:v>
                </c:pt>
                <c:pt idx="1460">
                  <c:v>41968</c:v>
                </c:pt>
                <c:pt idx="1461">
                  <c:v>41968</c:v>
                </c:pt>
                <c:pt idx="1462">
                  <c:v>41968</c:v>
                </c:pt>
                <c:pt idx="1463">
                  <c:v>41968</c:v>
                </c:pt>
                <c:pt idx="1464">
                  <c:v>41968</c:v>
                </c:pt>
                <c:pt idx="1465">
                  <c:v>41968</c:v>
                </c:pt>
                <c:pt idx="1466">
                  <c:v>41968</c:v>
                </c:pt>
                <c:pt idx="1467">
                  <c:v>41968</c:v>
                </c:pt>
                <c:pt idx="1468">
                  <c:v>41968</c:v>
                </c:pt>
                <c:pt idx="1469">
                  <c:v>41968</c:v>
                </c:pt>
                <c:pt idx="1470">
                  <c:v>41968</c:v>
                </c:pt>
                <c:pt idx="1471">
                  <c:v>41969</c:v>
                </c:pt>
                <c:pt idx="1472">
                  <c:v>41969</c:v>
                </c:pt>
                <c:pt idx="1473">
                  <c:v>41969</c:v>
                </c:pt>
                <c:pt idx="1474">
                  <c:v>41969</c:v>
                </c:pt>
                <c:pt idx="1475">
                  <c:v>41969</c:v>
                </c:pt>
                <c:pt idx="1476">
                  <c:v>41969</c:v>
                </c:pt>
                <c:pt idx="1477">
                  <c:v>41969</c:v>
                </c:pt>
                <c:pt idx="1478">
                  <c:v>41969</c:v>
                </c:pt>
                <c:pt idx="1479">
                  <c:v>41969</c:v>
                </c:pt>
                <c:pt idx="1480">
                  <c:v>41969</c:v>
                </c:pt>
                <c:pt idx="1481">
                  <c:v>41970</c:v>
                </c:pt>
                <c:pt idx="1482">
                  <c:v>41970</c:v>
                </c:pt>
                <c:pt idx="1483">
                  <c:v>41970</c:v>
                </c:pt>
              </c:numCache>
            </c:numRef>
          </c:cat>
          <c:val>
            <c:numRef>
              <c:f>'Whole service from July 2014'!$D$2:$D$1485</c:f>
              <c:numCache>
                <c:formatCode>General</c:formatCode>
                <c:ptCount val="1484"/>
                <c:pt idx="0">
                  <c:v>64</c:v>
                </c:pt>
                <c:pt idx="1">
                  <c:v>76</c:v>
                </c:pt>
                <c:pt idx="2">
                  <c:v>99</c:v>
                </c:pt>
                <c:pt idx="3">
                  <c:v>41</c:v>
                </c:pt>
                <c:pt idx="4">
                  <c:v>48</c:v>
                </c:pt>
                <c:pt idx="5">
                  <c:v>98</c:v>
                </c:pt>
                <c:pt idx="6">
                  <c:v>124</c:v>
                </c:pt>
                <c:pt idx="7">
                  <c:v>124</c:v>
                </c:pt>
                <c:pt idx="8">
                  <c:v>60</c:v>
                </c:pt>
                <c:pt idx="9">
                  <c:v>195</c:v>
                </c:pt>
                <c:pt idx="10">
                  <c:v>42</c:v>
                </c:pt>
                <c:pt idx="11">
                  <c:v>63</c:v>
                </c:pt>
                <c:pt idx="12">
                  <c:v>106</c:v>
                </c:pt>
                <c:pt idx="13">
                  <c:v>190</c:v>
                </c:pt>
                <c:pt idx="14">
                  <c:v>50</c:v>
                </c:pt>
                <c:pt idx="15">
                  <c:v>92</c:v>
                </c:pt>
                <c:pt idx="16">
                  <c:v>85</c:v>
                </c:pt>
                <c:pt idx="17">
                  <c:v>2</c:v>
                </c:pt>
                <c:pt idx="18">
                  <c:v>154</c:v>
                </c:pt>
                <c:pt idx="19">
                  <c:v>68</c:v>
                </c:pt>
                <c:pt idx="20">
                  <c:v>355</c:v>
                </c:pt>
                <c:pt idx="21">
                  <c:v>77</c:v>
                </c:pt>
                <c:pt idx="22">
                  <c:v>56</c:v>
                </c:pt>
                <c:pt idx="23">
                  <c:v>120</c:v>
                </c:pt>
                <c:pt idx="24">
                  <c:v>56</c:v>
                </c:pt>
                <c:pt idx="25">
                  <c:v>77</c:v>
                </c:pt>
                <c:pt idx="26">
                  <c:v>56</c:v>
                </c:pt>
                <c:pt idx="27">
                  <c:v>85</c:v>
                </c:pt>
                <c:pt idx="28">
                  <c:v>68</c:v>
                </c:pt>
                <c:pt idx="29">
                  <c:v>19</c:v>
                </c:pt>
                <c:pt idx="30">
                  <c:v>40</c:v>
                </c:pt>
                <c:pt idx="31">
                  <c:v>49</c:v>
                </c:pt>
                <c:pt idx="32">
                  <c:v>492</c:v>
                </c:pt>
                <c:pt idx="33">
                  <c:v>85</c:v>
                </c:pt>
                <c:pt idx="34">
                  <c:v>91</c:v>
                </c:pt>
                <c:pt idx="35">
                  <c:v>461</c:v>
                </c:pt>
                <c:pt idx="36">
                  <c:v>77</c:v>
                </c:pt>
                <c:pt idx="37">
                  <c:v>56</c:v>
                </c:pt>
                <c:pt idx="38">
                  <c:v>56</c:v>
                </c:pt>
                <c:pt idx="39">
                  <c:v>129</c:v>
                </c:pt>
                <c:pt idx="40">
                  <c:v>65</c:v>
                </c:pt>
                <c:pt idx="41">
                  <c:v>65</c:v>
                </c:pt>
                <c:pt idx="42">
                  <c:v>57</c:v>
                </c:pt>
                <c:pt idx="43">
                  <c:v>58</c:v>
                </c:pt>
                <c:pt idx="44">
                  <c:v>84</c:v>
                </c:pt>
                <c:pt idx="45">
                  <c:v>64</c:v>
                </c:pt>
                <c:pt idx="46">
                  <c:v>42</c:v>
                </c:pt>
                <c:pt idx="47">
                  <c:v>143</c:v>
                </c:pt>
                <c:pt idx="48">
                  <c:v>70</c:v>
                </c:pt>
                <c:pt idx="49">
                  <c:v>52</c:v>
                </c:pt>
                <c:pt idx="50">
                  <c:v>86</c:v>
                </c:pt>
                <c:pt idx="51">
                  <c:v>69</c:v>
                </c:pt>
                <c:pt idx="52">
                  <c:v>84</c:v>
                </c:pt>
                <c:pt idx="53">
                  <c:v>94</c:v>
                </c:pt>
                <c:pt idx="54">
                  <c:v>30</c:v>
                </c:pt>
                <c:pt idx="55">
                  <c:v>69</c:v>
                </c:pt>
                <c:pt idx="56">
                  <c:v>70</c:v>
                </c:pt>
                <c:pt idx="57">
                  <c:v>85</c:v>
                </c:pt>
                <c:pt idx="58">
                  <c:v>99</c:v>
                </c:pt>
                <c:pt idx="59">
                  <c:v>143</c:v>
                </c:pt>
                <c:pt idx="60">
                  <c:v>514</c:v>
                </c:pt>
                <c:pt idx="61">
                  <c:v>66</c:v>
                </c:pt>
                <c:pt idx="62">
                  <c:v>282</c:v>
                </c:pt>
                <c:pt idx="63">
                  <c:v>107</c:v>
                </c:pt>
                <c:pt idx="64">
                  <c:v>31</c:v>
                </c:pt>
                <c:pt idx="65">
                  <c:v>43</c:v>
                </c:pt>
                <c:pt idx="66">
                  <c:v>38</c:v>
                </c:pt>
                <c:pt idx="67">
                  <c:v>85</c:v>
                </c:pt>
                <c:pt idx="68">
                  <c:v>282</c:v>
                </c:pt>
                <c:pt idx="69">
                  <c:v>37</c:v>
                </c:pt>
                <c:pt idx="70">
                  <c:v>95</c:v>
                </c:pt>
                <c:pt idx="71">
                  <c:v>79</c:v>
                </c:pt>
                <c:pt idx="72">
                  <c:v>122</c:v>
                </c:pt>
                <c:pt idx="73">
                  <c:v>70</c:v>
                </c:pt>
                <c:pt idx="74">
                  <c:v>81</c:v>
                </c:pt>
                <c:pt idx="75">
                  <c:v>35</c:v>
                </c:pt>
                <c:pt idx="76">
                  <c:v>102</c:v>
                </c:pt>
                <c:pt idx="77">
                  <c:v>46</c:v>
                </c:pt>
                <c:pt idx="78">
                  <c:v>84</c:v>
                </c:pt>
                <c:pt idx="79">
                  <c:v>84</c:v>
                </c:pt>
                <c:pt idx="80">
                  <c:v>54</c:v>
                </c:pt>
                <c:pt idx="81">
                  <c:v>123</c:v>
                </c:pt>
                <c:pt idx="82">
                  <c:v>105</c:v>
                </c:pt>
                <c:pt idx="83">
                  <c:v>126</c:v>
                </c:pt>
                <c:pt idx="84">
                  <c:v>90</c:v>
                </c:pt>
                <c:pt idx="85">
                  <c:v>99</c:v>
                </c:pt>
                <c:pt idx="86">
                  <c:v>67</c:v>
                </c:pt>
                <c:pt idx="87">
                  <c:v>96</c:v>
                </c:pt>
                <c:pt idx="88">
                  <c:v>398</c:v>
                </c:pt>
                <c:pt idx="89">
                  <c:v>125</c:v>
                </c:pt>
                <c:pt idx="90">
                  <c:v>355</c:v>
                </c:pt>
                <c:pt idx="91">
                  <c:v>62</c:v>
                </c:pt>
                <c:pt idx="92">
                  <c:v>46</c:v>
                </c:pt>
                <c:pt idx="93">
                  <c:v>57</c:v>
                </c:pt>
                <c:pt idx="94">
                  <c:v>249</c:v>
                </c:pt>
                <c:pt idx="95">
                  <c:v>49</c:v>
                </c:pt>
                <c:pt idx="96">
                  <c:v>328</c:v>
                </c:pt>
                <c:pt idx="97">
                  <c:v>56</c:v>
                </c:pt>
                <c:pt idx="98">
                  <c:v>343</c:v>
                </c:pt>
                <c:pt idx="99">
                  <c:v>69</c:v>
                </c:pt>
                <c:pt idx="100">
                  <c:v>47</c:v>
                </c:pt>
                <c:pt idx="101">
                  <c:v>29</c:v>
                </c:pt>
                <c:pt idx="102">
                  <c:v>49</c:v>
                </c:pt>
                <c:pt idx="103">
                  <c:v>69</c:v>
                </c:pt>
                <c:pt idx="104">
                  <c:v>148</c:v>
                </c:pt>
                <c:pt idx="105">
                  <c:v>8</c:v>
                </c:pt>
                <c:pt idx="106">
                  <c:v>106</c:v>
                </c:pt>
                <c:pt idx="107">
                  <c:v>295</c:v>
                </c:pt>
                <c:pt idx="108">
                  <c:v>85</c:v>
                </c:pt>
                <c:pt idx="109">
                  <c:v>208</c:v>
                </c:pt>
                <c:pt idx="110">
                  <c:v>72</c:v>
                </c:pt>
                <c:pt idx="111">
                  <c:v>132</c:v>
                </c:pt>
                <c:pt idx="112">
                  <c:v>59</c:v>
                </c:pt>
                <c:pt idx="113">
                  <c:v>70</c:v>
                </c:pt>
                <c:pt idx="114">
                  <c:v>70</c:v>
                </c:pt>
                <c:pt idx="115">
                  <c:v>97</c:v>
                </c:pt>
                <c:pt idx="116">
                  <c:v>330</c:v>
                </c:pt>
                <c:pt idx="117">
                  <c:v>189</c:v>
                </c:pt>
                <c:pt idx="118">
                  <c:v>160</c:v>
                </c:pt>
                <c:pt idx="119">
                  <c:v>90</c:v>
                </c:pt>
                <c:pt idx="120">
                  <c:v>272</c:v>
                </c:pt>
                <c:pt idx="121">
                  <c:v>471</c:v>
                </c:pt>
                <c:pt idx="122">
                  <c:v>132</c:v>
                </c:pt>
                <c:pt idx="123">
                  <c:v>175</c:v>
                </c:pt>
                <c:pt idx="124">
                  <c:v>52</c:v>
                </c:pt>
                <c:pt idx="125">
                  <c:v>44</c:v>
                </c:pt>
                <c:pt idx="126">
                  <c:v>64</c:v>
                </c:pt>
                <c:pt idx="127">
                  <c:v>472</c:v>
                </c:pt>
                <c:pt idx="128">
                  <c:v>252</c:v>
                </c:pt>
                <c:pt idx="129">
                  <c:v>28</c:v>
                </c:pt>
                <c:pt idx="130">
                  <c:v>66</c:v>
                </c:pt>
                <c:pt idx="131">
                  <c:v>300</c:v>
                </c:pt>
                <c:pt idx="132">
                  <c:v>102</c:v>
                </c:pt>
                <c:pt idx="133">
                  <c:v>77</c:v>
                </c:pt>
                <c:pt idx="134">
                  <c:v>66</c:v>
                </c:pt>
                <c:pt idx="135">
                  <c:v>134</c:v>
                </c:pt>
                <c:pt idx="136">
                  <c:v>73</c:v>
                </c:pt>
                <c:pt idx="137">
                  <c:v>107</c:v>
                </c:pt>
                <c:pt idx="138">
                  <c:v>80</c:v>
                </c:pt>
                <c:pt idx="139">
                  <c:v>88</c:v>
                </c:pt>
                <c:pt idx="140">
                  <c:v>505</c:v>
                </c:pt>
                <c:pt idx="141">
                  <c:v>108</c:v>
                </c:pt>
                <c:pt idx="142">
                  <c:v>87</c:v>
                </c:pt>
                <c:pt idx="143">
                  <c:v>108</c:v>
                </c:pt>
                <c:pt idx="144">
                  <c:v>67</c:v>
                </c:pt>
                <c:pt idx="145">
                  <c:v>52</c:v>
                </c:pt>
                <c:pt idx="146">
                  <c:v>63</c:v>
                </c:pt>
                <c:pt idx="147">
                  <c:v>40</c:v>
                </c:pt>
                <c:pt idx="148">
                  <c:v>59</c:v>
                </c:pt>
                <c:pt idx="149">
                  <c:v>69</c:v>
                </c:pt>
                <c:pt idx="150">
                  <c:v>172</c:v>
                </c:pt>
                <c:pt idx="151">
                  <c:v>52</c:v>
                </c:pt>
                <c:pt idx="152">
                  <c:v>98</c:v>
                </c:pt>
                <c:pt idx="153">
                  <c:v>75</c:v>
                </c:pt>
                <c:pt idx="154">
                  <c:v>73</c:v>
                </c:pt>
                <c:pt idx="155">
                  <c:v>63</c:v>
                </c:pt>
                <c:pt idx="156">
                  <c:v>40</c:v>
                </c:pt>
                <c:pt idx="157">
                  <c:v>67</c:v>
                </c:pt>
                <c:pt idx="158">
                  <c:v>75</c:v>
                </c:pt>
                <c:pt idx="159">
                  <c:v>40</c:v>
                </c:pt>
                <c:pt idx="160">
                  <c:v>32</c:v>
                </c:pt>
                <c:pt idx="161">
                  <c:v>55</c:v>
                </c:pt>
                <c:pt idx="162">
                  <c:v>77</c:v>
                </c:pt>
                <c:pt idx="163">
                  <c:v>259</c:v>
                </c:pt>
                <c:pt idx="164">
                  <c:v>102</c:v>
                </c:pt>
                <c:pt idx="165">
                  <c:v>61</c:v>
                </c:pt>
                <c:pt idx="166">
                  <c:v>112</c:v>
                </c:pt>
                <c:pt idx="167">
                  <c:v>83</c:v>
                </c:pt>
                <c:pt idx="168">
                  <c:v>47</c:v>
                </c:pt>
                <c:pt idx="169">
                  <c:v>127</c:v>
                </c:pt>
                <c:pt idx="170">
                  <c:v>99</c:v>
                </c:pt>
                <c:pt idx="171">
                  <c:v>106</c:v>
                </c:pt>
                <c:pt idx="172">
                  <c:v>132</c:v>
                </c:pt>
                <c:pt idx="173">
                  <c:v>83</c:v>
                </c:pt>
                <c:pt idx="174">
                  <c:v>133</c:v>
                </c:pt>
                <c:pt idx="175">
                  <c:v>47</c:v>
                </c:pt>
                <c:pt idx="176">
                  <c:v>102</c:v>
                </c:pt>
                <c:pt idx="177">
                  <c:v>63</c:v>
                </c:pt>
                <c:pt idx="178">
                  <c:v>351</c:v>
                </c:pt>
                <c:pt idx="179">
                  <c:v>84</c:v>
                </c:pt>
                <c:pt idx="180">
                  <c:v>64</c:v>
                </c:pt>
                <c:pt idx="181">
                  <c:v>212</c:v>
                </c:pt>
                <c:pt idx="182">
                  <c:v>84</c:v>
                </c:pt>
                <c:pt idx="183">
                  <c:v>91</c:v>
                </c:pt>
                <c:pt idx="184">
                  <c:v>175</c:v>
                </c:pt>
                <c:pt idx="185">
                  <c:v>209</c:v>
                </c:pt>
                <c:pt idx="186">
                  <c:v>56</c:v>
                </c:pt>
                <c:pt idx="187">
                  <c:v>351</c:v>
                </c:pt>
                <c:pt idx="188">
                  <c:v>68</c:v>
                </c:pt>
                <c:pt idx="189">
                  <c:v>176</c:v>
                </c:pt>
                <c:pt idx="190">
                  <c:v>45</c:v>
                </c:pt>
                <c:pt idx="191">
                  <c:v>76</c:v>
                </c:pt>
                <c:pt idx="192">
                  <c:v>69</c:v>
                </c:pt>
                <c:pt idx="193">
                  <c:v>310</c:v>
                </c:pt>
                <c:pt idx="194">
                  <c:v>55</c:v>
                </c:pt>
                <c:pt idx="195">
                  <c:v>50</c:v>
                </c:pt>
                <c:pt idx="196">
                  <c:v>70</c:v>
                </c:pt>
                <c:pt idx="197">
                  <c:v>71</c:v>
                </c:pt>
                <c:pt idx="198">
                  <c:v>72</c:v>
                </c:pt>
                <c:pt idx="199">
                  <c:v>99</c:v>
                </c:pt>
                <c:pt idx="200">
                  <c:v>38</c:v>
                </c:pt>
                <c:pt idx="201">
                  <c:v>98</c:v>
                </c:pt>
                <c:pt idx="202">
                  <c:v>86</c:v>
                </c:pt>
                <c:pt idx="203">
                  <c:v>49</c:v>
                </c:pt>
                <c:pt idx="204">
                  <c:v>120</c:v>
                </c:pt>
                <c:pt idx="205">
                  <c:v>60</c:v>
                </c:pt>
                <c:pt idx="206">
                  <c:v>93</c:v>
                </c:pt>
                <c:pt idx="207">
                  <c:v>98</c:v>
                </c:pt>
                <c:pt idx="208">
                  <c:v>87</c:v>
                </c:pt>
                <c:pt idx="209">
                  <c:v>245</c:v>
                </c:pt>
                <c:pt idx="210">
                  <c:v>116</c:v>
                </c:pt>
                <c:pt idx="211">
                  <c:v>116</c:v>
                </c:pt>
                <c:pt idx="212">
                  <c:v>98</c:v>
                </c:pt>
                <c:pt idx="213">
                  <c:v>52</c:v>
                </c:pt>
                <c:pt idx="214">
                  <c:v>112</c:v>
                </c:pt>
                <c:pt idx="215">
                  <c:v>252</c:v>
                </c:pt>
                <c:pt idx="216">
                  <c:v>109</c:v>
                </c:pt>
                <c:pt idx="217">
                  <c:v>53</c:v>
                </c:pt>
                <c:pt idx="218">
                  <c:v>59</c:v>
                </c:pt>
                <c:pt idx="219">
                  <c:v>119</c:v>
                </c:pt>
                <c:pt idx="220">
                  <c:v>102</c:v>
                </c:pt>
                <c:pt idx="221">
                  <c:v>172</c:v>
                </c:pt>
                <c:pt idx="222">
                  <c:v>112</c:v>
                </c:pt>
                <c:pt idx="223">
                  <c:v>61</c:v>
                </c:pt>
                <c:pt idx="224">
                  <c:v>95</c:v>
                </c:pt>
                <c:pt idx="225">
                  <c:v>49</c:v>
                </c:pt>
                <c:pt idx="226">
                  <c:v>87</c:v>
                </c:pt>
                <c:pt idx="227">
                  <c:v>55</c:v>
                </c:pt>
                <c:pt idx="228">
                  <c:v>40</c:v>
                </c:pt>
                <c:pt idx="229">
                  <c:v>75</c:v>
                </c:pt>
                <c:pt idx="230">
                  <c:v>85</c:v>
                </c:pt>
                <c:pt idx="231">
                  <c:v>124</c:v>
                </c:pt>
                <c:pt idx="232">
                  <c:v>113</c:v>
                </c:pt>
                <c:pt idx="233">
                  <c:v>299</c:v>
                </c:pt>
                <c:pt idx="234">
                  <c:v>253</c:v>
                </c:pt>
                <c:pt idx="235">
                  <c:v>189</c:v>
                </c:pt>
                <c:pt idx="236">
                  <c:v>109</c:v>
                </c:pt>
                <c:pt idx="237">
                  <c:v>218</c:v>
                </c:pt>
                <c:pt idx="238">
                  <c:v>75</c:v>
                </c:pt>
                <c:pt idx="239">
                  <c:v>59</c:v>
                </c:pt>
                <c:pt idx="240">
                  <c:v>62</c:v>
                </c:pt>
                <c:pt idx="241">
                  <c:v>61</c:v>
                </c:pt>
                <c:pt idx="242">
                  <c:v>69</c:v>
                </c:pt>
                <c:pt idx="243">
                  <c:v>78</c:v>
                </c:pt>
                <c:pt idx="244">
                  <c:v>72</c:v>
                </c:pt>
                <c:pt idx="245">
                  <c:v>82</c:v>
                </c:pt>
                <c:pt idx="246">
                  <c:v>55</c:v>
                </c:pt>
                <c:pt idx="247">
                  <c:v>57</c:v>
                </c:pt>
                <c:pt idx="248">
                  <c:v>61</c:v>
                </c:pt>
                <c:pt idx="249">
                  <c:v>57</c:v>
                </c:pt>
                <c:pt idx="250">
                  <c:v>112</c:v>
                </c:pt>
                <c:pt idx="251">
                  <c:v>77</c:v>
                </c:pt>
                <c:pt idx="252">
                  <c:v>57</c:v>
                </c:pt>
                <c:pt idx="253">
                  <c:v>300</c:v>
                </c:pt>
                <c:pt idx="254">
                  <c:v>14</c:v>
                </c:pt>
                <c:pt idx="255">
                  <c:v>98</c:v>
                </c:pt>
                <c:pt idx="256">
                  <c:v>315</c:v>
                </c:pt>
                <c:pt idx="257">
                  <c:v>29</c:v>
                </c:pt>
                <c:pt idx="258">
                  <c:v>63</c:v>
                </c:pt>
                <c:pt idx="259">
                  <c:v>77</c:v>
                </c:pt>
                <c:pt idx="260">
                  <c:v>103</c:v>
                </c:pt>
                <c:pt idx="261">
                  <c:v>50</c:v>
                </c:pt>
                <c:pt idx="262">
                  <c:v>82</c:v>
                </c:pt>
                <c:pt idx="263">
                  <c:v>134</c:v>
                </c:pt>
                <c:pt idx="264">
                  <c:v>54</c:v>
                </c:pt>
                <c:pt idx="265">
                  <c:v>57</c:v>
                </c:pt>
                <c:pt idx="266">
                  <c:v>101</c:v>
                </c:pt>
                <c:pt idx="267">
                  <c:v>87</c:v>
                </c:pt>
                <c:pt idx="268">
                  <c:v>45</c:v>
                </c:pt>
                <c:pt idx="269">
                  <c:v>38</c:v>
                </c:pt>
                <c:pt idx="270">
                  <c:v>129</c:v>
                </c:pt>
                <c:pt idx="271">
                  <c:v>24</c:v>
                </c:pt>
                <c:pt idx="272">
                  <c:v>71</c:v>
                </c:pt>
                <c:pt idx="273">
                  <c:v>294</c:v>
                </c:pt>
                <c:pt idx="274">
                  <c:v>99</c:v>
                </c:pt>
                <c:pt idx="275">
                  <c:v>76</c:v>
                </c:pt>
                <c:pt idx="276">
                  <c:v>455</c:v>
                </c:pt>
                <c:pt idx="277">
                  <c:v>45</c:v>
                </c:pt>
                <c:pt idx="278">
                  <c:v>84</c:v>
                </c:pt>
                <c:pt idx="279">
                  <c:v>63</c:v>
                </c:pt>
                <c:pt idx="280">
                  <c:v>386</c:v>
                </c:pt>
                <c:pt idx="281">
                  <c:v>44</c:v>
                </c:pt>
                <c:pt idx="282">
                  <c:v>22</c:v>
                </c:pt>
                <c:pt idx="283">
                  <c:v>116</c:v>
                </c:pt>
                <c:pt idx="284">
                  <c:v>43</c:v>
                </c:pt>
                <c:pt idx="285">
                  <c:v>108</c:v>
                </c:pt>
                <c:pt idx="286">
                  <c:v>65</c:v>
                </c:pt>
                <c:pt idx="287">
                  <c:v>56</c:v>
                </c:pt>
                <c:pt idx="288">
                  <c:v>164</c:v>
                </c:pt>
                <c:pt idx="289">
                  <c:v>53</c:v>
                </c:pt>
                <c:pt idx="290">
                  <c:v>59</c:v>
                </c:pt>
                <c:pt idx="291">
                  <c:v>85</c:v>
                </c:pt>
                <c:pt idx="292">
                  <c:v>107</c:v>
                </c:pt>
                <c:pt idx="293">
                  <c:v>56</c:v>
                </c:pt>
                <c:pt idx="294">
                  <c:v>70</c:v>
                </c:pt>
                <c:pt idx="295">
                  <c:v>162</c:v>
                </c:pt>
                <c:pt idx="296">
                  <c:v>79</c:v>
                </c:pt>
                <c:pt idx="297">
                  <c:v>58</c:v>
                </c:pt>
                <c:pt idx="298">
                  <c:v>101</c:v>
                </c:pt>
                <c:pt idx="299">
                  <c:v>87</c:v>
                </c:pt>
                <c:pt idx="300">
                  <c:v>85</c:v>
                </c:pt>
                <c:pt idx="301">
                  <c:v>53</c:v>
                </c:pt>
                <c:pt idx="302">
                  <c:v>66</c:v>
                </c:pt>
                <c:pt idx="303">
                  <c:v>58</c:v>
                </c:pt>
                <c:pt idx="304">
                  <c:v>202</c:v>
                </c:pt>
                <c:pt idx="305">
                  <c:v>200</c:v>
                </c:pt>
                <c:pt idx="306">
                  <c:v>53</c:v>
                </c:pt>
                <c:pt idx="307">
                  <c:v>56</c:v>
                </c:pt>
                <c:pt idx="308">
                  <c:v>87</c:v>
                </c:pt>
                <c:pt idx="309">
                  <c:v>59</c:v>
                </c:pt>
                <c:pt idx="310">
                  <c:v>231</c:v>
                </c:pt>
                <c:pt idx="311">
                  <c:v>231</c:v>
                </c:pt>
                <c:pt idx="312">
                  <c:v>7</c:v>
                </c:pt>
                <c:pt idx="313">
                  <c:v>103</c:v>
                </c:pt>
                <c:pt idx="314">
                  <c:v>103</c:v>
                </c:pt>
                <c:pt idx="315">
                  <c:v>68</c:v>
                </c:pt>
                <c:pt idx="316">
                  <c:v>102</c:v>
                </c:pt>
                <c:pt idx="317">
                  <c:v>173</c:v>
                </c:pt>
                <c:pt idx="318">
                  <c:v>47</c:v>
                </c:pt>
                <c:pt idx="319">
                  <c:v>70</c:v>
                </c:pt>
                <c:pt idx="320">
                  <c:v>14</c:v>
                </c:pt>
                <c:pt idx="321">
                  <c:v>20</c:v>
                </c:pt>
                <c:pt idx="322">
                  <c:v>390</c:v>
                </c:pt>
                <c:pt idx="323">
                  <c:v>43</c:v>
                </c:pt>
                <c:pt idx="324">
                  <c:v>399</c:v>
                </c:pt>
                <c:pt idx="325">
                  <c:v>236</c:v>
                </c:pt>
                <c:pt idx="326">
                  <c:v>133</c:v>
                </c:pt>
                <c:pt idx="327">
                  <c:v>385</c:v>
                </c:pt>
                <c:pt idx="328">
                  <c:v>78</c:v>
                </c:pt>
                <c:pt idx="329">
                  <c:v>134</c:v>
                </c:pt>
                <c:pt idx="330">
                  <c:v>68</c:v>
                </c:pt>
                <c:pt idx="331">
                  <c:v>221</c:v>
                </c:pt>
                <c:pt idx="332">
                  <c:v>90</c:v>
                </c:pt>
                <c:pt idx="333">
                  <c:v>83</c:v>
                </c:pt>
                <c:pt idx="334">
                  <c:v>97</c:v>
                </c:pt>
                <c:pt idx="335">
                  <c:v>221</c:v>
                </c:pt>
                <c:pt idx="336">
                  <c:v>13</c:v>
                </c:pt>
                <c:pt idx="337">
                  <c:v>43</c:v>
                </c:pt>
                <c:pt idx="338">
                  <c:v>110</c:v>
                </c:pt>
                <c:pt idx="339">
                  <c:v>83</c:v>
                </c:pt>
                <c:pt idx="340">
                  <c:v>147</c:v>
                </c:pt>
                <c:pt idx="341">
                  <c:v>74</c:v>
                </c:pt>
                <c:pt idx="342">
                  <c:v>110</c:v>
                </c:pt>
                <c:pt idx="343">
                  <c:v>71</c:v>
                </c:pt>
                <c:pt idx="344">
                  <c:v>98</c:v>
                </c:pt>
                <c:pt idx="345">
                  <c:v>44</c:v>
                </c:pt>
                <c:pt idx="346">
                  <c:v>160</c:v>
                </c:pt>
                <c:pt idx="347">
                  <c:v>49</c:v>
                </c:pt>
                <c:pt idx="348">
                  <c:v>57</c:v>
                </c:pt>
                <c:pt idx="349">
                  <c:v>56</c:v>
                </c:pt>
                <c:pt idx="350">
                  <c:v>105</c:v>
                </c:pt>
                <c:pt idx="351">
                  <c:v>104</c:v>
                </c:pt>
                <c:pt idx="352">
                  <c:v>76</c:v>
                </c:pt>
                <c:pt idx="353">
                  <c:v>98</c:v>
                </c:pt>
                <c:pt idx="354">
                  <c:v>71</c:v>
                </c:pt>
                <c:pt idx="355">
                  <c:v>142</c:v>
                </c:pt>
                <c:pt idx="356">
                  <c:v>79</c:v>
                </c:pt>
                <c:pt idx="357">
                  <c:v>55</c:v>
                </c:pt>
                <c:pt idx="358">
                  <c:v>12</c:v>
                </c:pt>
                <c:pt idx="359">
                  <c:v>49</c:v>
                </c:pt>
                <c:pt idx="360">
                  <c:v>65</c:v>
                </c:pt>
                <c:pt idx="361">
                  <c:v>23</c:v>
                </c:pt>
                <c:pt idx="362">
                  <c:v>401</c:v>
                </c:pt>
                <c:pt idx="363">
                  <c:v>52</c:v>
                </c:pt>
                <c:pt idx="364">
                  <c:v>73</c:v>
                </c:pt>
                <c:pt idx="365">
                  <c:v>113</c:v>
                </c:pt>
                <c:pt idx="366">
                  <c:v>30</c:v>
                </c:pt>
                <c:pt idx="367">
                  <c:v>147</c:v>
                </c:pt>
                <c:pt idx="368">
                  <c:v>28</c:v>
                </c:pt>
                <c:pt idx="369">
                  <c:v>119</c:v>
                </c:pt>
                <c:pt idx="370">
                  <c:v>130</c:v>
                </c:pt>
                <c:pt idx="371">
                  <c:v>113</c:v>
                </c:pt>
                <c:pt idx="372">
                  <c:v>93</c:v>
                </c:pt>
                <c:pt idx="373">
                  <c:v>71</c:v>
                </c:pt>
                <c:pt idx="374">
                  <c:v>72</c:v>
                </c:pt>
                <c:pt idx="375">
                  <c:v>134</c:v>
                </c:pt>
                <c:pt idx="376">
                  <c:v>52</c:v>
                </c:pt>
                <c:pt idx="377">
                  <c:v>31</c:v>
                </c:pt>
                <c:pt idx="378">
                  <c:v>18</c:v>
                </c:pt>
                <c:pt idx="379">
                  <c:v>71</c:v>
                </c:pt>
                <c:pt idx="380">
                  <c:v>449</c:v>
                </c:pt>
                <c:pt idx="381">
                  <c:v>106</c:v>
                </c:pt>
                <c:pt idx="382">
                  <c:v>70</c:v>
                </c:pt>
                <c:pt idx="383">
                  <c:v>164</c:v>
                </c:pt>
                <c:pt idx="384">
                  <c:v>70</c:v>
                </c:pt>
                <c:pt idx="385">
                  <c:v>49</c:v>
                </c:pt>
                <c:pt idx="386">
                  <c:v>71</c:v>
                </c:pt>
                <c:pt idx="387">
                  <c:v>192</c:v>
                </c:pt>
                <c:pt idx="388">
                  <c:v>70</c:v>
                </c:pt>
                <c:pt idx="389">
                  <c:v>68</c:v>
                </c:pt>
                <c:pt idx="390">
                  <c:v>168</c:v>
                </c:pt>
                <c:pt idx="391">
                  <c:v>231</c:v>
                </c:pt>
                <c:pt idx="392">
                  <c:v>53</c:v>
                </c:pt>
                <c:pt idx="393">
                  <c:v>56</c:v>
                </c:pt>
                <c:pt idx="394">
                  <c:v>56</c:v>
                </c:pt>
                <c:pt idx="395">
                  <c:v>125</c:v>
                </c:pt>
                <c:pt idx="396">
                  <c:v>74</c:v>
                </c:pt>
                <c:pt idx="397">
                  <c:v>56</c:v>
                </c:pt>
                <c:pt idx="398">
                  <c:v>133</c:v>
                </c:pt>
                <c:pt idx="399">
                  <c:v>81</c:v>
                </c:pt>
                <c:pt idx="400">
                  <c:v>14</c:v>
                </c:pt>
                <c:pt idx="401">
                  <c:v>151</c:v>
                </c:pt>
                <c:pt idx="402">
                  <c:v>67</c:v>
                </c:pt>
                <c:pt idx="403">
                  <c:v>74</c:v>
                </c:pt>
                <c:pt idx="404">
                  <c:v>48</c:v>
                </c:pt>
                <c:pt idx="405">
                  <c:v>82</c:v>
                </c:pt>
                <c:pt idx="406">
                  <c:v>99</c:v>
                </c:pt>
                <c:pt idx="407">
                  <c:v>56</c:v>
                </c:pt>
                <c:pt idx="408">
                  <c:v>113</c:v>
                </c:pt>
                <c:pt idx="409">
                  <c:v>69</c:v>
                </c:pt>
                <c:pt idx="410">
                  <c:v>76</c:v>
                </c:pt>
                <c:pt idx="411">
                  <c:v>49</c:v>
                </c:pt>
                <c:pt idx="412">
                  <c:v>119</c:v>
                </c:pt>
                <c:pt idx="413">
                  <c:v>119</c:v>
                </c:pt>
                <c:pt idx="414">
                  <c:v>47</c:v>
                </c:pt>
                <c:pt idx="415">
                  <c:v>161</c:v>
                </c:pt>
                <c:pt idx="416">
                  <c:v>151</c:v>
                </c:pt>
                <c:pt idx="417">
                  <c:v>336</c:v>
                </c:pt>
                <c:pt idx="418">
                  <c:v>42</c:v>
                </c:pt>
                <c:pt idx="419">
                  <c:v>75</c:v>
                </c:pt>
                <c:pt idx="420">
                  <c:v>145</c:v>
                </c:pt>
                <c:pt idx="421">
                  <c:v>78</c:v>
                </c:pt>
                <c:pt idx="422">
                  <c:v>90</c:v>
                </c:pt>
                <c:pt idx="423">
                  <c:v>68</c:v>
                </c:pt>
                <c:pt idx="424">
                  <c:v>64</c:v>
                </c:pt>
                <c:pt idx="425">
                  <c:v>61</c:v>
                </c:pt>
                <c:pt idx="426">
                  <c:v>62</c:v>
                </c:pt>
                <c:pt idx="427">
                  <c:v>258</c:v>
                </c:pt>
                <c:pt idx="428">
                  <c:v>55</c:v>
                </c:pt>
                <c:pt idx="429">
                  <c:v>56</c:v>
                </c:pt>
                <c:pt idx="430">
                  <c:v>117</c:v>
                </c:pt>
                <c:pt idx="431">
                  <c:v>141</c:v>
                </c:pt>
                <c:pt idx="432">
                  <c:v>91</c:v>
                </c:pt>
                <c:pt idx="433">
                  <c:v>34</c:v>
                </c:pt>
                <c:pt idx="434">
                  <c:v>128</c:v>
                </c:pt>
                <c:pt idx="435">
                  <c:v>229</c:v>
                </c:pt>
                <c:pt idx="436">
                  <c:v>258</c:v>
                </c:pt>
                <c:pt idx="437">
                  <c:v>141</c:v>
                </c:pt>
                <c:pt idx="438">
                  <c:v>138</c:v>
                </c:pt>
                <c:pt idx="439">
                  <c:v>254</c:v>
                </c:pt>
                <c:pt idx="440">
                  <c:v>35</c:v>
                </c:pt>
                <c:pt idx="441">
                  <c:v>182</c:v>
                </c:pt>
                <c:pt idx="442">
                  <c:v>174</c:v>
                </c:pt>
                <c:pt idx="443">
                  <c:v>72</c:v>
                </c:pt>
                <c:pt idx="444">
                  <c:v>150</c:v>
                </c:pt>
                <c:pt idx="445">
                  <c:v>58</c:v>
                </c:pt>
                <c:pt idx="446">
                  <c:v>72</c:v>
                </c:pt>
                <c:pt idx="447">
                  <c:v>77</c:v>
                </c:pt>
                <c:pt idx="448">
                  <c:v>14</c:v>
                </c:pt>
                <c:pt idx="449">
                  <c:v>191</c:v>
                </c:pt>
                <c:pt idx="450">
                  <c:v>87</c:v>
                </c:pt>
                <c:pt idx="451">
                  <c:v>92</c:v>
                </c:pt>
                <c:pt idx="452">
                  <c:v>98</c:v>
                </c:pt>
                <c:pt idx="453">
                  <c:v>241</c:v>
                </c:pt>
                <c:pt idx="454">
                  <c:v>62</c:v>
                </c:pt>
                <c:pt idx="455">
                  <c:v>231</c:v>
                </c:pt>
                <c:pt idx="456">
                  <c:v>231</c:v>
                </c:pt>
                <c:pt idx="457">
                  <c:v>177</c:v>
                </c:pt>
                <c:pt idx="458">
                  <c:v>63</c:v>
                </c:pt>
                <c:pt idx="459">
                  <c:v>63</c:v>
                </c:pt>
                <c:pt idx="460">
                  <c:v>43</c:v>
                </c:pt>
                <c:pt idx="461">
                  <c:v>37</c:v>
                </c:pt>
                <c:pt idx="462">
                  <c:v>287</c:v>
                </c:pt>
                <c:pt idx="463">
                  <c:v>53</c:v>
                </c:pt>
                <c:pt idx="464">
                  <c:v>85</c:v>
                </c:pt>
                <c:pt idx="465">
                  <c:v>35</c:v>
                </c:pt>
                <c:pt idx="466">
                  <c:v>98</c:v>
                </c:pt>
                <c:pt idx="467">
                  <c:v>87</c:v>
                </c:pt>
                <c:pt idx="468">
                  <c:v>42</c:v>
                </c:pt>
                <c:pt idx="469">
                  <c:v>157</c:v>
                </c:pt>
                <c:pt idx="470">
                  <c:v>42</c:v>
                </c:pt>
                <c:pt idx="471">
                  <c:v>186</c:v>
                </c:pt>
                <c:pt idx="472">
                  <c:v>102</c:v>
                </c:pt>
                <c:pt idx="473">
                  <c:v>61</c:v>
                </c:pt>
                <c:pt idx="474">
                  <c:v>262</c:v>
                </c:pt>
                <c:pt idx="475">
                  <c:v>54</c:v>
                </c:pt>
                <c:pt idx="476">
                  <c:v>69</c:v>
                </c:pt>
                <c:pt idx="477">
                  <c:v>54</c:v>
                </c:pt>
                <c:pt idx="478">
                  <c:v>185</c:v>
                </c:pt>
                <c:pt idx="479">
                  <c:v>35</c:v>
                </c:pt>
                <c:pt idx="480">
                  <c:v>193</c:v>
                </c:pt>
                <c:pt idx="481">
                  <c:v>81</c:v>
                </c:pt>
                <c:pt idx="482">
                  <c:v>119</c:v>
                </c:pt>
                <c:pt idx="483">
                  <c:v>104</c:v>
                </c:pt>
                <c:pt idx="484">
                  <c:v>514</c:v>
                </c:pt>
                <c:pt idx="485">
                  <c:v>105</c:v>
                </c:pt>
                <c:pt idx="486">
                  <c:v>119</c:v>
                </c:pt>
                <c:pt idx="487">
                  <c:v>75</c:v>
                </c:pt>
                <c:pt idx="488">
                  <c:v>70</c:v>
                </c:pt>
                <c:pt idx="489">
                  <c:v>34</c:v>
                </c:pt>
                <c:pt idx="490">
                  <c:v>185</c:v>
                </c:pt>
                <c:pt idx="491">
                  <c:v>189</c:v>
                </c:pt>
                <c:pt idx="492">
                  <c:v>96</c:v>
                </c:pt>
                <c:pt idx="493">
                  <c:v>111</c:v>
                </c:pt>
                <c:pt idx="494">
                  <c:v>83</c:v>
                </c:pt>
                <c:pt idx="495">
                  <c:v>194</c:v>
                </c:pt>
                <c:pt idx="496">
                  <c:v>161</c:v>
                </c:pt>
                <c:pt idx="497">
                  <c:v>130</c:v>
                </c:pt>
                <c:pt idx="498">
                  <c:v>67</c:v>
                </c:pt>
                <c:pt idx="499">
                  <c:v>167</c:v>
                </c:pt>
                <c:pt idx="500">
                  <c:v>267</c:v>
                </c:pt>
                <c:pt idx="501">
                  <c:v>103</c:v>
                </c:pt>
                <c:pt idx="502">
                  <c:v>193</c:v>
                </c:pt>
                <c:pt idx="503">
                  <c:v>161</c:v>
                </c:pt>
                <c:pt idx="504">
                  <c:v>18</c:v>
                </c:pt>
                <c:pt idx="505">
                  <c:v>134</c:v>
                </c:pt>
                <c:pt idx="506">
                  <c:v>64</c:v>
                </c:pt>
                <c:pt idx="507">
                  <c:v>41</c:v>
                </c:pt>
                <c:pt idx="508">
                  <c:v>33</c:v>
                </c:pt>
                <c:pt idx="509">
                  <c:v>27</c:v>
                </c:pt>
                <c:pt idx="510">
                  <c:v>103</c:v>
                </c:pt>
                <c:pt idx="511">
                  <c:v>57</c:v>
                </c:pt>
                <c:pt idx="512">
                  <c:v>170</c:v>
                </c:pt>
                <c:pt idx="513">
                  <c:v>20</c:v>
                </c:pt>
                <c:pt idx="514">
                  <c:v>57</c:v>
                </c:pt>
                <c:pt idx="515">
                  <c:v>27</c:v>
                </c:pt>
                <c:pt idx="516">
                  <c:v>64</c:v>
                </c:pt>
                <c:pt idx="517">
                  <c:v>35</c:v>
                </c:pt>
                <c:pt idx="518">
                  <c:v>71</c:v>
                </c:pt>
                <c:pt idx="519">
                  <c:v>43</c:v>
                </c:pt>
                <c:pt idx="520">
                  <c:v>65</c:v>
                </c:pt>
                <c:pt idx="521">
                  <c:v>103</c:v>
                </c:pt>
                <c:pt idx="522">
                  <c:v>44</c:v>
                </c:pt>
                <c:pt idx="523">
                  <c:v>42</c:v>
                </c:pt>
                <c:pt idx="524">
                  <c:v>65</c:v>
                </c:pt>
                <c:pt idx="525">
                  <c:v>56</c:v>
                </c:pt>
                <c:pt idx="526">
                  <c:v>64</c:v>
                </c:pt>
                <c:pt idx="527">
                  <c:v>217</c:v>
                </c:pt>
                <c:pt idx="528">
                  <c:v>133</c:v>
                </c:pt>
                <c:pt idx="529">
                  <c:v>50</c:v>
                </c:pt>
                <c:pt idx="530">
                  <c:v>99</c:v>
                </c:pt>
                <c:pt idx="531">
                  <c:v>58</c:v>
                </c:pt>
                <c:pt idx="532">
                  <c:v>90</c:v>
                </c:pt>
                <c:pt idx="533">
                  <c:v>64</c:v>
                </c:pt>
                <c:pt idx="534">
                  <c:v>57</c:v>
                </c:pt>
                <c:pt idx="535">
                  <c:v>133</c:v>
                </c:pt>
                <c:pt idx="536">
                  <c:v>104</c:v>
                </c:pt>
                <c:pt idx="537">
                  <c:v>70</c:v>
                </c:pt>
                <c:pt idx="538">
                  <c:v>58</c:v>
                </c:pt>
                <c:pt idx="539">
                  <c:v>64</c:v>
                </c:pt>
                <c:pt idx="540">
                  <c:v>65</c:v>
                </c:pt>
                <c:pt idx="541">
                  <c:v>29</c:v>
                </c:pt>
                <c:pt idx="542">
                  <c:v>95</c:v>
                </c:pt>
                <c:pt idx="543">
                  <c:v>63</c:v>
                </c:pt>
                <c:pt idx="544">
                  <c:v>58</c:v>
                </c:pt>
                <c:pt idx="545">
                  <c:v>22</c:v>
                </c:pt>
                <c:pt idx="546">
                  <c:v>60</c:v>
                </c:pt>
                <c:pt idx="547">
                  <c:v>64</c:v>
                </c:pt>
                <c:pt idx="548">
                  <c:v>59</c:v>
                </c:pt>
                <c:pt idx="549">
                  <c:v>58</c:v>
                </c:pt>
                <c:pt idx="550">
                  <c:v>52</c:v>
                </c:pt>
                <c:pt idx="551">
                  <c:v>63</c:v>
                </c:pt>
                <c:pt idx="552">
                  <c:v>66</c:v>
                </c:pt>
                <c:pt idx="553">
                  <c:v>75</c:v>
                </c:pt>
                <c:pt idx="554">
                  <c:v>61</c:v>
                </c:pt>
                <c:pt idx="555">
                  <c:v>400</c:v>
                </c:pt>
                <c:pt idx="556">
                  <c:v>103</c:v>
                </c:pt>
                <c:pt idx="557">
                  <c:v>202</c:v>
                </c:pt>
                <c:pt idx="558">
                  <c:v>202</c:v>
                </c:pt>
                <c:pt idx="559">
                  <c:v>56</c:v>
                </c:pt>
                <c:pt idx="560">
                  <c:v>141</c:v>
                </c:pt>
                <c:pt idx="561">
                  <c:v>62</c:v>
                </c:pt>
                <c:pt idx="562">
                  <c:v>77</c:v>
                </c:pt>
                <c:pt idx="563">
                  <c:v>149</c:v>
                </c:pt>
                <c:pt idx="564">
                  <c:v>240</c:v>
                </c:pt>
                <c:pt idx="565">
                  <c:v>134</c:v>
                </c:pt>
                <c:pt idx="566">
                  <c:v>138</c:v>
                </c:pt>
                <c:pt idx="567">
                  <c:v>147</c:v>
                </c:pt>
                <c:pt idx="568">
                  <c:v>92</c:v>
                </c:pt>
                <c:pt idx="569">
                  <c:v>167</c:v>
                </c:pt>
                <c:pt idx="570">
                  <c:v>70</c:v>
                </c:pt>
                <c:pt idx="571">
                  <c:v>82</c:v>
                </c:pt>
                <c:pt idx="572">
                  <c:v>83</c:v>
                </c:pt>
                <c:pt idx="573">
                  <c:v>49</c:v>
                </c:pt>
                <c:pt idx="574">
                  <c:v>91</c:v>
                </c:pt>
                <c:pt idx="575">
                  <c:v>113</c:v>
                </c:pt>
                <c:pt idx="576">
                  <c:v>58</c:v>
                </c:pt>
                <c:pt idx="577">
                  <c:v>76</c:v>
                </c:pt>
                <c:pt idx="578">
                  <c:v>160</c:v>
                </c:pt>
                <c:pt idx="579">
                  <c:v>49</c:v>
                </c:pt>
                <c:pt idx="580">
                  <c:v>49</c:v>
                </c:pt>
                <c:pt idx="581">
                  <c:v>202</c:v>
                </c:pt>
                <c:pt idx="582">
                  <c:v>125</c:v>
                </c:pt>
                <c:pt idx="583">
                  <c:v>21</c:v>
                </c:pt>
                <c:pt idx="584">
                  <c:v>98</c:v>
                </c:pt>
                <c:pt idx="585">
                  <c:v>174</c:v>
                </c:pt>
                <c:pt idx="586">
                  <c:v>112</c:v>
                </c:pt>
                <c:pt idx="587">
                  <c:v>143</c:v>
                </c:pt>
                <c:pt idx="588">
                  <c:v>69</c:v>
                </c:pt>
                <c:pt idx="589">
                  <c:v>120</c:v>
                </c:pt>
                <c:pt idx="590">
                  <c:v>59</c:v>
                </c:pt>
                <c:pt idx="591">
                  <c:v>133</c:v>
                </c:pt>
                <c:pt idx="592">
                  <c:v>35</c:v>
                </c:pt>
                <c:pt idx="593">
                  <c:v>68</c:v>
                </c:pt>
                <c:pt idx="594">
                  <c:v>32</c:v>
                </c:pt>
                <c:pt idx="595">
                  <c:v>106</c:v>
                </c:pt>
                <c:pt idx="596">
                  <c:v>65</c:v>
                </c:pt>
                <c:pt idx="597">
                  <c:v>52</c:v>
                </c:pt>
                <c:pt idx="598">
                  <c:v>49</c:v>
                </c:pt>
                <c:pt idx="599">
                  <c:v>72</c:v>
                </c:pt>
                <c:pt idx="600">
                  <c:v>94</c:v>
                </c:pt>
                <c:pt idx="601">
                  <c:v>70</c:v>
                </c:pt>
                <c:pt idx="602">
                  <c:v>70</c:v>
                </c:pt>
                <c:pt idx="603">
                  <c:v>57</c:v>
                </c:pt>
                <c:pt idx="604">
                  <c:v>91</c:v>
                </c:pt>
                <c:pt idx="605">
                  <c:v>122</c:v>
                </c:pt>
                <c:pt idx="606">
                  <c:v>59</c:v>
                </c:pt>
                <c:pt idx="607">
                  <c:v>57</c:v>
                </c:pt>
                <c:pt idx="608">
                  <c:v>93</c:v>
                </c:pt>
                <c:pt idx="609">
                  <c:v>45</c:v>
                </c:pt>
                <c:pt idx="610">
                  <c:v>56</c:v>
                </c:pt>
                <c:pt idx="611">
                  <c:v>473</c:v>
                </c:pt>
                <c:pt idx="612">
                  <c:v>87</c:v>
                </c:pt>
                <c:pt idx="613">
                  <c:v>70</c:v>
                </c:pt>
                <c:pt idx="614">
                  <c:v>86</c:v>
                </c:pt>
                <c:pt idx="615">
                  <c:v>99</c:v>
                </c:pt>
                <c:pt idx="616">
                  <c:v>224</c:v>
                </c:pt>
                <c:pt idx="617">
                  <c:v>111</c:v>
                </c:pt>
                <c:pt idx="618">
                  <c:v>473</c:v>
                </c:pt>
                <c:pt idx="619">
                  <c:v>104</c:v>
                </c:pt>
                <c:pt idx="620">
                  <c:v>272</c:v>
                </c:pt>
                <c:pt idx="621">
                  <c:v>50</c:v>
                </c:pt>
                <c:pt idx="622">
                  <c:v>44</c:v>
                </c:pt>
                <c:pt idx="623">
                  <c:v>90</c:v>
                </c:pt>
                <c:pt idx="624">
                  <c:v>92</c:v>
                </c:pt>
                <c:pt idx="625">
                  <c:v>105</c:v>
                </c:pt>
                <c:pt idx="626">
                  <c:v>72</c:v>
                </c:pt>
                <c:pt idx="627">
                  <c:v>97</c:v>
                </c:pt>
                <c:pt idx="628">
                  <c:v>111</c:v>
                </c:pt>
                <c:pt idx="629">
                  <c:v>126</c:v>
                </c:pt>
                <c:pt idx="630">
                  <c:v>64</c:v>
                </c:pt>
                <c:pt idx="631">
                  <c:v>201</c:v>
                </c:pt>
                <c:pt idx="632">
                  <c:v>84</c:v>
                </c:pt>
                <c:pt idx="633">
                  <c:v>114</c:v>
                </c:pt>
                <c:pt idx="634">
                  <c:v>324</c:v>
                </c:pt>
                <c:pt idx="635">
                  <c:v>80</c:v>
                </c:pt>
                <c:pt idx="636">
                  <c:v>57</c:v>
                </c:pt>
                <c:pt idx="637">
                  <c:v>23</c:v>
                </c:pt>
                <c:pt idx="638">
                  <c:v>204</c:v>
                </c:pt>
                <c:pt idx="639">
                  <c:v>37</c:v>
                </c:pt>
                <c:pt idx="640">
                  <c:v>53</c:v>
                </c:pt>
                <c:pt idx="641">
                  <c:v>84</c:v>
                </c:pt>
                <c:pt idx="642">
                  <c:v>42</c:v>
                </c:pt>
                <c:pt idx="643">
                  <c:v>50</c:v>
                </c:pt>
                <c:pt idx="644">
                  <c:v>153</c:v>
                </c:pt>
                <c:pt idx="645">
                  <c:v>145</c:v>
                </c:pt>
                <c:pt idx="646">
                  <c:v>68</c:v>
                </c:pt>
                <c:pt idx="647">
                  <c:v>53</c:v>
                </c:pt>
                <c:pt idx="648">
                  <c:v>53</c:v>
                </c:pt>
                <c:pt idx="649">
                  <c:v>52</c:v>
                </c:pt>
                <c:pt idx="650">
                  <c:v>67</c:v>
                </c:pt>
                <c:pt idx="651">
                  <c:v>52</c:v>
                </c:pt>
                <c:pt idx="652">
                  <c:v>54</c:v>
                </c:pt>
                <c:pt idx="653">
                  <c:v>68</c:v>
                </c:pt>
                <c:pt idx="654">
                  <c:v>35</c:v>
                </c:pt>
                <c:pt idx="655">
                  <c:v>75</c:v>
                </c:pt>
                <c:pt idx="656">
                  <c:v>71</c:v>
                </c:pt>
                <c:pt idx="657">
                  <c:v>77</c:v>
                </c:pt>
                <c:pt idx="658">
                  <c:v>56</c:v>
                </c:pt>
                <c:pt idx="659">
                  <c:v>60</c:v>
                </c:pt>
                <c:pt idx="660">
                  <c:v>82</c:v>
                </c:pt>
                <c:pt idx="661">
                  <c:v>64</c:v>
                </c:pt>
                <c:pt idx="662">
                  <c:v>69</c:v>
                </c:pt>
                <c:pt idx="663">
                  <c:v>36</c:v>
                </c:pt>
                <c:pt idx="664">
                  <c:v>316</c:v>
                </c:pt>
                <c:pt idx="665">
                  <c:v>182</c:v>
                </c:pt>
                <c:pt idx="666">
                  <c:v>84</c:v>
                </c:pt>
                <c:pt idx="667">
                  <c:v>147</c:v>
                </c:pt>
                <c:pt idx="668">
                  <c:v>77</c:v>
                </c:pt>
                <c:pt idx="669">
                  <c:v>53</c:v>
                </c:pt>
                <c:pt idx="670">
                  <c:v>56</c:v>
                </c:pt>
                <c:pt idx="671">
                  <c:v>146</c:v>
                </c:pt>
                <c:pt idx="672">
                  <c:v>56</c:v>
                </c:pt>
                <c:pt idx="673">
                  <c:v>60</c:v>
                </c:pt>
                <c:pt idx="674">
                  <c:v>68</c:v>
                </c:pt>
                <c:pt idx="675">
                  <c:v>91</c:v>
                </c:pt>
                <c:pt idx="676">
                  <c:v>61</c:v>
                </c:pt>
                <c:pt idx="677">
                  <c:v>89</c:v>
                </c:pt>
                <c:pt idx="678">
                  <c:v>71</c:v>
                </c:pt>
                <c:pt idx="679">
                  <c:v>30</c:v>
                </c:pt>
                <c:pt idx="680">
                  <c:v>91</c:v>
                </c:pt>
                <c:pt idx="681">
                  <c:v>239</c:v>
                </c:pt>
                <c:pt idx="682">
                  <c:v>14</c:v>
                </c:pt>
                <c:pt idx="683">
                  <c:v>76</c:v>
                </c:pt>
                <c:pt idx="684">
                  <c:v>47</c:v>
                </c:pt>
                <c:pt idx="685">
                  <c:v>114</c:v>
                </c:pt>
                <c:pt idx="686">
                  <c:v>211</c:v>
                </c:pt>
                <c:pt idx="687">
                  <c:v>139</c:v>
                </c:pt>
                <c:pt idx="688">
                  <c:v>65</c:v>
                </c:pt>
                <c:pt idx="689">
                  <c:v>139</c:v>
                </c:pt>
                <c:pt idx="690">
                  <c:v>56</c:v>
                </c:pt>
                <c:pt idx="691">
                  <c:v>114</c:v>
                </c:pt>
                <c:pt idx="692">
                  <c:v>224</c:v>
                </c:pt>
                <c:pt idx="693">
                  <c:v>50</c:v>
                </c:pt>
                <c:pt idx="694">
                  <c:v>125</c:v>
                </c:pt>
                <c:pt idx="695">
                  <c:v>59</c:v>
                </c:pt>
                <c:pt idx="696">
                  <c:v>308</c:v>
                </c:pt>
                <c:pt idx="697">
                  <c:v>60</c:v>
                </c:pt>
                <c:pt idx="698">
                  <c:v>42</c:v>
                </c:pt>
                <c:pt idx="699">
                  <c:v>42</c:v>
                </c:pt>
                <c:pt idx="700">
                  <c:v>42</c:v>
                </c:pt>
                <c:pt idx="701">
                  <c:v>64</c:v>
                </c:pt>
                <c:pt idx="702">
                  <c:v>15</c:v>
                </c:pt>
                <c:pt idx="703">
                  <c:v>57</c:v>
                </c:pt>
                <c:pt idx="704">
                  <c:v>32</c:v>
                </c:pt>
                <c:pt idx="705">
                  <c:v>136</c:v>
                </c:pt>
                <c:pt idx="706">
                  <c:v>233</c:v>
                </c:pt>
                <c:pt idx="707">
                  <c:v>67</c:v>
                </c:pt>
                <c:pt idx="708">
                  <c:v>49</c:v>
                </c:pt>
                <c:pt idx="709">
                  <c:v>59</c:v>
                </c:pt>
                <c:pt idx="710">
                  <c:v>49</c:v>
                </c:pt>
                <c:pt idx="711">
                  <c:v>337</c:v>
                </c:pt>
                <c:pt idx="712">
                  <c:v>60</c:v>
                </c:pt>
                <c:pt idx="713">
                  <c:v>56</c:v>
                </c:pt>
                <c:pt idx="714">
                  <c:v>53</c:v>
                </c:pt>
                <c:pt idx="715">
                  <c:v>94</c:v>
                </c:pt>
                <c:pt idx="716">
                  <c:v>66</c:v>
                </c:pt>
                <c:pt idx="717">
                  <c:v>82</c:v>
                </c:pt>
                <c:pt idx="718">
                  <c:v>56</c:v>
                </c:pt>
                <c:pt idx="719">
                  <c:v>119</c:v>
                </c:pt>
                <c:pt idx="720">
                  <c:v>56</c:v>
                </c:pt>
                <c:pt idx="721">
                  <c:v>55</c:v>
                </c:pt>
                <c:pt idx="722">
                  <c:v>94</c:v>
                </c:pt>
                <c:pt idx="723">
                  <c:v>56</c:v>
                </c:pt>
                <c:pt idx="724">
                  <c:v>46</c:v>
                </c:pt>
                <c:pt idx="725">
                  <c:v>56</c:v>
                </c:pt>
                <c:pt idx="726">
                  <c:v>228</c:v>
                </c:pt>
                <c:pt idx="727">
                  <c:v>74</c:v>
                </c:pt>
                <c:pt idx="728">
                  <c:v>68</c:v>
                </c:pt>
                <c:pt idx="729">
                  <c:v>53</c:v>
                </c:pt>
                <c:pt idx="730">
                  <c:v>147</c:v>
                </c:pt>
                <c:pt idx="731">
                  <c:v>137</c:v>
                </c:pt>
                <c:pt idx="732">
                  <c:v>53</c:v>
                </c:pt>
                <c:pt idx="733">
                  <c:v>118</c:v>
                </c:pt>
                <c:pt idx="734">
                  <c:v>95</c:v>
                </c:pt>
                <c:pt idx="735">
                  <c:v>85</c:v>
                </c:pt>
                <c:pt idx="736">
                  <c:v>77</c:v>
                </c:pt>
                <c:pt idx="737">
                  <c:v>85</c:v>
                </c:pt>
                <c:pt idx="738">
                  <c:v>246</c:v>
                </c:pt>
                <c:pt idx="739">
                  <c:v>53</c:v>
                </c:pt>
                <c:pt idx="740">
                  <c:v>253</c:v>
                </c:pt>
                <c:pt idx="741">
                  <c:v>57</c:v>
                </c:pt>
                <c:pt idx="742">
                  <c:v>253</c:v>
                </c:pt>
                <c:pt idx="743">
                  <c:v>48</c:v>
                </c:pt>
                <c:pt idx="744">
                  <c:v>181</c:v>
                </c:pt>
                <c:pt idx="745">
                  <c:v>78</c:v>
                </c:pt>
                <c:pt idx="746">
                  <c:v>103</c:v>
                </c:pt>
                <c:pt idx="747">
                  <c:v>79</c:v>
                </c:pt>
                <c:pt idx="748">
                  <c:v>133</c:v>
                </c:pt>
                <c:pt idx="749">
                  <c:v>103</c:v>
                </c:pt>
                <c:pt idx="750">
                  <c:v>103</c:v>
                </c:pt>
                <c:pt idx="751">
                  <c:v>103</c:v>
                </c:pt>
                <c:pt idx="752">
                  <c:v>57</c:v>
                </c:pt>
                <c:pt idx="753">
                  <c:v>154</c:v>
                </c:pt>
                <c:pt idx="754">
                  <c:v>156</c:v>
                </c:pt>
                <c:pt idx="755">
                  <c:v>48</c:v>
                </c:pt>
                <c:pt idx="756">
                  <c:v>22</c:v>
                </c:pt>
                <c:pt idx="757">
                  <c:v>119</c:v>
                </c:pt>
                <c:pt idx="758">
                  <c:v>42</c:v>
                </c:pt>
                <c:pt idx="759">
                  <c:v>150</c:v>
                </c:pt>
                <c:pt idx="760">
                  <c:v>49</c:v>
                </c:pt>
                <c:pt idx="761">
                  <c:v>28</c:v>
                </c:pt>
                <c:pt idx="762">
                  <c:v>35</c:v>
                </c:pt>
                <c:pt idx="763">
                  <c:v>818</c:v>
                </c:pt>
                <c:pt idx="764">
                  <c:v>56</c:v>
                </c:pt>
                <c:pt idx="765">
                  <c:v>49</c:v>
                </c:pt>
                <c:pt idx="766">
                  <c:v>69</c:v>
                </c:pt>
                <c:pt idx="767">
                  <c:v>48</c:v>
                </c:pt>
                <c:pt idx="768">
                  <c:v>51</c:v>
                </c:pt>
                <c:pt idx="769">
                  <c:v>51</c:v>
                </c:pt>
                <c:pt idx="770">
                  <c:v>52</c:v>
                </c:pt>
                <c:pt idx="771">
                  <c:v>196</c:v>
                </c:pt>
                <c:pt idx="772">
                  <c:v>77</c:v>
                </c:pt>
                <c:pt idx="773">
                  <c:v>221</c:v>
                </c:pt>
                <c:pt idx="774">
                  <c:v>115</c:v>
                </c:pt>
                <c:pt idx="775">
                  <c:v>77</c:v>
                </c:pt>
                <c:pt idx="776">
                  <c:v>263</c:v>
                </c:pt>
                <c:pt idx="777">
                  <c:v>12</c:v>
                </c:pt>
                <c:pt idx="778">
                  <c:v>56</c:v>
                </c:pt>
                <c:pt idx="779">
                  <c:v>89</c:v>
                </c:pt>
                <c:pt idx="780">
                  <c:v>125</c:v>
                </c:pt>
                <c:pt idx="781">
                  <c:v>34</c:v>
                </c:pt>
                <c:pt idx="782">
                  <c:v>45</c:v>
                </c:pt>
                <c:pt idx="783">
                  <c:v>48</c:v>
                </c:pt>
                <c:pt idx="784">
                  <c:v>52</c:v>
                </c:pt>
                <c:pt idx="785">
                  <c:v>33</c:v>
                </c:pt>
                <c:pt idx="786">
                  <c:v>130</c:v>
                </c:pt>
                <c:pt idx="787">
                  <c:v>108</c:v>
                </c:pt>
                <c:pt idx="788">
                  <c:v>406</c:v>
                </c:pt>
                <c:pt idx="789">
                  <c:v>42</c:v>
                </c:pt>
                <c:pt idx="790">
                  <c:v>70</c:v>
                </c:pt>
                <c:pt idx="791">
                  <c:v>63</c:v>
                </c:pt>
                <c:pt idx="792">
                  <c:v>27</c:v>
                </c:pt>
                <c:pt idx="793">
                  <c:v>48</c:v>
                </c:pt>
                <c:pt idx="794">
                  <c:v>152</c:v>
                </c:pt>
                <c:pt idx="795">
                  <c:v>63</c:v>
                </c:pt>
                <c:pt idx="796">
                  <c:v>61</c:v>
                </c:pt>
                <c:pt idx="797">
                  <c:v>63</c:v>
                </c:pt>
                <c:pt idx="798">
                  <c:v>45</c:v>
                </c:pt>
                <c:pt idx="799">
                  <c:v>276</c:v>
                </c:pt>
                <c:pt idx="800">
                  <c:v>53</c:v>
                </c:pt>
                <c:pt idx="801">
                  <c:v>42</c:v>
                </c:pt>
                <c:pt idx="802">
                  <c:v>69</c:v>
                </c:pt>
                <c:pt idx="803">
                  <c:v>62</c:v>
                </c:pt>
                <c:pt idx="804">
                  <c:v>56</c:v>
                </c:pt>
                <c:pt idx="805">
                  <c:v>106</c:v>
                </c:pt>
                <c:pt idx="806">
                  <c:v>98</c:v>
                </c:pt>
                <c:pt idx="807">
                  <c:v>208</c:v>
                </c:pt>
                <c:pt idx="808">
                  <c:v>109</c:v>
                </c:pt>
                <c:pt idx="809">
                  <c:v>70</c:v>
                </c:pt>
                <c:pt idx="810">
                  <c:v>133</c:v>
                </c:pt>
                <c:pt idx="811">
                  <c:v>53</c:v>
                </c:pt>
                <c:pt idx="812">
                  <c:v>223</c:v>
                </c:pt>
                <c:pt idx="813">
                  <c:v>62</c:v>
                </c:pt>
                <c:pt idx="814">
                  <c:v>109</c:v>
                </c:pt>
                <c:pt idx="815">
                  <c:v>215</c:v>
                </c:pt>
                <c:pt idx="816">
                  <c:v>82</c:v>
                </c:pt>
                <c:pt idx="817">
                  <c:v>223</c:v>
                </c:pt>
                <c:pt idx="818">
                  <c:v>63</c:v>
                </c:pt>
                <c:pt idx="819">
                  <c:v>48</c:v>
                </c:pt>
                <c:pt idx="820">
                  <c:v>71</c:v>
                </c:pt>
                <c:pt idx="821">
                  <c:v>111</c:v>
                </c:pt>
                <c:pt idx="822">
                  <c:v>93</c:v>
                </c:pt>
                <c:pt idx="823">
                  <c:v>502</c:v>
                </c:pt>
                <c:pt idx="824">
                  <c:v>100</c:v>
                </c:pt>
                <c:pt idx="825">
                  <c:v>300</c:v>
                </c:pt>
                <c:pt idx="826">
                  <c:v>154</c:v>
                </c:pt>
                <c:pt idx="827">
                  <c:v>48</c:v>
                </c:pt>
                <c:pt idx="828">
                  <c:v>43</c:v>
                </c:pt>
                <c:pt idx="829">
                  <c:v>91</c:v>
                </c:pt>
                <c:pt idx="830">
                  <c:v>100</c:v>
                </c:pt>
                <c:pt idx="831">
                  <c:v>97</c:v>
                </c:pt>
                <c:pt idx="832">
                  <c:v>76</c:v>
                </c:pt>
                <c:pt idx="833">
                  <c:v>21</c:v>
                </c:pt>
                <c:pt idx="834">
                  <c:v>57</c:v>
                </c:pt>
                <c:pt idx="835">
                  <c:v>70</c:v>
                </c:pt>
                <c:pt idx="836">
                  <c:v>48</c:v>
                </c:pt>
                <c:pt idx="837">
                  <c:v>127</c:v>
                </c:pt>
                <c:pt idx="838">
                  <c:v>181</c:v>
                </c:pt>
                <c:pt idx="839">
                  <c:v>300</c:v>
                </c:pt>
                <c:pt idx="840">
                  <c:v>79</c:v>
                </c:pt>
                <c:pt idx="841">
                  <c:v>43</c:v>
                </c:pt>
                <c:pt idx="842">
                  <c:v>97</c:v>
                </c:pt>
                <c:pt idx="843">
                  <c:v>70</c:v>
                </c:pt>
                <c:pt idx="844">
                  <c:v>73</c:v>
                </c:pt>
                <c:pt idx="845">
                  <c:v>85</c:v>
                </c:pt>
                <c:pt idx="846">
                  <c:v>87</c:v>
                </c:pt>
                <c:pt idx="847">
                  <c:v>589</c:v>
                </c:pt>
                <c:pt idx="848">
                  <c:v>70</c:v>
                </c:pt>
                <c:pt idx="849">
                  <c:v>70</c:v>
                </c:pt>
                <c:pt idx="850">
                  <c:v>42</c:v>
                </c:pt>
                <c:pt idx="851">
                  <c:v>59</c:v>
                </c:pt>
                <c:pt idx="852">
                  <c:v>14</c:v>
                </c:pt>
                <c:pt idx="853">
                  <c:v>112</c:v>
                </c:pt>
                <c:pt idx="854">
                  <c:v>38</c:v>
                </c:pt>
                <c:pt idx="855">
                  <c:v>59</c:v>
                </c:pt>
                <c:pt idx="856">
                  <c:v>112</c:v>
                </c:pt>
                <c:pt idx="857">
                  <c:v>213</c:v>
                </c:pt>
                <c:pt idx="858">
                  <c:v>84</c:v>
                </c:pt>
                <c:pt idx="859">
                  <c:v>59</c:v>
                </c:pt>
                <c:pt idx="860">
                  <c:v>56</c:v>
                </c:pt>
                <c:pt idx="861">
                  <c:v>228</c:v>
                </c:pt>
                <c:pt idx="862">
                  <c:v>73</c:v>
                </c:pt>
                <c:pt idx="863">
                  <c:v>71</c:v>
                </c:pt>
                <c:pt idx="864">
                  <c:v>71</c:v>
                </c:pt>
                <c:pt idx="865">
                  <c:v>115</c:v>
                </c:pt>
                <c:pt idx="866">
                  <c:v>70</c:v>
                </c:pt>
                <c:pt idx="867">
                  <c:v>62</c:v>
                </c:pt>
                <c:pt idx="868">
                  <c:v>49</c:v>
                </c:pt>
                <c:pt idx="869">
                  <c:v>102</c:v>
                </c:pt>
                <c:pt idx="870">
                  <c:v>279</c:v>
                </c:pt>
                <c:pt idx="871">
                  <c:v>66</c:v>
                </c:pt>
                <c:pt idx="872">
                  <c:v>151</c:v>
                </c:pt>
                <c:pt idx="873">
                  <c:v>45</c:v>
                </c:pt>
                <c:pt idx="874">
                  <c:v>60</c:v>
                </c:pt>
                <c:pt idx="875">
                  <c:v>31</c:v>
                </c:pt>
                <c:pt idx="876">
                  <c:v>69</c:v>
                </c:pt>
                <c:pt idx="877">
                  <c:v>162</c:v>
                </c:pt>
                <c:pt idx="878">
                  <c:v>90</c:v>
                </c:pt>
                <c:pt idx="879">
                  <c:v>43</c:v>
                </c:pt>
                <c:pt idx="880">
                  <c:v>90</c:v>
                </c:pt>
                <c:pt idx="881">
                  <c:v>153</c:v>
                </c:pt>
                <c:pt idx="882">
                  <c:v>76</c:v>
                </c:pt>
                <c:pt idx="883">
                  <c:v>153</c:v>
                </c:pt>
                <c:pt idx="884">
                  <c:v>75</c:v>
                </c:pt>
                <c:pt idx="885">
                  <c:v>240</c:v>
                </c:pt>
                <c:pt idx="886">
                  <c:v>29</c:v>
                </c:pt>
                <c:pt idx="887">
                  <c:v>148</c:v>
                </c:pt>
                <c:pt idx="888">
                  <c:v>43</c:v>
                </c:pt>
                <c:pt idx="889">
                  <c:v>148</c:v>
                </c:pt>
                <c:pt idx="890">
                  <c:v>236</c:v>
                </c:pt>
                <c:pt idx="891">
                  <c:v>62</c:v>
                </c:pt>
                <c:pt idx="892">
                  <c:v>114</c:v>
                </c:pt>
                <c:pt idx="893">
                  <c:v>64</c:v>
                </c:pt>
                <c:pt idx="894">
                  <c:v>62</c:v>
                </c:pt>
                <c:pt idx="895">
                  <c:v>70</c:v>
                </c:pt>
                <c:pt idx="896">
                  <c:v>33</c:v>
                </c:pt>
                <c:pt idx="897">
                  <c:v>198</c:v>
                </c:pt>
                <c:pt idx="898">
                  <c:v>189</c:v>
                </c:pt>
                <c:pt idx="899">
                  <c:v>223</c:v>
                </c:pt>
                <c:pt idx="900">
                  <c:v>28</c:v>
                </c:pt>
                <c:pt idx="901">
                  <c:v>78</c:v>
                </c:pt>
                <c:pt idx="902">
                  <c:v>223</c:v>
                </c:pt>
                <c:pt idx="903">
                  <c:v>99</c:v>
                </c:pt>
                <c:pt idx="904">
                  <c:v>148</c:v>
                </c:pt>
                <c:pt idx="905">
                  <c:v>30</c:v>
                </c:pt>
                <c:pt idx="906">
                  <c:v>188</c:v>
                </c:pt>
                <c:pt idx="907">
                  <c:v>141</c:v>
                </c:pt>
                <c:pt idx="908">
                  <c:v>52</c:v>
                </c:pt>
                <c:pt idx="909">
                  <c:v>23</c:v>
                </c:pt>
                <c:pt idx="910">
                  <c:v>51</c:v>
                </c:pt>
                <c:pt idx="911">
                  <c:v>125</c:v>
                </c:pt>
                <c:pt idx="912">
                  <c:v>125</c:v>
                </c:pt>
                <c:pt idx="913">
                  <c:v>98</c:v>
                </c:pt>
                <c:pt idx="914">
                  <c:v>56</c:v>
                </c:pt>
                <c:pt idx="915">
                  <c:v>52</c:v>
                </c:pt>
                <c:pt idx="916">
                  <c:v>98</c:v>
                </c:pt>
                <c:pt idx="917">
                  <c:v>101</c:v>
                </c:pt>
                <c:pt idx="918">
                  <c:v>50</c:v>
                </c:pt>
                <c:pt idx="919">
                  <c:v>67</c:v>
                </c:pt>
                <c:pt idx="920">
                  <c:v>119</c:v>
                </c:pt>
                <c:pt idx="921">
                  <c:v>67</c:v>
                </c:pt>
                <c:pt idx="922">
                  <c:v>114</c:v>
                </c:pt>
                <c:pt idx="923">
                  <c:v>157</c:v>
                </c:pt>
                <c:pt idx="924">
                  <c:v>163</c:v>
                </c:pt>
                <c:pt idx="925">
                  <c:v>50</c:v>
                </c:pt>
                <c:pt idx="926">
                  <c:v>74</c:v>
                </c:pt>
                <c:pt idx="927">
                  <c:v>70</c:v>
                </c:pt>
                <c:pt idx="928">
                  <c:v>130</c:v>
                </c:pt>
                <c:pt idx="929">
                  <c:v>53</c:v>
                </c:pt>
                <c:pt idx="930">
                  <c:v>80</c:v>
                </c:pt>
                <c:pt idx="931">
                  <c:v>116</c:v>
                </c:pt>
                <c:pt idx="932">
                  <c:v>171</c:v>
                </c:pt>
                <c:pt idx="933">
                  <c:v>112</c:v>
                </c:pt>
                <c:pt idx="934">
                  <c:v>70</c:v>
                </c:pt>
                <c:pt idx="935">
                  <c:v>116</c:v>
                </c:pt>
                <c:pt idx="936">
                  <c:v>80</c:v>
                </c:pt>
                <c:pt idx="937">
                  <c:v>140</c:v>
                </c:pt>
                <c:pt idx="938">
                  <c:v>69</c:v>
                </c:pt>
                <c:pt idx="939">
                  <c:v>73</c:v>
                </c:pt>
                <c:pt idx="940">
                  <c:v>140</c:v>
                </c:pt>
                <c:pt idx="941">
                  <c:v>53</c:v>
                </c:pt>
                <c:pt idx="942">
                  <c:v>53</c:v>
                </c:pt>
                <c:pt idx="943">
                  <c:v>60</c:v>
                </c:pt>
                <c:pt idx="944">
                  <c:v>41</c:v>
                </c:pt>
                <c:pt idx="945">
                  <c:v>55</c:v>
                </c:pt>
                <c:pt idx="946">
                  <c:v>74</c:v>
                </c:pt>
                <c:pt idx="947">
                  <c:v>187</c:v>
                </c:pt>
                <c:pt idx="948">
                  <c:v>49</c:v>
                </c:pt>
                <c:pt idx="949">
                  <c:v>194</c:v>
                </c:pt>
                <c:pt idx="950">
                  <c:v>85</c:v>
                </c:pt>
                <c:pt idx="951">
                  <c:v>64</c:v>
                </c:pt>
                <c:pt idx="952">
                  <c:v>54</c:v>
                </c:pt>
                <c:pt idx="953">
                  <c:v>117</c:v>
                </c:pt>
                <c:pt idx="954">
                  <c:v>86</c:v>
                </c:pt>
                <c:pt idx="955">
                  <c:v>58</c:v>
                </c:pt>
                <c:pt idx="956">
                  <c:v>90</c:v>
                </c:pt>
                <c:pt idx="957">
                  <c:v>82</c:v>
                </c:pt>
                <c:pt idx="958">
                  <c:v>64</c:v>
                </c:pt>
                <c:pt idx="959">
                  <c:v>162</c:v>
                </c:pt>
                <c:pt idx="960">
                  <c:v>68</c:v>
                </c:pt>
                <c:pt idx="961">
                  <c:v>139</c:v>
                </c:pt>
                <c:pt idx="962">
                  <c:v>52</c:v>
                </c:pt>
                <c:pt idx="963">
                  <c:v>79</c:v>
                </c:pt>
                <c:pt idx="964">
                  <c:v>147</c:v>
                </c:pt>
                <c:pt idx="965">
                  <c:v>52</c:v>
                </c:pt>
                <c:pt idx="966">
                  <c:v>224</c:v>
                </c:pt>
                <c:pt idx="967">
                  <c:v>52</c:v>
                </c:pt>
                <c:pt idx="968">
                  <c:v>63</c:v>
                </c:pt>
                <c:pt idx="969">
                  <c:v>63</c:v>
                </c:pt>
                <c:pt idx="970">
                  <c:v>50</c:v>
                </c:pt>
                <c:pt idx="971">
                  <c:v>79</c:v>
                </c:pt>
                <c:pt idx="972">
                  <c:v>59</c:v>
                </c:pt>
                <c:pt idx="973">
                  <c:v>224</c:v>
                </c:pt>
                <c:pt idx="974">
                  <c:v>171</c:v>
                </c:pt>
                <c:pt idx="975">
                  <c:v>52</c:v>
                </c:pt>
                <c:pt idx="976">
                  <c:v>171</c:v>
                </c:pt>
                <c:pt idx="977">
                  <c:v>217</c:v>
                </c:pt>
                <c:pt idx="978">
                  <c:v>8</c:v>
                </c:pt>
                <c:pt idx="979">
                  <c:v>171</c:v>
                </c:pt>
                <c:pt idx="980">
                  <c:v>79</c:v>
                </c:pt>
                <c:pt idx="981">
                  <c:v>42</c:v>
                </c:pt>
                <c:pt idx="982">
                  <c:v>87</c:v>
                </c:pt>
                <c:pt idx="983">
                  <c:v>58</c:v>
                </c:pt>
                <c:pt idx="984">
                  <c:v>171</c:v>
                </c:pt>
                <c:pt idx="985">
                  <c:v>197</c:v>
                </c:pt>
                <c:pt idx="986">
                  <c:v>66</c:v>
                </c:pt>
                <c:pt idx="987">
                  <c:v>163</c:v>
                </c:pt>
                <c:pt idx="988">
                  <c:v>171</c:v>
                </c:pt>
                <c:pt idx="989">
                  <c:v>64</c:v>
                </c:pt>
                <c:pt idx="990">
                  <c:v>46</c:v>
                </c:pt>
                <c:pt idx="991">
                  <c:v>53</c:v>
                </c:pt>
                <c:pt idx="992">
                  <c:v>49</c:v>
                </c:pt>
                <c:pt idx="993">
                  <c:v>87</c:v>
                </c:pt>
                <c:pt idx="994">
                  <c:v>18</c:v>
                </c:pt>
                <c:pt idx="995">
                  <c:v>73</c:v>
                </c:pt>
                <c:pt idx="996">
                  <c:v>40</c:v>
                </c:pt>
                <c:pt idx="997">
                  <c:v>75</c:v>
                </c:pt>
                <c:pt idx="998">
                  <c:v>88</c:v>
                </c:pt>
                <c:pt idx="999">
                  <c:v>94</c:v>
                </c:pt>
                <c:pt idx="1000">
                  <c:v>147</c:v>
                </c:pt>
                <c:pt idx="1001">
                  <c:v>106</c:v>
                </c:pt>
                <c:pt idx="1002">
                  <c:v>174</c:v>
                </c:pt>
                <c:pt idx="1003">
                  <c:v>146</c:v>
                </c:pt>
                <c:pt idx="1004">
                  <c:v>125</c:v>
                </c:pt>
                <c:pt idx="1005">
                  <c:v>46</c:v>
                </c:pt>
                <c:pt idx="1006">
                  <c:v>25</c:v>
                </c:pt>
                <c:pt idx="1007">
                  <c:v>84</c:v>
                </c:pt>
                <c:pt idx="1008">
                  <c:v>89</c:v>
                </c:pt>
                <c:pt idx="1009">
                  <c:v>64</c:v>
                </c:pt>
                <c:pt idx="1010">
                  <c:v>57</c:v>
                </c:pt>
                <c:pt idx="1011">
                  <c:v>118</c:v>
                </c:pt>
                <c:pt idx="1012">
                  <c:v>54</c:v>
                </c:pt>
                <c:pt idx="1013">
                  <c:v>43</c:v>
                </c:pt>
                <c:pt idx="1014">
                  <c:v>107</c:v>
                </c:pt>
                <c:pt idx="1015">
                  <c:v>174</c:v>
                </c:pt>
                <c:pt idx="1016">
                  <c:v>183</c:v>
                </c:pt>
                <c:pt idx="1017">
                  <c:v>55</c:v>
                </c:pt>
                <c:pt idx="1018">
                  <c:v>79</c:v>
                </c:pt>
                <c:pt idx="1019">
                  <c:v>48</c:v>
                </c:pt>
                <c:pt idx="1020">
                  <c:v>146</c:v>
                </c:pt>
                <c:pt idx="1021">
                  <c:v>71</c:v>
                </c:pt>
                <c:pt idx="1022">
                  <c:v>77</c:v>
                </c:pt>
                <c:pt idx="1023">
                  <c:v>142</c:v>
                </c:pt>
                <c:pt idx="1024">
                  <c:v>107</c:v>
                </c:pt>
                <c:pt idx="1025">
                  <c:v>20</c:v>
                </c:pt>
                <c:pt idx="1026">
                  <c:v>69</c:v>
                </c:pt>
                <c:pt idx="1027">
                  <c:v>49</c:v>
                </c:pt>
                <c:pt idx="1028">
                  <c:v>107</c:v>
                </c:pt>
                <c:pt idx="1029">
                  <c:v>90</c:v>
                </c:pt>
                <c:pt idx="1030">
                  <c:v>50</c:v>
                </c:pt>
                <c:pt idx="1031">
                  <c:v>128</c:v>
                </c:pt>
                <c:pt idx="1032">
                  <c:v>49</c:v>
                </c:pt>
                <c:pt idx="1033">
                  <c:v>98</c:v>
                </c:pt>
                <c:pt idx="1034">
                  <c:v>108</c:v>
                </c:pt>
                <c:pt idx="1035">
                  <c:v>85</c:v>
                </c:pt>
                <c:pt idx="1036">
                  <c:v>87</c:v>
                </c:pt>
                <c:pt idx="1037">
                  <c:v>74</c:v>
                </c:pt>
                <c:pt idx="1038">
                  <c:v>108</c:v>
                </c:pt>
                <c:pt idx="1039">
                  <c:v>65</c:v>
                </c:pt>
                <c:pt idx="1040">
                  <c:v>102</c:v>
                </c:pt>
                <c:pt idx="1041">
                  <c:v>95</c:v>
                </c:pt>
                <c:pt idx="1042">
                  <c:v>155</c:v>
                </c:pt>
                <c:pt idx="1043">
                  <c:v>155</c:v>
                </c:pt>
                <c:pt idx="1044">
                  <c:v>87</c:v>
                </c:pt>
                <c:pt idx="1045">
                  <c:v>102</c:v>
                </c:pt>
                <c:pt idx="1046">
                  <c:v>120</c:v>
                </c:pt>
                <c:pt idx="1047">
                  <c:v>259</c:v>
                </c:pt>
                <c:pt idx="1048">
                  <c:v>82</c:v>
                </c:pt>
                <c:pt idx="1049">
                  <c:v>116</c:v>
                </c:pt>
                <c:pt idx="1050">
                  <c:v>61</c:v>
                </c:pt>
                <c:pt idx="1051">
                  <c:v>74</c:v>
                </c:pt>
                <c:pt idx="1052">
                  <c:v>61</c:v>
                </c:pt>
                <c:pt idx="1053">
                  <c:v>102</c:v>
                </c:pt>
                <c:pt idx="1054">
                  <c:v>266</c:v>
                </c:pt>
                <c:pt idx="1055">
                  <c:v>262</c:v>
                </c:pt>
                <c:pt idx="1056">
                  <c:v>88</c:v>
                </c:pt>
                <c:pt idx="1057">
                  <c:v>68</c:v>
                </c:pt>
                <c:pt idx="1058">
                  <c:v>101</c:v>
                </c:pt>
                <c:pt idx="1059">
                  <c:v>262</c:v>
                </c:pt>
                <c:pt idx="1060">
                  <c:v>68</c:v>
                </c:pt>
                <c:pt idx="1061">
                  <c:v>76</c:v>
                </c:pt>
                <c:pt idx="1062">
                  <c:v>98</c:v>
                </c:pt>
                <c:pt idx="1063">
                  <c:v>61</c:v>
                </c:pt>
                <c:pt idx="1064">
                  <c:v>76</c:v>
                </c:pt>
                <c:pt idx="1065">
                  <c:v>87</c:v>
                </c:pt>
                <c:pt idx="1066">
                  <c:v>74</c:v>
                </c:pt>
                <c:pt idx="1067">
                  <c:v>64</c:v>
                </c:pt>
                <c:pt idx="1068">
                  <c:v>36</c:v>
                </c:pt>
                <c:pt idx="1069">
                  <c:v>57</c:v>
                </c:pt>
                <c:pt idx="1070">
                  <c:v>125</c:v>
                </c:pt>
                <c:pt idx="1071">
                  <c:v>85</c:v>
                </c:pt>
                <c:pt idx="1072">
                  <c:v>81</c:v>
                </c:pt>
                <c:pt idx="1073">
                  <c:v>33</c:v>
                </c:pt>
                <c:pt idx="1074">
                  <c:v>137</c:v>
                </c:pt>
                <c:pt idx="1075">
                  <c:v>48</c:v>
                </c:pt>
                <c:pt idx="1076">
                  <c:v>48</c:v>
                </c:pt>
                <c:pt idx="1077">
                  <c:v>79</c:v>
                </c:pt>
                <c:pt idx="1078">
                  <c:v>75</c:v>
                </c:pt>
                <c:pt idx="1079">
                  <c:v>36</c:v>
                </c:pt>
                <c:pt idx="1080">
                  <c:v>54</c:v>
                </c:pt>
                <c:pt idx="1081">
                  <c:v>205</c:v>
                </c:pt>
                <c:pt idx="1082">
                  <c:v>78</c:v>
                </c:pt>
                <c:pt idx="1083">
                  <c:v>77</c:v>
                </c:pt>
                <c:pt idx="1084">
                  <c:v>64</c:v>
                </c:pt>
                <c:pt idx="1085">
                  <c:v>51</c:v>
                </c:pt>
                <c:pt idx="1086">
                  <c:v>77</c:v>
                </c:pt>
                <c:pt idx="1087">
                  <c:v>69</c:v>
                </c:pt>
                <c:pt idx="1088">
                  <c:v>55</c:v>
                </c:pt>
                <c:pt idx="1089">
                  <c:v>24</c:v>
                </c:pt>
                <c:pt idx="1090">
                  <c:v>62</c:v>
                </c:pt>
                <c:pt idx="1091">
                  <c:v>45</c:v>
                </c:pt>
                <c:pt idx="1092">
                  <c:v>99</c:v>
                </c:pt>
                <c:pt idx="1093">
                  <c:v>109</c:v>
                </c:pt>
                <c:pt idx="1094">
                  <c:v>64</c:v>
                </c:pt>
                <c:pt idx="1095">
                  <c:v>121</c:v>
                </c:pt>
                <c:pt idx="1096">
                  <c:v>92</c:v>
                </c:pt>
                <c:pt idx="1097">
                  <c:v>74</c:v>
                </c:pt>
                <c:pt idx="1098">
                  <c:v>78</c:v>
                </c:pt>
                <c:pt idx="1099">
                  <c:v>67</c:v>
                </c:pt>
                <c:pt idx="1100">
                  <c:v>10</c:v>
                </c:pt>
                <c:pt idx="1101">
                  <c:v>39</c:v>
                </c:pt>
                <c:pt idx="1102">
                  <c:v>203</c:v>
                </c:pt>
                <c:pt idx="1103">
                  <c:v>137</c:v>
                </c:pt>
                <c:pt idx="1104">
                  <c:v>171</c:v>
                </c:pt>
                <c:pt idx="1105">
                  <c:v>227</c:v>
                </c:pt>
                <c:pt idx="1106">
                  <c:v>28</c:v>
                </c:pt>
                <c:pt idx="1107">
                  <c:v>79</c:v>
                </c:pt>
                <c:pt idx="1108">
                  <c:v>73</c:v>
                </c:pt>
                <c:pt idx="1109">
                  <c:v>104</c:v>
                </c:pt>
                <c:pt idx="1110">
                  <c:v>49</c:v>
                </c:pt>
                <c:pt idx="1111">
                  <c:v>194</c:v>
                </c:pt>
                <c:pt idx="1112">
                  <c:v>245</c:v>
                </c:pt>
                <c:pt idx="1113">
                  <c:v>34</c:v>
                </c:pt>
                <c:pt idx="1114">
                  <c:v>41</c:v>
                </c:pt>
                <c:pt idx="1115">
                  <c:v>130</c:v>
                </c:pt>
                <c:pt idx="1116">
                  <c:v>81</c:v>
                </c:pt>
                <c:pt idx="1117">
                  <c:v>214</c:v>
                </c:pt>
                <c:pt idx="1118">
                  <c:v>61</c:v>
                </c:pt>
                <c:pt idx="1119">
                  <c:v>243</c:v>
                </c:pt>
                <c:pt idx="1120">
                  <c:v>204</c:v>
                </c:pt>
                <c:pt idx="1121">
                  <c:v>96</c:v>
                </c:pt>
                <c:pt idx="1122">
                  <c:v>119</c:v>
                </c:pt>
                <c:pt idx="1123">
                  <c:v>62</c:v>
                </c:pt>
                <c:pt idx="1124">
                  <c:v>56</c:v>
                </c:pt>
                <c:pt idx="1125">
                  <c:v>119</c:v>
                </c:pt>
                <c:pt idx="1126">
                  <c:v>74</c:v>
                </c:pt>
                <c:pt idx="1127">
                  <c:v>61</c:v>
                </c:pt>
                <c:pt idx="1128">
                  <c:v>56</c:v>
                </c:pt>
                <c:pt idx="1129">
                  <c:v>77</c:v>
                </c:pt>
                <c:pt idx="1130">
                  <c:v>146</c:v>
                </c:pt>
                <c:pt idx="1131">
                  <c:v>62</c:v>
                </c:pt>
                <c:pt idx="1132">
                  <c:v>63</c:v>
                </c:pt>
                <c:pt idx="1133">
                  <c:v>84</c:v>
                </c:pt>
                <c:pt idx="1134">
                  <c:v>147</c:v>
                </c:pt>
                <c:pt idx="1135">
                  <c:v>76</c:v>
                </c:pt>
                <c:pt idx="1136">
                  <c:v>205</c:v>
                </c:pt>
                <c:pt idx="1137">
                  <c:v>77</c:v>
                </c:pt>
                <c:pt idx="1138">
                  <c:v>258</c:v>
                </c:pt>
                <c:pt idx="1139">
                  <c:v>63</c:v>
                </c:pt>
                <c:pt idx="1140">
                  <c:v>80</c:v>
                </c:pt>
                <c:pt idx="1141">
                  <c:v>121</c:v>
                </c:pt>
                <c:pt idx="1142">
                  <c:v>77</c:v>
                </c:pt>
                <c:pt idx="1143">
                  <c:v>198</c:v>
                </c:pt>
                <c:pt idx="1144">
                  <c:v>161</c:v>
                </c:pt>
                <c:pt idx="1145">
                  <c:v>90</c:v>
                </c:pt>
                <c:pt idx="1146">
                  <c:v>49</c:v>
                </c:pt>
                <c:pt idx="1147">
                  <c:v>56</c:v>
                </c:pt>
                <c:pt idx="1148">
                  <c:v>78</c:v>
                </c:pt>
                <c:pt idx="1149">
                  <c:v>80</c:v>
                </c:pt>
                <c:pt idx="1150">
                  <c:v>56</c:v>
                </c:pt>
                <c:pt idx="1151">
                  <c:v>70</c:v>
                </c:pt>
                <c:pt idx="1152">
                  <c:v>63</c:v>
                </c:pt>
                <c:pt idx="1153">
                  <c:v>73</c:v>
                </c:pt>
                <c:pt idx="1154">
                  <c:v>115</c:v>
                </c:pt>
                <c:pt idx="1155">
                  <c:v>84</c:v>
                </c:pt>
                <c:pt idx="1156">
                  <c:v>15</c:v>
                </c:pt>
                <c:pt idx="1157">
                  <c:v>84</c:v>
                </c:pt>
                <c:pt idx="1158">
                  <c:v>179</c:v>
                </c:pt>
                <c:pt idx="1159">
                  <c:v>55</c:v>
                </c:pt>
                <c:pt idx="1160">
                  <c:v>101</c:v>
                </c:pt>
                <c:pt idx="1161">
                  <c:v>77</c:v>
                </c:pt>
                <c:pt idx="1162">
                  <c:v>69</c:v>
                </c:pt>
                <c:pt idx="1163">
                  <c:v>69</c:v>
                </c:pt>
                <c:pt idx="1164">
                  <c:v>96</c:v>
                </c:pt>
                <c:pt idx="1165">
                  <c:v>65</c:v>
                </c:pt>
                <c:pt idx="1166">
                  <c:v>74</c:v>
                </c:pt>
                <c:pt idx="1167">
                  <c:v>95</c:v>
                </c:pt>
                <c:pt idx="1168">
                  <c:v>115</c:v>
                </c:pt>
                <c:pt idx="1169">
                  <c:v>55</c:v>
                </c:pt>
                <c:pt idx="1170">
                  <c:v>298</c:v>
                </c:pt>
                <c:pt idx="1171">
                  <c:v>67</c:v>
                </c:pt>
                <c:pt idx="1172">
                  <c:v>172</c:v>
                </c:pt>
                <c:pt idx="1173">
                  <c:v>147</c:v>
                </c:pt>
                <c:pt idx="1174">
                  <c:v>42</c:v>
                </c:pt>
                <c:pt idx="1175">
                  <c:v>83</c:v>
                </c:pt>
                <c:pt idx="1176">
                  <c:v>187</c:v>
                </c:pt>
                <c:pt idx="1177">
                  <c:v>83</c:v>
                </c:pt>
                <c:pt idx="1178">
                  <c:v>195</c:v>
                </c:pt>
                <c:pt idx="1179">
                  <c:v>70</c:v>
                </c:pt>
                <c:pt idx="1180">
                  <c:v>83</c:v>
                </c:pt>
                <c:pt idx="1181">
                  <c:v>70</c:v>
                </c:pt>
                <c:pt idx="1182">
                  <c:v>83</c:v>
                </c:pt>
                <c:pt idx="1183">
                  <c:v>90</c:v>
                </c:pt>
                <c:pt idx="1184">
                  <c:v>118</c:v>
                </c:pt>
                <c:pt idx="1185">
                  <c:v>71</c:v>
                </c:pt>
                <c:pt idx="1186">
                  <c:v>210</c:v>
                </c:pt>
                <c:pt idx="1187">
                  <c:v>238</c:v>
                </c:pt>
                <c:pt idx="1188">
                  <c:v>97</c:v>
                </c:pt>
                <c:pt idx="1189">
                  <c:v>120</c:v>
                </c:pt>
                <c:pt idx="1190">
                  <c:v>84</c:v>
                </c:pt>
                <c:pt idx="1191">
                  <c:v>238</c:v>
                </c:pt>
                <c:pt idx="1192">
                  <c:v>68</c:v>
                </c:pt>
                <c:pt idx="1193">
                  <c:v>64</c:v>
                </c:pt>
                <c:pt idx="1194">
                  <c:v>41</c:v>
                </c:pt>
                <c:pt idx="1195">
                  <c:v>183</c:v>
                </c:pt>
                <c:pt idx="1196">
                  <c:v>72</c:v>
                </c:pt>
                <c:pt idx="1197">
                  <c:v>50</c:v>
                </c:pt>
                <c:pt idx="1198">
                  <c:v>58</c:v>
                </c:pt>
                <c:pt idx="1199">
                  <c:v>120</c:v>
                </c:pt>
                <c:pt idx="1200">
                  <c:v>64</c:v>
                </c:pt>
                <c:pt idx="1201">
                  <c:v>35</c:v>
                </c:pt>
                <c:pt idx="1202">
                  <c:v>65</c:v>
                </c:pt>
                <c:pt idx="1203">
                  <c:v>85</c:v>
                </c:pt>
                <c:pt idx="1204">
                  <c:v>212</c:v>
                </c:pt>
                <c:pt idx="1205">
                  <c:v>101</c:v>
                </c:pt>
                <c:pt idx="1206">
                  <c:v>224</c:v>
                </c:pt>
                <c:pt idx="1207">
                  <c:v>212</c:v>
                </c:pt>
                <c:pt idx="1208">
                  <c:v>86</c:v>
                </c:pt>
                <c:pt idx="1209">
                  <c:v>279</c:v>
                </c:pt>
                <c:pt idx="1210">
                  <c:v>60</c:v>
                </c:pt>
                <c:pt idx="1211">
                  <c:v>178</c:v>
                </c:pt>
                <c:pt idx="1212">
                  <c:v>84</c:v>
                </c:pt>
                <c:pt idx="1213">
                  <c:v>282</c:v>
                </c:pt>
                <c:pt idx="1214">
                  <c:v>58</c:v>
                </c:pt>
                <c:pt idx="1215">
                  <c:v>92</c:v>
                </c:pt>
                <c:pt idx="1216">
                  <c:v>56</c:v>
                </c:pt>
                <c:pt idx="1217">
                  <c:v>54</c:v>
                </c:pt>
                <c:pt idx="1218">
                  <c:v>75</c:v>
                </c:pt>
                <c:pt idx="1219">
                  <c:v>139</c:v>
                </c:pt>
                <c:pt idx="1220">
                  <c:v>231</c:v>
                </c:pt>
                <c:pt idx="1221">
                  <c:v>83</c:v>
                </c:pt>
                <c:pt idx="1222">
                  <c:v>59</c:v>
                </c:pt>
                <c:pt idx="1223">
                  <c:v>231</c:v>
                </c:pt>
                <c:pt idx="1224">
                  <c:v>110</c:v>
                </c:pt>
                <c:pt idx="1225">
                  <c:v>74</c:v>
                </c:pt>
                <c:pt idx="1226">
                  <c:v>96</c:v>
                </c:pt>
                <c:pt idx="1227">
                  <c:v>152</c:v>
                </c:pt>
                <c:pt idx="1228">
                  <c:v>112</c:v>
                </c:pt>
                <c:pt idx="1229">
                  <c:v>91</c:v>
                </c:pt>
                <c:pt idx="1230">
                  <c:v>160</c:v>
                </c:pt>
                <c:pt idx="1231">
                  <c:v>83</c:v>
                </c:pt>
                <c:pt idx="1232">
                  <c:v>64</c:v>
                </c:pt>
                <c:pt idx="1233">
                  <c:v>224</c:v>
                </c:pt>
                <c:pt idx="1234">
                  <c:v>68</c:v>
                </c:pt>
                <c:pt idx="1235">
                  <c:v>91</c:v>
                </c:pt>
                <c:pt idx="1236">
                  <c:v>153</c:v>
                </c:pt>
                <c:pt idx="1237">
                  <c:v>81</c:v>
                </c:pt>
                <c:pt idx="1238">
                  <c:v>159</c:v>
                </c:pt>
                <c:pt idx="1239">
                  <c:v>176</c:v>
                </c:pt>
                <c:pt idx="1240">
                  <c:v>105</c:v>
                </c:pt>
                <c:pt idx="1241">
                  <c:v>119</c:v>
                </c:pt>
                <c:pt idx="1242">
                  <c:v>116</c:v>
                </c:pt>
                <c:pt idx="1243">
                  <c:v>83</c:v>
                </c:pt>
                <c:pt idx="1244">
                  <c:v>202</c:v>
                </c:pt>
                <c:pt idx="1245">
                  <c:v>75</c:v>
                </c:pt>
                <c:pt idx="1246">
                  <c:v>71</c:v>
                </c:pt>
                <c:pt idx="1247">
                  <c:v>65</c:v>
                </c:pt>
                <c:pt idx="1248">
                  <c:v>103</c:v>
                </c:pt>
                <c:pt idx="1249">
                  <c:v>78</c:v>
                </c:pt>
                <c:pt idx="1250">
                  <c:v>78</c:v>
                </c:pt>
                <c:pt idx="1251">
                  <c:v>98</c:v>
                </c:pt>
                <c:pt idx="1252">
                  <c:v>98</c:v>
                </c:pt>
                <c:pt idx="1253">
                  <c:v>85</c:v>
                </c:pt>
                <c:pt idx="1254">
                  <c:v>77</c:v>
                </c:pt>
                <c:pt idx="1255">
                  <c:v>170</c:v>
                </c:pt>
                <c:pt idx="1256">
                  <c:v>42</c:v>
                </c:pt>
                <c:pt idx="1257">
                  <c:v>146</c:v>
                </c:pt>
                <c:pt idx="1258">
                  <c:v>76</c:v>
                </c:pt>
                <c:pt idx="1259">
                  <c:v>77</c:v>
                </c:pt>
                <c:pt idx="1260">
                  <c:v>31</c:v>
                </c:pt>
                <c:pt idx="1261">
                  <c:v>58</c:v>
                </c:pt>
                <c:pt idx="1262">
                  <c:v>43</c:v>
                </c:pt>
                <c:pt idx="1263">
                  <c:v>56</c:v>
                </c:pt>
                <c:pt idx="1264">
                  <c:v>63</c:v>
                </c:pt>
                <c:pt idx="1265">
                  <c:v>50</c:v>
                </c:pt>
                <c:pt idx="1266">
                  <c:v>28</c:v>
                </c:pt>
                <c:pt idx="1267">
                  <c:v>85</c:v>
                </c:pt>
                <c:pt idx="1268">
                  <c:v>95</c:v>
                </c:pt>
                <c:pt idx="1269">
                  <c:v>95</c:v>
                </c:pt>
                <c:pt idx="1270">
                  <c:v>56</c:v>
                </c:pt>
                <c:pt idx="1271">
                  <c:v>84</c:v>
                </c:pt>
                <c:pt idx="1272">
                  <c:v>63</c:v>
                </c:pt>
                <c:pt idx="1273">
                  <c:v>228</c:v>
                </c:pt>
                <c:pt idx="1274">
                  <c:v>84</c:v>
                </c:pt>
                <c:pt idx="1275">
                  <c:v>221</c:v>
                </c:pt>
                <c:pt idx="1276">
                  <c:v>304</c:v>
                </c:pt>
                <c:pt idx="1277">
                  <c:v>68</c:v>
                </c:pt>
                <c:pt idx="1278">
                  <c:v>208</c:v>
                </c:pt>
                <c:pt idx="1279">
                  <c:v>210</c:v>
                </c:pt>
                <c:pt idx="1280">
                  <c:v>273</c:v>
                </c:pt>
                <c:pt idx="1281">
                  <c:v>187</c:v>
                </c:pt>
                <c:pt idx="1282">
                  <c:v>173</c:v>
                </c:pt>
                <c:pt idx="1283">
                  <c:v>297</c:v>
                </c:pt>
                <c:pt idx="1284">
                  <c:v>146</c:v>
                </c:pt>
                <c:pt idx="1285">
                  <c:v>187</c:v>
                </c:pt>
                <c:pt idx="1286">
                  <c:v>73</c:v>
                </c:pt>
                <c:pt idx="1287">
                  <c:v>84</c:v>
                </c:pt>
                <c:pt idx="1288">
                  <c:v>35</c:v>
                </c:pt>
                <c:pt idx="1289">
                  <c:v>101</c:v>
                </c:pt>
                <c:pt idx="1290">
                  <c:v>95</c:v>
                </c:pt>
                <c:pt idx="1291">
                  <c:v>57</c:v>
                </c:pt>
                <c:pt idx="1292">
                  <c:v>88</c:v>
                </c:pt>
                <c:pt idx="1293">
                  <c:v>166</c:v>
                </c:pt>
                <c:pt idx="1294">
                  <c:v>70</c:v>
                </c:pt>
                <c:pt idx="1295">
                  <c:v>56</c:v>
                </c:pt>
                <c:pt idx="1296">
                  <c:v>211</c:v>
                </c:pt>
                <c:pt idx="1297">
                  <c:v>33</c:v>
                </c:pt>
                <c:pt idx="1298">
                  <c:v>98</c:v>
                </c:pt>
                <c:pt idx="1299">
                  <c:v>70</c:v>
                </c:pt>
                <c:pt idx="1300">
                  <c:v>67</c:v>
                </c:pt>
                <c:pt idx="1301">
                  <c:v>54</c:v>
                </c:pt>
                <c:pt idx="1302">
                  <c:v>70</c:v>
                </c:pt>
                <c:pt idx="1303">
                  <c:v>68</c:v>
                </c:pt>
                <c:pt idx="1304">
                  <c:v>182</c:v>
                </c:pt>
                <c:pt idx="1305">
                  <c:v>182</c:v>
                </c:pt>
                <c:pt idx="1306">
                  <c:v>76</c:v>
                </c:pt>
                <c:pt idx="1307">
                  <c:v>75</c:v>
                </c:pt>
                <c:pt idx="1308">
                  <c:v>47</c:v>
                </c:pt>
                <c:pt idx="1309">
                  <c:v>89</c:v>
                </c:pt>
                <c:pt idx="1310">
                  <c:v>56</c:v>
                </c:pt>
                <c:pt idx="1311">
                  <c:v>92</c:v>
                </c:pt>
                <c:pt idx="1312">
                  <c:v>275</c:v>
                </c:pt>
                <c:pt idx="1313">
                  <c:v>78</c:v>
                </c:pt>
                <c:pt idx="1314">
                  <c:v>76</c:v>
                </c:pt>
                <c:pt idx="1315">
                  <c:v>111</c:v>
                </c:pt>
                <c:pt idx="1316">
                  <c:v>73</c:v>
                </c:pt>
                <c:pt idx="1317">
                  <c:v>78</c:v>
                </c:pt>
                <c:pt idx="1318">
                  <c:v>10</c:v>
                </c:pt>
                <c:pt idx="1319">
                  <c:v>76</c:v>
                </c:pt>
                <c:pt idx="1320">
                  <c:v>57</c:v>
                </c:pt>
                <c:pt idx="1321">
                  <c:v>66</c:v>
                </c:pt>
                <c:pt idx="1322">
                  <c:v>52</c:v>
                </c:pt>
                <c:pt idx="1323">
                  <c:v>119</c:v>
                </c:pt>
                <c:pt idx="1324">
                  <c:v>72</c:v>
                </c:pt>
                <c:pt idx="1325">
                  <c:v>66</c:v>
                </c:pt>
                <c:pt idx="1326">
                  <c:v>157</c:v>
                </c:pt>
                <c:pt idx="1327">
                  <c:v>92</c:v>
                </c:pt>
                <c:pt idx="1328">
                  <c:v>97</c:v>
                </c:pt>
                <c:pt idx="1329">
                  <c:v>135</c:v>
                </c:pt>
                <c:pt idx="1330">
                  <c:v>185</c:v>
                </c:pt>
                <c:pt idx="1331">
                  <c:v>88</c:v>
                </c:pt>
                <c:pt idx="1332">
                  <c:v>95</c:v>
                </c:pt>
                <c:pt idx="1333">
                  <c:v>60</c:v>
                </c:pt>
                <c:pt idx="1334">
                  <c:v>100</c:v>
                </c:pt>
                <c:pt idx="1335">
                  <c:v>56</c:v>
                </c:pt>
                <c:pt idx="1336">
                  <c:v>101</c:v>
                </c:pt>
                <c:pt idx="1337">
                  <c:v>120</c:v>
                </c:pt>
                <c:pt idx="1338">
                  <c:v>95</c:v>
                </c:pt>
                <c:pt idx="1339">
                  <c:v>253</c:v>
                </c:pt>
                <c:pt idx="1340">
                  <c:v>190</c:v>
                </c:pt>
                <c:pt idx="1341">
                  <c:v>59</c:v>
                </c:pt>
                <c:pt idx="1342">
                  <c:v>95</c:v>
                </c:pt>
                <c:pt idx="1343">
                  <c:v>63</c:v>
                </c:pt>
                <c:pt idx="1344">
                  <c:v>88</c:v>
                </c:pt>
                <c:pt idx="1345">
                  <c:v>49</c:v>
                </c:pt>
                <c:pt idx="1346">
                  <c:v>252</c:v>
                </c:pt>
                <c:pt idx="1347">
                  <c:v>49</c:v>
                </c:pt>
                <c:pt idx="1348">
                  <c:v>60</c:v>
                </c:pt>
                <c:pt idx="1349">
                  <c:v>277</c:v>
                </c:pt>
                <c:pt idx="1350">
                  <c:v>179</c:v>
                </c:pt>
                <c:pt idx="1351">
                  <c:v>59</c:v>
                </c:pt>
                <c:pt idx="1352">
                  <c:v>109</c:v>
                </c:pt>
                <c:pt idx="1353">
                  <c:v>17</c:v>
                </c:pt>
                <c:pt idx="1354">
                  <c:v>285</c:v>
                </c:pt>
                <c:pt idx="1355">
                  <c:v>41</c:v>
                </c:pt>
                <c:pt idx="1356">
                  <c:v>68</c:v>
                </c:pt>
                <c:pt idx="1357">
                  <c:v>89</c:v>
                </c:pt>
                <c:pt idx="1358">
                  <c:v>89</c:v>
                </c:pt>
                <c:pt idx="1359">
                  <c:v>89</c:v>
                </c:pt>
                <c:pt idx="1360">
                  <c:v>63</c:v>
                </c:pt>
                <c:pt idx="1361">
                  <c:v>63</c:v>
                </c:pt>
                <c:pt idx="1362">
                  <c:v>118</c:v>
                </c:pt>
                <c:pt idx="1363">
                  <c:v>138</c:v>
                </c:pt>
                <c:pt idx="1364">
                  <c:v>146</c:v>
                </c:pt>
                <c:pt idx="1365">
                  <c:v>105</c:v>
                </c:pt>
                <c:pt idx="1366">
                  <c:v>132</c:v>
                </c:pt>
                <c:pt idx="1367">
                  <c:v>120</c:v>
                </c:pt>
                <c:pt idx="1368">
                  <c:v>49</c:v>
                </c:pt>
                <c:pt idx="1369">
                  <c:v>82</c:v>
                </c:pt>
                <c:pt idx="1370">
                  <c:v>111</c:v>
                </c:pt>
                <c:pt idx="1371">
                  <c:v>99</c:v>
                </c:pt>
                <c:pt idx="1372">
                  <c:v>120</c:v>
                </c:pt>
                <c:pt idx="1373">
                  <c:v>148</c:v>
                </c:pt>
                <c:pt idx="1374">
                  <c:v>120</c:v>
                </c:pt>
                <c:pt idx="1375">
                  <c:v>120</c:v>
                </c:pt>
                <c:pt idx="1376">
                  <c:v>116</c:v>
                </c:pt>
                <c:pt idx="1377">
                  <c:v>88</c:v>
                </c:pt>
                <c:pt idx="1378">
                  <c:v>78</c:v>
                </c:pt>
                <c:pt idx="1379">
                  <c:v>116</c:v>
                </c:pt>
                <c:pt idx="1380">
                  <c:v>57</c:v>
                </c:pt>
                <c:pt idx="1381">
                  <c:v>120</c:v>
                </c:pt>
                <c:pt idx="1382">
                  <c:v>91</c:v>
                </c:pt>
                <c:pt idx="1383">
                  <c:v>163</c:v>
                </c:pt>
                <c:pt idx="1384">
                  <c:v>145</c:v>
                </c:pt>
                <c:pt idx="1385">
                  <c:v>63</c:v>
                </c:pt>
                <c:pt idx="1386">
                  <c:v>90</c:v>
                </c:pt>
                <c:pt idx="1387">
                  <c:v>112</c:v>
                </c:pt>
                <c:pt idx="1388">
                  <c:v>183</c:v>
                </c:pt>
                <c:pt idx="1389">
                  <c:v>240</c:v>
                </c:pt>
                <c:pt idx="1390">
                  <c:v>54</c:v>
                </c:pt>
                <c:pt idx="1391">
                  <c:v>58</c:v>
                </c:pt>
                <c:pt idx="1392">
                  <c:v>232</c:v>
                </c:pt>
                <c:pt idx="1393">
                  <c:v>58</c:v>
                </c:pt>
                <c:pt idx="1394">
                  <c:v>70</c:v>
                </c:pt>
                <c:pt idx="1395">
                  <c:v>50</c:v>
                </c:pt>
                <c:pt idx="1396">
                  <c:v>77</c:v>
                </c:pt>
                <c:pt idx="1397">
                  <c:v>92</c:v>
                </c:pt>
                <c:pt idx="1398">
                  <c:v>45</c:v>
                </c:pt>
                <c:pt idx="1399">
                  <c:v>91</c:v>
                </c:pt>
                <c:pt idx="1400">
                  <c:v>100</c:v>
                </c:pt>
                <c:pt idx="1401">
                  <c:v>77</c:v>
                </c:pt>
                <c:pt idx="1402">
                  <c:v>219</c:v>
                </c:pt>
                <c:pt idx="1403">
                  <c:v>56</c:v>
                </c:pt>
                <c:pt idx="1404">
                  <c:v>63</c:v>
                </c:pt>
                <c:pt idx="1405">
                  <c:v>98</c:v>
                </c:pt>
                <c:pt idx="1406">
                  <c:v>56</c:v>
                </c:pt>
                <c:pt idx="1407">
                  <c:v>72</c:v>
                </c:pt>
                <c:pt idx="1408">
                  <c:v>106</c:v>
                </c:pt>
                <c:pt idx="1409">
                  <c:v>53</c:v>
                </c:pt>
                <c:pt idx="1410">
                  <c:v>101</c:v>
                </c:pt>
                <c:pt idx="1411">
                  <c:v>81</c:v>
                </c:pt>
                <c:pt idx="1412">
                  <c:v>71</c:v>
                </c:pt>
                <c:pt idx="1413">
                  <c:v>99</c:v>
                </c:pt>
                <c:pt idx="1414">
                  <c:v>49</c:v>
                </c:pt>
                <c:pt idx="1415">
                  <c:v>98</c:v>
                </c:pt>
                <c:pt idx="1416">
                  <c:v>123</c:v>
                </c:pt>
                <c:pt idx="1417">
                  <c:v>58</c:v>
                </c:pt>
                <c:pt idx="1418">
                  <c:v>109</c:v>
                </c:pt>
                <c:pt idx="1419">
                  <c:v>49</c:v>
                </c:pt>
                <c:pt idx="1420">
                  <c:v>8</c:v>
                </c:pt>
                <c:pt idx="1421">
                  <c:v>95</c:v>
                </c:pt>
                <c:pt idx="1422">
                  <c:v>180</c:v>
                </c:pt>
                <c:pt idx="1423">
                  <c:v>18</c:v>
                </c:pt>
                <c:pt idx="1424">
                  <c:v>168</c:v>
                </c:pt>
                <c:pt idx="1425">
                  <c:v>94</c:v>
                </c:pt>
                <c:pt idx="1426">
                  <c:v>73</c:v>
                </c:pt>
                <c:pt idx="1427">
                  <c:v>168</c:v>
                </c:pt>
                <c:pt idx="1428">
                  <c:v>143</c:v>
                </c:pt>
                <c:pt idx="1429">
                  <c:v>125</c:v>
                </c:pt>
                <c:pt idx="1430">
                  <c:v>167</c:v>
                </c:pt>
                <c:pt idx="1431">
                  <c:v>88</c:v>
                </c:pt>
                <c:pt idx="1432">
                  <c:v>54</c:v>
                </c:pt>
                <c:pt idx="1433">
                  <c:v>249</c:v>
                </c:pt>
                <c:pt idx="1434">
                  <c:v>143</c:v>
                </c:pt>
                <c:pt idx="1435">
                  <c:v>180</c:v>
                </c:pt>
                <c:pt idx="1436">
                  <c:v>90</c:v>
                </c:pt>
                <c:pt idx="1437">
                  <c:v>196</c:v>
                </c:pt>
                <c:pt idx="1438">
                  <c:v>56</c:v>
                </c:pt>
                <c:pt idx="1439">
                  <c:v>77</c:v>
                </c:pt>
                <c:pt idx="1440">
                  <c:v>90</c:v>
                </c:pt>
                <c:pt idx="1441">
                  <c:v>104</c:v>
                </c:pt>
                <c:pt idx="1442">
                  <c:v>228</c:v>
                </c:pt>
                <c:pt idx="1443">
                  <c:v>56</c:v>
                </c:pt>
                <c:pt idx="1444">
                  <c:v>90</c:v>
                </c:pt>
                <c:pt idx="1445">
                  <c:v>61</c:v>
                </c:pt>
                <c:pt idx="1446">
                  <c:v>40</c:v>
                </c:pt>
                <c:pt idx="1447">
                  <c:v>253</c:v>
                </c:pt>
                <c:pt idx="1448">
                  <c:v>224</c:v>
                </c:pt>
                <c:pt idx="1449">
                  <c:v>242</c:v>
                </c:pt>
                <c:pt idx="1450">
                  <c:v>285</c:v>
                </c:pt>
                <c:pt idx="1451">
                  <c:v>113</c:v>
                </c:pt>
                <c:pt idx="1452">
                  <c:v>75</c:v>
                </c:pt>
                <c:pt idx="1453">
                  <c:v>182</c:v>
                </c:pt>
                <c:pt idx="1454">
                  <c:v>53</c:v>
                </c:pt>
                <c:pt idx="1455">
                  <c:v>120</c:v>
                </c:pt>
                <c:pt idx="1456">
                  <c:v>285</c:v>
                </c:pt>
                <c:pt idx="1457">
                  <c:v>244</c:v>
                </c:pt>
                <c:pt idx="1458">
                  <c:v>215</c:v>
                </c:pt>
                <c:pt idx="1459">
                  <c:v>49</c:v>
                </c:pt>
                <c:pt idx="1460">
                  <c:v>63</c:v>
                </c:pt>
                <c:pt idx="1461">
                  <c:v>131</c:v>
                </c:pt>
                <c:pt idx="1462">
                  <c:v>111</c:v>
                </c:pt>
                <c:pt idx="1463">
                  <c:v>180</c:v>
                </c:pt>
                <c:pt idx="1464">
                  <c:v>194</c:v>
                </c:pt>
                <c:pt idx="1465">
                  <c:v>81</c:v>
                </c:pt>
                <c:pt idx="1466">
                  <c:v>165</c:v>
                </c:pt>
                <c:pt idx="1467">
                  <c:v>176</c:v>
                </c:pt>
                <c:pt idx="1468">
                  <c:v>97</c:v>
                </c:pt>
                <c:pt idx="1469">
                  <c:v>20</c:v>
                </c:pt>
                <c:pt idx="1470">
                  <c:v>97</c:v>
                </c:pt>
                <c:pt idx="1471">
                  <c:v>86</c:v>
                </c:pt>
                <c:pt idx="1472">
                  <c:v>280</c:v>
                </c:pt>
                <c:pt idx="1473">
                  <c:v>79</c:v>
                </c:pt>
                <c:pt idx="1474">
                  <c:v>64</c:v>
                </c:pt>
                <c:pt idx="1475">
                  <c:v>97</c:v>
                </c:pt>
                <c:pt idx="1476">
                  <c:v>16</c:v>
                </c:pt>
                <c:pt idx="1477">
                  <c:v>194</c:v>
                </c:pt>
                <c:pt idx="1478">
                  <c:v>34</c:v>
                </c:pt>
                <c:pt idx="1479">
                  <c:v>280</c:v>
                </c:pt>
                <c:pt idx="1480">
                  <c:v>127</c:v>
                </c:pt>
                <c:pt idx="1481">
                  <c:v>84</c:v>
                </c:pt>
                <c:pt idx="1482">
                  <c:v>48</c:v>
                </c:pt>
                <c:pt idx="1483">
                  <c:v>120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'Whole service from July 2014'!$E$1</c:f>
              <c:strCache>
                <c:ptCount val="1"/>
                <c:pt idx="0">
                  <c:v>Average = 106 days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Pt>
            <c:idx val="86"/>
            <c:bubble3D val="0"/>
            <c:spPr>
              <a:ln w="25400">
                <a:noFill/>
              </a:ln>
            </c:spPr>
          </c:dPt>
          <c:cat>
            <c:numRef>
              <c:f>'Whole service from July 2014'!$C$2:$C$1485</c:f>
              <c:numCache>
                <c:formatCode>m/d/yyyy</c:formatCode>
                <c:ptCount val="1484"/>
                <c:pt idx="0">
                  <c:v>41821</c:v>
                </c:pt>
                <c:pt idx="1">
                  <c:v>41821</c:v>
                </c:pt>
                <c:pt idx="2">
                  <c:v>41821</c:v>
                </c:pt>
                <c:pt idx="3">
                  <c:v>41821</c:v>
                </c:pt>
                <c:pt idx="4">
                  <c:v>41821</c:v>
                </c:pt>
                <c:pt idx="5">
                  <c:v>41821</c:v>
                </c:pt>
                <c:pt idx="6">
                  <c:v>41821</c:v>
                </c:pt>
                <c:pt idx="7">
                  <c:v>41821</c:v>
                </c:pt>
                <c:pt idx="8">
                  <c:v>41821</c:v>
                </c:pt>
                <c:pt idx="9">
                  <c:v>41821</c:v>
                </c:pt>
                <c:pt idx="10">
                  <c:v>41821</c:v>
                </c:pt>
                <c:pt idx="11">
                  <c:v>41821</c:v>
                </c:pt>
                <c:pt idx="12">
                  <c:v>41821</c:v>
                </c:pt>
                <c:pt idx="13">
                  <c:v>41821</c:v>
                </c:pt>
                <c:pt idx="14">
                  <c:v>41821</c:v>
                </c:pt>
                <c:pt idx="15">
                  <c:v>41821</c:v>
                </c:pt>
                <c:pt idx="16">
                  <c:v>41822</c:v>
                </c:pt>
                <c:pt idx="17">
                  <c:v>41822</c:v>
                </c:pt>
                <c:pt idx="18">
                  <c:v>41822</c:v>
                </c:pt>
                <c:pt idx="19">
                  <c:v>41822</c:v>
                </c:pt>
                <c:pt idx="20">
                  <c:v>41822</c:v>
                </c:pt>
                <c:pt idx="21">
                  <c:v>41822</c:v>
                </c:pt>
                <c:pt idx="22">
                  <c:v>41822</c:v>
                </c:pt>
                <c:pt idx="23">
                  <c:v>41822</c:v>
                </c:pt>
                <c:pt idx="24">
                  <c:v>41822</c:v>
                </c:pt>
                <c:pt idx="25">
                  <c:v>41822</c:v>
                </c:pt>
                <c:pt idx="26">
                  <c:v>41822</c:v>
                </c:pt>
                <c:pt idx="27">
                  <c:v>41822</c:v>
                </c:pt>
                <c:pt idx="28">
                  <c:v>41822</c:v>
                </c:pt>
                <c:pt idx="29">
                  <c:v>41822</c:v>
                </c:pt>
                <c:pt idx="30">
                  <c:v>41822</c:v>
                </c:pt>
                <c:pt idx="31">
                  <c:v>41822</c:v>
                </c:pt>
                <c:pt idx="32">
                  <c:v>41822</c:v>
                </c:pt>
                <c:pt idx="33">
                  <c:v>41822</c:v>
                </c:pt>
                <c:pt idx="34">
                  <c:v>41822</c:v>
                </c:pt>
                <c:pt idx="35">
                  <c:v>41822</c:v>
                </c:pt>
                <c:pt idx="36">
                  <c:v>41822</c:v>
                </c:pt>
                <c:pt idx="37">
                  <c:v>41822</c:v>
                </c:pt>
                <c:pt idx="38">
                  <c:v>41822</c:v>
                </c:pt>
                <c:pt idx="39">
                  <c:v>41823</c:v>
                </c:pt>
                <c:pt idx="40">
                  <c:v>41823</c:v>
                </c:pt>
                <c:pt idx="41">
                  <c:v>41823</c:v>
                </c:pt>
                <c:pt idx="42">
                  <c:v>41823</c:v>
                </c:pt>
                <c:pt idx="43">
                  <c:v>41823</c:v>
                </c:pt>
                <c:pt idx="44">
                  <c:v>41823</c:v>
                </c:pt>
                <c:pt idx="45">
                  <c:v>41823</c:v>
                </c:pt>
                <c:pt idx="46">
                  <c:v>41823</c:v>
                </c:pt>
                <c:pt idx="47">
                  <c:v>41823</c:v>
                </c:pt>
                <c:pt idx="48">
                  <c:v>41823</c:v>
                </c:pt>
                <c:pt idx="49">
                  <c:v>41823</c:v>
                </c:pt>
                <c:pt idx="50">
                  <c:v>41823</c:v>
                </c:pt>
                <c:pt idx="51">
                  <c:v>41823</c:v>
                </c:pt>
                <c:pt idx="52">
                  <c:v>41823</c:v>
                </c:pt>
                <c:pt idx="53">
                  <c:v>41823</c:v>
                </c:pt>
                <c:pt idx="54">
                  <c:v>41823</c:v>
                </c:pt>
                <c:pt idx="55">
                  <c:v>41823</c:v>
                </c:pt>
                <c:pt idx="56">
                  <c:v>41823</c:v>
                </c:pt>
                <c:pt idx="57">
                  <c:v>41823</c:v>
                </c:pt>
                <c:pt idx="58">
                  <c:v>41823</c:v>
                </c:pt>
                <c:pt idx="59">
                  <c:v>41823</c:v>
                </c:pt>
                <c:pt idx="60">
                  <c:v>41823</c:v>
                </c:pt>
                <c:pt idx="61">
                  <c:v>41823</c:v>
                </c:pt>
                <c:pt idx="62">
                  <c:v>41824</c:v>
                </c:pt>
                <c:pt idx="63">
                  <c:v>41824</c:v>
                </c:pt>
                <c:pt idx="64">
                  <c:v>41824</c:v>
                </c:pt>
                <c:pt idx="65">
                  <c:v>41824</c:v>
                </c:pt>
                <c:pt idx="66">
                  <c:v>41824</c:v>
                </c:pt>
                <c:pt idx="67">
                  <c:v>41824</c:v>
                </c:pt>
                <c:pt idx="68">
                  <c:v>41824</c:v>
                </c:pt>
                <c:pt idx="69">
                  <c:v>41824</c:v>
                </c:pt>
                <c:pt idx="70">
                  <c:v>41824</c:v>
                </c:pt>
                <c:pt idx="71">
                  <c:v>41824</c:v>
                </c:pt>
                <c:pt idx="72">
                  <c:v>41827</c:v>
                </c:pt>
                <c:pt idx="73">
                  <c:v>41827</c:v>
                </c:pt>
                <c:pt idx="74">
                  <c:v>41827</c:v>
                </c:pt>
                <c:pt idx="75">
                  <c:v>41827</c:v>
                </c:pt>
                <c:pt idx="76">
                  <c:v>41827</c:v>
                </c:pt>
                <c:pt idx="77">
                  <c:v>41827</c:v>
                </c:pt>
                <c:pt idx="78">
                  <c:v>41827</c:v>
                </c:pt>
                <c:pt idx="79">
                  <c:v>41827</c:v>
                </c:pt>
                <c:pt idx="80">
                  <c:v>41827</c:v>
                </c:pt>
                <c:pt idx="81">
                  <c:v>41827</c:v>
                </c:pt>
                <c:pt idx="82">
                  <c:v>41827</c:v>
                </c:pt>
                <c:pt idx="83">
                  <c:v>41827</c:v>
                </c:pt>
                <c:pt idx="84">
                  <c:v>41828</c:v>
                </c:pt>
                <c:pt idx="85">
                  <c:v>41828</c:v>
                </c:pt>
                <c:pt idx="86">
                  <c:v>41828</c:v>
                </c:pt>
                <c:pt idx="87">
                  <c:v>41828</c:v>
                </c:pt>
                <c:pt idx="88">
                  <c:v>41828</c:v>
                </c:pt>
                <c:pt idx="89">
                  <c:v>41828</c:v>
                </c:pt>
                <c:pt idx="90">
                  <c:v>41828</c:v>
                </c:pt>
                <c:pt idx="91">
                  <c:v>41828</c:v>
                </c:pt>
                <c:pt idx="92">
                  <c:v>41828</c:v>
                </c:pt>
                <c:pt idx="93">
                  <c:v>41828</c:v>
                </c:pt>
                <c:pt idx="94">
                  <c:v>41828</c:v>
                </c:pt>
                <c:pt idx="95">
                  <c:v>41828</c:v>
                </c:pt>
                <c:pt idx="96">
                  <c:v>41828</c:v>
                </c:pt>
                <c:pt idx="97">
                  <c:v>41828</c:v>
                </c:pt>
                <c:pt idx="98">
                  <c:v>41829</c:v>
                </c:pt>
                <c:pt idx="99">
                  <c:v>41829</c:v>
                </c:pt>
                <c:pt idx="100">
                  <c:v>41829</c:v>
                </c:pt>
                <c:pt idx="101">
                  <c:v>41829</c:v>
                </c:pt>
                <c:pt idx="102">
                  <c:v>41829</c:v>
                </c:pt>
                <c:pt idx="103">
                  <c:v>41829</c:v>
                </c:pt>
                <c:pt idx="104">
                  <c:v>41829</c:v>
                </c:pt>
                <c:pt idx="105">
                  <c:v>41829</c:v>
                </c:pt>
                <c:pt idx="106">
                  <c:v>41829</c:v>
                </c:pt>
                <c:pt idx="107">
                  <c:v>41829</c:v>
                </c:pt>
                <c:pt idx="108">
                  <c:v>41829</c:v>
                </c:pt>
                <c:pt idx="109">
                  <c:v>41829</c:v>
                </c:pt>
                <c:pt idx="110">
                  <c:v>41830</c:v>
                </c:pt>
                <c:pt idx="111">
                  <c:v>41830</c:v>
                </c:pt>
                <c:pt idx="112">
                  <c:v>41830</c:v>
                </c:pt>
                <c:pt idx="113">
                  <c:v>41830</c:v>
                </c:pt>
                <c:pt idx="114">
                  <c:v>41830</c:v>
                </c:pt>
                <c:pt idx="115">
                  <c:v>41830</c:v>
                </c:pt>
                <c:pt idx="116">
                  <c:v>41830</c:v>
                </c:pt>
                <c:pt idx="117">
                  <c:v>41830</c:v>
                </c:pt>
                <c:pt idx="118">
                  <c:v>41830</c:v>
                </c:pt>
                <c:pt idx="119">
                  <c:v>41830</c:v>
                </c:pt>
                <c:pt idx="120">
                  <c:v>41830</c:v>
                </c:pt>
                <c:pt idx="121">
                  <c:v>41830</c:v>
                </c:pt>
                <c:pt idx="122">
                  <c:v>41830</c:v>
                </c:pt>
                <c:pt idx="123">
                  <c:v>41830</c:v>
                </c:pt>
                <c:pt idx="124">
                  <c:v>41831</c:v>
                </c:pt>
                <c:pt idx="125">
                  <c:v>41831</c:v>
                </c:pt>
                <c:pt idx="126">
                  <c:v>41831</c:v>
                </c:pt>
                <c:pt idx="127">
                  <c:v>41831</c:v>
                </c:pt>
                <c:pt idx="128">
                  <c:v>41831</c:v>
                </c:pt>
                <c:pt idx="129">
                  <c:v>41831</c:v>
                </c:pt>
                <c:pt idx="130">
                  <c:v>41831</c:v>
                </c:pt>
                <c:pt idx="131">
                  <c:v>41831</c:v>
                </c:pt>
                <c:pt idx="132">
                  <c:v>41831</c:v>
                </c:pt>
                <c:pt idx="133">
                  <c:v>41831</c:v>
                </c:pt>
                <c:pt idx="134">
                  <c:v>41831</c:v>
                </c:pt>
                <c:pt idx="135">
                  <c:v>41831</c:v>
                </c:pt>
                <c:pt idx="136">
                  <c:v>41831</c:v>
                </c:pt>
                <c:pt idx="137">
                  <c:v>41831</c:v>
                </c:pt>
                <c:pt idx="138">
                  <c:v>41831</c:v>
                </c:pt>
                <c:pt idx="139">
                  <c:v>41831</c:v>
                </c:pt>
                <c:pt idx="140">
                  <c:v>41831</c:v>
                </c:pt>
                <c:pt idx="141">
                  <c:v>41831</c:v>
                </c:pt>
                <c:pt idx="142">
                  <c:v>41831</c:v>
                </c:pt>
                <c:pt idx="143">
                  <c:v>41831</c:v>
                </c:pt>
                <c:pt idx="144">
                  <c:v>41834</c:v>
                </c:pt>
                <c:pt idx="145">
                  <c:v>41834</c:v>
                </c:pt>
                <c:pt idx="146">
                  <c:v>41834</c:v>
                </c:pt>
                <c:pt idx="147">
                  <c:v>41834</c:v>
                </c:pt>
                <c:pt idx="148">
                  <c:v>41834</c:v>
                </c:pt>
                <c:pt idx="149">
                  <c:v>41834</c:v>
                </c:pt>
                <c:pt idx="150">
                  <c:v>41834</c:v>
                </c:pt>
                <c:pt idx="151">
                  <c:v>41834</c:v>
                </c:pt>
                <c:pt idx="152">
                  <c:v>41834</c:v>
                </c:pt>
                <c:pt idx="153">
                  <c:v>41834</c:v>
                </c:pt>
                <c:pt idx="154">
                  <c:v>41834</c:v>
                </c:pt>
                <c:pt idx="155">
                  <c:v>41834</c:v>
                </c:pt>
                <c:pt idx="156">
                  <c:v>41834</c:v>
                </c:pt>
                <c:pt idx="157">
                  <c:v>41834</c:v>
                </c:pt>
                <c:pt idx="158">
                  <c:v>41834</c:v>
                </c:pt>
                <c:pt idx="159">
                  <c:v>41834</c:v>
                </c:pt>
                <c:pt idx="160">
                  <c:v>41834</c:v>
                </c:pt>
                <c:pt idx="161">
                  <c:v>41834</c:v>
                </c:pt>
                <c:pt idx="162">
                  <c:v>41835</c:v>
                </c:pt>
                <c:pt idx="163">
                  <c:v>41835</c:v>
                </c:pt>
                <c:pt idx="164">
                  <c:v>41835</c:v>
                </c:pt>
                <c:pt idx="165">
                  <c:v>41835</c:v>
                </c:pt>
                <c:pt idx="166">
                  <c:v>41835</c:v>
                </c:pt>
                <c:pt idx="167">
                  <c:v>41835</c:v>
                </c:pt>
                <c:pt idx="168">
                  <c:v>41835</c:v>
                </c:pt>
                <c:pt idx="169">
                  <c:v>41835</c:v>
                </c:pt>
                <c:pt idx="170">
                  <c:v>41835</c:v>
                </c:pt>
                <c:pt idx="171">
                  <c:v>41835</c:v>
                </c:pt>
                <c:pt idx="172">
                  <c:v>41835</c:v>
                </c:pt>
                <c:pt idx="173">
                  <c:v>41835</c:v>
                </c:pt>
                <c:pt idx="174">
                  <c:v>41835</c:v>
                </c:pt>
                <c:pt idx="175">
                  <c:v>41835</c:v>
                </c:pt>
                <c:pt idx="176">
                  <c:v>41835</c:v>
                </c:pt>
                <c:pt idx="177">
                  <c:v>41835</c:v>
                </c:pt>
                <c:pt idx="178">
                  <c:v>41836</c:v>
                </c:pt>
                <c:pt idx="179">
                  <c:v>41836</c:v>
                </c:pt>
                <c:pt idx="180">
                  <c:v>41836</c:v>
                </c:pt>
                <c:pt idx="181">
                  <c:v>41836</c:v>
                </c:pt>
                <c:pt idx="182">
                  <c:v>41836</c:v>
                </c:pt>
                <c:pt idx="183">
                  <c:v>41836</c:v>
                </c:pt>
                <c:pt idx="184">
                  <c:v>41836</c:v>
                </c:pt>
                <c:pt idx="185">
                  <c:v>41836</c:v>
                </c:pt>
                <c:pt idx="186">
                  <c:v>41836</c:v>
                </c:pt>
                <c:pt idx="187">
                  <c:v>41836</c:v>
                </c:pt>
                <c:pt idx="188">
                  <c:v>41836</c:v>
                </c:pt>
                <c:pt idx="189">
                  <c:v>41837</c:v>
                </c:pt>
                <c:pt idx="190">
                  <c:v>41837</c:v>
                </c:pt>
                <c:pt idx="191">
                  <c:v>41837</c:v>
                </c:pt>
                <c:pt idx="192">
                  <c:v>41837</c:v>
                </c:pt>
                <c:pt idx="193">
                  <c:v>41837</c:v>
                </c:pt>
                <c:pt idx="194">
                  <c:v>41837</c:v>
                </c:pt>
                <c:pt idx="195">
                  <c:v>41837</c:v>
                </c:pt>
                <c:pt idx="196">
                  <c:v>41837</c:v>
                </c:pt>
                <c:pt idx="197">
                  <c:v>41837</c:v>
                </c:pt>
                <c:pt idx="198">
                  <c:v>41838</c:v>
                </c:pt>
                <c:pt idx="199">
                  <c:v>41838</c:v>
                </c:pt>
                <c:pt idx="200">
                  <c:v>41838</c:v>
                </c:pt>
                <c:pt idx="201">
                  <c:v>41838</c:v>
                </c:pt>
                <c:pt idx="202">
                  <c:v>41838</c:v>
                </c:pt>
                <c:pt idx="203">
                  <c:v>41838</c:v>
                </c:pt>
                <c:pt idx="204">
                  <c:v>41838</c:v>
                </c:pt>
                <c:pt idx="205">
                  <c:v>41838</c:v>
                </c:pt>
                <c:pt idx="206">
                  <c:v>41838</c:v>
                </c:pt>
                <c:pt idx="207">
                  <c:v>41838</c:v>
                </c:pt>
                <c:pt idx="208">
                  <c:v>41838</c:v>
                </c:pt>
                <c:pt idx="209">
                  <c:v>41838</c:v>
                </c:pt>
                <c:pt idx="210">
                  <c:v>41838</c:v>
                </c:pt>
                <c:pt idx="211">
                  <c:v>41838</c:v>
                </c:pt>
                <c:pt idx="212">
                  <c:v>41838</c:v>
                </c:pt>
                <c:pt idx="213">
                  <c:v>41841</c:v>
                </c:pt>
                <c:pt idx="214">
                  <c:v>41841</c:v>
                </c:pt>
                <c:pt idx="215">
                  <c:v>41841</c:v>
                </c:pt>
                <c:pt idx="216">
                  <c:v>41841</c:v>
                </c:pt>
                <c:pt idx="217">
                  <c:v>41841</c:v>
                </c:pt>
                <c:pt idx="218">
                  <c:v>41841</c:v>
                </c:pt>
                <c:pt idx="219">
                  <c:v>41841</c:v>
                </c:pt>
                <c:pt idx="220">
                  <c:v>41841</c:v>
                </c:pt>
                <c:pt idx="221">
                  <c:v>41841</c:v>
                </c:pt>
                <c:pt idx="222">
                  <c:v>41841</c:v>
                </c:pt>
                <c:pt idx="223">
                  <c:v>41841</c:v>
                </c:pt>
                <c:pt idx="224">
                  <c:v>41841</c:v>
                </c:pt>
                <c:pt idx="225">
                  <c:v>41841</c:v>
                </c:pt>
                <c:pt idx="226">
                  <c:v>41841</c:v>
                </c:pt>
                <c:pt idx="227">
                  <c:v>41841</c:v>
                </c:pt>
                <c:pt idx="228">
                  <c:v>41842</c:v>
                </c:pt>
                <c:pt idx="229">
                  <c:v>41842</c:v>
                </c:pt>
                <c:pt idx="230">
                  <c:v>41842</c:v>
                </c:pt>
                <c:pt idx="231">
                  <c:v>41842</c:v>
                </c:pt>
                <c:pt idx="232">
                  <c:v>41842</c:v>
                </c:pt>
                <c:pt idx="233">
                  <c:v>41842</c:v>
                </c:pt>
                <c:pt idx="234">
                  <c:v>41842</c:v>
                </c:pt>
                <c:pt idx="235">
                  <c:v>41842</c:v>
                </c:pt>
                <c:pt idx="236">
                  <c:v>41842</c:v>
                </c:pt>
                <c:pt idx="237">
                  <c:v>41842</c:v>
                </c:pt>
                <c:pt idx="238">
                  <c:v>41842</c:v>
                </c:pt>
                <c:pt idx="239">
                  <c:v>41842</c:v>
                </c:pt>
                <c:pt idx="240">
                  <c:v>41843</c:v>
                </c:pt>
                <c:pt idx="241">
                  <c:v>41843</c:v>
                </c:pt>
                <c:pt idx="242">
                  <c:v>41843</c:v>
                </c:pt>
                <c:pt idx="243">
                  <c:v>41843</c:v>
                </c:pt>
                <c:pt idx="244">
                  <c:v>41843</c:v>
                </c:pt>
                <c:pt idx="245">
                  <c:v>41843</c:v>
                </c:pt>
                <c:pt idx="246">
                  <c:v>41843</c:v>
                </c:pt>
                <c:pt idx="247">
                  <c:v>41843</c:v>
                </c:pt>
                <c:pt idx="248">
                  <c:v>41843</c:v>
                </c:pt>
                <c:pt idx="249">
                  <c:v>41843</c:v>
                </c:pt>
                <c:pt idx="250">
                  <c:v>41843</c:v>
                </c:pt>
                <c:pt idx="251">
                  <c:v>41843</c:v>
                </c:pt>
                <c:pt idx="252">
                  <c:v>41843</c:v>
                </c:pt>
                <c:pt idx="253">
                  <c:v>41843</c:v>
                </c:pt>
                <c:pt idx="254">
                  <c:v>41843</c:v>
                </c:pt>
                <c:pt idx="255">
                  <c:v>41843</c:v>
                </c:pt>
                <c:pt idx="256">
                  <c:v>41843</c:v>
                </c:pt>
                <c:pt idx="257">
                  <c:v>41843</c:v>
                </c:pt>
                <c:pt idx="258">
                  <c:v>41843</c:v>
                </c:pt>
                <c:pt idx="259">
                  <c:v>41843</c:v>
                </c:pt>
                <c:pt idx="260">
                  <c:v>41843</c:v>
                </c:pt>
                <c:pt idx="261">
                  <c:v>41843</c:v>
                </c:pt>
                <c:pt idx="262">
                  <c:v>41843</c:v>
                </c:pt>
                <c:pt idx="263">
                  <c:v>41843</c:v>
                </c:pt>
                <c:pt idx="264">
                  <c:v>41843</c:v>
                </c:pt>
                <c:pt idx="265">
                  <c:v>41844</c:v>
                </c:pt>
                <c:pt idx="266">
                  <c:v>41844</c:v>
                </c:pt>
                <c:pt idx="267">
                  <c:v>41844</c:v>
                </c:pt>
                <c:pt idx="268">
                  <c:v>41844</c:v>
                </c:pt>
                <c:pt idx="269">
                  <c:v>41844</c:v>
                </c:pt>
                <c:pt idx="270">
                  <c:v>41844</c:v>
                </c:pt>
                <c:pt idx="271">
                  <c:v>41844</c:v>
                </c:pt>
                <c:pt idx="272">
                  <c:v>41844</c:v>
                </c:pt>
                <c:pt idx="273">
                  <c:v>41844</c:v>
                </c:pt>
                <c:pt idx="274">
                  <c:v>41844</c:v>
                </c:pt>
                <c:pt idx="275">
                  <c:v>41844</c:v>
                </c:pt>
                <c:pt idx="276">
                  <c:v>41844</c:v>
                </c:pt>
                <c:pt idx="277">
                  <c:v>41844</c:v>
                </c:pt>
                <c:pt idx="278">
                  <c:v>41844</c:v>
                </c:pt>
                <c:pt idx="279">
                  <c:v>41844</c:v>
                </c:pt>
                <c:pt idx="280">
                  <c:v>41845</c:v>
                </c:pt>
                <c:pt idx="281">
                  <c:v>41845</c:v>
                </c:pt>
                <c:pt idx="282">
                  <c:v>41845</c:v>
                </c:pt>
                <c:pt idx="283">
                  <c:v>41845</c:v>
                </c:pt>
                <c:pt idx="284">
                  <c:v>41845</c:v>
                </c:pt>
                <c:pt idx="285">
                  <c:v>41845</c:v>
                </c:pt>
                <c:pt idx="286">
                  <c:v>41845</c:v>
                </c:pt>
                <c:pt idx="287">
                  <c:v>41845</c:v>
                </c:pt>
                <c:pt idx="288">
                  <c:v>41845</c:v>
                </c:pt>
                <c:pt idx="289">
                  <c:v>41845</c:v>
                </c:pt>
                <c:pt idx="290">
                  <c:v>41845</c:v>
                </c:pt>
                <c:pt idx="291">
                  <c:v>41845</c:v>
                </c:pt>
                <c:pt idx="292">
                  <c:v>41845</c:v>
                </c:pt>
                <c:pt idx="293">
                  <c:v>41845</c:v>
                </c:pt>
                <c:pt idx="294">
                  <c:v>41845</c:v>
                </c:pt>
                <c:pt idx="295">
                  <c:v>41845</c:v>
                </c:pt>
                <c:pt idx="296">
                  <c:v>41845</c:v>
                </c:pt>
                <c:pt idx="297">
                  <c:v>41845</c:v>
                </c:pt>
                <c:pt idx="298">
                  <c:v>41845</c:v>
                </c:pt>
                <c:pt idx="299">
                  <c:v>41845</c:v>
                </c:pt>
                <c:pt idx="300">
                  <c:v>41845</c:v>
                </c:pt>
                <c:pt idx="301">
                  <c:v>41845</c:v>
                </c:pt>
                <c:pt idx="302">
                  <c:v>41845</c:v>
                </c:pt>
                <c:pt idx="303">
                  <c:v>41845</c:v>
                </c:pt>
                <c:pt idx="304">
                  <c:v>41848</c:v>
                </c:pt>
                <c:pt idx="305">
                  <c:v>41848</c:v>
                </c:pt>
                <c:pt idx="306">
                  <c:v>41848</c:v>
                </c:pt>
                <c:pt idx="307">
                  <c:v>41848</c:v>
                </c:pt>
                <c:pt idx="308">
                  <c:v>41848</c:v>
                </c:pt>
                <c:pt idx="309">
                  <c:v>41848</c:v>
                </c:pt>
                <c:pt idx="310">
                  <c:v>41848</c:v>
                </c:pt>
                <c:pt idx="311">
                  <c:v>41848</c:v>
                </c:pt>
                <c:pt idx="312">
                  <c:v>41848</c:v>
                </c:pt>
                <c:pt idx="313">
                  <c:v>41848</c:v>
                </c:pt>
                <c:pt idx="314">
                  <c:v>41848</c:v>
                </c:pt>
                <c:pt idx="315">
                  <c:v>41848</c:v>
                </c:pt>
                <c:pt idx="316">
                  <c:v>41848</c:v>
                </c:pt>
                <c:pt idx="317">
                  <c:v>41848</c:v>
                </c:pt>
                <c:pt idx="318">
                  <c:v>41848</c:v>
                </c:pt>
                <c:pt idx="319">
                  <c:v>41849</c:v>
                </c:pt>
                <c:pt idx="320">
                  <c:v>41849</c:v>
                </c:pt>
                <c:pt idx="321">
                  <c:v>41849</c:v>
                </c:pt>
                <c:pt idx="322">
                  <c:v>41849</c:v>
                </c:pt>
                <c:pt idx="323">
                  <c:v>41849</c:v>
                </c:pt>
                <c:pt idx="324">
                  <c:v>41849</c:v>
                </c:pt>
                <c:pt idx="325">
                  <c:v>41849</c:v>
                </c:pt>
                <c:pt idx="326">
                  <c:v>41849</c:v>
                </c:pt>
                <c:pt idx="327">
                  <c:v>41849</c:v>
                </c:pt>
                <c:pt idx="328">
                  <c:v>41849</c:v>
                </c:pt>
                <c:pt idx="329">
                  <c:v>41849</c:v>
                </c:pt>
                <c:pt idx="330">
                  <c:v>41849</c:v>
                </c:pt>
                <c:pt idx="331">
                  <c:v>41849</c:v>
                </c:pt>
                <c:pt idx="332">
                  <c:v>41849</c:v>
                </c:pt>
                <c:pt idx="333">
                  <c:v>41849</c:v>
                </c:pt>
                <c:pt idx="334">
                  <c:v>41849</c:v>
                </c:pt>
                <c:pt idx="335">
                  <c:v>41849</c:v>
                </c:pt>
                <c:pt idx="336">
                  <c:v>41849</c:v>
                </c:pt>
                <c:pt idx="337">
                  <c:v>41849</c:v>
                </c:pt>
                <c:pt idx="338">
                  <c:v>41849</c:v>
                </c:pt>
                <c:pt idx="339">
                  <c:v>41849</c:v>
                </c:pt>
                <c:pt idx="340">
                  <c:v>41849</c:v>
                </c:pt>
                <c:pt idx="341">
                  <c:v>41849</c:v>
                </c:pt>
                <c:pt idx="342">
                  <c:v>41849</c:v>
                </c:pt>
                <c:pt idx="343">
                  <c:v>41849</c:v>
                </c:pt>
                <c:pt idx="344">
                  <c:v>41850</c:v>
                </c:pt>
                <c:pt idx="345">
                  <c:v>41850</c:v>
                </c:pt>
                <c:pt idx="346">
                  <c:v>41850</c:v>
                </c:pt>
                <c:pt idx="347">
                  <c:v>41850</c:v>
                </c:pt>
                <c:pt idx="348">
                  <c:v>41850</c:v>
                </c:pt>
                <c:pt idx="349">
                  <c:v>41850</c:v>
                </c:pt>
                <c:pt idx="350">
                  <c:v>41850</c:v>
                </c:pt>
                <c:pt idx="351">
                  <c:v>41850</c:v>
                </c:pt>
                <c:pt idx="352">
                  <c:v>41850</c:v>
                </c:pt>
                <c:pt idx="353">
                  <c:v>41850</c:v>
                </c:pt>
                <c:pt idx="354">
                  <c:v>41850</c:v>
                </c:pt>
                <c:pt idx="355">
                  <c:v>41850</c:v>
                </c:pt>
                <c:pt idx="356">
                  <c:v>41850</c:v>
                </c:pt>
                <c:pt idx="357">
                  <c:v>41850</c:v>
                </c:pt>
                <c:pt idx="358">
                  <c:v>41850</c:v>
                </c:pt>
                <c:pt idx="359">
                  <c:v>41851</c:v>
                </c:pt>
                <c:pt idx="360">
                  <c:v>41851</c:v>
                </c:pt>
                <c:pt idx="361">
                  <c:v>41851</c:v>
                </c:pt>
                <c:pt idx="362">
                  <c:v>41851</c:v>
                </c:pt>
                <c:pt idx="363">
                  <c:v>41851</c:v>
                </c:pt>
                <c:pt idx="364">
                  <c:v>41851</c:v>
                </c:pt>
                <c:pt idx="365">
                  <c:v>41851</c:v>
                </c:pt>
                <c:pt idx="366">
                  <c:v>41851</c:v>
                </c:pt>
                <c:pt idx="367">
                  <c:v>41852</c:v>
                </c:pt>
                <c:pt idx="368">
                  <c:v>41852</c:v>
                </c:pt>
                <c:pt idx="369">
                  <c:v>41852</c:v>
                </c:pt>
                <c:pt idx="370">
                  <c:v>41852</c:v>
                </c:pt>
                <c:pt idx="371">
                  <c:v>41852</c:v>
                </c:pt>
                <c:pt idx="372">
                  <c:v>41852</c:v>
                </c:pt>
                <c:pt idx="373">
                  <c:v>41852</c:v>
                </c:pt>
                <c:pt idx="374">
                  <c:v>41852</c:v>
                </c:pt>
                <c:pt idx="375">
                  <c:v>41852</c:v>
                </c:pt>
                <c:pt idx="376">
                  <c:v>41852</c:v>
                </c:pt>
                <c:pt idx="377">
                  <c:v>41852</c:v>
                </c:pt>
                <c:pt idx="378">
                  <c:v>41852</c:v>
                </c:pt>
                <c:pt idx="379">
                  <c:v>41852</c:v>
                </c:pt>
                <c:pt idx="380">
                  <c:v>41852</c:v>
                </c:pt>
                <c:pt idx="381">
                  <c:v>41852</c:v>
                </c:pt>
                <c:pt idx="382">
                  <c:v>41852</c:v>
                </c:pt>
                <c:pt idx="383">
                  <c:v>41852</c:v>
                </c:pt>
                <c:pt idx="384">
                  <c:v>41852</c:v>
                </c:pt>
                <c:pt idx="385">
                  <c:v>41852</c:v>
                </c:pt>
                <c:pt idx="386">
                  <c:v>41852</c:v>
                </c:pt>
                <c:pt idx="387">
                  <c:v>41852</c:v>
                </c:pt>
                <c:pt idx="388">
                  <c:v>41852</c:v>
                </c:pt>
                <c:pt idx="389">
                  <c:v>41855</c:v>
                </c:pt>
                <c:pt idx="390">
                  <c:v>41855</c:v>
                </c:pt>
                <c:pt idx="391">
                  <c:v>41855</c:v>
                </c:pt>
                <c:pt idx="392">
                  <c:v>41855</c:v>
                </c:pt>
                <c:pt idx="393">
                  <c:v>41855</c:v>
                </c:pt>
                <c:pt idx="394">
                  <c:v>41855</c:v>
                </c:pt>
                <c:pt idx="395">
                  <c:v>41855</c:v>
                </c:pt>
                <c:pt idx="396">
                  <c:v>41855</c:v>
                </c:pt>
                <c:pt idx="397">
                  <c:v>41855</c:v>
                </c:pt>
                <c:pt idx="398">
                  <c:v>41855</c:v>
                </c:pt>
                <c:pt idx="399">
                  <c:v>41855</c:v>
                </c:pt>
                <c:pt idx="400">
                  <c:v>41856</c:v>
                </c:pt>
                <c:pt idx="401">
                  <c:v>41856</c:v>
                </c:pt>
                <c:pt idx="402">
                  <c:v>41856</c:v>
                </c:pt>
                <c:pt idx="403">
                  <c:v>41856</c:v>
                </c:pt>
                <c:pt idx="404">
                  <c:v>41856</c:v>
                </c:pt>
                <c:pt idx="405">
                  <c:v>41856</c:v>
                </c:pt>
                <c:pt idx="406">
                  <c:v>41856</c:v>
                </c:pt>
                <c:pt idx="407">
                  <c:v>41856</c:v>
                </c:pt>
                <c:pt idx="408">
                  <c:v>41856</c:v>
                </c:pt>
                <c:pt idx="409">
                  <c:v>41856</c:v>
                </c:pt>
                <c:pt idx="410">
                  <c:v>41856</c:v>
                </c:pt>
                <c:pt idx="411">
                  <c:v>41856</c:v>
                </c:pt>
                <c:pt idx="412">
                  <c:v>41856</c:v>
                </c:pt>
                <c:pt idx="413">
                  <c:v>41856</c:v>
                </c:pt>
                <c:pt idx="414">
                  <c:v>41856</c:v>
                </c:pt>
                <c:pt idx="415">
                  <c:v>41856</c:v>
                </c:pt>
                <c:pt idx="416">
                  <c:v>41856</c:v>
                </c:pt>
                <c:pt idx="417">
                  <c:v>41856</c:v>
                </c:pt>
                <c:pt idx="418">
                  <c:v>41857</c:v>
                </c:pt>
                <c:pt idx="419">
                  <c:v>41857</c:v>
                </c:pt>
                <c:pt idx="420">
                  <c:v>41857</c:v>
                </c:pt>
                <c:pt idx="421">
                  <c:v>41857</c:v>
                </c:pt>
                <c:pt idx="422">
                  <c:v>41857</c:v>
                </c:pt>
                <c:pt idx="423">
                  <c:v>41857</c:v>
                </c:pt>
                <c:pt idx="424">
                  <c:v>41857</c:v>
                </c:pt>
                <c:pt idx="425">
                  <c:v>41857</c:v>
                </c:pt>
                <c:pt idx="426">
                  <c:v>41857</c:v>
                </c:pt>
                <c:pt idx="427">
                  <c:v>41857</c:v>
                </c:pt>
                <c:pt idx="428">
                  <c:v>41857</c:v>
                </c:pt>
                <c:pt idx="429">
                  <c:v>41857</c:v>
                </c:pt>
                <c:pt idx="430">
                  <c:v>41857</c:v>
                </c:pt>
                <c:pt idx="431">
                  <c:v>41857</c:v>
                </c:pt>
                <c:pt idx="432">
                  <c:v>41857</c:v>
                </c:pt>
                <c:pt idx="433">
                  <c:v>41857</c:v>
                </c:pt>
                <c:pt idx="434">
                  <c:v>41857</c:v>
                </c:pt>
                <c:pt idx="435">
                  <c:v>41857</c:v>
                </c:pt>
                <c:pt idx="436">
                  <c:v>41857</c:v>
                </c:pt>
                <c:pt idx="437">
                  <c:v>41857</c:v>
                </c:pt>
                <c:pt idx="438">
                  <c:v>41857</c:v>
                </c:pt>
                <c:pt idx="439">
                  <c:v>41857</c:v>
                </c:pt>
                <c:pt idx="440">
                  <c:v>41857</c:v>
                </c:pt>
                <c:pt idx="441">
                  <c:v>41858</c:v>
                </c:pt>
                <c:pt idx="442">
                  <c:v>41858</c:v>
                </c:pt>
                <c:pt idx="443">
                  <c:v>41858</c:v>
                </c:pt>
                <c:pt idx="444">
                  <c:v>41858</c:v>
                </c:pt>
                <c:pt idx="445">
                  <c:v>41858</c:v>
                </c:pt>
                <c:pt idx="446">
                  <c:v>41858</c:v>
                </c:pt>
                <c:pt idx="447">
                  <c:v>41858</c:v>
                </c:pt>
                <c:pt idx="448">
                  <c:v>41858</c:v>
                </c:pt>
                <c:pt idx="449">
                  <c:v>41858</c:v>
                </c:pt>
                <c:pt idx="450">
                  <c:v>41858</c:v>
                </c:pt>
                <c:pt idx="451">
                  <c:v>41858</c:v>
                </c:pt>
                <c:pt idx="452">
                  <c:v>41858</c:v>
                </c:pt>
                <c:pt idx="453">
                  <c:v>41858</c:v>
                </c:pt>
                <c:pt idx="454">
                  <c:v>41858</c:v>
                </c:pt>
                <c:pt idx="455">
                  <c:v>41859</c:v>
                </c:pt>
                <c:pt idx="456">
                  <c:v>41859</c:v>
                </c:pt>
                <c:pt idx="457">
                  <c:v>41859</c:v>
                </c:pt>
                <c:pt idx="458">
                  <c:v>41859</c:v>
                </c:pt>
                <c:pt idx="459">
                  <c:v>41859</c:v>
                </c:pt>
                <c:pt idx="460">
                  <c:v>41859</c:v>
                </c:pt>
                <c:pt idx="461">
                  <c:v>41859</c:v>
                </c:pt>
                <c:pt idx="462">
                  <c:v>41859</c:v>
                </c:pt>
                <c:pt idx="463">
                  <c:v>41859</c:v>
                </c:pt>
                <c:pt idx="464">
                  <c:v>41859</c:v>
                </c:pt>
                <c:pt idx="465">
                  <c:v>41859</c:v>
                </c:pt>
                <c:pt idx="466">
                  <c:v>41859</c:v>
                </c:pt>
                <c:pt idx="467">
                  <c:v>41859</c:v>
                </c:pt>
                <c:pt idx="468">
                  <c:v>41859</c:v>
                </c:pt>
                <c:pt idx="469">
                  <c:v>41859</c:v>
                </c:pt>
                <c:pt idx="470">
                  <c:v>41859</c:v>
                </c:pt>
                <c:pt idx="471">
                  <c:v>41859</c:v>
                </c:pt>
                <c:pt idx="472">
                  <c:v>41859</c:v>
                </c:pt>
                <c:pt idx="473">
                  <c:v>41862</c:v>
                </c:pt>
                <c:pt idx="474">
                  <c:v>41862</c:v>
                </c:pt>
                <c:pt idx="475">
                  <c:v>41862</c:v>
                </c:pt>
                <c:pt idx="476">
                  <c:v>41862</c:v>
                </c:pt>
                <c:pt idx="477">
                  <c:v>41862</c:v>
                </c:pt>
                <c:pt idx="478">
                  <c:v>41862</c:v>
                </c:pt>
                <c:pt idx="479">
                  <c:v>41862</c:v>
                </c:pt>
                <c:pt idx="480">
                  <c:v>41862</c:v>
                </c:pt>
                <c:pt idx="481">
                  <c:v>41862</c:v>
                </c:pt>
                <c:pt idx="482">
                  <c:v>41862</c:v>
                </c:pt>
                <c:pt idx="483">
                  <c:v>41862</c:v>
                </c:pt>
                <c:pt idx="484">
                  <c:v>41862</c:v>
                </c:pt>
                <c:pt idx="485">
                  <c:v>41862</c:v>
                </c:pt>
                <c:pt idx="486">
                  <c:v>41862</c:v>
                </c:pt>
                <c:pt idx="487">
                  <c:v>41862</c:v>
                </c:pt>
                <c:pt idx="488">
                  <c:v>41862</c:v>
                </c:pt>
                <c:pt idx="489">
                  <c:v>41862</c:v>
                </c:pt>
                <c:pt idx="490">
                  <c:v>41862</c:v>
                </c:pt>
                <c:pt idx="491">
                  <c:v>41862</c:v>
                </c:pt>
                <c:pt idx="492">
                  <c:v>41862</c:v>
                </c:pt>
                <c:pt idx="493">
                  <c:v>41862</c:v>
                </c:pt>
                <c:pt idx="494">
                  <c:v>41863</c:v>
                </c:pt>
                <c:pt idx="495">
                  <c:v>41863</c:v>
                </c:pt>
                <c:pt idx="496">
                  <c:v>41863</c:v>
                </c:pt>
                <c:pt idx="497">
                  <c:v>41863</c:v>
                </c:pt>
                <c:pt idx="498">
                  <c:v>41863</c:v>
                </c:pt>
                <c:pt idx="499">
                  <c:v>41863</c:v>
                </c:pt>
                <c:pt idx="500">
                  <c:v>41863</c:v>
                </c:pt>
                <c:pt idx="501">
                  <c:v>41863</c:v>
                </c:pt>
                <c:pt idx="502">
                  <c:v>41863</c:v>
                </c:pt>
                <c:pt idx="503">
                  <c:v>41863</c:v>
                </c:pt>
                <c:pt idx="504">
                  <c:v>41863</c:v>
                </c:pt>
                <c:pt idx="505">
                  <c:v>41863</c:v>
                </c:pt>
                <c:pt idx="506">
                  <c:v>41864</c:v>
                </c:pt>
                <c:pt idx="507">
                  <c:v>41864</c:v>
                </c:pt>
                <c:pt idx="508">
                  <c:v>41864</c:v>
                </c:pt>
                <c:pt idx="509">
                  <c:v>41864</c:v>
                </c:pt>
                <c:pt idx="510">
                  <c:v>41864</c:v>
                </c:pt>
                <c:pt idx="511">
                  <c:v>41864</c:v>
                </c:pt>
                <c:pt idx="512">
                  <c:v>41864</c:v>
                </c:pt>
                <c:pt idx="513">
                  <c:v>41864</c:v>
                </c:pt>
                <c:pt idx="514">
                  <c:v>41864</c:v>
                </c:pt>
                <c:pt idx="515">
                  <c:v>41864</c:v>
                </c:pt>
                <c:pt idx="516">
                  <c:v>41864</c:v>
                </c:pt>
                <c:pt idx="517">
                  <c:v>41864</c:v>
                </c:pt>
                <c:pt idx="518">
                  <c:v>41864</c:v>
                </c:pt>
                <c:pt idx="519">
                  <c:v>41864</c:v>
                </c:pt>
                <c:pt idx="520">
                  <c:v>41864</c:v>
                </c:pt>
                <c:pt idx="521">
                  <c:v>41864</c:v>
                </c:pt>
                <c:pt idx="522">
                  <c:v>41864</c:v>
                </c:pt>
                <c:pt idx="523">
                  <c:v>41864</c:v>
                </c:pt>
                <c:pt idx="524">
                  <c:v>41864</c:v>
                </c:pt>
                <c:pt idx="525">
                  <c:v>41864</c:v>
                </c:pt>
                <c:pt idx="526">
                  <c:v>41865</c:v>
                </c:pt>
                <c:pt idx="527">
                  <c:v>41865</c:v>
                </c:pt>
                <c:pt idx="528">
                  <c:v>41865</c:v>
                </c:pt>
                <c:pt idx="529">
                  <c:v>41865</c:v>
                </c:pt>
                <c:pt idx="530">
                  <c:v>41865</c:v>
                </c:pt>
                <c:pt idx="531">
                  <c:v>41865</c:v>
                </c:pt>
                <c:pt idx="532">
                  <c:v>41865</c:v>
                </c:pt>
                <c:pt idx="533">
                  <c:v>41865</c:v>
                </c:pt>
                <c:pt idx="534">
                  <c:v>41865</c:v>
                </c:pt>
                <c:pt idx="535">
                  <c:v>41865</c:v>
                </c:pt>
                <c:pt idx="536">
                  <c:v>41865</c:v>
                </c:pt>
                <c:pt idx="537">
                  <c:v>41865</c:v>
                </c:pt>
                <c:pt idx="538">
                  <c:v>41865</c:v>
                </c:pt>
                <c:pt idx="539">
                  <c:v>41865</c:v>
                </c:pt>
                <c:pt idx="540">
                  <c:v>41866</c:v>
                </c:pt>
                <c:pt idx="541">
                  <c:v>41866</c:v>
                </c:pt>
                <c:pt idx="542">
                  <c:v>41866</c:v>
                </c:pt>
                <c:pt idx="543">
                  <c:v>41866</c:v>
                </c:pt>
                <c:pt idx="544">
                  <c:v>41866</c:v>
                </c:pt>
                <c:pt idx="545">
                  <c:v>41866</c:v>
                </c:pt>
                <c:pt idx="546">
                  <c:v>41866</c:v>
                </c:pt>
                <c:pt idx="547">
                  <c:v>41866</c:v>
                </c:pt>
                <c:pt idx="548">
                  <c:v>41866</c:v>
                </c:pt>
                <c:pt idx="549">
                  <c:v>41866</c:v>
                </c:pt>
                <c:pt idx="550">
                  <c:v>41866</c:v>
                </c:pt>
                <c:pt idx="551">
                  <c:v>41869</c:v>
                </c:pt>
                <c:pt idx="552">
                  <c:v>41869</c:v>
                </c:pt>
                <c:pt idx="553">
                  <c:v>41869</c:v>
                </c:pt>
                <c:pt idx="554">
                  <c:v>41869</c:v>
                </c:pt>
                <c:pt idx="555">
                  <c:v>41870</c:v>
                </c:pt>
                <c:pt idx="556">
                  <c:v>41870</c:v>
                </c:pt>
                <c:pt idx="557">
                  <c:v>41870</c:v>
                </c:pt>
                <c:pt idx="558">
                  <c:v>41870</c:v>
                </c:pt>
                <c:pt idx="559">
                  <c:v>41870</c:v>
                </c:pt>
                <c:pt idx="560">
                  <c:v>41871</c:v>
                </c:pt>
                <c:pt idx="561">
                  <c:v>41871</c:v>
                </c:pt>
                <c:pt idx="562">
                  <c:v>41871</c:v>
                </c:pt>
                <c:pt idx="563">
                  <c:v>41871</c:v>
                </c:pt>
                <c:pt idx="564">
                  <c:v>41871</c:v>
                </c:pt>
                <c:pt idx="565">
                  <c:v>41871</c:v>
                </c:pt>
                <c:pt idx="566">
                  <c:v>41871</c:v>
                </c:pt>
                <c:pt idx="567">
                  <c:v>41871</c:v>
                </c:pt>
                <c:pt idx="568">
                  <c:v>41871</c:v>
                </c:pt>
                <c:pt idx="569">
                  <c:v>41871</c:v>
                </c:pt>
                <c:pt idx="570">
                  <c:v>41871</c:v>
                </c:pt>
                <c:pt idx="571">
                  <c:v>41871</c:v>
                </c:pt>
                <c:pt idx="572">
                  <c:v>41871</c:v>
                </c:pt>
                <c:pt idx="573">
                  <c:v>41871</c:v>
                </c:pt>
                <c:pt idx="574">
                  <c:v>41871</c:v>
                </c:pt>
                <c:pt idx="575">
                  <c:v>41871</c:v>
                </c:pt>
                <c:pt idx="576">
                  <c:v>41871</c:v>
                </c:pt>
                <c:pt idx="577">
                  <c:v>41871</c:v>
                </c:pt>
                <c:pt idx="578">
                  <c:v>41871</c:v>
                </c:pt>
                <c:pt idx="579">
                  <c:v>41871</c:v>
                </c:pt>
                <c:pt idx="580">
                  <c:v>41871</c:v>
                </c:pt>
                <c:pt idx="581">
                  <c:v>41871</c:v>
                </c:pt>
                <c:pt idx="582">
                  <c:v>41871</c:v>
                </c:pt>
                <c:pt idx="583">
                  <c:v>41871</c:v>
                </c:pt>
                <c:pt idx="584">
                  <c:v>41871</c:v>
                </c:pt>
                <c:pt idx="585">
                  <c:v>41872</c:v>
                </c:pt>
                <c:pt idx="586">
                  <c:v>41872</c:v>
                </c:pt>
                <c:pt idx="587">
                  <c:v>41872</c:v>
                </c:pt>
                <c:pt idx="588">
                  <c:v>41872</c:v>
                </c:pt>
                <c:pt idx="589">
                  <c:v>41872</c:v>
                </c:pt>
                <c:pt idx="590">
                  <c:v>41872</c:v>
                </c:pt>
                <c:pt idx="591">
                  <c:v>41872</c:v>
                </c:pt>
                <c:pt idx="592">
                  <c:v>41872</c:v>
                </c:pt>
                <c:pt idx="593">
                  <c:v>41872</c:v>
                </c:pt>
                <c:pt idx="594">
                  <c:v>41872</c:v>
                </c:pt>
                <c:pt idx="595">
                  <c:v>41872</c:v>
                </c:pt>
                <c:pt idx="596">
                  <c:v>41872</c:v>
                </c:pt>
                <c:pt idx="597">
                  <c:v>41872</c:v>
                </c:pt>
                <c:pt idx="598">
                  <c:v>41872</c:v>
                </c:pt>
                <c:pt idx="599">
                  <c:v>41872</c:v>
                </c:pt>
                <c:pt idx="600">
                  <c:v>41872</c:v>
                </c:pt>
                <c:pt idx="601">
                  <c:v>41873</c:v>
                </c:pt>
                <c:pt idx="602">
                  <c:v>41873</c:v>
                </c:pt>
                <c:pt idx="603">
                  <c:v>41873</c:v>
                </c:pt>
                <c:pt idx="604">
                  <c:v>41873</c:v>
                </c:pt>
                <c:pt idx="605">
                  <c:v>41873</c:v>
                </c:pt>
                <c:pt idx="606">
                  <c:v>41873</c:v>
                </c:pt>
                <c:pt idx="607">
                  <c:v>41873</c:v>
                </c:pt>
                <c:pt idx="608">
                  <c:v>41873</c:v>
                </c:pt>
                <c:pt idx="609">
                  <c:v>41873</c:v>
                </c:pt>
                <c:pt idx="610">
                  <c:v>41877</c:v>
                </c:pt>
                <c:pt idx="611">
                  <c:v>41877</c:v>
                </c:pt>
                <c:pt idx="612">
                  <c:v>41877</c:v>
                </c:pt>
                <c:pt idx="613">
                  <c:v>41877</c:v>
                </c:pt>
                <c:pt idx="614">
                  <c:v>41877</c:v>
                </c:pt>
                <c:pt idx="615">
                  <c:v>41877</c:v>
                </c:pt>
                <c:pt idx="616">
                  <c:v>41877</c:v>
                </c:pt>
                <c:pt idx="617">
                  <c:v>41877</c:v>
                </c:pt>
                <c:pt idx="618">
                  <c:v>41877</c:v>
                </c:pt>
                <c:pt idx="619">
                  <c:v>41878</c:v>
                </c:pt>
                <c:pt idx="620">
                  <c:v>41878</c:v>
                </c:pt>
                <c:pt idx="621">
                  <c:v>41878</c:v>
                </c:pt>
                <c:pt idx="622">
                  <c:v>41878</c:v>
                </c:pt>
                <c:pt idx="623">
                  <c:v>41878</c:v>
                </c:pt>
                <c:pt idx="624">
                  <c:v>41878</c:v>
                </c:pt>
                <c:pt idx="625">
                  <c:v>41878</c:v>
                </c:pt>
                <c:pt idx="626">
                  <c:v>41878</c:v>
                </c:pt>
                <c:pt idx="627">
                  <c:v>41878</c:v>
                </c:pt>
                <c:pt idx="628">
                  <c:v>41878</c:v>
                </c:pt>
                <c:pt idx="629">
                  <c:v>41878</c:v>
                </c:pt>
                <c:pt idx="630">
                  <c:v>41878</c:v>
                </c:pt>
                <c:pt idx="631">
                  <c:v>41878</c:v>
                </c:pt>
                <c:pt idx="632">
                  <c:v>41878</c:v>
                </c:pt>
                <c:pt idx="633">
                  <c:v>41879</c:v>
                </c:pt>
                <c:pt idx="634">
                  <c:v>41879</c:v>
                </c:pt>
                <c:pt idx="635">
                  <c:v>41879</c:v>
                </c:pt>
                <c:pt idx="636">
                  <c:v>41879</c:v>
                </c:pt>
                <c:pt idx="637">
                  <c:v>41879</c:v>
                </c:pt>
                <c:pt idx="638">
                  <c:v>41880</c:v>
                </c:pt>
                <c:pt idx="639">
                  <c:v>41880</c:v>
                </c:pt>
                <c:pt idx="640">
                  <c:v>41880</c:v>
                </c:pt>
                <c:pt idx="641">
                  <c:v>41880</c:v>
                </c:pt>
                <c:pt idx="642">
                  <c:v>41880</c:v>
                </c:pt>
                <c:pt idx="643">
                  <c:v>41880</c:v>
                </c:pt>
                <c:pt idx="644">
                  <c:v>41883</c:v>
                </c:pt>
                <c:pt idx="645">
                  <c:v>41883</c:v>
                </c:pt>
                <c:pt idx="646">
                  <c:v>41883</c:v>
                </c:pt>
                <c:pt idx="647">
                  <c:v>41883</c:v>
                </c:pt>
                <c:pt idx="648">
                  <c:v>41883</c:v>
                </c:pt>
                <c:pt idx="649">
                  <c:v>41883</c:v>
                </c:pt>
                <c:pt idx="650">
                  <c:v>41883</c:v>
                </c:pt>
                <c:pt idx="651">
                  <c:v>41883</c:v>
                </c:pt>
                <c:pt idx="652">
                  <c:v>41883</c:v>
                </c:pt>
                <c:pt idx="653">
                  <c:v>41883</c:v>
                </c:pt>
                <c:pt idx="654">
                  <c:v>41883</c:v>
                </c:pt>
                <c:pt idx="655">
                  <c:v>41883</c:v>
                </c:pt>
                <c:pt idx="656">
                  <c:v>41884</c:v>
                </c:pt>
                <c:pt idx="657">
                  <c:v>41884</c:v>
                </c:pt>
                <c:pt idx="658">
                  <c:v>41884</c:v>
                </c:pt>
                <c:pt idx="659">
                  <c:v>41884</c:v>
                </c:pt>
                <c:pt idx="660">
                  <c:v>41884</c:v>
                </c:pt>
                <c:pt idx="661">
                  <c:v>41884</c:v>
                </c:pt>
                <c:pt idx="662">
                  <c:v>41884</c:v>
                </c:pt>
                <c:pt idx="663">
                  <c:v>41884</c:v>
                </c:pt>
                <c:pt idx="664">
                  <c:v>41884</c:v>
                </c:pt>
                <c:pt idx="665">
                  <c:v>41884</c:v>
                </c:pt>
                <c:pt idx="666">
                  <c:v>41884</c:v>
                </c:pt>
                <c:pt idx="667">
                  <c:v>41884</c:v>
                </c:pt>
                <c:pt idx="668">
                  <c:v>41884</c:v>
                </c:pt>
                <c:pt idx="669">
                  <c:v>41884</c:v>
                </c:pt>
                <c:pt idx="670">
                  <c:v>41884</c:v>
                </c:pt>
                <c:pt idx="671">
                  <c:v>41884</c:v>
                </c:pt>
                <c:pt idx="672">
                  <c:v>41884</c:v>
                </c:pt>
                <c:pt idx="673">
                  <c:v>41884</c:v>
                </c:pt>
                <c:pt idx="674">
                  <c:v>41885</c:v>
                </c:pt>
                <c:pt idx="675">
                  <c:v>41885</c:v>
                </c:pt>
                <c:pt idx="676">
                  <c:v>41885</c:v>
                </c:pt>
                <c:pt idx="677">
                  <c:v>41885</c:v>
                </c:pt>
                <c:pt idx="678">
                  <c:v>41885</c:v>
                </c:pt>
                <c:pt idx="679">
                  <c:v>41885</c:v>
                </c:pt>
                <c:pt idx="680">
                  <c:v>41885</c:v>
                </c:pt>
                <c:pt idx="681">
                  <c:v>41885</c:v>
                </c:pt>
                <c:pt idx="682">
                  <c:v>41885</c:v>
                </c:pt>
                <c:pt idx="683">
                  <c:v>41885</c:v>
                </c:pt>
                <c:pt idx="684">
                  <c:v>41885</c:v>
                </c:pt>
                <c:pt idx="685">
                  <c:v>41885</c:v>
                </c:pt>
                <c:pt idx="686">
                  <c:v>41885</c:v>
                </c:pt>
                <c:pt idx="687">
                  <c:v>41885</c:v>
                </c:pt>
                <c:pt idx="688">
                  <c:v>41885</c:v>
                </c:pt>
                <c:pt idx="689">
                  <c:v>41885</c:v>
                </c:pt>
                <c:pt idx="690">
                  <c:v>41885</c:v>
                </c:pt>
                <c:pt idx="691">
                  <c:v>41885</c:v>
                </c:pt>
                <c:pt idx="692">
                  <c:v>41886</c:v>
                </c:pt>
                <c:pt idx="693">
                  <c:v>41886</c:v>
                </c:pt>
                <c:pt idx="694">
                  <c:v>41886</c:v>
                </c:pt>
                <c:pt idx="695">
                  <c:v>41886</c:v>
                </c:pt>
                <c:pt idx="696">
                  <c:v>41886</c:v>
                </c:pt>
                <c:pt idx="697">
                  <c:v>41887</c:v>
                </c:pt>
                <c:pt idx="698">
                  <c:v>41887</c:v>
                </c:pt>
                <c:pt idx="699">
                  <c:v>41887</c:v>
                </c:pt>
                <c:pt idx="700">
                  <c:v>41887</c:v>
                </c:pt>
                <c:pt idx="701">
                  <c:v>41887</c:v>
                </c:pt>
                <c:pt idx="702">
                  <c:v>41887</c:v>
                </c:pt>
                <c:pt idx="703">
                  <c:v>41887</c:v>
                </c:pt>
                <c:pt idx="704">
                  <c:v>41887</c:v>
                </c:pt>
                <c:pt idx="705">
                  <c:v>41887</c:v>
                </c:pt>
                <c:pt idx="706">
                  <c:v>41887</c:v>
                </c:pt>
                <c:pt idx="707">
                  <c:v>41887</c:v>
                </c:pt>
                <c:pt idx="708">
                  <c:v>41887</c:v>
                </c:pt>
                <c:pt idx="709">
                  <c:v>41887</c:v>
                </c:pt>
                <c:pt idx="710">
                  <c:v>41887</c:v>
                </c:pt>
                <c:pt idx="711">
                  <c:v>41887</c:v>
                </c:pt>
                <c:pt idx="712">
                  <c:v>41887</c:v>
                </c:pt>
                <c:pt idx="713">
                  <c:v>41890</c:v>
                </c:pt>
                <c:pt idx="714">
                  <c:v>41890</c:v>
                </c:pt>
                <c:pt idx="715">
                  <c:v>41890</c:v>
                </c:pt>
                <c:pt idx="716">
                  <c:v>41890</c:v>
                </c:pt>
                <c:pt idx="717">
                  <c:v>41890</c:v>
                </c:pt>
                <c:pt idx="718">
                  <c:v>41890</c:v>
                </c:pt>
                <c:pt idx="719">
                  <c:v>41890</c:v>
                </c:pt>
                <c:pt idx="720">
                  <c:v>41890</c:v>
                </c:pt>
                <c:pt idx="721">
                  <c:v>41890</c:v>
                </c:pt>
                <c:pt idx="722">
                  <c:v>41890</c:v>
                </c:pt>
                <c:pt idx="723">
                  <c:v>41890</c:v>
                </c:pt>
                <c:pt idx="724">
                  <c:v>41890</c:v>
                </c:pt>
                <c:pt idx="725">
                  <c:v>41890</c:v>
                </c:pt>
                <c:pt idx="726">
                  <c:v>41890</c:v>
                </c:pt>
                <c:pt idx="727">
                  <c:v>41891</c:v>
                </c:pt>
                <c:pt idx="728">
                  <c:v>41891</c:v>
                </c:pt>
                <c:pt idx="729">
                  <c:v>41891</c:v>
                </c:pt>
                <c:pt idx="730">
                  <c:v>41891</c:v>
                </c:pt>
                <c:pt idx="731">
                  <c:v>41891</c:v>
                </c:pt>
                <c:pt idx="732">
                  <c:v>41891</c:v>
                </c:pt>
                <c:pt idx="733">
                  <c:v>41891</c:v>
                </c:pt>
                <c:pt idx="734">
                  <c:v>41891</c:v>
                </c:pt>
                <c:pt idx="735">
                  <c:v>41891</c:v>
                </c:pt>
                <c:pt idx="736">
                  <c:v>41891</c:v>
                </c:pt>
                <c:pt idx="737">
                  <c:v>41891</c:v>
                </c:pt>
                <c:pt idx="738">
                  <c:v>41891</c:v>
                </c:pt>
                <c:pt idx="739">
                  <c:v>41891</c:v>
                </c:pt>
                <c:pt idx="740">
                  <c:v>41892</c:v>
                </c:pt>
                <c:pt idx="741">
                  <c:v>41892</c:v>
                </c:pt>
                <c:pt idx="742">
                  <c:v>41892</c:v>
                </c:pt>
                <c:pt idx="743">
                  <c:v>41892</c:v>
                </c:pt>
                <c:pt idx="744">
                  <c:v>41892</c:v>
                </c:pt>
                <c:pt idx="745">
                  <c:v>41892</c:v>
                </c:pt>
                <c:pt idx="746">
                  <c:v>41892</c:v>
                </c:pt>
                <c:pt idx="747">
                  <c:v>41892</c:v>
                </c:pt>
                <c:pt idx="748">
                  <c:v>41892</c:v>
                </c:pt>
                <c:pt idx="749">
                  <c:v>41892</c:v>
                </c:pt>
                <c:pt idx="750">
                  <c:v>41892</c:v>
                </c:pt>
                <c:pt idx="751">
                  <c:v>41892</c:v>
                </c:pt>
                <c:pt idx="752">
                  <c:v>41892</c:v>
                </c:pt>
                <c:pt idx="753">
                  <c:v>41892</c:v>
                </c:pt>
                <c:pt idx="754">
                  <c:v>41893</c:v>
                </c:pt>
                <c:pt idx="755">
                  <c:v>41893</c:v>
                </c:pt>
                <c:pt idx="756">
                  <c:v>41893</c:v>
                </c:pt>
                <c:pt idx="757">
                  <c:v>41893</c:v>
                </c:pt>
                <c:pt idx="758">
                  <c:v>41893</c:v>
                </c:pt>
                <c:pt idx="759">
                  <c:v>41893</c:v>
                </c:pt>
                <c:pt idx="760">
                  <c:v>41893</c:v>
                </c:pt>
                <c:pt idx="761">
                  <c:v>41893</c:v>
                </c:pt>
                <c:pt idx="762">
                  <c:v>41893</c:v>
                </c:pt>
                <c:pt idx="763">
                  <c:v>41893</c:v>
                </c:pt>
                <c:pt idx="764">
                  <c:v>41893</c:v>
                </c:pt>
                <c:pt idx="765">
                  <c:v>41893</c:v>
                </c:pt>
                <c:pt idx="766">
                  <c:v>41893</c:v>
                </c:pt>
                <c:pt idx="767">
                  <c:v>41893</c:v>
                </c:pt>
                <c:pt idx="768">
                  <c:v>41893</c:v>
                </c:pt>
                <c:pt idx="769">
                  <c:v>41893</c:v>
                </c:pt>
                <c:pt idx="770">
                  <c:v>41893</c:v>
                </c:pt>
                <c:pt idx="771">
                  <c:v>41894</c:v>
                </c:pt>
                <c:pt idx="772">
                  <c:v>41894</c:v>
                </c:pt>
                <c:pt idx="773">
                  <c:v>41894</c:v>
                </c:pt>
                <c:pt idx="774">
                  <c:v>41894</c:v>
                </c:pt>
                <c:pt idx="775">
                  <c:v>41894</c:v>
                </c:pt>
                <c:pt idx="776">
                  <c:v>41894</c:v>
                </c:pt>
                <c:pt idx="777">
                  <c:v>41895</c:v>
                </c:pt>
                <c:pt idx="778">
                  <c:v>41897</c:v>
                </c:pt>
                <c:pt idx="779">
                  <c:v>41897</c:v>
                </c:pt>
                <c:pt idx="780">
                  <c:v>41897</c:v>
                </c:pt>
                <c:pt idx="781">
                  <c:v>41897</c:v>
                </c:pt>
                <c:pt idx="782">
                  <c:v>41897</c:v>
                </c:pt>
                <c:pt idx="783">
                  <c:v>41897</c:v>
                </c:pt>
                <c:pt idx="784">
                  <c:v>41897</c:v>
                </c:pt>
                <c:pt idx="785">
                  <c:v>41897</c:v>
                </c:pt>
                <c:pt idx="786">
                  <c:v>41897</c:v>
                </c:pt>
                <c:pt idx="787">
                  <c:v>41897</c:v>
                </c:pt>
                <c:pt idx="788">
                  <c:v>41897</c:v>
                </c:pt>
                <c:pt idx="789">
                  <c:v>41897</c:v>
                </c:pt>
                <c:pt idx="790">
                  <c:v>41897</c:v>
                </c:pt>
                <c:pt idx="791">
                  <c:v>41897</c:v>
                </c:pt>
                <c:pt idx="792">
                  <c:v>41897</c:v>
                </c:pt>
                <c:pt idx="793">
                  <c:v>41897</c:v>
                </c:pt>
                <c:pt idx="794">
                  <c:v>41897</c:v>
                </c:pt>
                <c:pt idx="795">
                  <c:v>41897</c:v>
                </c:pt>
                <c:pt idx="796">
                  <c:v>41897</c:v>
                </c:pt>
                <c:pt idx="797">
                  <c:v>41897</c:v>
                </c:pt>
                <c:pt idx="798">
                  <c:v>41897</c:v>
                </c:pt>
                <c:pt idx="799">
                  <c:v>41897</c:v>
                </c:pt>
                <c:pt idx="800">
                  <c:v>41897</c:v>
                </c:pt>
                <c:pt idx="801">
                  <c:v>41898</c:v>
                </c:pt>
                <c:pt idx="802">
                  <c:v>41898</c:v>
                </c:pt>
                <c:pt idx="803">
                  <c:v>41898</c:v>
                </c:pt>
                <c:pt idx="804">
                  <c:v>41898</c:v>
                </c:pt>
                <c:pt idx="805">
                  <c:v>41898</c:v>
                </c:pt>
                <c:pt idx="806">
                  <c:v>41898</c:v>
                </c:pt>
                <c:pt idx="807">
                  <c:v>41898</c:v>
                </c:pt>
                <c:pt idx="808">
                  <c:v>41898</c:v>
                </c:pt>
                <c:pt idx="809">
                  <c:v>41898</c:v>
                </c:pt>
                <c:pt idx="810">
                  <c:v>41898</c:v>
                </c:pt>
                <c:pt idx="811">
                  <c:v>41898</c:v>
                </c:pt>
                <c:pt idx="812">
                  <c:v>41898</c:v>
                </c:pt>
                <c:pt idx="813">
                  <c:v>41898</c:v>
                </c:pt>
                <c:pt idx="814">
                  <c:v>41898</c:v>
                </c:pt>
                <c:pt idx="815">
                  <c:v>41898</c:v>
                </c:pt>
                <c:pt idx="816">
                  <c:v>41898</c:v>
                </c:pt>
                <c:pt idx="817">
                  <c:v>41898</c:v>
                </c:pt>
                <c:pt idx="818">
                  <c:v>41898</c:v>
                </c:pt>
                <c:pt idx="819">
                  <c:v>41898</c:v>
                </c:pt>
                <c:pt idx="820">
                  <c:v>41898</c:v>
                </c:pt>
                <c:pt idx="821">
                  <c:v>41898</c:v>
                </c:pt>
                <c:pt idx="822">
                  <c:v>41899</c:v>
                </c:pt>
                <c:pt idx="823">
                  <c:v>41899</c:v>
                </c:pt>
                <c:pt idx="824">
                  <c:v>41899</c:v>
                </c:pt>
                <c:pt idx="825">
                  <c:v>41899</c:v>
                </c:pt>
                <c:pt idx="826">
                  <c:v>41899</c:v>
                </c:pt>
                <c:pt idx="827">
                  <c:v>41899</c:v>
                </c:pt>
                <c:pt idx="828">
                  <c:v>41899</c:v>
                </c:pt>
                <c:pt idx="829">
                  <c:v>41899</c:v>
                </c:pt>
                <c:pt idx="830">
                  <c:v>41899</c:v>
                </c:pt>
                <c:pt idx="831">
                  <c:v>41899</c:v>
                </c:pt>
                <c:pt idx="832">
                  <c:v>41899</c:v>
                </c:pt>
                <c:pt idx="833">
                  <c:v>41899</c:v>
                </c:pt>
                <c:pt idx="834">
                  <c:v>41899</c:v>
                </c:pt>
                <c:pt idx="835">
                  <c:v>41899</c:v>
                </c:pt>
                <c:pt idx="836">
                  <c:v>41899</c:v>
                </c:pt>
                <c:pt idx="837">
                  <c:v>41899</c:v>
                </c:pt>
                <c:pt idx="838">
                  <c:v>41899</c:v>
                </c:pt>
                <c:pt idx="839">
                  <c:v>41899</c:v>
                </c:pt>
                <c:pt idx="840">
                  <c:v>41899</c:v>
                </c:pt>
                <c:pt idx="841">
                  <c:v>41899</c:v>
                </c:pt>
                <c:pt idx="842">
                  <c:v>41900</c:v>
                </c:pt>
                <c:pt idx="843">
                  <c:v>41900</c:v>
                </c:pt>
                <c:pt idx="844">
                  <c:v>41900</c:v>
                </c:pt>
                <c:pt idx="845">
                  <c:v>41900</c:v>
                </c:pt>
                <c:pt idx="846">
                  <c:v>41900</c:v>
                </c:pt>
                <c:pt idx="847">
                  <c:v>41900</c:v>
                </c:pt>
                <c:pt idx="848">
                  <c:v>41900</c:v>
                </c:pt>
                <c:pt idx="849">
                  <c:v>41900</c:v>
                </c:pt>
                <c:pt idx="850">
                  <c:v>41900</c:v>
                </c:pt>
                <c:pt idx="851">
                  <c:v>41901</c:v>
                </c:pt>
                <c:pt idx="852">
                  <c:v>41901</c:v>
                </c:pt>
                <c:pt idx="853">
                  <c:v>41901</c:v>
                </c:pt>
                <c:pt idx="854">
                  <c:v>41901</c:v>
                </c:pt>
                <c:pt idx="855">
                  <c:v>41901</c:v>
                </c:pt>
                <c:pt idx="856">
                  <c:v>41901</c:v>
                </c:pt>
                <c:pt idx="857">
                  <c:v>41901</c:v>
                </c:pt>
                <c:pt idx="858">
                  <c:v>41901</c:v>
                </c:pt>
                <c:pt idx="859">
                  <c:v>41901</c:v>
                </c:pt>
                <c:pt idx="860">
                  <c:v>41901</c:v>
                </c:pt>
                <c:pt idx="861">
                  <c:v>41901</c:v>
                </c:pt>
                <c:pt idx="862">
                  <c:v>41901</c:v>
                </c:pt>
                <c:pt idx="863">
                  <c:v>41901</c:v>
                </c:pt>
                <c:pt idx="864">
                  <c:v>41901</c:v>
                </c:pt>
                <c:pt idx="865">
                  <c:v>41901</c:v>
                </c:pt>
                <c:pt idx="866">
                  <c:v>41901</c:v>
                </c:pt>
                <c:pt idx="867">
                  <c:v>41904</c:v>
                </c:pt>
                <c:pt idx="868">
                  <c:v>41904</c:v>
                </c:pt>
                <c:pt idx="869">
                  <c:v>41904</c:v>
                </c:pt>
                <c:pt idx="870">
                  <c:v>41904</c:v>
                </c:pt>
                <c:pt idx="871">
                  <c:v>41904</c:v>
                </c:pt>
                <c:pt idx="872">
                  <c:v>41904</c:v>
                </c:pt>
                <c:pt idx="873">
                  <c:v>41904</c:v>
                </c:pt>
                <c:pt idx="874">
                  <c:v>41904</c:v>
                </c:pt>
                <c:pt idx="875">
                  <c:v>41904</c:v>
                </c:pt>
                <c:pt idx="876">
                  <c:v>41904</c:v>
                </c:pt>
                <c:pt idx="877">
                  <c:v>41905</c:v>
                </c:pt>
                <c:pt idx="878">
                  <c:v>41905</c:v>
                </c:pt>
                <c:pt idx="879">
                  <c:v>41905</c:v>
                </c:pt>
                <c:pt idx="880">
                  <c:v>41905</c:v>
                </c:pt>
                <c:pt idx="881">
                  <c:v>41905</c:v>
                </c:pt>
                <c:pt idx="882">
                  <c:v>41905</c:v>
                </c:pt>
                <c:pt idx="883">
                  <c:v>41905</c:v>
                </c:pt>
                <c:pt idx="884">
                  <c:v>41905</c:v>
                </c:pt>
                <c:pt idx="885">
                  <c:v>41905</c:v>
                </c:pt>
                <c:pt idx="886">
                  <c:v>41906</c:v>
                </c:pt>
                <c:pt idx="887">
                  <c:v>41906</c:v>
                </c:pt>
                <c:pt idx="888">
                  <c:v>41906</c:v>
                </c:pt>
                <c:pt idx="889">
                  <c:v>41906</c:v>
                </c:pt>
                <c:pt idx="890">
                  <c:v>41906</c:v>
                </c:pt>
                <c:pt idx="891">
                  <c:v>41906</c:v>
                </c:pt>
                <c:pt idx="892">
                  <c:v>41906</c:v>
                </c:pt>
                <c:pt idx="893">
                  <c:v>41906</c:v>
                </c:pt>
                <c:pt idx="894">
                  <c:v>41906</c:v>
                </c:pt>
                <c:pt idx="895">
                  <c:v>41906</c:v>
                </c:pt>
                <c:pt idx="896">
                  <c:v>41906</c:v>
                </c:pt>
                <c:pt idx="897">
                  <c:v>41906</c:v>
                </c:pt>
                <c:pt idx="898">
                  <c:v>41906</c:v>
                </c:pt>
                <c:pt idx="899">
                  <c:v>41906</c:v>
                </c:pt>
                <c:pt idx="900">
                  <c:v>41906</c:v>
                </c:pt>
                <c:pt idx="901">
                  <c:v>41906</c:v>
                </c:pt>
                <c:pt idx="902">
                  <c:v>41906</c:v>
                </c:pt>
                <c:pt idx="903">
                  <c:v>41906</c:v>
                </c:pt>
                <c:pt idx="904">
                  <c:v>41906</c:v>
                </c:pt>
                <c:pt idx="905">
                  <c:v>41907</c:v>
                </c:pt>
                <c:pt idx="906">
                  <c:v>41907</c:v>
                </c:pt>
                <c:pt idx="907">
                  <c:v>41907</c:v>
                </c:pt>
                <c:pt idx="908">
                  <c:v>41907</c:v>
                </c:pt>
                <c:pt idx="909">
                  <c:v>41907</c:v>
                </c:pt>
                <c:pt idx="910">
                  <c:v>41907</c:v>
                </c:pt>
                <c:pt idx="911">
                  <c:v>41907</c:v>
                </c:pt>
                <c:pt idx="912">
                  <c:v>41907</c:v>
                </c:pt>
                <c:pt idx="913">
                  <c:v>41907</c:v>
                </c:pt>
                <c:pt idx="914">
                  <c:v>41907</c:v>
                </c:pt>
                <c:pt idx="915">
                  <c:v>41907</c:v>
                </c:pt>
                <c:pt idx="916">
                  <c:v>41907</c:v>
                </c:pt>
                <c:pt idx="917">
                  <c:v>41908</c:v>
                </c:pt>
                <c:pt idx="918">
                  <c:v>41908</c:v>
                </c:pt>
                <c:pt idx="919">
                  <c:v>41908</c:v>
                </c:pt>
                <c:pt idx="920">
                  <c:v>41908</c:v>
                </c:pt>
                <c:pt idx="921">
                  <c:v>41908</c:v>
                </c:pt>
                <c:pt idx="922">
                  <c:v>41908</c:v>
                </c:pt>
                <c:pt idx="923">
                  <c:v>41908</c:v>
                </c:pt>
                <c:pt idx="924">
                  <c:v>41908</c:v>
                </c:pt>
                <c:pt idx="925">
                  <c:v>41908</c:v>
                </c:pt>
                <c:pt idx="926">
                  <c:v>41908</c:v>
                </c:pt>
                <c:pt idx="927">
                  <c:v>41911</c:v>
                </c:pt>
                <c:pt idx="928">
                  <c:v>41911</c:v>
                </c:pt>
                <c:pt idx="929">
                  <c:v>41911</c:v>
                </c:pt>
                <c:pt idx="930">
                  <c:v>41911</c:v>
                </c:pt>
                <c:pt idx="931">
                  <c:v>41911</c:v>
                </c:pt>
                <c:pt idx="932">
                  <c:v>41911</c:v>
                </c:pt>
                <c:pt idx="933">
                  <c:v>41911</c:v>
                </c:pt>
                <c:pt idx="934">
                  <c:v>41911</c:v>
                </c:pt>
                <c:pt idx="935">
                  <c:v>41911</c:v>
                </c:pt>
                <c:pt idx="936">
                  <c:v>41911</c:v>
                </c:pt>
                <c:pt idx="937">
                  <c:v>41911</c:v>
                </c:pt>
                <c:pt idx="938">
                  <c:v>41911</c:v>
                </c:pt>
                <c:pt idx="939">
                  <c:v>41911</c:v>
                </c:pt>
                <c:pt idx="940">
                  <c:v>41911</c:v>
                </c:pt>
                <c:pt idx="941">
                  <c:v>41911</c:v>
                </c:pt>
                <c:pt idx="942">
                  <c:v>41911</c:v>
                </c:pt>
                <c:pt idx="943">
                  <c:v>41912</c:v>
                </c:pt>
                <c:pt idx="944">
                  <c:v>41912</c:v>
                </c:pt>
                <c:pt idx="945">
                  <c:v>41912</c:v>
                </c:pt>
                <c:pt idx="946">
                  <c:v>41912</c:v>
                </c:pt>
                <c:pt idx="947">
                  <c:v>41912</c:v>
                </c:pt>
                <c:pt idx="948">
                  <c:v>41912</c:v>
                </c:pt>
                <c:pt idx="949">
                  <c:v>41912</c:v>
                </c:pt>
                <c:pt idx="950">
                  <c:v>41913</c:v>
                </c:pt>
                <c:pt idx="951">
                  <c:v>41913</c:v>
                </c:pt>
                <c:pt idx="952">
                  <c:v>41913</c:v>
                </c:pt>
                <c:pt idx="953">
                  <c:v>41913</c:v>
                </c:pt>
                <c:pt idx="954">
                  <c:v>41913</c:v>
                </c:pt>
                <c:pt idx="955">
                  <c:v>41913</c:v>
                </c:pt>
                <c:pt idx="956">
                  <c:v>41913</c:v>
                </c:pt>
                <c:pt idx="957">
                  <c:v>41913</c:v>
                </c:pt>
                <c:pt idx="958">
                  <c:v>41913</c:v>
                </c:pt>
                <c:pt idx="959">
                  <c:v>41913</c:v>
                </c:pt>
                <c:pt idx="960">
                  <c:v>41913</c:v>
                </c:pt>
                <c:pt idx="961">
                  <c:v>41914</c:v>
                </c:pt>
                <c:pt idx="962">
                  <c:v>41914</c:v>
                </c:pt>
                <c:pt idx="963">
                  <c:v>41914</c:v>
                </c:pt>
                <c:pt idx="964">
                  <c:v>41914</c:v>
                </c:pt>
                <c:pt idx="965">
                  <c:v>41914</c:v>
                </c:pt>
                <c:pt idx="966">
                  <c:v>41914</c:v>
                </c:pt>
                <c:pt idx="967">
                  <c:v>41914</c:v>
                </c:pt>
                <c:pt idx="968">
                  <c:v>41914</c:v>
                </c:pt>
                <c:pt idx="969">
                  <c:v>41914</c:v>
                </c:pt>
                <c:pt idx="970">
                  <c:v>41914</c:v>
                </c:pt>
                <c:pt idx="971">
                  <c:v>41914</c:v>
                </c:pt>
                <c:pt idx="972">
                  <c:v>41914</c:v>
                </c:pt>
                <c:pt idx="973">
                  <c:v>41914</c:v>
                </c:pt>
                <c:pt idx="974">
                  <c:v>41915</c:v>
                </c:pt>
                <c:pt idx="975">
                  <c:v>41915</c:v>
                </c:pt>
                <c:pt idx="976">
                  <c:v>41915</c:v>
                </c:pt>
                <c:pt idx="977">
                  <c:v>41915</c:v>
                </c:pt>
                <c:pt idx="978">
                  <c:v>41915</c:v>
                </c:pt>
                <c:pt idx="979">
                  <c:v>41915</c:v>
                </c:pt>
                <c:pt idx="980">
                  <c:v>41915</c:v>
                </c:pt>
                <c:pt idx="981">
                  <c:v>41915</c:v>
                </c:pt>
                <c:pt idx="982">
                  <c:v>41915</c:v>
                </c:pt>
                <c:pt idx="983">
                  <c:v>41915</c:v>
                </c:pt>
                <c:pt idx="984">
                  <c:v>41915</c:v>
                </c:pt>
                <c:pt idx="985">
                  <c:v>41915</c:v>
                </c:pt>
                <c:pt idx="986">
                  <c:v>41915</c:v>
                </c:pt>
                <c:pt idx="987">
                  <c:v>41915</c:v>
                </c:pt>
                <c:pt idx="988">
                  <c:v>41915</c:v>
                </c:pt>
                <c:pt idx="989">
                  <c:v>41915</c:v>
                </c:pt>
                <c:pt idx="990">
                  <c:v>41915</c:v>
                </c:pt>
                <c:pt idx="991">
                  <c:v>41915</c:v>
                </c:pt>
                <c:pt idx="992">
                  <c:v>41915</c:v>
                </c:pt>
                <c:pt idx="993">
                  <c:v>41918</c:v>
                </c:pt>
                <c:pt idx="994">
                  <c:v>41918</c:v>
                </c:pt>
                <c:pt idx="995">
                  <c:v>41918</c:v>
                </c:pt>
                <c:pt idx="996">
                  <c:v>41918</c:v>
                </c:pt>
                <c:pt idx="997">
                  <c:v>41918</c:v>
                </c:pt>
                <c:pt idx="998">
                  <c:v>41918</c:v>
                </c:pt>
                <c:pt idx="999">
                  <c:v>41918</c:v>
                </c:pt>
                <c:pt idx="1000">
                  <c:v>41918</c:v>
                </c:pt>
                <c:pt idx="1001">
                  <c:v>41919</c:v>
                </c:pt>
                <c:pt idx="1002">
                  <c:v>41919</c:v>
                </c:pt>
                <c:pt idx="1003">
                  <c:v>41919</c:v>
                </c:pt>
                <c:pt idx="1004">
                  <c:v>41919</c:v>
                </c:pt>
                <c:pt idx="1005">
                  <c:v>41919</c:v>
                </c:pt>
                <c:pt idx="1006">
                  <c:v>41919</c:v>
                </c:pt>
                <c:pt idx="1007">
                  <c:v>41919</c:v>
                </c:pt>
                <c:pt idx="1008">
                  <c:v>41919</c:v>
                </c:pt>
                <c:pt idx="1009">
                  <c:v>41919</c:v>
                </c:pt>
                <c:pt idx="1010">
                  <c:v>41919</c:v>
                </c:pt>
                <c:pt idx="1011">
                  <c:v>41919</c:v>
                </c:pt>
                <c:pt idx="1012">
                  <c:v>41919</c:v>
                </c:pt>
                <c:pt idx="1013">
                  <c:v>41920</c:v>
                </c:pt>
                <c:pt idx="1014">
                  <c:v>41920</c:v>
                </c:pt>
                <c:pt idx="1015">
                  <c:v>41920</c:v>
                </c:pt>
                <c:pt idx="1016">
                  <c:v>41920</c:v>
                </c:pt>
                <c:pt idx="1017">
                  <c:v>41920</c:v>
                </c:pt>
                <c:pt idx="1018">
                  <c:v>41920</c:v>
                </c:pt>
                <c:pt idx="1019">
                  <c:v>41920</c:v>
                </c:pt>
                <c:pt idx="1020">
                  <c:v>41920</c:v>
                </c:pt>
                <c:pt idx="1021">
                  <c:v>41920</c:v>
                </c:pt>
                <c:pt idx="1022">
                  <c:v>41920</c:v>
                </c:pt>
                <c:pt idx="1023">
                  <c:v>41920</c:v>
                </c:pt>
                <c:pt idx="1024">
                  <c:v>41921</c:v>
                </c:pt>
                <c:pt idx="1025">
                  <c:v>41921</c:v>
                </c:pt>
                <c:pt idx="1026">
                  <c:v>41921</c:v>
                </c:pt>
                <c:pt idx="1027">
                  <c:v>41921</c:v>
                </c:pt>
                <c:pt idx="1028">
                  <c:v>41921</c:v>
                </c:pt>
                <c:pt idx="1029">
                  <c:v>41921</c:v>
                </c:pt>
                <c:pt idx="1030">
                  <c:v>41921</c:v>
                </c:pt>
                <c:pt idx="1031">
                  <c:v>41921</c:v>
                </c:pt>
                <c:pt idx="1032">
                  <c:v>41922</c:v>
                </c:pt>
                <c:pt idx="1033">
                  <c:v>41922</c:v>
                </c:pt>
                <c:pt idx="1034">
                  <c:v>41922</c:v>
                </c:pt>
                <c:pt idx="1035">
                  <c:v>41922</c:v>
                </c:pt>
                <c:pt idx="1036">
                  <c:v>41922</c:v>
                </c:pt>
                <c:pt idx="1037">
                  <c:v>41922</c:v>
                </c:pt>
                <c:pt idx="1038">
                  <c:v>41922</c:v>
                </c:pt>
                <c:pt idx="1039">
                  <c:v>41922</c:v>
                </c:pt>
                <c:pt idx="1040">
                  <c:v>41922</c:v>
                </c:pt>
                <c:pt idx="1041">
                  <c:v>41922</c:v>
                </c:pt>
                <c:pt idx="1042">
                  <c:v>41922</c:v>
                </c:pt>
                <c:pt idx="1043">
                  <c:v>41922</c:v>
                </c:pt>
                <c:pt idx="1044">
                  <c:v>41922</c:v>
                </c:pt>
                <c:pt idx="1045">
                  <c:v>41922</c:v>
                </c:pt>
                <c:pt idx="1046">
                  <c:v>41922</c:v>
                </c:pt>
                <c:pt idx="1047">
                  <c:v>41925</c:v>
                </c:pt>
                <c:pt idx="1048">
                  <c:v>41925</c:v>
                </c:pt>
                <c:pt idx="1049">
                  <c:v>41925</c:v>
                </c:pt>
                <c:pt idx="1050">
                  <c:v>41925</c:v>
                </c:pt>
                <c:pt idx="1051">
                  <c:v>41925</c:v>
                </c:pt>
                <c:pt idx="1052">
                  <c:v>41925</c:v>
                </c:pt>
                <c:pt idx="1053">
                  <c:v>41925</c:v>
                </c:pt>
                <c:pt idx="1054">
                  <c:v>41925</c:v>
                </c:pt>
                <c:pt idx="1055">
                  <c:v>41925</c:v>
                </c:pt>
                <c:pt idx="1056">
                  <c:v>41925</c:v>
                </c:pt>
                <c:pt idx="1057">
                  <c:v>41925</c:v>
                </c:pt>
                <c:pt idx="1058">
                  <c:v>41925</c:v>
                </c:pt>
                <c:pt idx="1059">
                  <c:v>41925</c:v>
                </c:pt>
                <c:pt idx="1060">
                  <c:v>41925</c:v>
                </c:pt>
                <c:pt idx="1061">
                  <c:v>41925</c:v>
                </c:pt>
                <c:pt idx="1062">
                  <c:v>41925</c:v>
                </c:pt>
                <c:pt idx="1063">
                  <c:v>41925</c:v>
                </c:pt>
                <c:pt idx="1064">
                  <c:v>41925</c:v>
                </c:pt>
                <c:pt idx="1065">
                  <c:v>41925</c:v>
                </c:pt>
                <c:pt idx="1066">
                  <c:v>41925</c:v>
                </c:pt>
                <c:pt idx="1067">
                  <c:v>41926</c:v>
                </c:pt>
                <c:pt idx="1068">
                  <c:v>41926</c:v>
                </c:pt>
                <c:pt idx="1069">
                  <c:v>41926</c:v>
                </c:pt>
                <c:pt idx="1070">
                  <c:v>41926</c:v>
                </c:pt>
                <c:pt idx="1071">
                  <c:v>41926</c:v>
                </c:pt>
                <c:pt idx="1072">
                  <c:v>41926</c:v>
                </c:pt>
                <c:pt idx="1073">
                  <c:v>41926</c:v>
                </c:pt>
                <c:pt idx="1074">
                  <c:v>41926</c:v>
                </c:pt>
                <c:pt idx="1075">
                  <c:v>41927</c:v>
                </c:pt>
                <c:pt idx="1076">
                  <c:v>41927</c:v>
                </c:pt>
                <c:pt idx="1077">
                  <c:v>41927</c:v>
                </c:pt>
                <c:pt idx="1078">
                  <c:v>41927</c:v>
                </c:pt>
                <c:pt idx="1079">
                  <c:v>41927</c:v>
                </c:pt>
                <c:pt idx="1080">
                  <c:v>41927</c:v>
                </c:pt>
                <c:pt idx="1081">
                  <c:v>41927</c:v>
                </c:pt>
                <c:pt idx="1082">
                  <c:v>41927</c:v>
                </c:pt>
                <c:pt idx="1083">
                  <c:v>41928</c:v>
                </c:pt>
                <c:pt idx="1084">
                  <c:v>41928</c:v>
                </c:pt>
                <c:pt idx="1085">
                  <c:v>41928</c:v>
                </c:pt>
                <c:pt idx="1086">
                  <c:v>41928</c:v>
                </c:pt>
                <c:pt idx="1087">
                  <c:v>41928</c:v>
                </c:pt>
                <c:pt idx="1088">
                  <c:v>41928</c:v>
                </c:pt>
                <c:pt idx="1089">
                  <c:v>41928</c:v>
                </c:pt>
                <c:pt idx="1090">
                  <c:v>41928</c:v>
                </c:pt>
                <c:pt idx="1091">
                  <c:v>41928</c:v>
                </c:pt>
                <c:pt idx="1092">
                  <c:v>41929</c:v>
                </c:pt>
                <c:pt idx="1093">
                  <c:v>41929</c:v>
                </c:pt>
                <c:pt idx="1094">
                  <c:v>41929</c:v>
                </c:pt>
                <c:pt idx="1095">
                  <c:v>41929</c:v>
                </c:pt>
                <c:pt idx="1096">
                  <c:v>41929</c:v>
                </c:pt>
                <c:pt idx="1097">
                  <c:v>41929</c:v>
                </c:pt>
                <c:pt idx="1098">
                  <c:v>41929</c:v>
                </c:pt>
                <c:pt idx="1099">
                  <c:v>41929</c:v>
                </c:pt>
                <c:pt idx="1100">
                  <c:v>41929</c:v>
                </c:pt>
                <c:pt idx="1101">
                  <c:v>41929</c:v>
                </c:pt>
                <c:pt idx="1102">
                  <c:v>41929</c:v>
                </c:pt>
                <c:pt idx="1103">
                  <c:v>41929</c:v>
                </c:pt>
                <c:pt idx="1104">
                  <c:v>41929</c:v>
                </c:pt>
                <c:pt idx="1105">
                  <c:v>41929</c:v>
                </c:pt>
                <c:pt idx="1106">
                  <c:v>41929</c:v>
                </c:pt>
                <c:pt idx="1107">
                  <c:v>41929</c:v>
                </c:pt>
                <c:pt idx="1108">
                  <c:v>41932</c:v>
                </c:pt>
                <c:pt idx="1109">
                  <c:v>41932</c:v>
                </c:pt>
                <c:pt idx="1110">
                  <c:v>41932</c:v>
                </c:pt>
                <c:pt idx="1111">
                  <c:v>41932</c:v>
                </c:pt>
                <c:pt idx="1112">
                  <c:v>41932</c:v>
                </c:pt>
                <c:pt idx="1113">
                  <c:v>41932</c:v>
                </c:pt>
                <c:pt idx="1114">
                  <c:v>41932</c:v>
                </c:pt>
                <c:pt idx="1115">
                  <c:v>41932</c:v>
                </c:pt>
                <c:pt idx="1116">
                  <c:v>41932</c:v>
                </c:pt>
                <c:pt idx="1117">
                  <c:v>41932</c:v>
                </c:pt>
                <c:pt idx="1118">
                  <c:v>41933</c:v>
                </c:pt>
                <c:pt idx="1119">
                  <c:v>41933</c:v>
                </c:pt>
                <c:pt idx="1120">
                  <c:v>41933</c:v>
                </c:pt>
                <c:pt idx="1121">
                  <c:v>41933</c:v>
                </c:pt>
                <c:pt idx="1122">
                  <c:v>41933</c:v>
                </c:pt>
                <c:pt idx="1123">
                  <c:v>41933</c:v>
                </c:pt>
                <c:pt idx="1124">
                  <c:v>41933</c:v>
                </c:pt>
                <c:pt idx="1125">
                  <c:v>41933</c:v>
                </c:pt>
                <c:pt idx="1126">
                  <c:v>41933</c:v>
                </c:pt>
                <c:pt idx="1127">
                  <c:v>41934</c:v>
                </c:pt>
                <c:pt idx="1128">
                  <c:v>41934</c:v>
                </c:pt>
                <c:pt idx="1129">
                  <c:v>41934</c:v>
                </c:pt>
                <c:pt idx="1130">
                  <c:v>41934</c:v>
                </c:pt>
                <c:pt idx="1131">
                  <c:v>41934</c:v>
                </c:pt>
                <c:pt idx="1132">
                  <c:v>41934</c:v>
                </c:pt>
                <c:pt idx="1133">
                  <c:v>41934</c:v>
                </c:pt>
                <c:pt idx="1134">
                  <c:v>41934</c:v>
                </c:pt>
                <c:pt idx="1135">
                  <c:v>41934</c:v>
                </c:pt>
                <c:pt idx="1136">
                  <c:v>41934</c:v>
                </c:pt>
                <c:pt idx="1137">
                  <c:v>41934</c:v>
                </c:pt>
                <c:pt idx="1138">
                  <c:v>41934</c:v>
                </c:pt>
                <c:pt idx="1139">
                  <c:v>41935</c:v>
                </c:pt>
                <c:pt idx="1140">
                  <c:v>41935</c:v>
                </c:pt>
                <c:pt idx="1141">
                  <c:v>41935</c:v>
                </c:pt>
                <c:pt idx="1142">
                  <c:v>41935</c:v>
                </c:pt>
                <c:pt idx="1143">
                  <c:v>41935</c:v>
                </c:pt>
                <c:pt idx="1144">
                  <c:v>41935</c:v>
                </c:pt>
                <c:pt idx="1145">
                  <c:v>41935</c:v>
                </c:pt>
                <c:pt idx="1146">
                  <c:v>41935</c:v>
                </c:pt>
                <c:pt idx="1147">
                  <c:v>41935</c:v>
                </c:pt>
                <c:pt idx="1148">
                  <c:v>41935</c:v>
                </c:pt>
                <c:pt idx="1149">
                  <c:v>41935</c:v>
                </c:pt>
                <c:pt idx="1150">
                  <c:v>41935</c:v>
                </c:pt>
                <c:pt idx="1151">
                  <c:v>41935</c:v>
                </c:pt>
                <c:pt idx="1152">
                  <c:v>41936</c:v>
                </c:pt>
                <c:pt idx="1153">
                  <c:v>41936</c:v>
                </c:pt>
                <c:pt idx="1154">
                  <c:v>41936</c:v>
                </c:pt>
                <c:pt idx="1155">
                  <c:v>41936</c:v>
                </c:pt>
                <c:pt idx="1156">
                  <c:v>41936</c:v>
                </c:pt>
                <c:pt idx="1157">
                  <c:v>41936</c:v>
                </c:pt>
                <c:pt idx="1158">
                  <c:v>41936</c:v>
                </c:pt>
                <c:pt idx="1159">
                  <c:v>41936</c:v>
                </c:pt>
                <c:pt idx="1160">
                  <c:v>41936</c:v>
                </c:pt>
                <c:pt idx="1161">
                  <c:v>41936</c:v>
                </c:pt>
                <c:pt idx="1162">
                  <c:v>41939</c:v>
                </c:pt>
                <c:pt idx="1163">
                  <c:v>41939</c:v>
                </c:pt>
                <c:pt idx="1164">
                  <c:v>41939</c:v>
                </c:pt>
                <c:pt idx="1165">
                  <c:v>41939</c:v>
                </c:pt>
                <c:pt idx="1166">
                  <c:v>41939</c:v>
                </c:pt>
                <c:pt idx="1167">
                  <c:v>41939</c:v>
                </c:pt>
                <c:pt idx="1168">
                  <c:v>41939</c:v>
                </c:pt>
                <c:pt idx="1169">
                  <c:v>41939</c:v>
                </c:pt>
                <c:pt idx="1170">
                  <c:v>41939</c:v>
                </c:pt>
                <c:pt idx="1171">
                  <c:v>41939</c:v>
                </c:pt>
                <c:pt idx="1172">
                  <c:v>41939</c:v>
                </c:pt>
                <c:pt idx="1173">
                  <c:v>41939</c:v>
                </c:pt>
                <c:pt idx="1174">
                  <c:v>41939</c:v>
                </c:pt>
                <c:pt idx="1175">
                  <c:v>41940</c:v>
                </c:pt>
                <c:pt idx="1176">
                  <c:v>41940</c:v>
                </c:pt>
                <c:pt idx="1177">
                  <c:v>41940</c:v>
                </c:pt>
                <c:pt idx="1178">
                  <c:v>41940</c:v>
                </c:pt>
                <c:pt idx="1179">
                  <c:v>41940</c:v>
                </c:pt>
                <c:pt idx="1180">
                  <c:v>41940</c:v>
                </c:pt>
                <c:pt idx="1181">
                  <c:v>41940</c:v>
                </c:pt>
                <c:pt idx="1182">
                  <c:v>41940</c:v>
                </c:pt>
                <c:pt idx="1183">
                  <c:v>41940</c:v>
                </c:pt>
                <c:pt idx="1184">
                  <c:v>41941</c:v>
                </c:pt>
                <c:pt idx="1185">
                  <c:v>41941</c:v>
                </c:pt>
                <c:pt idx="1186">
                  <c:v>41941</c:v>
                </c:pt>
                <c:pt idx="1187">
                  <c:v>41941</c:v>
                </c:pt>
                <c:pt idx="1188">
                  <c:v>41941</c:v>
                </c:pt>
                <c:pt idx="1189">
                  <c:v>41941</c:v>
                </c:pt>
                <c:pt idx="1190">
                  <c:v>41941</c:v>
                </c:pt>
                <c:pt idx="1191">
                  <c:v>41941</c:v>
                </c:pt>
                <c:pt idx="1192">
                  <c:v>41941</c:v>
                </c:pt>
                <c:pt idx="1193">
                  <c:v>41941</c:v>
                </c:pt>
                <c:pt idx="1194">
                  <c:v>41941</c:v>
                </c:pt>
                <c:pt idx="1195">
                  <c:v>41941</c:v>
                </c:pt>
                <c:pt idx="1196">
                  <c:v>41941</c:v>
                </c:pt>
                <c:pt idx="1197">
                  <c:v>41941</c:v>
                </c:pt>
                <c:pt idx="1198">
                  <c:v>41941</c:v>
                </c:pt>
                <c:pt idx="1199">
                  <c:v>41941</c:v>
                </c:pt>
                <c:pt idx="1200">
                  <c:v>41941</c:v>
                </c:pt>
                <c:pt idx="1201">
                  <c:v>41941</c:v>
                </c:pt>
                <c:pt idx="1202">
                  <c:v>41942</c:v>
                </c:pt>
                <c:pt idx="1203">
                  <c:v>41942</c:v>
                </c:pt>
                <c:pt idx="1204">
                  <c:v>41942</c:v>
                </c:pt>
                <c:pt idx="1205">
                  <c:v>41942</c:v>
                </c:pt>
                <c:pt idx="1206">
                  <c:v>41942</c:v>
                </c:pt>
                <c:pt idx="1207">
                  <c:v>41942</c:v>
                </c:pt>
                <c:pt idx="1208">
                  <c:v>41942</c:v>
                </c:pt>
                <c:pt idx="1209">
                  <c:v>41942</c:v>
                </c:pt>
                <c:pt idx="1210">
                  <c:v>41943</c:v>
                </c:pt>
                <c:pt idx="1211">
                  <c:v>41943</c:v>
                </c:pt>
                <c:pt idx="1212">
                  <c:v>41943</c:v>
                </c:pt>
                <c:pt idx="1213">
                  <c:v>41943</c:v>
                </c:pt>
                <c:pt idx="1214">
                  <c:v>41943</c:v>
                </c:pt>
                <c:pt idx="1215">
                  <c:v>41943</c:v>
                </c:pt>
                <c:pt idx="1216">
                  <c:v>41943</c:v>
                </c:pt>
                <c:pt idx="1217">
                  <c:v>41946</c:v>
                </c:pt>
                <c:pt idx="1218">
                  <c:v>41946</c:v>
                </c:pt>
                <c:pt idx="1219">
                  <c:v>41946</c:v>
                </c:pt>
                <c:pt idx="1220">
                  <c:v>41946</c:v>
                </c:pt>
                <c:pt idx="1221">
                  <c:v>41946</c:v>
                </c:pt>
                <c:pt idx="1222">
                  <c:v>41946</c:v>
                </c:pt>
                <c:pt idx="1223">
                  <c:v>41946</c:v>
                </c:pt>
                <c:pt idx="1224">
                  <c:v>41946</c:v>
                </c:pt>
                <c:pt idx="1225">
                  <c:v>41946</c:v>
                </c:pt>
                <c:pt idx="1226">
                  <c:v>41946</c:v>
                </c:pt>
                <c:pt idx="1227">
                  <c:v>41946</c:v>
                </c:pt>
                <c:pt idx="1228">
                  <c:v>41946</c:v>
                </c:pt>
                <c:pt idx="1229">
                  <c:v>41947</c:v>
                </c:pt>
                <c:pt idx="1230">
                  <c:v>41947</c:v>
                </c:pt>
                <c:pt idx="1231">
                  <c:v>41947</c:v>
                </c:pt>
                <c:pt idx="1232">
                  <c:v>41947</c:v>
                </c:pt>
                <c:pt idx="1233">
                  <c:v>41947</c:v>
                </c:pt>
                <c:pt idx="1234">
                  <c:v>41947</c:v>
                </c:pt>
                <c:pt idx="1235">
                  <c:v>41947</c:v>
                </c:pt>
                <c:pt idx="1236">
                  <c:v>41947</c:v>
                </c:pt>
                <c:pt idx="1237">
                  <c:v>41947</c:v>
                </c:pt>
                <c:pt idx="1238">
                  <c:v>41947</c:v>
                </c:pt>
                <c:pt idx="1239">
                  <c:v>41947</c:v>
                </c:pt>
                <c:pt idx="1240">
                  <c:v>41947</c:v>
                </c:pt>
                <c:pt idx="1241">
                  <c:v>41947</c:v>
                </c:pt>
                <c:pt idx="1242">
                  <c:v>41947</c:v>
                </c:pt>
                <c:pt idx="1243">
                  <c:v>41947</c:v>
                </c:pt>
                <c:pt idx="1244">
                  <c:v>41948</c:v>
                </c:pt>
                <c:pt idx="1245">
                  <c:v>41948</c:v>
                </c:pt>
                <c:pt idx="1246">
                  <c:v>41948</c:v>
                </c:pt>
                <c:pt idx="1247">
                  <c:v>41948</c:v>
                </c:pt>
                <c:pt idx="1248">
                  <c:v>41948</c:v>
                </c:pt>
                <c:pt idx="1249">
                  <c:v>41948</c:v>
                </c:pt>
                <c:pt idx="1250">
                  <c:v>41949</c:v>
                </c:pt>
                <c:pt idx="1251">
                  <c:v>41949</c:v>
                </c:pt>
                <c:pt idx="1252">
                  <c:v>41949</c:v>
                </c:pt>
                <c:pt idx="1253">
                  <c:v>41949</c:v>
                </c:pt>
                <c:pt idx="1254">
                  <c:v>41949</c:v>
                </c:pt>
                <c:pt idx="1255">
                  <c:v>41949</c:v>
                </c:pt>
                <c:pt idx="1256">
                  <c:v>41949</c:v>
                </c:pt>
                <c:pt idx="1257">
                  <c:v>41949</c:v>
                </c:pt>
                <c:pt idx="1258">
                  <c:v>41949</c:v>
                </c:pt>
                <c:pt idx="1259">
                  <c:v>41949</c:v>
                </c:pt>
                <c:pt idx="1260">
                  <c:v>41949</c:v>
                </c:pt>
                <c:pt idx="1261">
                  <c:v>41949</c:v>
                </c:pt>
                <c:pt idx="1262">
                  <c:v>41949</c:v>
                </c:pt>
                <c:pt idx="1263">
                  <c:v>41949</c:v>
                </c:pt>
                <c:pt idx="1264">
                  <c:v>41950</c:v>
                </c:pt>
                <c:pt idx="1265">
                  <c:v>41950</c:v>
                </c:pt>
                <c:pt idx="1266">
                  <c:v>41950</c:v>
                </c:pt>
                <c:pt idx="1267">
                  <c:v>41950</c:v>
                </c:pt>
                <c:pt idx="1268">
                  <c:v>41950</c:v>
                </c:pt>
                <c:pt idx="1269">
                  <c:v>41950</c:v>
                </c:pt>
                <c:pt idx="1270">
                  <c:v>41950</c:v>
                </c:pt>
                <c:pt idx="1271">
                  <c:v>41950</c:v>
                </c:pt>
                <c:pt idx="1272">
                  <c:v>41950</c:v>
                </c:pt>
                <c:pt idx="1273">
                  <c:v>41950</c:v>
                </c:pt>
                <c:pt idx="1274">
                  <c:v>41950</c:v>
                </c:pt>
                <c:pt idx="1275">
                  <c:v>41950</c:v>
                </c:pt>
                <c:pt idx="1276">
                  <c:v>41950</c:v>
                </c:pt>
                <c:pt idx="1277">
                  <c:v>41953</c:v>
                </c:pt>
                <c:pt idx="1278">
                  <c:v>41953</c:v>
                </c:pt>
                <c:pt idx="1279">
                  <c:v>41953</c:v>
                </c:pt>
                <c:pt idx="1280">
                  <c:v>41953</c:v>
                </c:pt>
                <c:pt idx="1281">
                  <c:v>41953</c:v>
                </c:pt>
                <c:pt idx="1282">
                  <c:v>41953</c:v>
                </c:pt>
                <c:pt idx="1283">
                  <c:v>41953</c:v>
                </c:pt>
                <c:pt idx="1284">
                  <c:v>41953</c:v>
                </c:pt>
                <c:pt idx="1285">
                  <c:v>41953</c:v>
                </c:pt>
                <c:pt idx="1286">
                  <c:v>41953</c:v>
                </c:pt>
                <c:pt idx="1287">
                  <c:v>41953</c:v>
                </c:pt>
                <c:pt idx="1288">
                  <c:v>41953</c:v>
                </c:pt>
                <c:pt idx="1289">
                  <c:v>41953</c:v>
                </c:pt>
                <c:pt idx="1290">
                  <c:v>41953</c:v>
                </c:pt>
                <c:pt idx="1291">
                  <c:v>41954</c:v>
                </c:pt>
                <c:pt idx="1292">
                  <c:v>41954</c:v>
                </c:pt>
                <c:pt idx="1293">
                  <c:v>41954</c:v>
                </c:pt>
                <c:pt idx="1294">
                  <c:v>41954</c:v>
                </c:pt>
                <c:pt idx="1295">
                  <c:v>41954</c:v>
                </c:pt>
                <c:pt idx="1296">
                  <c:v>41954</c:v>
                </c:pt>
                <c:pt idx="1297">
                  <c:v>41954</c:v>
                </c:pt>
                <c:pt idx="1298">
                  <c:v>41954</c:v>
                </c:pt>
                <c:pt idx="1299">
                  <c:v>41954</c:v>
                </c:pt>
                <c:pt idx="1300">
                  <c:v>41954</c:v>
                </c:pt>
                <c:pt idx="1301">
                  <c:v>41954</c:v>
                </c:pt>
                <c:pt idx="1302">
                  <c:v>41954</c:v>
                </c:pt>
                <c:pt idx="1303">
                  <c:v>41954</c:v>
                </c:pt>
                <c:pt idx="1304">
                  <c:v>41955</c:v>
                </c:pt>
                <c:pt idx="1305">
                  <c:v>41955</c:v>
                </c:pt>
                <c:pt idx="1306">
                  <c:v>41955</c:v>
                </c:pt>
                <c:pt idx="1307">
                  <c:v>41955</c:v>
                </c:pt>
                <c:pt idx="1308">
                  <c:v>41955</c:v>
                </c:pt>
                <c:pt idx="1309">
                  <c:v>41955</c:v>
                </c:pt>
                <c:pt idx="1310">
                  <c:v>41955</c:v>
                </c:pt>
                <c:pt idx="1311">
                  <c:v>41955</c:v>
                </c:pt>
                <c:pt idx="1312">
                  <c:v>41956</c:v>
                </c:pt>
                <c:pt idx="1313">
                  <c:v>41956</c:v>
                </c:pt>
                <c:pt idx="1314">
                  <c:v>41956</c:v>
                </c:pt>
                <c:pt idx="1315">
                  <c:v>41956</c:v>
                </c:pt>
                <c:pt idx="1316">
                  <c:v>41956</c:v>
                </c:pt>
                <c:pt idx="1317">
                  <c:v>41956</c:v>
                </c:pt>
                <c:pt idx="1318">
                  <c:v>41956</c:v>
                </c:pt>
                <c:pt idx="1319">
                  <c:v>41956</c:v>
                </c:pt>
                <c:pt idx="1320">
                  <c:v>41956</c:v>
                </c:pt>
                <c:pt idx="1321">
                  <c:v>41956</c:v>
                </c:pt>
                <c:pt idx="1322">
                  <c:v>41956</c:v>
                </c:pt>
                <c:pt idx="1323">
                  <c:v>41956</c:v>
                </c:pt>
                <c:pt idx="1324">
                  <c:v>41956</c:v>
                </c:pt>
                <c:pt idx="1325">
                  <c:v>41956</c:v>
                </c:pt>
                <c:pt idx="1326">
                  <c:v>41956</c:v>
                </c:pt>
                <c:pt idx="1327">
                  <c:v>41956</c:v>
                </c:pt>
                <c:pt idx="1328">
                  <c:v>41956</c:v>
                </c:pt>
                <c:pt idx="1329">
                  <c:v>41956</c:v>
                </c:pt>
                <c:pt idx="1330">
                  <c:v>41957</c:v>
                </c:pt>
                <c:pt idx="1331">
                  <c:v>41957</c:v>
                </c:pt>
                <c:pt idx="1332">
                  <c:v>41957</c:v>
                </c:pt>
                <c:pt idx="1333">
                  <c:v>41957</c:v>
                </c:pt>
                <c:pt idx="1334">
                  <c:v>41957</c:v>
                </c:pt>
                <c:pt idx="1335">
                  <c:v>41957</c:v>
                </c:pt>
                <c:pt idx="1336">
                  <c:v>41957</c:v>
                </c:pt>
                <c:pt idx="1337">
                  <c:v>41957</c:v>
                </c:pt>
                <c:pt idx="1338">
                  <c:v>41957</c:v>
                </c:pt>
                <c:pt idx="1339">
                  <c:v>41957</c:v>
                </c:pt>
                <c:pt idx="1340">
                  <c:v>41957</c:v>
                </c:pt>
                <c:pt idx="1341">
                  <c:v>41957</c:v>
                </c:pt>
                <c:pt idx="1342">
                  <c:v>41957</c:v>
                </c:pt>
                <c:pt idx="1343">
                  <c:v>41957</c:v>
                </c:pt>
                <c:pt idx="1344">
                  <c:v>41957</c:v>
                </c:pt>
                <c:pt idx="1345">
                  <c:v>41957</c:v>
                </c:pt>
                <c:pt idx="1346">
                  <c:v>41957</c:v>
                </c:pt>
                <c:pt idx="1347">
                  <c:v>41957</c:v>
                </c:pt>
                <c:pt idx="1348">
                  <c:v>41957</c:v>
                </c:pt>
                <c:pt idx="1349">
                  <c:v>41960</c:v>
                </c:pt>
                <c:pt idx="1350">
                  <c:v>41960</c:v>
                </c:pt>
                <c:pt idx="1351">
                  <c:v>41960</c:v>
                </c:pt>
                <c:pt idx="1352">
                  <c:v>41960</c:v>
                </c:pt>
                <c:pt idx="1353">
                  <c:v>41960</c:v>
                </c:pt>
                <c:pt idx="1354">
                  <c:v>41960</c:v>
                </c:pt>
                <c:pt idx="1355">
                  <c:v>41960</c:v>
                </c:pt>
                <c:pt idx="1356">
                  <c:v>41960</c:v>
                </c:pt>
                <c:pt idx="1357">
                  <c:v>41960</c:v>
                </c:pt>
                <c:pt idx="1358">
                  <c:v>41960</c:v>
                </c:pt>
                <c:pt idx="1359">
                  <c:v>41960</c:v>
                </c:pt>
                <c:pt idx="1360">
                  <c:v>41960</c:v>
                </c:pt>
                <c:pt idx="1361">
                  <c:v>41960</c:v>
                </c:pt>
                <c:pt idx="1362">
                  <c:v>41961</c:v>
                </c:pt>
                <c:pt idx="1363">
                  <c:v>41961</c:v>
                </c:pt>
                <c:pt idx="1364">
                  <c:v>41961</c:v>
                </c:pt>
                <c:pt idx="1365">
                  <c:v>41961</c:v>
                </c:pt>
                <c:pt idx="1366">
                  <c:v>41961</c:v>
                </c:pt>
                <c:pt idx="1367">
                  <c:v>41961</c:v>
                </c:pt>
                <c:pt idx="1368">
                  <c:v>41961</c:v>
                </c:pt>
                <c:pt idx="1369">
                  <c:v>41961</c:v>
                </c:pt>
                <c:pt idx="1370">
                  <c:v>41961</c:v>
                </c:pt>
                <c:pt idx="1371">
                  <c:v>41961</c:v>
                </c:pt>
                <c:pt idx="1372">
                  <c:v>41961</c:v>
                </c:pt>
                <c:pt idx="1373">
                  <c:v>41961</c:v>
                </c:pt>
                <c:pt idx="1374">
                  <c:v>41961</c:v>
                </c:pt>
                <c:pt idx="1375">
                  <c:v>41961</c:v>
                </c:pt>
                <c:pt idx="1376">
                  <c:v>41961</c:v>
                </c:pt>
                <c:pt idx="1377">
                  <c:v>41961</c:v>
                </c:pt>
                <c:pt idx="1378">
                  <c:v>41961</c:v>
                </c:pt>
                <c:pt idx="1379">
                  <c:v>41961</c:v>
                </c:pt>
                <c:pt idx="1380">
                  <c:v>41961</c:v>
                </c:pt>
                <c:pt idx="1381">
                  <c:v>41961</c:v>
                </c:pt>
                <c:pt idx="1382">
                  <c:v>41962</c:v>
                </c:pt>
                <c:pt idx="1383">
                  <c:v>41962</c:v>
                </c:pt>
                <c:pt idx="1384">
                  <c:v>41962</c:v>
                </c:pt>
                <c:pt idx="1385">
                  <c:v>41962</c:v>
                </c:pt>
                <c:pt idx="1386">
                  <c:v>41962</c:v>
                </c:pt>
                <c:pt idx="1387">
                  <c:v>41962</c:v>
                </c:pt>
                <c:pt idx="1388">
                  <c:v>41962</c:v>
                </c:pt>
                <c:pt idx="1389">
                  <c:v>41962</c:v>
                </c:pt>
                <c:pt idx="1390">
                  <c:v>41962</c:v>
                </c:pt>
                <c:pt idx="1391">
                  <c:v>41962</c:v>
                </c:pt>
                <c:pt idx="1392">
                  <c:v>41962</c:v>
                </c:pt>
                <c:pt idx="1393">
                  <c:v>41962</c:v>
                </c:pt>
                <c:pt idx="1394">
                  <c:v>41962</c:v>
                </c:pt>
                <c:pt idx="1395">
                  <c:v>41963</c:v>
                </c:pt>
                <c:pt idx="1396">
                  <c:v>41963</c:v>
                </c:pt>
                <c:pt idx="1397">
                  <c:v>41963</c:v>
                </c:pt>
                <c:pt idx="1398">
                  <c:v>41963</c:v>
                </c:pt>
                <c:pt idx="1399">
                  <c:v>41963</c:v>
                </c:pt>
                <c:pt idx="1400">
                  <c:v>41963</c:v>
                </c:pt>
                <c:pt idx="1401">
                  <c:v>41963</c:v>
                </c:pt>
                <c:pt idx="1402">
                  <c:v>41963</c:v>
                </c:pt>
                <c:pt idx="1403">
                  <c:v>41963</c:v>
                </c:pt>
                <c:pt idx="1404">
                  <c:v>41963</c:v>
                </c:pt>
                <c:pt idx="1405">
                  <c:v>41963</c:v>
                </c:pt>
                <c:pt idx="1406">
                  <c:v>41963</c:v>
                </c:pt>
                <c:pt idx="1407">
                  <c:v>41964</c:v>
                </c:pt>
                <c:pt idx="1408">
                  <c:v>41964</c:v>
                </c:pt>
                <c:pt idx="1409">
                  <c:v>41964</c:v>
                </c:pt>
                <c:pt idx="1410">
                  <c:v>41964</c:v>
                </c:pt>
                <c:pt idx="1411">
                  <c:v>41964</c:v>
                </c:pt>
                <c:pt idx="1412">
                  <c:v>41964</c:v>
                </c:pt>
                <c:pt idx="1413">
                  <c:v>41964</c:v>
                </c:pt>
                <c:pt idx="1414">
                  <c:v>41964</c:v>
                </c:pt>
                <c:pt idx="1415">
                  <c:v>41964</c:v>
                </c:pt>
                <c:pt idx="1416">
                  <c:v>41964</c:v>
                </c:pt>
                <c:pt idx="1417">
                  <c:v>41964</c:v>
                </c:pt>
                <c:pt idx="1418">
                  <c:v>41964</c:v>
                </c:pt>
                <c:pt idx="1419">
                  <c:v>41964</c:v>
                </c:pt>
                <c:pt idx="1420">
                  <c:v>41964</c:v>
                </c:pt>
                <c:pt idx="1421">
                  <c:v>41964</c:v>
                </c:pt>
                <c:pt idx="1422">
                  <c:v>41967</c:v>
                </c:pt>
                <c:pt idx="1423">
                  <c:v>41967</c:v>
                </c:pt>
                <c:pt idx="1424">
                  <c:v>41967</c:v>
                </c:pt>
                <c:pt idx="1425">
                  <c:v>41967</c:v>
                </c:pt>
                <c:pt idx="1426">
                  <c:v>41967</c:v>
                </c:pt>
                <c:pt idx="1427">
                  <c:v>41967</c:v>
                </c:pt>
                <c:pt idx="1428">
                  <c:v>41967</c:v>
                </c:pt>
                <c:pt idx="1429">
                  <c:v>41967</c:v>
                </c:pt>
                <c:pt idx="1430">
                  <c:v>41967</c:v>
                </c:pt>
                <c:pt idx="1431">
                  <c:v>41967</c:v>
                </c:pt>
                <c:pt idx="1432">
                  <c:v>41967</c:v>
                </c:pt>
                <c:pt idx="1433">
                  <c:v>41967</c:v>
                </c:pt>
                <c:pt idx="1434">
                  <c:v>41967</c:v>
                </c:pt>
                <c:pt idx="1435">
                  <c:v>41967</c:v>
                </c:pt>
                <c:pt idx="1436">
                  <c:v>41967</c:v>
                </c:pt>
                <c:pt idx="1437">
                  <c:v>41967</c:v>
                </c:pt>
                <c:pt idx="1438">
                  <c:v>41967</c:v>
                </c:pt>
                <c:pt idx="1439">
                  <c:v>41967</c:v>
                </c:pt>
                <c:pt idx="1440">
                  <c:v>41967</c:v>
                </c:pt>
                <c:pt idx="1441">
                  <c:v>41967</c:v>
                </c:pt>
                <c:pt idx="1442">
                  <c:v>41967</c:v>
                </c:pt>
                <c:pt idx="1443">
                  <c:v>41967</c:v>
                </c:pt>
                <c:pt idx="1444">
                  <c:v>41967</c:v>
                </c:pt>
                <c:pt idx="1445">
                  <c:v>41968</c:v>
                </c:pt>
                <c:pt idx="1446">
                  <c:v>41968</c:v>
                </c:pt>
                <c:pt idx="1447">
                  <c:v>41968</c:v>
                </c:pt>
                <c:pt idx="1448">
                  <c:v>41968</c:v>
                </c:pt>
                <c:pt idx="1449">
                  <c:v>41968</c:v>
                </c:pt>
                <c:pt idx="1450">
                  <c:v>41968</c:v>
                </c:pt>
                <c:pt idx="1451">
                  <c:v>41968</c:v>
                </c:pt>
                <c:pt idx="1452">
                  <c:v>41968</c:v>
                </c:pt>
                <c:pt idx="1453">
                  <c:v>41968</c:v>
                </c:pt>
                <c:pt idx="1454">
                  <c:v>41968</c:v>
                </c:pt>
                <c:pt idx="1455">
                  <c:v>41968</c:v>
                </c:pt>
                <c:pt idx="1456">
                  <c:v>41968</c:v>
                </c:pt>
                <c:pt idx="1457">
                  <c:v>41968</c:v>
                </c:pt>
                <c:pt idx="1458">
                  <c:v>41968</c:v>
                </c:pt>
                <c:pt idx="1459">
                  <c:v>41968</c:v>
                </c:pt>
                <c:pt idx="1460">
                  <c:v>41968</c:v>
                </c:pt>
                <c:pt idx="1461">
                  <c:v>41968</c:v>
                </c:pt>
                <c:pt idx="1462">
                  <c:v>41968</c:v>
                </c:pt>
                <c:pt idx="1463">
                  <c:v>41968</c:v>
                </c:pt>
                <c:pt idx="1464">
                  <c:v>41968</c:v>
                </c:pt>
                <c:pt idx="1465">
                  <c:v>41968</c:v>
                </c:pt>
                <c:pt idx="1466">
                  <c:v>41968</c:v>
                </c:pt>
                <c:pt idx="1467">
                  <c:v>41968</c:v>
                </c:pt>
                <c:pt idx="1468">
                  <c:v>41968</c:v>
                </c:pt>
                <c:pt idx="1469">
                  <c:v>41968</c:v>
                </c:pt>
                <c:pt idx="1470">
                  <c:v>41968</c:v>
                </c:pt>
                <c:pt idx="1471">
                  <c:v>41969</c:v>
                </c:pt>
                <c:pt idx="1472">
                  <c:v>41969</c:v>
                </c:pt>
                <c:pt idx="1473">
                  <c:v>41969</c:v>
                </c:pt>
                <c:pt idx="1474">
                  <c:v>41969</c:v>
                </c:pt>
                <c:pt idx="1475">
                  <c:v>41969</c:v>
                </c:pt>
                <c:pt idx="1476">
                  <c:v>41969</c:v>
                </c:pt>
                <c:pt idx="1477">
                  <c:v>41969</c:v>
                </c:pt>
                <c:pt idx="1478">
                  <c:v>41969</c:v>
                </c:pt>
                <c:pt idx="1479">
                  <c:v>41969</c:v>
                </c:pt>
                <c:pt idx="1480">
                  <c:v>41969</c:v>
                </c:pt>
                <c:pt idx="1481">
                  <c:v>41970</c:v>
                </c:pt>
                <c:pt idx="1482">
                  <c:v>41970</c:v>
                </c:pt>
                <c:pt idx="1483">
                  <c:v>41970</c:v>
                </c:pt>
              </c:numCache>
            </c:numRef>
          </c:cat>
          <c:val>
            <c:numRef>
              <c:f>'Whole service from July 2014'!$E$2:$E$1485</c:f>
              <c:numCache>
                <c:formatCode>0</c:formatCode>
                <c:ptCount val="1484"/>
                <c:pt idx="0">
                  <c:v>105.83221024258761</c:v>
                </c:pt>
                <c:pt idx="1">
                  <c:v>106.4207650273224</c:v>
                </c:pt>
                <c:pt idx="2">
                  <c:v>106.4207650273224</c:v>
                </c:pt>
                <c:pt idx="3">
                  <c:v>106.4207650273224</c:v>
                </c:pt>
                <c:pt idx="4">
                  <c:v>106.4207650273224</c:v>
                </c:pt>
                <c:pt idx="5">
                  <c:v>106.4207650273224</c:v>
                </c:pt>
                <c:pt idx="6">
                  <c:v>106.4207650273224</c:v>
                </c:pt>
                <c:pt idx="7">
                  <c:v>106.4207650273224</c:v>
                </c:pt>
                <c:pt idx="8">
                  <c:v>106.4207650273224</c:v>
                </c:pt>
                <c:pt idx="9">
                  <c:v>106.4207650273224</c:v>
                </c:pt>
                <c:pt idx="10">
                  <c:v>106.4207650273224</c:v>
                </c:pt>
                <c:pt idx="11">
                  <c:v>106.4207650273224</c:v>
                </c:pt>
                <c:pt idx="12">
                  <c:v>106.4207650273224</c:v>
                </c:pt>
                <c:pt idx="13">
                  <c:v>106.4207650273224</c:v>
                </c:pt>
                <c:pt idx="14">
                  <c:v>106.4207650273224</c:v>
                </c:pt>
                <c:pt idx="15">
                  <c:v>106.4207650273224</c:v>
                </c:pt>
                <c:pt idx="16">
                  <c:v>106.4207650273224</c:v>
                </c:pt>
                <c:pt idx="17">
                  <c:v>106.4207650273224</c:v>
                </c:pt>
                <c:pt idx="18">
                  <c:v>106.4207650273224</c:v>
                </c:pt>
                <c:pt idx="19">
                  <c:v>106.4207650273224</c:v>
                </c:pt>
                <c:pt idx="20">
                  <c:v>106.4207650273224</c:v>
                </c:pt>
                <c:pt idx="21">
                  <c:v>106.4207650273224</c:v>
                </c:pt>
                <c:pt idx="22">
                  <c:v>106.4207650273224</c:v>
                </c:pt>
                <c:pt idx="23">
                  <c:v>106.4207650273224</c:v>
                </c:pt>
                <c:pt idx="24">
                  <c:v>106.4207650273224</c:v>
                </c:pt>
                <c:pt idx="25">
                  <c:v>106.4207650273224</c:v>
                </c:pt>
                <c:pt idx="26">
                  <c:v>106.4207650273224</c:v>
                </c:pt>
                <c:pt idx="27">
                  <c:v>106.4207650273224</c:v>
                </c:pt>
                <c:pt idx="28">
                  <c:v>106.4207650273224</c:v>
                </c:pt>
                <c:pt idx="29">
                  <c:v>106.4207650273224</c:v>
                </c:pt>
                <c:pt idx="30">
                  <c:v>106.4207650273224</c:v>
                </c:pt>
                <c:pt idx="31">
                  <c:v>106.4207650273224</c:v>
                </c:pt>
                <c:pt idx="32">
                  <c:v>106.4207650273224</c:v>
                </c:pt>
                <c:pt idx="33">
                  <c:v>106.4207650273224</c:v>
                </c:pt>
                <c:pt idx="34">
                  <c:v>106.4207650273224</c:v>
                </c:pt>
                <c:pt idx="35">
                  <c:v>106.4207650273224</c:v>
                </c:pt>
                <c:pt idx="36">
                  <c:v>106.4207650273224</c:v>
                </c:pt>
                <c:pt idx="37">
                  <c:v>106.4207650273224</c:v>
                </c:pt>
                <c:pt idx="38">
                  <c:v>106.4207650273224</c:v>
                </c:pt>
                <c:pt idx="39">
                  <c:v>106.4207650273224</c:v>
                </c:pt>
                <c:pt idx="40">
                  <c:v>106.4207650273224</c:v>
                </c:pt>
                <c:pt idx="41">
                  <c:v>106.4207650273224</c:v>
                </c:pt>
                <c:pt idx="42">
                  <c:v>106.4207650273224</c:v>
                </c:pt>
                <c:pt idx="43">
                  <c:v>106.4207650273224</c:v>
                </c:pt>
                <c:pt idx="44">
                  <c:v>106.4207650273224</c:v>
                </c:pt>
                <c:pt idx="45">
                  <c:v>106.4207650273224</c:v>
                </c:pt>
                <c:pt idx="46">
                  <c:v>106.4207650273224</c:v>
                </c:pt>
                <c:pt idx="47">
                  <c:v>106.4207650273224</c:v>
                </c:pt>
                <c:pt idx="48">
                  <c:v>106.4207650273224</c:v>
                </c:pt>
                <c:pt idx="49">
                  <c:v>106.4207650273224</c:v>
                </c:pt>
                <c:pt idx="50">
                  <c:v>106.4207650273224</c:v>
                </c:pt>
                <c:pt idx="51">
                  <c:v>106.4207650273224</c:v>
                </c:pt>
                <c:pt idx="52">
                  <c:v>106.4207650273224</c:v>
                </c:pt>
                <c:pt idx="53">
                  <c:v>106.4207650273224</c:v>
                </c:pt>
                <c:pt idx="54">
                  <c:v>106.4207650273224</c:v>
                </c:pt>
                <c:pt idx="55">
                  <c:v>106.4207650273224</c:v>
                </c:pt>
                <c:pt idx="56">
                  <c:v>106.4207650273224</c:v>
                </c:pt>
                <c:pt idx="57">
                  <c:v>106.4207650273224</c:v>
                </c:pt>
                <c:pt idx="58">
                  <c:v>106.4207650273224</c:v>
                </c:pt>
                <c:pt idx="59">
                  <c:v>106.4207650273224</c:v>
                </c:pt>
                <c:pt idx="60">
                  <c:v>106.4207650273224</c:v>
                </c:pt>
                <c:pt idx="61">
                  <c:v>106.4207650273224</c:v>
                </c:pt>
                <c:pt idx="62">
                  <c:v>106.4207650273224</c:v>
                </c:pt>
                <c:pt idx="63">
                  <c:v>106.4207650273224</c:v>
                </c:pt>
                <c:pt idx="64">
                  <c:v>106.4207650273224</c:v>
                </c:pt>
                <c:pt idx="65">
                  <c:v>106.4207650273224</c:v>
                </c:pt>
                <c:pt idx="66">
                  <c:v>106.4207650273224</c:v>
                </c:pt>
                <c:pt idx="67">
                  <c:v>106.4207650273224</c:v>
                </c:pt>
                <c:pt idx="68">
                  <c:v>106.4207650273224</c:v>
                </c:pt>
                <c:pt idx="69">
                  <c:v>106.4207650273224</c:v>
                </c:pt>
                <c:pt idx="70">
                  <c:v>106.4207650273224</c:v>
                </c:pt>
                <c:pt idx="71">
                  <c:v>106.4207650273224</c:v>
                </c:pt>
                <c:pt idx="72">
                  <c:v>106.4207650273224</c:v>
                </c:pt>
                <c:pt idx="73">
                  <c:v>106.4207650273224</c:v>
                </c:pt>
                <c:pt idx="74">
                  <c:v>106.4207650273224</c:v>
                </c:pt>
                <c:pt idx="75">
                  <c:v>106.4207650273224</c:v>
                </c:pt>
                <c:pt idx="76">
                  <c:v>106.4207650273224</c:v>
                </c:pt>
                <c:pt idx="77">
                  <c:v>106.4207650273224</c:v>
                </c:pt>
                <c:pt idx="78">
                  <c:v>106.4207650273224</c:v>
                </c:pt>
                <c:pt idx="79">
                  <c:v>106.4207650273224</c:v>
                </c:pt>
                <c:pt idx="80">
                  <c:v>106.4207650273224</c:v>
                </c:pt>
                <c:pt idx="81">
                  <c:v>106.4207650273224</c:v>
                </c:pt>
                <c:pt idx="82">
                  <c:v>106.4207650273224</c:v>
                </c:pt>
                <c:pt idx="83">
                  <c:v>106.4207650273224</c:v>
                </c:pt>
                <c:pt idx="84">
                  <c:v>106.4207650273224</c:v>
                </c:pt>
                <c:pt idx="85">
                  <c:v>106.4207650273224</c:v>
                </c:pt>
                <c:pt idx="86">
                  <c:v>106.4207650273224</c:v>
                </c:pt>
                <c:pt idx="87">
                  <c:v>106.4207650273224</c:v>
                </c:pt>
                <c:pt idx="88">
                  <c:v>106.4207650273224</c:v>
                </c:pt>
                <c:pt idx="89">
                  <c:v>106.4207650273224</c:v>
                </c:pt>
                <c:pt idx="90">
                  <c:v>106.4207650273224</c:v>
                </c:pt>
                <c:pt idx="91">
                  <c:v>106.4207650273224</c:v>
                </c:pt>
                <c:pt idx="92">
                  <c:v>106.4207650273224</c:v>
                </c:pt>
                <c:pt idx="93">
                  <c:v>106.4207650273224</c:v>
                </c:pt>
                <c:pt idx="94">
                  <c:v>106.4207650273224</c:v>
                </c:pt>
                <c:pt idx="95">
                  <c:v>106.4207650273224</c:v>
                </c:pt>
                <c:pt idx="96">
                  <c:v>106.4207650273224</c:v>
                </c:pt>
                <c:pt idx="97">
                  <c:v>106.4207650273224</c:v>
                </c:pt>
                <c:pt idx="98">
                  <c:v>106.4207650273224</c:v>
                </c:pt>
                <c:pt idx="99">
                  <c:v>106.4207650273224</c:v>
                </c:pt>
                <c:pt idx="100">
                  <c:v>106.4207650273224</c:v>
                </c:pt>
                <c:pt idx="101">
                  <c:v>106.4207650273224</c:v>
                </c:pt>
                <c:pt idx="102">
                  <c:v>106.4207650273224</c:v>
                </c:pt>
                <c:pt idx="103">
                  <c:v>106.4207650273224</c:v>
                </c:pt>
                <c:pt idx="104">
                  <c:v>106.4207650273224</c:v>
                </c:pt>
                <c:pt idx="105">
                  <c:v>106.4207650273224</c:v>
                </c:pt>
                <c:pt idx="106">
                  <c:v>106.4207650273224</c:v>
                </c:pt>
                <c:pt idx="107">
                  <c:v>106.4207650273224</c:v>
                </c:pt>
                <c:pt idx="108">
                  <c:v>106.4207650273224</c:v>
                </c:pt>
                <c:pt idx="109">
                  <c:v>106.4207650273224</c:v>
                </c:pt>
                <c:pt idx="110">
                  <c:v>106.4207650273224</c:v>
                </c:pt>
                <c:pt idx="111">
                  <c:v>106.4207650273224</c:v>
                </c:pt>
                <c:pt idx="112">
                  <c:v>106.4207650273224</c:v>
                </c:pt>
                <c:pt idx="113">
                  <c:v>106.4207650273224</c:v>
                </c:pt>
                <c:pt idx="114">
                  <c:v>106.4207650273224</c:v>
                </c:pt>
                <c:pt idx="115">
                  <c:v>106.4207650273224</c:v>
                </c:pt>
                <c:pt idx="116">
                  <c:v>106.4207650273224</c:v>
                </c:pt>
                <c:pt idx="117">
                  <c:v>106.4207650273224</c:v>
                </c:pt>
                <c:pt idx="118">
                  <c:v>106.4207650273224</c:v>
                </c:pt>
                <c:pt idx="119">
                  <c:v>106.4207650273224</c:v>
                </c:pt>
                <c:pt idx="120">
                  <c:v>106.4207650273224</c:v>
                </c:pt>
                <c:pt idx="121">
                  <c:v>106.4207650273224</c:v>
                </c:pt>
                <c:pt idx="122">
                  <c:v>106.4207650273224</c:v>
                </c:pt>
                <c:pt idx="123">
                  <c:v>106.4207650273224</c:v>
                </c:pt>
                <c:pt idx="124">
                  <c:v>106.4207650273224</c:v>
                </c:pt>
                <c:pt idx="125">
                  <c:v>106.4207650273224</c:v>
                </c:pt>
                <c:pt idx="126">
                  <c:v>106.4207650273224</c:v>
                </c:pt>
                <c:pt idx="127">
                  <c:v>106.4207650273224</c:v>
                </c:pt>
                <c:pt idx="128">
                  <c:v>106.4207650273224</c:v>
                </c:pt>
                <c:pt idx="129">
                  <c:v>106.4207650273224</c:v>
                </c:pt>
                <c:pt idx="130">
                  <c:v>106.4207650273224</c:v>
                </c:pt>
                <c:pt idx="131">
                  <c:v>106.4207650273224</c:v>
                </c:pt>
                <c:pt idx="132">
                  <c:v>106.4207650273224</c:v>
                </c:pt>
                <c:pt idx="133">
                  <c:v>106.4207650273224</c:v>
                </c:pt>
                <c:pt idx="134">
                  <c:v>106.4207650273224</c:v>
                </c:pt>
                <c:pt idx="135">
                  <c:v>106.4207650273224</c:v>
                </c:pt>
                <c:pt idx="136">
                  <c:v>106.4207650273224</c:v>
                </c:pt>
                <c:pt idx="137">
                  <c:v>106.4207650273224</c:v>
                </c:pt>
                <c:pt idx="138">
                  <c:v>106.4207650273224</c:v>
                </c:pt>
                <c:pt idx="139">
                  <c:v>106.4207650273224</c:v>
                </c:pt>
                <c:pt idx="140">
                  <c:v>106.4207650273224</c:v>
                </c:pt>
                <c:pt idx="141">
                  <c:v>106.4207650273224</c:v>
                </c:pt>
                <c:pt idx="142">
                  <c:v>106.4207650273224</c:v>
                </c:pt>
                <c:pt idx="143">
                  <c:v>106.4207650273224</c:v>
                </c:pt>
                <c:pt idx="144">
                  <c:v>106.4207650273224</c:v>
                </c:pt>
                <c:pt idx="145">
                  <c:v>106.4207650273224</c:v>
                </c:pt>
                <c:pt idx="146">
                  <c:v>106.4207650273224</c:v>
                </c:pt>
                <c:pt idx="147">
                  <c:v>106.4207650273224</c:v>
                </c:pt>
                <c:pt idx="148">
                  <c:v>106.4207650273224</c:v>
                </c:pt>
                <c:pt idx="149">
                  <c:v>106.4207650273224</c:v>
                </c:pt>
                <c:pt idx="150">
                  <c:v>106.4207650273224</c:v>
                </c:pt>
                <c:pt idx="151">
                  <c:v>106.4207650273224</c:v>
                </c:pt>
                <c:pt idx="152">
                  <c:v>106.4207650273224</c:v>
                </c:pt>
                <c:pt idx="153">
                  <c:v>106.4207650273224</c:v>
                </c:pt>
                <c:pt idx="154">
                  <c:v>106.4207650273224</c:v>
                </c:pt>
                <c:pt idx="155">
                  <c:v>106.4207650273224</c:v>
                </c:pt>
                <c:pt idx="156">
                  <c:v>106.4207650273224</c:v>
                </c:pt>
                <c:pt idx="157">
                  <c:v>106.4207650273224</c:v>
                </c:pt>
                <c:pt idx="158">
                  <c:v>106.4207650273224</c:v>
                </c:pt>
                <c:pt idx="159">
                  <c:v>106.4207650273224</c:v>
                </c:pt>
                <c:pt idx="160">
                  <c:v>106.4207650273224</c:v>
                </c:pt>
                <c:pt idx="161">
                  <c:v>106.4207650273224</c:v>
                </c:pt>
                <c:pt idx="162">
                  <c:v>106.4207650273224</c:v>
                </c:pt>
                <c:pt idx="163">
                  <c:v>106.4207650273224</c:v>
                </c:pt>
                <c:pt idx="164">
                  <c:v>106.4207650273224</c:v>
                </c:pt>
                <c:pt idx="165">
                  <c:v>106.4207650273224</c:v>
                </c:pt>
                <c:pt idx="166">
                  <c:v>106.4207650273224</c:v>
                </c:pt>
                <c:pt idx="167">
                  <c:v>106.4207650273224</c:v>
                </c:pt>
                <c:pt idx="168">
                  <c:v>106.4207650273224</c:v>
                </c:pt>
                <c:pt idx="169">
                  <c:v>106.4207650273224</c:v>
                </c:pt>
                <c:pt idx="170">
                  <c:v>106.4207650273224</c:v>
                </c:pt>
                <c:pt idx="171">
                  <c:v>106.4207650273224</c:v>
                </c:pt>
                <c:pt idx="172">
                  <c:v>106.4207650273224</c:v>
                </c:pt>
                <c:pt idx="173">
                  <c:v>106.4207650273224</c:v>
                </c:pt>
                <c:pt idx="174">
                  <c:v>106.4207650273224</c:v>
                </c:pt>
                <c:pt idx="175">
                  <c:v>106.4207650273224</c:v>
                </c:pt>
                <c:pt idx="176">
                  <c:v>106.4207650273224</c:v>
                </c:pt>
                <c:pt idx="177">
                  <c:v>106.4207650273224</c:v>
                </c:pt>
                <c:pt idx="178">
                  <c:v>106.4207650273224</c:v>
                </c:pt>
                <c:pt idx="179">
                  <c:v>106.4207650273224</c:v>
                </c:pt>
                <c:pt idx="180">
                  <c:v>106.4207650273224</c:v>
                </c:pt>
                <c:pt idx="181">
                  <c:v>106.4207650273224</c:v>
                </c:pt>
                <c:pt idx="182">
                  <c:v>106.4207650273224</c:v>
                </c:pt>
                <c:pt idx="183">
                  <c:v>106.4207650273224</c:v>
                </c:pt>
                <c:pt idx="184">
                  <c:v>106.4207650273224</c:v>
                </c:pt>
                <c:pt idx="185">
                  <c:v>106.4207650273224</c:v>
                </c:pt>
                <c:pt idx="186">
                  <c:v>106.4207650273224</c:v>
                </c:pt>
                <c:pt idx="187">
                  <c:v>106.4207650273224</c:v>
                </c:pt>
                <c:pt idx="188">
                  <c:v>106.4207650273224</c:v>
                </c:pt>
                <c:pt idx="189">
                  <c:v>106.4207650273224</c:v>
                </c:pt>
                <c:pt idx="190">
                  <c:v>106.4207650273224</c:v>
                </c:pt>
                <c:pt idx="191">
                  <c:v>106.4207650273224</c:v>
                </c:pt>
                <c:pt idx="192">
                  <c:v>106.4207650273224</c:v>
                </c:pt>
                <c:pt idx="193">
                  <c:v>106.4207650273224</c:v>
                </c:pt>
                <c:pt idx="194">
                  <c:v>106.4207650273224</c:v>
                </c:pt>
                <c:pt idx="195">
                  <c:v>106.4207650273224</c:v>
                </c:pt>
                <c:pt idx="196">
                  <c:v>106.4207650273224</c:v>
                </c:pt>
                <c:pt idx="197">
                  <c:v>106.4207650273224</c:v>
                </c:pt>
                <c:pt idx="198">
                  <c:v>106.4207650273224</c:v>
                </c:pt>
                <c:pt idx="199">
                  <c:v>106.4207650273224</c:v>
                </c:pt>
                <c:pt idx="200">
                  <c:v>106.4207650273224</c:v>
                </c:pt>
                <c:pt idx="201">
                  <c:v>106.4207650273224</c:v>
                </c:pt>
                <c:pt idx="202">
                  <c:v>106.4207650273224</c:v>
                </c:pt>
                <c:pt idx="203">
                  <c:v>106.4207650273224</c:v>
                </c:pt>
                <c:pt idx="204">
                  <c:v>106.4207650273224</c:v>
                </c:pt>
                <c:pt idx="205">
                  <c:v>106.4207650273224</c:v>
                </c:pt>
                <c:pt idx="206">
                  <c:v>106.4207650273224</c:v>
                </c:pt>
                <c:pt idx="207">
                  <c:v>106.4207650273224</c:v>
                </c:pt>
                <c:pt idx="208">
                  <c:v>106.4207650273224</c:v>
                </c:pt>
                <c:pt idx="209">
                  <c:v>106.4207650273224</c:v>
                </c:pt>
                <c:pt idx="210">
                  <c:v>106.4207650273224</c:v>
                </c:pt>
                <c:pt idx="211">
                  <c:v>106.4207650273224</c:v>
                </c:pt>
                <c:pt idx="212">
                  <c:v>106.4207650273224</c:v>
                </c:pt>
                <c:pt idx="213">
                  <c:v>106.4207650273224</c:v>
                </c:pt>
                <c:pt idx="214">
                  <c:v>106.4207650273224</c:v>
                </c:pt>
                <c:pt idx="215">
                  <c:v>106.4207650273224</c:v>
                </c:pt>
                <c:pt idx="216">
                  <c:v>106.4207650273224</c:v>
                </c:pt>
                <c:pt idx="217">
                  <c:v>106.4207650273224</c:v>
                </c:pt>
                <c:pt idx="218">
                  <c:v>106.4207650273224</c:v>
                </c:pt>
                <c:pt idx="219">
                  <c:v>106.4207650273224</c:v>
                </c:pt>
                <c:pt idx="220">
                  <c:v>106.4207650273224</c:v>
                </c:pt>
                <c:pt idx="221">
                  <c:v>106.4207650273224</c:v>
                </c:pt>
                <c:pt idx="222">
                  <c:v>106.4207650273224</c:v>
                </c:pt>
                <c:pt idx="223">
                  <c:v>106.4207650273224</c:v>
                </c:pt>
                <c:pt idx="224">
                  <c:v>106.4207650273224</c:v>
                </c:pt>
                <c:pt idx="225">
                  <c:v>106.4207650273224</c:v>
                </c:pt>
                <c:pt idx="226">
                  <c:v>106.4207650273224</c:v>
                </c:pt>
                <c:pt idx="227">
                  <c:v>106.4207650273224</c:v>
                </c:pt>
                <c:pt idx="228">
                  <c:v>106.4207650273224</c:v>
                </c:pt>
                <c:pt idx="229">
                  <c:v>106.4207650273224</c:v>
                </c:pt>
                <c:pt idx="230">
                  <c:v>106.4207650273224</c:v>
                </c:pt>
                <c:pt idx="231">
                  <c:v>106.4207650273224</c:v>
                </c:pt>
                <c:pt idx="232">
                  <c:v>106.4207650273224</c:v>
                </c:pt>
                <c:pt idx="233">
                  <c:v>106.4207650273224</c:v>
                </c:pt>
                <c:pt idx="234">
                  <c:v>106.4207650273224</c:v>
                </c:pt>
                <c:pt idx="235">
                  <c:v>106.4207650273224</c:v>
                </c:pt>
                <c:pt idx="236">
                  <c:v>106.4207650273224</c:v>
                </c:pt>
                <c:pt idx="237">
                  <c:v>106.4207650273224</c:v>
                </c:pt>
                <c:pt idx="238">
                  <c:v>106.4207650273224</c:v>
                </c:pt>
                <c:pt idx="239">
                  <c:v>106.4207650273224</c:v>
                </c:pt>
                <c:pt idx="240">
                  <c:v>106.4207650273224</c:v>
                </c:pt>
                <c:pt idx="241">
                  <c:v>106.4207650273224</c:v>
                </c:pt>
                <c:pt idx="242">
                  <c:v>106.4207650273224</c:v>
                </c:pt>
                <c:pt idx="243">
                  <c:v>106.4207650273224</c:v>
                </c:pt>
                <c:pt idx="244">
                  <c:v>106.4207650273224</c:v>
                </c:pt>
                <c:pt idx="245">
                  <c:v>106.4207650273224</c:v>
                </c:pt>
                <c:pt idx="246">
                  <c:v>106.4207650273224</c:v>
                </c:pt>
                <c:pt idx="247">
                  <c:v>106.4207650273224</c:v>
                </c:pt>
                <c:pt idx="248">
                  <c:v>106.4207650273224</c:v>
                </c:pt>
                <c:pt idx="249">
                  <c:v>106.4207650273224</c:v>
                </c:pt>
                <c:pt idx="250">
                  <c:v>106.4207650273224</c:v>
                </c:pt>
                <c:pt idx="251">
                  <c:v>106.4207650273224</c:v>
                </c:pt>
                <c:pt idx="252">
                  <c:v>106.4207650273224</c:v>
                </c:pt>
                <c:pt idx="253">
                  <c:v>106.4207650273224</c:v>
                </c:pt>
                <c:pt idx="254">
                  <c:v>106.4207650273224</c:v>
                </c:pt>
                <c:pt idx="255">
                  <c:v>106.4207650273224</c:v>
                </c:pt>
                <c:pt idx="256">
                  <c:v>106.4207650273224</c:v>
                </c:pt>
                <c:pt idx="257">
                  <c:v>106.4207650273224</c:v>
                </c:pt>
                <c:pt idx="258">
                  <c:v>106.4207650273224</c:v>
                </c:pt>
                <c:pt idx="259">
                  <c:v>106.4207650273224</c:v>
                </c:pt>
                <c:pt idx="260">
                  <c:v>106.4207650273224</c:v>
                </c:pt>
                <c:pt idx="261">
                  <c:v>106.4207650273224</c:v>
                </c:pt>
                <c:pt idx="262">
                  <c:v>106.4207650273224</c:v>
                </c:pt>
                <c:pt idx="263">
                  <c:v>106.4207650273224</c:v>
                </c:pt>
                <c:pt idx="264">
                  <c:v>106.4207650273224</c:v>
                </c:pt>
                <c:pt idx="265">
                  <c:v>106.4207650273224</c:v>
                </c:pt>
                <c:pt idx="266">
                  <c:v>106.4207650273224</c:v>
                </c:pt>
                <c:pt idx="267">
                  <c:v>106.4207650273224</c:v>
                </c:pt>
                <c:pt idx="268">
                  <c:v>106.4207650273224</c:v>
                </c:pt>
                <c:pt idx="269">
                  <c:v>106.4207650273224</c:v>
                </c:pt>
                <c:pt idx="270">
                  <c:v>106.4207650273224</c:v>
                </c:pt>
                <c:pt idx="271">
                  <c:v>106.4207650273224</c:v>
                </c:pt>
                <c:pt idx="272">
                  <c:v>106.4207650273224</c:v>
                </c:pt>
                <c:pt idx="273">
                  <c:v>106.4207650273224</c:v>
                </c:pt>
                <c:pt idx="274">
                  <c:v>106.4207650273224</c:v>
                </c:pt>
                <c:pt idx="275">
                  <c:v>106.4207650273224</c:v>
                </c:pt>
                <c:pt idx="276">
                  <c:v>106.4207650273224</c:v>
                </c:pt>
                <c:pt idx="277">
                  <c:v>106.4207650273224</c:v>
                </c:pt>
                <c:pt idx="278">
                  <c:v>106.4207650273224</c:v>
                </c:pt>
                <c:pt idx="279">
                  <c:v>106.4207650273224</c:v>
                </c:pt>
                <c:pt idx="280">
                  <c:v>106.4207650273224</c:v>
                </c:pt>
                <c:pt idx="281">
                  <c:v>106.4207650273224</c:v>
                </c:pt>
                <c:pt idx="282">
                  <c:v>106.4207650273224</c:v>
                </c:pt>
                <c:pt idx="283">
                  <c:v>106.4207650273224</c:v>
                </c:pt>
                <c:pt idx="284">
                  <c:v>106.4207650273224</c:v>
                </c:pt>
                <c:pt idx="285">
                  <c:v>106.4207650273224</c:v>
                </c:pt>
                <c:pt idx="286">
                  <c:v>106.4207650273224</c:v>
                </c:pt>
                <c:pt idx="287">
                  <c:v>106.4207650273224</c:v>
                </c:pt>
                <c:pt idx="288">
                  <c:v>106.4207650273224</c:v>
                </c:pt>
                <c:pt idx="289">
                  <c:v>106.4207650273224</c:v>
                </c:pt>
                <c:pt idx="290">
                  <c:v>106.4207650273224</c:v>
                </c:pt>
                <c:pt idx="291">
                  <c:v>106.4207650273224</c:v>
                </c:pt>
                <c:pt idx="292">
                  <c:v>106.4207650273224</c:v>
                </c:pt>
                <c:pt idx="293">
                  <c:v>106.4207650273224</c:v>
                </c:pt>
                <c:pt idx="294">
                  <c:v>106.4207650273224</c:v>
                </c:pt>
                <c:pt idx="295">
                  <c:v>106.4207650273224</c:v>
                </c:pt>
                <c:pt idx="296">
                  <c:v>106.4207650273224</c:v>
                </c:pt>
                <c:pt idx="297">
                  <c:v>106.4207650273224</c:v>
                </c:pt>
                <c:pt idx="298">
                  <c:v>106.4207650273224</c:v>
                </c:pt>
                <c:pt idx="299">
                  <c:v>106.4207650273224</c:v>
                </c:pt>
                <c:pt idx="300">
                  <c:v>106.4207650273224</c:v>
                </c:pt>
                <c:pt idx="301">
                  <c:v>106.4207650273224</c:v>
                </c:pt>
                <c:pt idx="302">
                  <c:v>106.4207650273224</c:v>
                </c:pt>
                <c:pt idx="303">
                  <c:v>106.4207650273224</c:v>
                </c:pt>
                <c:pt idx="304">
                  <c:v>106.4207650273224</c:v>
                </c:pt>
                <c:pt idx="305">
                  <c:v>106.4207650273224</c:v>
                </c:pt>
                <c:pt idx="306">
                  <c:v>106.4207650273224</c:v>
                </c:pt>
                <c:pt idx="307">
                  <c:v>106.4207650273224</c:v>
                </c:pt>
                <c:pt idx="308">
                  <c:v>106.4207650273224</c:v>
                </c:pt>
                <c:pt idx="309">
                  <c:v>106.4207650273224</c:v>
                </c:pt>
                <c:pt idx="310">
                  <c:v>106.4207650273224</c:v>
                </c:pt>
                <c:pt idx="311">
                  <c:v>106.4207650273224</c:v>
                </c:pt>
                <c:pt idx="312">
                  <c:v>106.4207650273224</c:v>
                </c:pt>
                <c:pt idx="313">
                  <c:v>106.4207650273224</c:v>
                </c:pt>
                <c:pt idx="314">
                  <c:v>106.4207650273224</c:v>
                </c:pt>
                <c:pt idx="315">
                  <c:v>106.4207650273224</c:v>
                </c:pt>
                <c:pt idx="316">
                  <c:v>106.4207650273224</c:v>
                </c:pt>
                <c:pt idx="317">
                  <c:v>106.4207650273224</c:v>
                </c:pt>
                <c:pt idx="318">
                  <c:v>106.4207650273224</c:v>
                </c:pt>
                <c:pt idx="319">
                  <c:v>106.4207650273224</c:v>
                </c:pt>
                <c:pt idx="320">
                  <c:v>106.4207650273224</c:v>
                </c:pt>
                <c:pt idx="321">
                  <c:v>106.4207650273224</c:v>
                </c:pt>
                <c:pt idx="322">
                  <c:v>106.4207650273224</c:v>
                </c:pt>
                <c:pt idx="323">
                  <c:v>106.4207650273224</c:v>
                </c:pt>
                <c:pt idx="324">
                  <c:v>106.4207650273224</c:v>
                </c:pt>
                <c:pt idx="325">
                  <c:v>106.4207650273224</c:v>
                </c:pt>
                <c:pt idx="326">
                  <c:v>106.4207650273224</c:v>
                </c:pt>
                <c:pt idx="327">
                  <c:v>106.4207650273224</c:v>
                </c:pt>
                <c:pt idx="328">
                  <c:v>106.4207650273224</c:v>
                </c:pt>
                <c:pt idx="329">
                  <c:v>106.4207650273224</c:v>
                </c:pt>
                <c:pt idx="330">
                  <c:v>106.4207650273224</c:v>
                </c:pt>
                <c:pt idx="331">
                  <c:v>106.4207650273224</c:v>
                </c:pt>
                <c:pt idx="332">
                  <c:v>106.4207650273224</c:v>
                </c:pt>
                <c:pt idx="333">
                  <c:v>106.4207650273224</c:v>
                </c:pt>
                <c:pt idx="334">
                  <c:v>106.4207650273224</c:v>
                </c:pt>
                <c:pt idx="335">
                  <c:v>106.4207650273224</c:v>
                </c:pt>
                <c:pt idx="336">
                  <c:v>106.4207650273224</c:v>
                </c:pt>
                <c:pt idx="337">
                  <c:v>106.4207650273224</c:v>
                </c:pt>
                <c:pt idx="338">
                  <c:v>106.4207650273224</c:v>
                </c:pt>
                <c:pt idx="339">
                  <c:v>106.4207650273224</c:v>
                </c:pt>
                <c:pt idx="340">
                  <c:v>106.4207650273224</c:v>
                </c:pt>
                <c:pt idx="341">
                  <c:v>106.4207650273224</c:v>
                </c:pt>
                <c:pt idx="342">
                  <c:v>106.4207650273224</c:v>
                </c:pt>
                <c:pt idx="343">
                  <c:v>106.4207650273224</c:v>
                </c:pt>
                <c:pt idx="344">
                  <c:v>106.4207650273224</c:v>
                </c:pt>
                <c:pt idx="345">
                  <c:v>106.4207650273224</c:v>
                </c:pt>
                <c:pt idx="346">
                  <c:v>106.4207650273224</c:v>
                </c:pt>
                <c:pt idx="347">
                  <c:v>106.4207650273224</c:v>
                </c:pt>
                <c:pt idx="348">
                  <c:v>106.4207650273224</c:v>
                </c:pt>
                <c:pt idx="349">
                  <c:v>106.4207650273224</c:v>
                </c:pt>
                <c:pt idx="350">
                  <c:v>106.4207650273224</c:v>
                </c:pt>
                <c:pt idx="351">
                  <c:v>106.4207650273224</c:v>
                </c:pt>
                <c:pt idx="352">
                  <c:v>106.4207650273224</c:v>
                </c:pt>
                <c:pt idx="353">
                  <c:v>106.4207650273224</c:v>
                </c:pt>
                <c:pt idx="354">
                  <c:v>106.4207650273224</c:v>
                </c:pt>
                <c:pt idx="355">
                  <c:v>106.4207650273224</c:v>
                </c:pt>
                <c:pt idx="356">
                  <c:v>106.4207650273224</c:v>
                </c:pt>
                <c:pt idx="357">
                  <c:v>106.4207650273224</c:v>
                </c:pt>
                <c:pt idx="358">
                  <c:v>106.4207650273224</c:v>
                </c:pt>
                <c:pt idx="359">
                  <c:v>106.4207650273224</c:v>
                </c:pt>
                <c:pt idx="360">
                  <c:v>106.4207650273224</c:v>
                </c:pt>
                <c:pt idx="361">
                  <c:v>106.4207650273224</c:v>
                </c:pt>
                <c:pt idx="362">
                  <c:v>106.4207650273224</c:v>
                </c:pt>
                <c:pt idx="363">
                  <c:v>106.4207650273224</c:v>
                </c:pt>
                <c:pt idx="364">
                  <c:v>106.4207650273224</c:v>
                </c:pt>
                <c:pt idx="365">
                  <c:v>106.4207650273224</c:v>
                </c:pt>
                <c:pt idx="366">
                  <c:v>106.4207650273224</c:v>
                </c:pt>
                <c:pt idx="367">
                  <c:v>106.4207650273224</c:v>
                </c:pt>
                <c:pt idx="368">
                  <c:v>106.4207650273224</c:v>
                </c:pt>
                <c:pt idx="369">
                  <c:v>106.4207650273224</c:v>
                </c:pt>
                <c:pt idx="370">
                  <c:v>106.4207650273224</c:v>
                </c:pt>
                <c:pt idx="371">
                  <c:v>106.4207650273224</c:v>
                </c:pt>
                <c:pt idx="372">
                  <c:v>106.4207650273224</c:v>
                </c:pt>
                <c:pt idx="373">
                  <c:v>106.4207650273224</c:v>
                </c:pt>
                <c:pt idx="374">
                  <c:v>106.4207650273224</c:v>
                </c:pt>
                <c:pt idx="375">
                  <c:v>106.4207650273224</c:v>
                </c:pt>
                <c:pt idx="376">
                  <c:v>106.4207650273224</c:v>
                </c:pt>
                <c:pt idx="377">
                  <c:v>106.4207650273224</c:v>
                </c:pt>
                <c:pt idx="378">
                  <c:v>106.4207650273224</c:v>
                </c:pt>
                <c:pt idx="379">
                  <c:v>106.4207650273224</c:v>
                </c:pt>
                <c:pt idx="380">
                  <c:v>106.4207650273224</c:v>
                </c:pt>
                <c:pt idx="381">
                  <c:v>106.4207650273224</c:v>
                </c:pt>
                <c:pt idx="382">
                  <c:v>106.4207650273224</c:v>
                </c:pt>
                <c:pt idx="383">
                  <c:v>106.4207650273224</c:v>
                </c:pt>
                <c:pt idx="384">
                  <c:v>106.4207650273224</c:v>
                </c:pt>
                <c:pt idx="385">
                  <c:v>106.4207650273224</c:v>
                </c:pt>
                <c:pt idx="386">
                  <c:v>106.4207650273224</c:v>
                </c:pt>
                <c:pt idx="387">
                  <c:v>106.4207650273224</c:v>
                </c:pt>
                <c:pt idx="388">
                  <c:v>106.4207650273224</c:v>
                </c:pt>
                <c:pt idx="389">
                  <c:v>106.4207650273224</c:v>
                </c:pt>
                <c:pt idx="390">
                  <c:v>106.4207650273224</c:v>
                </c:pt>
                <c:pt idx="391">
                  <c:v>106.4207650273224</c:v>
                </c:pt>
                <c:pt idx="392">
                  <c:v>106.4207650273224</c:v>
                </c:pt>
                <c:pt idx="393">
                  <c:v>106.4207650273224</c:v>
                </c:pt>
                <c:pt idx="394">
                  <c:v>106.4207650273224</c:v>
                </c:pt>
                <c:pt idx="395">
                  <c:v>106.4207650273224</c:v>
                </c:pt>
                <c:pt idx="396">
                  <c:v>106.4207650273224</c:v>
                </c:pt>
                <c:pt idx="397">
                  <c:v>106.4207650273224</c:v>
                </c:pt>
                <c:pt idx="398">
                  <c:v>106.4207650273224</c:v>
                </c:pt>
                <c:pt idx="399">
                  <c:v>106.4207650273224</c:v>
                </c:pt>
                <c:pt idx="400">
                  <c:v>106.4207650273224</c:v>
                </c:pt>
                <c:pt idx="401">
                  <c:v>106.4207650273224</c:v>
                </c:pt>
                <c:pt idx="402">
                  <c:v>106.4207650273224</c:v>
                </c:pt>
                <c:pt idx="403">
                  <c:v>106.4207650273224</c:v>
                </c:pt>
                <c:pt idx="404">
                  <c:v>106.4207650273224</c:v>
                </c:pt>
                <c:pt idx="405">
                  <c:v>106.4207650273224</c:v>
                </c:pt>
                <c:pt idx="406">
                  <c:v>106.4207650273224</c:v>
                </c:pt>
                <c:pt idx="407">
                  <c:v>106.4207650273224</c:v>
                </c:pt>
                <c:pt idx="408">
                  <c:v>106.4207650273224</c:v>
                </c:pt>
                <c:pt idx="409">
                  <c:v>106.4207650273224</c:v>
                </c:pt>
                <c:pt idx="410">
                  <c:v>106.4207650273224</c:v>
                </c:pt>
                <c:pt idx="411">
                  <c:v>106.4207650273224</c:v>
                </c:pt>
                <c:pt idx="412">
                  <c:v>106.4207650273224</c:v>
                </c:pt>
                <c:pt idx="413">
                  <c:v>106.4207650273224</c:v>
                </c:pt>
                <c:pt idx="414">
                  <c:v>106.4207650273224</c:v>
                </c:pt>
                <c:pt idx="415">
                  <c:v>106.4207650273224</c:v>
                </c:pt>
                <c:pt idx="416">
                  <c:v>106.4207650273224</c:v>
                </c:pt>
                <c:pt idx="417">
                  <c:v>106.4207650273224</c:v>
                </c:pt>
                <c:pt idx="418">
                  <c:v>106.4207650273224</c:v>
                </c:pt>
                <c:pt idx="419">
                  <c:v>106.4207650273224</c:v>
                </c:pt>
                <c:pt idx="420">
                  <c:v>106.4207650273224</c:v>
                </c:pt>
                <c:pt idx="421">
                  <c:v>106.4207650273224</c:v>
                </c:pt>
                <c:pt idx="422">
                  <c:v>106.4207650273224</c:v>
                </c:pt>
                <c:pt idx="423">
                  <c:v>106.4207650273224</c:v>
                </c:pt>
                <c:pt idx="424">
                  <c:v>106.4207650273224</c:v>
                </c:pt>
                <c:pt idx="425">
                  <c:v>106.4207650273224</c:v>
                </c:pt>
                <c:pt idx="426">
                  <c:v>106.4207650273224</c:v>
                </c:pt>
                <c:pt idx="427">
                  <c:v>106.4207650273224</c:v>
                </c:pt>
                <c:pt idx="428">
                  <c:v>106.4207650273224</c:v>
                </c:pt>
                <c:pt idx="429">
                  <c:v>106.4207650273224</c:v>
                </c:pt>
                <c:pt idx="430">
                  <c:v>106.4207650273224</c:v>
                </c:pt>
                <c:pt idx="431">
                  <c:v>106.4207650273224</c:v>
                </c:pt>
                <c:pt idx="432">
                  <c:v>106.4207650273224</c:v>
                </c:pt>
                <c:pt idx="433">
                  <c:v>106.4207650273224</c:v>
                </c:pt>
                <c:pt idx="434">
                  <c:v>106.4207650273224</c:v>
                </c:pt>
                <c:pt idx="435">
                  <c:v>106.4207650273224</c:v>
                </c:pt>
                <c:pt idx="436">
                  <c:v>106.4207650273224</c:v>
                </c:pt>
                <c:pt idx="437">
                  <c:v>106.4207650273224</c:v>
                </c:pt>
                <c:pt idx="438">
                  <c:v>106.4207650273224</c:v>
                </c:pt>
                <c:pt idx="439">
                  <c:v>106.4207650273224</c:v>
                </c:pt>
                <c:pt idx="440">
                  <c:v>106.4207650273224</c:v>
                </c:pt>
                <c:pt idx="441">
                  <c:v>106.4207650273224</c:v>
                </c:pt>
                <c:pt idx="442">
                  <c:v>106.4207650273224</c:v>
                </c:pt>
                <c:pt idx="443">
                  <c:v>106.4207650273224</c:v>
                </c:pt>
                <c:pt idx="444">
                  <c:v>106.4207650273224</c:v>
                </c:pt>
                <c:pt idx="445">
                  <c:v>106.4207650273224</c:v>
                </c:pt>
                <c:pt idx="446">
                  <c:v>106.4207650273224</c:v>
                </c:pt>
                <c:pt idx="447">
                  <c:v>106.4207650273224</c:v>
                </c:pt>
                <c:pt idx="448">
                  <c:v>106.4207650273224</c:v>
                </c:pt>
                <c:pt idx="449">
                  <c:v>106.4207650273224</c:v>
                </c:pt>
                <c:pt idx="450">
                  <c:v>106.4207650273224</c:v>
                </c:pt>
                <c:pt idx="451">
                  <c:v>106.4207650273224</c:v>
                </c:pt>
                <c:pt idx="452">
                  <c:v>106.4207650273224</c:v>
                </c:pt>
                <c:pt idx="453">
                  <c:v>106.4207650273224</c:v>
                </c:pt>
                <c:pt idx="454">
                  <c:v>106.4207650273224</c:v>
                </c:pt>
                <c:pt idx="455">
                  <c:v>106.4207650273224</c:v>
                </c:pt>
                <c:pt idx="456">
                  <c:v>106.4207650273224</c:v>
                </c:pt>
                <c:pt idx="457">
                  <c:v>106.4207650273224</c:v>
                </c:pt>
                <c:pt idx="458">
                  <c:v>106.4207650273224</c:v>
                </c:pt>
                <c:pt idx="459">
                  <c:v>106.4207650273224</c:v>
                </c:pt>
                <c:pt idx="460">
                  <c:v>106.4207650273224</c:v>
                </c:pt>
                <c:pt idx="461">
                  <c:v>106.4207650273224</c:v>
                </c:pt>
                <c:pt idx="462">
                  <c:v>106.4207650273224</c:v>
                </c:pt>
                <c:pt idx="463">
                  <c:v>106.4207650273224</c:v>
                </c:pt>
                <c:pt idx="464">
                  <c:v>106.4207650273224</c:v>
                </c:pt>
                <c:pt idx="465">
                  <c:v>106.4207650273224</c:v>
                </c:pt>
                <c:pt idx="466">
                  <c:v>106.4207650273224</c:v>
                </c:pt>
                <c:pt idx="467">
                  <c:v>106.4207650273224</c:v>
                </c:pt>
                <c:pt idx="468">
                  <c:v>106.4207650273224</c:v>
                </c:pt>
                <c:pt idx="469">
                  <c:v>106.4207650273224</c:v>
                </c:pt>
                <c:pt idx="470">
                  <c:v>106.4207650273224</c:v>
                </c:pt>
                <c:pt idx="471">
                  <c:v>106.4207650273224</c:v>
                </c:pt>
                <c:pt idx="472">
                  <c:v>106.4207650273224</c:v>
                </c:pt>
                <c:pt idx="473">
                  <c:v>106.4207650273224</c:v>
                </c:pt>
                <c:pt idx="474">
                  <c:v>106.4207650273224</c:v>
                </c:pt>
                <c:pt idx="475">
                  <c:v>106.4207650273224</c:v>
                </c:pt>
                <c:pt idx="476">
                  <c:v>106.4207650273224</c:v>
                </c:pt>
                <c:pt idx="477">
                  <c:v>106.4207650273224</c:v>
                </c:pt>
                <c:pt idx="478">
                  <c:v>106.4207650273224</c:v>
                </c:pt>
                <c:pt idx="479">
                  <c:v>106.4207650273224</c:v>
                </c:pt>
                <c:pt idx="480">
                  <c:v>106.4207650273224</c:v>
                </c:pt>
                <c:pt idx="481">
                  <c:v>106.4207650273224</c:v>
                </c:pt>
                <c:pt idx="482">
                  <c:v>106.4207650273224</c:v>
                </c:pt>
                <c:pt idx="483">
                  <c:v>106.4207650273224</c:v>
                </c:pt>
                <c:pt idx="484">
                  <c:v>106.4207650273224</c:v>
                </c:pt>
                <c:pt idx="485">
                  <c:v>106.4207650273224</c:v>
                </c:pt>
                <c:pt idx="486">
                  <c:v>106.4207650273224</c:v>
                </c:pt>
                <c:pt idx="487">
                  <c:v>106.4207650273224</c:v>
                </c:pt>
                <c:pt idx="488">
                  <c:v>106.4207650273224</c:v>
                </c:pt>
                <c:pt idx="489">
                  <c:v>106.4207650273224</c:v>
                </c:pt>
                <c:pt idx="490">
                  <c:v>106.4207650273224</c:v>
                </c:pt>
                <c:pt idx="491">
                  <c:v>106.4207650273224</c:v>
                </c:pt>
                <c:pt idx="492">
                  <c:v>106.4207650273224</c:v>
                </c:pt>
                <c:pt idx="493">
                  <c:v>106.4207650273224</c:v>
                </c:pt>
                <c:pt idx="494">
                  <c:v>106.4207650273224</c:v>
                </c:pt>
                <c:pt idx="495">
                  <c:v>106.4207650273224</c:v>
                </c:pt>
                <c:pt idx="496">
                  <c:v>106.4207650273224</c:v>
                </c:pt>
                <c:pt idx="497">
                  <c:v>106.4207650273224</c:v>
                </c:pt>
                <c:pt idx="498">
                  <c:v>106.4207650273224</c:v>
                </c:pt>
                <c:pt idx="499">
                  <c:v>106.4207650273224</c:v>
                </c:pt>
                <c:pt idx="500">
                  <c:v>106.4207650273224</c:v>
                </c:pt>
                <c:pt idx="501">
                  <c:v>106.4207650273224</c:v>
                </c:pt>
                <c:pt idx="502">
                  <c:v>106.4207650273224</c:v>
                </c:pt>
                <c:pt idx="503">
                  <c:v>106.4207650273224</c:v>
                </c:pt>
                <c:pt idx="504">
                  <c:v>106.4207650273224</c:v>
                </c:pt>
                <c:pt idx="505">
                  <c:v>106.4207650273224</c:v>
                </c:pt>
                <c:pt idx="506">
                  <c:v>106.4207650273224</c:v>
                </c:pt>
                <c:pt idx="507">
                  <c:v>106.4207650273224</c:v>
                </c:pt>
                <c:pt idx="508">
                  <c:v>106.4207650273224</c:v>
                </c:pt>
                <c:pt idx="509">
                  <c:v>106.4207650273224</c:v>
                </c:pt>
                <c:pt idx="510">
                  <c:v>106.4207650273224</c:v>
                </c:pt>
                <c:pt idx="511">
                  <c:v>106.4207650273224</c:v>
                </c:pt>
                <c:pt idx="512">
                  <c:v>106.4207650273224</c:v>
                </c:pt>
                <c:pt idx="513">
                  <c:v>106.4207650273224</c:v>
                </c:pt>
                <c:pt idx="514">
                  <c:v>106.4207650273224</c:v>
                </c:pt>
                <c:pt idx="515">
                  <c:v>106.4207650273224</c:v>
                </c:pt>
                <c:pt idx="516">
                  <c:v>106.4207650273224</c:v>
                </c:pt>
                <c:pt idx="517">
                  <c:v>106.4207650273224</c:v>
                </c:pt>
                <c:pt idx="518">
                  <c:v>106.4207650273224</c:v>
                </c:pt>
                <c:pt idx="519">
                  <c:v>106.4207650273224</c:v>
                </c:pt>
                <c:pt idx="520">
                  <c:v>106.4207650273224</c:v>
                </c:pt>
                <c:pt idx="521">
                  <c:v>106.4207650273224</c:v>
                </c:pt>
                <c:pt idx="522">
                  <c:v>106.4207650273224</c:v>
                </c:pt>
                <c:pt idx="523">
                  <c:v>106.4207650273224</c:v>
                </c:pt>
                <c:pt idx="524">
                  <c:v>106.4207650273224</c:v>
                </c:pt>
                <c:pt idx="525">
                  <c:v>106.4207650273224</c:v>
                </c:pt>
                <c:pt idx="526">
                  <c:v>106.4207650273224</c:v>
                </c:pt>
                <c:pt idx="527">
                  <c:v>106.4207650273224</c:v>
                </c:pt>
                <c:pt idx="528">
                  <c:v>106.4207650273224</c:v>
                </c:pt>
                <c:pt idx="529">
                  <c:v>106.4207650273224</c:v>
                </c:pt>
                <c:pt idx="530">
                  <c:v>106.4207650273224</c:v>
                </c:pt>
                <c:pt idx="531">
                  <c:v>106.4207650273224</c:v>
                </c:pt>
                <c:pt idx="532">
                  <c:v>106.4207650273224</c:v>
                </c:pt>
                <c:pt idx="533">
                  <c:v>106.4207650273224</c:v>
                </c:pt>
                <c:pt idx="534">
                  <c:v>106.4207650273224</c:v>
                </c:pt>
                <c:pt idx="535">
                  <c:v>106.4207650273224</c:v>
                </c:pt>
                <c:pt idx="536">
                  <c:v>106.4207650273224</c:v>
                </c:pt>
                <c:pt idx="537">
                  <c:v>106.4207650273224</c:v>
                </c:pt>
                <c:pt idx="538">
                  <c:v>106.4207650273224</c:v>
                </c:pt>
                <c:pt idx="539">
                  <c:v>106.4207650273224</c:v>
                </c:pt>
                <c:pt idx="540">
                  <c:v>106.4207650273224</c:v>
                </c:pt>
                <c:pt idx="541">
                  <c:v>106.4207650273224</c:v>
                </c:pt>
                <c:pt idx="542">
                  <c:v>106.4207650273224</c:v>
                </c:pt>
                <c:pt idx="543">
                  <c:v>106.4207650273224</c:v>
                </c:pt>
                <c:pt idx="544">
                  <c:v>106.4207650273224</c:v>
                </c:pt>
                <c:pt idx="545">
                  <c:v>106.4207650273224</c:v>
                </c:pt>
                <c:pt idx="546">
                  <c:v>106.4207650273224</c:v>
                </c:pt>
                <c:pt idx="547">
                  <c:v>106.4207650273224</c:v>
                </c:pt>
                <c:pt idx="548">
                  <c:v>106.4207650273224</c:v>
                </c:pt>
                <c:pt idx="549">
                  <c:v>106.4207650273224</c:v>
                </c:pt>
                <c:pt idx="550">
                  <c:v>106.4207650273224</c:v>
                </c:pt>
                <c:pt idx="551">
                  <c:v>106.4207650273224</c:v>
                </c:pt>
                <c:pt idx="552">
                  <c:v>106.4207650273224</c:v>
                </c:pt>
                <c:pt idx="553">
                  <c:v>106.4207650273224</c:v>
                </c:pt>
                <c:pt idx="554">
                  <c:v>106.4207650273224</c:v>
                </c:pt>
                <c:pt idx="555">
                  <c:v>106.4207650273224</c:v>
                </c:pt>
                <c:pt idx="556">
                  <c:v>106.4207650273224</c:v>
                </c:pt>
                <c:pt idx="557">
                  <c:v>106.4207650273224</c:v>
                </c:pt>
                <c:pt idx="558">
                  <c:v>106.4207650273224</c:v>
                </c:pt>
                <c:pt idx="559">
                  <c:v>106.4207650273224</c:v>
                </c:pt>
                <c:pt idx="560">
                  <c:v>106.4207650273224</c:v>
                </c:pt>
                <c:pt idx="561">
                  <c:v>106.4207650273224</c:v>
                </c:pt>
                <c:pt idx="562">
                  <c:v>106.4207650273224</c:v>
                </c:pt>
                <c:pt idx="563">
                  <c:v>106.4207650273224</c:v>
                </c:pt>
                <c:pt idx="564">
                  <c:v>106.4207650273224</c:v>
                </c:pt>
                <c:pt idx="565">
                  <c:v>106.4207650273224</c:v>
                </c:pt>
                <c:pt idx="566">
                  <c:v>106.4207650273224</c:v>
                </c:pt>
                <c:pt idx="567">
                  <c:v>106.4207650273224</c:v>
                </c:pt>
                <c:pt idx="568">
                  <c:v>106.4207650273224</c:v>
                </c:pt>
                <c:pt idx="569">
                  <c:v>106.4207650273224</c:v>
                </c:pt>
                <c:pt idx="570">
                  <c:v>106.4207650273224</c:v>
                </c:pt>
                <c:pt idx="571">
                  <c:v>106.4207650273224</c:v>
                </c:pt>
                <c:pt idx="572">
                  <c:v>106.4207650273224</c:v>
                </c:pt>
                <c:pt idx="573">
                  <c:v>106.4207650273224</c:v>
                </c:pt>
                <c:pt idx="574">
                  <c:v>106.4207650273224</c:v>
                </c:pt>
                <c:pt idx="575">
                  <c:v>106.4207650273224</c:v>
                </c:pt>
                <c:pt idx="576">
                  <c:v>106.4207650273224</c:v>
                </c:pt>
                <c:pt idx="577">
                  <c:v>106.4207650273224</c:v>
                </c:pt>
                <c:pt idx="578">
                  <c:v>106.4207650273224</c:v>
                </c:pt>
                <c:pt idx="579">
                  <c:v>106.4207650273224</c:v>
                </c:pt>
                <c:pt idx="580">
                  <c:v>106.4207650273224</c:v>
                </c:pt>
                <c:pt idx="581">
                  <c:v>106.4207650273224</c:v>
                </c:pt>
                <c:pt idx="582">
                  <c:v>106.4207650273224</c:v>
                </c:pt>
                <c:pt idx="583">
                  <c:v>106.4207650273224</c:v>
                </c:pt>
                <c:pt idx="584">
                  <c:v>106.4207650273224</c:v>
                </c:pt>
                <c:pt idx="585">
                  <c:v>106.4207650273224</c:v>
                </c:pt>
                <c:pt idx="586">
                  <c:v>106.4207650273224</c:v>
                </c:pt>
                <c:pt idx="587">
                  <c:v>106.4207650273224</c:v>
                </c:pt>
                <c:pt idx="588">
                  <c:v>106.4207650273224</c:v>
                </c:pt>
                <c:pt idx="589">
                  <c:v>106.4207650273224</c:v>
                </c:pt>
                <c:pt idx="590">
                  <c:v>106.4207650273224</c:v>
                </c:pt>
                <c:pt idx="591">
                  <c:v>106.4207650273224</c:v>
                </c:pt>
                <c:pt idx="592">
                  <c:v>106.4207650273224</c:v>
                </c:pt>
                <c:pt idx="593">
                  <c:v>106.4207650273224</c:v>
                </c:pt>
                <c:pt idx="594">
                  <c:v>106.4207650273224</c:v>
                </c:pt>
                <c:pt idx="595">
                  <c:v>106.4207650273224</c:v>
                </c:pt>
                <c:pt idx="596">
                  <c:v>106.4207650273224</c:v>
                </c:pt>
                <c:pt idx="597">
                  <c:v>106.4207650273224</c:v>
                </c:pt>
                <c:pt idx="598">
                  <c:v>106.4207650273224</c:v>
                </c:pt>
                <c:pt idx="599">
                  <c:v>106.4207650273224</c:v>
                </c:pt>
                <c:pt idx="600">
                  <c:v>106.4207650273224</c:v>
                </c:pt>
                <c:pt idx="601">
                  <c:v>106.4207650273224</c:v>
                </c:pt>
                <c:pt idx="602">
                  <c:v>106.4207650273224</c:v>
                </c:pt>
                <c:pt idx="603">
                  <c:v>106.4207650273224</c:v>
                </c:pt>
                <c:pt idx="604">
                  <c:v>106.4207650273224</c:v>
                </c:pt>
                <c:pt idx="605">
                  <c:v>106.4207650273224</c:v>
                </c:pt>
                <c:pt idx="606">
                  <c:v>106.4207650273224</c:v>
                </c:pt>
                <c:pt idx="607">
                  <c:v>106.4207650273224</c:v>
                </c:pt>
                <c:pt idx="608">
                  <c:v>106.4207650273224</c:v>
                </c:pt>
                <c:pt idx="609">
                  <c:v>106.4207650273224</c:v>
                </c:pt>
                <c:pt idx="610">
                  <c:v>106.4207650273224</c:v>
                </c:pt>
                <c:pt idx="611">
                  <c:v>106.4207650273224</c:v>
                </c:pt>
                <c:pt idx="612">
                  <c:v>106.4207650273224</c:v>
                </c:pt>
                <c:pt idx="613">
                  <c:v>106.4207650273224</c:v>
                </c:pt>
                <c:pt idx="614">
                  <c:v>106.4207650273224</c:v>
                </c:pt>
                <c:pt idx="615">
                  <c:v>106.4207650273224</c:v>
                </c:pt>
                <c:pt idx="616">
                  <c:v>106.4207650273224</c:v>
                </c:pt>
                <c:pt idx="617">
                  <c:v>106.4207650273224</c:v>
                </c:pt>
                <c:pt idx="618">
                  <c:v>106.4207650273224</c:v>
                </c:pt>
                <c:pt idx="619">
                  <c:v>106.4207650273224</c:v>
                </c:pt>
                <c:pt idx="620">
                  <c:v>106.4207650273224</c:v>
                </c:pt>
                <c:pt idx="621">
                  <c:v>106.4207650273224</c:v>
                </c:pt>
                <c:pt idx="622">
                  <c:v>106.4207650273224</c:v>
                </c:pt>
                <c:pt idx="623">
                  <c:v>106.4207650273224</c:v>
                </c:pt>
                <c:pt idx="624">
                  <c:v>106.4207650273224</c:v>
                </c:pt>
                <c:pt idx="625">
                  <c:v>106.4207650273224</c:v>
                </c:pt>
                <c:pt idx="626">
                  <c:v>106.4207650273224</c:v>
                </c:pt>
                <c:pt idx="627">
                  <c:v>106.4207650273224</c:v>
                </c:pt>
                <c:pt idx="628">
                  <c:v>106.4207650273224</c:v>
                </c:pt>
                <c:pt idx="629">
                  <c:v>106.4207650273224</c:v>
                </c:pt>
                <c:pt idx="630">
                  <c:v>106.4207650273224</c:v>
                </c:pt>
                <c:pt idx="631">
                  <c:v>106.4207650273224</c:v>
                </c:pt>
                <c:pt idx="632">
                  <c:v>106.4207650273224</c:v>
                </c:pt>
                <c:pt idx="633">
                  <c:v>106.4207650273224</c:v>
                </c:pt>
                <c:pt idx="634">
                  <c:v>106.4207650273224</c:v>
                </c:pt>
                <c:pt idx="635">
                  <c:v>106.4207650273224</c:v>
                </c:pt>
                <c:pt idx="636">
                  <c:v>106.4207650273224</c:v>
                </c:pt>
                <c:pt idx="637">
                  <c:v>106.4207650273224</c:v>
                </c:pt>
                <c:pt idx="638">
                  <c:v>106.4207650273224</c:v>
                </c:pt>
                <c:pt idx="639">
                  <c:v>106.4207650273224</c:v>
                </c:pt>
                <c:pt idx="640">
                  <c:v>106.4207650273224</c:v>
                </c:pt>
                <c:pt idx="641">
                  <c:v>106.4207650273224</c:v>
                </c:pt>
                <c:pt idx="642">
                  <c:v>106.4207650273224</c:v>
                </c:pt>
                <c:pt idx="643">
                  <c:v>106.4207650273224</c:v>
                </c:pt>
                <c:pt idx="644">
                  <c:v>106.4207650273224</c:v>
                </c:pt>
                <c:pt idx="645">
                  <c:v>106.4207650273224</c:v>
                </c:pt>
                <c:pt idx="646">
                  <c:v>106.4207650273224</c:v>
                </c:pt>
                <c:pt idx="647">
                  <c:v>106.4207650273224</c:v>
                </c:pt>
                <c:pt idx="648">
                  <c:v>106.4207650273224</c:v>
                </c:pt>
                <c:pt idx="649">
                  <c:v>106.4207650273224</c:v>
                </c:pt>
                <c:pt idx="650">
                  <c:v>106.4207650273224</c:v>
                </c:pt>
                <c:pt idx="651">
                  <c:v>106.4207650273224</c:v>
                </c:pt>
                <c:pt idx="652">
                  <c:v>106.4207650273224</c:v>
                </c:pt>
                <c:pt idx="653">
                  <c:v>106.4207650273224</c:v>
                </c:pt>
                <c:pt idx="654">
                  <c:v>106.4207650273224</c:v>
                </c:pt>
                <c:pt idx="655">
                  <c:v>106.4207650273224</c:v>
                </c:pt>
                <c:pt idx="656">
                  <c:v>106.4207650273224</c:v>
                </c:pt>
                <c:pt idx="657">
                  <c:v>106.4207650273224</c:v>
                </c:pt>
                <c:pt idx="658">
                  <c:v>106.4207650273224</c:v>
                </c:pt>
                <c:pt idx="659">
                  <c:v>106.4207650273224</c:v>
                </c:pt>
                <c:pt idx="660">
                  <c:v>106.4207650273224</c:v>
                </c:pt>
                <c:pt idx="661">
                  <c:v>106.4207650273224</c:v>
                </c:pt>
                <c:pt idx="662">
                  <c:v>106.4207650273224</c:v>
                </c:pt>
                <c:pt idx="663">
                  <c:v>106.4207650273224</c:v>
                </c:pt>
                <c:pt idx="664">
                  <c:v>106.4207650273224</c:v>
                </c:pt>
                <c:pt idx="665">
                  <c:v>106.4207650273224</c:v>
                </c:pt>
                <c:pt idx="666">
                  <c:v>106.4207650273224</c:v>
                </c:pt>
                <c:pt idx="667">
                  <c:v>106.4207650273224</c:v>
                </c:pt>
                <c:pt idx="668">
                  <c:v>106.4207650273224</c:v>
                </c:pt>
                <c:pt idx="669">
                  <c:v>106.4207650273224</c:v>
                </c:pt>
                <c:pt idx="670">
                  <c:v>106.4207650273224</c:v>
                </c:pt>
                <c:pt idx="671">
                  <c:v>106.4207650273224</c:v>
                </c:pt>
                <c:pt idx="672">
                  <c:v>106.4207650273224</c:v>
                </c:pt>
                <c:pt idx="673">
                  <c:v>106.4207650273224</c:v>
                </c:pt>
                <c:pt idx="674">
                  <c:v>106.4207650273224</c:v>
                </c:pt>
                <c:pt idx="675">
                  <c:v>106.4207650273224</c:v>
                </c:pt>
                <c:pt idx="676">
                  <c:v>106.4207650273224</c:v>
                </c:pt>
                <c:pt idx="677">
                  <c:v>106.4207650273224</c:v>
                </c:pt>
                <c:pt idx="678">
                  <c:v>106.4207650273224</c:v>
                </c:pt>
                <c:pt idx="679">
                  <c:v>106.4207650273224</c:v>
                </c:pt>
                <c:pt idx="680">
                  <c:v>106.4207650273224</c:v>
                </c:pt>
                <c:pt idx="681">
                  <c:v>106.4207650273224</c:v>
                </c:pt>
                <c:pt idx="682">
                  <c:v>106.4207650273224</c:v>
                </c:pt>
                <c:pt idx="683">
                  <c:v>106.4207650273224</c:v>
                </c:pt>
                <c:pt idx="684">
                  <c:v>106.4207650273224</c:v>
                </c:pt>
                <c:pt idx="685">
                  <c:v>106.4207650273224</c:v>
                </c:pt>
                <c:pt idx="686">
                  <c:v>106.4207650273224</c:v>
                </c:pt>
                <c:pt idx="687">
                  <c:v>106.4207650273224</c:v>
                </c:pt>
                <c:pt idx="688">
                  <c:v>106.4207650273224</c:v>
                </c:pt>
                <c:pt idx="689">
                  <c:v>106.4207650273224</c:v>
                </c:pt>
                <c:pt idx="690">
                  <c:v>106.4207650273224</c:v>
                </c:pt>
                <c:pt idx="691">
                  <c:v>106.4207650273224</c:v>
                </c:pt>
                <c:pt idx="692">
                  <c:v>106.4207650273224</c:v>
                </c:pt>
                <c:pt idx="693">
                  <c:v>106.4207650273224</c:v>
                </c:pt>
                <c:pt idx="694">
                  <c:v>106.4207650273224</c:v>
                </c:pt>
                <c:pt idx="695">
                  <c:v>106.4207650273224</c:v>
                </c:pt>
                <c:pt idx="696">
                  <c:v>106.4207650273224</c:v>
                </c:pt>
                <c:pt idx="697">
                  <c:v>106.4207650273224</c:v>
                </c:pt>
                <c:pt idx="698">
                  <c:v>106.4207650273224</c:v>
                </c:pt>
                <c:pt idx="699">
                  <c:v>106.4207650273224</c:v>
                </c:pt>
                <c:pt idx="700">
                  <c:v>106.4207650273224</c:v>
                </c:pt>
                <c:pt idx="701">
                  <c:v>106.4207650273224</c:v>
                </c:pt>
                <c:pt idx="702">
                  <c:v>106.4207650273224</c:v>
                </c:pt>
                <c:pt idx="703">
                  <c:v>106.4207650273224</c:v>
                </c:pt>
                <c:pt idx="704">
                  <c:v>106.4207650273224</c:v>
                </c:pt>
                <c:pt idx="705">
                  <c:v>106.4207650273224</c:v>
                </c:pt>
                <c:pt idx="706">
                  <c:v>106.4207650273224</c:v>
                </c:pt>
                <c:pt idx="707">
                  <c:v>106.4207650273224</c:v>
                </c:pt>
                <c:pt idx="708">
                  <c:v>106.4207650273224</c:v>
                </c:pt>
                <c:pt idx="709">
                  <c:v>106.4207650273224</c:v>
                </c:pt>
                <c:pt idx="710">
                  <c:v>106.4207650273224</c:v>
                </c:pt>
                <c:pt idx="711">
                  <c:v>106.4207650273224</c:v>
                </c:pt>
                <c:pt idx="712">
                  <c:v>106.4207650273224</c:v>
                </c:pt>
                <c:pt idx="713">
                  <c:v>106.4207650273224</c:v>
                </c:pt>
                <c:pt idx="714">
                  <c:v>106.4207650273224</c:v>
                </c:pt>
                <c:pt idx="715">
                  <c:v>106.4207650273224</c:v>
                </c:pt>
                <c:pt idx="716">
                  <c:v>106.4207650273224</c:v>
                </c:pt>
                <c:pt idx="717">
                  <c:v>106.4207650273224</c:v>
                </c:pt>
                <c:pt idx="718">
                  <c:v>106.4207650273224</c:v>
                </c:pt>
                <c:pt idx="719">
                  <c:v>106.4207650273224</c:v>
                </c:pt>
                <c:pt idx="720">
                  <c:v>106.4207650273224</c:v>
                </c:pt>
                <c:pt idx="721">
                  <c:v>106.4207650273224</c:v>
                </c:pt>
                <c:pt idx="722">
                  <c:v>106.4207650273224</c:v>
                </c:pt>
                <c:pt idx="723">
                  <c:v>106.4207650273224</c:v>
                </c:pt>
                <c:pt idx="724">
                  <c:v>106.4207650273224</c:v>
                </c:pt>
                <c:pt idx="725">
                  <c:v>106.4207650273224</c:v>
                </c:pt>
                <c:pt idx="726">
                  <c:v>106.4207650273224</c:v>
                </c:pt>
                <c:pt idx="727">
                  <c:v>106.4207650273224</c:v>
                </c:pt>
                <c:pt idx="728">
                  <c:v>106.4207650273224</c:v>
                </c:pt>
                <c:pt idx="729">
                  <c:v>106.4207650273224</c:v>
                </c:pt>
                <c:pt idx="730">
                  <c:v>106.4207650273224</c:v>
                </c:pt>
                <c:pt idx="731">
                  <c:v>106.4207650273224</c:v>
                </c:pt>
                <c:pt idx="732">
                  <c:v>106.4207650273224</c:v>
                </c:pt>
                <c:pt idx="733">
                  <c:v>106.4207650273224</c:v>
                </c:pt>
                <c:pt idx="734">
                  <c:v>106.4207650273224</c:v>
                </c:pt>
                <c:pt idx="735">
                  <c:v>106.4207650273224</c:v>
                </c:pt>
                <c:pt idx="736">
                  <c:v>106.4207650273224</c:v>
                </c:pt>
                <c:pt idx="737">
                  <c:v>106.4207650273224</c:v>
                </c:pt>
                <c:pt idx="738">
                  <c:v>106.4207650273224</c:v>
                </c:pt>
                <c:pt idx="739">
                  <c:v>106.4207650273224</c:v>
                </c:pt>
                <c:pt idx="740">
                  <c:v>106.4207650273224</c:v>
                </c:pt>
                <c:pt idx="741">
                  <c:v>106.4207650273224</c:v>
                </c:pt>
                <c:pt idx="742">
                  <c:v>106.4207650273224</c:v>
                </c:pt>
                <c:pt idx="743">
                  <c:v>106.4207650273224</c:v>
                </c:pt>
                <c:pt idx="744">
                  <c:v>106.4207650273224</c:v>
                </c:pt>
                <c:pt idx="745">
                  <c:v>106.4207650273224</c:v>
                </c:pt>
                <c:pt idx="746">
                  <c:v>106.4207650273224</c:v>
                </c:pt>
                <c:pt idx="747">
                  <c:v>106.4207650273224</c:v>
                </c:pt>
                <c:pt idx="748">
                  <c:v>106.4207650273224</c:v>
                </c:pt>
                <c:pt idx="749">
                  <c:v>106.4207650273224</c:v>
                </c:pt>
                <c:pt idx="750">
                  <c:v>106.4207650273224</c:v>
                </c:pt>
                <c:pt idx="751">
                  <c:v>106.4207650273224</c:v>
                </c:pt>
                <c:pt idx="752">
                  <c:v>106.4207650273224</c:v>
                </c:pt>
                <c:pt idx="753">
                  <c:v>106.4207650273224</c:v>
                </c:pt>
                <c:pt idx="754">
                  <c:v>106.4207650273224</c:v>
                </c:pt>
                <c:pt idx="755">
                  <c:v>106.4207650273224</c:v>
                </c:pt>
                <c:pt idx="756">
                  <c:v>106.4207650273224</c:v>
                </c:pt>
                <c:pt idx="757">
                  <c:v>106.4207650273224</c:v>
                </c:pt>
                <c:pt idx="758">
                  <c:v>106.4207650273224</c:v>
                </c:pt>
                <c:pt idx="759">
                  <c:v>106.4207650273224</c:v>
                </c:pt>
                <c:pt idx="760">
                  <c:v>106.4207650273224</c:v>
                </c:pt>
                <c:pt idx="761">
                  <c:v>106.4207650273224</c:v>
                </c:pt>
                <c:pt idx="762">
                  <c:v>106.4207650273224</c:v>
                </c:pt>
                <c:pt idx="763">
                  <c:v>106.4207650273224</c:v>
                </c:pt>
                <c:pt idx="764">
                  <c:v>106.4207650273224</c:v>
                </c:pt>
                <c:pt idx="765">
                  <c:v>106.4207650273224</c:v>
                </c:pt>
                <c:pt idx="766">
                  <c:v>106.4207650273224</c:v>
                </c:pt>
                <c:pt idx="767">
                  <c:v>106.4207650273224</c:v>
                </c:pt>
                <c:pt idx="768">
                  <c:v>106.4207650273224</c:v>
                </c:pt>
                <c:pt idx="769">
                  <c:v>106.4207650273224</c:v>
                </c:pt>
                <c:pt idx="770">
                  <c:v>106.4207650273224</c:v>
                </c:pt>
                <c:pt idx="771">
                  <c:v>106.4207650273224</c:v>
                </c:pt>
                <c:pt idx="772">
                  <c:v>106.4207650273224</c:v>
                </c:pt>
                <c:pt idx="773">
                  <c:v>106.4207650273224</c:v>
                </c:pt>
                <c:pt idx="774">
                  <c:v>106.4207650273224</c:v>
                </c:pt>
                <c:pt idx="775">
                  <c:v>106.4207650273224</c:v>
                </c:pt>
                <c:pt idx="776">
                  <c:v>106.4207650273224</c:v>
                </c:pt>
                <c:pt idx="777">
                  <c:v>106.4207650273224</c:v>
                </c:pt>
                <c:pt idx="778">
                  <c:v>106.4207650273224</c:v>
                </c:pt>
                <c:pt idx="779">
                  <c:v>106.4207650273224</c:v>
                </c:pt>
                <c:pt idx="780">
                  <c:v>106.4207650273224</c:v>
                </c:pt>
                <c:pt idx="781">
                  <c:v>106.4207650273224</c:v>
                </c:pt>
                <c:pt idx="782">
                  <c:v>106.4207650273224</c:v>
                </c:pt>
                <c:pt idx="783">
                  <c:v>106.4207650273224</c:v>
                </c:pt>
                <c:pt idx="784">
                  <c:v>106.4207650273224</c:v>
                </c:pt>
                <c:pt idx="785">
                  <c:v>106.4207650273224</c:v>
                </c:pt>
                <c:pt idx="786">
                  <c:v>106.4207650273224</c:v>
                </c:pt>
                <c:pt idx="787">
                  <c:v>106.4207650273224</c:v>
                </c:pt>
                <c:pt idx="788">
                  <c:v>106.4207650273224</c:v>
                </c:pt>
                <c:pt idx="789">
                  <c:v>106.4207650273224</c:v>
                </c:pt>
                <c:pt idx="790">
                  <c:v>106.4207650273224</c:v>
                </c:pt>
                <c:pt idx="791">
                  <c:v>106.4207650273224</c:v>
                </c:pt>
                <c:pt idx="792">
                  <c:v>106.4207650273224</c:v>
                </c:pt>
                <c:pt idx="793">
                  <c:v>106.4207650273224</c:v>
                </c:pt>
                <c:pt idx="794">
                  <c:v>106.4207650273224</c:v>
                </c:pt>
                <c:pt idx="795">
                  <c:v>106.4207650273224</c:v>
                </c:pt>
                <c:pt idx="796">
                  <c:v>106.4207650273224</c:v>
                </c:pt>
                <c:pt idx="797">
                  <c:v>106.4207650273224</c:v>
                </c:pt>
                <c:pt idx="798">
                  <c:v>106.4207650273224</c:v>
                </c:pt>
                <c:pt idx="799">
                  <c:v>106.4207650273224</c:v>
                </c:pt>
                <c:pt idx="800">
                  <c:v>106.4207650273224</c:v>
                </c:pt>
                <c:pt idx="801">
                  <c:v>106.4207650273224</c:v>
                </c:pt>
                <c:pt idx="802">
                  <c:v>106.4207650273224</c:v>
                </c:pt>
                <c:pt idx="803">
                  <c:v>106.4207650273224</c:v>
                </c:pt>
                <c:pt idx="804">
                  <c:v>106.4207650273224</c:v>
                </c:pt>
                <c:pt idx="805">
                  <c:v>106.4207650273224</c:v>
                </c:pt>
                <c:pt idx="806">
                  <c:v>106.4207650273224</c:v>
                </c:pt>
                <c:pt idx="807">
                  <c:v>106.4207650273224</c:v>
                </c:pt>
                <c:pt idx="808">
                  <c:v>106.4207650273224</c:v>
                </c:pt>
                <c:pt idx="809">
                  <c:v>106.4207650273224</c:v>
                </c:pt>
                <c:pt idx="810">
                  <c:v>106.4207650273224</c:v>
                </c:pt>
                <c:pt idx="811">
                  <c:v>106.4207650273224</c:v>
                </c:pt>
                <c:pt idx="812">
                  <c:v>106.4207650273224</c:v>
                </c:pt>
                <c:pt idx="813">
                  <c:v>106.4207650273224</c:v>
                </c:pt>
                <c:pt idx="814">
                  <c:v>106.4207650273224</c:v>
                </c:pt>
                <c:pt idx="815">
                  <c:v>106.4207650273224</c:v>
                </c:pt>
                <c:pt idx="816">
                  <c:v>106.4207650273224</c:v>
                </c:pt>
                <c:pt idx="817">
                  <c:v>106.4207650273224</c:v>
                </c:pt>
                <c:pt idx="818">
                  <c:v>106.4207650273224</c:v>
                </c:pt>
                <c:pt idx="819">
                  <c:v>106.4207650273224</c:v>
                </c:pt>
                <c:pt idx="820">
                  <c:v>106.4207650273224</c:v>
                </c:pt>
                <c:pt idx="821">
                  <c:v>106.4207650273224</c:v>
                </c:pt>
                <c:pt idx="822">
                  <c:v>106.4207650273224</c:v>
                </c:pt>
                <c:pt idx="823">
                  <c:v>106.4207650273224</c:v>
                </c:pt>
                <c:pt idx="824">
                  <c:v>106.4207650273224</c:v>
                </c:pt>
                <c:pt idx="825">
                  <c:v>106.4207650273224</c:v>
                </c:pt>
                <c:pt idx="826">
                  <c:v>106.4207650273224</c:v>
                </c:pt>
                <c:pt idx="827">
                  <c:v>106.4207650273224</c:v>
                </c:pt>
                <c:pt idx="828">
                  <c:v>106.4207650273224</c:v>
                </c:pt>
                <c:pt idx="829">
                  <c:v>106.4207650273224</c:v>
                </c:pt>
                <c:pt idx="830">
                  <c:v>106.4207650273224</c:v>
                </c:pt>
                <c:pt idx="831">
                  <c:v>106.4207650273224</c:v>
                </c:pt>
                <c:pt idx="832">
                  <c:v>106.4207650273224</c:v>
                </c:pt>
                <c:pt idx="833">
                  <c:v>106.4207650273224</c:v>
                </c:pt>
                <c:pt idx="834">
                  <c:v>106.4207650273224</c:v>
                </c:pt>
                <c:pt idx="835">
                  <c:v>106.4207650273224</c:v>
                </c:pt>
                <c:pt idx="836">
                  <c:v>106.4207650273224</c:v>
                </c:pt>
                <c:pt idx="837">
                  <c:v>106.4207650273224</c:v>
                </c:pt>
                <c:pt idx="838">
                  <c:v>106.4207650273224</c:v>
                </c:pt>
                <c:pt idx="839">
                  <c:v>106.4207650273224</c:v>
                </c:pt>
                <c:pt idx="840">
                  <c:v>106.4207650273224</c:v>
                </c:pt>
                <c:pt idx="841">
                  <c:v>106.4207650273224</c:v>
                </c:pt>
                <c:pt idx="842">
                  <c:v>106.4207650273224</c:v>
                </c:pt>
                <c:pt idx="843">
                  <c:v>106.4207650273224</c:v>
                </c:pt>
                <c:pt idx="844">
                  <c:v>106.4207650273224</c:v>
                </c:pt>
                <c:pt idx="845">
                  <c:v>106.4207650273224</c:v>
                </c:pt>
                <c:pt idx="846">
                  <c:v>106.4207650273224</c:v>
                </c:pt>
                <c:pt idx="847">
                  <c:v>106.4207650273224</c:v>
                </c:pt>
                <c:pt idx="848">
                  <c:v>106.4207650273224</c:v>
                </c:pt>
                <c:pt idx="849">
                  <c:v>106.4207650273224</c:v>
                </c:pt>
                <c:pt idx="850">
                  <c:v>106.4207650273224</c:v>
                </c:pt>
                <c:pt idx="851">
                  <c:v>106.4207650273224</c:v>
                </c:pt>
                <c:pt idx="852">
                  <c:v>106.4207650273224</c:v>
                </c:pt>
                <c:pt idx="853">
                  <c:v>106.4207650273224</c:v>
                </c:pt>
                <c:pt idx="854">
                  <c:v>106.4207650273224</c:v>
                </c:pt>
                <c:pt idx="855">
                  <c:v>106.4207650273224</c:v>
                </c:pt>
                <c:pt idx="856">
                  <c:v>106.4207650273224</c:v>
                </c:pt>
                <c:pt idx="857">
                  <c:v>106.4207650273224</c:v>
                </c:pt>
                <c:pt idx="858">
                  <c:v>106.4207650273224</c:v>
                </c:pt>
                <c:pt idx="859">
                  <c:v>106.4207650273224</c:v>
                </c:pt>
                <c:pt idx="860">
                  <c:v>106.4207650273224</c:v>
                </c:pt>
                <c:pt idx="861">
                  <c:v>106.4207650273224</c:v>
                </c:pt>
                <c:pt idx="862">
                  <c:v>106.4207650273224</c:v>
                </c:pt>
                <c:pt idx="863">
                  <c:v>106.4207650273224</c:v>
                </c:pt>
                <c:pt idx="864">
                  <c:v>106.4207650273224</c:v>
                </c:pt>
                <c:pt idx="865">
                  <c:v>106.4207650273224</c:v>
                </c:pt>
                <c:pt idx="866">
                  <c:v>106.4207650273224</c:v>
                </c:pt>
                <c:pt idx="867">
                  <c:v>106.4207650273224</c:v>
                </c:pt>
                <c:pt idx="868">
                  <c:v>106.4207650273224</c:v>
                </c:pt>
                <c:pt idx="869">
                  <c:v>106.4207650273224</c:v>
                </c:pt>
                <c:pt idx="870">
                  <c:v>106.4207650273224</c:v>
                </c:pt>
                <c:pt idx="871">
                  <c:v>106.4207650273224</c:v>
                </c:pt>
                <c:pt idx="872">
                  <c:v>106.4207650273224</c:v>
                </c:pt>
                <c:pt idx="873">
                  <c:v>106.4207650273224</c:v>
                </c:pt>
                <c:pt idx="874">
                  <c:v>106.4207650273224</c:v>
                </c:pt>
                <c:pt idx="875">
                  <c:v>106.4207650273224</c:v>
                </c:pt>
                <c:pt idx="876">
                  <c:v>106.4207650273224</c:v>
                </c:pt>
                <c:pt idx="877">
                  <c:v>106.4207650273224</c:v>
                </c:pt>
                <c:pt idx="878">
                  <c:v>106.4207650273224</c:v>
                </c:pt>
                <c:pt idx="879">
                  <c:v>106.4207650273224</c:v>
                </c:pt>
                <c:pt idx="880">
                  <c:v>106.4207650273224</c:v>
                </c:pt>
                <c:pt idx="881">
                  <c:v>106.4207650273224</c:v>
                </c:pt>
                <c:pt idx="882">
                  <c:v>106.4207650273224</c:v>
                </c:pt>
                <c:pt idx="883">
                  <c:v>106.4207650273224</c:v>
                </c:pt>
                <c:pt idx="884">
                  <c:v>106.4207650273224</c:v>
                </c:pt>
                <c:pt idx="885">
                  <c:v>106.4207650273224</c:v>
                </c:pt>
                <c:pt idx="886">
                  <c:v>106.4207650273224</c:v>
                </c:pt>
                <c:pt idx="887">
                  <c:v>106.4207650273224</c:v>
                </c:pt>
                <c:pt idx="888">
                  <c:v>106.4207650273224</c:v>
                </c:pt>
                <c:pt idx="889">
                  <c:v>106.4207650273224</c:v>
                </c:pt>
                <c:pt idx="890">
                  <c:v>106.4207650273224</c:v>
                </c:pt>
                <c:pt idx="891">
                  <c:v>106.4207650273224</c:v>
                </c:pt>
                <c:pt idx="892">
                  <c:v>106.4207650273224</c:v>
                </c:pt>
                <c:pt idx="893">
                  <c:v>106.4207650273224</c:v>
                </c:pt>
                <c:pt idx="894">
                  <c:v>106.4207650273224</c:v>
                </c:pt>
                <c:pt idx="895">
                  <c:v>106.4207650273224</c:v>
                </c:pt>
                <c:pt idx="896">
                  <c:v>106.4207650273224</c:v>
                </c:pt>
                <c:pt idx="897">
                  <c:v>106.4207650273224</c:v>
                </c:pt>
                <c:pt idx="898">
                  <c:v>106.4207650273224</c:v>
                </c:pt>
                <c:pt idx="899">
                  <c:v>106.4207650273224</c:v>
                </c:pt>
                <c:pt idx="900">
                  <c:v>106.4207650273224</c:v>
                </c:pt>
                <c:pt idx="901">
                  <c:v>106.4207650273224</c:v>
                </c:pt>
                <c:pt idx="902">
                  <c:v>106.4207650273224</c:v>
                </c:pt>
                <c:pt idx="903">
                  <c:v>106.4207650273224</c:v>
                </c:pt>
                <c:pt idx="904">
                  <c:v>106.4207650273224</c:v>
                </c:pt>
                <c:pt idx="905">
                  <c:v>106.4207650273224</c:v>
                </c:pt>
                <c:pt idx="906">
                  <c:v>106.4207650273224</c:v>
                </c:pt>
                <c:pt idx="907">
                  <c:v>106.4207650273224</c:v>
                </c:pt>
                <c:pt idx="908">
                  <c:v>106.4207650273224</c:v>
                </c:pt>
                <c:pt idx="909">
                  <c:v>106.4207650273224</c:v>
                </c:pt>
                <c:pt idx="910">
                  <c:v>106.4207650273224</c:v>
                </c:pt>
                <c:pt idx="911">
                  <c:v>106.4207650273224</c:v>
                </c:pt>
                <c:pt idx="912">
                  <c:v>106.4207650273224</c:v>
                </c:pt>
                <c:pt idx="913">
                  <c:v>106.4207650273224</c:v>
                </c:pt>
                <c:pt idx="914">
                  <c:v>106.4207650273224</c:v>
                </c:pt>
                <c:pt idx="915">
                  <c:v>106.4207650273224</c:v>
                </c:pt>
                <c:pt idx="916">
                  <c:v>106.4207650273224</c:v>
                </c:pt>
                <c:pt idx="917">
                  <c:v>106.4207650273224</c:v>
                </c:pt>
                <c:pt idx="918">
                  <c:v>106.4207650273224</c:v>
                </c:pt>
                <c:pt idx="919">
                  <c:v>106.4207650273224</c:v>
                </c:pt>
                <c:pt idx="920">
                  <c:v>106.4207650273224</c:v>
                </c:pt>
                <c:pt idx="921">
                  <c:v>106.4207650273224</c:v>
                </c:pt>
                <c:pt idx="922">
                  <c:v>106.4207650273224</c:v>
                </c:pt>
                <c:pt idx="923">
                  <c:v>106.4207650273224</c:v>
                </c:pt>
                <c:pt idx="924">
                  <c:v>106.4207650273224</c:v>
                </c:pt>
                <c:pt idx="925">
                  <c:v>106.4207650273224</c:v>
                </c:pt>
                <c:pt idx="926">
                  <c:v>106.4207650273224</c:v>
                </c:pt>
                <c:pt idx="927">
                  <c:v>106.4207650273224</c:v>
                </c:pt>
                <c:pt idx="928">
                  <c:v>106.4207650273224</c:v>
                </c:pt>
                <c:pt idx="929">
                  <c:v>106.4207650273224</c:v>
                </c:pt>
                <c:pt idx="930">
                  <c:v>106.4207650273224</c:v>
                </c:pt>
                <c:pt idx="931">
                  <c:v>106.4207650273224</c:v>
                </c:pt>
                <c:pt idx="932">
                  <c:v>106.4207650273224</c:v>
                </c:pt>
                <c:pt idx="933">
                  <c:v>106.4207650273224</c:v>
                </c:pt>
                <c:pt idx="934">
                  <c:v>106.4207650273224</c:v>
                </c:pt>
                <c:pt idx="935">
                  <c:v>106.4207650273224</c:v>
                </c:pt>
                <c:pt idx="936">
                  <c:v>106.4207650273224</c:v>
                </c:pt>
                <c:pt idx="937">
                  <c:v>106.4207650273224</c:v>
                </c:pt>
                <c:pt idx="938">
                  <c:v>106.4207650273224</c:v>
                </c:pt>
                <c:pt idx="939">
                  <c:v>106.4207650273224</c:v>
                </c:pt>
                <c:pt idx="940">
                  <c:v>106.4207650273224</c:v>
                </c:pt>
                <c:pt idx="941">
                  <c:v>106.4207650273224</c:v>
                </c:pt>
                <c:pt idx="942">
                  <c:v>106.4207650273224</c:v>
                </c:pt>
                <c:pt idx="943">
                  <c:v>106.4207650273224</c:v>
                </c:pt>
                <c:pt idx="944">
                  <c:v>106.4207650273224</c:v>
                </c:pt>
                <c:pt idx="945">
                  <c:v>106.4207650273224</c:v>
                </c:pt>
                <c:pt idx="946">
                  <c:v>106.4207650273224</c:v>
                </c:pt>
                <c:pt idx="947">
                  <c:v>106.4207650273224</c:v>
                </c:pt>
                <c:pt idx="948">
                  <c:v>106.4207650273224</c:v>
                </c:pt>
                <c:pt idx="949">
                  <c:v>106.4207650273224</c:v>
                </c:pt>
                <c:pt idx="950">
                  <c:v>106.4207650273224</c:v>
                </c:pt>
                <c:pt idx="951">
                  <c:v>106.4207650273224</c:v>
                </c:pt>
                <c:pt idx="952">
                  <c:v>106.4207650273224</c:v>
                </c:pt>
                <c:pt idx="953">
                  <c:v>106.4207650273224</c:v>
                </c:pt>
                <c:pt idx="954">
                  <c:v>106.4207650273224</c:v>
                </c:pt>
                <c:pt idx="955">
                  <c:v>106.4207650273224</c:v>
                </c:pt>
                <c:pt idx="956">
                  <c:v>106.4207650273224</c:v>
                </c:pt>
                <c:pt idx="957">
                  <c:v>106.4207650273224</c:v>
                </c:pt>
                <c:pt idx="958">
                  <c:v>106.4207650273224</c:v>
                </c:pt>
                <c:pt idx="959">
                  <c:v>106.4207650273224</c:v>
                </c:pt>
                <c:pt idx="960">
                  <c:v>106.4207650273224</c:v>
                </c:pt>
                <c:pt idx="961">
                  <c:v>106.4207650273224</c:v>
                </c:pt>
                <c:pt idx="962">
                  <c:v>106.4207650273224</c:v>
                </c:pt>
                <c:pt idx="963">
                  <c:v>106.4207650273224</c:v>
                </c:pt>
                <c:pt idx="964">
                  <c:v>106.4207650273224</c:v>
                </c:pt>
                <c:pt idx="965">
                  <c:v>106.4207650273224</c:v>
                </c:pt>
                <c:pt idx="966">
                  <c:v>106.4207650273224</c:v>
                </c:pt>
                <c:pt idx="967">
                  <c:v>106.4207650273224</c:v>
                </c:pt>
                <c:pt idx="968">
                  <c:v>106.4207650273224</c:v>
                </c:pt>
                <c:pt idx="969">
                  <c:v>106.4207650273224</c:v>
                </c:pt>
                <c:pt idx="970">
                  <c:v>106.4207650273224</c:v>
                </c:pt>
                <c:pt idx="971">
                  <c:v>106.4207650273224</c:v>
                </c:pt>
                <c:pt idx="972">
                  <c:v>106.4207650273224</c:v>
                </c:pt>
                <c:pt idx="973">
                  <c:v>106.4207650273224</c:v>
                </c:pt>
                <c:pt idx="974">
                  <c:v>106.4207650273224</c:v>
                </c:pt>
                <c:pt idx="975">
                  <c:v>106.4207650273224</c:v>
                </c:pt>
                <c:pt idx="976">
                  <c:v>106.4207650273224</c:v>
                </c:pt>
                <c:pt idx="977">
                  <c:v>106.4207650273224</c:v>
                </c:pt>
                <c:pt idx="978">
                  <c:v>106.4207650273224</c:v>
                </c:pt>
                <c:pt idx="979">
                  <c:v>106.4207650273224</c:v>
                </c:pt>
                <c:pt idx="980">
                  <c:v>106.4207650273224</c:v>
                </c:pt>
                <c:pt idx="981">
                  <c:v>106.4207650273224</c:v>
                </c:pt>
                <c:pt idx="982">
                  <c:v>106.4207650273224</c:v>
                </c:pt>
                <c:pt idx="983">
                  <c:v>106.4207650273224</c:v>
                </c:pt>
                <c:pt idx="984">
                  <c:v>106.4207650273224</c:v>
                </c:pt>
                <c:pt idx="985">
                  <c:v>106.4207650273224</c:v>
                </c:pt>
                <c:pt idx="986">
                  <c:v>106.4207650273224</c:v>
                </c:pt>
                <c:pt idx="987">
                  <c:v>106.4207650273224</c:v>
                </c:pt>
                <c:pt idx="988">
                  <c:v>106.4207650273224</c:v>
                </c:pt>
                <c:pt idx="989">
                  <c:v>106.4207650273224</c:v>
                </c:pt>
                <c:pt idx="990">
                  <c:v>106.4207650273224</c:v>
                </c:pt>
                <c:pt idx="991">
                  <c:v>106.4207650273224</c:v>
                </c:pt>
                <c:pt idx="992">
                  <c:v>106.4207650273224</c:v>
                </c:pt>
                <c:pt idx="993">
                  <c:v>106.4207650273224</c:v>
                </c:pt>
                <c:pt idx="994">
                  <c:v>106.4207650273224</c:v>
                </c:pt>
                <c:pt idx="995">
                  <c:v>106.4207650273224</c:v>
                </c:pt>
                <c:pt idx="996">
                  <c:v>106.4207650273224</c:v>
                </c:pt>
                <c:pt idx="997">
                  <c:v>106.4207650273224</c:v>
                </c:pt>
                <c:pt idx="998">
                  <c:v>106.4207650273224</c:v>
                </c:pt>
                <c:pt idx="999">
                  <c:v>106.4207650273224</c:v>
                </c:pt>
                <c:pt idx="1000">
                  <c:v>106.4207650273224</c:v>
                </c:pt>
                <c:pt idx="1001">
                  <c:v>106.4207650273224</c:v>
                </c:pt>
                <c:pt idx="1002">
                  <c:v>106.4207650273224</c:v>
                </c:pt>
                <c:pt idx="1003">
                  <c:v>106.4207650273224</c:v>
                </c:pt>
                <c:pt idx="1004">
                  <c:v>106.4207650273224</c:v>
                </c:pt>
                <c:pt idx="1005">
                  <c:v>106.4207650273224</c:v>
                </c:pt>
                <c:pt idx="1006">
                  <c:v>106.4207650273224</c:v>
                </c:pt>
                <c:pt idx="1007">
                  <c:v>106.4207650273224</c:v>
                </c:pt>
                <c:pt idx="1008">
                  <c:v>106.4207650273224</c:v>
                </c:pt>
                <c:pt idx="1009">
                  <c:v>106.4207650273224</c:v>
                </c:pt>
                <c:pt idx="1010">
                  <c:v>106.4207650273224</c:v>
                </c:pt>
                <c:pt idx="1011">
                  <c:v>106.4207650273224</c:v>
                </c:pt>
                <c:pt idx="1012">
                  <c:v>106.4207650273224</c:v>
                </c:pt>
                <c:pt idx="1013">
                  <c:v>106.4207650273224</c:v>
                </c:pt>
                <c:pt idx="1014">
                  <c:v>106.4207650273224</c:v>
                </c:pt>
                <c:pt idx="1015">
                  <c:v>106.4207650273224</c:v>
                </c:pt>
                <c:pt idx="1016">
                  <c:v>106.4207650273224</c:v>
                </c:pt>
                <c:pt idx="1017">
                  <c:v>106.4207650273224</c:v>
                </c:pt>
                <c:pt idx="1018">
                  <c:v>106.4207650273224</c:v>
                </c:pt>
                <c:pt idx="1019">
                  <c:v>106.4207650273224</c:v>
                </c:pt>
                <c:pt idx="1020">
                  <c:v>106.4207650273224</c:v>
                </c:pt>
                <c:pt idx="1021">
                  <c:v>106.4207650273224</c:v>
                </c:pt>
                <c:pt idx="1022">
                  <c:v>106.4207650273224</c:v>
                </c:pt>
                <c:pt idx="1023">
                  <c:v>106.4207650273224</c:v>
                </c:pt>
                <c:pt idx="1024">
                  <c:v>106.4207650273224</c:v>
                </c:pt>
                <c:pt idx="1025">
                  <c:v>106.4207650273224</c:v>
                </c:pt>
                <c:pt idx="1026">
                  <c:v>106.4207650273224</c:v>
                </c:pt>
                <c:pt idx="1027">
                  <c:v>106.4207650273224</c:v>
                </c:pt>
                <c:pt idx="1028">
                  <c:v>106.4207650273224</c:v>
                </c:pt>
                <c:pt idx="1029">
                  <c:v>106.4207650273224</c:v>
                </c:pt>
                <c:pt idx="1030">
                  <c:v>106.4207650273224</c:v>
                </c:pt>
                <c:pt idx="1031">
                  <c:v>106.4207650273224</c:v>
                </c:pt>
                <c:pt idx="1032">
                  <c:v>106.4207650273224</c:v>
                </c:pt>
                <c:pt idx="1033">
                  <c:v>106.4207650273224</c:v>
                </c:pt>
                <c:pt idx="1034">
                  <c:v>106.4207650273224</c:v>
                </c:pt>
                <c:pt idx="1035">
                  <c:v>106.4207650273224</c:v>
                </c:pt>
                <c:pt idx="1036">
                  <c:v>106.4207650273224</c:v>
                </c:pt>
                <c:pt idx="1037">
                  <c:v>106.4207650273224</c:v>
                </c:pt>
                <c:pt idx="1038">
                  <c:v>106.4207650273224</c:v>
                </c:pt>
                <c:pt idx="1039">
                  <c:v>106.4207650273224</c:v>
                </c:pt>
                <c:pt idx="1040">
                  <c:v>106.4207650273224</c:v>
                </c:pt>
                <c:pt idx="1041">
                  <c:v>106.4207650273224</c:v>
                </c:pt>
                <c:pt idx="1042">
                  <c:v>106.4207650273224</c:v>
                </c:pt>
                <c:pt idx="1043">
                  <c:v>106.4207650273224</c:v>
                </c:pt>
                <c:pt idx="1044">
                  <c:v>106.4207650273224</c:v>
                </c:pt>
                <c:pt idx="1045">
                  <c:v>106.4207650273224</c:v>
                </c:pt>
                <c:pt idx="1046">
                  <c:v>106.4207650273224</c:v>
                </c:pt>
                <c:pt idx="1047">
                  <c:v>106.4207650273224</c:v>
                </c:pt>
                <c:pt idx="1048">
                  <c:v>106.4207650273224</c:v>
                </c:pt>
                <c:pt idx="1049">
                  <c:v>106.4207650273224</c:v>
                </c:pt>
                <c:pt idx="1050">
                  <c:v>106.4207650273224</c:v>
                </c:pt>
                <c:pt idx="1051">
                  <c:v>106.4207650273224</c:v>
                </c:pt>
                <c:pt idx="1052">
                  <c:v>106.4207650273224</c:v>
                </c:pt>
                <c:pt idx="1053">
                  <c:v>106.4207650273224</c:v>
                </c:pt>
                <c:pt idx="1054">
                  <c:v>106.4207650273224</c:v>
                </c:pt>
                <c:pt idx="1055">
                  <c:v>106.4207650273224</c:v>
                </c:pt>
                <c:pt idx="1056">
                  <c:v>106.4207650273224</c:v>
                </c:pt>
                <c:pt idx="1057">
                  <c:v>106.4207650273224</c:v>
                </c:pt>
                <c:pt idx="1058">
                  <c:v>106.4207650273224</c:v>
                </c:pt>
                <c:pt idx="1059">
                  <c:v>106.4207650273224</c:v>
                </c:pt>
                <c:pt idx="1060">
                  <c:v>106.4207650273224</c:v>
                </c:pt>
                <c:pt idx="1061">
                  <c:v>106.4207650273224</c:v>
                </c:pt>
                <c:pt idx="1062">
                  <c:v>106.4207650273224</c:v>
                </c:pt>
                <c:pt idx="1063">
                  <c:v>106.4207650273224</c:v>
                </c:pt>
                <c:pt idx="1064">
                  <c:v>106.4207650273224</c:v>
                </c:pt>
                <c:pt idx="1065">
                  <c:v>106.4207650273224</c:v>
                </c:pt>
                <c:pt idx="1066">
                  <c:v>106.4207650273224</c:v>
                </c:pt>
                <c:pt idx="1067">
                  <c:v>106.4207650273224</c:v>
                </c:pt>
                <c:pt idx="1068">
                  <c:v>106.4207650273224</c:v>
                </c:pt>
                <c:pt idx="1069">
                  <c:v>106.4207650273224</c:v>
                </c:pt>
                <c:pt idx="1070">
                  <c:v>106.4207650273224</c:v>
                </c:pt>
                <c:pt idx="1071">
                  <c:v>106.4207650273224</c:v>
                </c:pt>
                <c:pt idx="1072">
                  <c:v>106.4207650273224</c:v>
                </c:pt>
                <c:pt idx="1073">
                  <c:v>106.4207650273224</c:v>
                </c:pt>
                <c:pt idx="1074">
                  <c:v>106.4207650273224</c:v>
                </c:pt>
                <c:pt idx="1075">
                  <c:v>106.4207650273224</c:v>
                </c:pt>
                <c:pt idx="1076">
                  <c:v>106.4207650273224</c:v>
                </c:pt>
                <c:pt idx="1077">
                  <c:v>106.4207650273224</c:v>
                </c:pt>
                <c:pt idx="1078">
                  <c:v>106.4207650273224</c:v>
                </c:pt>
                <c:pt idx="1079">
                  <c:v>106.4207650273224</c:v>
                </c:pt>
                <c:pt idx="1080">
                  <c:v>106.4207650273224</c:v>
                </c:pt>
                <c:pt idx="1081">
                  <c:v>106.4207650273224</c:v>
                </c:pt>
                <c:pt idx="1082">
                  <c:v>106.4207650273224</c:v>
                </c:pt>
                <c:pt idx="1083">
                  <c:v>106.4207650273224</c:v>
                </c:pt>
                <c:pt idx="1084">
                  <c:v>106.4207650273224</c:v>
                </c:pt>
                <c:pt idx="1085">
                  <c:v>106.4207650273224</c:v>
                </c:pt>
                <c:pt idx="1086">
                  <c:v>106.4207650273224</c:v>
                </c:pt>
                <c:pt idx="1087">
                  <c:v>106.4207650273224</c:v>
                </c:pt>
                <c:pt idx="1088">
                  <c:v>106.4207650273224</c:v>
                </c:pt>
                <c:pt idx="1089">
                  <c:v>106.4207650273224</c:v>
                </c:pt>
                <c:pt idx="1090">
                  <c:v>106.4207650273224</c:v>
                </c:pt>
                <c:pt idx="1091">
                  <c:v>106.4207650273224</c:v>
                </c:pt>
                <c:pt idx="1092">
                  <c:v>106.4207650273224</c:v>
                </c:pt>
                <c:pt idx="1093">
                  <c:v>106.4207650273224</c:v>
                </c:pt>
                <c:pt idx="1094">
                  <c:v>106.4207650273224</c:v>
                </c:pt>
                <c:pt idx="1095">
                  <c:v>106.4207650273224</c:v>
                </c:pt>
                <c:pt idx="1096">
                  <c:v>106.4207650273224</c:v>
                </c:pt>
                <c:pt idx="1097">
                  <c:v>106.4207650273224</c:v>
                </c:pt>
                <c:pt idx="1098">
                  <c:v>106.4207650273224</c:v>
                </c:pt>
                <c:pt idx="1099">
                  <c:v>106.4207650273224</c:v>
                </c:pt>
                <c:pt idx="1100">
                  <c:v>106.4207650273224</c:v>
                </c:pt>
                <c:pt idx="1101">
                  <c:v>106.4207650273224</c:v>
                </c:pt>
                <c:pt idx="1102">
                  <c:v>106.4207650273224</c:v>
                </c:pt>
                <c:pt idx="1103">
                  <c:v>106.4207650273224</c:v>
                </c:pt>
                <c:pt idx="1104">
                  <c:v>106.4207650273224</c:v>
                </c:pt>
                <c:pt idx="1105">
                  <c:v>106.4207650273224</c:v>
                </c:pt>
                <c:pt idx="1106">
                  <c:v>106.4207650273224</c:v>
                </c:pt>
                <c:pt idx="1107">
                  <c:v>106.4207650273224</c:v>
                </c:pt>
                <c:pt idx="1108">
                  <c:v>106.4207650273224</c:v>
                </c:pt>
                <c:pt idx="1109">
                  <c:v>106.4207650273224</c:v>
                </c:pt>
                <c:pt idx="1110">
                  <c:v>106.4207650273224</c:v>
                </c:pt>
                <c:pt idx="1111">
                  <c:v>106.4207650273224</c:v>
                </c:pt>
                <c:pt idx="1112">
                  <c:v>106.4207650273224</c:v>
                </c:pt>
                <c:pt idx="1113">
                  <c:v>106.4207650273224</c:v>
                </c:pt>
                <c:pt idx="1114">
                  <c:v>106.4207650273224</c:v>
                </c:pt>
                <c:pt idx="1115">
                  <c:v>106.4207650273224</c:v>
                </c:pt>
                <c:pt idx="1116">
                  <c:v>106.4207650273224</c:v>
                </c:pt>
                <c:pt idx="1117">
                  <c:v>106.4207650273224</c:v>
                </c:pt>
                <c:pt idx="1118">
                  <c:v>106.4207650273224</c:v>
                </c:pt>
                <c:pt idx="1119">
                  <c:v>106.4207650273224</c:v>
                </c:pt>
                <c:pt idx="1120">
                  <c:v>106.4207650273224</c:v>
                </c:pt>
                <c:pt idx="1121">
                  <c:v>106.4207650273224</c:v>
                </c:pt>
                <c:pt idx="1122">
                  <c:v>106.4207650273224</c:v>
                </c:pt>
                <c:pt idx="1123">
                  <c:v>106.4207650273224</c:v>
                </c:pt>
                <c:pt idx="1124">
                  <c:v>106.4207650273224</c:v>
                </c:pt>
                <c:pt idx="1125">
                  <c:v>106.4207650273224</c:v>
                </c:pt>
                <c:pt idx="1126">
                  <c:v>106.4207650273224</c:v>
                </c:pt>
                <c:pt idx="1127">
                  <c:v>106.4207650273224</c:v>
                </c:pt>
                <c:pt idx="1128">
                  <c:v>106.4207650273224</c:v>
                </c:pt>
                <c:pt idx="1129">
                  <c:v>106.4207650273224</c:v>
                </c:pt>
                <c:pt idx="1130">
                  <c:v>106.4207650273224</c:v>
                </c:pt>
                <c:pt idx="1131">
                  <c:v>106.4207650273224</c:v>
                </c:pt>
                <c:pt idx="1132">
                  <c:v>106.4207650273224</c:v>
                </c:pt>
                <c:pt idx="1133">
                  <c:v>106.4207650273224</c:v>
                </c:pt>
                <c:pt idx="1134">
                  <c:v>106.4207650273224</c:v>
                </c:pt>
                <c:pt idx="1135">
                  <c:v>106.4207650273224</c:v>
                </c:pt>
                <c:pt idx="1136">
                  <c:v>106.4207650273224</c:v>
                </c:pt>
                <c:pt idx="1137">
                  <c:v>106.4207650273224</c:v>
                </c:pt>
                <c:pt idx="1138">
                  <c:v>106.4207650273224</c:v>
                </c:pt>
                <c:pt idx="1139">
                  <c:v>106.4207650273224</c:v>
                </c:pt>
                <c:pt idx="1140">
                  <c:v>106.4207650273224</c:v>
                </c:pt>
                <c:pt idx="1141">
                  <c:v>106.4207650273224</c:v>
                </c:pt>
                <c:pt idx="1142">
                  <c:v>106.4207650273224</c:v>
                </c:pt>
                <c:pt idx="1143">
                  <c:v>106.4207650273224</c:v>
                </c:pt>
                <c:pt idx="1144">
                  <c:v>106.4207650273224</c:v>
                </c:pt>
                <c:pt idx="1145">
                  <c:v>106.4207650273224</c:v>
                </c:pt>
                <c:pt idx="1146">
                  <c:v>106.4207650273224</c:v>
                </c:pt>
                <c:pt idx="1147">
                  <c:v>106.4207650273224</c:v>
                </c:pt>
                <c:pt idx="1148">
                  <c:v>106.4207650273224</c:v>
                </c:pt>
                <c:pt idx="1149">
                  <c:v>106.4207650273224</c:v>
                </c:pt>
                <c:pt idx="1150">
                  <c:v>106.4207650273224</c:v>
                </c:pt>
                <c:pt idx="1151">
                  <c:v>106.4207650273224</c:v>
                </c:pt>
                <c:pt idx="1152">
                  <c:v>106.4207650273224</c:v>
                </c:pt>
                <c:pt idx="1153">
                  <c:v>106.4207650273224</c:v>
                </c:pt>
                <c:pt idx="1154">
                  <c:v>106.4207650273224</c:v>
                </c:pt>
                <c:pt idx="1155">
                  <c:v>106.4207650273224</c:v>
                </c:pt>
                <c:pt idx="1156">
                  <c:v>106.4207650273224</c:v>
                </c:pt>
                <c:pt idx="1157">
                  <c:v>106.4207650273224</c:v>
                </c:pt>
                <c:pt idx="1158">
                  <c:v>106.4207650273224</c:v>
                </c:pt>
                <c:pt idx="1159">
                  <c:v>106.4207650273224</c:v>
                </c:pt>
                <c:pt idx="1160">
                  <c:v>106.4207650273224</c:v>
                </c:pt>
                <c:pt idx="1161">
                  <c:v>106.4207650273224</c:v>
                </c:pt>
                <c:pt idx="1162">
                  <c:v>106.4207650273224</c:v>
                </c:pt>
                <c:pt idx="1163">
                  <c:v>106.4207650273224</c:v>
                </c:pt>
                <c:pt idx="1164">
                  <c:v>106.4207650273224</c:v>
                </c:pt>
                <c:pt idx="1165">
                  <c:v>106.4207650273224</c:v>
                </c:pt>
                <c:pt idx="1166">
                  <c:v>106.4207650273224</c:v>
                </c:pt>
                <c:pt idx="1167">
                  <c:v>106.4207650273224</c:v>
                </c:pt>
                <c:pt idx="1168">
                  <c:v>106.4207650273224</c:v>
                </c:pt>
                <c:pt idx="1169">
                  <c:v>106.4207650273224</c:v>
                </c:pt>
                <c:pt idx="1170">
                  <c:v>106.4207650273224</c:v>
                </c:pt>
                <c:pt idx="1171">
                  <c:v>106.4207650273224</c:v>
                </c:pt>
                <c:pt idx="1172">
                  <c:v>106.4207650273224</c:v>
                </c:pt>
                <c:pt idx="1173">
                  <c:v>106.4207650273224</c:v>
                </c:pt>
                <c:pt idx="1174">
                  <c:v>106.4207650273224</c:v>
                </c:pt>
                <c:pt idx="1175">
                  <c:v>106.4207650273224</c:v>
                </c:pt>
                <c:pt idx="1176">
                  <c:v>106.4207650273224</c:v>
                </c:pt>
                <c:pt idx="1177">
                  <c:v>106.4207650273224</c:v>
                </c:pt>
                <c:pt idx="1178">
                  <c:v>106.4207650273224</c:v>
                </c:pt>
                <c:pt idx="1179">
                  <c:v>106.4207650273224</c:v>
                </c:pt>
                <c:pt idx="1180">
                  <c:v>106.4207650273224</c:v>
                </c:pt>
                <c:pt idx="1181">
                  <c:v>106.4207650273224</c:v>
                </c:pt>
                <c:pt idx="1182">
                  <c:v>106.4207650273224</c:v>
                </c:pt>
                <c:pt idx="1183">
                  <c:v>106.4207650273224</c:v>
                </c:pt>
                <c:pt idx="1184">
                  <c:v>106.4207650273224</c:v>
                </c:pt>
                <c:pt idx="1185">
                  <c:v>106.4207650273224</c:v>
                </c:pt>
                <c:pt idx="1186">
                  <c:v>106.4207650273224</c:v>
                </c:pt>
                <c:pt idx="1187">
                  <c:v>106.4207650273224</c:v>
                </c:pt>
                <c:pt idx="1188">
                  <c:v>106.4207650273224</c:v>
                </c:pt>
                <c:pt idx="1189">
                  <c:v>106.4207650273224</c:v>
                </c:pt>
                <c:pt idx="1190">
                  <c:v>106.4207650273224</c:v>
                </c:pt>
                <c:pt idx="1191">
                  <c:v>106.4207650273224</c:v>
                </c:pt>
                <c:pt idx="1192">
                  <c:v>106.4207650273224</c:v>
                </c:pt>
                <c:pt idx="1193">
                  <c:v>106.4207650273224</c:v>
                </c:pt>
                <c:pt idx="1194">
                  <c:v>106.4207650273224</c:v>
                </c:pt>
                <c:pt idx="1195">
                  <c:v>106.4207650273224</c:v>
                </c:pt>
                <c:pt idx="1196">
                  <c:v>106.4207650273224</c:v>
                </c:pt>
                <c:pt idx="1197">
                  <c:v>106.4207650273224</c:v>
                </c:pt>
                <c:pt idx="1198">
                  <c:v>106.4207650273224</c:v>
                </c:pt>
                <c:pt idx="1199">
                  <c:v>106.4207650273224</c:v>
                </c:pt>
                <c:pt idx="1200">
                  <c:v>106.4207650273224</c:v>
                </c:pt>
                <c:pt idx="1201">
                  <c:v>106.4207650273224</c:v>
                </c:pt>
                <c:pt idx="1202">
                  <c:v>106.4207650273224</c:v>
                </c:pt>
                <c:pt idx="1203">
                  <c:v>106.4207650273224</c:v>
                </c:pt>
                <c:pt idx="1204">
                  <c:v>106.4207650273224</c:v>
                </c:pt>
                <c:pt idx="1205">
                  <c:v>106.4207650273224</c:v>
                </c:pt>
                <c:pt idx="1206">
                  <c:v>106.4207650273224</c:v>
                </c:pt>
                <c:pt idx="1207">
                  <c:v>106.4207650273224</c:v>
                </c:pt>
                <c:pt idx="1208">
                  <c:v>106.4207650273224</c:v>
                </c:pt>
                <c:pt idx="1209">
                  <c:v>106.4207650273224</c:v>
                </c:pt>
                <c:pt idx="1210">
                  <c:v>106.4207650273224</c:v>
                </c:pt>
                <c:pt idx="1211">
                  <c:v>106.4207650273224</c:v>
                </c:pt>
                <c:pt idx="1212">
                  <c:v>106.4207650273224</c:v>
                </c:pt>
                <c:pt idx="1213">
                  <c:v>106.4207650273224</c:v>
                </c:pt>
                <c:pt idx="1214">
                  <c:v>106.4207650273224</c:v>
                </c:pt>
                <c:pt idx="1215">
                  <c:v>106.4207650273224</c:v>
                </c:pt>
                <c:pt idx="1216">
                  <c:v>106.4207650273224</c:v>
                </c:pt>
                <c:pt idx="1217">
                  <c:v>106.4207650273224</c:v>
                </c:pt>
                <c:pt idx="1218">
                  <c:v>106.4207650273224</c:v>
                </c:pt>
                <c:pt idx="1219">
                  <c:v>106.4207650273224</c:v>
                </c:pt>
                <c:pt idx="1220">
                  <c:v>106.4207650273224</c:v>
                </c:pt>
                <c:pt idx="1221">
                  <c:v>106.4207650273224</c:v>
                </c:pt>
                <c:pt idx="1222">
                  <c:v>106.4207650273224</c:v>
                </c:pt>
                <c:pt idx="1223">
                  <c:v>106.4207650273224</c:v>
                </c:pt>
                <c:pt idx="1224">
                  <c:v>106.4207650273224</c:v>
                </c:pt>
                <c:pt idx="1225">
                  <c:v>106.4207650273224</c:v>
                </c:pt>
                <c:pt idx="1226">
                  <c:v>106.4207650273224</c:v>
                </c:pt>
                <c:pt idx="1227">
                  <c:v>106.4207650273224</c:v>
                </c:pt>
                <c:pt idx="1228">
                  <c:v>106.4207650273224</c:v>
                </c:pt>
                <c:pt idx="1229">
                  <c:v>106.4207650273224</c:v>
                </c:pt>
                <c:pt idx="1230">
                  <c:v>106.4207650273224</c:v>
                </c:pt>
                <c:pt idx="1231">
                  <c:v>106.4207650273224</c:v>
                </c:pt>
                <c:pt idx="1232">
                  <c:v>106.4207650273224</c:v>
                </c:pt>
                <c:pt idx="1233">
                  <c:v>106.4207650273224</c:v>
                </c:pt>
                <c:pt idx="1234">
                  <c:v>106.4207650273224</c:v>
                </c:pt>
                <c:pt idx="1235">
                  <c:v>106.4207650273224</c:v>
                </c:pt>
                <c:pt idx="1236">
                  <c:v>106.4207650273224</c:v>
                </c:pt>
                <c:pt idx="1237">
                  <c:v>106.4207650273224</c:v>
                </c:pt>
                <c:pt idx="1238">
                  <c:v>106.4207650273224</c:v>
                </c:pt>
                <c:pt idx="1239">
                  <c:v>106.4207650273224</c:v>
                </c:pt>
                <c:pt idx="1240">
                  <c:v>106.4207650273224</c:v>
                </c:pt>
                <c:pt idx="1241">
                  <c:v>106.4207650273224</c:v>
                </c:pt>
                <c:pt idx="1242">
                  <c:v>106.4207650273224</c:v>
                </c:pt>
                <c:pt idx="1243">
                  <c:v>106.4207650273224</c:v>
                </c:pt>
                <c:pt idx="1244">
                  <c:v>106.4207650273224</c:v>
                </c:pt>
                <c:pt idx="1245">
                  <c:v>106.4207650273224</c:v>
                </c:pt>
                <c:pt idx="1246">
                  <c:v>106.4207650273224</c:v>
                </c:pt>
                <c:pt idx="1247">
                  <c:v>106.4207650273224</c:v>
                </c:pt>
                <c:pt idx="1248">
                  <c:v>106.4207650273224</c:v>
                </c:pt>
                <c:pt idx="1249">
                  <c:v>106.4207650273224</c:v>
                </c:pt>
                <c:pt idx="1250">
                  <c:v>106.4207650273224</c:v>
                </c:pt>
                <c:pt idx="1251">
                  <c:v>106.4207650273224</c:v>
                </c:pt>
                <c:pt idx="1252">
                  <c:v>106.4207650273224</c:v>
                </c:pt>
                <c:pt idx="1253">
                  <c:v>106.4207650273224</c:v>
                </c:pt>
                <c:pt idx="1254">
                  <c:v>106.4207650273224</c:v>
                </c:pt>
                <c:pt idx="1255">
                  <c:v>106.4207650273224</c:v>
                </c:pt>
                <c:pt idx="1256">
                  <c:v>106.4207650273224</c:v>
                </c:pt>
                <c:pt idx="1257">
                  <c:v>106.4207650273224</c:v>
                </c:pt>
                <c:pt idx="1258">
                  <c:v>106.4207650273224</c:v>
                </c:pt>
                <c:pt idx="1259">
                  <c:v>106.4207650273224</c:v>
                </c:pt>
                <c:pt idx="1260">
                  <c:v>106.4207650273224</c:v>
                </c:pt>
                <c:pt idx="1261">
                  <c:v>106.4207650273224</c:v>
                </c:pt>
                <c:pt idx="1262">
                  <c:v>106.4207650273224</c:v>
                </c:pt>
                <c:pt idx="1263">
                  <c:v>106.4207650273224</c:v>
                </c:pt>
                <c:pt idx="1264">
                  <c:v>106.4207650273224</c:v>
                </c:pt>
                <c:pt idx="1265">
                  <c:v>106.4207650273224</c:v>
                </c:pt>
                <c:pt idx="1266">
                  <c:v>106.4207650273224</c:v>
                </c:pt>
                <c:pt idx="1267">
                  <c:v>106.4207650273224</c:v>
                </c:pt>
                <c:pt idx="1268">
                  <c:v>106.4207650273224</c:v>
                </c:pt>
                <c:pt idx="1269">
                  <c:v>106.4207650273224</c:v>
                </c:pt>
                <c:pt idx="1270">
                  <c:v>106.4207650273224</c:v>
                </c:pt>
                <c:pt idx="1271">
                  <c:v>106.4207650273224</c:v>
                </c:pt>
                <c:pt idx="1272">
                  <c:v>106.4207650273224</c:v>
                </c:pt>
                <c:pt idx="1273">
                  <c:v>106.4207650273224</c:v>
                </c:pt>
                <c:pt idx="1274">
                  <c:v>106.4207650273224</c:v>
                </c:pt>
                <c:pt idx="1275">
                  <c:v>106.4207650273224</c:v>
                </c:pt>
                <c:pt idx="1276">
                  <c:v>106.4207650273224</c:v>
                </c:pt>
                <c:pt idx="1277">
                  <c:v>106.4207650273224</c:v>
                </c:pt>
                <c:pt idx="1278">
                  <c:v>106.4207650273224</c:v>
                </c:pt>
                <c:pt idx="1279">
                  <c:v>106.4207650273224</c:v>
                </c:pt>
                <c:pt idx="1280">
                  <c:v>106.4207650273224</c:v>
                </c:pt>
                <c:pt idx="1281">
                  <c:v>106.4207650273224</c:v>
                </c:pt>
                <c:pt idx="1282">
                  <c:v>106.4207650273224</c:v>
                </c:pt>
                <c:pt idx="1283">
                  <c:v>106.4207650273224</c:v>
                </c:pt>
                <c:pt idx="1284">
                  <c:v>106.4207650273224</c:v>
                </c:pt>
                <c:pt idx="1285">
                  <c:v>106.4207650273224</c:v>
                </c:pt>
                <c:pt idx="1286">
                  <c:v>106.4207650273224</c:v>
                </c:pt>
                <c:pt idx="1287">
                  <c:v>106.4207650273224</c:v>
                </c:pt>
                <c:pt idx="1288">
                  <c:v>106.4207650273224</c:v>
                </c:pt>
                <c:pt idx="1289">
                  <c:v>106.4207650273224</c:v>
                </c:pt>
                <c:pt idx="1290">
                  <c:v>106.4207650273224</c:v>
                </c:pt>
                <c:pt idx="1291">
                  <c:v>106.4207650273224</c:v>
                </c:pt>
                <c:pt idx="1292">
                  <c:v>106.4207650273224</c:v>
                </c:pt>
                <c:pt idx="1293">
                  <c:v>106.4207650273224</c:v>
                </c:pt>
                <c:pt idx="1294">
                  <c:v>106.4207650273224</c:v>
                </c:pt>
                <c:pt idx="1295">
                  <c:v>106.4207650273224</c:v>
                </c:pt>
                <c:pt idx="1296">
                  <c:v>106.4207650273224</c:v>
                </c:pt>
                <c:pt idx="1297">
                  <c:v>106.4207650273224</c:v>
                </c:pt>
                <c:pt idx="1298">
                  <c:v>106.4207650273224</c:v>
                </c:pt>
                <c:pt idx="1299">
                  <c:v>106.4207650273224</c:v>
                </c:pt>
                <c:pt idx="1300">
                  <c:v>106.4207650273224</c:v>
                </c:pt>
                <c:pt idx="1301">
                  <c:v>106.4207650273224</c:v>
                </c:pt>
                <c:pt idx="1302">
                  <c:v>106.4207650273224</c:v>
                </c:pt>
                <c:pt idx="1303">
                  <c:v>106.4207650273224</c:v>
                </c:pt>
                <c:pt idx="1304">
                  <c:v>106.4207650273224</c:v>
                </c:pt>
                <c:pt idx="1305">
                  <c:v>106.4207650273224</c:v>
                </c:pt>
                <c:pt idx="1306">
                  <c:v>106.4207650273224</c:v>
                </c:pt>
                <c:pt idx="1307">
                  <c:v>106.4207650273224</c:v>
                </c:pt>
                <c:pt idx="1308">
                  <c:v>106.4207650273224</c:v>
                </c:pt>
                <c:pt idx="1309">
                  <c:v>106.4207650273224</c:v>
                </c:pt>
                <c:pt idx="1310">
                  <c:v>106.4207650273224</c:v>
                </c:pt>
                <c:pt idx="1311">
                  <c:v>106.4207650273224</c:v>
                </c:pt>
                <c:pt idx="1312">
                  <c:v>106.4207650273224</c:v>
                </c:pt>
                <c:pt idx="1313">
                  <c:v>106.4207650273224</c:v>
                </c:pt>
                <c:pt idx="1314">
                  <c:v>106.4207650273224</c:v>
                </c:pt>
                <c:pt idx="1315">
                  <c:v>106.4207650273224</c:v>
                </c:pt>
                <c:pt idx="1316">
                  <c:v>106.4207650273224</c:v>
                </c:pt>
                <c:pt idx="1317">
                  <c:v>106.4207650273224</c:v>
                </c:pt>
                <c:pt idx="1318">
                  <c:v>106.4207650273224</c:v>
                </c:pt>
                <c:pt idx="1319">
                  <c:v>106.4207650273224</c:v>
                </c:pt>
                <c:pt idx="1320">
                  <c:v>106.4207650273224</c:v>
                </c:pt>
                <c:pt idx="1321">
                  <c:v>106.4207650273224</c:v>
                </c:pt>
                <c:pt idx="1322">
                  <c:v>106.4207650273224</c:v>
                </c:pt>
                <c:pt idx="1323">
                  <c:v>106.4207650273224</c:v>
                </c:pt>
                <c:pt idx="1324">
                  <c:v>106.4207650273224</c:v>
                </c:pt>
                <c:pt idx="1325">
                  <c:v>106.4207650273224</c:v>
                </c:pt>
                <c:pt idx="1326">
                  <c:v>106.4207650273224</c:v>
                </c:pt>
                <c:pt idx="1327">
                  <c:v>106.4207650273224</c:v>
                </c:pt>
                <c:pt idx="1328">
                  <c:v>106.4207650273224</c:v>
                </c:pt>
                <c:pt idx="1329">
                  <c:v>106.4207650273224</c:v>
                </c:pt>
                <c:pt idx="1330">
                  <c:v>106.4207650273224</c:v>
                </c:pt>
                <c:pt idx="1331">
                  <c:v>106.4207650273224</c:v>
                </c:pt>
                <c:pt idx="1332">
                  <c:v>106.4207650273224</c:v>
                </c:pt>
                <c:pt idx="1333">
                  <c:v>106.4207650273224</c:v>
                </c:pt>
                <c:pt idx="1334">
                  <c:v>106.4207650273224</c:v>
                </c:pt>
                <c:pt idx="1335">
                  <c:v>106.4207650273224</c:v>
                </c:pt>
                <c:pt idx="1336">
                  <c:v>106.4207650273224</c:v>
                </c:pt>
                <c:pt idx="1337">
                  <c:v>106.4207650273224</c:v>
                </c:pt>
                <c:pt idx="1338">
                  <c:v>106.4207650273224</c:v>
                </c:pt>
                <c:pt idx="1339">
                  <c:v>106.4207650273224</c:v>
                </c:pt>
                <c:pt idx="1340">
                  <c:v>106.4207650273224</c:v>
                </c:pt>
                <c:pt idx="1341">
                  <c:v>106.4207650273224</c:v>
                </c:pt>
                <c:pt idx="1342">
                  <c:v>106.4207650273224</c:v>
                </c:pt>
                <c:pt idx="1343">
                  <c:v>106.4207650273224</c:v>
                </c:pt>
                <c:pt idx="1344">
                  <c:v>106.4207650273224</c:v>
                </c:pt>
                <c:pt idx="1345">
                  <c:v>106.4207650273224</c:v>
                </c:pt>
                <c:pt idx="1346">
                  <c:v>106.4207650273224</c:v>
                </c:pt>
                <c:pt idx="1347">
                  <c:v>106.4207650273224</c:v>
                </c:pt>
                <c:pt idx="1348">
                  <c:v>106.4207650273224</c:v>
                </c:pt>
                <c:pt idx="1349">
                  <c:v>106.4207650273224</c:v>
                </c:pt>
                <c:pt idx="1350">
                  <c:v>106.4207650273224</c:v>
                </c:pt>
                <c:pt idx="1351">
                  <c:v>106.4207650273224</c:v>
                </c:pt>
                <c:pt idx="1352">
                  <c:v>106.4207650273224</c:v>
                </c:pt>
                <c:pt idx="1353">
                  <c:v>106.4207650273224</c:v>
                </c:pt>
                <c:pt idx="1354">
                  <c:v>106.4207650273224</c:v>
                </c:pt>
                <c:pt idx="1355">
                  <c:v>106.4207650273224</c:v>
                </c:pt>
                <c:pt idx="1356">
                  <c:v>106.4207650273224</c:v>
                </c:pt>
                <c:pt idx="1357">
                  <c:v>106.4207650273224</c:v>
                </c:pt>
                <c:pt idx="1358">
                  <c:v>106.4207650273224</c:v>
                </c:pt>
                <c:pt idx="1359">
                  <c:v>106.4207650273224</c:v>
                </c:pt>
                <c:pt idx="1360">
                  <c:v>106.4207650273224</c:v>
                </c:pt>
                <c:pt idx="1361">
                  <c:v>106.4207650273224</c:v>
                </c:pt>
                <c:pt idx="1362">
                  <c:v>106.4207650273224</c:v>
                </c:pt>
                <c:pt idx="1363">
                  <c:v>106.4207650273224</c:v>
                </c:pt>
                <c:pt idx="1364">
                  <c:v>106.4207650273224</c:v>
                </c:pt>
                <c:pt idx="1365">
                  <c:v>106.4207650273224</c:v>
                </c:pt>
                <c:pt idx="1366">
                  <c:v>106.4207650273224</c:v>
                </c:pt>
                <c:pt idx="1367">
                  <c:v>106.4207650273224</c:v>
                </c:pt>
                <c:pt idx="1368">
                  <c:v>106.4207650273224</c:v>
                </c:pt>
                <c:pt idx="1369">
                  <c:v>106.4207650273224</c:v>
                </c:pt>
                <c:pt idx="1370">
                  <c:v>106.4207650273224</c:v>
                </c:pt>
                <c:pt idx="1371">
                  <c:v>106.4207650273224</c:v>
                </c:pt>
                <c:pt idx="1372">
                  <c:v>106.4207650273224</c:v>
                </c:pt>
                <c:pt idx="1373">
                  <c:v>106.4207650273224</c:v>
                </c:pt>
                <c:pt idx="1374">
                  <c:v>106.4207650273224</c:v>
                </c:pt>
                <c:pt idx="1375">
                  <c:v>106.4207650273224</c:v>
                </c:pt>
                <c:pt idx="1376">
                  <c:v>106.4207650273224</c:v>
                </c:pt>
                <c:pt idx="1377">
                  <c:v>106.4207650273224</c:v>
                </c:pt>
                <c:pt idx="1378">
                  <c:v>106.4207650273224</c:v>
                </c:pt>
                <c:pt idx="1379">
                  <c:v>106.4207650273224</c:v>
                </c:pt>
                <c:pt idx="1380">
                  <c:v>106.4207650273224</c:v>
                </c:pt>
                <c:pt idx="1381">
                  <c:v>106.4207650273224</c:v>
                </c:pt>
                <c:pt idx="1382">
                  <c:v>106.4207650273224</c:v>
                </c:pt>
                <c:pt idx="1383">
                  <c:v>106.4207650273224</c:v>
                </c:pt>
                <c:pt idx="1384">
                  <c:v>106.4207650273224</c:v>
                </c:pt>
                <c:pt idx="1385">
                  <c:v>106.4207650273224</c:v>
                </c:pt>
                <c:pt idx="1386">
                  <c:v>106.4207650273224</c:v>
                </c:pt>
                <c:pt idx="1387">
                  <c:v>106.4207650273224</c:v>
                </c:pt>
                <c:pt idx="1388">
                  <c:v>106.4207650273224</c:v>
                </c:pt>
                <c:pt idx="1389">
                  <c:v>106.4207650273224</c:v>
                </c:pt>
                <c:pt idx="1390">
                  <c:v>106.4207650273224</c:v>
                </c:pt>
                <c:pt idx="1391">
                  <c:v>106.4207650273224</c:v>
                </c:pt>
                <c:pt idx="1392">
                  <c:v>106.4207650273224</c:v>
                </c:pt>
                <c:pt idx="1393">
                  <c:v>106.4207650273224</c:v>
                </c:pt>
                <c:pt idx="1394">
                  <c:v>106.4207650273224</c:v>
                </c:pt>
                <c:pt idx="1395">
                  <c:v>106.4207650273224</c:v>
                </c:pt>
                <c:pt idx="1396">
                  <c:v>106.4207650273224</c:v>
                </c:pt>
                <c:pt idx="1397">
                  <c:v>106.4207650273224</c:v>
                </c:pt>
                <c:pt idx="1398">
                  <c:v>106.4207650273224</c:v>
                </c:pt>
                <c:pt idx="1399">
                  <c:v>106.4207650273224</c:v>
                </c:pt>
                <c:pt idx="1400">
                  <c:v>106.4207650273224</c:v>
                </c:pt>
                <c:pt idx="1401">
                  <c:v>106.4207650273224</c:v>
                </c:pt>
                <c:pt idx="1402">
                  <c:v>106.4207650273224</c:v>
                </c:pt>
                <c:pt idx="1403">
                  <c:v>106.4207650273224</c:v>
                </c:pt>
                <c:pt idx="1404">
                  <c:v>106.4207650273224</c:v>
                </c:pt>
                <c:pt idx="1405">
                  <c:v>106.4207650273224</c:v>
                </c:pt>
                <c:pt idx="1406">
                  <c:v>106.4207650273224</c:v>
                </c:pt>
                <c:pt idx="1407">
                  <c:v>106.4207650273224</c:v>
                </c:pt>
                <c:pt idx="1408">
                  <c:v>106.4207650273224</c:v>
                </c:pt>
                <c:pt idx="1409">
                  <c:v>106.4207650273224</c:v>
                </c:pt>
                <c:pt idx="1410">
                  <c:v>106.4207650273224</c:v>
                </c:pt>
                <c:pt idx="1411">
                  <c:v>106.4207650273224</c:v>
                </c:pt>
                <c:pt idx="1412">
                  <c:v>106.4207650273224</c:v>
                </c:pt>
                <c:pt idx="1413">
                  <c:v>106.4207650273224</c:v>
                </c:pt>
                <c:pt idx="1414">
                  <c:v>106.4207650273224</c:v>
                </c:pt>
                <c:pt idx="1415">
                  <c:v>106.4207650273224</c:v>
                </c:pt>
                <c:pt idx="1416">
                  <c:v>106.4207650273224</c:v>
                </c:pt>
                <c:pt idx="1417">
                  <c:v>106.4207650273224</c:v>
                </c:pt>
                <c:pt idx="1418">
                  <c:v>106.4207650273224</c:v>
                </c:pt>
                <c:pt idx="1419">
                  <c:v>106.4207650273224</c:v>
                </c:pt>
                <c:pt idx="1420">
                  <c:v>106.4207650273224</c:v>
                </c:pt>
                <c:pt idx="1421">
                  <c:v>106.4207650273224</c:v>
                </c:pt>
                <c:pt idx="1422">
                  <c:v>106.4207650273224</c:v>
                </c:pt>
                <c:pt idx="1423">
                  <c:v>106.4207650273224</c:v>
                </c:pt>
                <c:pt idx="1424">
                  <c:v>106.4207650273224</c:v>
                </c:pt>
                <c:pt idx="1425">
                  <c:v>106.4207650273224</c:v>
                </c:pt>
                <c:pt idx="1426">
                  <c:v>106.4207650273224</c:v>
                </c:pt>
                <c:pt idx="1427">
                  <c:v>106.4207650273224</c:v>
                </c:pt>
                <c:pt idx="1428">
                  <c:v>106.4207650273224</c:v>
                </c:pt>
                <c:pt idx="1429">
                  <c:v>106.4207650273224</c:v>
                </c:pt>
                <c:pt idx="1430">
                  <c:v>106.4207650273224</c:v>
                </c:pt>
                <c:pt idx="1431">
                  <c:v>106.4207650273224</c:v>
                </c:pt>
                <c:pt idx="1432">
                  <c:v>106.4207650273224</c:v>
                </c:pt>
                <c:pt idx="1433">
                  <c:v>106.4207650273224</c:v>
                </c:pt>
                <c:pt idx="1434">
                  <c:v>106.4207650273224</c:v>
                </c:pt>
                <c:pt idx="1435">
                  <c:v>106.4207650273224</c:v>
                </c:pt>
                <c:pt idx="1436">
                  <c:v>106.4207650273224</c:v>
                </c:pt>
                <c:pt idx="1437">
                  <c:v>106.4207650273224</c:v>
                </c:pt>
                <c:pt idx="1438">
                  <c:v>106.4207650273224</c:v>
                </c:pt>
                <c:pt idx="1439">
                  <c:v>106.4207650273224</c:v>
                </c:pt>
                <c:pt idx="1440">
                  <c:v>106.4207650273224</c:v>
                </c:pt>
                <c:pt idx="1441">
                  <c:v>106.4207650273224</c:v>
                </c:pt>
                <c:pt idx="1442">
                  <c:v>106.4207650273224</c:v>
                </c:pt>
                <c:pt idx="1443">
                  <c:v>106.4207650273224</c:v>
                </c:pt>
                <c:pt idx="1444">
                  <c:v>106.4207650273224</c:v>
                </c:pt>
                <c:pt idx="1445">
                  <c:v>106.4207650273224</c:v>
                </c:pt>
                <c:pt idx="1446">
                  <c:v>106.4207650273224</c:v>
                </c:pt>
                <c:pt idx="1447">
                  <c:v>106.4207650273224</c:v>
                </c:pt>
                <c:pt idx="1448">
                  <c:v>106.4207650273224</c:v>
                </c:pt>
                <c:pt idx="1449">
                  <c:v>106.4207650273224</c:v>
                </c:pt>
                <c:pt idx="1450">
                  <c:v>106.4207650273224</c:v>
                </c:pt>
                <c:pt idx="1451">
                  <c:v>106.4207650273224</c:v>
                </c:pt>
                <c:pt idx="1452">
                  <c:v>106.4207650273224</c:v>
                </c:pt>
                <c:pt idx="1453">
                  <c:v>106.4207650273224</c:v>
                </c:pt>
                <c:pt idx="1454">
                  <c:v>106.4207650273224</c:v>
                </c:pt>
                <c:pt idx="1455">
                  <c:v>106.4207650273224</c:v>
                </c:pt>
                <c:pt idx="1456">
                  <c:v>106.4207650273224</c:v>
                </c:pt>
                <c:pt idx="1457">
                  <c:v>106.4207650273224</c:v>
                </c:pt>
                <c:pt idx="1458">
                  <c:v>106.4207650273224</c:v>
                </c:pt>
                <c:pt idx="1459">
                  <c:v>106.4207650273224</c:v>
                </c:pt>
                <c:pt idx="1460">
                  <c:v>106.4207650273224</c:v>
                </c:pt>
                <c:pt idx="1461">
                  <c:v>106.4207650273224</c:v>
                </c:pt>
                <c:pt idx="1462">
                  <c:v>106.4207650273224</c:v>
                </c:pt>
                <c:pt idx="1463">
                  <c:v>106.4207650273224</c:v>
                </c:pt>
                <c:pt idx="1464">
                  <c:v>106.4207650273224</c:v>
                </c:pt>
                <c:pt idx="1465">
                  <c:v>106.4207650273224</c:v>
                </c:pt>
                <c:pt idx="1466">
                  <c:v>106.4207650273224</c:v>
                </c:pt>
                <c:pt idx="1467">
                  <c:v>106.4207650273224</c:v>
                </c:pt>
                <c:pt idx="1468">
                  <c:v>106.4207650273224</c:v>
                </c:pt>
                <c:pt idx="1469">
                  <c:v>106.4207650273224</c:v>
                </c:pt>
                <c:pt idx="1470">
                  <c:v>106.4207650273224</c:v>
                </c:pt>
                <c:pt idx="1471">
                  <c:v>106.4207650273224</c:v>
                </c:pt>
                <c:pt idx="1472">
                  <c:v>106.4207650273224</c:v>
                </c:pt>
                <c:pt idx="1473">
                  <c:v>106.4207650273224</c:v>
                </c:pt>
                <c:pt idx="1474">
                  <c:v>106.4207650273224</c:v>
                </c:pt>
                <c:pt idx="1475">
                  <c:v>106.4207650273224</c:v>
                </c:pt>
                <c:pt idx="1476">
                  <c:v>106.4207650273224</c:v>
                </c:pt>
                <c:pt idx="1477">
                  <c:v>106.4207650273224</c:v>
                </c:pt>
                <c:pt idx="1478">
                  <c:v>106.4207650273224</c:v>
                </c:pt>
                <c:pt idx="1479">
                  <c:v>106.4207650273224</c:v>
                </c:pt>
                <c:pt idx="1480">
                  <c:v>106.4207650273224</c:v>
                </c:pt>
                <c:pt idx="1481">
                  <c:v>106.4207650273224</c:v>
                </c:pt>
                <c:pt idx="1482">
                  <c:v>106.4207650273224</c:v>
                </c:pt>
                <c:pt idx="1483">
                  <c:v>106.4207650273224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'Whole service from July 2014'!$F$1</c:f>
              <c:strCache>
                <c:ptCount val="1"/>
                <c:pt idx="0">
                  <c:v>UCL = 298 days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dPt>
            <c:idx val="86"/>
            <c:bubble3D val="0"/>
            <c:spPr>
              <a:ln w="25400">
                <a:noFill/>
              </a:ln>
            </c:spPr>
          </c:dPt>
          <c:cat>
            <c:numRef>
              <c:f>'Whole service from July 2014'!$C$2:$C$1485</c:f>
              <c:numCache>
                <c:formatCode>m/d/yyyy</c:formatCode>
                <c:ptCount val="1484"/>
                <c:pt idx="0">
                  <c:v>41821</c:v>
                </c:pt>
                <c:pt idx="1">
                  <c:v>41821</c:v>
                </c:pt>
                <c:pt idx="2">
                  <c:v>41821</c:v>
                </c:pt>
                <c:pt idx="3">
                  <c:v>41821</c:v>
                </c:pt>
                <c:pt idx="4">
                  <c:v>41821</c:v>
                </c:pt>
                <c:pt idx="5">
                  <c:v>41821</c:v>
                </c:pt>
                <c:pt idx="6">
                  <c:v>41821</c:v>
                </c:pt>
                <c:pt idx="7">
                  <c:v>41821</c:v>
                </c:pt>
                <c:pt idx="8">
                  <c:v>41821</c:v>
                </c:pt>
                <c:pt idx="9">
                  <c:v>41821</c:v>
                </c:pt>
                <c:pt idx="10">
                  <c:v>41821</c:v>
                </c:pt>
                <c:pt idx="11">
                  <c:v>41821</c:v>
                </c:pt>
                <c:pt idx="12">
                  <c:v>41821</c:v>
                </c:pt>
                <c:pt idx="13">
                  <c:v>41821</c:v>
                </c:pt>
                <c:pt idx="14">
                  <c:v>41821</c:v>
                </c:pt>
                <c:pt idx="15">
                  <c:v>41821</c:v>
                </c:pt>
                <c:pt idx="16">
                  <c:v>41822</c:v>
                </c:pt>
                <c:pt idx="17">
                  <c:v>41822</c:v>
                </c:pt>
                <c:pt idx="18">
                  <c:v>41822</c:v>
                </c:pt>
                <c:pt idx="19">
                  <c:v>41822</c:v>
                </c:pt>
                <c:pt idx="20">
                  <c:v>41822</c:v>
                </c:pt>
                <c:pt idx="21">
                  <c:v>41822</c:v>
                </c:pt>
                <c:pt idx="22">
                  <c:v>41822</c:v>
                </c:pt>
                <c:pt idx="23">
                  <c:v>41822</c:v>
                </c:pt>
                <c:pt idx="24">
                  <c:v>41822</c:v>
                </c:pt>
                <c:pt idx="25">
                  <c:v>41822</c:v>
                </c:pt>
                <c:pt idx="26">
                  <c:v>41822</c:v>
                </c:pt>
                <c:pt idx="27">
                  <c:v>41822</c:v>
                </c:pt>
                <c:pt idx="28">
                  <c:v>41822</c:v>
                </c:pt>
                <c:pt idx="29">
                  <c:v>41822</c:v>
                </c:pt>
                <c:pt idx="30">
                  <c:v>41822</c:v>
                </c:pt>
                <c:pt idx="31">
                  <c:v>41822</c:v>
                </c:pt>
                <c:pt idx="32">
                  <c:v>41822</c:v>
                </c:pt>
                <c:pt idx="33">
                  <c:v>41822</c:v>
                </c:pt>
                <c:pt idx="34">
                  <c:v>41822</c:v>
                </c:pt>
                <c:pt idx="35">
                  <c:v>41822</c:v>
                </c:pt>
                <c:pt idx="36">
                  <c:v>41822</c:v>
                </c:pt>
                <c:pt idx="37">
                  <c:v>41822</c:v>
                </c:pt>
                <c:pt idx="38">
                  <c:v>41822</c:v>
                </c:pt>
                <c:pt idx="39">
                  <c:v>41823</c:v>
                </c:pt>
                <c:pt idx="40">
                  <c:v>41823</c:v>
                </c:pt>
                <c:pt idx="41">
                  <c:v>41823</c:v>
                </c:pt>
                <c:pt idx="42">
                  <c:v>41823</c:v>
                </c:pt>
                <c:pt idx="43">
                  <c:v>41823</c:v>
                </c:pt>
                <c:pt idx="44">
                  <c:v>41823</c:v>
                </c:pt>
                <c:pt idx="45">
                  <c:v>41823</c:v>
                </c:pt>
                <c:pt idx="46">
                  <c:v>41823</c:v>
                </c:pt>
                <c:pt idx="47">
                  <c:v>41823</c:v>
                </c:pt>
                <c:pt idx="48">
                  <c:v>41823</c:v>
                </c:pt>
                <c:pt idx="49">
                  <c:v>41823</c:v>
                </c:pt>
                <c:pt idx="50">
                  <c:v>41823</c:v>
                </c:pt>
                <c:pt idx="51">
                  <c:v>41823</c:v>
                </c:pt>
                <c:pt idx="52">
                  <c:v>41823</c:v>
                </c:pt>
                <c:pt idx="53">
                  <c:v>41823</c:v>
                </c:pt>
                <c:pt idx="54">
                  <c:v>41823</c:v>
                </c:pt>
                <c:pt idx="55">
                  <c:v>41823</c:v>
                </c:pt>
                <c:pt idx="56">
                  <c:v>41823</c:v>
                </c:pt>
                <c:pt idx="57">
                  <c:v>41823</c:v>
                </c:pt>
                <c:pt idx="58">
                  <c:v>41823</c:v>
                </c:pt>
                <c:pt idx="59">
                  <c:v>41823</c:v>
                </c:pt>
                <c:pt idx="60">
                  <c:v>41823</c:v>
                </c:pt>
                <c:pt idx="61">
                  <c:v>41823</c:v>
                </c:pt>
                <c:pt idx="62">
                  <c:v>41824</c:v>
                </c:pt>
                <c:pt idx="63">
                  <c:v>41824</c:v>
                </c:pt>
                <c:pt idx="64">
                  <c:v>41824</c:v>
                </c:pt>
                <c:pt idx="65">
                  <c:v>41824</c:v>
                </c:pt>
                <c:pt idx="66">
                  <c:v>41824</c:v>
                </c:pt>
                <c:pt idx="67">
                  <c:v>41824</c:v>
                </c:pt>
                <c:pt idx="68">
                  <c:v>41824</c:v>
                </c:pt>
                <c:pt idx="69">
                  <c:v>41824</c:v>
                </c:pt>
                <c:pt idx="70">
                  <c:v>41824</c:v>
                </c:pt>
                <c:pt idx="71">
                  <c:v>41824</c:v>
                </c:pt>
                <c:pt idx="72">
                  <c:v>41827</c:v>
                </c:pt>
                <c:pt idx="73">
                  <c:v>41827</c:v>
                </c:pt>
                <c:pt idx="74">
                  <c:v>41827</c:v>
                </c:pt>
                <c:pt idx="75">
                  <c:v>41827</c:v>
                </c:pt>
                <c:pt idx="76">
                  <c:v>41827</c:v>
                </c:pt>
                <c:pt idx="77">
                  <c:v>41827</c:v>
                </c:pt>
                <c:pt idx="78">
                  <c:v>41827</c:v>
                </c:pt>
                <c:pt idx="79">
                  <c:v>41827</c:v>
                </c:pt>
                <c:pt idx="80">
                  <c:v>41827</c:v>
                </c:pt>
                <c:pt idx="81">
                  <c:v>41827</c:v>
                </c:pt>
                <c:pt idx="82">
                  <c:v>41827</c:v>
                </c:pt>
                <c:pt idx="83">
                  <c:v>41827</c:v>
                </c:pt>
                <c:pt idx="84">
                  <c:v>41828</c:v>
                </c:pt>
                <c:pt idx="85">
                  <c:v>41828</c:v>
                </c:pt>
                <c:pt idx="86">
                  <c:v>41828</c:v>
                </c:pt>
                <c:pt idx="87">
                  <c:v>41828</c:v>
                </c:pt>
                <c:pt idx="88">
                  <c:v>41828</c:v>
                </c:pt>
                <c:pt idx="89">
                  <c:v>41828</c:v>
                </c:pt>
                <c:pt idx="90">
                  <c:v>41828</c:v>
                </c:pt>
                <c:pt idx="91">
                  <c:v>41828</c:v>
                </c:pt>
                <c:pt idx="92">
                  <c:v>41828</c:v>
                </c:pt>
                <c:pt idx="93">
                  <c:v>41828</c:v>
                </c:pt>
                <c:pt idx="94">
                  <c:v>41828</c:v>
                </c:pt>
                <c:pt idx="95">
                  <c:v>41828</c:v>
                </c:pt>
                <c:pt idx="96">
                  <c:v>41828</c:v>
                </c:pt>
                <c:pt idx="97">
                  <c:v>41828</c:v>
                </c:pt>
                <c:pt idx="98">
                  <c:v>41829</c:v>
                </c:pt>
                <c:pt idx="99">
                  <c:v>41829</c:v>
                </c:pt>
                <c:pt idx="100">
                  <c:v>41829</c:v>
                </c:pt>
                <c:pt idx="101">
                  <c:v>41829</c:v>
                </c:pt>
                <c:pt idx="102">
                  <c:v>41829</c:v>
                </c:pt>
                <c:pt idx="103">
                  <c:v>41829</c:v>
                </c:pt>
                <c:pt idx="104">
                  <c:v>41829</c:v>
                </c:pt>
                <c:pt idx="105">
                  <c:v>41829</c:v>
                </c:pt>
                <c:pt idx="106">
                  <c:v>41829</c:v>
                </c:pt>
                <c:pt idx="107">
                  <c:v>41829</c:v>
                </c:pt>
                <c:pt idx="108">
                  <c:v>41829</c:v>
                </c:pt>
                <c:pt idx="109">
                  <c:v>41829</c:v>
                </c:pt>
                <c:pt idx="110">
                  <c:v>41830</c:v>
                </c:pt>
                <c:pt idx="111">
                  <c:v>41830</c:v>
                </c:pt>
                <c:pt idx="112">
                  <c:v>41830</c:v>
                </c:pt>
                <c:pt idx="113">
                  <c:v>41830</c:v>
                </c:pt>
                <c:pt idx="114">
                  <c:v>41830</c:v>
                </c:pt>
                <c:pt idx="115">
                  <c:v>41830</c:v>
                </c:pt>
                <c:pt idx="116">
                  <c:v>41830</c:v>
                </c:pt>
                <c:pt idx="117">
                  <c:v>41830</c:v>
                </c:pt>
                <c:pt idx="118">
                  <c:v>41830</c:v>
                </c:pt>
                <c:pt idx="119">
                  <c:v>41830</c:v>
                </c:pt>
                <c:pt idx="120">
                  <c:v>41830</c:v>
                </c:pt>
                <c:pt idx="121">
                  <c:v>41830</c:v>
                </c:pt>
                <c:pt idx="122">
                  <c:v>41830</c:v>
                </c:pt>
                <c:pt idx="123">
                  <c:v>41830</c:v>
                </c:pt>
                <c:pt idx="124">
                  <c:v>41831</c:v>
                </c:pt>
                <c:pt idx="125">
                  <c:v>41831</c:v>
                </c:pt>
                <c:pt idx="126">
                  <c:v>41831</c:v>
                </c:pt>
                <c:pt idx="127">
                  <c:v>41831</c:v>
                </c:pt>
                <c:pt idx="128">
                  <c:v>41831</c:v>
                </c:pt>
                <c:pt idx="129">
                  <c:v>41831</c:v>
                </c:pt>
                <c:pt idx="130">
                  <c:v>41831</c:v>
                </c:pt>
                <c:pt idx="131">
                  <c:v>41831</c:v>
                </c:pt>
                <c:pt idx="132">
                  <c:v>41831</c:v>
                </c:pt>
                <c:pt idx="133">
                  <c:v>41831</c:v>
                </c:pt>
                <c:pt idx="134">
                  <c:v>41831</c:v>
                </c:pt>
                <c:pt idx="135">
                  <c:v>41831</c:v>
                </c:pt>
                <c:pt idx="136">
                  <c:v>41831</c:v>
                </c:pt>
                <c:pt idx="137">
                  <c:v>41831</c:v>
                </c:pt>
                <c:pt idx="138">
                  <c:v>41831</c:v>
                </c:pt>
                <c:pt idx="139">
                  <c:v>41831</c:v>
                </c:pt>
                <c:pt idx="140">
                  <c:v>41831</c:v>
                </c:pt>
                <c:pt idx="141">
                  <c:v>41831</c:v>
                </c:pt>
                <c:pt idx="142">
                  <c:v>41831</c:v>
                </c:pt>
                <c:pt idx="143">
                  <c:v>41831</c:v>
                </c:pt>
                <c:pt idx="144">
                  <c:v>41834</c:v>
                </c:pt>
                <c:pt idx="145">
                  <c:v>41834</c:v>
                </c:pt>
                <c:pt idx="146">
                  <c:v>41834</c:v>
                </c:pt>
                <c:pt idx="147">
                  <c:v>41834</c:v>
                </c:pt>
                <c:pt idx="148">
                  <c:v>41834</c:v>
                </c:pt>
                <c:pt idx="149">
                  <c:v>41834</c:v>
                </c:pt>
                <c:pt idx="150">
                  <c:v>41834</c:v>
                </c:pt>
                <c:pt idx="151">
                  <c:v>41834</c:v>
                </c:pt>
                <c:pt idx="152">
                  <c:v>41834</c:v>
                </c:pt>
                <c:pt idx="153">
                  <c:v>41834</c:v>
                </c:pt>
                <c:pt idx="154">
                  <c:v>41834</c:v>
                </c:pt>
                <c:pt idx="155">
                  <c:v>41834</c:v>
                </c:pt>
                <c:pt idx="156">
                  <c:v>41834</c:v>
                </c:pt>
                <c:pt idx="157">
                  <c:v>41834</c:v>
                </c:pt>
                <c:pt idx="158">
                  <c:v>41834</c:v>
                </c:pt>
                <c:pt idx="159">
                  <c:v>41834</c:v>
                </c:pt>
                <c:pt idx="160">
                  <c:v>41834</c:v>
                </c:pt>
                <c:pt idx="161">
                  <c:v>41834</c:v>
                </c:pt>
                <c:pt idx="162">
                  <c:v>41835</c:v>
                </c:pt>
                <c:pt idx="163">
                  <c:v>41835</c:v>
                </c:pt>
                <c:pt idx="164">
                  <c:v>41835</c:v>
                </c:pt>
                <c:pt idx="165">
                  <c:v>41835</c:v>
                </c:pt>
                <c:pt idx="166">
                  <c:v>41835</c:v>
                </c:pt>
                <c:pt idx="167">
                  <c:v>41835</c:v>
                </c:pt>
                <c:pt idx="168">
                  <c:v>41835</c:v>
                </c:pt>
                <c:pt idx="169">
                  <c:v>41835</c:v>
                </c:pt>
                <c:pt idx="170">
                  <c:v>41835</c:v>
                </c:pt>
                <c:pt idx="171">
                  <c:v>41835</c:v>
                </c:pt>
                <c:pt idx="172">
                  <c:v>41835</c:v>
                </c:pt>
                <c:pt idx="173">
                  <c:v>41835</c:v>
                </c:pt>
                <c:pt idx="174">
                  <c:v>41835</c:v>
                </c:pt>
                <c:pt idx="175">
                  <c:v>41835</c:v>
                </c:pt>
                <c:pt idx="176">
                  <c:v>41835</c:v>
                </c:pt>
                <c:pt idx="177">
                  <c:v>41835</c:v>
                </c:pt>
                <c:pt idx="178">
                  <c:v>41836</c:v>
                </c:pt>
                <c:pt idx="179">
                  <c:v>41836</c:v>
                </c:pt>
                <c:pt idx="180">
                  <c:v>41836</c:v>
                </c:pt>
                <c:pt idx="181">
                  <c:v>41836</c:v>
                </c:pt>
                <c:pt idx="182">
                  <c:v>41836</c:v>
                </c:pt>
                <c:pt idx="183">
                  <c:v>41836</c:v>
                </c:pt>
                <c:pt idx="184">
                  <c:v>41836</c:v>
                </c:pt>
                <c:pt idx="185">
                  <c:v>41836</c:v>
                </c:pt>
                <c:pt idx="186">
                  <c:v>41836</c:v>
                </c:pt>
                <c:pt idx="187">
                  <c:v>41836</c:v>
                </c:pt>
                <c:pt idx="188">
                  <c:v>41836</c:v>
                </c:pt>
                <c:pt idx="189">
                  <c:v>41837</c:v>
                </c:pt>
                <c:pt idx="190">
                  <c:v>41837</c:v>
                </c:pt>
                <c:pt idx="191">
                  <c:v>41837</c:v>
                </c:pt>
                <c:pt idx="192">
                  <c:v>41837</c:v>
                </c:pt>
                <c:pt idx="193">
                  <c:v>41837</c:v>
                </c:pt>
                <c:pt idx="194">
                  <c:v>41837</c:v>
                </c:pt>
                <c:pt idx="195">
                  <c:v>41837</c:v>
                </c:pt>
                <c:pt idx="196">
                  <c:v>41837</c:v>
                </c:pt>
                <c:pt idx="197">
                  <c:v>41837</c:v>
                </c:pt>
                <c:pt idx="198">
                  <c:v>41838</c:v>
                </c:pt>
                <c:pt idx="199">
                  <c:v>41838</c:v>
                </c:pt>
                <c:pt idx="200">
                  <c:v>41838</c:v>
                </c:pt>
                <c:pt idx="201">
                  <c:v>41838</c:v>
                </c:pt>
                <c:pt idx="202">
                  <c:v>41838</c:v>
                </c:pt>
                <c:pt idx="203">
                  <c:v>41838</c:v>
                </c:pt>
                <c:pt idx="204">
                  <c:v>41838</c:v>
                </c:pt>
                <c:pt idx="205">
                  <c:v>41838</c:v>
                </c:pt>
                <c:pt idx="206">
                  <c:v>41838</c:v>
                </c:pt>
                <c:pt idx="207">
                  <c:v>41838</c:v>
                </c:pt>
                <c:pt idx="208">
                  <c:v>41838</c:v>
                </c:pt>
                <c:pt idx="209">
                  <c:v>41838</c:v>
                </c:pt>
                <c:pt idx="210">
                  <c:v>41838</c:v>
                </c:pt>
                <c:pt idx="211">
                  <c:v>41838</c:v>
                </c:pt>
                <c:pt idx="212">
                  <c:v>41838</c:v>
                </c:pt>
                <c:pt idx="213">
                  <c:v>41841</c:v>
                </c:pt>
                <c:pt idx="214">
                  <c:v>41841</c:v>
                </c:pt>
                <c:pt idx="215">
                  <c:v>41841</c:v>
                </c:pt>
                <c:pt idx="216">
                  <c:v>41841</c:v>
                </c:pt>
                <c:pt idx="217">
                  <c:v>41841</c:v>
                </c:pt>
                <c:pt idx="218">
                  <c:v>41841</c:v>
                </c:pt>
                <c:pt idx="219">
                  <c:v>41841</c:v>
                </c:pt>
                <c:pt idx="220">
                  <c:v>41841</c:v>
                </c:pt>
                <c:pt idx="221">
                  <c:v>41841</c:v>
                </c:pt>
                <c:pt idx="222">
                  <c:v>41841</c:v>
                </c:pt>
                <c:pt idx="223">
                  <c:v>41841</c:v>
                </c:pt>
                <c:pt idx="224">
                  <c:v>41841</c:v>
                </c:pt>
                <c:pt idx="225">
                  <c:v>41841</c:v>
                </c:pt>
                <c:pt idx="226">
                  <c:v>41841</c:v>
                </c:pt>
                <c:pt idx="227">
                  <c:v>41841</c:v>
                </c:pt>
                <c:pt idx="228">
                  <c:v>41842</c:v>
                </c:pt>
                <c:pt idx="229">
                  <c:v>41842</c:v>
                </c:pt>
                <c:pt idx="230">
                  <c:v>41842</c:v>
                </c:pt>
                <c:pt idx="231">
                  <c:v>41842</c:v>
                </c:pt>
                <c:pt idx="232">
                  <c:v>41842</c:v>
                </c:pt>
                <c:pt idx="233">
                  <c:v>41842</c:v>
                </c:pt>
                <c:pt idx="234">
                  <c:v>41842</c:v>
                </c:pt>
                <c:pt idx="235">
                  <c:v>41842</c:v>
                </c:pt>
                <c:pt idx="236">
                  <c:v>41842</c:v>
                </c:pt>
                <c:pt idx="237">
                  <c:v>41842</c:v>
                </c:pt>
                <c:pt idx="238">
                  <c:v>41842</c:v>
                </c:pt>
                <c:pt idx="239">
                  <c:v>41842</c:v>
                </c:pt>
                <c:pt idx="240">
                  <c:v>41843</c:v>
                </c:pt>
                <c:pt idx="241">
                  <c:v>41843</c:v>
                </c:pt>
                <c:pt idx="242">
                  <c:v>41843</c:v>
                </c:pt>
                <c:pt idx="243">
                  <c:v>41843</c:v>
                </c:pt>
                <c:pt idx="244">
                  <c:v>41843</c:v>
                </c:pt>
                <c:pt idx="245">
                  <c:v>41843</c:v>
                </c:pt>
                <c:pt idx="246">
                  <c:v>41843</c:v>
                </c:pt>
                <c:pt idx="247">
                  <c:v>41843</c:v>
                </c:pt>
                <c:pt idx="248">
                  <c:v>41843</c:v>
                </c:pt>
                <c:pt idx="249">
                  <c:v>41843</c:v>
                </c:pt>
                <c:pt idx="250">
                  <c:v>41843</c:v>
                </c:pt>
                <c:pt idx="251">
                  <c:v>41843</c:v>
                </c:pt>
                <c:pt idx="252">
                  <c:v>41843</c:v>
                </c:pt>
                <c:pt idx="253">
                  <c:v>41843</c:v>
                </c:pt>
                <c:pt idx="254">
                  <c:v>41843</c:v>
                </c:pt>
                <c:pt idx="255">
                  <c:v>41843</c:v>
                </c:pt>
                <c:pt idx="256">
                  <c:v>41843</c:v>
                </c:pt>
                <c:pt idx="257">
                  <c:v>41843</c:v>
                </c:pt>
                <c:pt idx="258">
                  <c:v>41843</c:v>
                </c:pt>
                <c:pt idx="259">
                  <c:v>41843</c:v>
                </c:pt>
                <c:pt idx="260">
                  <c:v>41843</c:v>
                </c:pt>
                <c:pt idx="261">
                  <c:v>41843</c:v>
                </c:pt>
                <c:pt idx="262">
                  <c:v>41843</c:v>
                </c:pt>
                <c:pt idx="263">
                  <c:v>41843</c:v>
                </c:pt>
                <c:pt idx="264">
                  <c:v>41843</c:v>
                </c:pt>
                <c:pt idx="265">
                  <c:v>41844</c:v>
                </c:pt>
                <c:pt idx="266">
                  <c:v>41844</c:v>
                </c:pt>
                <c:pt idx="267">
                  <c:v>41844</c:v>
                </c:pt>
                <c:pt idx="268">
                  <c:v>41844</c:v>
                </c:pt>
                <c:pt idx="269">
                  <c:v>41844</c:v>
                </c:pt>
                <c:pt idx="270">
                  <c:v>41844</c:v>
                </c:pt>
                <c:pt idx="271">
                  <c:v>41844</c:v>
                </c:pt>
                <c:pt idx="272">
                  <c:v>41844</c:v>
                </c:pt>
                <c:pt idx="273">
                  <c:v>41844</c:v>
                </c:pt>
                <c:pt idx="274">
                  <c:v>41844</c:v>
                </c:pt>
                <c:pt idx="275">
                  <c:v>41844</c:v>
                </c:pt>
                <c:pt idx="276">
                  <c:v>41844</c:v>
                </c:pt>
                <c:pt idx="277">
                  <c:v>41844</c:v>
                </c:pt>
                <c:pt idx="278">
                  <c:v>41844</c:v>
                </c:pt>
                <c:pt idx="279">
                  <c:v>41844</c:v>
                </c:pt>
                <c:pt idx="280">
                  <c:v>41845</c:v>
                </c:pt>
                <c:pt idx="281">
                  <c:v>41845</c:v>
                </c:pt>
                <c:pt idx="282">
                  <c:v>41845</c:v>
                </c:pt>
                <c:pt idx="283">
                  <c:v>41845</c:v>
                </c:pt>
                <c:pt idx="284">
                  <c:v>41845</c:v>
                </c:pt>
                <c:pt idx="285">
                  <c:v>41845</c:v>
                </c:pt>
                <c:pt idx="286">
                  <c:v>41845</c:v>
                </c:pt>
                <c:pt idx="287">
                  <c:v>41845</c:v>
                </c:pt>
                <c:pt idx="288">
                  <c:v>41845</c:v>
                </c:pt>
                <c:pt idx="289">
                  <c:v>41845</c:v>
                </c:pt>
                <c:pt idx="290">
                  <c:v>41845</c:v>
                </c:pt>
                <c:pt idx="291">
                  <c:v>41845</c:v>
                </c:pt>
                <c:pt idx="292">
                  <c:v>41845</c:v>
                </c:pt>
                <c:pt idx="293">
                  <c:v>41845</c:v>
                </c:pt>
                <c:pt idx="294">
                  <c:v>41845</c:v>
                </c:pt>
                <c:pt idx="295">
                  <c:v>41845</c:v>
                </c:pt>
                <c:pt idx="296">
                  <c:v>41845</c:v>
                </c:pt>
                <c:pt idx="297">
                  <c:v>41845</c:v>
                </c:pt>
                <c:pt idx="298">
                  <c:v>41845</c:v>
                </c:pt>
                <c:pt idx="299">
                  <c:v>41845</c:v>
                </c:pt>
                <c:pt idx="300">
                  <c:v>41845</c:v>
                </c:pt>
                <c:pt idx="301">
                  <c:v>41845</c:v>
                </c:pt>
                <c:pt idx="302">
                  <c:v>41845</c:v>
                </c:pt>
                <c:pt idx="303">
                  <c:v>41845</c:v>
                </c:pt>
                <c:pt idx="304">
                  <c:v>41848</c:v>
                </c:pt>
                <c:pt idx="305">
                  <c:v>41848</c:v>
                </c:pt>
                <c:pt idx="306">
                  <c:v>41848</c:v>
                </c:pt>
                <c:pt idx="307">
                  <c:v>41848</c:v>
                </c:pt>
                <c:pt idx="308">
                  <c:v>41848</c:v>
                </c:pt>
                <c:pt idx="309">
                  <c:v>41848</c:v>
                </c:pt>
                <c:pt idx="310">
                  <c:v>41848</c:v>
                </c:pt>
                <c:pt idx="311">
                  <c:v>41848</c:v>
                </c:pt>
                <c:pt idx="312">
                  <c:v>41848</c:v>
                </c:pt>
                <c:pt idx="313">
                  <c:v>41848</c:v>
                </c:pt>
                <c:pt idx="314">
                  <c:v>41848</c:v>
                </c:pt>
                <c:pt idx="315">
                  <c:v>41848</c:v>
                </c:pt>
                <c:pt idx="316">
                  <c:v>41848</c:v>
                </c:pt>
                <c:pt idx="317">
                  <c:v>41848</c:v>
                </c:pt>
                <c:pt idx="318">
                  <c:v>41848</c:v>
                </c:pt>
                <c:pt idx="319">
                  <c:v>41849</c:v>
                </c:pt>
                <c:pt idx="320">
                  <c:v>41849</c:v>
                </c:pt>
                <c:pt idx="321">
                  <c:v>41849</c:v>
                </c:pt>
                <c:pt idx="322">
                  <c:v>41849</c:v>
                </c:pt>
                <c:pt idx="323">
                  <c:v>41849</c:v>
                </c:pt>
                <c:pt idx="324">
                  <c:v>41849</c:v>
                </c:pt>
                <c:pt idx="325">
                  <c:v>41849</c:v>
                </c:pt>
                <c:pt idx="326">
                  <c:v>41849</c:v>
                </c:pt>
                <c:pt idx="327">
                  <c:v>41849</c:v>
                </c:pt>
                <c:pt idx="328">
                  <c:v>41849</c:v>
                </c:pt>
                <c:pt idx="329">
                  <c:v>41849</c:v>
                </c:pt>
                <c:pt idx="330">
                  <c:v>41849</c:v>
                </c:pt>
                <c:pt idx="331">
                  <c:v>41849</c:v>
                </c:pt>
                <c:pt idx="332">
                  <c:v>41849</c:v>
                </c:pt>
                <c:pt idx="333">
                  <c:v>41849</c:v>
                </c:pt>
                <c:pt idx="334">
                  <c:v>41849</c:v>
                </c:pt>
                <c:pt idx="335">
                  <c:v>41849</c:v>
                </c:pt>
                <c:pt idx="336">
                  <c:v>41849</c:v>
                </c:pt>
                <c:pt idx="337">
                  <c:v>41849</c:v>
                </c:pt>
                <c:pt idx="338">
                  <c:v>41849</c:v>
                </c:pt>
                <c:pt idx="339">
                  <c:v>41849</c:v>
                </c:pt>
                <c:pt idx="340">
                  <c:v>41849</c:v>
                </c:pt>
                <c:pt idx="341">
                  <c:v>41849</c:v>
                </c:pt>
                <c:pt idx="342">
                  <c:v>41849</c:v>
                </c:pt>
                <c:pt idx="343">
                  <c:v>41849</c:v>
                </c:pt>
                <c:pt idx="344">
                  <c:v>41850</c:v>
                </c:pt>
                <c:pt idx="345">
                  <c:v>41850</c:v>
                </c:pt>
                <c:pt idx="346">
                  <c:v>41850</c:v>
                </c:pt>
                <c:pt idx="347">
                  <c:v>41850</c:v>
                </c:pt>
                <c:pt idx="348">
                  <c:v>41850</c:v>
                </c:pt>
                <c:pt idx="349">
                  <c:v>41850</c:v>
                </c:pt>
                <c:pt idx="350">
                  <c:v>41850</c:v>
                </c:pt>
                <c:pt idx="351">
                  <c:v>41850</c:v>
                </c:pt>
                <c:pt idx="352">
                  <c:v>41850</c:v>
                </c:pt>
                <c:pt idx="353">
                  <c:v>41850</c:v>
                </c:pt>
                <c:pt idx="354">
                  <c:v>41850</c:v>
                </c:pt>
                <c:pt idx="355">
                  <c:v>41850</c:v>
                </c:pt>
                <c:pt idx="356">
                  <c:v>41850</c:v>
                </c:pt>
                <c:pt idx="357">
                  <c:v>41850</c:v>
                </c:pt>
                <c:pt idx="358">
                  <c:v>41850</c:v>
                </c:pt>
                <c:pt idx="359">
                  <c:v>41851</c:v>
                </c:pt>
                <c:pt idx="360">
                  <c:v>41851</c:v>
                </c:pt>
                <c:pt idx="361">
                  <c:v>41851</c:v>
                </c:pt>
                <c:pt idx="362">
                  <c:v>41851</c:v>
                </c:pt>
                <c:pt idx="363">
                  <c:v>41851</c:v>
                </c:pt>
                <c:pt idx="364">
                  <c:v>41851</c:v>
                </c:pt>
                <c:pt idx="365">
                  <c:v>41851</c:v>
                </c:pt>
                <c:pt idx="366">
                  <c:v>41851</c:v>
                </c:pt>
                <c:pt idx="367">
                  <c:v>41852</c:v>
                </c:pt>
                <c:pt idx="368">
                  <c:v>41852</c:v>
                </c:pt>
                <c:pt idx="369">
                  <c:v>41852</c:v>
                </c:pt>
                <c:pt idx="370">
                  <c:v>41852</c:v>
                </c:pt>
                <c:pt idx="371">
                  <c:v>41852</c:v>
                </c:pt>
                <c:pt idx="372">
                  <c:v>41852</c:v>
                </c:pt>
                <c:pt idx="373">
                  <c:v>41852</c:v>
                </c:pt>
                <c:pt idx="374">
                  <c:v>41852</c:v>
                </c:pt>
                <c:pt idx="375">
                  <c:v>41852</c:v>
                </c:pt>
                <c:pt idx="376">
                  <c:v>41852</c:v>
                </c:pt>
                <c:pt idx="377">
                  <c:v>41852</c:v>
                </c:pt>
                <c:pt idx="378">
                  <c:v>41852</c:v>
                </c:pt>
                <c:pt idx="379">
                  <c:v>41852</c:v>
                </c:pt>
                <c:pt idx="380">
                  <c:v>41852</c:v>
                </c:pt>
                <c:pt idx="381">
                  <c:v>41852</c:v>
                </c:pt>
                <c:pt idx="382">
                  <c:v>41852</c:v>
                </c:pt>
                <c:pt idx="383">
                  <c:v>41852</c:v>
                </c:pt>
                <c:pt idx="384">
                  <c:v>41852</c:v>
                </c:pt>
                <c:pt idx="385">
                  <c:v>41852</c:v>
                </c:pt>
                <c:pt idx="386">
                  <c:v>41852</c:v>
                </c:pt>
                <c:pt idx="387">
                  <c:v>41852</c:v>
                </c:pt>
                <c:pt idx="388">
                  <c:v>41852</c:v>
                </c:pt>
                <c:pt idx="389">
                  <c:v>41855</c:v>
                </c:pt>
                <c:pt idx="390">
                  <c:v>41855</c:v>
                </c:pt>
                <c:pt idx="391">
                  <c:v>41855</c:v>
                </c:pt>
                <c:pt idx="392">
                  <c:v>41855</c:v>
                </c:pt>
                <c:pt idx="393">
                  <c:v>41855</c:v>
                </c:pt>
                <c:pt idx="394">
                  <c:v>41855</c:v>
                </c:pt>
                <c:pt idx="395">
                  <c:v>41855</c:v>
                </c:pt>
                <c:pt idx="396">
                  <c:v>41855</c:v>
                </c:pt>
                <c:pt idx="397">
                  <c:v>41855</c:v>
                </c:pt>
                <c:pt idx="398">
                  <c:v>41855</c:v>
                </c:pt>
                <c:pt idx="399">
                  <c:v>41855</c:v>
                </c:pt>
                <c:pt idx="400">
                  <c:v>41856</c:v>
                </c:pt>
                <c:pt idx="401">
                  <c:v>41856</c:v>
                </c:pt>
                <c:pt idx="402">
                  <c:v>41856</c:v>
                </c:pt>
                <c:pt idx="403">
                  <c:v>41856</c:v>
                </c:pt>
                <c:pt idx="404">
                  <c:v>41856</c:v>
                </c:pt>
                <c:pt idx="405">
                  <c:v>41856</c:v>
                </c:pt>
                <c:pt idx="406">
                  <c:v>41856</c:v>
                </c:pt>
                <c:pt idx="407">
                  <c:v>41856</c:v>
                </c:pt>
                <c:pt idx="408">
                  <c:v>41856</c:v>
                </c:pt>
                <c:pt idx="409">
                  <c:v>41856</c:v>
                </c:pt>
                <c:pt idx="410">
                  <c:v>41856</c:v>
                </c:pt>
                <c:pt idx="411">
                  <c:v>41856</c:v>
                </c:pt>
                <c:pt idx="412">
                  <c:v>41856</c:v>
                </c:pt>
                <c:pt idx="413">
                  <c:v>41856</c:v>
                </c:pt>
                <c:pt idx="414">
                  <c:v>41856</c:v>
                </c:pt>
                <c:pt idx="415">
                  <c:v>41856</c:v>
                </c:pt>
                <c:pt idx="416">
                  <c:v>41856</c:v>
                </c:pt>
                <c:pt idx="417">
                  <c:v>41856</c:v>
                </c:pt>
                <c:pt idx="418">
                  <c:v>41857</c:v>
                </c:pt>
                <c:pt idx="419">
                  <c:v>41857</c:v>
                </c:pt>
                <c:pt idx="420">
                  <c:v>41857</c:v>
                </c:pt>
                <c:pt idx="421">
                  <c:v>41857</c:v>
                </c:pt>
                <c:pt idx="422">
                  <c:v>41857</c:v>
                </c:pt>
                <c:pt idx="423">
                  <c:v>41857</c:v>
                </c:pt>
                <c:pt idx="424">
                  <c:v>41857</c:v>
                </c:pt>
                <c:pt idx="425">
                  <c:v>41857</c:v>
                </c:pt>
                <c:pt idx="426">
                  <c:v>41857</c:v>
                </c:pt>
                <c:pt idx="427">
                  <c:v>41857</c:v>
                </c:pt>
                <c:pt idx="428">
                  <c:v>41857</c:v>
                </c:pt>
                <c:pt idx="429">
                  <c:v>41857</c:v>
                </c:pt>
                <c:pt idx="430">
                  <c:v>41857</c:v>
                </c:pt>
                <c:pt idx="431">
                  <c:v>41857</c:v>
                </c:pt>
                <c:pt idx="432">
                  <c:v>41857</c:v>
                </c:pt>
                <c:pt idx="433">
                  <c:v>41857</c:v>
                </c:pt>
                <c:pt idx="434">
                  <c:v>41857</c:v>
                </c:pt>
                <c:pt idx="435">
                  <c:v>41857</c:v>
                </c:pt>
                <c:pt idx="436">
                  <c:v>41857</c:v>
                </c:pt>
                <c:pt idx="437">
                  <c:v>41857</c:v>
                </c:pt>
                <c:pt idx="438">
                  <c:v>41857</c:v>
                </c:pt>
                <c:pt idx="439">
                  <c:v>41857</c:v>
                </c:pt>
                <c:pt idx="440">
                  <c:v>41857</c:v>
                </c:pt>
                <c:pt idx="441">
                  <c:v>41858</c:v>
                </c:pt>
                <c:pt idx="442">
                  <c:v>41858</c:v>
                </c:pt>
                <c:pt idx="443">
                  <c:v>41858</c:v>
                </c:pt>
                <c:pt idx="444">
                  <c:v>41858</c:v>
                </c:pt>
                <c:pt idx="445">
                  <c:v>41858</c:v>
                </c:pt>
                <c:pt idx="446">
                  <c:v>41858</c:v>
                </c:pt>
                <c:pt idx="447">
                  <c:v>41858</c:v>
                </c:pt>
                <c:pt idx="448">
                  <c:v>41858</c:v>
                </c:pt>
                <c:pt idx="449">
                  <c:v>41858</c:v>
                </c:pt>
                <c:pt idx="450">
                  <c:v>41858</c:v>
                </c:pt>
                <c:pt idx="451">
                  <c:v>41858</c:v>
                </c:pt>
                <c:pt idx="452">
                  <c:v>41858</c:v>
                </c:pt>
                <c:pt idx="453">
                  <c:v>41858</c:v>
                </c:pt>
                <c:pt idx="454">
                  <c:v>41858</c:v>
                </c:pt>
                <c:pt idx="455">
                  <c:v>41859</c:v>
                </c:pt>
                <c:pt idx="456">
                  <c:v>41859</c:v>
                </c:pt>
                <c:pt idx="457">
                  <c:v>41859</c:v>
                </c:pt>
                <c:pt idx="458">
                  <c:v>41859</c:v>
                </c:pt>
                <c:pt idx="459">
                  <c:v>41859</c:v>
                </c:pt>
                <c:pt idx="460">
                  <c:v>41859</c:v>
                </c:pt>
                <c:pt idx="461">
                  <c:v>41859</c:v>
                </c:pt>
                <c:pt idx="462">
                  <c:v>41859</c:v>
                </c:pt>
                <c:pt idx="463">
                  <c:v>41859</c:v>
                </c:pt>
                <c:pt idx="464">
                  <c:v>41859</c:v>
                </c:pt>
                <c:pt idx="465">
                  <c:v>41859</c:v>
                </c:pt>
                <c:pt idx="466">
                  <c:v>41859</c:v>
                </c:pt>
                <c:pt idx="467">
                  <c:v>41859</c:v>
                </c:pt>
                <c:pt idx="468">
                  <c:v>41859</c:v>
                </c:pt>
                <c:pt idx="469">
                  <c:v>41859</c:v>
                </c:pt>
                <c:pt idx="470">
                  <c:v>41859</c:v>
                </c:pt>
                <c:pt idx="471">
                  <c:v>41859</c:v>
                </c:pt>
                <c:pt idx="472">
                  <c:v>41859</c:v>
                </c:pt>
                <c:pt idx="473">
                  <c:v>41862</c:v>
                </c:pt>
                <c:pt idx="474">
                  <c:v>41862</c:v>
                </c:pt>
                <c:pt idx="475">
                  <c:v>41862</c:v>
                </c:pt>
                <c:pt idx="476">
                  <c:v>41862</c:v>
                </c:pt>
                <c:pt idx="477">
                  <c:v>41862</c:v>
                </c:pt>
                <c:pt idx="478">
                  <c:v>41862</c:v>
                </c:pt>
                <c:pt idx="479">
                  <c:v>41862</c:v>
                </c:pt>
                <c:pt idx="480">
                  <c:v>41862</c:v>
                </c:pt>
                <c:pt idx="481">
                  <c:v>41862</c:v>
                </c:pt>
                <c:pt idx="482">
                  <c:v>41862</c:v>
                </c:pt>
                <c:pt idx="483">
                  <c:v>41862</c:v>
                </c:pt>
                <c:pt idx="484">
                  <c:v>41862</c:v>
                </c:pt>
                <c:pt idx="485">
                  <c:v>41862</c:v>
                </c:pt>
                <c:pt idx="486">
                  <c:v>41862</c:v>
                </c:pt>
                <c:pt idx="487">
                  <c:v>41862</c:v>
                </c:pt>
                <c:pt idx="488">
                  <c:v>41862</c:v>
                </c:pt>
                <c:pt idx="489">
                  <c:v>41862</c:v>
                </c:pt>
                <c:pt idx="490">
                  <c:v>41862</c:v>
                </c:pt>
                <c:pt idx="491">
                  <c:v>41862</c:v>
                </c:pt>
                <c:pt idx="492">
                  <c:v>41862</c:v>
                </c:pt>
                <c:pt idx="493">
                  <c:v>41862</c:v>
                </c:pt>
                <c:pt idx="494">
                  <c:v>41863</c:v>
                </c:pt>
                <c:pt idx="495">
                  <c:v>41863</c:v>
                </c:pt>
                <c:pt idx="496">
                  <c:v>41863</c:v>
                </c:pt>
                <c:pt idx="497">
                  <c:v>41863</c:v>
                </c:pt>
                <c:pt idx="498">
                  <c:v>41863</c:v>
                </c:pt>
                <c:pt idx="499">
                  <c:v>41863</c:v>
                </c:pt>
                <c:pt idx="500">
                  <c:v>41863</c:v>
                </c:pt>
                <c:pt idx="501">
                  <c:v>41863</c:v>
                </c:pt>
                <c:pt idx="502">
                  <c:v>41863</c:v>
                </c:pt>
                <c:pt idx="503">
                  <c:v>41863</c:v>
                </c:pt>
                <c:pt idx="504">
                  <c:v>41863</c:v>
                </c:pt>
                <c:pt idx="505">
                  <c:v>41863</c:v>
                </c:pt>
                <c:pt idx="506">
                  <c:v>41864</c:v>
                </c:pt>
                <c:pt idx="507">
                  <c:v>41864</c:v>
                </c:pt>
                <c:pt idx="508">
                  <c:v>41864</c:v>
                </c:pt>
                <c:pt idx="509">
                  <c:v>41864</c:v>
                </c:pt>
                <c:pt idx="510">
                  <c:v>41864</c:v>
                </c:pt>
                <c:pt idx="511">
                  <c:v>41864</c:v>
                </c:pt>
                <c:pt idx="512">
                  <c:v>41864</c:v>
                </c:pt>
                <c:pt idx="513">
                  <c:v>41864</c:v>
                </c:pt>
                <c:pt idx="514">
                  <c:v>41864</c:v>
                </c:pt>
                <c:pt idx="515">
                  <c:v>41864</c:v>
                </c:pt>
                <c:pt idx="516">
                  <c:v>41864</c:v>
                </c:pt>
                <c:pt idx="517">
                  <c:v>41864</c:v>
                </c:pt>
                <c:pt idx="518">
                  <c:v>41864</c:v>
                </c:pt>
                <c:pt idx="519">
                  <c:v>41864</c:v>
                </c:pt>
                <c:pt idx="520">
                  <c:v>41864</c:v>
                </c:pt>
                <c:pt idx="521">
                  <c:v>41864</c:v>
                </c:pt>
                <c:pt idx="522">
                  <c:v>41864</c:v>
                </c:pt>
                <c:pt idx="523">
                  <c:v>41864</c:v>
                </c:pt>
                <c:pt idx="524">
                  <c:v>41864</c:v>
                </c:pt>
                <c:pt idx="525">
                  <c:v>41864</c:v>
                </c:pt>
                <c:pt idx="526">
                  <c:v>41865</c:v>
                </c:pt>
                <c:pt idx="527">
                  <c:v>41865</c:v>
                </c:pt>
                <c:pt idx="528">
                  <c:v>41865</c:v>
                </c:pt>
                <c:pt idx="529">
                  <c:v>41865</c:v>
                </c:pt>
                <c:pt idx="530">
                  <c:v>41865</c:v>
                </c:pt>
                <c:pt idx="531">
                  <c:v>41865</c:v>
                </c:pt>
                <c:pt idx="532">
                  <c:v>41865</c:v>
                </c:pt>
                <c:pt idx="533">
                  <c:v>41865</c:v>
                </c:pt>
                <c:pt idx="534">
                  <c:v>41865</c:v>
                </c:pt>
                <c:pt idx="535">
                  <c:v>41865</c:v>
                </c:pt>
                <c:pt idx="536">
                  <c:v>41865</c:v>
                </c:pt>
                <c:pt idx="537">
                  <c:v>41865</c:v>
                </c:pt>
                <c:pt idx="538">
                  <c:v>41865</c:v>
                </c:pt>
                <c:pt idx="539">
                  <c:v>41865</c:v>
                </c:pt>
                <c:pt idx="540">
                  <c:v>41866</c:v>
                </c:pt>
                <c:pt idx="541">
                  <c:v>41866</c:v>
                </c:pt>
                <c:pt idx="542">
                  <c:v>41866</c:v>
                </c:pt>
                <c:pt idx="543">
                  <c:v>41866</c:v>
                </c:pt>
                <c:pt idx="544">
                  <c:v>41866</c:v>
                </c:pt>
                <c:pt idx="545">
                  <c:v>41866</c:v>
                </c:pt>
                <c:pt idx="546">
                  <c:v>41866</c:v>
                </c:pt>
                <c:pt idx="547">
                  <c:v>41866</c:v>
                </c:pt>
                <c:pt idx="548">
                  <c:v>41866</c:v>
                </c:pt>
                <c:pt idx="549">
                  <c:v>41866</c:v>
                </c:pt>
                <c:pt idx="550">
                  <c:v>41866</c:v>
                </c:pt>
                <c:pt idx="551">
                  <c:v>41869</c:v>
                </c:pt>
                <c:pt idx="552">
                  <c:v>41869</c:v>
                </c:pt>
                <c:pt idx="553">
                  <c:v>41869</c:v>
                </c:pt>
                <c:pt idx="554">
                  <c:v>41869</c:v>
                </c:pt>
                <c:pt idx="555">
                  <c:v>41870</c:v>
                </c:pt>
                <c:pt idx="556">
                  <c:v>41870</c:v>
                </c:pt>
                <c:pt idx="557">
                  <c:v>41870</c:v>
                </c:pt>
                <c:pt idx="558">
                  <c:v>41870</c:v>
                </c:pt>
                <c:pt idx="559">
                  <c:v>41870</c:v>
                </c:pt>
                <c:pt idx="560">
                  <c:v>41871</c:v>
                </c:pt>
                <c:pt idx="561">
                  <c:v>41871</c:v>
                </c:pt>
                <c:pt idx="562">
                  <c:v>41871</c:v>
                </c:pt>
                <c:pt idx="563">
                  <c:v>41871</c:v>
                </c:pt>
                <c:pt idx="564">
                  <c:v>41871</c:v>
                </c:pt>
                <c:pt idx="565">
                  <c:v>41871</c:v>
                </c:pt>
                <c:pt idx="566">
                  <c:v>41871</c:v>
                </c:pt>
                <c:pt idx="567">
                  <c:v>41871</c:v>
                </c:pt>
                <c:pt idx="568">
                  <c:v>41871</c:v>
                </c:pt>
                <c:pt idx="569">
                  <c:v>41871</c:v>
                </c:pt>
                <c:pt idx="570">
                  <c:v>41871</c:v>
                </c:pt>
                <c:pt idx="571">
                  <c:v>41871</c:v>
                </c:pt>
                <c:pt idx="572">
                  <c:v>41871</c:v>
                </c:pt>
                <c:pt idx="573">
                  <c:v>41871</c:v>
                </c:pt>
                <c:pt idx="574">
                  <c:v>41871</c:v>
                </c:pt>
                <c:pt idx="575">
                  <c:v>41871</c:v>
                </c:pt>
                <c:pt idx="576">
                  <c:v>41871</c:v>
                </c:pt>
                <c:pt idx="577">
                  <c:v>41871</c:v>
                </c:pt>
                <c:pt idx="578">
                  <c:v>41871</c:v>
                </c:pt>
                <c:pt idx="579">
                  <c:v>41871</c:v>
                </c:pt>
                <c:pt idx="580">
                  <c:v>41871</c:v>
                </c:pt>
                <c:pt idx="581">
                  <c:v>41871</c:v>
                </c:pt>
                <c:pt idx="582">
                  <c:v>41871</c:v>
                </c:pt>
                <c:pt idx="583">
                  <c:v>41871</c:v>
                </c:pt>
                <c:pt idx="584">
                  <c:v>41871</c:v>
                </c:pt>
                <c:pt idx="585">
                  <c:v>41872</c:v>
                </c:pt>
                <c:pt idx="586">
                  <c:v>41872</c:v>
                </c:pt>
                <c:pt idx="587">
                  <c:v>41872</c:v>
                </c:pt>
                <c:pt idx="588">
                  <c:v>41872</c:v>
                </c:pt>
                <c:pt idx="589">
                  <c:v>41872</c:v>
                </c:pt>
                <c:pt idx="590">
                  <c:v>41872</c:v>
                </c:pt>
                <c:pt idx="591">
                  <c:v>41872</c:v>
                </c:pt>
                <c:pt idx="592">
                  <c:v>41872</c:v>
                </c:pt>
                <c:pt idx="593">
                  <c:v>41872</c:v>
                </c:pt>
                <c:pt idx="594">
                  <c:v>41872</c:v>
                </c:pt>
                <c:pt idx="595">
                  <c:v>41872</c:v>
                </c:pt>
                <c:pt idx="596">
                  <c:v>41872</c:v>
                </c:pt>
                <c:pt idx="597">
                  <c:v>41872</c:v>
                </c:pt>
                <c:pt idx="598">
                  <c:v>41872</c:v>
                </c:pt>
                <c:pt idx="599">
                  <c:v>41872</c:v>
                </c:pt>
                <c:pt idx="600">
                  <c:v>41872</c:v>
                </c:pt>
                <c:pt idx="601">
                  <c:v>41873</c:v>
                </c:pt>
                <c:pt idx="602">
                  <c:v>41873</c:v>
                </c:pt>
                <c:pt idx="603">
                  <c:v>41873</c:v>
                </c:pt>
                <c:pt idx="604">
                  <c:v>41873</c:v>
                </c:pt>
                <c:pt idx="605">
                  <c:v>41873</c:v>
                </c:pt>
                <c:pt idx="606">
                  <c:v>41873</c:v>
                </c:pt>
                <c:pt idx="607">
                  <c:v>41873</c:v>
                </c:pt>
                <c:pt idx="608">
                  <c:v>41873</c:v>
                </c:pt>
                <c:pt idx="609">
                  <c:v>41873</c:v>
                </c:pt>
                <c:pt idx="610">
                  <c:v>41877</c:v>
                </c:pt>
                <c:pt idx="611">
                  <c:v>41877</c:v>
                </c:pt>
                <c:pt idx="612">
                  <c:v>41877</c:v>
                </c:pt>
                <c:pt idx="613">
                  <c:v>41877</c:v>
                </c:pt>
                <c:pt idx="614">
                  <c:v>41877</c:v>
                </c:pt>
                <c:pt idx="615">
                  <c:v>41877</c:v>
                </c:pt>
                <c:pt idx="616">
                  <c:v>41877</c:v>
                </c:pt>
                <c:pt idx="617">
                  <c:v>41877</c:v>
                </c:pt>
                <c:pt idx="618">
                  <c:v>41877</c:v>
                </c:pt>
                <c:pt idx="619">
                  <c:v>41878</c:v>
                </c:pt>
                <c:pt idx="620">
                  <c:v>41878</c:v>
                </c:pt>
                <c:pt idx="621">
                  <c:v>41878</c:v>
                </c:pt>
                <c:pt idx="622">
                  <c:v>41878</c:v>
                </c:pt>
                <c:pt idx="623">
                  <c:v>41878</c:v>
                </c:pt>
                <c:pt idx="624">
                  <c:v>41878</c:v>
                </c:pt>
                <c:pt idx="625">
                  <c:v>41878</c:v>
                </c:pt>
                <c:pt idx="626">
                  <c:v>41878</c:v>
                </c:pt>
                <c:pt idx="627">
                  <c:v>41878</c:v>
                </c:pt>
                <c:pt idx="628">
                  <c:v>41878</c:v>
                </c:pt>
                <c:pt idx="629">
                  <c:v>41878</c:v>
                </c:pt>
                <c:pt idx="630">
                  <c:v>41878</c:v>
                </c:pt>
                <c:pt idx="631">
                  <c:v>41878</c:v>
                </c:pt>
                <c:pt idx="632">
                  <c:v>41878</c:v>
                </c:pt>
                <c:pt idx="633">
                  <c:v>41879</c:v>
                </c:pt>
                <c:pt idx="634">
                  <c:v>41879</c:v>
                </c:pt>
                <c:pt idx="635">
                  <c:v>41879</c:v>
                </c:pt>
                <c:pt idx="636">
                  <c:v>41879</c:v>
                </c:pt>
                <c:pt idx="637">
                  <c:v>41879</c:v>
                </c:pt>
                <c:pt idx="638">
                  <c:v>41880</c:v>
                </c:pt>
                <c:pt idx="639">
                  <c:v>41880</c:v>
                </c:pt>
                <c:pt idx="640">
                  <c:v>41880</c:v>
                </c:pt>
                <c:pt idx="641">
                  <c:v>41880</c:v>
                </c:pt>
                <c:pt idx="642">
                  <c:v>41880</c:v>
                </c:pt>
                <c:pt idx="643">
                  <c:v>41880</c:v>
                </c:pt>
                <c:pt idx="644">
                  <c:v>41883</c:v>
                </c:pt>
                <c:pt idx="645">
                  <c:v>41883</c:v>
                </c:pt>
                <c:pt idx="646">
                  <c:v>41883</c:v>
                </c:pt>
                <c:pt idx="647">
                  <c:v>41883</c:v>
                </c:pt>
                <c:pt idx="648">
                  <c:v>41883</c:v>
                </c:pt>
                <c:pt idx="649">
                  <c:v>41883</c:v>
                </c:pt>
                <c:pt idx="650">
                  <c:v>41883</c:v>
                </c:pt>
                <c:pt idx="651">
                  <c:v>41883</c:v>
                </c:pt>
                <c:pt idx="652">
                  <c:v>41883</c:v>
                </c:pt>
                <c:pt idx="653">
                  <c:v>41883</c:v>
                </c:pt>
                <c:pt idx="654">
                  <c:v>41883</c:v>
                </c:pt>
                <c:pt idx="655">
                  <c:v>41883</c:v>
                </c:pt>
                <c:pt idx="656">
                  <c:v>41884</c:v>
                </c:pt>
                <c:pt idx="657">
                  <c:v>41884</c:v>
                </c:pt>
                <c:pt idx="658">
                  <c:v>41884</c:v>
                </c:pt>
                <c:pt idx="659">
                  <c:v>41884</c:v>
                </c:pt>
                <c:pt idx="660">
                  <c:v>41884</c:v>
                </c:pt>
                <c:pt idx="661">
                  <c:v>41884</c:v>
                </c:pt>
                <c:pt idx="662">
                  <c:v>41884</c:v>
                </c:pt>
                <c:pt idx="663">
                  <c:v>41884</c:v>
                </c:pt>
                <c:pt idx="664">
                  <c:v>41884</c:v>
                </c:pt>
                <c:pt idx="665">
                  <c:v>41884</c:v>
                </c:pt>
                <c:pt idx="666">
                  <c:v>41884</c:v>
                </c:pt>
                <c:pt idx="667">
                  <c:v>41884</c:v>
                </c:pt>
                <c:pt idx="668">
                  <c:v>41884</c:v>
                </c:pt>
                <c:pt idx="669">
                  <c:v>41884</c:v>
                </c:pt>
                <c:pt idx="670">
                  <c:v>41884</c:v>
                </c:pt>
                <c:pt idx="671">
                  <c:v>41884</c:v>
                </c:pt>
                <c:pt idx="672">
                  <c:v>41884</c:v>
                </c:pt>
                <c:pt idx="673">
                  <c:v>41884</c:v>
                </c:pt>
                <c:pt idx="674">
                  <c:v>41885</c:v>
                </c:pt>
                <c:pt idx="675">
                  <c:v>41885</c:v>
                </c:pt>
                <c:pt idx="676">
                  <c:v>41885</c:v>
                </c:pt>
                <c:pt idx="677">
                  <c:v>41885</c:v>
                </c:pt>
                <c:pt idx="678">
                  <c:v>41885</c:v>
                </c:pt>
                <c:pt idx="679">
                  <c:v>41885</c:v>
                </c:pt>
                <c:pt idx="680">
                  <c:v>41885</c:v>
                </c:pt>
                <c:pt idx="681">
                  <c:v>41885</c:v>
                </c:pt>
                <c:pt idx="682">
                  <c:v>41885</c:v>
                </c:pt>
                <c:pt idx="683">
                  <c:v>41885</c:v>
                </c:pt>
                <c:pt idx="684">
                  <c:v>41885</c:v>
                </c:pt>
                <c:pt idx="685">
                  <c:v>41885</c:v>
                </c:pt>
                <c:pt idx="686">
                  <c:v>41885</c:v>
                </c:pt>
                <c:pt idx="687">
                  <c:v>41885</c:v>
                </c:pt>
                <c:pt idx="688">
                  <c:v>41885</c:v>
                </c:pt>
                <c:pt idx="689">
                  <c:v>41885</c:v>
                </c:pt>
                <c:pt idx="690">
                  <c:v>41885</c:v>
                </c:pt>
                <c:pt idx="691">
                  <c:v>41885</c:v>
                </c:pt>
                <c:pt idx="692">
                  <c:v>41886</c:v>
                </c:pt>
                <c:pt idx="693">
                  <c:v>41886</c:v>
                </c:pt>
                <c:pt idx="694">
                  <c:v>41886</c:v>
                </c:pt>
                <c:pt idx="695">
                  <c:v>41886</c:v>
                </c:pt>
                <c:pt idx="696">
                  <c:v>41886</c:v>
                </c:pt>
                <c:pt idx="697">
                  <c:v>41887</c:v>
                </c:pt>
                <c:pt idx="698">
                  <c:v>41887</c:v>
                </c:pt>
                <c:pt idx="699">
                  <c:v>41887</c:v>
                </c:pt>
                <c:pt idx="700">
                  <c:v>41887</c:v>
                </c:pt>
                <c:pt idx="701">
                  <c:v>41887</c:v>
                </c:pt>
                <c:pt idx="702">
                  <c:v>41887</c:v>
                </c:pt>
                <c:pt idx="703">
                  <c:v>41887</c:v>
                </c:pt>
                <c:pt idx="704">
                  <c:v>41887</c:v>
                </c:pt>
                <c:pt idx="705">
                  <c:v>41887</c:v>
                </c:pt>
                <c:pt idx="706">
                  <c:v>41887</c:v>
                </c:pt>
                <c:pt idx="707">
                  <c:v>41887</c:v>
                </c:pt>
                <c:pt idx="708">
                  <c:v>41887</c:v>
                </c:pt>
                <c:pt idx="709">
                  <c:v>41887</c:v>
                </c:pt>
                <c:pt idx="710">
                  <c:v>41887</c:v>
                </c:pt>
                <c:pt idx="711">
                  <c:v>41887</c:v>
                </c:pt>
                <c:pt idx="712">
                  <c:v>41887</c:v>
                </c:pt>
                <c:pt idx="713">
                  <c:v>41890</c:v>
                </c:pt>
                <c:pt idx="714">
                  <c:v>41890</c:v>
                </c:pt>
                <c:pt idx="715">
                  <c:v>41890</c:v>
                </c:pt>
                <c:pt idx="716">
                  <c:v>41890</c:v>
                </c:pt>
                <c:pt idx="717">
                  <c:v>41890</c:v>
                </c:pt>
                <c:pt idx="718">
                  <c:v>41890</c:v>
                </c:pt>
                <c:pt idx="719">
                  <c:v>41890</c:v>
                </c:pt>
                <c:pt idx="720">
                  <c:v>41890</c:v>
                </c:pt>
                <c:pt idx="721">
                  <c:v>41890</c:v>
                </c:pt>
                <c:pt idx="722">
                  <c:v>41890</c:v>
                </c:pt>
                <c:pt idx="723">
                  <c:v>41890</c:v>
                </c:pt>
                <c:pt idx="724">
                  <c:v>41890</c:v>
                </c:pt>
                <c:pt idx="725">
                  <c:v>41890</c:v>
                </c:pt>
                <c:pt idx="726">
                  <c:v>41890</c:v>
                </c:pt>
                <c:pt idx="727">
                  <c:v>41891</c:v>
                </c:pt>
                <c:pt idx="728">
                  <c:v>41891</c:v>
                </c:pt>
                <c:pt idx="729">
                  <c:v>41891</c:v>
                </c:pt>
                <c:pt idx="730">
                  <c:v>41891</c:v>
                </c:pt>
                <c:pt idx="731">
                  <c:v>41891</c:v>
                </c:pt>
                <c:pt idx="732">
                  <c:v>41891</c:v>
                </c:pt>
                <c:pt idx="733">
                  <c:v>41891</c:v>
                </c:pt>
                <c:pt idx="734">
                  <c:v>41891</c:v>
                </c:pt>
                <c:pt idx="735">
                  <c:v>41891</c:v>
                </c:pt>
                <c:pt idx="736">
                  <c:v>41891</c:v>
                </c:pt>
                <c:pt idx="737">
                  <c:v>41891</c:v>
                </c:pt>
                <c:pt idx="738">
                  <c:v>41891</c:v>
                </c:pt>
                <c:pt idx="739">
                  <c:v>41891</c:v>
                </c:pt>
                <c:pt idx="740">
                  <c:v>41892</c:v>
                </c:pt>
                <c:pt idx="741">
                  <c:v>41892</c:v>
                </c:pt>
                <c:pt idx="742">
                  <c:v>41892</c:v>
                </c:pt>
                <c:pt idx="743">
                  <c:v>41892</c:v>
                </c:pt>
                <c:pt idx="744">
                  <c:v>41892</c:v>
                </c:pt>
                <c:pt idx="745">
                  <c:v>41892</c:v>
                </c:pt>
                <c:pt idx="746">
                  <c:v>41892</c:v>
                </c:pt>
                <c:pt idx="747">
                  <c:v>41892</c:v>
                </c:pt>
                <c:pt idx="748">
                  <c:v>41892</c:v>
                </c:pt>
                <c:pt idx="749">
                  <c:v>41892</c:v>
                </c:pt>
                <c:pt idx="750">
                  <c:v>41892</c:v>
                </c:pt>
                <c:pt idx="751">
                  <c:v>41892</c:v>
                </c:pt>
                <c:pt idx="752">
                  <c:v>41892</c:v>
                </c:pt>
                <c:pt idx="753">
                  <c:v>41892</c:v>
                </c:pt>
                <c:pt idx="754">
                  <c:v>41893</c:v>
                </c:pt>
                <c:pt idx="755">
                  <c:v>41893</c:v>
                </c:pt>
                <c:pt idx="756">
                  <c:v>41893</c:v>
                </c:pt>
                <c:pt idx="757">
                  <c:v>41893</c:v>
                </c:pt>
                <c:pt idx="758">
                  <c:v>41893</c:v>
                </c:pt>
                <c:pt idx="759">
                  <c:v>41893</c:v>
                </c:pt>
                <c:pt idx="760">
                  <c:v>41893</c:v>
                </c:pt>
                <c:pt idx="761">
                  <c:v>41893</c:v>
                </c:pt>
                <c:pt idx="762">
                  <c:v>41893</c:v>
                </c:pt>
                <c:pt idx="763">
                  <c:v>41893</c:v>
                </c:pt>
                <c:pt idx="764">
                  <c:v>41893</c:v>
                </c:pt>
                <c:pt idx="765">
                  <c:v>41893</c:v>
                </c:pt>
                <c:pt idx="766">
                  <c:v>41893</c:v>
                </c:pt>
                <c:pt idx="767">
                  <c:v>41893</c:v>
                </c:pt>
                <c:pt idx="768">
                  <c:v>41893</c:v>
                </c:pt>
                <c:pt idx="769">
                  <c:v>41893</c:v>
                </c:pt>
                <c:pt idx="770">
                  <c:v>41893</c:v>
                </c:pt>
                <c:pt idx="771">
                  <c:v>41894</c:v>
                </c:pt>
                <c:pt idx="772">
                  <c:v>41894</c:v>
                </c:pt>
                <c:pt idx="773">
                  <c:v>41894</c:v>
                </c:pt>
                <c:pt idx="774">
                  <c:v>41894</c:v>
                </c:pt>
                <c:pt idx="775">
                  <c:v>41894</c:v>
                </c:pt>
                <c:pt idx="776">
                  <c:v>41894</c:v>
                </c:pt>
                <c:pt idx="777">
                  <c:v>41895</c:v>
                </c:pt>
                <c:pt idx="778">
                  <c:v>41897</c:v>
                </c:pt>
                <c:pt idx="779">
                  <c:v>41897</c:v>
                </c:pt>
                <c:pt idx="780">
                  <c:v>41897</c:v>
                </c:pt>
                <c:pt idx="781">
                  <c:v>41897</c:v>
                </c:pt>
                <c:pt idx="782">
                  <c:v>41897</c:v>
                </c:pt>
                <c:pt idx="783">
                  <c:v>41897</c:v>
                </c:pt>
                <c:pt idx="784">
                  <c:v>41897</c:v>
                </c:pt>
                <c:pt idx="785">
                  <c:v>41897</c:v>
                </c:pt>
                <c:pt idx="786">
                  <c:v>41897</c:v>
                </c:pt>
                <c:pt idx="787">
                  <c:v>41897</c:v>
                </c:pt>
                <c:pt idx="788">
                  <c:v>41897</c:v>
                </c:pt>
                <c:pt idx="789">
                  <c:v>41897</c:v>
                </c:pt>
                <c:pt idx="790">
                  <c:v>41897</c:v>
                </c:pt>
                <c:pt idx="791">
                  <c:v>41897</c:v>
                </c:pt>
                <c:pt idx="792">
                  <c:v>41897</c:v>
                </c:pt>
                <c:pt idx="793">
                  <c:v>41897</c:v>
                </c:pt>
                <c:pt idx="794">
                  <c:v>41897</c:v>
                </c:pt>
                <c:pt idx="795">
                  <c:v>41897</c:v>
                </c:pt>
                <c:pt idx="796">
                  <c:v>41897</c:v>
                </c:pt>
                <c:pt idx="797">
                  <c:v>41897</c:v>
                </c:pt>
                <c:pt idx="798">
                  <c:v>41897</c:v>
                </c:pt>
                <c:pt idx="799">
                  <c:v>41897</c:v>
                </c:pt>
                <c:pt idx="800">
                  <c:v>41897</c:v>
                </c:pt>
                <c:pt idx="801">
                  <c:v>41898</c:v>
                </c:pt>
                <c:pt idx="802">
                  <c:v>41898</c:v>
                </c:pt>
                <c:pt idx="803">
                  <c:v>41898</c:v>
                </c:pt>
                <c:pt idx="804">
                  <c:v>41898</c:v>
                </c:pt>
                <c:pt idx="805">
                  <c:v>41898</c:v>
                </c:pt>
                <c:pt idx="806">
                  <c:v>41898</c:v>
                </c:pt>
                <c:pt idx="807">
                  <c:v>41898</c:v>
                </c:pt>
                <c:pt idx="808">
                  <c:v>41898</c:v>
                </c:pt>
                <c:pt idx="809">
                  <c:v>41898</c:v>
                </c:pt>
                <c:pt idx="810">
                  <c:v>41898</c:v>
                </c:pt>
                <c:pt idx="811">
                  <c:v>41898</c:v>
                </c:pt>
                <c:pt idx="812">
                  <c:v>41898</c:v>
                </c:pt>
                <c:pt idx="813">
                  <c:v>41898</c:v>
                </c:pt>
                <c:pt idx="814">
                  <c:v>41898</c:v>
                </c:pt>
                <c:pt idx="815">
                  <c:v>41898</c:v>
                </c:pt>
                <c:pt idx="816">
                  <c:v>41898</c:v>
                </c:pt>
                <c:pt idx="817">
                  <c:v>41898</c:v>
                </c:pt>
                <c:pt idx="818">
                  <c:v>41898</c:v>
                </c:pt>
                <c:pt idx="819">
                  <c:v>41898</c:v>
                </c:pt>
                <c:pt idx="820">
                  <c:v>41898</c:v>
                </c:pt>
                <c:pt idx="821">
                  <c:v>41898</c:v>
                </c:pt>
                <c:pt idx="822">
                  <c:v>41899</c:v>
                </c:pt>
                <c:pt idx="823">
                  <c:v>41899</c:v>
                </c:pt>
                <c:pt idx="824">
                  <c:v>41899</c:v>
                </c:pt>
                <c:pt idx="825">
                  <c:v>41899</c:v>
                </c:pt>
                <c:pt idx="826">
                  <c:v>41899</c:v>
                </c:pt>
                <c:pt idx="827">
                  <c:v>41899</c:v>
                </c:pt>
                <c:pt idx="828">
                  <c:v>41899</c:v>
                </c:pt>
                <c:pt idx="829">
                  <c:v>41899</c:v>
                </c:pt>
                <c:pt idx="830">
                  <c:v>41899</c:v>
                </c:pt>
                <c:pt idx="831">
                  <c:v>41899</c:v>
                </c:pt>
                <c:pt idx="832">
                  <c:v>41899</c:v>
                </c:pt>
                <c:pt idx="833">
                  <c:v>41899</c:v>
                </c:pt>
                <c:pt idx="834">
                  <c:v>41899</c:v>
                </c:pt>
                <c:pt idx="835">
                  <c:v>41899</c:v>
                </c:pt>
                <c:pt idx="836">
                  <c:v>41899</c:v>
                </c:pt>
                <c:pt idx="837">
                  <c:v>41899</c:v>
                </c:pt>
                <c:pt idx="838">
                  <c:v>41899</c:v>
                </c:pt>
                <c:pt idx="839">
                  <c:v>41899</c:v>
                </c:pt>
                <c:pt idx="840">
                  <c:v>41899</c:v>
                </c:pt>
                <c:pt idx="841">
                  <c:v>41899</c:v>
                </c:pt>
                <c:pt idx="842">
                  <c:v>41900</c:v>
                </c:pt>
                <c:pt idx="843">
                  <c:v>41900</c:v>
                </c:pt>
                <c:pt idx="844">
                  <c:v>41900</c:v>
                </c:pt>
                <c:pt idx="845">
                  <c:v>41900</c:v>
                </c:pt>
                <c:pt idx="846">
                  <c:v>41900</c:v>
                </c:pt>
                <c:pt idx="847">
                  <c:v>41900</c:v>
                </c:pt>
                <c:pt idx="848">
                  <c:v>41900</c:v>
                </c:pt>
                <c:pt idx="849">
                  <c:v>41900</c:v>
                </c:pt>
                <c:pt idx="850">
                  <c:v>41900</c:v>
                </c:pt>
                <c:pt idx="851">
                  <c:v>41901</c:v>
                </c:pt>
                <c:pt idx="852">
                  <c:v>41901</c:v>
                </c:pt>
                <c:pt idx="853">
                  <c:v>41901</c:v>
                </c:pt>
                <c:pt idx="854">
                  <c:v>41901</c:v>
                </c:pt>
                <c:pt idx="855">
                  <c:v>41901</c:v>
                </c:pt>
                <c:pt idx="856">
                  <c:v>41901</c:v>
                </c:pt>
                <c:pt idx="857">
                  <c:v>41901</c:v>
                </c:pt>
                <c:pt idx="858">
                  <c:v>41901</c:v>
                </c:pt>
                <c:pt idx="859">
                  <c:v>41901</c:v>
                </c:pt>
                <c:pt idx="860">
                  <c:v>41901</c:v>
                </c:pt>
                <c:pt idx="861">
                  <c:v>41901</c:v>
                </c:pt>
                <c:pt idx="862">
                  <c:v>41901</c:v>
                </c:pt>
                <c:pt idx="863">
                  <c:v>41901</c:v>
                </c:pt>
                <c:pt idx="864">
                  <c:v>41901</c:v>
                </c:pt>
                <c:pt idx="865">
                  <c:v>41901</c:v>
                </c:pt>
                <c:pt idx="866">
                  <c:v>41901</c:v>
                </c:pt>
                <c:pt idx="867">
                  <c:v>41904</c:v>
                </c:pt>
                <c:pt idx="868">
                  <c:v>41904</c:v>
                </c:pt>
                <c:pt idx="869">
                  <c:v>41904</c:v>
                </c:pt>
                <c:pt idx="870">
                  <c:v>41904</c:v>
                </c:pt>
                <c:pt idx="871">
                  <c:v>41904</c:v>
                </c:pt>
                <c:pt idx="872">
                  <c:v>41904</c:v>
                </c:pt>
                <c:pt idx="873">
                  <c:v>41904</c:v>
                </c:pt>
                <c:pt idx="874">
                  <c:v>41904</c:v>
                </c:pt>
                <c:pt idx="875">
                  <c:v>41904</c:v>
                </c:pt>
                <c:pt idx="876">
                  <c:v>41904</c:v>
                </c:pt>
                <c:pt idx="877">
                  <c:v>41905</c:v>
                </c:pt>
                <c:pt idx="878">
                  <c:v>41905</c:v>
                </c:pt>
                <c:pt idx="879">
                  <c:v>41905</c:v>
                </c:pt>
                <c:pt idx="880">
                  <c:v>41905</c:v>
                </c:pt>
                <c:pt idx="881">
                  <c:v>41905</c:v>
                </c:pt>
                <c:pt idx="882">
                  <c:v>41905</c:v>
                </c:pt>
                <c:pt idx="883">
                  <c:v>41905</c:v>
                </c:pt>
                <c:pt idx="884">
                  <c:v>41905</c:v>
                </c:pt>
                <c:pt idx="885">
                  <c:v>41905</c:v>
                </c:pt>
                <c:pt idx="886">
                  <c:v>41906</c:v>
                </c:pt>
                <c:pt idx="887">
                  <c:v>41906</c:v>
                </c:pt>
                <c:pt idx="888">
                  <c:v>41906</c:v>
                </c:pt>
                <c:pt idx="889">
                  <c:v>41906</c:v>
                </c:pt>
                <c:pt idx="890">
                  <c:v>41906</c:v>
                </c:pt>
                <c:pt idx="891">
                  <c:v>41906</c:v>
                </c:pt>
                <c:pt idx="892">
                  <c:v>41906</c:v>
                </c:pt>
                <c:pt idx="893">
                  <c:v>41906</c:v>
                </c:pt>
                <c:pt idx="894">
                  <c:v>41906</c:v>
                </c:pt>
                <c:pt idx="895">
                  <c:v>41906</c:v>
                </c:pt>
                <c:pt idx="896">
                  <c:v>41906</c:v>
                </c:pt>
                <c:pt idx="897">
                  <c:v>41906</c:v>
                </c:pt>
                <c:pt idx="898">
                  <c:v>41906</c:v>
                </c:pt>
                <c:pt idx="899">
                  <c:v>41906</c:v>
                </c:pt>
                <c:pt idx="900">
                  <c:v>41906</c:v>
                </c:pt>
                <c:pt idx="901">
                  <c:v>41906</c:v>
                </c:pt>
                <c:pt idx="902">
                  <c:v>41906</c:v>
                </c:pt>
                <c:pt idx="903">
                  <c:v>41906</c:v>
                </c:pt>
                <c:pt idx="904">
                  <c:v>41906</c:v>
                </c:pt>
                <c:pt idx="905">
                  <c:v>41907</c:v>
                </c:pt>
                <c:pt idx="906">
                  <c:v>41907</c:v>
                </c:pt>
                <c:pt idx="907">
                  <c:v>41907</c:v>
                </c:pt>
                <c:pt idx="908">
                  <c:v>41907</c:v>
                </c:pt>
                <c:pt idx="909">
                  <c:v>41907</c:v>
                </c:pt>
                <c:pt idx="910">
                  <c:v>41907</c:v>
                </c:pt>
                <c:pt idx="911">
                  <c:v>41907</c:v>
                </c:pt>
                <c:pt idx="912">
                  <c:v>41907</c:v>
                </c:pt>
                <c:pt idx="913">
                  <c:v>41907</c:v>
                </c:pt>
                <c:pt idx="914">
                  <c:v>41907</c:v>
                </c:pt>
                <c:pt idx="915">
                  <c:v>41907</c:v>
                </c:pt>
                <c:pt idx="916">
                  <c:v>41907</c:v>
                </c:pt>
                <c:pt idx="917">
                  <c:v>41908</c:v>
                </c:pt>
                <c:pt idx="918">
                  <c:v>41908</c:v>
                </c:pt>
                <c:pt idx="919">
                  <c:v>41908</c:v>
                </c:pt>
                <c:pt idx="920">
                  <c:v>41908</c:v>
                </c:pt>
                <c:pt idx="921">
                  <c:v>41908</c:v>
                </c:pt>
                <c:pt idx="922">
                  <c:v>41908</c:v>
                </c:pt>
                <c:pt idx="923">
                  <c:v>41908</c:v>
                </c:pt>
                <c:pt idx="924">
                  <c:v>41908</c:v>
                </c:pt>
                <c:pt idx="925">
                  <c:v>41908</c:v>
                </c:pt>
                <c:pt idx="926">
                  <c:v>41908</c:v>
                </c:pt>
                <c:pt idx="927">
                  <c:v>41911</c:v>
                </c:pt>
                <c:pt idx="928">
                  <c:v>41911</c:v>
                </c:pt>
                <c:pt idx="929">
                  <c:v>41911</c:v>
                </c:pt>
                <c:pt idx="930">
                  <c:v>41911</c:v>
                </c:pt>
                <c:pt idx="931">
                  <c:v>41911</c:v>
                </c:pt>
                <c:pt idx="932">
                  <c:v>41911</c:v>
                </c:pt>
                <c:pt idx="933">
                  <c:v>41911</c:v>
                </c:pt>
                <c:pt idx="934">
                  <c:v>41911</c:v>
                </c:pt>
                <c:pt idx="935">
                  <c:v>41911</c:v>
                </c:pt>
                <c:pt idx="936">
                  <c:v>41911</c:v>
                </c:pt>
                <c:pt idx="937">
                  <c:v>41911</c:v>
                </c:pt>
                <c:pt idx="938">
                  <c:v>41911</c:v>
                </c:pt>
                <c:pt idx="939">
                  <c:v>41911</c:v>
                </c:pt>
                <c:pt idx="940">
                  <c:v>41911</c:v>
                </c:pt>
                <c:pt idx="941">
                  <c:v>41911</c:v>
                </c:pt>
                <c:pt idx="942">
                  <c:v>41911</c:v>
                </c:pt>
                <c:pt idx="943">
                  <c:v>41912</c:v>
                </c:pt>
                <c:pt idx="944">
                  <c:v>41912</c:v>
                </c:pt>
                <c:pt idx="945">
                  <c:v>41912</c:v>
                </c:pt>
                <c:pt idx="946">
                  <c:v>41912</c:v>
                </c:pt>
                <c:pt idx="947">
                  <c:v>41912</c:v>
                </c:pt>
                <c:pt idx="948">
                  <c:v>41912</c:v>
                </c:pt>
                <c:pt idx="949">
                  <c:v>41912</c:v>
                </c:pt>
                <c:pt idx="950">
                  <c:v>41913</c:v>
                </c:pt>
                <c:pt idx="951">
                  <c:v>41913</c:v>
                </c:pt>
                <c:pt idx="952">
                  <c:v>41913</c:v>
                </c:pt>
                <c:pt idx="953">
                  <c:v>41913</c:v>
                </c:pt>
                <c:pt idx="954">
                  <c:v>41913</c:v>
                </c:pt>
                <c:pt idx="955">
                  <c:v>41913</c:v>
                </c:pt>
                <c:pt idx="956">
                  <c:v>41913</c:v>
                </c:pt>
                <c:pt idx="957">
                  <c:v>41913</c:v>
                </c:pt>
                <c:pt idx="958">
                  <c:v>41913</c:v>
                </c:pt>
                <c:pt idx="959">
                  <c:v>41913</c:v>
                </c:pt>
                <c:pt idx="960">
                  <c:v>41913</c:v>
                </c:pt>
                <c:pt idx="961">
                  <c:v>41914</c:v>
                </c:pt>
                <c:pt idx="962">
                  <c:v>41914</c:v>
                </c:pt>
                <c:pt idx="963">
                  <c:v>41914</c:v>
                </c:pt>
                <c:pt idx="964">
                  <c:v>41914</c:v>
                </c:pt>
                <c:pt idx="965">
                  <c:v>41914</c:v>
                </c:pt>
                <c:pt idx="966">
                  <c:v>41914</c:v>
                </c:pt>
                <c:pt idx="967">
                  <c:v>41914</c:v>
                </c:pt>
                <c:pt idx="968">
                  <c:v>41914</c:v>
                </c:pt>
                <c:pt idx="969">
                  <c:v>41914</c:v>
                </c:pt>
                <c:pt idx="970">
                  <c:v>41914</c:v>
                </c:pt>
                <c:pt idx="971">
                  <c:v>41914</c:v>
                </c:pt>
                <c:pt idx="972">
                  <c:v>41914</c:v>
                </c:pt>
                <c:pt idx="973">
                  <c:v>41914</c:v>
                </c:pt>
                <c:pt idx="974">
                  <c:v>41915</c:v>
                </c:pt>
                <c:pt idx="975">
                  <c:v>41915</c:v>
                </c:pt>
                <c:pt idx="976">
                  <c:v>41915</c:v>
                </c:pt>
                <c:pt idx="977">
                  <c:v>41915</c:v>
                </c:pt>
                <c:pt idx="978">
                  <c:v>41915</c:v>
                </c:pt>
                <c:pt idx="979">
                  <c:v>41915</c:v>
                </c:pt>
                <c:pt idx="980">
                  <c:v>41915</c:v>
                </c:pt>
                <c:pt idx="981">
                  <c:v>41915</c:v>
                </c:pt>
                <c:pt idx="982">
                  <c:v>41915</c:v>
                </c:pt>
                <c:pt idx="983">
                  <c:v>41915</c:v>
                </c:pt>
                <c:pt idx="984">
                  <c:v>41915</c:v>
                </c:pt>
                <c:pt idx="985">
                  <c:v>41915</c:v>
                </c:pt>
                <c:pt idx="986">
                  <c:v>41915</c:v>
                </c:pt>
                <c:pt idx="987">
                  <c:v>41915</c:v>
                </c:pt>
                <c:pt idx="988">
                  <c:v>41915</c:v>
                </c:pt>
                <c:pt idx="989">
                  <c:v>41915</c:v>
                </c:pt>
                <c:pt idx="990">
                  <c:v>41915</c:v>
                </c:pt>
                <c:pt idx="991">
                  <c:v>41915</c:v>
                </c:pt>
                <c:pt idx="992">
                  <c:v>41915</c:v>
                </c:pt>
                <c:pt idx="993">
                  <c:v>41918</c:v>
                </c:pt>
                <c:pt idx="994">
                  <c:v>41918</c:v>
                </c:pt>
                <c:pt idx="995">
                  <c:v>41918</c:v>
                </c:pt>
                <c:pt idx="996">
                  <c:v>41918</c:v>
                </c:pt>
                <c:pt idx="997">
                  <c:v>41918</c:v>
                </c:pt>
                <c:pt idx="998">
                  <c:v>41918</c:v>
                </c:pt>
                <c:pt idx="999">
                  <c:v>41918</c:v>
                </c:pt>
                <c:pt idx="1000">
                  <c:v>41918</c:v>
                </c:pt>
                <c:pt idx="1001">
                  <c:v>41919</c:v>
                </c:pt>
                <c:pt idx="1002">
                  <c:v>41919</c:v>
                </c:pt>
                <c:pt idx="1003">
                  <c:v>41919</c:v>
                </c:pt>
                <c:pt idx="1004">
                  <c:v>41919</c:v>
                </c:pt>
                <c:pt idx="1005">
                  <c:v>41919</c:v>
                </c:pt>
                <c:pt idx="1006">
                  <c:v>41919</c:v>
                </c:pt>
                <c:pt idx="1007">
                  <c:v>41919</c:v>
                </c:pt>
                <c:pt idx="1008">
                  <c:v>41919</c:v>
                </c:pt>
                <c:pt idx="1009">
                  <c:v>41919</c:v>
                </c:pt>
                <c:pt idx="1010">
                  <c:v>41919</c:v>
                </c:pt>
                <c:pt idx="1011">
                  <c:v>41919</c:v>
                </c:pt>
                <c:pt idx="1012">
                  <c:v>41919</c:v>
                </c:pt>
                <c:pt idx="1013">
                  <c:v>41920</c:v>
                </c:pt>
                <c:pt idx="1014">
                  <c:v>41920</c:v>
                </c:pt>
                <c:pt idx="1015">
                  <c:v>41920</c:v>
                </c:pt>
                <c:pt idx="1016">
                  <c:v>41920</c:v>
                </c:pt>
                <c:pt idx="1017">
                  <c:v>41920</c:v>
                </c:pt>
                <c:pt idx="1018">
                  <c:v>41920</c:v>
                </c:pt>
                <c:pt idx="1019">
                  <c:v>41920</c:v>
                </c:pt>
                <c:pt idx="1020">
                  <c:v>41920</c:v>
                </c:pt>
                <c:pt idx="1021">
                  <c:v>41920</c:v>
                </c:pt>
                <c:pt idx="1022">
                  <c:v>41920</c:v>
                </c:pt>
                <c:pt idx="1023">
                  <c:v>41920</c:v>
                </c:pt>
                <c:pt idx="1024">
                  <c:v>41921</c:v>
                </c:pt>
                <c:pt idx="1025">
                  <c:v>41921</c:v>
                </c:pt>
                <c:pt idx="1026">
                  <c:v>41921</c:v>
                </c:pt>
                <c:pt idx="1027">
                  <c:v>41921</c:v>
                </c:pt>
                <c:pt idx="1028">
                  <c:v>41921</c:v>
                </c:pt>
                <c:pt idx="1029">
                  <c:v>41921</c:v>
                </c:pt>
                <c:pt idx="1030">
                  <c:v>41921</c:v>
                </c:pt>
                <c:pt idx="1031">
                  <c:v>41921</c:v>
                </c:pt>
                <c:pt idx="1032">
                  <c:v>41922</c:v>
                </c:pt>
                <c:pt idx="1033">
                  <c:v>41922</c:v>
                </c:pt>
                <c:pt idx="1034">
                  <c:v>41922</c:v>
                </c:pt>
                <c:pt idx="1035">
                  <c:v>41922</c:v>
                </c:pt>
                <c:pt idx="1036">
                  <c:v>41922</c:v>
                </c:pt>
                <c:pt idx="1037">
                  <c:v>41922</c:v>
                </c:pt>
                <c:pt idx="1038">
                  <c:v>41922</c:v>
                </c:pt>
                <c:pt idx="1039">
                  <c:v>41922</c:v>
                </c:pt>
                <c:pt idx="1040">
                  <c:v>41922</c:v>
                </c:pt>
                <c:pt idx="1041">
                  <c:v>41922</c:v>
                </c:pt>
                <c:pt idx="1042">
                  <c:v>41922</c:v>
                </c:pt>
                <c:pt idx="1043">
                  <c:v>41922</c:v>
                </c:pt>
                <c:pt idx="1044">
                  <c:v>41922</c:v>
                </c:pt>
                <c:pt idx="1045">
                  <c:v>41922</c:v>
                </c:pt>
                <c:pt idx="1046">
                  <c:v>41922</c:v>
                </c:pt>
                <c:pt idx="1047">
                  <c:v>41925</c:v>
                </c:pt>
                <c:pt idx="1048">
                  <c:v>41925</c:v>
                </c:pt>
                <c:pt idx="1049">
                  <c:v>41925</c:v>
                </c:pt>
                <c:pt idx="1050">
                  <c:v>41925</c:v>
                </c:pt>
                <c:pt idx="1051">
                  <c:v>41925</c:v>
                </c:pt>
                <c:pt idx="1052">
                  <c:v>41925</c:v>
                </c:pt>
                <c:pt idx="1053">
                  <c:v>41925</c:v>
                </c:pt>
                <c:pt idx="1054">
                  <c:v>41925</c:v>
                </c:pt>
                <c:pt idx="1055">
                  <c:v>41925</c:v>
                </c:pt>
                <c:pt idx="1056">
                  <c:v>41925</c:v>
                </c:pt>
                <c:pt idx="1057">
                  <c:v>41925</c:v>
                </c:pt>
                <c:pt idx="1058">
                  <c:v>41925</c:v>
                </c:pt>
                <c:pt idx="1059">
                  <c:v>41925</c:v>
                </c:pt>
                <c:pt idx="1060">
                  <c:v>41925</c:v>
                </c:pt>
                <c:pt idx="1061">
                  <c:v>41925</c:v>
                </c:pt>
                <c:pt idx="1062">
                  <c:v>41925</c:v>
                </c:pt>
                <c:pt idx="1063">
                  <c:v>41925</c:v>
                </c:pt>
                <c:pt idx="1064">
                  <c:v>41925</c:v>
                </c:pt>
                <c:pt idx="1065">
                  <c:v>41925</c:v>
                </c:pt>
                <c:pt idx="1066">
                  <c:v>41925</c:v>
                </c:pt>
                <c:pt idx="1067">
                  <c:v>41926</c:v>
                </c:pt>
                <c:pt idx="1068">
                  <c:v>41926</c:v>
                </c:pt>
                <c:pt idx="1069">
                  <c:v>41926</c:v>
                </c:pt>
                <c:pt idx="1070">
                  <c:v>41926</c:v>
                </c:pt>
                <c:pt idx="1071">
                  <c:v>41926</c:v>
                </c:pt>
                <c:pt idx="1072">
                  <c:v>41926</c:v>
                </c:pt>
                <c:pt idx="1073">
                  <c:v>41926</c:v>
                </c:pt>
                <c:pt idx="1074">
                  <c:v>41926</c:v>
                </c:pt>
                <c:pt idx="1075">
                  <c:v>41927</c:v>
                </c:pt>
                <c:pt idx="1076">
                  <c:v>41927</c:v>
                </c:pt>
                <c:pt idx="1077">
                  <c:v>41927</c:v>
                </c:pt>
                <c:pt idx="1078">
                  <c:v>41927</c:v>
                </c:pt>
                <c:pt idx="1079">
                  <c:v>41927</c:v>
                </c:pt>
                <c:pt idx="1080">
                  <c:v>41927</c:v>
                </c:pt>
                <c:pt idx="1081">
                  <c:v>41927</c:v>
                </c:pt>
                <c:pt idx="1082">
                  <c:v>41927</c:v>
                </c:pt>
                <c:pt idx="1083">
                  <c:v>41928</c:v>
                </c:pt>
                <c:pt idx="1084">
                  <c:v>41928</c:v>
                </c:pt>
                <c:pt idx="1085">
                  <c:v>41928</c:v>
                </c:pt>
                <c:pt idx="1086">
                  <c:v>41928</c:v>
                </c:pt>
                <c:pt idx="1087">
                  <c:v>41928</c:v>
                </c:pt>
                <c:pt idx="1088">
                  <c:v>41928</c:v>
                </c:pt>
                <c:pt idx="1089">
                  <c:v>41928</c:v>
                </c:pt>
                <c:pt idx="1090">
                  <c:v>41928</c:v>
                </c:pt>
                <c:pt idx="1091">
                  <c:v>41928</c:v>
                </c:pt>
                <c:pt idx="1092">
                  <c:v>41929</c:v>
                </c:pt>
                <c:pt idx="1093">
                  <c:v>41929</c:v>
                </c:pt>
                <c:pt idx="1094">
                  <c:v>41929</c:v>
                </c:pt>
                <c:pt idx="1095">
                  <c:v>41929</c:v>
                </c:pt>
                <c:pt idx="1096">
                  <c:v>41929</c:v>
                </c:pt>
                <c:pt idx="1097">
                  <c:v>41929</c:v>
                </c:pt>
                <c:pt idx="1098">
                  <c:v>41929</c:v>
                </c:pt>
                <c:pt idx="1099">
                  <c:v>41929</c:v>
                </c:pt>
                <c:pt idx="1100">
                  <c:v>41929</c:v>
                </c:pt>
                <c:pt idx="1101">
                  <c:v>41929</c:v>
                </c:pt>
                <c:pt idx="1102">
                  <c:v>41929</c:v>
                </c:pt>
                <c:pt idx="1103">
                  <c:v>41929</c:v>
                </c:pt>
                <c:pt idx="1104">
                  <c:v>41929</c:v>
                </c:pt>
                <c:pt idx="1105">
                  <c:v>41929</c:v>
                </c:pt>
                <c:pt idx="1106">
                  <c:v>41929</c:v>
                </c:pt>
                <c:pt idx="1107">
                  <c:v>41929</c:v>
                </c:pt>
                <c:pt idx="1108">
                  <c:v>41932</c:v>
                </c:pt>
                <c:pt idx="1109">
                  <c:v>41932</c:v>
                </c:pt>
                <c:pt idx="1110">
                  <c:v>41932</c:v>
                </c:pt>
                <c:pt idx="1111">
                  <c:v>41932</c:v>
                </c:pt>
                <c:pt idx="1112">
                  <c:v>41932</c:v>
                </c:pt>
                <c:pt idx="1113">
                  <c:v>41932</c:v>
                </c:pt>
                <c:pt idx="1114">
                  <c:v>41932</c:v>
                </c:pt>
                <c:pt idx="1115">
                  <c:v>41932</c:v>
                </c:pt>
                <c:pt idx="1116">
                  <c:v>41932</c:v>
                </c:pt>
                <c:pt idx="1117">
                  <c:v>41932</c:v>
                </c:pt>
                <c:pt idx="1118">
                  <c:v>41933</c:v>
                </c:pt>
                <c:pt idx="1119">
                  <c:v>41933</c:v>
                </c:pt>
                <c:pt idx="1120">
                  <c:v>41933</c:v>
                </c:pt>
                <c:pt idx="1121">
                  <c:v>41933</c:v>
                </c:pt>
                <c:pt idx="1122">
                  <c:v>41933</c:v>
                </c:pt>
                <c:pt idx="1123">
                  <c:v>41933</c:v>
                </c:pt>
                <c:pt idx="1124">
                  <c:v>41933</c:v>
                </c:pt>
                <c:pt idx="1125">
                  <c:v>41933</c:v>
                </c:pt>
                <c:pt idx="1126">
                  <c:v>41933</c:v>
                </c:pt>
                <c:pt idx="1127">
                  <c:v>41934</c:v>
                </c:pt>
                <c:pt idx="1128">
                  <c:v>41934</c:v>
                </c:pt>
                <c:pt idx="1129">
                  <c:v>41934</c:v>
                </c:pt>
                <c:pt idx="1130">
                  <c:v>41934</c:v>
                </c:pt>
                <c:pt idx="1131">
                  <c:v>41934</c:v>
                </c:pt>
                <c:pt idx="1132">
                  <c:v>41934</c:v>
                </c:pt>
                <c:pt idx="1133">
                  <c:v>41934</c:v>
                </c:pt>
                <c:pt idx="1134">
                  <c:v>41934</c:v>
                </c:pt>
                <c:pt idx="1135">
                  <c:v>41934</c:v>
                </c:pt>
                <c:pt idx="1136">
                  <c:v>41934</c:v>
                </c:pt>
                <c:pt idx="1137">
                  <c:v>41934</c:v>
                </c:pt>
                <c:pt idx="1138">
                  <c:v>41934</c:v>
                </c:pt>
                <c:pt idx="1139">
                  <c:v>41935</c:v>
                </c:pt>
                <c:pt idx="1140">
                  <c:v>41935</c:v>
                </c:pt>
                <c:pt idx="1141">
                  <c:v>41935</c:v>
                </c:pt>
                <c:pt idx="1142">
                  <c:v>41935</c:v>
                </c:pt>
                <c:pt idx="1143">
                  <c:v>41935</c:v>
                </c:pt>
                <c:pt idx="1144">
                  <c:v>41935</c:v>
                </c:pt>
                <c:pt idx="1145">
                  <c:v>41935</c:v>
                </c:pt>
                <c:pt idx="1146">
                  <c:v>41935</c:v>
                </c:pt>
                <c:pt idx="1147">
                  <c:v>41935</c:v>
                </c:pt>
                <c:pt idx="1148">
                  <c:v>41935</c:v>
                </c:pt>
                <c:pt idx="1149">
                  <c:v>41935</c:v>
                </c:pt>
                <c:pt idx="1150">
                  <c:v>41935</c:v>
                </c:pt>
                <c:pt idx="1151">
                  <c:v>41935</c:v>
                </c:pt>
                <c:pt idx="1152">
                  <c:v>41936</c:v>
                </c:pt>
                <c:pt idx="1153">
                  <c:v>41936</c:v>
                </c:pt>
                <c:pt idx="1154">
                  <c:v>41936</c:v>
                </c:pt>
                <c:pt idx="1155">
                  <c:v>41936</c:v>
                </c:pt>
                <c:pt idx="1156">
                  <c:v>41936</c:v>
                </c:pt>
                <c:pt idx="1157">
                  <c:v>41936</c:v>
                </c:pt>
                <c:pt idx="1158">
                  <c:v>41936</c:v>
                </c:pt>
                <c:pt idx="1159">
                  <c:v>41936</c:v>
                </c:pt>
                <c:pt idx="1160">
                  <c:v>41936</c:v>
                </c:pt>
                <c:pt idx="1161">
                  <c:v>41936</c:v>
                </c:pt>
                <c:pt idx="1162">
                  <c:v>41939</c:v>
                </c:pt>
                <c:pt idx="1163">
                  <c:v>41939</c:v>
                </c:pt>
                <c:pt idx="1164">
                  <c:v>41939</c:v>
                </c:pt>
                <c:pt idx="1165">
                  <c:v>41939</c:v>
                </c:pt>
                <c:pt idx="1166">
                  <c:v>41939</c:v>
                </c:pt>
                <c:pt idx="1167">
                  <c:v>41939</c:v>
                </c:pt>
                <c:pt idx="1168">
                  <c:v>41939</c:v>
                </c:pt>
                <c:pt idx="1169">
                  <c:v>41939</c:v>
                </c:pt>
                <c:pt idx="1170">
                  <c:v>41939</c:v>
                </c:pt>
                <c:pt idx="1171">
                  <c:v>41939</c:v>
                </c:pt>
                <c:pt idx="1172">
                  <c:v>41939</c:v>
                </c:pt>
                <c:pt idx="1173">
                  <c:v>41939</c:v>
                </c:pt>
                <c:pt idx="1174">
                  <c:v>41939</c:v>
                </c:pt>
                <c:pt idx="1175">
                  <c:v>41940</c:v>
                </c:pt>
                <c:pt idx="1176">
                  <c:v>41940</c:v>
                </c:pt>
                <c:pt idx="1177">
                  <c:v>41940</c:v>
                </c:pt>
                <c:pt idx="1178">
                  <c:v>41940</c:v>
                </c:pt>
                <c:pt idx="1179">
                  <c:v>41940</c:v>
                </c:pt>
                <c:pt idx="1180">
                  <c:v>41940</c:v>
                </c:pt>
                <c:pt idx="1181">
                  <c:v>41940</c:v>
                </c:pt>
                <c:pt idx="1182">
                  <c:v>41940</c:v>
                </c:pt>
                <c:pt idx="1183">
                  <c:v>41940</c:v>
                </c:pt>
                <c:pt idx="1184">
                  <c:v>41941</c:v>
                </c:pt>
                <c:pt idx="1185">
                  <c:v>41941</c:v>
                </c:pt>
                <c:pt idx="1186">
                  <c:v>41941</c:v>
                </c:pt>
                <c:pt idx="1187">
                  <c:v>41941</c:v>
                </c:pt>
                <c:pt idx="1188">
                  <c:v>41941</c:v>
                </c:pt>
                <c:pt idx="1189">
                  <c:v>41941</c:v>
                </c:pt>
                <c:pt idx="1190">
                  <c:v>41941</c:v>
                </c:pt>
                <c:pt idx="1191">
                  <c:v>41941</c:v>
                </c:pt>
                <c:pt idx="1192">
                  <c:v>41941</c:v>
                </c:pt>
                <c:pt idx="1193">
                  <c:v>41941</c:v>
                </c:pt>
                <c:pt idx="1194">
                  <c:v>41941</c:v>
                </c:pt>
                <c:pt idx="1195">
                  <c:v>41941</c:v>
                </c:pt>
                <c:pt idx="1196">
                  <c:v>41941</c:v>
                </c:pt>
                <c:pt idx="1197">
                  <c:v>41941</c:v>
                </c:pt>
                <c:pt idx="1198">
                  <c:v>41941</c:v>
                </c:pt>
                <c:pt idx="1199">
                  <c:v>41941</c:v>
                </c:pt>
                <c:pt idx="1200">
                  <c:v>41941</c:v>
                </c:pt>
                <c:pt idx="1201">
                  <c:v>41941</c:v>
                </c:pt>
                <c:pt idx="1202">
                  <c:v>41942</c:v>
                </c:pt>
                <c:pt idx="1203">
                  <c:v>41942</c:v>
                </c:pt>
                <c:pt idx="1204">
                  <c:v>41942</c:v>
                </c:pt>
                <c:pt idx="1205">
                  <c:v>41942</c:v>
                </c:pt>
                <c:pt idx="1206">
                  <c:v>41942</c:v>
                </c:pt>
                <c:pt idx="1207">
                  <c:v>41942</c:v>
                </c:pt>
                <c:pt idx="1208">
                  <c:v>41942</c:v>
                </c:pt>
                <c:pt idx="1209">
                  <c:v>41942</c:v>
                </c:pt>
                <c:pt idx="1210">
                  <c:v>41943</c:v>
                </c:pt>
                <c:pt idx="1211">
                  <c:v>41943</c:v>
                </c:pt>
                <c:pt idx="1212">
                  <c:v>41943</c:v>
                </c:pt>
                <c:pt idx="1213">
                  <c:v>41943</c:v>
                </c:pt>
                <c:pt idx="1214">
                  <c:v>41943</c:v>
                </c:pt>
                <c:pt idx="1215">
                  <c:v>41943</c:v>
                </c:pt>
                <c:pt idx="1216">
                  <c:v>41943</c:v>
                </c:pt>
                <c:pt idx="1217">
                  <c:v>41946</c:v>
                </c:pt>
                <c:pt idx="1218">
                  <c:v>41946</c:v>
                </c:pt>
                <c:pt idx="1219">
                  <c:v>41946</c:v>
                </c:pt>
                <c:pt idx="1220">
                  <c:v>41946</c:v>
                </c:pt>
                <c:pt idx="1221">
                  <c:v>41946</c:v>
                </c:pt>
                <c:pt idx="1222">
                  <c:v>41946</c:v>
                </c:pt>
                <c:pt idx="1223">
                  <c:v>41946</c:v>
                </c:pt>
                <c:pt idx="1224">
                  <c:v>41946</c:v>
                </c:pt>
                <c:pt idx="1225">
                  <c:v>41946</c:v>
                </c:pt>
                <c:pt idx="1226">
                  <c:v>41946</c:v>
                </c:pt>
                <c:pt idx="1227">
                  <c:v>41946</c:v>
                </c:pt>
                <c:pt idx="1228">
                  <c:v>41946</c:v>
                </c:pt>
                <c:pt idx="1229">
                  <c:v>41947</c:v>
                </c:pt>
                <c:pt idx="1230">
                  <c:v>41947</c:v>
                </c:pt>
                <c:pt idx="1231">
                  <c:v>41947</c:v>
                </c:pt>
                <c:pt idx="1232">
                  <c:v>41947</c:v>
                </c:pt>
                <c:pt idx="1233">
                  <c:v>41947</c:v>
                </c:pt>
                <c:pt idx="1234">
                  <c:v>41947</c:v>
                </c:pt>
                <c:pt idx="1235">
                  <c:v>41947</c:v>
                </c:pt>
                <c:pt idx="1236">
                  <c:v>41947</c:v>
                </c:pt>
                <c:pt idx="1237">
                  <c:v>41947</c:v>
                </c:pt>
                <c:pt idx="1238">
                  <c:v>41947</c:v>
                </c:pt>
                <c:pt idx="1239">
                  <c:v>41947</c:v>
                </c:pt>
                <c:pt idx="1240">
                  <c:v>41947</c:v>
                </c:pt>
                <c:pt idx="1241">
                  <c:v>41947</c:v>
                </c:pt>
                <c:pt idx="1242">
                  <c:v>41947</c:v>
                </c:pt>
                <c:pt idx="1243">
                  <c:v>41947</c:v>
                </c:pt>
                <c:pt idx="1244">
                  <c:v>41948</c:v>
                </c:pt>
                <c:pt idx="1245">
                  <c:v>41948</c:v>
                </c:pt>
                <c:pt idx="1246">
                  <c:v>41948</c:v>
                </c:pt>
                <c:pt idx="1247">
                  <c:v>41948</c:v>
                </c:pt>
                <c:pt idx="1248">
                  <c:v>41948</c:v>
                </c:pt>
                <c:pt idx="1249">
                  <c:v>41948</c:v>
                </c:pt>
                <c:pt idx="1250">
                  <c:v>41949</c:v>
                </c:pt>
                <c:pt idx="1251">
                  <c:v>41949</c:v>
                </c:pt>
                <c:pt idx="1252">
                  <c:v>41949</c:v>
                </c:pt>
                <c:pt idx="1253">
                  <c:v>41949</c:v>
                </c:pt>
                <c:pt idx="1254">
                  <c:v>41949</c:v>
                </c:pt>
                <c:pt idx="1255">
                  <c:v>41949</c:v>
                </c:pt>
                <c:pt idx="1256">
                  <c:v>41949</c:v>
                </c:pt>
                <c:pt idx="1257">
                  <c:v>41949</c:v>
                </c:pt>
                <c:pt idx="1258">
                  <c:v>41949</c:v>
                </c:pt>
                <c:pt idx="1259">
                  <c:v>41949</c:v>
                </c:pt>
                <c:pt idx="1260">
                  <c:v>41949</c:v>
                </c:pt>
                <c:pt idx="1261">
                  <c:v>41949</c:v>
                </c:pt>
                <c:pt idx="1262">
                  <c:v>41949</c:v>
                </c:pt>
                <c:pt idx="1263">
                  <c:v>41949</c:v>
                </c:pt>
                <c:pt idx="1264">
                  <c:v>41950</c:v>
                </c:pt>
                <c:pt idx="1265">
                  <c:v>41950</c:v>
                </c:pt>
                <c:pt idx="1266">
                  <c:v>41950</c:v>
                </c:pt>
                <c:pt idx="1267">
                  <c:v>41950</c:v>
                </c:pt>
                <c:pt idx="1268">
                  <c:v>41950</c:v>
                </c:pt>
                <c:pt idx="1269">
                  <c:v>41950</c:v>
                </c:pt>
                <c:pt idx="1270">
                  <c:v>41950</c:v>
                </c:pt>
                <c:pt idx="1271">
                  <c:v>41950</c:v>
                </c:pt>
                <c:pt idx="1272">
                  <c:v>41950</c:v>
                </c:pt>
                <c:pt idx="1273">
                  <c:v>41950</c:v>
                </c:pt>
                <c:pt idx="1274">
                  <c:v>41950</c:v>
                </c:pt>
                <c:pt idx="1275">
                  <c:v>41950</c:v>
                </c:pt>
                <c:pt idx="1276">
                  <c:v>41950</c:v>
                </c:pt>
                <c:pt idx="1277">
                  <c:v>41953</c:v>
                </c:pt>
                <c:pt idx="1278">
                  <c:v>41953</c:v>
                </c:pt>
                <c:pt idx="1279">
                  <c:v>41953</c:v>
                </c:pt>
                <c:pt idx="1280">
                  <c:v>41953</c:v>
                </c:pt>
                <c:pt idx="1281">
                  <c:v>41953</c:v>
                </c:pt>
                <c:pt idx="1282">
                  <c:v>41953</c:v>
                </c:pt>
                <c:pt idx="1283">
                  <c:v>41953</c:v>
                </c:pt>
                <c:pt idx="1284">
                  <c:v>41953</c:v>
                </c:pt>
                <c:pt idx="1285">
                  <c:v>41953</c:v>
                </c:pt>
                <c:pt idx="1286">
                  <c:v>41953</c:v>
                </c:pt>
                <c:pt idx="1287">
                  <c:v>41953</c:v>
                </c:pt>
                <c:pt idx="1288">
                  <c:v>41953</c:v>
                </c:pt>
                <c:pt idx="1289">
                  <c:v>41953</c:v>
                </c:pt>
                <c:pt idx="1290">
                  <c:v>41953</c:v>
                </c:pt>
                <c:pt idx="1291">
                  <c:v>41954</c:v>
                </c:pt>
                <c:pt idx="1292">
                  <c:v>41954</c:v>
                </c:pt>
                <c:pt idx="1293">
                  <c:v>41954</c:v>
                </c:pt>
                <c:pt idx="1294">
                  <c:v>41954</c:v>
                </c:pt>
                <c:pt idx="1295">
                  <c:v>41954</c:v>
                </c:pt>
                <c:pt idx="1296">
                  <c:v>41954</c:v>
                </c:pt>
                <c:pt idx="1297">
                  <c:v>41954</c:v>
                </c:pt>
                <c:pt idx="1298">
                  <c:v>41954</c:v>
                </c:pt>
                <c:pt idx="1299">
                  <c:v>41954</c:v>
                </c:pt>
                <c:pt idx="1300">
                  <c:v>41954</c:v>
                </c:pt>
                <c:pt idx="1301">
                  <c:v>41954</c:v>
                </c:pt>
                <c:pt idx="1302">
                  <c:v>41954</c:v>
                </c:pt>
                <c:pt idx="1303">
                  <c:v>41954</c:v>
                </c:pt>
                <c:pt idx="1304">
                  <c:v>41955</c:v>
                </c:pt>
                <c:pt idx="1305">
                  <c:v>41955</c:v>
                </c:pt>
                <c:pt idx="1306">
                  <c:v>41955</c:v>
                </c:pt>
                <c:pt idx="1307">
                  <c:v>41955</c:v>
                </c:pt>
                <c:pt idx="1308">
                  <c:v>41955</c:v>
                </c:pt>
                <c:pt idx="1309">
                  <c:v>41955</c:v>
                </c:pt>
                <c:pt idx="1310">
                  <c:v>41955</c:v>
                </c:pt>
                <c:pt idx="1311">
                  <c:v>41955</c:v>
                </c:pt>
                <c:pt idx="1312">
                  <c:v>41956</c:v>
                </c:pt>
                <c:pt idx="1313">
                  <c:v>41956</c:v>
                </c:pt>
                <c:pt idx="1314">
                  <c:v>41956</c:v>
                </c:pt>
                <c:pt idx="1315">
                  <c:v>41956</c:v>
                </c:pt>
                <c:pt idx="1316">
                  <c:v>41956</c:v>
                </c:pt>
                <c:pt idx="1317">
                  <c:v>41956</c:v>
                </c:pt>
                <c:pt idx="1318">
                  <c:v>41956</c:v>
                </c:pt>
                <c:pt idx="1319">
                  <c:v>41956</c:v>
                </c:pt>
                <c:pt idx="1320">
                  <c:v>41956</c:v>
                </c:pt>
                <c:pt idx="1321">
                  <c:v>41956</c:v>
                </c:pt>
                <c:pt idx="1322">
                  <c:v>41956</c:v>
                </c:pt>
                <c:pt idx="1323">
                  <c:v>41956</c:v>
                </c:pt>
                <c:pt idx="1324">
                  <c:v>41956</c:v>
                </c:pt>
                <c:pt idx="1325">
                  <c:v>41956</c:v>
                </c:pt>
                <c:pt idx="1326">
                  <c:v>41956</c:v>
                </c:pt>
                <c:pt idx="1327">
                  <c:v>41956</c:v>
                </c:pt>
                <c:pt idx="1328">
                  <c:v>41956</c:v>
                </c:pt>
                <c:pt idx="1329">
                  <c:v>41956</c:v>
                </c:pt>
                <c:pt idx="1330">
                  <c:v>41957</c:v>
                </c:pt>
                <c:pt idx="1331">
                  <c:v>41957</c:v>
                </c:pt>
                <c:pt idx="1332">
                  <c:v>41957</c:v>
                </c:pt>
                <c:pt idx="1333">
                  <c:v>41957</c:v>
                </c:pt>
                <c:pt idx="1334">
                  <c:v>41957</c:v>
                </c:pt>
                <c:pt idx="1335">
                  <c:v>41957</c:v>
                </c:pt>
                <c:pt idx="1336">
                  <c:v>41957</c:v>
                </c:pt>
                <c:pt idx="1337">
                  <c:v>41957</c:v>
                </c:pt>
                <c:pt idx="1338">
                  <c:v>41957</c:v>
                </c:pt>
                <c:pt idx="1339">
                  <c:v>41957</c:v>
                </c:pt>
                <c:pt idx="1340">
                  <c:v>41957</c:v>
                </c:pt>
                <c:pt idx="1341">
                  <c:v>41957</c:v>
                </c:pt>
                <c:pt idx="1342">
                  <c:v>41957</c:v>
                </c:pt>
                <c:pt idx="1343">
                  <c:v>41957</c:v>
                </c:pt>
                <c:pt idx="1344">
                  <c:v>41957</c:v>
                </c:pt>
                <c:pt idx="1345">
                  <c:v>41957</c:v>
                </c:pt>
                <c:pt idx="1346">
                  <c:v>41957</c:v>
                </c:pt>
                <c:pt idx="1347">
                  <c:v>41957</c:v>
                </c:pt>
                <c:pt idx="1348">
                  <c:v>41957</c:v>
                </c:pt>
                <c:pt idx="1349">
                  <c:v>41960</c:v>
                </c:pt>
                <c:pt idx="1350">
                  <c:v>41960</c:v>
                </c:pt>
                <c:pt idx="1351">
                  <c:v>41960</c:v>
                </c:pt>
                <c:pt idx="1352">
                  <c:v>41960</c:v>
                </c:pt>
                <c:pt idx="1353">
                  <c:v>41960</c:v>
                </c:pt>
                <c:pt idx="1354">
                  <c:v>41960</c:v>
                </c:pt>
                <c:pt idx="1355">
                  <c:v>41960</c:v>
                </c:pt>
                <c:pt idx="1356">
                  <c:v>41960</c:v>
                </c:pt>
                <c:pt idx="1357">
                  <c:v>41960</c:v>
                </c:pt>
                <c:pt idx="1358">
                  <c:v>41960</c:v>
                </c:pt>
                <c:pt idx="1359">
                  <c:v>41960</c:v>
                </c:pt>
                <c:pt idx="1360">
                  <c:v>41960</c:v>
                </c:pt>
                <c:pt idx="1361">
                  <c:v>41960</c:v>
                </c:pt>
                <c:pt idx="1362">
                  <c:v>41961</c:v>
                </c:pt>
                <c:pt idx="1363">
                  <c:v>41961</c:v>
                </c:pt>
                <c:pt idx="1364">
                  <c:v>41961</c:v>
                </c:pt>
                <c:pt idx="1365">
                  <c:v>41961</c:v>
                </c:pt>
                <c:pt idx="1366">
                  <c:v>41961</c:v>
                </c:pt>
                <c:pt idx="1367">
                  <c:v>41961</c:v>
                </c:pt>
                <c:pt idx="1368">
                  <c:v>41961</c:v>
                </c:pt>
                <c:pt idx="1369">
                  <c:v>41961</c:v>
                </c:pt>
                <c:pt idx="1370">
                  <c:v>41961</c:v>
                </c:pt>
                <c:pt idx="1371">
                  <c:v>41961</c:v>
                </c:pt>
                <c:pt idx="1372">
                  <c:v>41961</c:v>
                </c:pt>
                <c:pt idx="1373">
                  <c:v>41961</c:v>
                </c:pt>
                <c:pt idx="1374">
                  <c:v>41961</c:v>
                </c:pt>
                <c:pt idx="1375">
                  <c:v>41961</c:v>
                </c:pt>
                <c:pt idx="1376">
                  <c:v>41961</c:v>
                </c:pt>
                <c:pt idx="1377">
                  <c:v>41961</c:v>
                </c:pt>
                <c:pt idx="1378">
                  <c:v>41961</c:v>
                </c:pt>
                <c:pt idx="1379">
                  <c:v>41961</c:v>
                </c:pt>
                <c:pt idx="1380">
                  <c:v>41961</c:v>
                </c:pt>
                <c:pt idx="1381">
                  <c:v>41961</c:v>
                </c:pt>
                <c:pt idx="1382">
                  <c:v>41962</c:v>
                </c:pt>
                <c:pt idx="1383">
                  <c:v>41962</c:v>
                </c:pt>
                <c:pt idx="1384">
                  <c:v>41962</c:v>
                </c:pt>
                <c:pt idx="1385">
                  <c:v>41962</c:v>
                </c:pt>
                <c:pt idx="1386">
                  <c:v>41962</c:v>
                </c:pt>
                <c:pt idx="1387">
                  <c:v>41962</c:v>
                </c:pt>
                <c:pt idx="1388">
                  <c:v>41962</c:v>
                </c:pt>
                <c:pt idx="1389">
                  <c:v>41962</c:v>
                </c:pt>
                <c:pt idx="1390">
                  <c:v>41962</c:v>
                </c:pt>
                <c:pt idx="1391">
                  <c:v>41962</c:v>
                </c:pt>
                <c:pt idx="1392">
                  <c:v>41962</c:v>
                </c:pt>
                <c:pt idx="1393">
                  <c:v>41962</c:v>
                </c:pt>
                <c:pt idx="1394">
                  <c:v>41962</c:v>
                </c:pt>
                <c:pt idx="1395">
                  <c:v>41963</c:v>
                </c:pt>
                <c:pt idx="1396">
                  <c:v>41963</c:v>
                </c:pt>
                <c:pt idx="1397">
                  <c:v>41963</c:v>
                </c:pt>
                <c:pt idx="1398">
                  <c:v>41963</c:v>
                </c:pt>
                <c:pt idx="1399">
                  <c:v>41963</c:v>
                </c:pt>
                <c:pt idx="1400">
                  <c:v>41963</c:v>
                </c:pt>
                <c:pt idx="1401">
                  <c:v>41963</c:v>
                </c:pt>
                <c:pt idx="1402">
                  <c:v>41963</c:v>
                </c:pt>
                <c:pt idx="1403">
                  <c:v>41963</c:v>
                </c:pt>
                <c:pt idx="1404">
                  <c:v>41963</c:v>
                </c:pt>
                <c:pt idx="1405">
                  <c:v>41963</c:v>
                </c:pt>
                <c:pt idx="1406">
                  <c:v>41963</c:v>
                </c:pt>
                <c:pt idx="1407">
                  <c:v>41964</c:v>
                </c:pt>
                <c:pt idx="1408">
                  <c:v>41964</c:v>
                </c:pt>
                <c:pt idx="1409">
                  <c:v>41964</c:v>
                </c:pt>
                <c:pt idx="1410">
                  <c:v>41964</c:v>
                </c:pt>
                <c:pt idx="1411">
                  <c:v>41964</c:v>
                </c:pt>
                <c:pt idx="1412">
                  <c:v>41964</c:v>
                </c:pt>
                <c:pt idx="1413">
                  <c:v>41964</c:v>
                </c:pt>
                <c:pt idx="1414">
                  <c:v>41964</c:v>
                </c:pt>
                <c:pt idx="1415">
                  <c:v>41964</c:v>
                </c:pt>
                <c:pt idx="1416">
                  <c:v>41964</c:v>
                </c:pt>
                <c:pt idx="1417">
                  <c:v>41964</c:v>
                </c:pt>
                <c:pt idx="1418">
                  <c:v>41964</c:v>
                </c:pt>
                <c:pt idx="1419">
                  <c:v>41964</c:v>
                </c:pt>
                <c:pt idx="1420">
                  <c:v>41964</c:v>
                </c:pt>
                <c:pt idx="1421">
                  <c:v>41964</c:v>
                </c:pt>
                <c:pt idx="1422">
                  <c:v>41967</c:v>
                </c:pt>
                <c:pt idx="1423">
                  <c:v>41967</c:v>
                </c:pt>
                <c:pt idx="1424">
                  <c:v>41967</c:v>
                </c:pt>
                <c:pt idx="1425">
                  <c:v>41967</c:v>
                </c:pt>
                <c:pt idx="1426">
                  <c:v>41967</c:v>
                </c:pt>
                <c:pt idx="1427">
                  <c:v>41967</c:v>
                </c:pt>
                <c:pt idx="1428">
                  <c:v>41967</c:v>
                </c:pt>
                <c:pt idx="1429">
                  <c:v>41967</c:v>
                </c:pt>
                <c:pt idx="1430">
                  <c:v>41967</c:v>
                </c:pt>
                <c:pt idx="1431">
                  <c:v>41967</c:v>
                </c:pt>
                <c:pt idx="1432">
                  <c:v>41967</c:v>
                </c:pt>
                <c:pt idx="1433">
                  <c:v>41967</c:v>
                </c:pt>
                <c:pt idx="1434">
                  <c:v>41967</c:v>
                </c:pt>
                <c:pt idx="1435">
                  <c:v>41967</c:v>
                </c:pt>
                <c:pt idx="1436">
                  <c:v>41967</c:v>
                </c:pt>
                <c:pt idx="1437">
                  <c:v>41967</c:v>
                </c:pt>
                <c:pt idx="1438">
                  <c:v>41967</c:v>
                </c:pt>
                <c:pt idx="1439">
                  <c:v>41967</c:v>
                </c:pt>
                <c:pt idx="1440">
                  <c:v>41967</c:v>
                </c:pt>
                <c:pt idx="1441">
                  <c:v>41967</c:v>
                </c:pt>
                <c:pt idx="1442">
                  <c:v>41967</c:v>
                </c:pt>
                <c:pt idx="1443">
                  <c:v>41967</c:v>
                </c:pt>
                <c:pt idx="1444">
                  <c:v>41967</c:v>
                </c:pt>
                <c:pt idx="1445">
                  <c:v>41968</c:v>
                </c:pt>
                <c:pt idx="1446">
                  <c:v>41968</c:v>
                </c:pt>
                <c:pt idx="1447">
                  <c:v>41968</c:v>
                </c:pt>
                <c:pt idx="1448">
                  <c:v>41968</c:v>
                </c:pt>
                <c:pt idx="1449">
                  <c:v>41968</c:v>
                </c:pt>
                <c:pt idx="1450">
                  <c:v>41968</c:v>
                </c:pt>
                <c:pt idx="1451">
                  <c:v>41968</c:v>
                </c:pt>
                <c:pt idx="1452">
                  <c:v>41968</c:v>
                </c:pt>
                <c:pt idx="1453">
                  <c:v>41968</c:v>
                </c:pt>
                <c:pt idx="1454">
                  <c:v>41968</c:v>
                </c:pt>
                <c:pt idx="1455">
                  <c:v>41968</c:v>
                </c:pt>
                <c:pt idx="1456">
                  <c:v>41968</c:v>
                </c:pt>
                <c:pt idx="1457">
                  <c:v>41968</c:v>
                </c:pt>
                <c:pt idx="1458">
                  <c:v>41968</c:v>
                </c:pt>
                <c:pt idx="1459">
                  <c:v>41968</c:v>
                </c:pt>
                <c:pt idx="1460">
                  <c:v>41968</c:v>
                </c:pt>
                <c:pt idx="1461">
                  <c:v>41968</c:v>
                </c:pt>
                <c:pt idx="1462">
                  <c:v>41968</c:v>
                </c:pt>
                <c:pt idx="1463">
                  <c:v>41968</c:v>
                </c:pt>
                <c:pt idx="1464">
                  <c:v>41968</c:v>
                </c:pt>
                <c:pt idx="1465">
                  <c:v>41968</c:v>
                </c:pt>
                <c:pt idx="1466">
                  <c:v>41968</c:v>
                </c:pt>
                <c:pt idx="1467">
                  <c:v>41968</c:v>
                </c:pt>
                <c:pt idx="1468">
                  <c:v>41968</c:v>
                </c:pt>
                <c:pt idx="1469">
                  <c:v>41968</c:v>
                </c:pt>
                <c:pt idx="1470">
                  <c:v>41968</c:v>
                </c:pt>
                <c:pt idx="1471">
                  <c:v>41969</c:v>
                </c:pt>
                <c:pt idx="1472">
                  <c:v>41969</c:v>
                </c:pt>
                <c:pt idx="1473">
                  <c:v>41969</c:v>
                </c:pt>
                <c:pt idx="1474">
                  <c:v>41969</c:v>
                </c:pt>
                <c:pt idx="1475">
                  <c:v>41969</c:v>
                </c:pt>
                <c:pt idx="1476">
                  <c:v>41969</c:v>
                </c:pt>
                <c:pt idx="1477">
                  <c:v>41969</c:v>
                </c:pt>
                <c:pt idx="1478">
                  <c:v>41969</c:v>
                </c:pt>
                <c:pt idx="1479">
                  <c:v>41969</c:v>
                </c:pt>
                <c:pt idx="1480">
                  <c:v>41969</c:v>
                </c:pt>
                <c:pt idx="1481">
                  <c:v>41970</c:v>
                </c:pt>
                <c:pt idx="1482">
                  <c:v>41970</c:v>
                </c:pt>
                <c:pt idx="1483">
                  <c:v>41970</c:v>
                </c:pt>
              </c:numCache>
            </c:numRef>
          </c:cat>
          <c:val>
            <c:numRef>
              <c:f>'Whole service from July 2014'!$F$2:$F$1485</c:f>
              <c:numCache>
                <c:formatCode>0</c:formatCode>
                <c:ptCount val="1484"/>
                <c:pt idx="0">
                  <c:v>297.97281712053768</c:v>
                </c:pt>
                <c:pt idx="1">
                  <c:v>297.97281712053768</c:v>
                </c:pt>
                <c:pt idx="2">
                  <c:v>297.97281712053768</c:v>
                </c:pt>
                <c:pt idx="3">
                  <c:v>297.97281712053768</c:v>
                </c:pt>
                <c:pt idx="4">
                  <c:v>297.97281712053768</c:v>
                </c:pt>
                <c:pt idx="5">
                  <c:v>297.97281712053768</c:v>
                </c:pt>
                <c:pt idx="6">
                  <c:v>297.97281712053768</c:v>
                </c:pt>
                <c:pt idx="7">
                  <c:v>297.97281712053768</c:v>
                </c:pt>
                <c:pt idx="8">
                  <c:v>297.97281712053768</c:v>
                </c:pt>
                <c:pt idx="9">
                  <c:v>297.97281712053768</c:v>
                </c:pt>
                <c:pt idx="10">
                  <c:v>297.97281712053768</c:v>
                </c:pt>
                <c:pt idx="11">
                  <c:v>297.97281712053768</c:v>
                </c:pt>
                <c:pt idx="12">
                  <c:v>297.97281712053768</c:v>
                </c:pt>
                <c:pt idx="13">
                  <c:v>297.97281712053768</c:v>
                </c:pt>
                <c:pt idx="14">
                  <c:v>297.97281712053768</c:v>
                </c:pt>
                <c:pt idx="15">
                  <c:v>297.97281712053768</c:v>
                </c:pt>
                <c:pt idx="16">
                  <c:v>297.97281712053768</c:v>
                </c:pt>
                <c:pt idx="17">
                  <c:v>297.97281712053768</c:v>
                </c:pt>
                <c:pt idx="18">
                  <c:v>297.97281712053768</c:v>
                </c:pt>
                <c:pt idx="19">
                  <c:v>297.97281712053768</c:v>
                </c:pt>
                <c:pt idx="20">
                  <c:v>297.97281712053768</c:v>
                </c:pt>
                <c:pt idx="21">
                  <c:v>297.97281712053768</c:v>
                </c:pt>
                <c:pt idx="22">
                  <c:v>297.97281712053768</c:v>
                </c:pt>
                <c:pt idx="23">
                  <c:v>297.97281712053768</c:v>
                </c:pt>
                <c:pt idx="24">
                  <c:v>297.97281712053768</c:v>
                </c:pt>
                <c:pt idx="25">
                  <c:v>297.97281712053768</c:v>
                </c:pt>
                <c:pt idx="26">
                  <c:v>297.97281712053768</c:v>
                </c:pt>
                <c:pt idx="27">
                  <c:v>297.97281712053768</c:v>
                </c:pt>
                <c:pt idx="28">
                  <c:v>297.97281712053768</c:v>
                </c:pt>
                <c:pt idx="29">
                  <c:v>297.97281712053768</c:v>
                </c:pt>
                <c:pt idx="30">
                  <c:v>297.97281712053768</c:v>
                </c:pt>
                <c:pt idx="31">
                  <c:v>297.97281712053768</c:v>
                </c:pt>
                <c:pt idx="32">
                  <c:v>297.97281712053768</c:v>
                </c:pt>
                <c:pt idx="33">
                  <c:v>297.97281712053768</c:v>
                </c:pt>
                <c:pt idx="34">
                  <c:v>297.97281712053768</c:v>
                </c:pt>
                <c:pt idx="35">
                  <c:v>297.97281712053768</c:v>
                </c:pt>
                <c:pt idx="36">
                  <c:v>297.97281712053768</c:v>
                </c:pt>
                <c:pt idx="37">
                  <c:v>297.97281712053768</c:v>
                </c:pt>
                <c:pt idx="38">
                  <c:v>297.97281712053768</c:v>
                </c:pt>
                <c:pt idx="39">
                  <c:v>297.97281712053768</c:v>
                </c:pt>
                <c:pt idx="40">
                  <c:v>297.97281712053768</c:v>
                </c:pt>
                <c:pt idx="41">
                  <c:v>297.97281712053768</c:v>
                </c:pt>
                <c:pt idx="42">
                  <c:v>297.97281712053768</c:v>
                </c:pt>
                <c:pt idx="43">
                  <c:v>297.97281712053768</c:v>
                </c:pt>
                <c:pt idx="44">
                  <c:v>297.97281712053768</c:v>
                </c:pt>
                <c:pt idx="45">
                  <c:v>297.97281712053768</c:v>
                </c:pt>
                <c:pt idx="46">
                  <c:v>297.97281712053768</c:v>
                </c:pt>
                <c:pt idx="47">
                  <c:v>297.97281712053768</c:v>
                </c:pt>
                <c:pt idx="48">
                  <c:v>297.97281712053768</c:v>
                </c:pt>
                <c:pt idx="49">
                  <c:v>297.97281712053768</c:v>
                </c:pt>
                <c:pt idx="50">
                  <c:v>297.97281712053768</c:v>
                </c:pt>
                <c:pt idx="51">
                  <c:v>297.97281712053768</c:v>
                </c:pt>
                <c:pt idx="52">
                  <c:v>297.97281712053768</c:v>
                </c:pt>
                <c:pt idx="53">
                  <c:v>297.97281712053768</c:v>
                </c:pt>
                <c:pt idx="54">
                  <c:v>297.97281712053768</c:v>
                </c:pt>
                <c:pt idx="55">
                  <c:v>297.97281712053768</c:v>
                </c:pt>
                <c:pt idx="56">
                  <c:v>297.97281712053768</c:v>
                </c:pt>
                <c:pt idx="57">
                  <c:v>297.97281712053768</c:v>
                </c:pt>
                <c:pt idx="58">
                  <c:v>297.97281712053768</c:v>
                </c:pt>
                <c:pt idx="59">
                  <c:v>297.97281712053768</c:v>
                </c:pt>
                <c:pt idx="60">
                  <c:v>297.97281712053768</c:v>
                </c:pt>
                <c:pt idx="61">
                  <c:v>297.97281712053768</c:v>
                </c:pt>
                <c:pt idx="62">
                  <c:v>297.97281712053768</c:v>
                </c:pt>
                <c:pt idx="63">
                  <c:v>297.97281712053768</c:v>
                </c:pt>
                <c:pt idx="64">
                  <c:v>297.97281712053768</c:v>
                </c:pt>
                <c:pt idx="65">
                  <c:v>297.97281712053768</c:v>
                </c:pt>
                <c:pt idx="66">
                  <c:v>297.97281712053768</c:v>
                </c:pt>
                <c:pt idx="67">
                  <c:v>297.97281712053768</c:v>
                </c:pt>
                <c:pt idx="68">
                  <c:v>297.97281712053768</c:v>
                </c:pt>
                <c:pt idx="69">
                  <c:v>297.97281712053768</c:v>
                </c:pt>
                <c:pt idx="70">
                  <c:v>297.97281712053768</c:v>
                </c:pt>
                <c:pt idx="71">
                  <c:v>297.97281712053768</c:v>
                </c:pt>
                <c:pt idx="72">
                  <c:v>297.97281712053768</c:v>
                </c:pt>
                <c:pt idx="73">
                  <c:v>297.97281712053768</c:v>
                </c:pt>
                <c:pt idx="74">
                  <c:v>297.97281712053768</c:v>
                </c:pt>
                <c:pt idx="75">
                  <c:v>297.97281712053768</c:v>
                </c:pt>
                <c:pt idx="76">
                  <c:v>297.97281712053768</c:v>
                </c:pt>
                <c:pt idx="77">
                  <c:v>297.97281712053768</c:v>
                </c:pt>
                <c:pt idx="78">
                  <c:v>297.97281712053768</c:v>
                </c:pt>
                <c:pt idx="79">
                  <c:v>297.97281712053768</c:v>
                </c:pt>
                <c:pt idx="80">
                  <c:v>297.97281712053768</c:v>
                </c:pt>
                <c:pt idx="81">
                  <c:v>297.97281712053768</c:v>
                </c:pt>
                <c:pt idx="82">
                  <c:v>297.97281712053768</c:v>
                </c:pt>
                <c:pt idx="83">
                  <c:v>297.97281712053768</c:v>
                </c:pt>
                <c:pt idx="84">
                  <c:v>297.97281712053768</c:v>
                </c:pt>
                <c:pt idx="85">
                  <c:v>297.97281712053768</c:v>
                </c:pt>
                <c:pt idx="86">
                  <c:v>297.97281712053768</c:v>
                </c:pt>
                <c:pt idx="87">
                  <c:v>297.97281712053768</c:v>
                </c:pt>
                <c:pt idx="88">
                  <c:v>297.97281712053768</c:v>
                </c:pt>
                <c:pt idx="89">
                  <c:v>297.97281712053768</c:v>
                </c:pt>
                <c:pt idx="90">
                  <c:v>297.97281712053768</c:v>
                </c:pt>
                <c:pt idx="91">
                  <c:v>297.97281712053768</c:v>
                </c:pt>
                <c:pt idx="92">
                  <c:v>297.97281712053768</c:v>
                </c:pt>
                <c:pt idx="93">
                  <c:v>297.97281712053768</c:v>
                </c:pt>
                <c:pt idx="94">
                  <c:v>297.97281712053768</c:v>
                </c:pt>
                <c:pt idx="95">
                  <c:v>297.97281712053768</c:v>
                </c:pt>
                <c:pt idx="96">
                  <c:v>297.97281712053768</c:v>
                </c:pt>
                <c:pt idx="97">
                  <c:v>297.97281712053768</c:v>
                </c:pt>
                <c:pt idx="98">
                  <c:v>297.97281712053768</c:v>
                </c:pt>
                <c:pt idx="99">
                  <c:v>297.97281712053768</c:v>
                </c:pt>
                <c:pt idx="100">
                  <c:v>297.97281712053768</c:v>
                </c:pt>
                <c:pt idx="101">
                  <c:v>297.97281712053768</c:v>
                </c:pt>
                <c:pt idx="102">
                  <c:v>297.97281712053768</c:v>
                </c:pt>
                <c:pt idx="103">
                  <c:v>297.97281712053768</c:v>
                </c:pt>
                <c:pt idx="104">
                  <c:v>297.97281712053768</c:v>
                </c:pt>
                <c:pt idx="105">
                  <c:v>297.97281712053768</c:v>
                </c:pt>
                <c:pt idx="106">
                  <c:v>297.97281712053768</c:v>
                </c:pt>
                <c:pt idx="107">
                  <c:v>297.97281712053768</c:v>
                </c:pt>
                <c:pt idx="108">
                  <c:v>297.97281712053768</c:v>
                </c:pt>
                <c:pt idx="109">
                  <c:v>297.97281712053768</c:v>
                </c:pt>
                <c:pt idx="110">
                  <c:v>297.97281712053768</c:v>
                </c:pt>
                <c:pt idx="111">
                  <c:v>297.97281712053768</c:v>
                </c:pt>
                <c:pt idx="112">
                  <c:v>297.97281712053768</c:v>
                </c:pt>
                <c:pt idx="113">
                  <c:v>297.97281712053768</c:v>
                </c:pt>
                <c:pt idx="114">
                  <c:v>297.97281712053768</c:v>
                </c:pt>
                <c:pt idx="115">
                  <c:v>297.97281712053768</c:v>
                </c:pt>
                <c:pt idx="116">
                  <c:v>297.97281712053768</c:v>
                </c:pt>
                <c:pt idx="117">
                  <c:v>297.97281712053768</c:v>
                </c:pt>
                <c:pt idx="118">
                  <c:v>297.97281712053768</c:v>
                </c:pt>
                <c:pt idx="119">
                  <c:v>297.97281712053768</c:v>
                </c:pt>
                <c:pt idx="120">
                  <c:v>297.97281712053768</c:v>
                </c:pt>
                <c:pt idx="121">
                  <c:v>297.97281712053768</c:v>
                </c:pt>
                <c:pt idx="122">
                  <c:v>297.97281712053768</c:v>
                </c:pt>
                <c:pt idx="123">
                  <c:v>297.97281712053768</c:v>
                </c:pt>
                <c:pt idx="124">
                  <c:v>297.97281712053768</c:v>
                </c:pt>
                <c:pt idx="125">
                  <c:v>297.97281712053768</c:v>
                </c:pt>
                <c:pt idx="126">
                  <c:v>297.97281712053768</c:v>
                </c:pt>
                <c:pt idx="127">
                  <c:v>297.97281712053768</c:v>
                </c:pt>
                <c:pt idx="128">
                  <c:v>297.97281712053768</c:v>
                </c:pt>
                <c:pt idx="129">
                  <c:v>297.97281712053768</c:v>
                </c:pt>
                <c:pt idx="130">
                  <c:v>297.97281712053768</c:v>
                </c:pt>
                <c:pt idx="131">
                  <c:v>297.97281712053768</c:v>
                </c:pt>
                <c:pt idx="132">
                  <c:v>297.97281712053768</c:v>
                </c:pt>
                <c:pt idx="133">
                  <c:v>297.97281712053768</c:v>
                </c:pt>
                <c:pt idx="134">
                  <c:v>297.97281712053768</c:v>
                </c:pt>
                <c:pt idx="135">
                  <c:v>297.97281712053768</c:v>
                </c:pt>
                <c:pt idx="136">
                  <c:v>297.97281712053768</c:v>
                </c:pt>
                <c:pt idx="137">
                  <c:v>297.97281712053768</c:v>
                </c:pt>
                <c:pt idx="138">
                  <c:v>297.97281712053768</c:v>
                </c:pt>
                <c:pt idx="139">
                  <c:v>297.97281712053768</c:v>
                </c:pt>
                <c:pt idx="140">
                  <c:v>297.97281712053768</c:v>
                </c:pt>
                <c:pt idx="141">
                  <c:v>297.97281712053768</c:v>
                </c:pt>
                <c:pt idx="142">
                  <c:v>297.97281712053768</c:v>
                </c:pt>
                <c:pt idx="143">
                  <c:v>297.97281712053768</c:v>
                </c:pt>
                <c:pt idx="144">
                  <c:v>297.97281712053768</c:v>
                </c:pt>
                <c:pt idx="145">
                  <c:v>297.97281712053768</c:v>
                </c:pt>
                <c:pt idx="146">
                  <c:v>297.97281712053768</c:v>
                </c:pt>
                <c:pt idx="147">
                  <c:v>297.97281712053768</c:v>
                </c:pt>
                <c:pt idx="148">
                  <c:v>297.97281712053768</c:v>
                </c:pt>
                <c:pt idx="149">
                  <c:v>297.97281712053768</c:v>
                </c:pt>
                <c:pt idx="150">
                  <c:v>297.97281712053768</c:v>
                </c:pt>
                <c:pt idx="151">
                  <c:v>297.97281712053768</c:v>
                </c:pt>
                <c:pt idx="152">
                  <c:v>297.97281712053768</c:v>
                </c:pt>
                <c:pt idx="153">
                  <c:v>297.97281712053768</c:v>
                </c:pt>
                <c:pt idx="154">
                  <c:v>297.97281712053768</c:v>
                </c:pt>
                <c:pt idx="155">
                  <c:v>297.97281712053768</c:v>
                </c:pt>
                <c:pt idx="156">
                  <c:v>297.97281712053768</c:v>
                </c:pt>
                <c:pt idx="157">
                  <c:v>297.97281712053768</c:v>
                </c:pt>
                <c:pt idx="158">
                  <c:v>297.97281712053768</c:v>
                </c:pt>
                <c:pt idx="159">
                  <c:v>297.97281712053768</c:v>
                </c:pt>
                <c:pt idx="160">
                  <c:v>297.97281712053768</c:v>
                </c:pt>
                <c:pt idx="161">
                  <c:v>297.97281712053768</c:v>
                </c:pt>
                <c:pt idx="162">
                  <c:v>297.97281712053768</c:v>
                </c:pt>
                <c:pt idx="163">
                  <c:v>297.97281712053768</c:v>
                </c:pt>
                <c:pt idx="164">
                  <c:v>297.97281712053768</c:v>
                </c:pt>
                <c:pt idx="165">
                  <c:v>297.97281712053768</c:v>
                </c:pt>
                <c:pt idx="166">
                  <c:v>297.97281712053768</c:v>
                </c:pt>
                <c:pt idx="167">
                  <c:v>297.97281712053768</c:v>
                </c:pt>
                <c:pt idx="168">
                  <c:v>297.97281712053768</c:v>
                </c:pt>
                <c:pt idx="169">
                  <c:v>297.97281712053768</c:v>
                </c:pt>
                <c:pt idx="170">
                  <c:v>297.97281712053768</c:v>
                </c:pt>
                <c:pt idx="171">
                  <c:v>297.97281712053768</c:v>
                </c:pt>
                <c:pt idx="172">
                  <c:v>297.97281712053768</c:v>
                </c:pt>
                <c:pt idx="173">
                  <c:v>297.97281712053768</c:v>
                </c:pt>
                <c:pt idx="174">
                  <c:v>297.97281712053768</c:v>
                </c:pt>
                <c:pt idx="175">
                  <c:v>297.97281712053768</c:v>
                </c:pt>
                <c:pt idx="176">
                  <c:v>297.97281712053768</c:v>
                </c:pt>
                <c:pt idx="177">
                  <c:v>297.97281712053768</c:v>
                </c:pt>
                <c:pt idx="178">
                  <c:v>297.97281712053768</c:v>
                </c:pt>
                <c:pt idx="179">
                  <c:v>297.97281712053768</c:v>
                </c:pt>
                <c:pt idx="180">
                  <c:v>297.97281712053768</c:v>
                </c:pt>
                <c:pt idx="181">
                  <c:v>297.97281712053768</c:v>
                </c:pt>
                <c:pt idx="182">
                  <c:v>297.97281712053768</c:v>
                </c:pt>
                <c:pt idx="183">
                  <c:v>297.97281712053768</c:v>
                </c:pt>
                <c:pt idx="184">
                  <c:v>297.97281712053768</c:v>
                </c:pt>
                <c:pt idx="185">
                  <c:v>297.97281712053768</c:v>
                </c:pt>
                <c:pt idx="186">
                  <c:v>297.97281712053768</c:v>
                </c:pt>
                <c:pt idx="187">
                  <c:v>297.97281712053768</c:v>
                </c:pt>
                <c:pt idx="188">
                  <c:v>297.97281712053768</c:v>
                </c:pt>
                <c:pt idx="189">
                  <c:v>297.97281712053768</c:v>
                </c:pt>
                <c:pt idx="190">
                  <c:v>297.97281712053768</c:v>
                </c:pt>
                <c:pt idx="191">
                  <c:v>297.97281712053768</c:v>
                </c:pt>
                <c:pt idx="192">
                  <c:v>297.97281712053768</c:v>
                </c:pt>
                <c:pt idx="193">
                  <c:v>297.97281712053768</c:v>
                </c:pt>
                <c:pt idx="194">
                  <c:v>297.97281712053768</c:v>
                </c:pt>
                <c:pt idx="195">
                  <c:v>297.97281712053768</c:v>
                </c:pt>
                <c:pt idx="196">
                  <c:v>297.97281712053768</c:v>
                </c:pt>
                <c:pt idx="197">
                  <c:v>297.97281712053768</c:v>
                </c:pt>
                <c:pt idx="198">
                  <c:v>297.97281712053768</c:v>
                </c:pt>
                <c:pt idx="199">
                  <c:v>297.97281712053768</c:v>
                </c:pt>
                <c:pt idx="200">
                  <c:v>297.97281712053768</c:v>
                </c:pt>
                <c:pt idx="201">
                  <c:v>297.97281712053768</c:v>
                </c:pt>
                <c:pt idx="202">
                  <c:v>297.97281712053768</c:v>
                </c:pt>
                <c:pt idx="203">
                  <c:v>297.97281712053768</c:v>
                </c:pt>
                <c:pt idx="204">
                  <c:v>297.97281712053768</c:v>
                </c:pt>
                <c:pt idx="205">
                  <c:v>297.97281712053768</c:v>
                </c:pt>
                <c:pt idx="206">
                  <c:v>297.97281712053768</c:v>
                </c:pt>
                <c:pt idx="207">
                  <c:v>297.97281712053768</c:v>
                </c:pt>
                <c:pt idx="208">
                  <c:v>297.97281712053768</c:v>
                </c:pt>
                <c:pt idx="209">
                  <c:v>297.97281712053768</c:v>
                </c:pt>
                <c:pt idx="210">
                  <c:v>297.97281712053768</c:v>
                </c:pt>
                <c:pt idx="211">
                  <c:v>297.97281712053768</c:v>
                </c:pt>
                <c:pt idx="212">
                  <c:v>297.97281712053768</c:v>
                </c:pt>
                <c:pt idx="213">
                  <c:v>297.97281712053768</c:v>
                </c:pt>
                <c:pt idx="214">
                  <c:v>297.97281712053768</c:v>
                </c:pt>
                <c:pt idx="215">
                  <c:v>297.97281712053768</c:v>
                </c:pt>
                <c:pt idx="216">
                  <c:v>297.97281712053768</c:v>
                </c:pt>
                <c:pt idx="217">
                  <c:v>297.97281712053768</c:v>
                </c:pt>
                <c:pt idx="218">
                  <c:v>297.97281712053768</c:v>
                </c:pt>
                <c:pt idx="219">
                  <c:v>297.97281712053768</c:v>
                </c:pt>
                <c:pt idx="220">
                  <c:v>297.97281712053768</c:v>
                </c:pt>
                <c:pt idx="221">
                  <c:v>297.97281712053768</c:v>
                </c:pt>
                <c:pt idx="222">
                  <c:v>297.97281712053768</c:v>
                </c:pt>
                <c:pt idx="223">
                  <c:v>297.97281712053768</c:v>
                </c:pt>
                <c:pt idx="224">
                  <c:v>297.97281712053768</c:v>
                </c:pt>
                <c:pt idx="225">
                  <c:v>297.97281712053768</c:v>
                </c:pt>
                <c:pt idx="226">
                  <c:v>297.97281712053768</c:v>
                </c:pt>
                <c:pt idx="227">
                  <c:v>297.97281712053768</c:v>
                </c:pt>
                <c:pt idx="228">
                  <c:v>297.97281712053768</c:v>
                </c:pt>
                <c:pt idx="229">
                  <c:v>297.97281712053768</c:v>
                </c:pt>
                <c:pt idx="230">
                  <c:v>297.97281712053768</c:v>
                </c:pt>
                <c:pt idx="231">
                  <c:v>297.97281712053768</c:v>
                </c:pt>
                <c:pt idx="232">
                  <c:v>297.97281712053768</c:v>
                </c:pt>
                <c:pt idx="233">
                  <c:v>297.97281712053768</c:v>
                </c:pt>
                <c:pt idx="234">
                  <c:v>297.97281712053768</c:v>
                </c:pt>
                <c:pt idx="235">
                  <c:v>297.97281712053768</c:v>
                </c:pt>
                <c:pt idx="236">
                  <c:v>297.97281712053768</c:v>
                </c:pt>
                <c:pt idx="237">
                  <c:v>297.97281712053768</c:v>
                </c:pt>
                <c:pt idx="238">
                  <c:v>297.97281712053768</c:v>
                </c:pt>
                <c:pt idx="239">
                  <c:v>297.97281712053768</c:v>
                </c:pt>
                <c:pt idx="240">
                  <c:v>297.97281712053768</c:v>
                </c:pt>
                <c:pt idx="241">
                  <c:v>297.97281712053768</c:v>
                </c:pt>
                <c:pt idx="242">
                  <c:v>297.97281712053768</c:v>
                </c:pt>
                <c:pt idx="243">
                  <c:v>297.97281712053768</c:v>
                </c:pt>
                <c:pt idx="244">
                  <c:v>297.97281712053768</c:v>
                </c:pt>
                <c:pt idx="245">
                  <c:v>297.97281712053768</c:v>
                </c:pt>
                <c:pt idx="246">
                  <c:v>297.97281712053768</c:v>
                </c:pt>
                <c:pt idx="247">
                  <c:v>297.97281712053768</c:v>
                </c:pt>
                <c:pt idx="248">
                  <c:v>297.97281712053768</c:v>
                </c:pt>
                <c:pt idx="249">
                  <c:v>297.97281712053768</c:v>
                </c:pt>
                <c:pt idx="250">
                  <c:v>297.97281712053768</c:v>
                </c:pt>
                <c:pt idx="251">
                  <c:v>297.97281712053768</c:v>
                </c:pt>
                <c:pt idx="252">
                  <c:v>297.97281712053768</c:v>
                </c:pt>
                <c:pt idx="253">
                  <c:v>297.97281712053768</c:v>
                </c:pt>
                <c:pt idx="254">
                  <c:v>297.97281712053768</c:v>
                </c:pt>
                <c:pt idx="255">
                  <c:v>297.97281712053768</c:v>
                </c:pt>
                <c:pt idx="256">
                  <c:v>297.97281712053768</c:v>
                </c:pt>
                <c:pt idx="257">
                  <c:v>297.97281712053768</c:v>
                </c:pt>
                <c:pt idx="258">
                  <c:v>297.97281712053768</c:v>
                </c:pt>
                <c:pt idx="259">
                  <c:v>297.97281712053768</c:v>
                </c:pt>
                <c:pt idx="260">
                  <c:v>297.97281712053768</c:v>
                </c:pt>
                <c:pt idx="261">
                  <c:v>297.97281712053768</c:v>
                </c:pt>
                <c:pt idx="262">
                  <c:v>297.97281712053768</c:v>
                </c:pt>
                <c:pt idx="263">
                  <c:v>297.97281712053768</c:v>
                </c:pt>
                <c:pt idx="264">
                  <c:v>297.97281712053768</c:v>
                </c:pt>
                <c:pt idx="265">
                  <c:v>297.97281712053768</c:v>
                </c:pt>
                <c:pt idx="266">
                  <c:v>297.97281712053768</c:v>
                </c:pt>
                <c:pt idx="267">
                  <c:v>297.97281712053768</c:v>
                </c:pt>
                <c:pt idx="268">
                  <c:v>297.97281712053768</c:v>
                </c:pt>
                <c:pt idx="269">
                  <c:v>297.97281712053768</c:v>
                </c:pt>
                <c:pt idx="270">
                  <c:v>297.97281712053768</c:v>
                </c:pt>
                <c:pt idx="271">
                  <c:v>297.97281712053768</c:v>
                </c:pt>
                <c:pt idx="272">
                  <c:v>297.97281712053768</c:v>
                </c:pt>
                <c:pt idx="273">
                  <c:v>297.97281712053768</c:v>
                </c:pt>
                <c:pt idx="274">
                  <c:v>297.97281712053768</c:v>
                </c:pt>
                <c:pt idx="275">
                  <c:v>297.97281712053768</c:v>
                </c:pt>
                <c:pt idx="276">
                  <c:v>297.97281712053768</c:v>
                </c:pt>
                <c:pt idx="277">
                  <c:v>297.97281712053768</c:v>
                </c:pt>
                <c:pt idx="278">
                  <c:v>297.97281712053768</c:v>
                </c:pt>
                <c:pt idx="279">
                  <c:v>297.97281712053768</c:v>
                </c:pt>
                <c:pt idx="280">
                  <c:v>297.97281712053768</c:v>
                </c:pt>
                <c:pt idx="281">
                  <c:v>297.97281712053768</c:v>
                </c:pt>
                <c:pt idx="282">
                  <c:v>297.97281712053768</c:v>
                </c:pt>
                <c:pt idx="283">
                  <c:v>297.97281712053768</c:v>
                </c:pt>
                <c:pt idx="284">
                  <c:v>297.97281712053768</c:v>
                </c:pt>
                <c:pt idx="285">
                  <c:v>297.97281712053768</c:v>
                </c:pt>
                <c:pt idx="286">
                  <c:v>297.97281712053768</c:v>
                </c:pt>
                <c:pt idx="287">
                  <c:v>297.97281712053768</c:v>
                </c:pt>
                <c:pt idx="288">
                  <c:v>297.97281712053768</c:v>
                </c:pt>
                <c:pt idx="289">
                  <c:v>297.97281712053768</c:v>
                </c:pt>
                <c:pt idx="290">
                  <c:v>297.97281712053768</c:v>
                </c:pt>
                <c:pt idx="291">
                  <c:v>297.97281712053768</c:v>
                </c:pt>
                <c:pt idx="292">
                  <c:v>297.97281712053768</c:v>
                </c:pt>
                <c:pt idx="293">
                  <c:v>297.97281712053768</c:v>
                </c:pt>
                <c:pt idx="294">
                  <c:v>297.97281712053768</c:v>
                </c:pt>
                <c:pt idx="295">
                  <c:v>297.97281712053768</c:v>
                </c:pt>
                <c:pt idx="296">
                  <c:v>297.97281712053768</c:v>
                </c:pt>
                <c:pt idx="297">
                  <c:v>297.97281712053768</c:v>
                </c:pt>
                <c:pt idx="298">
                  <c:v>297.97281712053768</c:v>
                </c:pt>
                <c:pt idx="299">
                  <c:v>297.97281712053768</c:v>
                </c:pt>
                <c:pt idx="300">
                  <c:v>297.97281712053768</c:v>
                </c:pt>
                <c:pt idx="301">
                  <c:v>297.97281712053768</c:v>
                </c:pt>
                <c:pt idx="302">
                  <c:v>297.97281712053768</c:v>
                </c:pt>
                <c:pt idx="303">
                  <c:v>297.97281712053768</c:v>
                </c:pt>
                <c:pt idx="304">
                  <c:v>297.97281712053768</c:v>
                </c:pt>
                <c:pt idx="305">
                  <c:v>297.97281712053768</c:v>
                </c:pt>
                <c:pt idx="306">
                  <c:v>297.97281712053768</c:v>
                </c:pt>
                <c:pt idx="307">
                  <c:v>297.97281712053768</c:v>
                </c:pt>
                <c:pt idx="308">
                  <c:v>297.97281712053768</c:v>
                </c:pt>
                <c:pt idx="309">
                  <c:v>297.97281712053768</c:v>
                </c:pt>
                <c:pt idx="310">
                  <c:v>297.97281712053768</c:v>
                </c:pt>
                <c:pt idx="311">
                  <c:v>297.97281712053768</c:v>
                </c:pt>
                <c:pt idx="312">
                  <c:v>297.97281712053768</c:v>
                </c:pt>
                <c:pt idx="313">
                  <c:v>297.97281712053768</c:v>
                </c:pt>
                <c:pt idx="314">
                  <c:v>297.97281712053768</c:v>
                </c:pt>
                <c:pt idx="315">
                  <c:v>297.97281712053768</c:v>
                </c:pt>
                <c:pt idx="316">
                  <c:v>297.97281712053768</c:v>
                </c:pt>
                <c:pt idx="317">
                  <c:v>297.97281712053768</c:v>
                </c:pt>
                <c:pt idx="318">
                  <c:v>297.97281712053768</c:v>
                </c:pt>
                <c:pt idx="319">
                  <c:v>297.97281712053768</c:v>
                </c:pt>
                <c:pt idx="320">
                  <c:v>297.97281712053768</c:v>
                </c:pt>
                <c:pt idx="321">
                  <c:v>297.97281712053768</c:v>
                </c:pt>
                <c:pt idx="322">
                  <c:v>297.97281712053768</c:v>
                </c:pt>
                <c:pt idx="323">
                  <c:v>297.97281712053768</c:v>
                </c:pt>
                <c:pt idx="324">
                  <c:v>297.97281712053768</c:v>
                </c:pt>
                <c:pt idx="325">
                  <c:v>297.97281712053768</c:v>
                </c:pt>
                <c:pt idx="326">
                  <c:v>297.97281712053768</c:v>
                </c:pt>
                <c:pt idx="327">
                  <c:v>297.97281712053768</c:v>
                </c:pt>
                <c:pt idx="328">
                  <c:v>297.97281712053768</c:v>
                </c:pt>
                <c:pt idx="329">
                  <c:v>297.97281712053768</c:v>
                </c:pt>
                <c:pt idx="330">
                  <c:v>297.97281712053768</c:v>
                </c:pt>
                <c:pt idx="331">
                  <c:v>297.97281712053768</c:v>
                </c:pt>
                <c:pt idx="332">
                  <c:v>297.97281712053768</c:v>
                </c:pt>
                <c:pt idx="333">
                  <c:v>297.97281712053768</c:v>
                </c:pt>
                <c:pt idx="334">
                  <c:v>297.97281712053768</c:v>
                </c:pt>
                <c:pt idx="335">
                  <c:v>297.97281712053768</c:v>
                </c:pt>
                <c:pt idx="336">
                  <c:v>297.97281712053768</c:v>
                </c:pt>
                <c:pt idx="337">
                  <c:v>297.97281712053768</c:v>
                </c:pt>
                <c:pt idx="338">
                  <c:v>297.97281712053768</c:v>
                </c:pt>
                <c:pt idx="339">
                  <c:v>297.97281712053768</c:v>
                </c:pt>
                <c:pt idx="340">
                  <c:v>297.97281712053768</c:v>
                </c:pt>
                <c:pt idx="341">
                  <c:v>297.97281712053768</c:v>
                </c:pt>
                <c:pt idx="342">
                  <c:v>297.97281712053768</c:v>
                </c:pt>
                <c:pt idx="343">
                  <c:v>297.97281712053768</c:v>
                </c:pt>
                <c:pt idx="344">
                  <c:v>297.97281712053768</c:v>
                </c:pt>
                <c:pt idx="345">
                  <c:v>297.97281712053768</c:v>
                </c:pt>
                <c:pt idx="346">
                  <c:v>297.97281712053768</c:v>
                </c:pt>
                <c:pt idx="347">
                  <c:v>297.97281712053768</c:v>
                </c:pt>
                <c:pt idx="348">
                  <c:v>297.97281712053768</c:v>
                </c:pt>
                <c:pt idx="349">
                  <c:v>297.97281712053768</c:v>
                </c:pt>
                <c:pt idx="350">
                  <c:v>297.97281712053768</c:v>
                </c:pt>
                <c:pt idx="351">
                  <c:v>297.97281712053768</c:v>
                </c:pt>
                <c:pt idx="352">
                  <c:v>297.97281712053768</c:v>
                </c:pt>
                <c:pt idx="353">
                  <c:v>297.97281712053768</c:v>
                </c:pt>
                <c:pt idx="354">
                  <c:v>297.97281712053768</c:v>
                </c:pt>
                <c:pt idx="355">
                  <c:v>297.97281712053768</c:v>
                </c:pt>
                <c:pt idx="356">
                  <c:v>297.97281712053768</c:v>
                </c:pt>
                <c:pt idx="357">
                  <c:v>297.97281712053768</c:v>
                </c:pt>
                <c:pt idx="358">
                  <c:v>297.97281712053768</c:v>
                </c:pt>
                <c:pt idx="359">
                  <c:v>297.97281712053768</c:v>
                </c:pt>
                <c:pt idx="360">
                  <c:v>297.97281712053768</c:v>
                </c:pt>
                <c:pt idx="361">
                  <c:v>297.97281712053768</c:v>
                </c:pt>
                <c:pt idx="362">
                  <c:v>297.97281712053768</c:v>
                </c:pt>
                <c:pt idx="363">
                  <c:v>297.97281712053768</c:v>
                </c:pt>
                <c:pt idx="364">
                  <c:v>297.97281712053768</c:v>
                </c:pt>
                <c:pt idx="365">
                  <c:v>297.97281712053768</c:v>
                </c:pt>
                <c:pt idx="366">
                  <c:v>297.97281712053768</c:v>
                </c:pt>
                <c:pt idx="367">
                  <c:v>297.97281712053768</c:v>
                </c:pt>
                <c:pt idx="368">
                  <c:v>297.97281712053768</c:v>
                </c:pt>
                <c:pt idx="369">
                  <c:v>297.97281712053768</c:v>
                </c:pt>
                <c:pt idx="370">
                  <c:v>297.97281712053768</c:v>
                </c:pt>
                <c:pt idx="371">
                  <c:v>297.97281712053768</c:v>
                </c:pt>
                <c:pt idx="372">
                  <c:v>297.97281712053768</c:v>
                </c:pt>
                <c:pt idx="373">
                  <c:v>297.97281712053768</c:v>
                </c:pt>
                <c:pt idx="374">
                  <c:v>297.97281712053768</c:v>
                </c:pt>
                <c:pt idx="375">
                  <c:v>297.97281712053768</c:v>
                </c:pt>
                <c:pt idx="376">
                  <c:v>297.97281712053768</c:v>
                </c:pt>
                <c:pt idx="377">
                  <c:v>297.97281712053768</c:v>
                </c:pt>
                <c:pt idx="378">
                  <c:v>297.97281712053768</c:v>
                </c:pt>
                <c:pt idx="379">
                  <c:v>297.97281712053768</c:v>
                </c:pt>
                <c:pt idx="380">
                  <c:v>297.97281712053768</c:v>
                </c:pt>
                <c:pt idx="381">
                  <c:v>297.97281712053768</c:v>
                </c:pt>
                <c:pt idx="382">
                  <c:v>297.97281712053768</c:v>
                </c:pt>
                <c:pt idx="383">
                  <c:v>297.97281712053768</c:v>
                </c:pt>
                <c:pt idx="384">
                  <c:v>297.97281712053768</c:v>
                </c:pt>
                <c:pt idx="385">
                  <c:v>297.97281712053768</c:v>
                </c:pt>
                <c:pt idx="386">
                  <c:v>297.97281712053768</c:v>
                </c:pt>
                <c:pt idx="387">
                  <c:v>297.97281712053768</c:v>
                </c:pt>
                <c:pt idx="388">
                  <c:v>297.97281712053768</c:v>
                </c:pt>
                <c:pt idx="389">
                  <c:v>297.97281712053768</c:v>
                </c:pt>
                <c:pt idx="390">
                  <c:v>297.97281712053768</c:v>
                </c:pt>
                <c:pt idx="391">
                  <c:v>297.97281712053768</c:v>
                </c:pt>
                <c:pt idx="392">
                  <c:v>297.97281712053768</c:v>
                </c:pt>
                <c:pt idx="393">
                  <c:v>297.97281712053768</c:v>
                </c:pt>
                <c:pt idx="394">
                  <c:v>297.97281712053768</c:v>
                </c:pt>
                <c:pt idx="395">
                  <c:v>297.97281712053768</c:v>
                </c:pt>
                <c:pt idx="396">
                  <c:v>297.97281712053768</c:v>
                </c:pt>
                <c:pt idx="397">
                  <c:v>297.97281712053768</c:v>
                </c:pt>
                <c:pt idx="398">
                  <c:v>297.97281712053768</c:v>
                </c:pt>
                <c:pt idx="399">
                  <c:v>297.97281712053768</c:v>
                </c:pt>
                <c:pt idx="400">
                  <c:v>297.97281712053768</c:v>
                </c:pt>
                <c:pt idx="401">
                  <c:v>297.97281712053768</c:v>
                </c:pt>
                <c:pt idx="402">
                  <c:v>297.97281712053768</c:v>
                </c:pt>
                <c:pt idx="403">
                  <c:v>297.97281712053768</c:v>
                </c:pt>
                <c:pt idx="404">
                  <c:v>297.97281712053768</c:v>
                </c:pt>
                <c:pt idx="405">
                  <c:v>297.97281712053768</c:v>
                </c:pt>
                <c:pt idx="406">
                  <c:v>297.97281712053768</c:v>
                </c:pt>
                <c:pt idx="407">
                  <c:v>297.97281712053768</c:v>
                </c:pt>
                <c:pt idx="408">
                  <c:v>297.97281712053768</c:v>
                </c:pt>
                <c:pt idx="409">
                  <c:v>297.97281712053768</c:v>
                </c:pt>
                <c:pt idx="410">
                  <c:v>297.97281712053768</c:v>
                </c:pt>
                <c:pt idx="411">
                  <c:v>297.97281712053768</c:v>
                </c:pt>
                <c:pt idx="412">
                  <c:v>297.97281712053768</c:v>
                </c:pt>
                <c:pt idx="413">
                  <c:v>297.97281712053768</c:v>
                </c:pt>
                <c:pt idx="414">
                  <c:v>297.97281712053768</c:v>
                </c:pt>
                <c:pt idx="415">
                  <c:v>297.97281712053768</c:v>
                </c:pt>
                <c:pt idx="416">
                  <c:v>297.97281712053768</c:v>
                </c:pt>
                <c:pt idx="417">
                  <c:v>297.97281712053768</c:v>
                </c:pt>
                <c:pt idx="418">
                  <c:v>297.97281712053768</c:v>
                </c:pt>
                <c:pt idx="419">
                  <c:v>297.97281712053768</c:v>
                </c:pt>
                <c:pt idx="420">
                  <c:v>297.97281712053768</c:v>
                </c:pt>
                <c:pt idx="421">
                  <c:v>297.97281712053768</c:v>
                </c:pt>
                <c:pt idx="422">
                  <c:v>297.97281712053768</c:v>
                </c:pt>
                <c:pt idx="423">
                  <c:v>297.97281712053768</c:v>
                </c:pt>
                <c:pt idx="424">
                  <c:v>297.97281712053768</c:v>
                </c:pt>
                <c:pt idx="425">
                  <c:v>297.97281712053768</c:v>
                </c:pt>
                <c:pt idx="426">
                  <c:v>297.97281712053768</c:v>
                </c:pt>
                <c:pt idx="427">
                  <c:v>297.97281712053768</c:v>
                </c:pt>
                <c:pt idx="428">
                  <c:v>297.97281712053768</c:v>
                </c:pt>
                <c:pt idx="429">
                  <c:v>297.97281712053768</c:v>
                </c:pt>
                <c:pt idx="430">
                  <c:v>297.97281712053768</c:v>
                </c:pt>
                <c:pt idx="431">
                  <c:v>297.97281712053768</c:v>
                </c:pt>
                <c:pt idx="432">
                  <c:v>297.97281712053768</c:v>
                </c:pt>
                <c:pt idx="433">
                  <c:v>297.97281712053768</c:v>
                </c:pt>
                <c:pt idx="434">
                  <c:v>297.97281712053768</c:v>
                </c:pt>
                <c:pt idx="435">
                  <c:v>297.97281712053768</c:v>
                </c:pt>
                <c:pt idx="436">
                  <c:v>297.97281712053768</c:v>
                </c:pt>
                <c:pt idx="437">
                  <c:v>297.97281712053768</c:v>
                </c:pt>
                <c:pt idx="438">
                  <c:v>297.97281712053768</c:v>
                </c:pt>
                <c:pt idx="439">
                  <c:v>297.97281712053768</c:v>
                </c:pt>
                <c:pt idx="440">
                  <c:v>297.97281712053768</c:v>
                </c:pt>
                <c:pt idx="441">
                  <c:v>297.97281712053768</c:v>
                </c:pt>
                <c:pt idx="442">
                  <c:v>297.97281712053768</c:v>
                </c:pt>
                <c:pt idx="443">
                  <c:v>297.97281712053768</c:v>
                </c:pt>
                <c:pt idx="444">
                  <c:v>297.97281712053768</c:v>
                </c:pt>
                <c:pt idx="445">
                  <c:v>297.97281712053768</c:v>
                </c:pt>
                <c:pt idx="446">
                  <c:v>297.97281712053768</c:v>
                </c:pt>
                <c:pt idx="447">
                  <c:v>297.97281712053768</c:v>
                </c:pt>
                <c:pt idx="448">
                  <c:v>297.97281712053768</c:v>
                </c:pt>
                <c:pt idx="449">
                  <c:v>297.97281712053768</c:v>
                </c:pt>
                <c:pt idx="450">
                  <c:v>297.97281712053768</c:v>
                </c:pt>
                <c:pt idx="451">
                  <c:v>297.97281712053768</c:v>
                </c:pt>
                <c:pt idx="452">
                  <c:v>297.97281712053768</c:v>
                </c:pt>
                <c:pt idx="453">
                  <c:v>297.97281712053768</c:v>
                </c:pt>
                <c:pt idx="454">
                  <c:v>297.97281712053768</c:v>
                </c:pt>
                <c:pt idx="455">
                  <c:v>297.97281712053768</c:v>
                </c:pt>
                <c:pt idx="456">
                  <c:v>297.97281712053768</c:v>
                </c:pt>
                <c:pt idx="457">
                  <c:v>297.97281712053768</c:v>
                </c:pt>
                <c:pt idx="458">
                  <c:v>297.97281712053768</c:v>
                </c:pt>
                <c:pt idx="459">
                  <c:v>297.97281712053768</c:v>
                </c:pt>
                <c:pt idx="460">
                  <c:v>297.97281712053768</c:v>
                </c:pt>
                <c:pt idx="461">
                  <c:v>297.97281712053768</c:v>
                </c:pt>
                <c:pt idx="462">
                  <c:v>297.97281712053768</c:v>
                </c:pt>
                <c:pt idx="463">
                  <c:v>297.97281712053768</c:v>
                </c:pt>
                <c:pt idx="464">
                  <c:v>297.97281712053768</c:v>
                </c:pt>
                <c:pt idx="465">
                  <c:v>297.97281712053768</c:v>
                </c:pt>
                <c:pt idx="466">
                  <c:v>297.97281712053768</c:v>
                </c:pt>
                <c:pt idx="467">
                  <c:v>297.97281712053768</c:v>
                </c:pt>
                <c:pt idx="468">
                  <c:v>297.97281712053768</c:v>
                </c:pt>
                <c:pt idx="469">
                  <c:v>297.97281712053768</c:v>
                </c:pt>
                <c:pt idx="470">
                  <c:v>297.97281712053768</c:v>
                </c:pt>
                <c:pt idx="471">
                  <c:v>297.97281712053768</c:v>
                </c:pt>
                <c:pt idx="472">
                  <c:v>297.97281712053768</c:v>
                </c:pt>
                <c:pt idx="473">
                  <c:v>297.97281712053768</c:v>
                </c:pt>
                <c:pt idx="474">
                  <c:v>297.97281712053768</c:v>
                </c:pt>
                <c:pt idx="475">
                  <c:v>297.97281712053768</c:v>
                </c:pt>
                <c:pt idx="476">
                  <c:v>297.97281712053768</c:v>
                </c:pt>
                <c:pt idx="477">
                  <c:v>297.97281712053768</c:v>
                </c:pt>
                <c:pt idx="478">
                  <c:v>297.97281712053768</c:v>
                </c:pt>
                <c:pt idx="479">
                  <c:v>297.97281712053768</c:v>
                </c:pt>
                <c:pt idx="480">
                  <c:v>297.97281712053768</c:v>
                </c:pt>
                <c:pt idx="481">
                  <c:v>297.97281712053768</c:v>
                </c:pt>
                <c:pt idx="482">
                  <c:v>297.97281712053768</c:v>
                </c:pt>
                <c:pt idx="483">
                  <c:v>297.97281712053768</c:v>
                </c:pt>
                <c:pt idx="484">
                  <c:v>297.97281712053768</c:v>
                </c:pt>
                <c:pt idx="485">
                  <c:v>297.97281712053768</c:v>
                </c:pt>
                <c:pt idx="486">
                  <c:v>297.97281712053768</c:v>
                </c:pt>
                <c:pt idx="487">
                  <c:v>297.97281712053768</c:v>
                </c:pt>
                <c:pt idx="488">
                  <c:v>297.97281712053768</c:v>
                </c:pt>
                <c:pt idx="489">
                  <c:v>297.97281712053768</c:v>
                </c:pt>
                <c:pt idx="490">
                  <c:v>297.97281712053768</c:v>
                </c:pt>
                <c:pt idx="491">
                  <c:v>297.97281712053768</c:v>
                </c:pt>
                <c:pt idx="492">
                  <c:v>297.97281712053768</c:v>
                </c:pt>
                <c:pt idx="493">
                  <c:v>297.97281712053768</c:v>
                </c:pt>
                <c:pt idx="494">
                  <c:v>297.97281712053768</c:v>
                </c:pt>
                <c:pt idx="495">
                  <c:v>297.97281712053768</c:v>
                </c:pt>
                <c:pt idx="496">
                  <c:v>297.97281712053768</c:v>
                </c:pt>
                <c:pt idx="497">
                  <c:v>297.97281712053768</c:v>
                </c:pt>
                <c:pt idx="498">
                  <c:v>297.97281712053768</c:v>
                </c:pt>
                <c:pt idx="499">
                  <c:v>297.97281712053768</c:v>
                </c:pt>
                <c:pt idx="500">
                  <c:v>297.97281712053768</c:v>
                </c:pt>
                <c:pt idx="501">
                  <c:v>297.97281712053768</c:v>
                </c:pt>
                <c:pt idx="502">
                  <c:v>297.97281712053768</c:v>
                </c:pt>
                <c:pt idx="503">
                  <c:v>297.97281712053768</c:v>
                </c:pt>
                <c:pt idx="504">
                  <c:v>297.97281712053768</c:v>
                </c:pt>
                <c:pt idx="505">
                  <c:v>297.97281712053768</c:v>
                </c:pt>
                <c:pt idx="506">
                  <c:v>297.97281712053768</c:v>
                </c:pt>
                <c:pt idx="507">
                  <c:v>297.97281712053768</c:v>
                </c:pt>
                <c:pt idx="508">
                  <c:v>297.97281712053768</c:v>
                </c:pt>
                <c:pt idx="509">
                  <c:v>297.97281712053768</c:v>
                </c:pt>
                <c:pt idx="510">
                  <c:v>297.97281712053768</c:v>
                </c:pt>
                <c:pt idx="511">
                  <c:v>297.97281712053768</c:v>
                </c:pt>
                <c:pt idx="512">
                  <c:v>297.97281712053768</c:v>
                </c:pt>
                <c:pt idx="513">
                  <c:v>297.97281712053768</c:v>
                </c:pt>
                <c:pt idx="514">
                  <c:v>297.97281712053768</c:v>
                </c:pt>
                <c:pt idx="515">
                  <c:v>297.97281712053768</c:v>
                </c:pt>
                <c:pt idx="516">
                  <c:v>297.97281712053768</c:v>
                </c:pt>
                <c:pt idx="517">
                  <c:v>297.97281712053768</c:v>
                </c:pt>
                <c:pt idx="518">
                  <c:v>297.97281712053768</c:v>
                </c:pt>
                <c:pt idx="519">
                  <c:v>297.97281712053768</c:v>
                </c:pt>
                <c:pt idx="520">
                  <c:v>297.97281712053768</c:v>
                </c:pt>
                <c:pt idx="521">
                  <c:v>297.97281712053768</c:v>
                </c:pt>
                <c:pt idx="522">
                  <c:v>297.97281712053768</c:v>
                </c:pt>
                <c:pt idx="523">
                  <c:v>297.97281712053768</c:v>
                </c:pt>
                <c:pt idx="524">
                  <c:v>297.97281712053768</c:v>
                </c:pt>
                <c:pt idx="525">
                  <c:v>297.97281712053768</c:v>
                </c:pt>
                <c:pt idx="526">
                  <c:v>297.97281712053768</c:v>
                </c:pt>
                <c:pt idx="527">
                  <c:v>297.97281712053768</c:v>
                </c:pt>
                <c:pt idx="528">
                  <c:v>297.97281712053768</c:v>
                </c:pt>
                <c:pt idx="529">
                  <c:v>297.97281712053768</c:v>
                </c:pt>
                <c:pt idx="530">
                  <c:v>297.97281712053768</c:v>
                </c:pt>
                <c:pt idx="531">
                  <c:v>297.97281712053768</c:v>
                </c:pt>
                <c:pt idx="532">
                  <c:v>297.97281712053768</c:v>
                </c:pt>
                <c:pt idx="533">
                  <c:v>297.97281712053768</c:v>
                </c:pt>
                <c:pt idx="534">
                  <c:v>297.97281712053768</c:v>
                </c:pt>
                <c:pt idx="535">
                  <c:v>297.97281712053768</c:v>
                </c:pt>
                <c:pt idx="536">
                  <c:v>297.97281712053768</c:v>
                </c:pt>
                <c:pt idx="537">
                  <c:v>297.97281712053768</c:v>
                </c:pt>
                <c:pt idx="538">
                  <c:v>297.97281712053768</c:v>
                </c:pt>
                <c:pt idx="539">
                  <c:v>297.97281712053768</c:v>
                </c:pt>
                <c:pt idx="540">
                  <c:v>297.97281712053768</c:v>
                </c:pt>
                <c:pt idx="541">
                  <c:v>297.97281712053768</c:v>
                </c:pt>
                <c:pt idx="542">
                  <c:v>297.97281712053768</c:v>
                </c:pt>
                <c:pt idx="543">
                  <c:v>297.97281712053768</c:v>
                </c:pt>
                <c:pt idx="544">
                  <c:v>297.97281712053768</c:v>
                </c:pt>
                <c:pt idx="545">
                  <c:v>297.97281712053768</c:v>
                </c:pt>
                <c:pt idx="546">
                  <c:v>297.97281712053768</c:v>
                </c:pt>
                <c:pt idx="547">
                  <c:v>297.97281712053768</c:v>
                </c:pt>
                <c:pt idx="548">
                  <c:v>297.97281712053768</c:v>
                </c:pt>
                <c:pt idx="549">
                  <c:v>297.97281712053768</c:v>
                </c:pt>
                <c:pt idx="550">
                  <c:v>297.97281712053768</c:v>
                </c:pt>
                <c:pt idx="551">
                  <c:v>297.97281712053768</c:v>
                </c:pt>
                <c:pt idx="552">
                  <c:v>297.97281712053768</c:v>
                </c:pt>
                <c:pt idx="553">
                  <c:v>297.97281712053768</c:v>
                </c:pt>
                <c:pt idx="554">
                  <c:v>297.97281712053768</c:v>
                </c:pt>
                <c:pt idx="555">
                  <c:v>297.97281712053768</c:v>
                </c:pt>
                <c:pt idx="556">
                  <c:v>297.97281712053768</c:v>
                </c:pt>
                <c:pt idx="557">
                  <c:v>297.97281712053768</c:v>
                </c:pt>
                <c:pt idx="558">
                  <c:v>297.97281712053768</c:v>
                </c:pt>
                <c:pt idx="559">
                  <c:v>297.97281712053768</c:v>
                </c:pt>
                <c:pt idx="560">
                  <c:v>297.97281712053768</c:v>
                </c:pt>
                <c:pt idx="561">
                  <c:v>297.97281712053768</c:v>
                </c:pt>
                <c:pt idx="562">
                  <c:v>297.97281712053768</c:v>
                </c:pt>
                <c:pt idx="563">
                  <c:v>297.97281712053768</c:v>
                </c:pt>
                <c:pt idx="564">
                  <c:v>297.97281712053768</c:v>
                </c:pt>
                <c:pt idx="565">
                  <c:v>297.97281712053768</c:v>
                </c:pt>
                <c:pt idx="566">
                  <c:v>297.97281712053768</c:v>
                </c:pt>
                <c:pt idx="567">
                  <c:v>297.97281712053768</c:v>
                </c:pt>
                <c:pt idx="568">
                  <c:v>297.97281712053768</c:v>
                </c:pt>
                <c:pt idx="569">
                  <c:v>297.97281712053768</c:v>
                </c:pt>
                <c:pt idx="570">
                  <c:v>297.97281712053768</c:v>
                </c:pt>
                <c:pt idx="571">
                  <c:v>297.97281712053768</c:v>
                </c:pt>
                <c:pt idx="572">
                  <c:v>297.97281712053768</c:v>
                </c:pt>
                <c:pt idx="573">
                  <c:v>297.97281712053768</c:v>
                </c:pt>
                <c:pt idx="574">
                  <c:v>297.97281712053768</c:v>
                </c:pt>
                <c:pt idx="575">
                  <c:v>297.97281712053768</c:v>
                </c:pt>
                <c:pt idx="576">
                  <c:v>297.97281712053768</c:v>
                </c:pt>
                <c:pt idx="577">
                  <c:v>297.97281712053768</c:v>
                </c:pt>
                <c:pt idx="578">
                  <c:v>297.97281712053768</c:v>
                </c:pt>
                <c:pt idx="579">
                  <c:v>297.97281712053768</c:v>
                </c:pt>
                <c:pt idx="580">
                  <c:v>297.97281712053768</c:v>
                </c:pt>
                <c:pt idx="581">
                  <c:v>297.97281712053768</c:v>
                </c:pt>
                <c:pt idx="582">
                  <c:v>297.97281712053768</c:v>
                </c:pt>
                <c:pt idx="583">
                  <c:v>297.97281712053768</c:v>
                </c:pt>
                <c:pt idx="584">
                  <c:v>297.97281712053768</c:v>
                </c:pt>
                <c:pt idx="585">
                  <c:v>297.97281712053768</c:v>
                </c:pt>
                <c:pt idx="586">
                  <c:v>297.97281712053768</c:v>
                </c:pt>
                <c:pt idx="587">
                  <c:v>297.97281712053768</c:v>
                </c:pt>
                <c:pt idx="588">
                  <c:v>297.97281712053768</c:v>
                </c:pt>
                <c:pt idx="589">
                  <c:v>297.97281712053768</c:v>
                </c:pt>
                <c:pt idx="590">
                  <c:v>297.97281712053768</c:v>
                </c:pt>
                <c:pt idx="591">
                  <c:v>297.97281712053768</c:v>
                </c:pt>
                <c:pt idx="592">
                  <c:v>297.97281712053768</c:v>
                </c:pt>
                <c:pt idx="593">
                  <c:v>297.97281712053768</c:v>
                </c:pt>
                <c:pt idx="594">
                  <c:v>297.97281712053768</c:v>
                </c:pt>
                <c:pt idx="595">
                  <c:v>297.97281712053768</c:v>
                </c:pt>
                <c:pt idx="596">
                  <c:v>297.97281712053768</c:v>
                </c:pt>
                <c:pt idx="597">
                  <c:v>297.97281712053768</c:v>
                </c:pt>
                <c:pt idx="598">
                  <c:v>297.97281712053768</c:v>
                </c:pt>
                <c:pt idx="599">
                  <c:v>297.97281712053768</c:v>
                </c:pt>
                <c:pt idx="600">
                  <c:v>297.97281712053768</c:v>
                </c:pt>
                <c:pt idx="601">
                  <c:v>297.97281712053768</c:v>
                </c:pt>
                <c:pt idx="602">
                  <c:v>297.97281712053768</c:v>
                </c:pt>
                <c:pt idx="603">
                  <c:v>297.97281712053768</c:v>
                </c:pt>
                <c:pt idx="604">
                  <c:v>297.97281712053768</c:v>
                </c:pt>
                <c:pt idx="605">
                  <c:v>297.97281712053768</c:v>
                </c:pt>
                <c:pt idx="606">
                  <c:v>297.97281712053768</c:v>
                </c:pt>
                <c:pt idx="607">
                  <c:v>297.97281712053768</c:v>
                </c:pt>
                <c:pt idx="608">
                  <c:v>297.97281712053768</c:v>
                </c:pt>
                <c:pt idx="609">
                  <c:v>297.97281712053768</c:v>
                </c:pt>
                <c:pt idx="610">
                  <c:v>297.97281712053768</c:v>
                </c:pt>
                <c:pt idx="611">
                  <c:v>297.97281712053768</c:v>
                </c:pt>
                <c:pt idx="612">
                  <c:v>297.97281712053768</c:v>
                </c:pt>
                <c:pt idx="613">
                  <c:v>297.97281712053768</c:v>
                </c:pt>
                <c:pt idx="614">
                  <c:v>297.97281712053768</c:v>
                </c:pt>
                <c:pt idx="615">
                  <c:v>297.97281712053768</c:v>
                </c:pt>
                <c:pt idx="616">
                  <c:v>297.97281712053768</c:v>
                </c:pt>
                <c:pt idx="617">
                  <c:v>297.97281712053768</c:v>
                </c:pt>
                <c:pt idx="618">
                  <c:v>297.97281712053768</c:v>
                </c:pt>
                <c:pt idx="619">
                  <c:v>297.97281712053768</c:v>
                </c:pt>
                <c:pt idx="620">
                  <c:v>297.97281712053768</c:v>
                </c:pt>
                <c:pt idx="621">
                  <c:v>297.97281712053768</c:v>
                </c:pt>
                <c:pt idx="622">
                  <c:v>297.97281712053768</c:v>
                </c:pt>
                <c:pt idx="623">
                  <c:v>297.97281712053768</c:v>
                </c:pt>
                <c:pt idx="624">
                  <c:v>297.97281712053768</c:v>
                </c:pt>
                <c:pt idx="625">
                  <c:v>297.97281712053768</c:v>
                </c:pt>
                <c:pt idx="626">
                  <c:v>297.97281712053768</c:v>
                </c:pt>
                <c:pt idx="627">
                  <c:v>297.97281712053768</c:v>
                </c:pt>
                <c:pt idx="628">
                  <c:v>297.97281712053768</c:v>
                </c:pt>
                <c:pt idx="629">
                  <c:v>297.97281712053768</c:v>
                </c:pt>
                <c:pt idx="630">
                  <c:v>297.97281712053768</c:v>
                </c:pt>
                <c:pt idx="631">
                  <c:v>297.97281712053768</c:v>
                </c:pt>
                <c:pt idx="632">
                  <c:v>297.97281712053768</c:v>
                </c:pt>
                <c:pt idx="633">
                  <c:v>297.97281712053768</c:v>
                </c:pt>
                <c:pt idx="634">
                  <c:v>297.97281712053768</c:v>
                </c:pt>
                <c:pt idx="635">
                  <c:v>297.97281712053768</c:v>
                </c:pt>
                <c:pt idx="636">
                  <c:v>297.97281712053768</c:v>
                </c:pt>
                <c:pt idx="637">
                  <c:v>297.97281712053768</c:v>
                </c:pt>
                <c:pt idx="638">
                  <c:v>297.97281712053768</c:v>
                </c:pt>
                <c:pt idx="639">
                  <c:v>297.97281712053768</c:v>
                </c:pt>
                <c:pt idx="640">
                  <c:v>297.97281712053768</c:v>
                </c:pt>
                <c:pt idx="641">
                  <c:v>297.97281712053768</c:v>
                </c:pt>
                <c:pt idx="642">
                  <c:v>297.97281712053768</c:v>
                </c:pt>
                <c:pt idx="643">
                  <c:v>297.97281712053768</c:v>
                </c:pt>
                <c:pt idx="644">
                  <c:v>297.97281712053768</c:v>
                </c:pt>
                <c:pt idx="645">
                  <c:v>297.97281712053768</c:v>
                </c:pt>
                <c:pt idx="646">
                  <c:v>297.97281712053768</c:v>
                </c:pt>
                <c:pt idx="647">
                  <c:v>297.97281712053768</c:v>
                </c:pt>
                <c:pt idx="648">
                  <c:v>297.97281712053768</c:v>
                </c:pt>
                <c:pt idx="649">
                  <c:v>297.97281712053768</c:v>
                </c:pt>
                <c:pt idx="650">
                  <c:v>297.97281712053768</c:v>
                </c:pt>
                <c:pt idx="651">
                  <c:v>297.97281712053768</c:v>
                </c:pt>
                <c:pt idx="652">
                  <c:v>297.97281712053768</c:v>
                </c:pt>
                <c:pt idx="653">
                  <c:v>297.97281712053768</c:v>
                </c:pt>
                <c:pt idx="654">
                  <c:v>297.97281712053768</c:v>
                </c:pt>
                <c:pt idx="655">
                  <c:v>297.97281712053768</c:v>
                </c:pt>
                <c:pt idx="656">
                  <c:v>297.97281712053768</c:v>
                </c:pt>
                <c:pt idx="657">
                  <c:v>297.97281712053768</c:v>
                </c:pt>
                <c:pt idx="658">
                  <c:v>297.97281712053768</c:v>
                </c:pt>
                <c:pt idx="659">
                  <c:v>297.97281712053768</c:v>
                </c:pt>
                <c:pt idx="660">
                  <c:v>297.97281712053768</c:v>
                </c:pt>
                <c:pt idx="661">
                  <c:v>297.97281712053768</c:v>
                </c:pt>
                <c:pt idx="662">
                  <c:v>297.97281712053768</c:v>
                </c:pt>
                <c:pt idx="663">
                  <c:v>297.97281712053768</c:v>
                </c:pt>
                <c:pt idx="664">
                  <c:v>297.97281712053768</c:v>
                </c:pt>
                <c:pt idx="665">
                  <c:v>297.97281712053768</c:v>
                </c:pt>
                <c:pt idx="666">
                  <c:v>297.97281712053768</c:v>
                </c:pt>
                <c:pt idx="667">
                  <c:v>297.97281712053768</c:v>
                </c:pt>
                <c:pt idx="668">
                  <c:v>297.97281712053768</c:v>
                </c:pt>
                <c:pt idx="669">
                  <c:v>297.97281712053768</c:v>
                </c:pt>
                <c:pt idx="670">
                  <c:v>297.97281712053768</c:v>
                </c:pt>
                <c:pt idx="671">
                  <c:v>297.97281712053768</c:v>
                </c:pt>
                <c:pt idx="672">
                  <c:v>297.97281712053768</c:v>
                </c:pt>
                <c:pt idx="673">
                  <c:v>297.97281712053768</c:v>
                </c:pt>
                <c:pt idx="674">
                  <c:v>297.97281712053768</c:v>
                </c:pt>
                <c:pt idx="675">
                  <c:v>297.97281712053768</c:v>
                </c:pt>
                <c:pt idx="676">
                  <c:v>297.97281712053768</c:v>
                </c:pt>
                <c:pt idx="677">
                  <c:v>297.97281712053768</c:v>
                </c:pt>
                <c:pt idx="678">
                  <c:v>297.97281712053768</c:v>
                </c:pt>
                <c:pt idx="679">
                  <c:v>297.97281712053768</c:v>
                </c:pt>
                <c:pt idx="680">
                  <c:v>297.97281712053768</c:v>
                </c:pt>
                <c:pt idx="681">
                  <c:v>297.97281712053768</c:v>
                </c:pt>
                <c:pt idx="682">
                  <c:v>297.97281712053768</c:v>
                </c:pt>
                <c:pt idx="683">
                  <c:v>297.97281712053768</c:v>
                </c:pt>
                <c:pt idx="684">
                  <c:v>297.97281712053768</c:v>
                </c:pt>
                <c:pt idx="685">
                  <c:v>297.97281712053768</c:v>
                </c:pt>
                <c:pt idx="686">
                  <c:v>297.97281712053768</c:v>
                </c:pt>
                <c:pt idx="687">
                  <c:v>297.97281712053768</c:v>
                </c:pt>
                <c:pt idx="688">
                  <c:v>297.97281712053768</c:v>
                </c:pt>
                <c:pt idx="689">
                  <c:v>297.97281712053768</c:v>
                </c:pt>
                <c:pt idx="690">
                  <c:v>297.97281712053768</c:v>
                </c:pt>
                <c:pt idx="691">
                  <c:v>297.97281712053768</c:v>
                </c:pt>
                <c:pt idx="692">
                  <c:v>297.97281712053768</c:v>
                </c:pt>
                <c:pt idx="693">
                  <c:v>297.97281712053768</c:v>
                </c:pt>
                <c:pt idx="694">
                  <c:v>297.97281712053768</c:v>
                </c:pt>
                <c:pt idx="695">
                  <c:v>297.97281712053768</c:v>
                </c:pt>
                <c:pt idx="696">
                  <c:v>297.97281712053768</c:v>
                </c:pt>
                <c:pt idx="697">
                  <c:v>297.97281712053768</c:v>
                </c:pt>
                <c:pt idx="698">
                  <c:v>297.97281712053768</c:v>
                </c:pt>
                <c:pt idx="699">
                  <c:v>297.97281712053768</c:v>
                </c:pt>
                <c:pt idx="700">
                  <c:v>297.97281712053768</c:v>
                </c:pt>
                <c:pt idx="701">
                  <c:v>297.97281712053768</c:v>
                </c:pt>
                <c:pt idx="702">
                  <c:v>297.97281712053768</c:v>
                </c:pt>
                <c:pt idx="703">
                  <c:v>297.97281712053768</c:v>
                </c:pt>
                <c:pt idx="704">
                  <c:v>297.97281712053768</c:v>
                </c:pt>
                <c:pt idx="705">
                  <c:v>297.97281712053768</c:v>
                </c:pt>
                <c:pt idx="706">
                  <c:v>297.97281712053768</c:v>
                </c:pt>
                <c:pt idx="707">
                  <c:v>297.97281712053768</c:v>
                </c:pt>
                <c:pt idx="708">
                  <c:v>297.97281712053768</c:v>
                </c:pt>
                <c:pt idx="709">
                  <c:v>297.97281712053768</c:v>
                </c:pt>
                <c:pt idx="710">
                  <c:v>297.97281712053768</c:v>
                </c:pt>
                <c:pt idx="711">
                  <c:v>297.97281712053768</c:v>
                </c:pt>
                <c:pt idx="712">
                  <c:v>297.97281712053768</c:v>
                </c:pt>
                <c:pt idx="713">
                  <c:v>297.97281712053768</c:v>
                </c:pt>
                <c:pt idx="714">
                  <c:v>297.97281712053768</c:v>
                </c:pt>
                <c:pt idx="715">
                  <c:v>297.97281712053768</c:v>
                </c:pt>
                <c:pt idx="716">
                  <c:v>297.97281712053768</c:v>
                </c:pt>
                <c:pt idx="717">
                  <c:v>297.97281712053768</c:v>
                </c:pt>
                <c:pt idx="718">
                  <c:v>297.97281712053768</c:v>
                </c:pt>
                <c:pt idx="719">
                  <c:v>297.97281712053768</c:v>
                </c:pt>
                <c:pt idx="720">
                  <c:v>297.97281712053768</c:v>
                </c:pt>
                <c:pt idx="721">
                  <c:v>297.97281712053768</c:v>
                </c:pt>
                <c:pt idx="722">
                  <c:v>297.97281712053768</c:v>
                </c:pt>
                <c:pt idx="723">
                  <c:v>297.97281712053768</c:v>
                </c:pt>
                <c:pt idx="724">
                  <c:v>297.97281712053768</c:v>
                </c:pt>
                <c:pt idx="725">
                  <c:v>297.97281712053768</c:v>
                </c:pt>
                <c:pt idx="726">
                  <c:v>297.97281712053768</c:v>
                </c:pt>
                <c:pt idx="727">
                  <c:v>297.97281712053768</c:v>
                </c:pt>
                <c:pt idx="728">
                  <c:v>297.97281712053768</c:v>
                </c:pt>
                <c:pt idx="729">
                  <c:v>297.97281712053768</c:v>
                </c:pt>
                <c:pt idx="730">
                  <c:v>297.97281712053768</c:v>
                </c:pt>
                <c:pt idx="731">
                  <c:v>297.97281712053768</c:v>
                </c:pt>
                <c:pt idx="732">
                  <c:v>297.97281712053768</c:v>
                </c:pt>
                <c:pt idx="733">
                  <c:v>297.97281712053768</c:v>
                </c:pt>
                <c:pt idx="734">
                  <c:v>297.97281712053768</c:v>
                </c:pt>
                <c:pt idx="735">
                  <c:v>297.97281712053768</c:v>
                </c:pt>
                <c:pt idx="736">
                  <c:v>297.97281712053768</c:v>
                </c:pt>
                <c:pt idx="737">
                  <c:v>297.97281712053768</c:v>
                </c:pt>
                <c:pt idx="738">
                  <c:v>297.97281712053768</c:v>
                </c:pt>
                <c:pt idx="739">
                  <c:v>297.97281712053768</c:v>
                </c:pt>
                <c:pt idx="740">
                  <c:v>297.97281712053768</c:v>
                </c:pt>
                <c:pt idx="741">
                  <c:v>297.97281712053768</c:v>
                </c:pt>
                <c:pt idx="742">
                  <c:v>297.97281712053768</c:v>
                </c:pt>
                <c:pt idx="743">
                  <c:v>297.97281712053768</c:v>
                </c:pt>
                <c:pt idx="744">
                  <c:v>297.97281712053768</c:v>
                </c:pt>
                <c:pt idx="745">
                  <c:v>297.97281712053768</c:v>
                </c:pt>
                <c:pt idx="746">
                  <c:v>297.97281712053768</c:v>
                </c:pt>
                <c:pt idx="747">
                  <c:v>297.97281712053768</c:v>
                </c:pt>
                <c:pt idx="748">
                  <c:v>297.97281712053768</c:v>
                </c:pt>
                <c:pt idx="749">
                  <c:v>297.97281712053768</c:v>
                </c:pt>
                <c:pt idx="750">
                  <c:v>297.97281712053768</c:v>
                </c:pt>
                <c:pt idx="751">
                  <c:v>297.97281712053768</c:v>
                </c:pt>
                <c:pt idx="752">
                  <c:v>297.97281712053768</c:v>
                </c:pt>
                <c:pt idx="753">
                  <c:v>297.97281712053768</c:v>
                </c:pt>
                <c:pt idx="754">
                  <c:v>297.97281712053768</c:v>
                </c:pt>
                <c:pt idx="755">
                  <c:v>297.97281712053768</c:v>
                </c:pt>
                <c:pt idx="756">
                  <c:v>297.97281712053768</c:v>
                </c:pt>
                <c:pt idx="757">
                  <c:v>297.97281712053768</c:v>
                </c:pt>
                <c:pt idx="758">
                  <c:v>297.97281712053768</c:v>
                </c:pt>
                <c:pt idx="759">
                  <c:v>297.97281712053768</c:v>
                </c:pt>
                <c:pt idx="760">
                  <c:v>297.97281712053768</c:v>
                </c:pt>
                <c:pt idx="761">
                  <c:v>297.97281712053768</c:v>
                </c:pt>
                <c:pt idx="762">
                  <c:v>297.97281712053768</c:v>
                </c:pt>
                <c:pt idx="763">
                  <c:v>297.97281712053768</c:v>
                </c:pt>
                <c:pt idx="764">
                  <c:v>297.97281712053768</c:v>
                </c:pt>
                <c:pt idx="765">
                  <c:v>297.97281712053768</c:v>
                </c:pt>
                <c:pt idx="766">
                  <c:v>297.97281712053768</c:v>
                </c:pt>
                <c:pt idx="767">
                  <c:v>297.97281712053768</c:v>
                </c:pt>
                <c:pt idx="768">
                  <c:v>297.97281712053768</c:v>
                </c:pt>
                <c:pt idx="769">
                  <c:v>297.97281712053768</c:v>
                </c:pt>
                <c:pt idx="770">
                  <c:v>297.97281712053768</c:v>
                </c:pt>
                <c:pt idx="771">
                  <c:v>297.97281712053768</c:v>
                </c:pt>
                <c:pt idx="772">
                  <c:v>297.97281712053768</c:v>
                </c:pt>
                <c:pt idx="773">
                  <c:v>297.97281712053768</c:v>
                </c:pt>
                <c:pt idx="774">
                  <c:v>297.97281712053768</c:v>
                </c:pt>
                <c:pt idx="775">
                  <c:v>297.97281712053768</c:v>
                </c:pt>
                <c:pt idx="776">
                  <c:v>297.97281712053768</c:v>
                </c:pt>
                <c:pt idx="777">
                  <c:v>297.97281712053768</c:v>
                </c:pt>
                <c:pt idx="778">
                  <c:v>297.97281712053768</c:v>
                </c:pt>
                <c:pt idx="779">
                  <c:v>297.97281712053768</c:v>
                </c:pt>
                <c:pt idx="780">
                  <c:v>297.97281712053768</c:v>
                </c:pt>
                <c:pt idx="781">
                  <c:v>297.97281712053768</c:v>
                </c:pt>
                <c:pt idx="782">
                  <c:v>297.97281712053768</c:v>
                </c:pt>
                <c:pt idx="783">
                  <c:v>297.97281712053768</c:v>
                </c:pt>
                <c:pt idx="784">
                  <c:v>297.97281712053768</c:v>
                </c:pt>
                <c:pt idx="785">
                  <c:v>297.97281712053768</c:v>
                </c:pt>
                <c:pt idx="786">
                  <c:v>297.97281712053768</c:v>
                </c:pt>
                <c:pt idx="787">
                  <c:v>297.97281712053768</c:v>
                </c:pt>
                <c:pt idx="788">
                  <c:v>297.97281712053768</c:v>
                </c:pt>
                <c:pt idx="789">
                  <c:v>297.97281712053768</c:v>
                </c:pt>
                <c:pt idx="790">
                  <c:v>297.97281712053768</c:v>
                </c:pt>
                <c:pt idx="791">
                  <c:v>297.97281712053768</c:v>
                </c:pt>
                <c:pt idx="792">
                  <c:v>297.97281712053768</c:v>
                </c:pt>
                <c:pt idx="793">
                  <c:v>297.97281712053768</c:v>
                </c:pt>
                <c:pt idx="794">
                  <c:v>297.97281712053768</c:v>
                </c:pt>
                <c:pt idx="795">
                  <c:v>297.97281712053768</c:v>
                </c:pt>
                <c:pt idx="796">
                  <c:v>297.97281712053768</c:v>
                </c:pt>
                <c:pt idx="797">
                  <c:v>297.97281712053768</c:v>
                </c:pt>
                <c:pt idx="798">
                  <c:v>297.97281712053768</c:v>
                </c:pt>
                <c:pt idx="799">
                  <c:v>297.97281712053768</c:v>
                </c:pt>
                <c:pt idx="800">
                  <c:v>297.97281712053768</c:v>
                </c:pt>
                <c:pt idx="801">
                  <c:v>297.97281712053768</c:v>
                </c:pt>
                <c:pt idx="802">
                  <c:v>297.97281712053768</c:v>
                </c:pt>
                <c:pt idx="803">
                  <c:v>297.97281712053768</c:v>
                </c:pt>
                <c:pt idx="804">
                  <c:v>297.97281712053768</c:v>
                </c:pt>
                <c:pt idx="805">
                  <c:v>297.97281712053768</c:v>
                </c:pt>
                <c:pt idx="806">
                  <c:v>297.97281712053768</c:v>
                </c:pt>
                <c:pt idx="807">
                  <c:v>297.97281712053768</c:v>
                </c:pt>
                <c:pt idx="808">
                  <c:v>297.97281712053768</c:v>
                </c:pt>
                <c:pt idx="809">
                  <c:v>297.97281712053768</c:v>
                </c:pt>
                <c:pt idx="810">
                  <c:v>297.97281712053768</c:v>
                </c:pt>
                <c:pt idx="811">
                  <c:v>297.97281712053768</c:v>
                </c:pt>
                <c:pt idx="812">
                  <c:v>297.97281712053768</c:v>
                </c:pt>
                <c:pt idx="813">
                  <c:v>297.97281712053768</c:v>
                </c:pt>
                <c:pt idx="814">
                  <c:v>297.97281712053768</c:v>
                </c:pt>
                <c:pt idx="815">
                  <c:v>297.97281712053768</c:v>
                </c:pt>
                <c:pt idx="816">
                  <c:v>297.97281712053768</c:v>
                </c:pt>
                <c:pt idx="817">
                  <c:v>297.97281712053768</c:v>
                </c:pt>
                <c:pt idx="818">
                  <c:v>297.97281712053768</c:v>
                </c:pt>
                <c:pt idx="819">
                  <c:v>297.97281712053768</c:v>
                </c:pt>
                <c:pt idx="820">
                  <c:v>297.97281712053768</c:v>
                </c:pt>
                <c:pt idx="821">
                  <c:v>297.97281712053768</c:v>
                </c:pt>
                <c:pt idx="822">
                  <c:v>297.97281712053768</c:v>
                </c:pt>
                <c:pt idx="823">
                  <c:v>297.97281712053768</c:v>
                </c:pt>
                <c:pt idx="824">
                  <c:v>297.97281712053768</c:v>
                </c:pt>
                <c:pt idx="825">
                  <c:v>297.97281712053768</c:v>
                </c:pt>
                <c:pt idx="826">
                  <c:v>297.97281712053768</c:v>
                </c:pt>
                <c:pt idx="827">
                  <c:v>297.97281712053768</c:v>
                </c:pt>
                <c:pt idx="828">
                  <c:v>297.97281712053768</c:v>
                </c:pt>
                <c:pt idx="829">
                  <c:v>297.97281712053768</c:v>
                </c:pt>
                <c:pt idx="830">
                  <c:v>297.97281712053768</c:v>
                </c:pt>
                <c:pt idx="831">
                  <c:v>297.97281712053768</c:v>
                </c:pt>
                <c:pt idx="832">
                  <c:v>297.97281712053768</c:v>
                </c:pt>
                <c:pt idx="833">
                  <c:v>297.97281712053768</c:v>
                </c:pt>
                <c:pt idx="834">
                  <c:v>297.97281712053768</c:v>
                </c:pt>
                <c:pt idx="835">
                  <c:v>297.97281712053768</c:v>
                </c:pt>
                <c:pt idx="836">
                  <c:v>297.97281712053768</c:v>
                </c:pt>
                <c:pt idx="837">
                  <c:v>297.97281712053768</c:v>
                </c:pt>
                <c:pt idx="838">
                  <c:v>297.97281712053768</c:v>
                </c:pt>
                <c:pt idx="839">
                  <c:v>297.97281712053768</c:v>
                </c:pt>
                <c:pt idx="840">
                  <c:v>297.97281712053768</c:v>
                </c:pt>
                <c:pt idx="841">
                  <c:v>297.97281712053768</c:v>
                </c:pt>
                <c:pt idx="842">
                  <c:v>297.97281712053768</c:v>
                </c:pt>
                <c:pt idx="843">
                  <c:v>297.97281712053768</c:v>
                </c:pt>
                <c:pt idx="844">
                  <c:v>297.97281712053768</c:v>
                </c:pt>
                <c:pt idx="845">
                  <c:v>297.97281712053768</c:v>
                </c:pt>
                <c:pt idx="846">
                  <c:v>297.97281712053768</c:v>
                </c:pt>
                <c:pt idx="847">
                  <c:v>297.97281712053768</c:v>
                </c:pt>
                <c:pt idx="848">
                  <c:v>297.97281712053768</c:v>
                </c:pt>
                <c:pt idx="849">
                  <c:v>297.97281712053768</c:v>
                </c:pt>
                <c:pt idx="850">
                  <c:v>297.97281712053768</c:v>
                </c:pt>
                <c:pt idx="851">
                  <c:v>297.97281712053768</c:v>
                </c:pt>
                <c:pt idx="852">
                  <c:v>297.97281712053768</c:v>
                </c:pt>
                <c:pt idx="853">
                  <c:v>297.97281712053768</c:v>
                </c:pt>
                <c:pt idx="854">
                  <c:v>297.97281712053768</c:v>
                </c:pt>
                <c:pt idx="855">
                  <c:v>297.97281712053768</c:v>
                </c:pt>
                <c:pt idx="856">
                  <c:v>297.97281712053768</c:v>
                </c:pt>
                <c:pt idx="857">
                  <c:v>297.97281712053768</c:v>
                </c:pt>
                <c:pt idx="858">
                  <c:v>297.97281712053768</c:v>
                </c:pt>
                <c:pt idx="859">
                  <c:v>297.97281712053768</c:v>
                </c:pt>
                <c:pt idx="860">
                  <c:v>297.97281712053768</c:v>
                </c:pt>
                <c:pt idx="861">
                  <c:v>297.97281712053768</c:v>
                </c:pt>
                <c:pt idx="862">
                  <c:v>297.97281712053768</c:v>
                </c:pt>
                <c:pt idx="863">
                  <c:v>297.97281712053768</c:v>
                </c:pt>
                <c:pt idx="864">
                  <c:v>297.97281712053768</c:v>
                </c:pt>
                <c:pt idx="865">
                  <c:v>297.97281712053768</c:v>
                </c:pt>
                <c:pt idx="866">
                  <c:v>297.97281712053768</c:v>
                </c:pt>
                <c:pt idx="867">
                  <c:v>297.97281712053768</c:v>
                </c:pt>
                <c:pt idx="868">
                  <c:v>297.97281712053768</c:v>
                </c:pt>
                <c:pt idx="869">
                  <c:v>297.97281712053768</c:v>
                </c:pt>
                <c:pt idx="870">
                  <c:v>297.97281712053768</c:v>
                </c:pt>
                <c:pt idx="871">
                  <c:v>297.97281712053768</c:v>
                </c:pt>
                <c:pt idx="872">
                  <c:v>297.97281712053768</c:v>
                </c:pt>
                <c:pt idx="873">
                  <c:v>297.97281712053768</c:v>
                </c:pt>
                <c:pt idx="874">
                  <c:v>297.97281712053768</c:v>
                </c:pt>
                <c:pt idx="875">
                  <c:v>297.97281712053768</c:v>
                </c:pt>
                <c:pt idx="876">
                  <c:v>297.97281712053768</c:v>
                </c:pt>
                <c:pt idx="877">
                  <c:v>297.97281712053768</c:v>
                </c:pt>
                <c:pt idx="878">
                  <c:v>297.97281712053768</c:v>
                </c:pt>
                <c:pt idx="879">
                  <c:v>297.97281712053768</c:v>
                </c:pt>
                <c:pt idx="880">
                  <c:v>297.97281712053768</c:v>
                </c:pt>
                <c:pt idx="881">
                  <c:v>297.97281712053768</c:v>
                </c:pt>
                <c:pt idx="882">
                  <c:v>297.97281712053768</c:v>
                </c:pt>
                <c:pt idx="883">
                  <c:v>297.97281712053768</c:v>
                </c:pt>
                <c:pt idx="884">
                  <c:v>297.97281712053768</c:v>
                </c:pt>
                <c:pt idx="885">
                  <c:v>297.97281712053768</c:v>
                </c:pt>
                <c:pt idx="886">
                  <c:v>297.97281712053768</c:v>
                </c:pt>
                <c:pt idx="887">
                  <c:v>297.97281712053768</c:v>
                </c:pt>
                <c:pt idx="888">
                  <c:v>297.97281712053768</c:v>
                </c:pt>
                <c:pt idx="889">
                  <c:v>297.97281712053768</c:v>
                </c:pt>
                <c:pt idx="890">
                  <c:v>297.97281712053768</c:v>
                </c:pt>
                <c:pt idx="891">
                  <c:v>297.97281712053768</c:v>
                </c:pt>
                <c:pt idx="892">
                  <c:v>297.97281712053768</c:v>
                </c:pt>
                <c:pt idx="893">
                  <c:v>297.97281712053768</c:v>
                </c:pt>
                <c:pt idx="894">
                  <c:v>297.97281712053768</c:v>
                </c:pt>
                <c:pt idx="895">
                  <c:v>297.97281712053768</c:v>
                </c:pt>
                <c:pt idx="896">
                  <c:v>297.97281712053768</c:v>
                </c:pt>
                <c:pt idx="897">
                  <c:v>297.97281712053768</c:v>
                </c:pt>
                <c:pt idx="898">
                  <c:v>297.97281712053768</c:v>
                </c:pt>
                <c:pt idx="899">
                  <c:v>297.97281712053768</c:v>
                </c:pt>
                <c:pt idx="900">
                  <c:v>297.97281712053768</c:v>
                </c:pt>
                <c:pt idx="901">
                  <c:v>297.97281712053768</c:v>
                </c:pt>
                <c:pt idx="902">
                  <c:v>297.97281712053768</c:v>
                </c:pt>
                <c:pt idx="903">
                  <c:v>297.97281712053768</c:v>
                </c:pt>
                <c:pt idx="904">
                  <c:v>297.97281712053768</c:v>
                </c:pt>
                <c:pt idx="905">
                  <c:v>297.97281712053768</c:v>
                </c:pt>
                <c:pt idx="906">
                  <c:v>297.97281712053768</c:v>
                </c:pt>
                <c:pt idx="907">
                  <c:v>297.97281712053768</c:v>
                </c:pt>
                <c:pt idx="908">
                  <c:v>297.97281712053768</c:v>
                </c:pt>
                <c:pt idx="909">
                  <c:v>297.97281712053768</c:v>
                </c:pt>
                <c:pt idx="910">
                  <c:v>297.97281712053768</c:v>
                </c:pt>
                <c:pt idx="911">
                  <c:v>297.97281712053768</c:v>
                </c:pt>
                <c:pt idx="912">
                  <c:v>297.97281712053768</c:v>
                </c:pt>
                <c:pt idx="913">
                  <c:v>297.97281712053768</c:v>
                </c:pt>
                <c:pt idx="914">
                  <c:v>297.97281712053768</c:v>
                </c:pt>
                <c:pt idx="915">
                  <c:v>297.97281712053768</c:v>
                </c:pt>
                <c:pt idx="916">
                  <c:v>297.97281712053768</c:v>
                </c:pt>
                <c:pt idx="917">
                  <c:v>297.97281712053768</c:v>
                </c:pt>
                <c:pt idx="918">
                  <c:v>297.97281712053768</c:v>
                </c:pt>
                <c:pt idx="919">
                  <c:v>297.97281712053768</c:v>
                </c:pt>
                <c:pt idx="920">
                  <c:v>297.97281712053768</c:v>
                </c:pt>
                <c:pt idx="921">
                  <c:v>297.97281712053768</c:v>
                </c:pt>
                <c:pt idx="922">
                  <c:v>297.97281712053768</c:v>
                </c:pt>
                <c:pt idx="923">
                  <c:v>297.97281712053768</c:v>
                </c:pt>
                <c:pt idx="924">
                  <c:v>297.97281712053768</c:v>
                </c:pt>
                <c:pt idx="925">
                  <c:v>297.97281712053768</c:v>
                </c:pt>
                <c:pt idx="926">
                  <c:v>297.97281712053768</c:v>
                </c:pt>
                <c:pt idx="927">
                  <c:v>297.97281712053768</c:v>
                </c:pt>
                <c:pt idx="928">
                  <c:v>297.97281712053768</c:v>
                </c:pt>
                <c:pt idx="929">
                  <c:v>297.97281712053768</c:v>
                </c:pt>
                <c:pt idx="930">
                  <c:v>297.97281712053768</c:v>
                </c:pt>
                <c:pt idx="931">
                  <c:v>297.97281712053768</c:v>
                </c:pt>
                <c:pt idx="932">
                  <c:v>297.97281712053768</c:v>
                </c:pt>
                <c:pt idx="933">
                  <c:v>297.97281712053768</c:v>
                </c:pt>
                <c:pt idx="934">
                  <c:v>297.97281712053768</c:v>
                </c:pt>
                <c:pt idx="935">
                  <c:v>297.97281712053768</c:v>
                </c:pt>
                <c:pt idx="936">
                  <c:v>297.97281712053768</c:v>
                </c:pt>
                <c:pt idx="937">
                  <c:v>297.97281712053768</c:v>
                </c:pt>
                <c:pt idx="938">
                  <c:v>297.97281712053768</c:v>
                </c:pt>
                <c:pt idx="939">
                  <c:v>297.97281712053768</c:v>
                </c:pt>
                <c:pt idx="940">
                  <c:v>297.97281712053768</c:v>
                </c:pt>
                <c:pt idx="941">
                  <c:v>297.97281712053768</c:v>
                </c:pt>
                <c:pt idx="942">
                  <c:v>297.97281712053768</c:v>
                </c:pt>
                <c:pt idx="943">
                  <c:v>297.97281712053768</c:v>
                </c:pt>
                <c:pt idx="944">
                  <c:v>297.97281712053768</c:v>
                </c:pt>
                <c:pt idx="945">
                  <c:v>297.97281712053768</c:v>
                </c:pt>
                <c:pt idx="946">
                  <c:v>297.97281712053768</c:v>
                </c:pt>
                <c:pt idx="947">
                  <c:v>297.97281712053768</c:v>
                </c:pt>
                <c:pt idx="948">
                  <c:v>297.97281712053768</c:v>
                </c:pt>
                <c:pt idx="949">
                  <c:v>297.97281712053768</c:v>
                </c:pt>
                <c:pt idx="950">
                  <c:v>297.97281712053768</c:v>
                </c:pt>
                <c:pt idx="951">
                  <c:v>297.97281712053768</c:v>
                </c:pt>
                <c:pt idx="952">
                  <c:v>297.97281712053768</c:v>
                </c:pt>
                <c:pt idx="953">
                  <c:v>297.97281712053768</c:v>
                </c:pt>
                <c:pt idx="954">
                  <c:v>297.97281712053768</c:v>
                </c:pt>
                <c:pt idx="955">
                  <c:v>297.97281712053768</c:v>
                </c:pt>
                <c:pt idx="956">
                  <c:v>297.97281712053768</c:v>
                </c:pt>
                <c:pt idx="957">
                  <c:v>297.97281712053768</c:v>
                </c:pt>
                <c:pt idx="958">
                  <c:v>297.97281712053768</c:v>
                </c:pt>
                <c:pt idx="959">
                  <c:v>297.97281712053768</c:v>
                </c:pt>
                <c:pt idx="960">
                  <c:v>297.97281712053768</c:v>
                </c:pt>
                <c:pt idx="961">
                  <c:v>297.97281712053768</c:v>
                </c:pt>
                <c:pt idx="962">
                  <c:v>297.97281712053768</c:v>
                </c:pt>
                <c:pt idx="963">
                  <c:v>297.97281712053768</c:v>
                </c:pt>
                <c:pt idx="964">
                  <c:v>297.97281712053768</c:v>
                </c:pt>
                <c:pt idx="965">
                  <c:v>297.97281712053768</c:v>
                </c:pt>
                <c:pt idx="966">
                  <c:v>297.97281712053768</c:v>
                </c:pt>
                <c:pt idx="967">
                  <c:v>297.97281712053768</c:v>
                </c:pt>
                <c:pt idx="968">
                  <c:v>297.97281712053768</c:v>
                </c:pt>
                <c:pt idx="969">
                  <c:v>297.97281712053768</c:v>
                </c:pt>
                <c:pt idx="970">
                  <c:v>297.97281712053768</c:v>
                </c:pt>
                <c:pt idx="971">
                  <c:v>297.97281712053768</c:v>
                </c:pt>
                <c:pt idx="972">
                  <c:v>297.97281712053768</c:v>
                </c:pt>
                <c:pt idx="973">
                  <c:v>297.97281712053768</c:v>
                </c:pt>
                <c:pt idx="974">
                  <c:v>297.97281712053768</c:v>
                </c:pt>
                <c:pt idx="975">
                  <c:v>297.97281712053768</c:v>
                </c:pt>
                <c:pt idx="976">
                  <c:v>297.97281712053768</c:v>
                </c:pt>
                <c:pt idx="977">
                  <c:v>297.97281712053768</c:v>
                </c:pt>
                <c:pt idx="978">
                  <c:v>297.97281712053768</c:v>
                </c:pt>
                <c:pt idx="979">
                  <c:v>297.97281712053768</c:v>
                </c:pt>
                <c:pt idx="980">
                  <c:v>297.97281712053768</c:v>
                </c:pt>
                <c:pt idx="981">
                  <c:v>297.97281712053768</c:v>
                </c:pt>
                <c:pt idx="982">
                  <c:v>297.97281712053768</c:v>
                </c:pt>
                <c:pt idx="983">
                  <c:v>297.97281712053768</c:v>
                </c:pt>
                <c:pt idx="984">
                  <c:v>297.97281712053768</c:v>
                </c:pt>
                <c:pt idx="985">
                  <c:v>297.97281712053768</c:v>
                </c:pt>
                <c:pt idx="986">
                  <c:v>297.97281712053768</c:v>
                </c:pt>
                <c:pt idx="987">
                  <c:v>297.97281712053768</c:v>
                </c:pt>
                <c:pt idx="988">
                  <c:v>297.97281712053768</c:v>
                </c:pt>
                <c:pt idx="989">
                  <c:v>297.97281712053768</c:v>
                </c:pt>
                <c:pt idx="990">
                  <c:v>297.97281712053768</c:v>
                </c:pt>
                <c:pt idx="991">
                  <c:v>297.97281712053768</c:v>
                </c:pt>
                <c:pt idx="992">
                  <c:v>297.97281712053768</c:v>
                </c:pt>
                <c:pt idx="993">
                  <c:v>297.97281712053768</c:v>
                </c:pt>
                <c:pt idx="994">
                  <c:v>297.97281712053768</c:v>
                </c:pt>
                <c:pt idx="995">
                  <c:v>297.97281712053768</c:v>
                </c:pt>
                <c:pt idx="996">
                  <c:v>297.97281712053768</c:v>
                </c:pt>
                <c:pt idx="997">
                  <c:v>297.97281712053768</c:v>
                </c:pt>
                <c:pt idx="998">
                  <c:v>297.97281712053768</c:v>
                </c:pt>
                <c:pt idx="999">
                  <c:v>297.97281712053768</c:v>
                </c:pt>
                <c:pt idx="1000">
                  <c:v>297.97281712053768</c:v>
                </c:pt>
                <c:pt idx="1001">
                  <c:v>297.97281712053768</c:v>
                </c:pt>
                <c:pt idx="1002">
                  <c:v>297.97281712053768</c:v>
                </c:pt>
                <c:pt idx="1003">
                  <c:v>297.97281712053768</c:v>
                </c:pt>
                <c:pt idx="1004">
                  <c:v>297.97281712053768</c:v>
                </c:pt>
                <c:pt idx="1005">
                  <c:v>297.97281712053768</c:v>
                </c:pt>
                <c:pt idx="1006">
                  <c:v>297.97281712053768</c:v>
                </c:pt>
                <c:pt idx="1007">
                  <c:v>297.97281712053768</c:v>
                </c:pt>
                <c:pt idx="1008">
                  <c:v>297.97281712053768</c:v>
                </c:pt>
                <c:pt idx="1009">
                  <c:v>297.97281712053768</c:v>
                </c:pt>
                <c:pt idx="1010">
                  <c:v>297.97281712053768</c:v>
                </c:pt>
                <c:pt idx="1011">
                  <c:v>297.97281712053768</c:v>
                </c:pt>
                <c:pt idx="1012">
                  <c:v>297.97281712053768</c:v>
                </c:pt>
                <c:pt idx="1013">
                  <c:v>297.97281712053768</c:v>
                </c:pt>
                <c:pt idx="1014">
                  <c:v>297.97281712053768</c:v>
                </c:pt>
                <c:pt idx="1015">
                  <c:v>297.97281712053768</c:v>
                </c:pt>
                <c:pt idx="1016">
                  <c:v>297.97281712053768</c:v>
                </c:pt>
                <c:pt idx="1017">
                  <c:v>297.97281712053768</c:v>
                </c:pt>
                <c:pt idx="1018">
                  <c:v>297.97281712053768</c:v>
                </c:pt>
                <c:pt idx="1019">
                  <c:v>297.97281712053768</c:v>
                </c:pt>
                <c:pt idx="1020">
                  <c:v>297.97281712053768</c:v>
                </c:pt>
                <c:pt idx="1021">
                  <c:v>297.97281712053768</c:v>
                </c:pt>
                <c:pt idx="1022">
                  <c:v>297.97281712053768</c:v>
                </c:pt>
                <c:pt idx="1023">
                  <c:v>297.97281712053768</c:v>
                </c:pt>
                <c:pt idx="1024">
                  <c:v>297.97281712053768</c:v>
                </c:pt>
                <c:pt idx="1025">
                  <c:v>297.97281712053768</c:v>
                </c:pt>
                <c:pt idx="1026">
                  <c:v>297.97281712053768</c:v>
                </c:pt>
                <c:pt idx="1027">
                  <c:v>297.97281712053768</c:v>
                </c:pt>
                <c:pt idx="1028">
                  <c:v>297.97281712053768</c:v>
                </c:pt>
                <c:pt idx="1029">
                  <c:v>297.97281712053768</c:v>
                </c:pt>
                <c:pt idx="1030">
                  <c:v>297.97281712053768</c:v>
                </c:pt>
                <c:pt idx="1031">
                  <c:v>297.97281712053768</c:v>
                </c:pt>
                <c:pt idx="1032">
                  <c:v>297.97281712053768</c:v>
                </c:pt>
                <c:pt idx="1033">
                  <c:v>297.97281712053768</c:v>
                </c:pt>
                <c:pt idx="1034">
                  <c:v>297.97281712053768</c:v>
                </c:pt>
                <c:pt idx="1035">
                  <c:v>297.97281712053768</c:v>
                </c:pt>
                <c:pt idx="1036">
                  <c:v>297.97281712053768</c:v>
                </c:pt>
                <c:pt idx="1037">
                  <c:v>297.97281712053768</c:v>
                </c:pt>
                <c:pt idx="1038">
                  <c:v>297.97281712053768</c:v>
                </c:pt>
                <c:pt idx="1039">
                  <c:v>297.97281712053768</c:v>
                </c:pt>
                <c:pt idx="1040">
                  <c:v>297.97281712053768</c:v>
                </c:pt>
                <c:pt idx="1041">
                  <c:v>297.97281712053768</c:v>
                </c:pt>
                <c:pt idx="1042">
                  <c:v>297.97281712053768</c:v>
                </c:pt>
                <c:pt idx="1043">
                  <c:v>297.97281712053768</c:v>
                </c:pt>
                <c:pt idx="1044">
                  <c:v>297.97281712053768</c:v>
                </c:pt>
                <c:pt idx="1045">
                  <c:v>297.97281712053768</c:v>
                </c:pt>
                <c:pt idx="1046">
                  <c:v>297.97281712053768</c:v>
                </c:pt>
                <c:pt idx="1047">
                  <c:v>297.97281712053768</c:v>
                </c:pt>
                <c:pt idx="1048">
                  <c:v>297.97281712053768</c:v>
                </c:pt>
                <c:pt idx="1049">
                  <c:v>297.97281712053768</c:v>
                </c:pt>
                <c:pt idx="1050">
                  <c:v>297.97281712053768</c:v>
                </c:pt>
                <c:pt idx="1051">
                  <c:v>297.97281712053768</c:v>
                </c:pt>
                <c:pt idx="1052">
                  <c:v>297.97281712053768</c:v>
                </c:pt>
                <c:pt idx="1053">
                  <c:v>297.97281712053768</c:v>
                </c:pt>
                <c:pt idx="1054">
                  <c:v>297.97281712053768</c:v>
                </c:pt>
                <c:pt idx="1055">
                  <c:v>297.97281712053768</c:v>
                </c:pt>
                <c:pt idx="1056">
                  <c:v>297.97281712053768</c:v>
                </c:pt>
                <c:pt idx="1057">
                  <c:v>297.97281712053768</c:v>
                </c:pt>
                <c:pt idx="1058">
                  <c:v>297.97281712053768</c:v>
                </c:pt>
                <c:pt idx="1059">
                  <c:v>297.97281712053768</c:v>
                </c:pt>
                <c:pt idx="1060">
                  <c:v>297.97281712053768</c:v>
                </c:pt>
                <c:pt idx="1061">
                  <c:v>297.97281712053768</c:v>
                </c:pt>
                <c:pt idx="1062">
                  <c:v>297.97281712053768</c:v>
                </c:pt>
                <c:pt idx="1063">
                  <c:v>297.97281712053768</c:v>
                </c:pt>
                <c:pt idx="1064">
                  <c:v>297.97281712053768</c:v>
                </c:pt>
                <c:pt idx="1065">
                  <c:v>297.97281712053768</c:v>
                </c:pt>
                <c:pt idx="1066">
                  <c:v>297.97281712053768</c:v>
                </c:pt>
                <c:pt idx="1067">
                  <c:v>297.97281712053768</c:v>
                </c:pt>
                <c:pt idx="1068">
                  <c:v>297.97281712053768</c:v>
                </c:pt>
                <c:pt idx="1069">
                  <c:v>297.97281712053768</c:v>
                </c:pt>
                <c:pt idx="1070">
                  <c:v>297.97281712053768</c:v>
                </c:pt>
                <c:pt idx="1071">
                  <c:v>297.97281712053768</c:v>
                </c:pt>
                <c:pt idx="1072">
                  <c:v>297.97281712053768</c:v>
                </c:pt>
                <c:pt idx="1073">
                  <c:v>297.97281712053768</c:v>
                </c:pt>
                <c:pt idx="1074">
                  <c:v>297.97281712053768</c:v>
                </c:pt>
                <c:pt idx="1075">
                  <c:v>297.97281712053768</c:v>
                </c:pt>
                <c:pt idx="1076">
                  <c:v>297.97281712053768</c:v>
                </c:pt>
                <c:pt idx="1077">
                  <c:v>297.97281712053768</c:v>
                </c:pt>
                <c:pt idx="1078">
                  <c:v>297.97281712053768</c:v>
                </c:pt>
                <c:pt idx="1079">
                  <c:v>297.97281712053768</c:v>
                </c:pt>
                <c:pt idx="1080">
                  <c:v>297.97281712053768</c:v>
                </c:pt>
                <c:pt idx="1081">
                  <c:v>297.97281712053768</c:v>
                </c:pt>
                <c:pt idx="1082">
                  <c:v>297.97281712053768</c:v>
                </c:pt>
                <c:pt idx="1083">
                  <c:v>297.97281712053768</c:v>
                </c:pt>
                <c:pt idx="1084">
                  <c:v>297.97281712053768</c:v>
                </c:pt>
                <c:pt idx="1085">
                  <c:v>297.97281712053768</c:v>
                </c:pt>
                <c:pt idx="1086">
                  <c:v>297.97281712053768</c:v>
                </c:pt>
                <c:pt idx="1087">
                  <c:v>297.97281712053768</c:v>
                </c:pt>
                <c:pt idx="1088">
                  <c:v>297.97281712053768</c:v>
                </c:pt>
                <c:pt idx="1089">
                  <c:v>297.97281712053768</c:v>
                </c:pt>
                <c:pt idx="1090">
                  <c:v>297.97281712053768</c:v>
                </c:pt>
                <c:pt idx="1091">
                  <c:v>297.97281712053768</c:v>
                </c:pt>
                <c:pt idx="1092">
                  <c:v>297.97281712053768</c:v>
                </c:pt>
                <c:pt idx="1093">
                  <c:v>297.97281712053768</c:v>
                </c:pt>
                <c:pt idx="1094">
                  <c:v>297.97281712053768</c:v>
                </c:pt>
                <c:pt idx="1095">
                  <c:v>297.97281712053768</c:v>
                </c:pt>
                <c:pt idx="1096">
                  <c:v>297.97281712053768</c:v>
                </c:pt>
                <c:pt idx="1097">
                  <c:v>297.97281712053768</c:v>
                </c:pt>
                <c:pt idx="1098">
                  <c:v>297.97281712053768</c:v>
                </c:pt>
                <c:pt idx="1099">
                  <c:v>297.97281712053768</c:v>
                </c:pt>
                <c:pt idx="1100">
                  <c:v>297.97281712053768</c:v>
                </c:pt>
                <c:pt idx="1101">
                  <c:v>297.97281712053768</c:v>
                </c:pt>
                <c:pt idx="1102">
                  <c:v>297.97281712053768</c:v>
                </c:pt>
                <c:pt idx="1103">
                  <c:v>297.97281712053768</c:v>
                </c:pt>
                <c:pt idx="1104">
                  <c:v>297.97281712053768</c:v>
                </c:pt>
                <c:pt idx="1105">
                  <c:v>297.97281712053768</c:v>
                </c:pt>
                <c:pt idx="1106">
                  <c:v>297.97281712053768</c:v>
                </c:pt>
                <c:pt idx="1107">
                  <c:v>297.97281712053768</c:v>
                </c:pt>
                <c:pt idx="1108">
                  <c:v>297.97281712053768</c:v>
                </c:pt>
                <c:pt idx="1109">
                  <c:v>297.97281712053768</c:v>
                </c:pt>
                <c:pt idx="1110">
                  <c:v>297.97281712053768</c:v>
                </c:pt>
                <c:pt idx="1111">
                  <c:v>297.97281712053768</c:v>
                </c:pt>
                <c:pt idx="1112">
                  <c:v>297.97281712053768</c:v>
                </c:pt>
                <c:pt idx="1113">
                  <c:v>297.97281712053768</c:v>
                </c:pt>
                <c:pt idx="1114">
                  <c:v>297.97281712053768</c:v>
                </c:pt>
                <c:pt idx="1115">
                  <c:v>297.97281712053768</c:v>
                </c:pt>
                <c:pt idx="1116">
                  <c:v>297.97281712053768</c:v>
                </c:pt>
                <c:pt idx="1117">
                  <c:v>297.97281712053768</c:v>
                </c:pt>
                <c:pt idx="1118">
                  <c:v>297.97281712053768</c:v>
                </c:pt>
                <c:pt idx="1119">
                  <c:v>297.97281712053768</c:v>
                </c:pt>
                <c:pt idx="1120">
                  <c:v>297.97281712053768</c:v>
                </c:pt>
                <c:pt idx="1121">
                  <c:v>297.97281712053768</c:v>
                </c:pt>
                <c:pt idx="1122">
                  <c:v>297.97281712053768</c:v>
                </c:pt>
                <c:pt idx="1123">
                  <c:v>297.97281712053768</c:v>
                </c:pt>
                <c:pt idx="1124">
                  <c:v>297.97281712053768</c:v>
                </c:pt>
                <c:pt idx="1125">
                  <c:v>297.97281712053768</c:v>
                </c:pt>
                <c:pt idx="1126">
                  <c:v>297.97281712053768</c:v>
                </c:pt>
                <c:pt idx="1127">
                  <c:v>297.97281712053768</c:v>
                </c:pt>
                <c:pt idx="1128">
                  <c:v>297.97281712053768</c:v>
                </c:pt>
                <c:pt idx="1129">
                  <c:v>297.97281712053768</c:v>
                </c:pt>
                <c:pt idx="1130">
                  <c:v>297.97281712053768</c:v>
                </c:pt>
                <c:pt idx="1131">
                  <c:v>297.97281712053768</c:v>
                </c:pt>
                <c:pt idx="1132">
                  <c:v>297.97281712053768</c:v>
                </c:pt>
                <c:pt idx="1133">
                  <c:v>297.97281712053768</c:v>
                </c:pt>
                <c:pt idx="1134">
                  <c:v>297.97281712053768</c:v>
                </c:pt>
                <c:pt idx="1135">
                  <c:v>297.97281712053768</c:v>
                </c:pt>
                <c:pt idx="1136">
                  <c:v>297.97281712053768</c:v>
                </c:pt>
                <c:pt idx="1137">
                  <c:v>297.97281712053768</c:v>
                </c:pt>
                <c:pt idx="1138">
                  <c:v>297.97281712053768</c:v>
                </c:pt>
                <c:pt idx="1139">
                  <c:v>297.97281712053768</c:v>
                </c:pt>
                <c:pt idx="1140">
                  <c:v>297.97281712053768</c:v>
                </c:pt>
                <c:pt idx="1141">
                  <c:v>297.97281712053768</c:v>
                </c:pt>
                <c:pt idx="1142">
                  <c:v>297.97281712053768</c:v>
                </c:pt>
                <c:pt idx="1143">
                  <c:v>297.97281712053768</c:v>
                </c:pt>
                <c:pt idx="1144">
                  <c:v>297.97281712053768</c:v>
                </c:pt>
                <c:pt idx="1145">
                  <c:v>297.97281712053768</c:v>
                </c:pt>
                <c:pt idx="1146">
                  <c:v>297.97281712053768</c:v>
                </c:pt>
                <c:pt idx="1147">
                  <c:v>297.97281712053768</c:v>
                </c:pt>
                <c:pt idx="1148">
                  <c:v>297.97281712053768</c:v>
                </c:pt>
                <c:pt idx="1149">
                  <c:v>297.97281712053768</c:v>
                </c:pt>
                <c:pt idx="1150">
                  <c:v>297.97281712053768</c:v>
                </c:pt>
                <c:pt idx="1151">
                  <c:v>297.97281712053768</c:v>
                </c:pt>
                <c:pt idx="1152">
                  <c:v>297.97281712053768</c:v>
                </c:pt>
                <c:pt idx="1153">
                  <c:v>297.97281712053768</c:v>
                </c:pt>
                <c:pt idx="1154">
                  <c:v>297.97281712053768</c:v>
                </c:pt>
                <c:pt idx="1155">
                  <c:v>297.97281712053768</c:v>
                </c:pt>
                <c:pt idx="1156">
                  <c:v>297.97281712053768</c:v>
                </c:pt>
                <c:pt idx="1157">
                  <c:v>297.97281712053768</c:v>
                </c:pt>
                <c:pt idx="1158">
                  <c:v>297.97281712053768</c:v>
                </c:pt>
                <c:pt idx="1159">
                  <c:v>297.97281712053768</c:v>
                </c:pt>
                <c:pt idx="1160">
                  <c:v>297.97281712053768</c:v>
                </c:pt>
                <c:pt idx="1161">
                  <c:v>297.97281712053768</c:v>
                </c:pt>
                <c:pt idx="1162">
                  <c:v>297.97281712053768</c:v>
                </c:pt>
                <c:pt idx="1163">
                  <c:v>297.97281712053768</c:v>
                </c:pt>
                <c:pt idx="1164">
                  <c:v>297.97281712053768</c:v>
                </c:pt>
                <c:pt idx="1165">
                  <c:v>297.97281712053768</c:v>
                </c:pt>
                <c:pt idx="1166">
                  <c:v>297.97281712053768</c:v>
                </c:pt>
                <c:pt idx="1167">
                  <c:v>297.97281712053768</c:v>
                </c:pt>
                <c:pt idx="1168">
                  <c:v>297.97281712053768</c:v>
                </c:pt>
                <c:pt idx="1169">
                  <c:v>297.97281712053768</c:v>
                </c:pt>
                <c:pt idx="1170">
                  <c:v>297.97281712053768</c:v>
                </c:pt>
                <c:pt idx="1171">
                  <c:v>297.97281712053768</c:v>
                </c:pt>
                <c:pt idx="1172">
                  <c:v>297.97281712053768</c:v>
                </c:pt>
                <c:pt idx="1173">
                  <c:v>297.97281712053768</c:v>
                </c:pt>
                <c:pt idx="1174">
                  <c:v>297.97281712053768</c:v>
                </c:pt>
                <c:pt idx="1175">
                  <c:v>297.97281712053768</c:v>
                </c:pt>
                <c:pt idx="1176">
                  <c:v>297.97281712053768</c:v>
                </c:pt>
                <c:pt idx="1177">
                  <c:v>297.97281712053768</c:v>
                </c:pt>
                <c:pt idx="1178">
                  <c:v>297.97281712053768</c:v>
                </c:pt>
                <c:pt idx="1179">
                  <c:v>297.97281712053768</c:v>
                </c:pt>
                <c:pt idx="1180">
                  <c:v>297.97281712053768</c:v>
                </c:pt>
                <c:pt idx="1181">
                  <c:v>297.97281712053768</c:v>
                </c:pt>
                <c:pt idx="1182">
                  <c:v>297.97281712053768</c:v>
                </c:pt>
                <c:pt idx="1183">
                  <c:v>297.97281712053768</c:v>
                </c:pt>
                <c:pt idx="1184">
                  <c:v>297.97281712053768</c:v>
                </c:pt>
                <c:pt idx="1185">
                  <c:v>297.97281712053768</c:v>
                </c:pt>
                <c:pt idx="1186">
                  <c:v>297.97281712053768</c:v>
                </c:pt>
                <c:pt idx="1187">
                  <c:v>297.97281712053768</c:v>
                </c:pt>
                <c:pt idx="1188">
                  <c:v>297.97281712053768</c:v>
                </c:pt>
                <c:pt idx="1189">
                  <c:v>297.97281712053768</c:v>
                </c:pt>
                <c:pt idx="1190">
                  <c:v>297.97281712053768</c:v>
                </c:pt>
                <c:pt idx="1191">
                  <c:v>297.97281712053768</c:v>
                </c:pt>
                <c:pt idx="1192">
                  <c:v>297.97281712053768</c:v>
                </c:pt>
                <c:pt idx="1193">
                  <c:v>297.97281712053768</c:v>
                </c:pt>
                <c:pt idx="1194">
                  <c:v>297.97281712053768</c:v>
                </c:pt>
                <c:pt idx="1195">
                  <c:v>297.97281712053768</c:v>
                </c:pt>
                <c:pt idx="1196">
                  <c:v>297.97281712053768</c:v>
                </c:pt>
                <c:pt idx="1197">
                  <c:v>297.97281712053768</c:v>
                </c:pt>
                <c:pt idx="1198">
                  <c:v>297.97281712053768</c:v>
                </c:pt>
                <c:pt idx="1199">
                  <c:v>297.97281712053768</c:v>
                </c:pt>
                <c:pt idx="1200">
                  <c:v>297.97281712053768</c:v>
                </c:pt>
                <c:pt idx="1201">
                  <c:v>297.97281712053768</c:v>
                </c:pt>
                <c:pt idx="1202">
                  <c:v>297.97281712053768</c:v>
                </c:pt>
                <c:pt idx="1203">
                  <c:v>297.97281712053768</c:v>
                </c:pt>
                <c:pt idx="1204">
                  <c:v>297.97281712053768</c:v>
                </c:pt>
                <c:pt idx="1205">
                  <c:v>297.97281712053768</c:v>
                </c:pt>
                <c:pt idx="1206">
                  <c:v>297.97281712053768</c:v>
                </c:pt>
                <c:pt idx="1207">
                  <c:v>297.97281712053768</c:v>
                </c:pt>
                <c:pt idx="1208">
                  <c:v>297.97281712053768</c:v>
                </c:pt>
                <c:pt idx="1209">
                  <c:v>297.97281712053768</c:v>
                </c:pt>
                <c:pt idx="1210">
                  <c:v>297.97281712053768</c:v>
                </c:pt>
                <c:pt idx="1211">
                  <c:v>297.97281712053768</c:v>
                </c:pt>
                <c:pt idx="1212">
                  <c:v>297.97281712053768</c:v>
                </c:pt>
                <c:pt idx="1213">
                  <c:v>297.97281712053768</c:v>
                </c:pt>
                <c:pt idx="1214">
                  <c:v>297.97281712053768</c:v>
                </c:pt>
                <c:pt idx="1215">
                  <c:v>297.97281712053768</c:v>
                </c:pt>
                <c:pt idx="1216">
                  <c:v>297.97281712053768</c:v>
                </c:pt>
                <c:pt idx="1217">
                  <c:v>297.97281712053768</c:v>
                </c:pt>
                <c:pt idx="1218">
                  <c:v>297.97281712053768</c:v>
                </c:pt>
                <c:pt idx="1219">
                  <c:v>297.97281712053768</c:v>
                </c:pt>
                <c:pt idx="1220">
                  <c:v>297.97281712053768</c:v>
                </c:pt>
                <c:pt idx="1221">
                  <c:v>297.97281712053768</c:v>
                </c:pt>
                <c:pt idx="1222">
                  <c:v>297.97281712053768</c:v>
                </c:pt>
                <c:pt idx="1223">
                  <c:v>297.97281712053768</c:v>
                </c:pt>
                <c:pt idx="1224">
                  <c:v>297.97281712053768</c:v>
                </c:pt>
                <c:pt idx="1225">
                  <c:v>297.97281712053768</c:v>
                </c:pt>
                <c:pt idx="1226">
                  <c:v>297.97281712053768</c:v>
                </c:pt>
                <c:pt idx="1227">
                  <c:v>297.97281712053768</c:v>
                </c:pt>
                <c:pt idx="1228">
                  <c:v>297.97281712053768</c:v>
                </c:pt>
                <c:pt idx="1229">
                  <c:v>297.97281712053768</c:v>
                </c:pt>
                <c:pt idx="1230">
                  <c:v>297.97281712053768</c:v>
                </c:pt>
                <c:pt idx="1231">
                  <c:v>297.97281712053768</c:v>
                </c:pt>
                <c:pt idx="1232">
                  <c:v>297.97281712053768</c:v>
                </c:pt>
                <c:pt idx="1233">
                  <c:v>297.97281712053768</c:v>
                </c:pt>
                <c:pt idx="1234">
                  <c:v>297.97281712053768</c:v>
                </c:pt>
                <c:pt idx="1235">
                  <c:v>297.97281712053768</c:v>
                </c:pt>
                <c:pt idx="1236">
                  <c:v>297.97281712053768</c:v>
                </c:pt>
                <c:pt idx="1237">
                  <c:v>297.97281712053768</c:v>
                </c:pt>
                <c:pt idx="1238">
                  <c:v>297.97281712053768</c:v>
                </c:pt>
                <c:pt idx="1239">
                  <c:v>297.97281712053768</c:v>
                </c:pt>
                <c:pt idx="1240">
                  <c:v>297.97281712053768</c:v>
                </c:pt>
                <c:pt idx="1241">
                  <c:v>297.97281712053768</c:v>
                </c:pt>
                <c:pt idx="1242">
                  <c:v>297.97281712053768</c:v>
                </c:pt>
                <c:pt idx="1243">
                  <c:v>297.97281712053768</c:v>
                </c:pt>
                <c:pt idx="1244">
                  <c:v>297.97281712053768</c:v>
                </c:pt>
                <c:pt idx="1245">
                  <c:v>297.97281712053768</c:v>
                </c:pt>
                <c:pt idx="1246">
                  <c:v>297.97281712053768</c:v>
                </c:pt>
                <c:pt idx="1247">
                  <c:v>297.97281712053768</c:v>
                </c:pt>
                <c:pt idx="1248">
                  <c:v>297.97281712053768</c:v>
                </c:pt>
                <c:pt idx="1249">
                  <c:v>297.97281712053768</c:v>
                </c:pt>
                <c:pt idx="1250">
                  <c:v>297.97281712053768</c:v>
                </c:pt>
                <c:pt idx="1251">
                  <c:v>297.97281712053768</c:v>
                </c:pt>
                <c:pt idx="1252">
                  <c:v>297.97281712053768</c:v>
                </c:pt>
                <c:pt idx="1253">
                  <c:v>297.97281712053768</c:v>
                </c:pt>
                <c:pt idx="1254">
                  <c:v>297.97281712053768</c:v>
                </c:pt>
                <c:pt idx="1255">
                  <c:v>297.97281712053768</c:v>
                </c:pt>
                <c:pt idx="1256">
                  <c:v>297.97281712053768</c:v>
                </c:pt>
                <c:pt idx="1257">
                  <c:v>297.97281712053768</c:v>
                </c:pt>
                <c:pt idx="1258">
                  <c:v>297.97281712053768</c:v>
                </c:pt>
                <c:pt idx="1259">
                  <c:v>297.97281712053768</c:v>
                </c:pt>
                <c:pt idx="1260">
                  <c:v>297.97281712053768</c:v>
                </c:pt>
                <c:pt idx="1261">
                  <c:v>297.97281712053768</c:v>
                </c:pt>
                <c:pt idx="1262">
                  <c:v>297.97281712053768</c:v>
                </c:pt>
                <c:pt idx="1263">
                  <c:v>297.97281712053768</c:v>
                </c:pt>
                <c:pt idx="1264">
                  <c:v>297.97281712053768</c:v>
                </c:pt>
                <c:pt idx="1265">
                  <c:v>297.97281712053768</c:v>
                </c:pt>
                <c:pt idx="1266">
                  <c:v>297.97281712053768</c:v>
                </c:pt>
                <c:pt idx="1267">
                  <c:v>297.97281712053768</c:v>
                </c:pt>
                <c:pt idx="1268">
                  <c:v>297.97281712053768</c:v>
                </c:pt>
                <c:pt idx="1269">
                  <c:v>297.97281712053768</c:v>
                </c:pt>
                <c:pt idx="1270">
                  <c:v>297.97281712053768</c:v>
                </c:pt>
                <c:pt idx="1271">
                  <c:v>297.97281712053768</c:v>
                </c:pt>
                <c:pt idx="1272">
                  <c:v>297.97281712053768</c:v>
                </c:pt>
                <c:pt idx="1273">
                  <c:v>297.97281712053768</c:v>
                </c:pt>
                <c:pt idx="1274">
                  <c:v>297.97281712053768</c:v>
                </c:pt>
                <c:pt idx="1275">
                  <c:v>297.97281712053768</c:v>
                </c:pt>
                <c:pt idx="1276">
                  <c:v>297.97281712053768</c:v>
                </c:pt>
                <c:pt idx="1277">
                  <c:v>297.97281712053768</c:v>
                </c:pt>
                <c:pt idx="1278">
                  <c:v>297.97281712053768</c:v>
                </c:pt>
                <c:pt idx="1279">
                  <c:v>297.97281712053768</c:v>
                </c:pt>
                <c:pt idx="1280">
                  <c:v>297.97281712053768</c:v>
                </c:pt>
                <c:pt idx="1281">
                  <c:v>297.97281712053768</c:v>
                </c:pt>
                <c:pt idx="1282">
                  <c:v>297.97281712053768</c:v>
                </c:pt>
                <c:pt idx="1283">
                  <c:v>297.97281712053768</c:v>
                </c:pt>
                <c:pt idx="1284">
                  <c:v>297.97281712053768</c:v>
                </c:pt>
                <c:pt idx="1285">
                  <c:v>297.97281712053768</c:v>
                </c:pt>
                <c:pt idx="1286">
                  <c:v>297.97281712053768</c:v>
                </c:pt>
                <c:pt idx="1287">
                  <c:v>297.97281712053768</c:v>
                </c:pt>
                <c:pt idx="1288">
                  <c:v>297.97281712053768</c:v>
                </c:pt>
                <c:pt idx="1289">
                  <c:v>297.97281712053768</c:v>
                </c:pt>
                <c:pt idx="1290">
                  <c:v>297.97281712053768</c:v>
                </c:pt>
                <c:pt idx="1291">
                  <c:v>297.97281712053768</c:v>
                </c:pt>
                <c:pt idx="1292">
                  <c:v>297.97281712053768</c:v>
                </c:pt>
                <c:pt idx="1293">
                  <c:v>297.97281712053768</c:v>
                </c:pt>
                <c:pt idx="1294">
                  <c:v>297.97281712053768</c:v>
                </c:pt>
                <c:pt idx="1295">
                  <c:v>297.97281712053768</c:v>
                </c:pt>
                <c:pt idx="1296">
                  <c:v>297.97281712053768</c:v>
                </c:pt>
                <c:pt idx="1297">
                  <c:v>297.97281712053768</c:v>
                </c:pt>
                <c:pt idx="1298">
                  <c:v>297.97281712053768</c:v>
                </c:pt>
                <c:pt idx="1299">
                  <c:v>297.97281712053768</c:v>
                </c:pt>
                <c:pt idx="1300">
                  <c:v>297.97281712053768</c:v>
                </c:pt>
                <c:pt idx="1301">
                  <c:v>297.97281712053768</c:v>
                </c:pt>
                <c:pt idx="1302">
                  <c:v>297.97281712053768</c:v>
                </c:pt>
                <c:pt idx="1303">
                  <c:v>297.97281712053768</c:v>
                </c:pt>
                <c:pt idx="1304">
                  <c:v>297.97281712053768</c:v>
                </c:pt>
                <c:pt idx="1305">
                  <c:v>297.97281712053768</c:v>
                </c:pt>
                <c:pt idx="1306">
                  <c:v>297.97281712053768</c:v>
                </c:pt>
                <c:pt idx="1307">
                  <c:v>297.97281712053768</c:v>
                </c:pt>
                <c:pt idx="1308">
                  <c:v>297.97281712053768</c:v>
                </c:pt>
                <c:pt idx="1309">
                  <c:v>297.97281712053768</c:v>
                </c:pt>
                <c:pt idx="1310">
                  <c:v>297.97281712053768</c:v>
                </c:pt>
                <c:pt idx="1311">
                  <c:v>297.97281712053768</c:v>
                </c:pt>
                <c:pt idx="1312">
                  <c:v>297.97281712053768</c:v>
                </c:pt>
                <c:pt idx="1313">
                  <c:v>297.97281712053768</c:v>
                </c:pt>
                <c:pt idx="1314">
                  <c:v>297.97281712053768</c:v>
                </c:pt>
                <c:pt idx="1315">
                  <c:v>297.97281712053768</c:v>
                </c:pt>
                <c:pt idx="1316">
                  <c:v>297.97281712053768</c:v>
                </c:pt>
                <c:pt idx="1317">
                  <c:v>297.97281712053768</c:v>
                </c:pt>
                <c:pt idx="1318">
                  <c:v>297.97281712053768</c:v>
                </c:pt>
                <c:pt idx="1319">
                  <c:v>297.97281712053768</c:v>
                </c:pt>
                <c:pt idx="1320">
                  <c:v>297.97281712053768</c:v>
                </c:pt>
                <c:pt idx="1321">
                  <c:v>297.97281712053768</c:v>
                </c:pt>
                <c:pt idx="1322">
                  <c:v>297.97281712053768</c:v>
                </c:pt>
                <c:pt idx="1323">
                  <c:v>297.97281712053768</c:v>
                </c:pt>
                <c:pt idx="1324">
                  <c:v>297.97281712053768</c:v>
                </c:pt>
                <c:pt idx="1325">
                  <c:v>297.97281712053768</c:v>
                </c:pt>
                <c:pt idx="1326">
                  <c:v>297.97281712053768</c:v>
                </c:pt>
                <c:pt idx="1327">
                  <c:v>297.97281712053768</c:v>
                </c:pt>
                <c:pt idx="1328">
                  <c:v>297.97281712053768</c:v>
                </c:pt>
                <c:pt idx="1329">
                  <c:v>297.97281712053768</c:v>
                </c:pt>
                <c:pt idx="1330">
                  <c:v>297.97281712053768</c:v>
                </c:pt>
                <c:pt idx="1331">
                  <c:v>297.97281712053768</c:v>
                </c:pt>
                <c:pt idx="1332">
                  <c:v>297.97281712053768</c:v>
                </c:pt>
                <c:pt idx="1333">
                  <c:v>297.97281712053768</c:v>
                </c:pt>
                <c:pt idx="1334">
                  <c:v>297.97281712053768</c:v>
                </c:pt>
                <c:pt idx="1335">
                  <c:v>297.97281712053768</c:v>
                </c:pt>
                <c:pt idx="1336">
                  <c:v>297.97281712053768</c:v>
                </c:pt>
                <c:pt idx="1337">
                  <c:v>297.97281712053768</c:v>
                </c:pt>
                <c:pt idx="1338">
                  <c:v>297.97281712053768</c:v>
                </c:pt>
                <c:pt idx="1339">
                  <c:v>297.97281712053768</c:v>
                </c:pt>
                <c:pt idx="1340">
                  <c:v>297.97281712053768</c:v>
                </c:pt>
                <c:pt idx="1341">
                  <c:v>297.97281712053768</c:v>
                </c:pt>
                <c:pt idx="1342">
                  <c:v>297.97281712053768</c:v>
                </c:pt>
                <c:pt idx="1343">
                  <c:v>297.97281712053768</c:v>
                </c:pt>
                <c:pt idx="1344">
                  <c:v>297.97281712053768</c:v>
                </c:pt>
                <c:pt idx="1345">
                  <c:v>297.97281712053768</c:v>
                </c:pt>
                <c:pt idx="1346">
                  <c:v>297.97281712053768</c:v>
                </c:pt>
                <c:pt idx="1347">
                  <c:v>297.97281712053768</c:v>
                </c:pt>
                <c:pt idx="1348">
                  <c:v>297.97281712053768</c:v>
                </c:pt>
                <c:pt idx="1349">
                  <c:v>297.97281712053768</c:v>
                </c:pt>
                <c:pt idx="1350">
                  <c:v>297.97281712053768</c:v>
                </c:pt>
                <c:pt idx="1351">
                  <c:v>297.97281712053768</c:v>
                </c:pt>
                <c:pt idx="1352">
                  <c:v>297.97281712053768</c:v>
                </c:pt>
                <c:pt idx="1353">
                  <c:v>297.97281712053768</c:v>
                </c:pt>
                <c:pt idx="1354">
                  <c:v>297.97281712053768</c:v>
                </c:pt>
                <c:pt idx="1355">
                  <c:v>297.97281712053768</c:v>
                </c:pt>
                <c:pt idx="1356">
                  <c:v>297.97281712053768</c:v>
                </c:pt>
                <c:pt idx="1357">
                  <c:v>297.97281712053768</c:v>
                </c:pt>
                <c:pt idx="1358">
                  <c:v>297.97281712053768</c:v>
                </c:pt>
                <c:pt idx="1359">
                  <c:v>297.97281712053768</c:v>
                </c:pt>
                <c:pt idx="1360">
                  <c:v>297.97281712053768</c:v>
                </c:pt>
                <c:pt idx="1361">
                  <c:v>297.97281712053768</c:v>
                </c:pt>
                <c:pt idx="1362">
                  <c:v>297.97281712053768</c:v>
                </c:pt>
                <c:pt idx="1363">
                  <c:v>297.97281712053768</c:v>
                </c:pt>
                <c:pt idx="1364">
                  <c:v>297.97281712053768</c:v>
                </c:pt>
                <c:pt idx="1365">
                  <c:v>297.97281712053768</c:v>
                </c:pt>
                <c:pt idx="1366">
                  <c:v>297.97281712053768</c:v>
                </c:pt>
                <c:pt idx="1367">
                  <c:v>297.97281712053768</c:v>
                </c:pt>
                <c:pt idx="1368">
                  <c:v>297.97281712053768</c:v>
                </c:pt>
                <c:pt idx="1369">
                  <c:v>297.97281712053768</c:v>
                </c:pt>
                <c:pt idx="1370">
                  <c:v>297.97281712053768</c:v>
                </c:pt>
                <c:pt idx="1371">
                  <c:v>297.97281712053768</c:v>
                </c:pt>
                <c:pt idx="1372">
                  <c:v>297.97281712053768</c:v>
                </c:pt>
                <c:pt idx="1373">
                  <c:v>297.97281712053768</c:v>
                </c:pt>
                <c:pt idx="1374">
                  <c:v>297.97281712053768</c:v>
                </c:pt>
                <c:pt idx="1375">
                  <c:v>297.97281712053768</c:v>
                </c:pt>
                <c:pt idx="1376">
                  <c:v>297.97281712053768</c:v>
                </c:pt>
                <c:pt idx="1377">
                  <c:v>297.97281712053768</c:v>
                </c:pt>
                <c:pt idx="1378">
                  <c:v>297.97281712053768</c:v>
                </c:pt>
                <c:pt idx="1379">
                  <c:v>297.97281712053768</c:v>
                </c:pt>
                <c:pt idx="1380">
                  <c:v>297.97281712053768</c:v>
                </c:pt>
                <c:pt idx="1381">
                  <c:v>297.97281712053768</c:v>
                </c:pt>
                <c:pt idx="1382">
                  <c:v>297.97281712053768</c:v>
                </c:pt>
                <c:pt idx="1383">
                  <c:v>297.97281712053768</c:v>
                </c:pt>
                <c:pt idx="1384">
                  <c:v>297.97281712053768</c:v>
                </c:pt>
                <c:pt idx="1385">
                  <c:v>297.97281712053768</c:v>
                </c:pt>
                <c:pt idx="1386">
                  <c:v>297.97281712053768</c:v>
                </c:pt>
                <c:pt idx="1387">
                  <c:v>297.97281712053768</c:v>
                </c:pt>
                <c:pt idx="1388">
                  <c:v>297.97281712053768</c:v>
                </c:pt>
                <c:pt idx="1389">
                  <c:v>297.97281712053768</c:v>
                </c:pt>
                <c:pt idx="1390">
                  <c:v>297.97281712053768</c:v>
                </c:pt>
                <c:pt idx="1391">
                  <c:v>297.97281712053768</c:v>
                </c:pt>
                <c:pt idx="1392">
                  <c:v>297.97281712053768</c:v>
                </c:pt>
                <c:pt idx="1393">
                  <c:v>297.97281712053768</c:v>
                </c:pt>
                <c:pt idx="1394">
                  <c:v>297.97281712053768</c:v>
                </c:pt>
                <c:pt idx="1395">
                  <c:v>297.97281712053768</c:v>
                </c:pt>
                <c:pt idx="1396">
                  <c:v>297.97281712053768</c:v>
                </c:pt>
                <c:pt idx="1397">
                  <c:v>297.97281712053768</c:v>
                </c:pt>
                <c:pt idx="1398">
                  <c:v>297.97281712053768</c:v>
                </c:pt>
                <c:pt idx="1399">
                  <c:v>297.97281712053768</c:v>
                </c:pt>
                <c:pt idx="1400">
                  <c:v>297.97281712053768</c:v>
                </c:pt>
                <c:pt idx="1401">
                  <c:v>297.97281712053768</c:v>
                </c:pt>
                <c:pt idx="1402">
                  <c:v>297.97281712053768</c:v>
                </c:pt>
                <c:pt idx="1403">
                  <c:v>297.97281712053768</c:v>
                </c:pt>
                <c:pt idx="1404">
                  <c:v>297.97281712053768</c:v>
                </c:pt>
                <c:pt idx="1405">
                  <c:v>297.97281712053768</c:v>
                </c:pt>
                <c:pt idx="1406">
                  <c:v>297.97281712053768</c:v>
                </c:pt>
                <c:pt idx="1407">
                  <c:v>297.97281712053768</c:v>
                </c:pt>
                <c:pt idx="1408">
                  <c:v>297.97281712053768</c:v>
                </c:pt>
                <c:pt idx="1409">
                  <c:v>297.97281712053768</c:v>
                </c:pt>
                <c:pt idx="1410">
                  <c:v>297.97281712053768</c:v>
                </c:pt>
                <c:pt idx="1411">
                  <c:v>297.97281712053768</c:v>
                </c:pt>
                <c:pt idx="1412">
                  <c:v>297.97281712053768</c:v>
                </c:pt>
                <c:pt idx="1413">
                  <c:v>297.97281712053768</c:v>
                </c:pt>
                <c:pt idx="1414">
                  <c:v>297.97281712053768</c:v>
                </c:pt>
                <c:pt idx="1415">
                  <c:v>297.97281712053768</c:v>
                </c:pt>
                <c:pt idx="1416">
                  <c:v>297.97281712053768</c:v>
                </c:pt>
                <c:pt idx="1417">
                  <c:v>297.97281712053768</c:v>
                </c:pt>
                <c:pt idx="1418">
                  <c:v>297.97281712053768</c:v>
                </c:pt>
                <c:pt idx="1419">
                  <c:v>297.97281712053768</c:v>
                </c:pt>
                <c:pt idx="1420">
                  <c:v>297.97281712053768</c:v>
                </c:pt>
                <c:pt idx="1421">
                  <c:v>297.97281712053768</c:v>
                </c:pt>
                <c:pt idx="1422">
                  <c:v>297.97281712053768</c:v>
                </c:pt>
                <c:pt idx="1423">
                  <c:v>297.97281712053768</c:v>
                </c:pt>
                <c:pt idx="1424">
                  <c:v>297.97281712053768</c:v>
                </c:pt>
                <c:pt idx="1425">
                  <c:v>297.97281712053768</c:v>
                </c:pt>
                <c:pt idx="1426">
                  <c:v>297.97281712053768</c:v>
                </c:pt>
                <c:pt idx="1427">
                  <c:v>297.97281712053768</c:v>
                </c:pt>
                <c:pt idx="1428">
                  <c:v>297.97281712053768</c:v>
                </c:pt>
                <c:pt idx="1429">
                  <c:v>297.97281712053768</c:v>
                </c:pt>
                <c:pt idx="1430">
                  <c:v>297.97281712053768</c:v>
                </c:pt>
                <c:pt idx="1431">
                  <c:v>297.97281712053768</c:v>
                </c:pt>
                <c:pt idx="1432">
                  <c:v>297.97281712053768</c:v>
                </c:pt>
                <c:pt idx="1433">
                  <c:v>297.97281712053768</c:v>
                </c:pt>
                <c:pt idx="1434">
                  <c:v>297.97281712053768</c:v>
                </c:pt>
                <c:pt idx="1435">
                  <c:v>297.97281712053768</c:v>
                </c:pt>
                <c:pt idx="1436">
                  <c:v>297.97281712053768</c:v>
                </c:pt>
                <c:pt idx="1437">
                  <c:v>297.97281712053768</c:v>
                </c:pt>
                <c:pt idx="1438">
                  <c:v>297.97281712053768</c:v>
                </c:pt>
                <c:pt idx="1439">
                  <c:v>297.97281712053768</c:v>
                </c:pt>
                <c:pt idx="1440">
                  <c:v>297.97281712053768</c:v>
                </c:pt>
                <c:pt idx="1441">
                  <c:v>297.97281712053768</c:v>
                </c:pt>
                <c:pt idx="1442">
                  <c:v>297.97281712053768</c:v>
                </c:pt>
                <c:pt idx="1443">
                  <c:v>297.97281712053768</c:v>
                </c:pt>
                <c:pt idx="1444">
                  <c:v>297.97281712053768</c:v>
                </c:pt>
                <c:pt idx="1445">
                  <c:v>297.97281712053768</c:v>
                </c:pt>
                <c:pt idx="1446">
                  <c:v>297.97281712053768</c:v>
                </c:pt>
                <c:pt idx="1447">
                  <c:v>297.97281712053768</c:v>
                </c:pt>
                <c:pt idx="1448">
                  <c:v>297.97281712053768</c:v>
                </c:pt>
                <c:pt idx="1449">
                  <c:v>297.97281712053768</c:v>
                </c:pt>
                <c:pt idx="1450">
                  <c:v>297.97281712053768</c:v>
                </c:pt>
                <c:pt idx="1451">
                  <c:v>297.97281712053768</c:v>
                </c:pt>
                <c:pt idx="1452">
                  <c:v>297.97281712053768</c:v>
                </c:pt>
                <c:pt idx="1453">
                  <c:v>297.97281712053768</c:v>
                </c:pt>
                <c:pt idx="1454">
                  <c:v>297.97281712053768</c:v>
                </c:pt>
                <c:pt idx="1455">
                  <c:v>297.97281712053768</c:v>
                </c:pt>
                <c:pt idx="1456">
                  <c:v>297.97281712053768</c:v>
                </c:pt>
                <c:pt idx="1457">
                  <c:v>297.97281712053768</c:v>
                </c:pt>
                <c:pt idx="1458">
                  <c:v>297.97281712053768</c:v>
                </c:pt>
                <c:pt idx="1459">
                  <c:v>297.97281712053768</c:v>
                </c:pt>
                <c:pt idx="1460">
                  <c:v>297.97281712053768</c:v>
                </c:pt>
                <c:pt idx="1461">
                  <c:v>297.97281712053768</c:v>
                </c:pt>
                <c:pt idx="1462">
                  <c:v>297.97281712053768</c:v>
                </c:pt>
                <c:pt idx="1463">
                  <c:v>297.97281712053768</c:v>
                </c:pt>
                <c:pt idx="1464">
                  <c:v>297.97281712053768</c:v>
                </c:pt>
                <c:pt idx="1465">
                  <c:v>297.97281712053768</c:v>
                </c:pt>
                <c:pt idx="1466">
                  <c:v>297.97281712053768</c:v>
                </c:pt>
                <c:pt idx="1467">
                  <c:v>297.97281712053768</c:v>
                </c:pt>
                <c:pt idx="1468">
                  <c:v>297.97281712053768</c:v>
                </c:pt>
                <c:pt idx="1469">
                  <c:v>297.97281712053768</c:v>
                </c:pt>
                <c:pt idx="1470">
                  <c:v>297.97281712053768</c:v>
                </c:pt>
                <c:pt idx="1471">
                  <c:v>297.97281712053768</c:v>
                </c:pt>
                <c:pt idx="1472">
                  <c:v>297.97281712053768</c:v>
                </c:pt>
                <c:pt idx="1473">
                  <c:v>297.97281712053768</c:v>
                </c:pt>
                <c:pt idx="1474">
                  <c:v>297.97281712053768</c:v>
                </c:pt>
                <c:pt idx="1475">
                  <c:v>297.97281712053768</c:v>
                </c:pt>
                <c:pt idx="1476">
                  <c:v>297.97281712053768</c:v>
                </c:pt>
                <c:pt idx="1477">
                  <c:v>297.97281712053768</c:v>
                </c:pt>
                <c:pt idx="1478">
                  <c:v>297.97281712053768</c:v>
                </c:pt>
                <c:pt idx="1479">
                  <c:v>297.97281712053768</c:v>
                </c:pt>
                <c:pt idx="1480">
                  <c:v>297.97281712053768</c:v>
                </c:pt>
                <c:pt idx="1481">
                  <c:v>297.97281712053768</c:v>
                </c:pt>
                <c:pt idx="1482">
                  <c:v>297.97281712053768</c:v>
                </c:pt>
                <c:pt idx="1483">
                  <c:v>297.97281712053768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'Whole service from July 2014'!$G$1</c:f>
              <c:strCache>
                <c:ptCount val="1"/>
                <c:pt idx="0">
                  <c:v>LCL = 1 day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'Whole service from July 2014'!$C$2:$C$1485</c:f>
              <c:numCache>
                <c:formatCode>m/d/yyyy</c:formatCode>
                <c:ptCount val="1484"/>
                <c:pt idx="0">
                  <c:v>41821</c:v>
                </c:pt>
                <c:pt idx="1">
                  <c:v>41821</c:v>
                </c:pt>
                <c:pt idx="2">
                  <c:v>41821</c:v>
                </c:pt>
                <c:pt idx="3">
                  <c:v>41821</c:v>
                </c:pt>
                <c:pt idx="4">
                  <c:v>41821</c:v>
                </c:pt>
                <c:pt idx="5">
                  <c:v>41821</c:v>
                </c:pt>
                <c:pt idx="6">
                  <c:v>41821</c:v>
                </c:pt>
                <c:pt idx="7">
                  <c:v>41821</c:v>
                </c:pt>
                <c:pt idx="8">
                  <c:v>41821</c:v>
                </c:pt>
                <c:pt idx="9">
                  <c:v>41821</c:v>
                </c:pt>
                <c:pt idx="10">
                  <c:v>41821</c:v>
                </c:pt>
                <c:pt idx="11">
                  <c:v>41821</c:v>
                </c:pt>
                <c:pt idx="12">
                  <c:v>41821</c:v>
                </c:pt>
                <c:pt idx="13">
                  <c:v>41821</c:v>
                </c:pt>
                <c:pt idx="14">
                  <c:v>41821</c:v>
                </c:pt>
                <c:pt idx="15">
                  <c:v>41821</c:v>
                </c:pt>
                <c:pt idx="16">
                  <c:v>41822</c:v>
                </c:pt>
                <c:pt idx="17">
                  <c:v>41822</c:v>
                </c:pt>
                <c:pt idx="18">
                  <c:v>41822</c:v>
                </c:pt>
                <c:pt idx="19">
                  <c:v>41822</c:v>
                </c:pt>
                <c:pt idx="20">
                  <c:v>41822</c:v>
                </c:pt>
                <c:pt idx="21">
                  <c:v>41822</c:v>
                </c:pt>
                <c:pt idx="22">
                  <c:v>41822</c:v>
                </c:pt>
                <c:pt idx="23">
                  <c:v>41822</c:v>
                </c:pt>
                <c:pt idx="24">
                  <c:v>41822</c:v>
                </c:pt>
                <c:pt idx="25">
                  <c:v>41822</c:v>
                </c:pt>
                <c:pt idx="26">
                  <c:v>41822</c:v>
                </c:pt>
                <c:pt idx="27">
                  <c:v>41822</c:v>
                </c:pt>
                <c:pt idx="28">
                  <c:v>41822</c:v>
                </c:pt>
                <c:pt idx="29">
                  <c:v>41822</c:v>
                </c:pt>
                <c:pt idx="30">
                  <c:v>41822</c:v>
                </c:pt>
                <c:pt idx="31">
                  <c:v>41822</c:v>
                </c:pt>
                <c:pt idx="32">
                  <c:v>41822</c:v>
                </c:pt>
                <c:pt idx="33">
                  <c:v>41822</c:v>
                </c:pt>
                <c:pt idx="34">
                  <c:v>41822</c:v>
                </c:pt>
                <c:pt idx="35">
                  <c:v>41822</c:v>
                </c:pt>
                <c:pt idx="36">
                  <c:v>41822</c:v>
                </c:pt>
                <c:pt idx="37">
                  <c:v>41822</c:v>
                </c:pt>
                <c:pt idx="38">
                  <c:v>41822</c:v>
                </c:pt>
                <c:pt idx="39">
                  <c:v>41823</c:v>
                </c:pt>
                <c:pt idx="40">
                  <c:v>41823</c:v>
                </c:pt>
                <c:pt idx="41">
                  <c:v>41823</c:v>
                </c:pt>
                <c:pt idx="42">
                  <c:v>41823</c:v>
                </c:pt>
                <c:pt idx="43">
                  <c:v>41823</c:v>
                </c:pt>
                <c:pt idx="44">
                  <c:v>41823</c:v>
                </c:pt>
                <c:pt idx="45">
                  <c:v>41823</c:v>
                </c:pt>
                <c:pt idx="46">
                  <c:v>41823</c:v>
                </c:pt>
                <c:pt idx="47">
                  <c:v>41823</c:v>
                </c:pt>
                <c:pt idx="48">
                  <c:v>41823</c:v>
                </c:pt>
                <c:pt idx="49">
                  <c:v>41823</c:v>
                </c:pt>
                <c:pt idx="50">
                  <c:v>41823</c:v>
                </c:pt>
                <c:pt idx="51">
                  <c:v>41823</c:v>
                </c:pt>
                <c:pt idx="52">
                  <c:v>41823</c:v>
                </c:pt>
                <c:pt idx="53">
                  <c:v>41823</c:v>
                </c:pt>
                <c:pt idx="54">
                  <c:v>41823</c:v>
                </c:pt>
                <c:pt idx="55">
                  <c:v>41823</c:v>
                </c:pt>
                <c:pt idx="56">
                  <c:v>41823</c:v>
                </c:pt>
                <c:pt idx="57">
                  <c:v>41823</c:v>
                </c:pt>
                <c:pt idx="58">
                  <c:v>41823</c:v>
                </c:pt>
                <c:pt idx="59">
                  <c:v>41823</c:v>
                </c:pt>
                <c:pt idx="60">
                  <c:v>41823</c:v>
                </c:pt>
                <c:pt idx="61">
                  <c:v>41823</c:v>
                </c:pt>
                <c:pt idx="62">
                  <c:v>41824</c:v>
                </c:pt>
                <c:pt idx="63">
                  <c:v>41824</c:v>
                </c:pt>
                <c:pt idx="64">
                  <c:v>41824</c:v>
                </c:pt>
                <c:pt idx="65">
                  <c:v>41824</c:v>
                </c:pt>
                <c:pt idx="66">
                  <c:v>41824</c:v>
                </c:pt>
                <c:pt idx="67">
                  <c:v>41824</c:v>
                </c:pt>
                <c:pt idx="68">
                  <c:v>41824</c:v>
                </c:pt>
                <c:pt idx="69">
                  <c:v>41824</c:v>
                </c:pt>
                <c:pt idx="70">
                  <c:v>41824</c:v>
                </c:pt>
                <c:pt idx="71">
                  <c:v>41824</c:v>
                </c:pt>
                <c:pt idx="72">
                  <c:v>41827</c:v>
                </c:pt>
                <c:pt idx="73">
                  <c:v>41827</c:v>
                </c:pt>
                <c:pt idx="74">
                  <c:v>41827</c:v>
                </c:pt>
                <c:pt idx="75">
                  <c:v>41827</c:v>
                </c:pt>
                <c:pt idx="76">
                  <c:v>41827</c:v>
                </c:pt>
                <c:pt idx="77">
                  <c:v>41827</c:v>
                </c:pt>
                <c:pt idx="78">
                  <c:v>41827</c:v>
                </c:pt>
                <c:pt idx="79">
                  <c:v>41827</c:v>
                </c:pt>
                <c:pt idx="80">
                  <c:v>41827</c:v>
                </c:pt>
                <c:pt idx="81">
                  <c:v>41827</c:v>
                </c:pt>
                <c:pt idx="82">
                  <c:v>41827</c:v>
                </c:pt>
                <c:pt idx="83">
                  <c:v>41827</c:v>
                </c:pt>
                <c:pt idx="84">
                  <c:v>41828</c:v>
                </c:pt>
                <c:pt idx="85">
                  <c:v>41828</c:v>
                </c:pt>
                <c:pt idx="86">
                  <c:v>41828</c:v>
                </c:pt>
                <c:pt idx="87">
                  <c:v>41828</c:v>
                </c:pt>
                <c:pt idx="88">
                  <c:v>41828</c:v>
                </c:pt>
                <c:pt idx="89">
                  <c:v>41828</c:v>
                </c:pt>
                <c:pt idx="90">
                  <c:v>41828</c:v>
                </c:pt>
                <c:pt idx="91">
                  <c:v>41828</c:v>
                </c:pt>
                <c:pt idx="92">
                  <c:v>41828</c:v>
                </c:pt>
                <c:pt idx="93">
                  <c:v>41828</c:v>
                </c:pt>
                <c:pt idx="94">
                  <c:v>41828</c:v>
                </c:pt>
                <c:pt idx="95">
                  <c:v>41828</c:v>
                </c:pt>
                <c:pt idx="96">
                  <c:v>41828</c:v>
                </c:pt>
                <c:pt idx="97">
                  <c:v>41828</c:v>
                </c:pt>
                <c:pt idx="98">
                  <c:v>41829</c:v>
                </c:pt>
                <c:pt idx="99">
                  <c:v>41829</c:v>
                </c:pt>
                <c:pt idx="100">
                  <c:v>41829</c:v>
                </c:pt>
                <c:pt idx="101">
                  <c:v>41829</c:v>
                </c:pt>
                <c:pt idx="102">
                  <c:v>41829</c:v>
                </c:pt>
                <c:pt idx="103">
                  <c:v>41829</c:v>
                </c:pt>
                <c:pt idx="104">
                  <c:v>41829</c:v>
                </c:pt>
                <c:pt idx="105">
                  <c:v>41829</c:v>
                </c:pt>
                <c:pt idx="106">
                  <c:v>41829</c:v>
                </c:pt>
                <c:pt idx="107">
                  <c:v>41829</c:v>
                </c:pt>
                <c:pt idx="108">
                  <c:v>41829</c:v>
                </c:pt>
                <c:pt idx="109">
                  <c:v>41829</c:v>
                </c:pt>
                <c:pt idx="110">
                  <c:v>41830</c:v>
                </c:pt>
                <c:pt idx="111">
                  <c:v>41830</c:v>
                </c:pt>
                <c:pt idx="112">
                  <c:v>41830</c:v>
                </c:pt>
                <c:pt idx="113">
                  <c:v>41830</c:v>
                </c:pt>
                <c:pt idx="114">
                  <c:v>41830</c:v>
                </c:pt>
                <c:pt idx="115">
                  <c:v>41830</c:v>
                </c:pt>
                <c:pt idx="116">
                  <c:v>41830</c:v>
                </c:pt>
                <c:pt idx="117">
                  <c:v>41830</c:v>
                </c:pt>
                <c:pt idx="118">
                  <c:v>41830</c:v>
                </c:pt>
                <c:pt idx="119">
                  <c:v>41830</c:v>
                </c:pt>
                <c:pt idx="120">
                  <c:v>41830</c:v>
                </c:pt>
                <c:pt idx="121">
                  <c:v>41830</c:v>
                </c:pt>
                <c:pt idx="122">
                  <c:v>41830</c:v>
                </c:pt>
                <c:pt idx="123">
                  <c:v>41830</c:v>
                </c:pt>
                <c:pt idx="124">
                  <c:v>41831</c:v>
                </c:pt>
                <c:pt idx="125">
                  <c:v>41831</c:v>
                </c:pt>
                <c:pt idx="126">
                  <c:v>41831</c:v>
                </c:pt>
                <c:pt idx="127">
                  <c:v>41831</c:v>
                </c:pt>
                <c:pt idx="128">
                  <c:v>41831</c:v>
                </c:pt>
                <c:pt idx="129">
                  <c:v>41831</c:v>
                </c:pt>
                <c:pt idx="130">
                  <c:v>41831</c:v>
                </c:pt>
                <c:pt idx="131">
                  <c:v>41831</c:v>
                </c:pt>
                <c:pt idx="132">
                  <c:v>41831</c:v>
                </c:pt>
                <c:pt idx="133">
                  <c:v>41831</c:v>
                </c:pt>
                <c:pt idx="134">
                  <c:v>41831</c:v>
                </c:pt>
                <c:pt idx="135">
                  <c:v>41831</c:v>
                </c:pt>
                <c:pt idx="136">
                  <c:v>41831</c:v>
                </c:pt>
                <c:pt idx="137">
                  <c:v>41831</c:v>
                </c:pt>
                <c:pt idx="138">
                  <c:v>41831</c:v>
                </c:pt>
                <c:pt idx="139">
                  <c:v>41831</c:v>
                </c:pt>
                <c:pt idx="140">
                  <c:v>41831</c:v>
                </c:pt>
                <c:pt idx="141">
                  <c:v>41831</c:v>
                </c:pt>
                <c:pt idx="142">
                  <c:v>41831</c:v>
                </c:pt>
                <c:pt idx="143">
                  <c:v>41831</c:v>
                </c:pt>
                <c:pt idx="144">
                  <c:v>41834</c:v>
                </c:pt>
                <c:pt idx="145">
                  <c:v>41834</c:v>
                </c:pt>
                <c:pt idx="146">
                  <c:v>41834</c:v>
                </c:pt>
                <c:pt idx="147">
                  <c:v>41834</c:v>
                </c:pt>
                <c:pt idx="148">
                  <c:v>41834</c:v>
                </c:pt>
                <c:pt idx="149">
                  <c:v>41834</c:v>
                </c:pt>
                <c:pt idx="150">
                  <c:v>41834</c:v>
                </c:pt>
                <c:pt idx="151">
                  <c:v>41834</c:v>
                </c:pt>
                <c:pt idx="152">
                  <c:v>41834</c:v>
                </c:pt>
                <c:pt idx="153">
                  <c:v>41834</c:v>
                </c:pt>
                <c:pt idx="154">
                  <c:v>41834</c:v>
                </c:pt>
                <c:pt idx="155">
                  <c:v>41834</c:v>
                </c:pt>
                <c:pt idx="156">
                  <c:v>41834</c:v>
                </c:pt>
                <c:pt idx="157">
                  <c:v>41834</c:v>
                </c:pt>
                <c:pt idx="158">
                  <c:v>41834</c:v>
                </c:pt>
                <c:pt idx="159">
                  <c:v>41834</c:v>
                </c:pt>
                <c:pt idx="160">
                  <c:v>41834</c:v>
                </c:pt>
                <c:pt idx="161">
                  <c:v>41834</c:v>
                </c:pt>
                <c:pt idx="162">
                  <c:v>41835</c:v>
                </c:pt>
                <c:pt idx="163">
                  <c:v>41835</c:v>
                </c:pt>
                <c:pt idx="164">
                  <c:v>41835</c:v>
                </c:pt>
                <c:pt idx="165">
                  <c:v>41835</c:v>
                </c:pt>
                <c:pt idx="166">
                  <c:v>41835</c:v>
                </c:pt>
                <c:pt idx="167">
                  <c:v>41835</c:v>
                </c:pt>
                <c:pt idx="168">
                  <c:v>41835</c:v>
                </c:pt>
                <c:pt idx="169">
                  <c:v>41835</c:v>
                </c:pt>
                <c:pt idx="170">
                  <c:v>41835</c:v>
                </c:pt>
                <c:pt idx="171">
                  <c:v>41835</c:v>
                </c:pt>
                <c:pt idx="172">
                  <c:v>41835</c:v>
                </c:pt>
                <c:pt idx="173">
                  <c:v>41835</c:v>
                </c:pt>
                <c:pt idx="174">
                  <c:v>41835</c:v>
                </c:pt>
                <c:pt idx="175">
                  <c:v>41835</c:v>
                </c:pt>
                <c:pt idx="176">
                  <c:v>41835</c:v>
                </c:pt>
                <c:pt idx="177">
                  <c:v>41835</c:v>
                </c:pt>
                <c:pt idx="178">
                  <c:v>41836</c:v>
                </c:pt>
                <c:pt idx="179">
                  <c:v>41836</c:v>
                </c:pt>
                <c:pt idx="180">
                  <c:v>41836</c:v>
                </c:pt>
                <c:pt idx="181">
                  <c:v>41836</c:v>
                </c:pt>
                <c:pt idx="182">
                  <c:v>41836</c:v>
                </c:pt>
                <c:pt idx="183">
                  <c:v>41836</c:v>
                </c:pt>
                <c:pt idx="184">
                  <c:v>41836</c:v>
                </c:pt>
                <c:pt idx="185">
                  <c:v>41836</c:v>
                </c:pt>
                <c:pt idx="186">
                  <c:v>41836</c:v>
                </c:pt>
                <c:pt idx="187">
                  <c:v>41836</c:v>
                </c:pt>
                <c:pt idx="188">
                  <c:v>41836</c:v>
                </c:pt>
                <c:pt idx="189">
                  <c:v>41837</c:v>
                </c:pt>
                <c:pt idx="190">
                  <c:v>41837</c:v>
                </c:pt>
                <c:pt idx="191">
                  <c:v>41837</c:v>
                </c:pt>
                <c:pt idx="192">
                  <c:v>41837</c:v>
                </c:pt>
                <c:pt idx="193">
                  <c:v>41837</c:v>
                </c:pt>
                <c:pt idx="194">
                  <c:v>41837</c:v>
                </c:pt>
                <c:pt idx="195">
                  <c:v>41837</c:v>
                </c:pt>
                <c:pt idx="196">
                  <c:v>41837</c:v>
                </c:pt>
                <c:pt idx="197">
                  <c:v>41837</c:v>
                </c:pt>
                <c:pt idx="198">
                  <c:v>41838</c:v>
                </c:pt>
                <c:pt idx="199">
                  <c:v>41838</c:v>
                </c:pt>
                <c:pt idx="200">
                  <c:v>41838</c:v>
                </c:pt>
                <c:pt idx="201">
                  <c:v>41838</c:v>
                </c:pt>
                <c:pt idx="202">
                  <c:v>41838</c:v>
                </c:pt>
                <c:pt idx="203">
                  <c:v>41838</c:v>
                </c:pt>
                <c:pt idx="204">
                  <c:v>41838</c:v>
                </c:pt>
                <c:pt idx="205">
                  <c:v>41838</c:v>
                </c:pt>
                <c:pt idx="206">
                  <c:v>41838</c:v>
                </c:pt>
                <c:pt idx="207">
                  <c:v>41838</c:v>
                </c:pt>
                <c:pt idx="208">
                  <c:v>41838</c:v>
                </c:pt>
                <c:pt idx="209">
                  <c:v>41838</c:v>
                </c:pt>
                <c:pt idx="210">
                  <c:v>41838</c:v>
                </c:pt>
                <c:pt idx="211">
                  <c:v>41838</c:v>
                </c:pt>
                <c:pt idx="212">
                  <c:v>41838</c:v>
                </c:pt>
                <c:pt idx="213">
                  <c:v>41841</c:v>
                </c:pt>
                <c:pt idx="214">
                  <c:v>41841</c:v>
                </c:pt>
                <c:pt idx="215">
                  <c:v>41841</c:v>
                </c:pt>
                <c:pt idx="216">
                  <c:v>41841</c:v>
                </c:pt>
                <c:pt idx="217">
                  <c:v>41841</c:v>
                </c:pt>
                <c:pt idx="218">
                  <c:v>41841</c:v>
                </c:pt>
                <c:pt idx="219">
                  <c:v>41841</c:v>
                </c:pt>
                <c:pt idx="220">
                  <c:v>41841</c:v>
                </c:pt>
                <c:pt idx="221">
                  <c:v>41841</c:v>
                </c:pt>
                <c:pt idx="222">
                  <c:v>41841</c:v>
                </c:pt>
                <c:pt idx="223">
                  <c:v>41841</c:v>
                </c:pt>
                <c:pt idx="224">
                  <c:v>41841</c:v>
                </c:pt>
                <c:pt idx="225">
                  <c:v>41841</c:v>
                </c:pt>
                <c:pt idx="226">
                  <c:v>41841</c:v>
                </c:pt>
                <c:pt idx="227">
                  <c:v>41841</c:v>
                </c:pt>
                <c:pt idx="228">
                  <c:v>41842</c:v>
                </c:pt>
                <c:pt idx="229">
                  <c:v>41842</c:v>
                </c:pt>
                <c:pt idx="230">
                  <c:v>41842</c:v>
                </c:pt>
                <c:pt idx="231">
                  <c:v>41842</c:v>
                </c:pt>
                <c:pt idx="232">
                  <c:v>41842</c:v>
                </c:pt>
                <c:pt idx="233">
                  <c:v>41842</c:v>
                </c:pt>
                <c:pt idx="234">
                  <c:v>41842</c:v>
                </c:pt>
                <c:pt idx="235">
                  <c:v>41842</c:v>
                </c:pt>
                <c:pt idx="236">
                  <c:v>41842</c:v>
                </c:pt>
                <c:pt idx="237">
                  <c:v>41842</c:v>
                </c:pt>
                <c:pt idx="238">
                  <c:v>41842</c:v>
                </c:pt>
                <c:pt idx="239">
                  <c:v>41842</c:v>
                </c:pt>
                <c:pt idx="240">
                  <c:v>41843</c:v>
                </c:pt>
                <c:pt idx="241">
                  <c:v>41843</c:v>
                </c:pt>
                <c:pt idx="242">
                  <c:v>41843</c:v>
                </c:pt>
                <c:pt idx="243">
                  <c:v>41843</c:v>
                </c:pt>
                <c:pt idx="244">
                  <c:v>41843</c:v>
                </c:pt>
                <c:pt idx="245">
                  <c:v>41843</c:v>
                </c:pt>
                <c:pt idx="246">
                  <c:v>41843</c:v>
                </c:pt>
                <c:pt idx="247">
                  <c:v>41843</c:v>
                </c:pt>
                <c:pt idx="248">
                  <c:v>41843</c:v>
                </c:pt>
                <c:pt idx="249">
                  <c:v>41843</c:v>
                </c:pt>
                <c:pt idx="250">
                  <c:v>41843</c:v>
                </c:pt>
                <c:pt idx="251">
                  <c:v>41843</c:v>
                </c:pt>
                <c:pt idx="252">
                  <c:v>41843</c:v>
                </c:pt>
                <c:pt idx="253">
                  <c:v>41843</c:v>
                </c:pt>
                <c:pt idx="254">
                  <c:v>41843</c:v>
                </c:pt>
                <c:pt idx="255">
                  <c:v>41843</c:v>
                </c:pt>
                <c:pt idx="256">
                  <c:v>41843</c:v>
                </c:pt>
                <c:pt idx="257">
                  <c:v>41843</c:v>
                </c:pt>
                <c:pt idx="258">
                  <c:v>41843</c:v>
                </c:pt>
                <c:pt idx="259">
                  <c:v>41843</c:v>
                </c:pt>
                <c:pt idx="260">
                  <c:v>41843</c:v>
                </c:pt>
                <c:pt idx="261">
                  <c:v>41843</c:v>
                </c:pt>
                <c:pt idx="262">
                  <c:v>41843</c:v>
                </c:pt>
                <c:pt idx="263">
                  <c:v>41843</c:v>
                </c:pt>
                <c:pt idx="264">
                  <c:v>41843</c:v>
                </c:pt>
                <c:pt idx="265">
                  <c:v>41844</c:v>
                </c:pt>
                <c:pt idx="266">
                  <c:v>41844</c:v>
                </c:pt>
                <c:pt idx="267">
                  <c:v>41844</c:v>
                </c:pt>
                <c:pt idx="268">
                  <c:v>41844</c:v>
                </c:pt>
                <c:pt idx="269">
                  <c:v>41844</c:v>
                </c:pt>
                <c:pt idx="270">
                  <c:v>41844</c:v>
                </c:pt>
                <c:pt idx="271">
                  <c:v>41844</c:v>
                </c:pt>
                <c:pt idx="272">
                  <c:v>41844</c:v>
                </c:pt>
                <c:pt idx="273">
                  <c:v>41844</c:v>
                </c:pt>
                <c:pt idx="274">
                  <c:v>41844</c:v>
                </c:pt>
                <c:pt idx="275">
                  <c:v>41844</c:v>
                </c:pt>
                <c:pt idx="276">
                  <c:v>41844</c:v>
                </c:pt>
                <c:pt idx="277">
                  <c:v>41844</c:v>
                </c:pt>
                <c:pt idx="278">
                  <c:v>41844</c:v>
                </c:pt>
                <c:pt idx="279">
                  <c:v>41844</c:v>
                </c:pt>
                <c:pt idx="280">
                  <c:v>41845</c:v>
                </c:pt>
                <c:pt idx="281">
                  <c:v>41845</c:v>
                </c:pt>
                <c:pt idx="282">
                  <c:v>41845</c:v>
                </c:pt>
                <c:pt idx="283">
                  <c:v>41845</c:v>
                </c:pt>
                <c:pt idx="284">
                  <c:v>41845</c:v>
                </c:pt>
                <c:pt idx="285">
                  <c:v>41845</c:v>
                </c:pt>
                <c:pt idx="286">
                  <c:v>41845</c:v>
                </c:pt>
                <c:pt idx="287">
                  <c:v>41845</c:v>
                </c:pt>
                <c:pt idx="288">
                  <c:v>41845</c:v>
                </c:pt>
                <c:pt idx="289">
                  <c:v>41845</c:v>
                </c:pt>
                <c:pt idx="290">
                  <c:v>41845</c:v>
                </c:pt>
                <c:pt idx="291">
                  <c:v>41845</c:v>
                </c:pt>
                <c:pt idx="292">
                  <c:v>41845</c:v>
                </c:pt>
                <c:pt idx="293">
                  <c:v>41845</c:v>
                </c:pt>
                <c:pt idx="294">
                  <c:v>41845</c:v>
                </c:pt>
                <c:pt idx="295">
                  <c:v>41845</c:v>
                </c:pt>
                <c:pt idx="296">
                  <c:v>41845</c:v>
                </c:pt>
                <c:pt idx="297">
                  <c:v>41845</c:v>
                </c:pt>
                <c:pt idx="298">
                  <c:v>41845</c:v>
                </c:pt>
                <c:pt idx="299">
                  <c:v>41845</c:v>
                </c:pt>
                <c:pt idx="300">
                  <c:v>41845</c:v>
                </c:pt>
                <c:pt idx="301">
                  <c:v>41845</c:v>
                </c:pt>
                <c:pt idx="302">
                  <c:v>41845</c:v>
                </c:pt>
                <c:pt idx="303">
                  <c:v>41845</c:v>
                </c:pt>
                <c:pt idx="304">
                  <c:v>41848</c:v>
                </c:pt>
                <c:pt idx="305">
                  <c:v>41848</c:v>
                </c:pt>
                <c:pt idx="306">
                  <c:v>41848</c:v>
                </c:pt>
                <c:pt idx="307">
                  <c:v>41848</c:v>
                </c:pt>
                <c:pt idx="308">
                  <c:v>41848</c:v>
                </c:pt>
                <c:pt idx="309">
                  <c:v>41848</c:v>
                </c:pt>
                <c:pt idx="310">
                  <c:v>41848</c:v>
                </c:pt>
                <c:pt idx="311">
                  <c:v>41848</c:v>
                </c:pt>
                <c:pt idx="312">
                  <c:v>41848</c:v>
                </c:pt>
                <c:pt idx="313">
                  <c:v>41848</c:v>
                </c:pt>
                <c:pt idx="314">
                  <c:v>41848</c:v>
                </c:pt>
                <c:pt idx="315">
                  <c:v>41848</c:v>
                </c:pt>
                <c:pt idx="316">
                  <c:v>41848</c:v>
                </c:pt>
                <c:pt idx="317">
                  <c:v>41848</c:v>
                </c:pt>
                <c:pt idx="318">
                  <c:v>41848</c:v>
                </c:pt>
                <c:pt idx="319">
                  <c:v>41849</c:v>
                </c:pt>
                <c:pt idx="320">
                  <c:v>41849</c:v>
                </c:pt>
                <c:pt idx="321">
                  <c:v>41849</c:v>
                </c:pt>
                <c:pt idx="322">
                  <c:v>41849</c:v>
                </c:pt>
                <c:pt idx="323">
                  <c:v>41849</c:v>
                </c:pt>
                <c:pt idx="324">
                  <c:v>41849</c:v>
                </c:pt>
                <c:pt idx="325">
                  <c:v>41849</c:v>
                </c:pt>
                <c:pt idx="326">
                  <c:v>41849</c:v>
                </c:pt>
                <c:pt idx="327">
                  <c:v>41849</c:v>
                </c:pt>
                <c:pt idx="328">
                  <c:v>41849</c:v>
                </c:pt>
                <c:pt idx="329">
                  <c:v>41849</c:v>
                </c:pt>
                <c:pt idx="330">
                  <c:v>41849</c:v>
                </c:pt>
                <c:pt idx="331">
                  <c:v>41849</c:v>
                </c:pt>
                <c:pt idx="332">
                  <c:v>41849</c:v>
                </c:pt>
                <c:pt idx="333">
                  <c:v>41849</c:v>
                </c:pt>
                <c:pt idx="334">
                  <c:v>41849</c:v>
                </c:pt>
                <c:pt idx="335">
                  <c:v>41849</c:v>
                </c:pt>
                <c:pt idx="336">
                  <c:v>41849</c:v>
                </c:pt>
                <c:pt idx="337">
                  <c:v>41849</c:v>
                </c:pt>
                <c:pt idx="338">
                  <c:v>41849</c:v>
                </c:pt>
                <c:pt idx="339">
                  <c:v>41849</c:v>
                </c:pt>
                <c:pt idx="340">
                  <c:v>41849</c:v>
                </c:pt>
                <c:pt idx="341">
                  <c:v>41849</c:v>
                </c:pt>
                <c:pt idx="342">
                  <c:v>41849</c:v>
                </c:pt>
                <c:pt idx="343">
                  <c:v>41849</c:v>
                </c:pt>
                <c:pt idx="344">
                  <c:v>41850</c:v>
                </c:pt>
                <c:pt idx="345">
                  <c:v>41850</c:v>
                </c:pt>
                <c:pt idx="346">
                  <c:v>41850</c:v>
                </c:pt>
                <c:pt idx="347">
                  <c:v>41850</c:v>
                </c:pt>
                <c:pt idx="348">
                  <c:v>41850</c:v>
                </c:pt>
                <c:pt idx="349">
                  <c:v>41850</c:v>
                </c:pt>
                <c:pt idx="350">
                  <c:v>41850</c:v>
                </c:pt>
                <c:pt idx="351">
                  <c:v>41850</c:v>
                </c:pt>
                <c:pt idx="352">
                  <c:v>41850</c:v>
                </c:pt>
                <c:pt idx="353">
                  <c:v>41850</c:v>
                </c:pt>
                <c:pt idx="354">
                  <c:v>41850</c:v>
                </c:pt>
                <c:pt idx="355">
                  <c:v>41850</c:v>
                </c:pt>
                <c:pt idx="356">
                  <c:v>41850</c:v>
                </c:pt>
                <c:pt idx="357">
                  <c:v>41850</c:v>
                </c:pt>
                <c:pt idx="358">
                  <c:v>41850</c:v>
                </c:pt>
                <c:pt idx="359">
                  <c:v>41851</c:v>
                </c:pt>
                <c:pt idx="360">
                  <c:v>41851</c:v>
                </c:pt>
                <c:pt idx="361">
                  <c:v>41851</c:v>
                </c:pt>
                <c:pt idx="362">
                  <c:v>41851</c:v>
                </c:pt>
                <c:pt idx="363">
                  <c:v>41851</c:v>
                </c:pt>
                <c:pt idx="364">
                  <c:v>41851</c:v>
                </c:pt>
                <c:pt idx="365">
                  <c:v>41851</c:v>
                </c:pt>
                <c:pt idx="366">
                  <c:v>41851</c:v>
                </c:pt>
                <c:pt idx="367">
                  <c:v>41852</c:v>
                </c:pt>
                <c:pt idx="368">
                  <c:v>41852</c:v>
                </c:pt>
                <c:pt idx="369">
                  <c:v>41852</c:v>
                </c:pt>
                <c:pt idx="370">
                  <c:v>41852</c:v>
                </c:pt>
                <c:pt idx="371">
                  <c:v>41852</c:v>
                </c:pt>
                <c:pt idx="372">
                  <c:v>41852</c:v>
                </c:pt>
                <c:pt idx="373">
                  <c:v>41852</c:v>
                </c:pt>
                <c:pt idx="374">
                  <c:v>41852</c:v>
                </c:pt>
                <c:pt idx="375">
                  <c:v>41852</c:v>
                </c:pt>
                <c:pt idx="376">
                  <c:v>41852</c:v>
                </c:pt>
                <c:pt idx="377">
                  <c:v>41852</c:v>
                </c:pt>
                <c:pt idx="378">
                  <c:v>41852</c:v>
                </c:pt>
                <c:pt idx="379">
                  <c:v>41852</c:v>
                </c:pt>
                <c:pt idx="380">
                  <c:v>41852</c:v>
                </c:pt>
                <c:pt idx="381">
                  <c:v>41852</c:v>
                </c:pt>
                <c:pt idx="382">
                  <c:v>41852</c:v>
                </c:pt>
                <c:pt idx="383">
                  <c:v>41852</c:v>
                </c:pt>
                <c:pt idx="384">
                  <c:v>41852</c:v>
                </c:pt>
                <c:pt idx="385">
                  <c:v>41852</c:v>
                </c:pt>
                <c:pt idx="386">
                  <c:v>41852</c:v>
                </c:pt>
                <c:pt idx="387">
                  <c:v>41852</c:v>
                </c:pt>
                <c:pt idx="388">
                  <c:v>41852</c:v>
                </c:pt>
                <c:pt idx="389">
                  <c:v>41855</c:v>
                </c:pt>
                <c:pt idx="390">
                  <c:v>41855</c:v>
                </c:pt>
                <c:pt idx="391">
                  <c:v>41855</c:v>
                </c:pt>
                <c:pt idx="392">
                  <c:v>41855</c:v>
                </c:pt>
                <c:pt idx="393">
                  <c:v>41855</c:v>
                </c:pt>
                <c:pt idx="394">
                  <c:v>41855</c:v>
                </c:pt>
                <c:pt idx="395">
                  <c:v>41855</c:v>
                </c:pt>
                <c:pt idx="396">
                  <c:v>41855</c:v>
                </c:pt>
                <c:pt idx="397">
                  <c:v>41855</c:v>
                </c:pt>
                <c:pt idx="398">
                  <c:v>41855</c:v>
                </c:pt>
                <c:pt idx="399">
                  <c:v>41855</c:v>
                </c:pt>
                <c:pt idx="400">
                  <c:v>41856</c:v>
                </c:pt>
                <c:pt idx="401">
                  <c:v>41856</c:v>
                </c:pt>
                <c:pt idx="402">
                  <c:v>41856</c:v>
                </c:pt>
                <c:pt idx="403">
                  <c:v>41856</c:v>
                </c:pt>
                <c:pt idx="404">
                  <c:v>41856</c:v>
                </c:pt>
                <c:pt idx="405">
                  <c:v>41856</c:v>
                </c:pt>
                <c:pt idx="406">
                  <c:v>41856</c:v>
                </c:pt>
                <c:pt idx="407">
                  <c:v>41856</c:v>
                </c:pt>
                <c:pt idx="408">
                  <c:v>41856</c:v>
                </c:pt>
                <c:pt idx="409">
                  <c:v>41856</c:v>
                </c:pt>
                <c:pt idx="410">
                  <c:v>41856</c:v>
                </c:pt>
                <c:pt idx="411">
                  <c:v>41856</c:v>
                </c:pt>
                <c:pt idx="412">
                  <c:v>41856</c:v>
                </c:pt>
                <c:pt idx="413">
                  <c:v>41856</c:v>
                </c:pt>
                <c:pt idx="414">
                  <c:v>41856</c:v>
                </c:pt>
                <c:pt idx="415">
                  <c:v>41856</c:v>
                </c:pt>
                <c:pt idx="416">
                  <c:v>41856</c:v>
                </c:pt>
                <c:pt idx="417">
                  <c:v>41856</c:v>
                </c:pt>
                <c:pt idx="418">
                  <c:v>41857</c:v>
                </c:pt>
                <c:pt idx="419">
                  <c:v>41857</c:v>
                </c:pt>
                <c:pt idx="420">
                  <c:v>41857</c:v>
                </c:pt>
                <c:pt idx="421">
                  <c:v>41857</c:v>
                </c:pt>
                <c:pt idx="422">
                  <c:v>41857</c:v>
                </c:pt>
                <c:pt idx="423">
                  <c:v>41857</c:v>
                </c:pt>
                <c:pt idx="424">
                  <c:v>41857</c:v>
                </c:pt>
                <c:pt idx="425">
                  <c:v>41857</c:v>
                </c:pt>
                <c:pt idx="426">
                  <c:v>41857</c:v>
                </c:pt>
                <c:pt idx="427">
                  <c:v>41857</c:v>
                </c:pt>
                <c:pt idx="428">
                  <c:v>41857</c:v>
                </c:pt>
                <c:pt idx="429">
                  <c:v>41857</c:v>
                </c:pt>
                <c:pt idx="430">
                  <c:v>41857</c:v>
                </c:pt>
                <c:pt idx="431">
                  <c:v>41857</c:v>
                </c:pt>
                <c:pt idx="432">
                  <c:v>41857</c:v>
                </c:pt>
                <c:pt idx="433">
                  <c:v>41857</c:v>
                </c:pt>
                <c:pt idx="434">
                  <c:v>41857</c:v>
                </c:pt>
                <c:pt idx="435">
                  <c:v>41857</c:v>
                </c:pt>
                <c:pt idx="436">
                  <c:v>41857</c:v>
                </c:pt>
                <c:pt idx="437">
                  <c:v>41857</c:v>
                </c:pt>
                <c:pt idx="438">
                  <c:v>41857</c:v>
                </c:pt>
                <c:pt idx="439">
                  <c:v>41857</c:v>
                </c:pt>
                <c:pt idx="440">
                  <c:v>41857</c:v>
                </c:pt>
                <c:pt idx="441">
                  <c:v>41858</c:v>
                </c:pt>
                <c:pt idx="442">
                  <c:v>41858</c:v>
                </c:pt>
                <c:pt idx="443">
                  <c:v>41858</c:v>
                </c:pt>
                <c:pt idx="444">
                  <c:v>41858</c:v>
                </c:pt>
                <c:pt idx="445">
                  <c:v>41858</c:v>
                </c:pt>
                <c:pt idx="446">
                  <c:v>41858</c:v>
                </c:pt>
                <c:pt idx="447">
                  <c:v>41858</c:v>
                </c:pt>
                <c:pt idx="448">
                  <c:v>41858</c:v>
                </c:pt>
                <c:pt idx="449">
                  <c:v>41858</c:v>
                </c:pt>
                <c:pt idx="450">
                  <c:v>41858</c:v>
                </c:pt>
                <c:pt idx="451">
                  <c:v>41858</c:v>
                </c:pt>
                <c:pt idx="452">
                  <c:v>41858</c:v>
                </c:pt>
                <c:pt idx="453">
                  <c:v>41858</c:v>
                </c:pt>
                <c:pt idx="454">
                  <c:v>41858</c:v>
                </c:pt>
                <c:pt idx="455">
                  <c:v>41859</c:v>
                </c:pt>
                <c:pt idx="456">
                  <c:v>41859</c:v>
                </c:pt>
                <c:pt idx="457">
                  <c:v>41859</c:v>
                </c:pt>
                <c:pt idx="458">
                  <c:v>41859</c:v>
                </c:pt>
                <c:pt idx="459">
                  <c:v>41859</c:v>
                </c:pt>
                <c:pt idx="460">
                  <c:v>41859</c:v>
                </c:pt>
                <c:pt idx="461">
                  <c:v>41859</c:v>
                </c:pt>
                <c:pt idx="462">
                  <c:v>41859</c:v>
                </c:pt>
                <c:pt idx="463">
                  <c:v>41859</c:v>
                </c:pt>
                <c:pt idx="464">
                  <c:v>41859</c:v>
                </c:pt>
                <c:pt idx="465">
                  <c:v>41859</c:v>
                </c:pt>
                <c:pt idx="466">
                  <c:v>41859</c:v>
                </c:pt>
                <c:pt idx="467">
                  <c:v>41859</c:v>
                </c:pt>
                <c:pt idx="468">
                  <c:v>41859</c:v>
                </c:pt>
                <c:pt idx="469">
                  <c:v>41859</c:v>
                </c:pt>
                <c:pt idx="470">
                  <c:v>41859</c:v>
                </c:pt>
                <c:pt idx="471">
                  <c:v>41859</c:v>
                </c:pt>
                <c:pt idx="472">
                  <c:v>41859</c:v>
                </c:pt>
                <c:pt idx="473">
                  <c:v>41862</c:v>
                </c:pt>
                <c:pt idx="474">
                  <c:v>41862</c:v>
                </c:pt>
                <c:pt idx="475">
                  <c:v>41862</c:v>
                </c:pt>
                <c:pt idx="476">
                  <c:v>41862</c:v>
                </c:pt>
                <c:pt idx="477">
                  <c:v>41862</c:v>
                </c:pt>
                <c:pt idx="478">
                  <c:v>41862</c:v>
                </c:pt>
                <c:pt idx="479">
                  <c:v>41862</c:v>
                </c:pt>
                <c:pt idx="480">
                  <c:v>41862</c:v>
                </c:pt>
                <c:pt idx="481">
                  <c:v>41862</c:v>
                </c:pt>
                <c:pt idx="482">
                  <c:v>41862</c:v>
                </c:pt>
                <c:pt idx="483">
                  <c:v>41862</c:v>
                </c:pt>
                <c:pt idx="484">
                  <c:v>41862</c:v>
                </c:pt>
                <c:pt idx="485">
                  <c:v>41862</c:v>
                </c:pt>
                <c:pt idx="486">
                  <c:v>41862</c:v>
                </c:pt>
                <c:pt idx="487">
                  <c:v>41862</c:v>
                </c:pt>
                <c:pt idx="488">
                  <c:v>41862</c:v>
                </c:pt>
                <c:pt idx="489">
                  <c:v>41862</c:v>
                </c:pt>
                <c:pt idx="490">
                  <c:v>41862</c:v>
                </c:pt>
                <c:pt idx="491">
                  <c:v>41862</c:v>
                </c:pt>
                <c:pt idx="492">
                  <c:v>41862</c:v>
                </c:pt>
                <c:pt idx="493">
                  <c:v>41862</c:v>
                </c:pt>
                <c:pt idx="494">
                  <c:v>41863</c:v>
                </c:pt>
                <c:pt idx="495">
                  <c:v>41863</c:v>
                </c:pt>
                <c:pt idx="496">
                  <c:v>41863</c:v>
                </c:pt>
                <c:pt idx="497">
                  <c:v>41863</c:v>
                </c:pt>
                <c:pt idx="498">
                  <c:v>41863</c:v>
                </c:pt>
                <c:pt idx="499">
                  <c:v>41863</c:v>
                </c:pt>
                <c:pt idx="500">
                  <c:v>41863</c:v>
                </c:pt>
                <c:pt idx="501">
                  <c:v>41863</c:v>
                </c:pt>
                <c:pt idx="502">
                  <c:v>41863</c:v>
                </c:pt>
                <c:pt idx="503">
                  <c:v>41863</c:v>
                </c:pt>
                <c:pt idx="504">
                  <c:v>41863</c:v>
                </c:pt>
                <c:pt idx="505">
                  <c:v>41863</c:v>
                </c:pt>
                <c:pt idx="506">
                  <c:v>41864</c:v>
                </c:pt>
                <c:pt idx="507">
                  <c:v>41864</c:v>
                </c:pt>
                <c:pt idx="508">
                  <c:v>41864</c:v>
                </c:pt>
                <c:pt idx="509">
                  <c:v>41864</c:v>
                </c:pt>
                <c:pt idx="510">
                  <c:v>41864</c:v>
                </c:pt>
                <c:pt idx="511">
                  <c:v>41864</c:v>
                </c:pt>
                <c:pt idx="512">
                  <c:v>41864</c:v>
                </c:pt>
                <c:pt idx="513">
                  <c:v>41864</c:v>
                </c:pt>
                <c:pt idx="514">
                  <c:v>41864</c:v>
                </c:pt>
                <c:pt idx="515">
                  <c:v>41864</c:v>
                </c:pt>
                <c:pt idx="516">
                  <c:v>41864</c:v>
                </c:pt>
                <c:pt idx="517">
                  <c:v>41864</c:v>
                </c:pt>
                <c:pt idx="518">
                  <c:v>41864</c:v>
                </c:pt>
                <c:pt idx="519">
                  <c:v>41864</c:v>
                </c:pt>
                <c:pt idx="520">
                  <c:v>41864</c:v>
                </c:pt>
                <c:pt idx="521">
                  <c:v>41864</c:v>
                </c:pt>
                <c:pt idx="522">
                  <c:v>41864</c:v>
                </c:pt>
                <c:pt idx="523">
                  <c:v>41864</c:v>
                </c:pt>
                <c:pt idx="524">
                  <c:v>41864</c:v>
                </c:pt>
                <c:pt idx="525">
                  <c:v>41864</c:v>
                </c:pt>
                <c:pt idx="526">
                  <c:v>41865</c:v>
                </c:pt>
                <c:pt idx="527">
                  <c:v>41865</c:v>
                </c:pt>
                <c:pt idx="528">
                  <c:v>41865</c:v>
                </c:pt>
                <c:pt idx="529">
                  <c:v>41865</c:v>
                </c:pt>
                <c:pt idx="530">
                  <c:v>41865</c:v>
                </c:pt>
                <c:pt idx="531">
                  <c:v>41865</c:v>
                </c:pt>
                <c:pt idx="532">
                  <c:v>41865</c:v>
                </c:pt>
                <c:pt idx="533">
                  <c:v>41865</c:v>
                </c:pt>
                <c:pt idx="534">
                  <c:v>41865</c:v>
                </c:pt>
                <c:pt idx="535">
                  <c:v>41865</c:v>
                </c:pt>
                <c:pt idx="536">
                  <c:v>41865</c:v>
                </c:pt>
                <c:pt idx="537">
                  <c:v>41865</c:v>
                </c:pt>
                <c:pt idx="538">
                  <c:v>41865</c:v>
                </c:pt>
                <c:pt idx="539">
                  <c:v>41865</c:v>
                </c:pt>
                <c:pt idx="540">
                  <c:v>41866</c:v>
                </c:pt>
                <c:pt idx="541">
                  <c:v>41866</c:v>
                </c:pt>
                <c:pt idx="542">
                  <c:v>41866</c:v>
                </c:pt>
                <c:pt idx="543">
                  <c:v>41866</c:v>
                </c:pt>
                <c:pt idx="544">
                  <c:v>41866</c:v>
                </c:pt>
                <c:pt idx="545">
                  <c:v>41866</c:v>
                </c:pt>
                <c:pt idx="546">
                  <c:v>41866</c:v>
                </c:pt>
                <c:pt idx="547">
                  <c:v>41866</c:v>
                </c:pt>
                <c:pt idx="548">
                  <c:v>41866</c:v>
                </c:pt>
                <c:pt idx="549">
                  <c:v>41866</c:v>
                </c:pt>
                <c:pt idx="550">
                  <c:v>41866</c:v>
                </c:pt>
                <c:pt idx="551">
                  <c:v>41869</c:v>
                </c:pt>
                <c:pt idx="552">
                  <c:v>41869</c:v>
                </c:pt>
                <c:pt idx="553">
                  <c:v>41869</c:v>
                </c:pt>
                <c:pt idx="554">
                  <c:v>41869</c:v>
                </c:pt>
                <c:pt idx="555">
                  <c:v>41870</c:v>
                </c:pt>
                <c:pt idx="556">
                  <c:v>41870</c:v>
                </c:pt>
                <c:pt idx="557">
                  <c:v>41870</c:v>
                </c:pt>
                <c:pt idx="558">
                  <c:v>41870</c:v>
                </c:pt>
                <c:pt idx="559">
                  <c:v>41870</c:v>
                </c:pt>
                <c:pt idx="560">
                  <c:v>41871</c:v>
                </c:pt>
                <c:pt idx="561">
                  <c:v>41871</c:v>
                </c:pt>
                <c:pt idx="562">
                  <c:v>41871</c:v>
                </c:pt>
                <c:pt idx="563">
                  <c:v>41871</c:v>
                </c:pt>
                <c:pt idx="564">
                  <c:v>41871</c:v>
                </c:pt>
                <c:pt idx="565">
                  <c:v>41871</c:v>
                </c:pt>
                <c:pt idx="566">
                  <c:v>41871</c:v>
                </c:pt>
                <c:pt idx="567">
                  <c:v>41871</c:v>
                </c:pt>
                <c:pt idx="568">
                  <c:v>41871</c:v>
                </c:pt>
                <c:pt idx="569">
                  <c:v>41871</c:v>
                </c:pt>
                <c:pt idx="570">
                  <c:v>41871</c:v>
                </c:pt>
                <c:pt idx="571">
                  <c:v>41871</c:v>
                </c:pt>
                <c:pt idx="572">
                  <c:v>41871</c:v>
                </c:pt>
                <c:pt idx="573">
                  <c:v>41871</c:v>
                </c:pt>
                <c:pt idx="574">
                  <c:v>41871</c:v>
                </c:pt>
                <c:pt idx="575">
                  <c:v>41871</c:v>
                </c:pt>
                <c:pt idx="576">
                  <c:v>41871</c:v>
                </c:pt>
                <c:pt idx="577">
                  <c:v>41871</c:v>
                </c:pt>
                <c:pt idx="578">
                  <c:v>41871</c:v>
                </c:pt>
                <c:pt idx="579">
                  <c:v>41871</c:v>
                </c:pt>
                <c:pt idx="580">
                  <c:v>41871</c:v>
                </c:pt>
                <c:pt idx="581">
                  <c:v>41871</c:v>
                </c:pt>
                <c:pt idx="582">
                  <c:v>41871</c:v>
                </c:pt>
                <c:pt idx="583">
                  <c:v>41871</c:v>
                </c:pt>
                <c:pt idx="584">
                  <c:v>41871</c:v>
                </c:pt>
                <c:pt idx="585">
                  <c:v>41872</c:v>
                </c:pt>
                <c:pt idx="586">
                  <c:v>41872</c:v>
                </c:pt>
                <c:pt idx="587">
                  <c:v>41872</c:v>
                </c:pt>
                <c:pt idx="588">
                  <c:v>41872</c:v>
                </c:pt>
                <c:pt idx="589">
                  <c:v>41872</c:v>
                </c:pt>
                <c:pt idx="590">
                  <c:v>41872</c:v>
                </c:pt>
                <c:pt idx="591">
                  <c:v>41872</c:v>
                </c:pt>
                <c:pt idx="592">
                  <c:v>41872</c:v>
                </c:pt>
                <c:pt idx="593">
                  <c:v>41872</c:v>
                </c:pt>
                <c:pt idx="594">
                  <c:v>41872</c:v>
                </c:pt>
                <c:pt idx="595">
                  <c:v>41872</c:v>
                </c:pt>
                <c:pt idx="596">
                  <c:v>41872</c:v>
                </c:pt>
                <c:pt idx="597">
                  <c:v>41872</c:v>
                </c:pt>
                <c:pt idx="598">
                  <c:v>41872</c:v>
                </c:pt>
                <c:pt idx="599">
                  <c:v>41872</c:v>
                </c:pt>
                <c:pt idx="600">
                  <c:v>41872</c:v>
                </c:pt>
                <c:pt idx="601">
                  <c:v>41873</c:v>
                </c:pt>
                <c:pt idx="602">
                  <c:v>41873</c:v>
                </c:pt>
                <c:pt idx="603">
                  <c:v>41873</c:v>
                </c:pt>
                <c:pt idx="604">
                  <c:v>41873</c:v>
                </c:pt>
                <c:pt idx="605">
                  <c:v>41873</c:v>
                </c:pt>
                <c:pt idx="606">
                  <c:v>41873</c:v>
                </c:pt>
                <c:pt idx="607">
                  <c:v>41873</c:v>
                </c:pt>
                <c:pt idx="608">
                  <c:v>41873</c:v>
                </c:pt>
                <c:pt idx="609">
                  <c:v>41873</c:v>
                </c:pt>
                <c:pt idx="610">
                  <c:v>41877</c:v>
                </c:pt>
                <c:pt idx="611">
                  <c:v>41877</c:v>
                </c:pt>
                <c:pt idx="612">
                  <c:v>41877</c:v>
                </c:pt>
                <c:pt idx="613">
                  <c:v>41877</c:v>
                </c:pt>
                <c:pt idx="614">
                  <c:v>41877</c:v>
                </c:pt>
                <c:pt idx="615">
                  <c:v>41877</c:v>
                </c:pt>
                <c:pt idx="616">
                  <c:v>41877</c:v>
                </c:pt>
                <c:pt idx="617">
                  <c:v>41877</c:v>
                </c:pt>
                <c:pt idx="618">
                  <c:v>41877</c:v>
                </c:pt>
                <c:pt idx="619">
                  <c:v>41878</c:v>
                </c:pt>
                <c:pt idx="620">
                  <c:v>41878</c:v>
                </c:pt>
                <c:pt idx="621">
                  <c:v>41878</c:v>
                </c:pt>
                <c:pt idx="622">
                  <c:v>41878</c:v>
                </c:pt>
                <c:pt idx="623">
                  <c:v>41878</c:v>
                </c:pt>
                <c:pt idx="624">
                  <c:v>41878</c:v>
                </c:pt>
                <c:pt idx="625">
                  <c:v>41878</c:v>
                </c:pt>
                <c:pt idx="626">
                  <c:v>41878</c:v>
                </c:pt>
                <c:pt idx="627">
                  <c:v>41878</c:v>
                </c:pt>
                <c:pt idx="628">
                  <c:v>41878</c:v>
                </c:pt>
                <c:pt idx="629">
                  <c:v>41878</c:v>
                </c:pt>
                <c:pt idx="630">
                  <c:v>41878</c:v>
                </c:pt>
                <c:pt idx="631">
                  <c:v>41878</c:v>
                </c:pt>
                <c:pt idx="632">
                  <c:v>41878</c:v>
                </c:pt>
                <c:pt idx="633">
                  <c:v>41879</c:v>
                </c:pt>
                <c:pt idx="634">
                  <c:v>41879</c:v>
                </c:pt>
                <c:pt idx="635">
                  <c:v>41879</c:v>
                </c:pt>
                <c:pt idx="636">
                  <c:v>41879</c:v>
                </c:pt>
                <c:pt idx="637">
                  <c:v>41879</c:v>
                </c:pt>
                <c:pt idx="638">
                  <c:v>41880</c:v>
                </c:pt>
                <c:pt idx="639">
                  <c:v>41880</c:v>
                </c:pt>
                <c:pt idx="640">
                  <c:v>41880</c:v>
                </c:pt>
                <c:pt idx="641">
                  <c:v>41880</c:v>
                </c:pt>
                <c:pt idx="642">
                  <c:v>41880</c:v>
                </c:pt>
                <c:pt idx="643">
                  <c:v>41880</c:v>
                </c:pt>
                <c:pt idx="644">
                  <c:v>41883</c:v>
                </c:pt>
                <c:pt idx="645">
                  <c:v>41883</c:v>
                </c:pt>
                <c:pt idx="646">
                  <c:v>41883</c:v>
                </c:pt>
                <c:pt idx="647">
                  <c:v>41883</c:v>
                </c:pt>
                <c:pt idx="648">
                  <c:v>41883</c:v>
                </c:pt>
                <c:pt idx="649">
                  <c:v>41883</c:v>
                </c:pt>
                <c:pt idx="650">
                  <c:v>41883</c:v>
                </c:pt>
                <c:pt idx="651">
                  <c:v>41883</c:v>
                </c:pt>
                <c:pt idx="652">
                  <c:v>41883</c:v>
                </c:pt>
                <c:pt idx="653">
                  <c:v>41883</c:v>
                </c:pt>
                <c:pt idx="654">
                  <c:v>41883</c:v>
                </c:pt>
                <c:pt idx="655">
                  <c:v>41883</c:v>
                </c:pt>
                <c:pt idx="656">
                  <c:v>41884</c:v>
                </c:pt>
                <c:pt idx="657">
                  <c:v>41884</c:v>
                </c:pt>
                <c:pt idx="658">
                  <c:v>41884</c:v>
                </c:pt>
                <c:pt idx="659">
                  <c:v>41884</c:v>
                </c:pt>
                <c:pt idx="660">
                  <c:v>41884</c:v>
                </c:pt>
                <c:pt idx="661">
                  <c:v>41884</c:v>
                </c:pt>
                <c:pt idx="662">
                  <c:v>41884</c:v>
                </c:pt>
                <c:pt idx="663">
                  <c:v>41884</c:v>
                </c:pt>
                <c:pt idx="664">
                  <c:v>41884</c:v>
                </c:pt>
                <c:pt idx="665">
                  <c:v>41884</c:v>
                </c:pt>
                <c:pt idx="666">
                  <c:v>41884</c:v>
                </c:pt>
                <c:pt idx="667">
                  <c:v>41884</c:v>
                </c:pt>
                <c:pt idx="668">
                  <c:v>41884</c:v>
                </c:pt>
                <c:pt idx="669">
                  <c:v>41884</c:v>
                </c:pt>
                <c:pt idx="670">
                  <c:v>41884</c:v>
                </c:pt>
                <c:pt idx="671">
                  <c:v>41884</c:v>
                </c:pt>
                <c:pt idx="672">
                  <c:v>41884</c:v>
                </c:pt>
                <c:pt idx="673">
                  <c:v>41884</c:v>
                </c:pt>
                <c:pt idx="674">
                  <c:v>41885</c:v>
                </c:pt>
                <c:pt idx="675">
                  <c:v>41885</c:v>
                </c:pt>
                <c:pt idx="676">
                  <c:v>41885</c:v>
                </c:pt>
                <c:pt idx="677">
                  <c:v>41885</c:v>
                </c:pt>
                <c:pt idx="678">
                  <c:v>41885</c:v>
                </c:pt>
                <c:pt idx="679">
                  <c:v>41885</c:v>
                </c:pt>
                <c:pt idx="680">
                  <c:v>41885</c:v>
                </c:pt>
                <c:pt idx="681">
                  <c:v>41885</c:v>
                </c:pt>
                <c:pt idx="682">
                  <c:v>41885</c:v>
                </c:pt>
                <c:pt idx="683">
                  <c:v>41885</c:v>
                </c:pt>
                <c:pt idx="684">
                  <c:v>41885</c:v>
                </c:pt>
                <c:pt idx="685">
                  <c:v>41885</c:v>
                </c:pt>
                <c:pt idx="686">
                  <c:v>41885</c:v>
                </c:pt>
                <c:pt idx="687">
                  <c:v>41885</c:v>
                </c:pt>
                <c:pt idx="688">
                  <c:v>41885</c:v>
                </c:pt>
                <c:pt idx="689">
                  <c:v>41885</c:v>
                </c:pt>
                <c:pt idx="690">
                  <c:v>41885</c:v>
                </c:pt>
                <c:pt idx="691">
                  <c:v>41885</c:v>
                </c:pt>
                <c:pt idx="692">
                  <c:v>41886</c:v>
                </c:pt>
                <c:pt idx="693">
                  <c:v>41886</c:v>
                </c:pt>
                <c:pt idx="694">
                  <c:v>41886</c:v>
                </c:pt>
                <c:pt idx="695">
                  <c:v>41886</c:v>
                </c:pt>
                <c:pt idx="696">
                  <c:v>41886</c:v>
                </c:pt>
                <c:pt idx="697">
                  <c:v>41887</c:v>
                </c:pt>
                <c:pt idx="698">
                  <c:v>41887</c:v>
                </c:pt>
                <c:pt idx="699">
                  <c:v>41887</c:v>
                </c:pt>
                <c:pt idx="700">
                  <c:v>41887</c:v>
                </c:pt>
                <c:pt idx="701">
                  <c:v>41887</c:v>
                </c:pt>
                <c:pt idx="702">
                  <c:v>41887</c:v>
                </c:pt>
                <c:pt idx="703">
                  <c:v>41887</c:v>
                </c:pt>
                <c:pt idx="704">
                  <c:v>41887</c:v>
                </c:pt>
                <c:pt idx="705">
                  <c:v>41887</c:v>
                </c:pt>
                <c:pt idx="706">
                  <c:v>41887</c:v>
                </c:pt>
                <c:pt idx="707">
                  <c:v>41887</c:v>
                </c:pt>
                <c:pt idx="708">
                  <c:v>41887</c:v>
                </c:pt>
                <c:pt idx="709">
                  <c:v>41887</c:v>
                </c:pt>
                <c:pt idx="710">
                  <c:v>41887</c:v>
                </c:pt>
                <c:pt idx="711">
                  <c:v>41887</c:v>
                </c:pt>
                <c:pt idx="712">
                  <c:v>41887</c:v>
                </c:pt>
                <c:pt idx="713">
                  <c:v>41890</c:v>
                </c:pt>
                <c:pt idx="714">
                  <c:v>41890</c:v>
                </c:pt>
                <c:pt idx="715">
                  <c:v>41890</c:v>
                </c:pt>
                <c:pt idx="716">
                  <c:v>41890</c:v>
                </c:pt>
                <c:pt idx="717">
                  <c:v>41890</c:v>
                </c:pt>
                <c:pt idx="718">
                  <c:v>41890</c:v>
                </c:pt>
                <c:pt idx="719">
                  <c:v>41890</c:v>
                </c:pt>
                <c:pt idx="720">
                  <c:v>41890</c:v>
                </c:pt>
                <c:pt idx="721">
                  <c:v>41890</c:v>
                </c:pt>
                <c:pt idx="722">
                  <c:v>41890</c:v>
                </c:pt>
                <c:pt idx="723">
                  <c:v>41890</c:v>
                </c:pt>
                <c:pt idx="724">
                  <c:v>41890</c:v>
                </c:pt>
                <c:pt idx="725">
                  <c:v>41890</c:v>
                </c:pt>
                <c:pt idx="726">
                  <c:v>41890</c:v>
                </c:pt>
                <c:pt idx="727">
                  <c:v>41891</c:v>
                </c:pt>
                <c:pt idx="728">
                  <c:v>41891</c:v>
                </c:pt>
                <c:pt idx="729">
                  <c:v>41891</c:v>
                </c:pt>
                <c:pt idx="730">
                  <c:v>41891</c:v>
                </c:pt>
                <c:pt idx="731">
                  <c:v>41891</c:v>
                </c:pt>
                <c:pt idx="732">
                  <c:v>41891</c:v>
                </c:pt>
                <c:pt idx="733">
                  <c:v>41891</c:v>
                </c:pt>
                <c:pt idx="734">
                  <c:v>41891</c:v>
                </c:pt>
                <c:pt idx="735">
                  <c:v>41891</c:v>
                </c:pt>
                <c:pt idx="736">
                  <c:v>41891</c:v>
                </c:pt>
                <c:pt idx="737">
                  <c:v>41891</c:v>
                </c:pt>
                <c:pt idx="738">
                  <c:v>41891</c:v>
                </c:pt>
                <c:pt idx="739">
                  <c:v>41891</c:v>
                </c:pt>
                <c:pt idx="740">
                  <c:v>41892</c:v>
                </c:pt>
                <c:pt idx="741">
                  <c:v>41892</c:v>
                </c:pt>
                <c:pt idx="742">
                  <c:v>41892</c:v>
                </c:pt>
                <c:pt idx="743">
                  <c:v>41892</c:v>
                </c:pt>
                <c:pt idx="744">
                  <c:v>41892</c:v>
                </c:pt>
                <c:pt idx="745">
                  <c:v>41892</c:v>
                </c:pt>
                <c:pt idx="746">
                  <c:v>41892</c:v>
                </c:pt>
                <c:pt idx="747">
                  <c:v>41892</c:v>
                </c:pt>
                <c:pt idx="748">
                  <c:v>41892</c:v>
                </c:pt>
                <c:pt idx="749">
                  <c:v>41892</c:v>
                </c:pt>
                <c:pt idx="750">
                  <c:v>41892</c:v>
                </c:pt>
                <c:pt idx="751">
                  <c:v>41892</c:v>
                </c:pt>
                <c:pt idx="752">
                  <c:v>41892</c:v>
                </c:pt>
                <c:pt idx="753">
                  <c:v>41892</c:v>
                </c:pt>
                <c:pt idx="754">
                  <c:v>41893</c:v>
                </c:pt>
                <c:pt idx="755">
                  <c:v>41893</c:v>
                </c:pt>
                <c:pt idx="756">
                  <c:v>41893</c:v>
                </c:pt>
                <c:pt idx="757">
                  <c:v>41893</c:v>
                </c:pt>
                <c:pt idx="758">
                  <c:v>41893</c:v>
                </c:pt>
                <c:pt idx="759">
                  <c:v>41893</c:v>
                </c:pt>
                <c:pt idx="760">
                  <c:v>41893</c:v>
                </c:pt>
                <c:pt idx="761">
                  <c:v>41893</c:v>
                </c:pt>
                <c:pt idx="762">
                  <c:v>41893</c:v>
                </c:pt>
                <c:pt idx="763">
                  <c:v>41893</c:v>
                </c:pt>
                <c:pt idx="764">
                  <c:v>41893</c:v>
                </c:pt>
                <c:pt idx="765">
                  <c:v>41893</c:v>
                </c:pt>
                <c:pt idx="766">
                  <c:v>41893</c:v>
                </c:pt>
                <c:pt idx="767">
                  <c:v>41893</c:v>
                </c:pt>
                <c:pt idx="768">
                  <c:v>41893</c:v>
                </c:pt>
                <c:pt idx="769">
                  <c:v>41893</c:v>
                </c:pt>
                <c:pt idx="770">
                  <c:v>41893</c:v>
                </c:pt>
                <c:pt idx="771">
                  <c:v>41894</c:v>
                </c:pt>
                <c:pt idx="772">
                  <c:v>41894</c:v>
                </c:pt>
                <c:pt idx="773">
                  <c:v>41894</c:v>
                </c:pt>
                <c:pt idx="774">
                  <c:v>41894</c:v>
                </c:pt>
                <c:pt idx="775">
                  <c:v>41894</c:v>
                </c:pt>
                <c:pt idx="776">
                  <c:v>41894</c:v>
                </c:pt>
                <c:pt idx="777">
                  <c:v>41895</c:v>
                </c:pt>
                <c:pt idx="778">
                  <c:v>41897</c:v>
                </c:pt>
                <c:pt idx="779">
                  <c:v>41897</c:v>
                </c:pt>
                <c:pt idx="780">
                  <c:v>41897</c:v>
                </c:pt>
                <c:pt idx="781">
                  <c:v>41897</c:v>
                </c:pt>
                <c:pt idx="782">
                  <c:v>41897</c:v>
                </c:pt>
                <c:pt idx="783">
                  <c:v>41897</c:v>
                </c:pt>
                <c:pt idx="784">
                  <c:v>41897</c:v>
                </c:pt>
                <c:pt idx="785">
                  <c:v>41897</c:v>
                </c:pt>
                <c:pt idx="786">
                  <c:v>41897</c:v>
                </c:pt>
                <c:pt idx="787">
                  <c:v>41897</c:v>
                </c:pt>
                <c:pt idx="788">
                  <c:v>41897</c:v>
                </c:pt>
                <c:pt idx="789">
                  <c:v>41897</c:v>
                </c:pt>
                <c:pt idx="790">
                  <c:v>41897</c:v>
                </c:pt>
                <c:pt idx="791">
                  <c:v>41897</c:v>
                </c:pt>
                <c:pt idx="792">
                  <c:v>41897</c:v>
                </c:pt>
                <c:pt idx="793">
                  <c:v>41897</c:v>
                </c:pt>
                <c:pt idx="794">
                  <c:v>41897</c:v>
                </c:pt>
                <c:pt idx="795">
                  <c:v>41897</c:v>
                </c:pt>
                <c:pt idx="796">
                  <c:v>41897</c:v>
                </c:pt>
                <c:pt idx="797">
                  <c:v>41897</c:v>
                </c:pt>
                <c:pt idx="798">
                  <c:v>41897</c:v>
                </c:pt>
                <c:pt idx="799">
                  <c:v>41897</c:v>
                </c:pt>
                <c:pt idx="800">
                  <c:v>41897</c:v>
                </c:pt>
                <c:pt idx="801">
                  <c:v>41898</c:v>
                </c:pt>
                <c:pt idx="802">
                  <c:v>41898</c:v>
                </c:pt>
                <c:pt idx="803">
                  <c:v>41898</c:v>
                </c:pt>
                <c:pt idx="804">
                  <c:v>41898</c:v>
                </c:pt>
                <c:pt idx="805">
                  <c:v>41898</c:v>
                </c:pt>
                <c:pt idx="806">
                  <c:v>41898</c:v>
                </c:pt>
                <c:pt idx="807">
                  <c:v>41898</c:v>
                </c:pt>
                <c:pt idx="808">
                  <c:v>41898</c:v>
                </c:pt>
                <c:pt idx="809">
                  <c:v>41898</c:v>
                </c:pt>
                <c:pt idx="810">
                  <c:v>41898</c:v>
                </c:pt>
                <c:pt idx="811">
                  <c:v>41898</c:v>
                </c:pt>
                <c:pt idx="812">
                  <c:v>41898</c:v>
                </c:pt>
                <c:pt idx="813">
                  <c:v>41898</c:v>
                </c:pt>
                <c:pt idx="814">
                  <c:v>41898</c:v>
                </c:pt>
                <c:pt idx="815">
                  <c:v>41898</c:v>
                </c:pt>
                <c:pt idx="816">
                  <c:v>41898</c:v>
                </c:pt>
                <c:pt idx="817">
                  <c:v>41898</c:v>
                </c:pt>
                <c:pt idx="818">
                  <c:v>41898</c:v>
                </c:pt>
                <c:pt idx="819">
                  <c:v>41898</c:v>
                </c:pt>
                <c:pt idx="820">
                  <c:v>41898</c:v>
                </c:pt>
                <c:pt idx="821">
                  <c:v>41898</c:v>
                </c:pt>
                <c:pt idx="822">
                  <c:v>41899</c:v>
                </c:pt>
                <c:pt idx="823">
                  <c:v>41899</c:v>
                </c:pt>
                <c:pt idx="824">
                  <c:v>41899</c:v>
                </c:pt>
                <c:pt idx="825">
                  <c:v>41899</c:v>
                </c:pt>
                <c:pt idx="826">
                  <c:v>41899</c:v>
                </c:pt>
                <c:pt idx="827">
                  <c:v>41899</c:v>
                </c:pt>
                <c:pt idx="828">
                  <c:v>41899</c:v>
                </c:pt>
                <c:pt idx="829">
                  <c:v>41899</c:v>
                </c:pt>
                <c:pt idx="830">
                  <c:v>41899</c:v>
                </c:pt>
                <c:pt idx="831">
                  <c:v>41899</c:v>
                </c:pt>
                <c:pt idx="832">
                  <c:v>41899</c:v>
                </c:pt>
                <c:pt idx="833">
                  <c:v>41899</c:v>
                </c:pt>
                <c:pt idx="834">
                  <c:v>41899</c:v>
                </c:pt>
                <c:pt idx="835">
                  <c:v>41899</c:v>
                </c:pt>
                <c:pt idx="836">
                  <c:v>41899</c:v>
                </c:pt>
                <c:pt idx="837">
                  <c:v>41899</c:v>
                </c:pt>
                <c:pt idx="838">
                  <c:v>41899</c:v>
                </c:pt>
                <c:pt idx="839">
                  <c:v>41899</c:v>
                </c:pt>
                <c:pt idx="840">
                  <c:v>41899</c:v>
                </c:pt>
                <c:pt idx="841">
                  <c:v>41899</c:v>
                </c:pt>
                <c:pt idx="842">
                  <c:v>41900</c:v>
                </c:pt>
                <c:pt idx="843">
                  <c:v>41900</c:v>
                </c:pt>
                <c:pt idx="844">
                  <c:v>41900</c:v>
                </c:pt>
                <c:pt idx="845">
                  <c:v>41900</c:v>
                </c:pt>
                <c:pt idx="846">
                  <c:v>41900</c:v>
                </c:pt>
                <c:pt idx="847">
                  <c:v>41900</c:v>
                </c:pt>
                <c:pt idx="848">
                  <c:v>41900</c:v>
                </c:pt>
                <c:pt idx="849">
                  <c:v>41900</c:v>
                </c:pt>
                <c:pt idx="850">
                  <c:v>41900</c:v>
                </c:pt>
                <c:pt idx="851">
                  <c:v>41901</c:v>
                </c:pt>
                <c:pt idx="852">
                  <c:v>41901</c:v>
                </c:pt>
                <c:pt idx="853">
                  <c:v>41901</c:v>
                </c:pt>
                <c:pt idx="854">
                  <c:v>41901</c:v>
                </c:pt>
                <c:pt idx="855">
                  <c:v>41901</c:v>
                </c:pt>
                <c:pt idx="856">
                  <c:v>41901</c:v>
                </c:pt>
                <c:pt idx="857">
                  <c:v>41901</c:v>
                </c:pt>
                <c:pt idx="858">
                  <c:v>41901</c:v>
                </c:pt>
                <c:pt idx="859">
                  <c:v>41901</c:v>
                </c:pt>
                <c:pt idx="860">
                  <c:v>41901</c:v>
                </c:pt>
                <c:pt idx="861">
                  <c:v>41901</c:v>
                </c:pt>
                <c:pt idx="862">
                  <c:v>41901</c:v>
                </c:pt>
                <c:pt idx="863">
                  <c:v>41901</c:v>
                </c:pt>
                <c:pt idx="864">
                  <c:v>41901</c:v>
                </c:pt>
                <c:pt idx="865">
                  <c:v>41901</c:v>
                </c:pt>
                <c:pt idx="866">
                  <c:v>41901</c:v>
                </c:pt>
                <c:pt idx="867">
                  <c:v>41904</c:v>
                </c:pt>
                <c:pt idx="868">
                  <c:v>41904</c:v>
                </c:pt>
                <c:pt idx="869">
                  <c:v>41904</c:v>
                </c:pt>
                <c:pt idx="870">
                  <c:v>41904</c:v>
                </c:pt>
                <c:pt idx="871">
                  <c:v>41904</c:v>
                </c:pt>
                <c:pt idx="872">
                  <c:v>41904</c:v>
                </c:pt>
                <c:pt idx="873">
                  <c:v>41904</c:v>
                </c:pt>
                <c:pt idx="874">
                  <c:v>41904</c:v>
                </c:pt>
                <c:pt idx="875">
                  <c:v>41904</c:v>
                </c:pt>
                <c:pt idx="876">
                  <c:v>41904</c:v>
                </c:pt>
                <c:pt idx="877">
                  <c:v>41905</c:v>
                </c:pt>
                <c:pt idx="878">
                  <c:v>41905</c:v>
                </c:pt>
                <c:pt idx="879">
                  <c:v>41905</c:v>
                </c:pt>
                <c:pt idx="880">
                  <c:v>41905</c:v>
                </c:pt>
                <c:pt idx="881">
                  <c:v>41905</c:v>
                </c:pt>
                <c:pt idx="882">
                  <c:v>41905</c:v>
                </c:pt>
                <c:pt idx="883">
                  <c:v>41905</c:v>
                </c:pt>
                <c:pt idx="884">
                  <c:v>41905</c:v>
                </c:pt>
                <c:pt idx="885">
                  <c:v>41905</c:v>
                </c:pt>
                <c:pt idx="886">
                  <c:v>41906</c:v>
                </c:pt>
                <c:pt idx="887">
                  <c:v>41906</c:v>
                </c:pt>
                <c:pt idx="888">
                  <c:v>41906</c:v>
                </c:pt>
                <c:pt idx="889">
                  <c:v>41906</c:v>
                </c:pt>
                <c:pt idx="890">
                  <c:v>41906</c:v>
                </c:pt>
                <c:pt idx="891">
                  <c:v>41906</c:v>
                </c:pt>
                <c:pt idx="892">
                  <c:v>41906</c:v>
                </c:pt>
                <c:pt idx="893">
                  <c:v>41906</c:v>
                </c:pt>
                <c:pt idx="894">
                  <c:v>41906</c:v>
                </c:pt>
                <c:pt idx="895">
                  <c:v>41906</c:v>
                </c:pt>
                <c:pt idx="896">
                  <c:v>41906</c:v>
                </c:pt>
                <c:pt idx="897">
                  <c:v>41906</c:v>
                </c:pt>
                <c:pt idx="898">
                  <c:v>41906</c:v>
                </c:pt>
                <c:pt idx="899">
                  <c:v>41906</c:v>
                </c:pt>
                <c:pt idx="900">
                  <c:v>41906</c:v>
                </c:pt>
                <c:pt idx="901">
                  <c:v>41906</c:v>
                </c:pt>
                <c:pt idx="902">
                  <c:v>41906</c:v>
                </c:pt>
                <c:pt idx="903">
                  <c:v>41906</c:v>
                </c:pt>
                <c:pt idx="904">
                  <c:v>41906</c:v>
                </c:pt>
                <c:pt idx="905">
                  <c:v>41907</c:v>
                </c:pt>
                <c:pt idx="906">
                  <c:v>41907</c:v>
                </c:pt>
                <c:pt idx="907">
                  <c:v>41907</c:v>
                </c:pt>
                <c:pt idx="908">
                  <c:v>41907</c:v>
                </c:pt>
                <c:pt idx="909">
                  <c:v>41907</c:v>
                </c:pt>
                <c:pt idx="910">
                  <c:v>41907</c:v>
                </c:pt>
                <c:pt idx="911">
                  <c:v>41907</c:v>
                </c:pt>
                <c:pt idx="912">
                  <c:v>41907</c:v>
                </c:pt>
                <c:pt idx="913">
                  <c:v>41907</c:v>
                </c:pt>
                <c:pt idx="914">
                  <c:v>41907</c:v>
                </c:pt>
                <c:pt idx="915">
                  <c:v>41907</c:v>
                </c:pt>
                <c:pt idx="916">
                  <c:v>41907</c:v>
                </c:pt>
                <c:pt idx="917">
                  <c:v>41908</c:v>
                </c:pt>
                <c:pt idx="918">
                  <c:v>41908</c:v>
                </c:pt>
                <c:pt idx="919">
                  <c:v>41908</c:v>
                </c:pt>
                <c:pt idx="920">
                  <c:v>41908</c:v>
                </c:pt>
                <c:pt idx="921">
                  <c:v>41908</c:v>
                </c:pt>
                <c:pt idx="922">
                  <c:v>41908</c:v>
                </c:pt>
                <c:pt idx="923">
                  <c:v>41908</c:v>
                </c:pt>
                <c:pt idx="924">
                  <c:v>41908</c:v>
                </c:pt>
                <c:pt idx="925">
                  <c:v>41908</c:v>
                </c:pt>
                <c:pt idx="926">
                  <c:v>41908</c:v>
                </c:pt>
                <c:pt idx="927">
                  <c:v>41911</c:v>
                </c:pt>
                <c:pt idx="928">
                  <c:v>41911</c:v>
                </c:pt>
                <c:pt idx="929">
                  <c:v>41911</c:v>
                </c:pt>
                <c:pt idx="930">
                  <c:v>41911</c:v>
                </c:pt>
                <c:pt idx="931">
                  <c:v>41911</c:v>
                </c:pt>
                <c:pt idx="932">
                  <c:v>41911</c:v>
                </c:pt>
                <c:pt idx="933">
                  <c:v>41911</c:v>
                </c:pt>
                <c:pt idx="934">
                  <c:v>41911</c:v>
                </c:pt>
                <c:pt idx="935">
                  <c:v>41911</c:v>
                </c:pt>
                <c:pt idx="936">
                  <c:v>41911</c:v>
                </c:pt>
                <c:pt idx="937">
                  <c:v>41911</c:v>
                </c:pt>
                <c:pt idx="938">
                  <c:v>41911</c:v>
                </c:pt>
                <c:pt idx="939">
                  <c:v>41911</c:v>
                </c:pt>
                <c:pt idx="940">
                  <c:v>41911</c:v>
                </c:pt>
                <c:pt idx="941">
                  <c:v>41911</c:v>
                </c:pt>
                <c:pt idx="942">
                  <c:v>41911</c:v>
                </c:pt>
                <c:pt idx="943">
                  <c:v>41912</c:v>
                </c:pt>
                <c:pt idx="944">
                  <c:v>41912</c:v>
                </c:pt>
                <c:pt idx="945">
                  <c:v>41912</c:v>
                </c:pt>
                <c:pt idx="946">
                  <c:v>41912</c:v>
                </c:pt>
                <c:pt idx="947">
                  <c:v>41912</c:v>
                </c:pt>
                <c:pt idx="948">
                  <c:v>41912</c:v>
                </c:pt>
                <c:pt idx="949">
                  <c:v>41912</c:v>
                </c:pt>
                <c:pt idx="950">
                  <c:v>41913</c:v>
                </c:pt>
                <c:pt idx="951">
                  <c:v>41913</c:v>
                </c:pt>
                <c:pt idx="952">
                  <c:v>41913</c:v>
                </c:pt>
                <c:pt idx="953">
                  <c:v>41913</c:v>
                </c:pt>
                <c:pt idx="954">
                  <c:v>41913</c:v>
                </c:pt>
                <c:pt idx="955">
                  <c:v>41913</c:v>
                </c:pt>
                <c:pt idx="956">
                  <c:v>41913</c:v>
                </c:pt>
                <c:pt idx="957">
                  <c:v>41913</c:v>
                </c:pt>
                <c:pt idx="958">
                  <c:v>41913</c:v>
                </c:pt>
                <c:pt idx="959">
                  <c:v>41913</c:v>
                </c:pt>
                <c:pt idx="960">
                  <c:v>41913</c:v>
                </c:pt>
                <c:pt idx="961">
                  <c:v>41914</c:v>
                </c:pt>
                <c:pt idx="962">
                  <c:v>41914</c:v>
                </c:pt>
                <c:pt idx="963">
                  <c:v>41914</c:v>
                </c:pt>
                <c:pt idx="964">
                  <c:v>41914</c:v>
                </c:pt>
                <c:pt idx="965">
                  <c:v>41914</c:v>
                </c:pt>
                <c:pt idx="966">
                  <c:v>41914</c:v>
                </c:pt>
                <c:pt idx="967">
                  <c:v>41914</c:v>
                </c:pt>
                <c:pt idx="968">
                  <c:v>41914</c:v>
                </c:pt>
                <c:pt idx="969">
                  <c:v>41914</c:v>
                </c:pt>
                <c:pt idx="970">
                  <c:v>41914</c:v>
                </c:pt>
                <c:pt idx="971">
                  <c:v>41914</c:v>
                </c:pt>
                <c:pt idx="972">
                  <c:v>41914</c:v>
                </c:pt>
                <c:pt idx="973">
                  <c:v>41914</c:v>
                </c:pt>
                <c:pt idx="974">
                  <c:v>41915</c:v>
                </c:pt>
                <c:pt idx="975">
                  <c:v>41915</c:v>
                </c:pt>
                <c:pt idx="976">
                  <c:v>41915</c:v>
                </c:pt>
                <c:pt idx="977">
                  <c:v>41915</c:v>
                </c:pt>
                <c:pt idx="978">
                  <c:v>41915</c:v>
                </c:pt>
                <c:pt idx="979">
                  <c:v>41915</c:v>
                </c:pt>
                <c:pt idx="980">
                  <c:v>41915</c:v>
                </c:pt>
                <c:pt idx="981">
                  <c:v>41915</c:v>
                </c:pt>
                <c:pt idx="982">
                  <c:v>41915</c:v>
                </c:pt>
                <c:pt idx="983">
                  <c:v>41915</c:v>
                </c:pt>
                <c:pt idx="984">
                  <c:v>41915</c:v>
                </c:pt>
                <c:pt idx="985">
                  <c:v>41915</c:v>
                </c:pt>
                <c:pt idx="986">
                  <c:v>41915</c:v>
                </c:pt>
                <c:pt idx="987">
                  <c:v>41915</c:v>
                </c:pt>
                <c:pt idx="988">
                  <c:v>41915</c:v>
                </c:pt>
                <c:pt idx="989">
                  <c:v>41915</c:v>
                </c:pt>
                <c:pt idx="990">
                  <c:v>41915</c:v>
                </c:pt>
                <c:pt idx="991">
                  <c:v>41915</c:v>
                </c:pt>
                <c:pt idx="992">
                  <c:v>41915</c:v>
                </c:pt>
                <c:pt idx="993">
                  <c:v>41918</c:v>
                </c:pt>
                <c:pt idx="994">
                  <c:v>41918</c:v>
                </c:pt>
                <c:pt idx="995">
                  <c:v>41918</c:v>
                </c:pt>
                <c:pt idx="996">
                  <c:v>41918</c:v>
                </c:pt>
                <c:pt idx="997">
                  <c:v>41918</c:v>
                </c:pt>
                <c:pt idx="998">
                  <c:v>41918</c:v>
                </c:pt>
                <c:pt idx="999">
                  <c:v>41918</c:v>
                </c:pt>
                <c:pt idx="1000">
                  <c:v>41918</c:v>
                </c:pt>
                <c:pt idx="1001">
                  <c:v>41919</c:v>
                </c:pt>
                <c:pt idx="1002">
                  <c:v>41919</c:v>
                </c:pt>
                <c:pt idx="1003">
                  <c:v>41919</c:v>
                </c:pt>
                <c:pt idx="1004">
                  <c:v>41919</c:v>
                </c:pt>
                <c:pt idx="1005">
                  <c:v>41919</c:v>
                </c:pt>
                <c:pt idx="1006">
                  <c:v>41919</c:v>
                </c:pt>
                <c:pt idx="1007">
                  <c:v>41919</c:v>
                </c:pt>
                <c:pt idx="1008">
                  <c:v>41919</c:v>
                </c:pt>
                <c:pt idx="1009">
                  <c:v>41919</c:v>
                </c:pt>
                <c:pt idx="1010">
                  <c:v>41919</c:v>
                </c:pt>
                <c:pt idx="1011">
                  <c:v>41919</c:v>
                </c:pt>
                <c:pt idx="1012">
                  <c:v>41919</c:v>
                </c:pt>
                <c:pt idx="1013">
                  <c:v>41920</c:v>
                </c:pt>
                <c:pt idx="1014">
                  <c:v>41920</c:v>
                </c:pt>
                <c:pt idx="1015">
                  <c:v>41920</c:v>
                </c:pt>
                <c:pt idx="1016">
                  <c:v>41920</c:v>
                </c:pt>
                <c:pt idx="1017">
                  <c:v>41920</c:v>
                </c:pt>
                <c:pt idx="1018">
                  <c:v>41920</c:v>
                </c:pt>
                <c:pt idx="1019">
                  <c:v>41920</c:v>
                </c:pt>
                <c:pt idx="1020">
                  <c:v>41920</c:v>
                </c:pt>
                <c:pt idx="1021">
                  <c:v>41920</c:v>
                </c:pt>
                <c:pt idx="1022">
                  <c:v>41920</c:v>
                </c:pt>
                <c:pt idx="1023">
                  <c:v>41920</c:v>
                </c:pt>
                <c:pt idx="1024">
                  <c:v>41921</c:v>
                </c:pt>
                <c:pt idx="1025">
                  <c:v>41921</c:v>
                </c:pt>
                <c:pt idx="1026">
                  <c:v>41921</c:v>
                </c:pt>
                <c:pt idx="1027">
                  <c:v>41921</c:v>
                </c:pt>
                <c:pt idx="1028">
                  <c:v>41921</c:v>
                </c:pt>
                <c:pt idx="1029">
                  <c:v>41921</c:v>
                </c:pt>
                <c:pt idx="1030">
                  <c:v>41921</c:v>
                </c:pt>
                <c:pt idx="1031">
                  <c:v>41921</c:v>
                </c:pt>
                <c:pt idx="1032">
                  <c:v>41922</c:v>
                </c:pt>
                <c:pt idx="1033">
                  <c:v>41922</c:v>
                </c:pt>
                <c:pt idx="1034">
                  <c:v>41922</c:v>
                </c:pt>
                <c:pt idx="1035">
                  <c:v>41922</c:v>
                </c:pt>
                <c:pt idx="1036">
                  <c:v>41922</c:v>
                </c:pt>
                <c:pt idx="1037">
                  <c:v>41922</c:v>
                </c:pt>
                <c:pt idx="1038">
                  <c:v>41922</c:v>
                </c:pt>
                <c:pt idx="1039">
                  <c:v>41922</c:v>
                </c:pt>
                <c:pt idx="1040">
                  <c:v>41922</c:v>
                </c:pt>
                <c:pt idx="1041">
                  <c:v>41922</c:v>
                </c:pt>
                <c:pt idx="1042">
                  <c:v>41922</c:v>
                </c:pt>
                <c:pt idx="1043">
                  <c:v>41922</c:v>
                </c:pt>
                <c:pt idx="1044">
                  <c:v>41922</c:v>
                </c:pt>
                <c:pt idx="1045">
                  <c:v>41922</c:v>
                </c:pt>
                <c:pt idx="1046">
                  <c:v>41922</c:v>
                </c:pt>
                <c:pt idx="1047">
                  <c:v>41925</c:v>
                </c:pt>
                <c:pt idx="1048">
                  <c:v>41925</c:v>
                </c:pt>
                <c:pt idx="1049">
                  <c:v>41925</c:v>
                </c:pt>
                <c:pt idx="1050">
                  <c:v>41925</c:v>
                </c:pt>
                <c:pt idx="1051">
                  <c:v>41925</c:v>
                </c:pt>
                <c:pt idx="1052">
                  <c:v>41925</c:v>
                </c:pt>
                <c:pt idx="1053">
                  <c:v>41925</c:v>
                </c:pt>
                <c:pt idx="1054">
                  <c:v>41925</c:v>
                </c:pt>
                <c:pt idx="1055">
                  <c:v>41925</c:v>
                </c:pt>
                <c:pt idx="1056">
                  <c:v>41925</c:v>
                </c:pt>
                <c:pt idx="1057">
                  <c:v>41925</c:v>
                </c:pt>
                <c:pt idx="1058">
                  <c:v>41925</c:v>
                </c:pt>
                <c:pt idx="1059">
                  <c:v>41925</c:v>
                </c:pt>
                <c:pt idx="1060">
                  <c:v>41925</c:v>
                </c:pt>
                <c:pt idx="1061">
                  <c:v>41925</c:v>
                </c:pt>
                <c:pt idx="1062">
                  <c:v>41925</c:v>
                </c:pt>
                <c:pt idx="1063">
                  <c:v>41925</c:v>
                </c:pt>
                <c:pt idx="1064">
                  <c:v>41925</c:v>
                </c:pt>
                <c:pt idx="1065">
                  <c:v>41925</c:v>
                </c:pt>
                <c:pt idx="1066">
                  <c:v>41925</c:v>
                </c:pt>
                <c:pt idx="1067">
                  <c:v>41926</c:v>
                </c:pt>
                <c:pt idx="1068">
                  <c:v>41926</c:v>
                </c:pt>
                <c:pt idx="1069">
                  <c:v>41926</c:v>
                </c:pt>
                <c:pt idx="1070">
                  <c:v>41926</c:v>
                </c:pt>
                <c:pt idx="1071">
                  <c:v>41926</c:v>
                </c:pt>
                <c:pt idx="1072">
                  <c:v>41926</c:v>
                </c:pt>
                <c:pt idx="1073">
                  <c:v>41926</c:v>
                </c:pt>
                <c:pt idx="1074">
                  <c:v>41926</c:v>
                </c:pt>
                <c:pt idx="1075">
                  <c:v>41927</c:v>
                </c:pt>
                <c:pt idx="1076">
                  <c:v>41927</c:v>
                </c:pt>
                <c:pt idx="1077">
                  <c:v>41927</c:v>
                </c:pt>
                <c:pt idx="1078">
                  <c:v>41927</c:v>
                </c:pt>
                <c:pt idx="1079">
                  <c:v>41927</c:v>
                </c:pt>
                <c:pt idx="1080">
                  <c:v>41927</c:v>
                </c:pt>
                <c:pt idx="1081">
                  <c:v>41927</c:v>
                </c:pt>
                <c:pt idx="1082">
                  <c:v>41927</c:v>
                </c:pt>
                <c:pt idx="1083">
                  <c:v>41928</c:v>
                </c:pt>
                <c:pt idx="1084">
                  <c:v>41928</c:v>
                </c:pt>
                <c:pt idx="1085">
                  <c:v>41928</c:v>
                </c:pt>
                <c:pt idx="1086">
                  <c:v>41928</c:v>
                </c:pt>
                <c:pt idx="1087">
                  <c:v>41928</c:v>
                </c:pt>
                <c:pt idx="1088">
                  <c:v>41928</c:v>
                </c:pt>
                <c:pt idx="1089">
                  <c:v>41928</c:v>
                </c:pt>
                <c:pt idx="1090">
                  <c:v>41928</c:v>
                </c:pt>
                <c:pt idx="1091">
                  <c:v>41928</c:v>
                </c:pt>
                <c:pt idx="1092">
                  <c:v>41929</c:v>
                </c:pt>
                <c:pt idx="1093">
                  <c:v>41929</c:v>
                </c:pt>
                <c:pt idx="1094">
                  <c:v>41929</c:v>
                </c:pt>
                <c:pt idx="1095">
                  <c:v>41929</c:v>
                </c:pt>
                <c:pt idx="1096">
                  <c:v>41929</c:v>
                </c:pt>
                <c:pt idx="1097">
                  <c:v>41929</c:v>
                </c:pt>
                <c:pt idx="1098">
                  <c:v>41929</c:v>
                </c:pt>
                <c:pt idx="1099">
                  <c:v>41929</c:v>
                </c:pt>
                <c:pt idx="1100">
                  <c:v>41929</c:v>
                </c:pt>
                <c:pt idx="1101">
                  <c:v>41929</c:v>
                </c:pt>
                <c:pt idx="1102">
                  <c:v>41929</c:v>
                </c:pt>
                <c:pt idx="1103">
                  <c:v>41929</c:v>
                </c:pt>
                <c:pt idx="1104">
                  <c:v>41929</c:v>
                </c:pt>
                <c:pt idx="1105">
                  <c:v>41929</c:v>
                </c:pt>
                <c:pt idx="1106">
                  <c:v>41929</c:v>
                </c:pt>
                <c:pt idx="1107">
                  <c:v>41929</c:v>
                </c:pt>
                <c:pt idx="1108">
                  <c:v>41932</c:v>
                </c:pt>
                <c:pt idx="1109">
                  <c:v>41932</c:v>
                </c:pt>
                <c:pt idx="1110">
                  <c:v>41932</c:v>
                </c:pt>
                <c:pt idx="1111">
                  <c:v>41932</c:v>
                </c:pt>
                <c:pt idx="1112">
                  <c:v>41932</c:v>
                </c:pt>
                <c:pt idx="1113">
                  <c:v>41932</c:v>
                </c:pt>
                <c:pt idx="1114">
                  <c:v>41932</c:v>
                </c:pt>
                <c:pt idx="1115">
                  <c:v>41932</c:v>
                </c:pt>
                <c:pt idx="1116">
                  <c:v>41932</c:v>
                </c:pt>
                <c:pt idx="1117">
                  <c:v>41932</c:v>
                </c:pt>
                <c:pt idx="1118">
                  <c:v>41933</c:v>
                </c:pt>
                <c:pt idx="1119">
                  <c:v>41933</c:v>
                </c:pt>
                <c:pt idx="1120">
                  <c:v>41933</c:v>
                </c:pt>
                <c:pt idx="1121">
                  <c:v>41933</c:v>
                </c:pt>
                <c:pt idx="1122">
                  <c:v>41933</c:v>
                </c:pt>
                <c:pt idx="1123">
                  <c:v>41933</c:v>
                </c:pt>
                <c:pt idx="1124">
                  <c:v>41933</c:v>
                </c:pt>
                <c:pt idx="1125">
                  <c:v>41933</c:v>
                </c:pt>
                <c:pt idx="1126">
                  <c:v>41933</c:v>
                </c:pt>
                <c:pt idx="1127">
                  <c:v>41934</c:v>
                </c:pt>
                <c:pt idx="1128">
                  <c:v>41934</c:v>
                </c:pt>
                <c:pt idx="1129">
                  <c:v>41934</c:v>
                </c:pt>
                <c:pt idx="1130">
                  <c:v>41934</c:v>
                </c:pt>
                <c:pt idx="1131">
                  <c:v>41934</c:v>
                </c:pt>
                <c:pt idx="1132">
                  <c:v>41934</c:v>
                </c:pt>
                <c:pt idx="1133">
                  <c:v>41934</c:v>
                </c:pt>
                <c:pt idx="1134">
                  <c:v>41934</c:v>
                </c:pt>
                <c:pt idx="1135">
                  <c:v>41934</c:v>
                </c:pt>
                <c:pt idx="1136">
                  <c:v>41934</c:v>
                </c:pt>
                <c:pt idx="1137">
                  <c:v>41934</c:v>
                </c:pt>
                <c:pt idx="1138">
                  <c:v>41934</c:v>
                </c:pt>
                <c:pt idx="1139">
                  <c:v>41935</c:v>
                </c:pt>
                <c:pt idx="1140">
                  <c:v>41935</c:v>
                </c:pt>
                <c:pt idx="1141">
                  <c:v>41935</c:v>
                </c:pt>
                <c:pt idx="1142">
                  <c:v>41935</c:v>
                </c:pt>
                <c:pt idx="1143">
                  <c:v>41935</c:v>
                </c:pt>
                <c:pt idx="1144">
                  <c:v>41935</c:v>
                </c:pt>
                <c:pt idx="1145">
                  <c:v>41935</c:v>
                </c:pt>
                <c:pt idx="1146">
                  <c:v>41935</c:v>
                </c:pt>
                <c:pt idx="1147">
                  <c:v>41935</c:v>
                </c:pt>
                <c:pt idx="1148">
                  <c:v>41935</c:v>
                </c:pt>
                <c:pt idx="1149">
                  <c:v>41935</c:v>
                </c:pt>
                <c:pt idx="1150">
                  <c:v>41935</c:v>
                </c:pt>
                <c:pt idx="1151">
                  <c:v>41935</c:v>
                </c:pt>
                <c:pt idx="1152">
                  <c:v>41936</c:v>
                </c:pt>
                <c:pt idx="1153">
                  <c:v>41936</c:v>
                </c:pt>
                <c:pt idx="1154">
                  <c:v>41936</c:v>
                </c:pt>
                <c:pt idx="1155">
                  <c:v>41936</c:v>
                </c:pt>
                <c:pt idx="1156">
                  <c:v>41936</c:v>
                </c:pt>
                <c:pt idx="1157">
                  <c:v>41936</c:v>
                </c:pt>
                <c:pt idx="1158">
                  <c:v>41936</c:v>
                </c:pt>
                <c:pt idx="1159">
                  <c:v>41936</c:v>
                </c:pt>
                <c:pt idx="1160">
                  <c:v>41936</c:v>
                </c:pt>
                <c:pt idx="1161">
                  <c:v>41936</c:v>
                </c:pt>
                <c:pt idx="1162">
                  <c:v>41939</c:v>
                </c:pt>
                <c:pt idx="1163">
                  <c:v>41939</c:v>
                </c:pt>
                <c:pt idx="1164">
                  <c:v>41939</c:v>
                </c:pt>
                <c:pt idx="1165">
                  <c:v>41939</c:v>
                </c:pt>
                <c:pt idx="1166">
                  <c:v>41939</c:v>
                </c:pt>
                <c:pt idx="1167">
                  <c:v>41939</c:v>
                </c:pt>
                <c:pt idx="1168">
                  <c:v>41939</c:v>
                </c:pt>
                <c:pt idx="1169">
                  <c:v>41939</c:v>
                </c:pt>
                <c:pt idx="1170">
                  <c:v>41939</c:v>
                </c:pt>
                <c:pt idx="1171">
                  <c:v>41939</c:v>
                </c:pt>
                <c:pt idx="1172">
                  <c:v>41939</c:v>
                </c:pt>
                <c:pt idx="1173">
                  <c:v>41939</c:v>
                </c:pt>
                <c:pt idx="1174">
                  <c:v>41939</c:v>
                </c:pt>
                <c:pt idx="1175">
                  <c:v>41940</c:v>
                </c:pt>
                <c:pt idx="1176">
                  <c:v>41940</c:v>
                </c:pt>
                <c:pt idx="1177">
                  <c:v>41940</c:v>
                </c:pt>
                <c:pt idx="1178">
                  <c:v>41940</c:v>
                </c:pt>
                <c:pt idx="1179">
                  <c:v>41940</c:v>
                </c:pt>
                <c:pt idx="1180">
                  <c:v>41940</c:v>
                </c:pt>
                <c:pt idx="1181">
                  <c:v>41940</c:v>
                </c:pt>
                <c:pt idx="1182">
                  <c:v>41940</c:v>
                </c:pt>
                <c:pt idx="1183">
                  <c:v>41940</c:v>
                </c:pt>
                <c:pt idx="1184">
                  <c:v>41941</c:v>
                </c:pt>
                <c:pt idx="1185">
                  <c:v>41941</c:v>
                </c:pt>
                <c:pt idx="1186">
                  <c:v>41941</c:v>
                </c:pt>
                <c:pt idx="1187">
                  <c:v>41941</c:v>
                </c:pt>
                <c:pt idx="1188">
                  <c:v>41941</c:v>
                </c:pt>
                <c:pt idx="1189">
                  <c:v>41941</c:v>
                </c:pt>
                <c:pt idx="1190">
                  <c:v>41941</c:v>
                </c:pt>
                <c:pt idx="1191">
                  <c:v>41941</c:v>
                </c:pt>
                <c:pt idx="1192">
                  <c:v>41941</c:v>
                </c:pt>
                <c:pt idx="1193">
                  <c:v>41941</c:v>
                </c:pt>
                <c:pt idx="1194">
                  <c:v>41941</c:v>
                </c:pt>
                <c:pt idx="1195">
                  <c:v>41941</c:v>
                </c:pt>
                <c:pt idx="1196">
                  <c:v>41941</c:v>
                </c:pt>
                <c:pt idx="1197">
                  <c:v>41941</c:v>
                </c:pt>
                <c:pt idx="1198">
                  <c:v>41941</c:v>
                </c:pt>
                <c:pt idx="1199">
                  <c:v>41941</c:v>
                </c:pt>
                <c:pt idx="1200">
                  <c:v>41941</c:v>
                </c:pt>
                <c:pt idx="1201">
                  <c:v>41941</c:v>
                </c:pt>
                <c:pt idx="1202">
                  <c:v>41942</c:v>
                </c:pt>
                <c:pt idx="1203">
                  <c:v>41942</c:v>
                </c:pt>
                <c:pt idx="1204">
                  <c:v>41942</c:v>
                </c:pt>
                <c:pt idx="1205">
                  <c:v>41942</c:v>
                </c:pt>
                <c:pt idx="1206">
                  <c:v>41942</c:v>
                </c:pt>
                <c:pt idx="1207">
                  <c:v>41942</c:v>
                </c:pt>
                <c:pt idx="1208">
                  <c:v>41942</c:v>
                </c:pt>
                <c:pt idx="1209">
                  <c:v>41942</c:v>
                </c:pt>
                <c:pt idx="1210">
                  <c:v>41943</c:v>
                </c:pt>
                <c:pt idx="1211">
                  <c:v>41943</c:v>
                </c:pt>
                <c:pt idx="1212">
                  <c:v>41943</c:v>
                </c:pt>
                <c:pt idx="1213">
                  <c:v>41943</c:v>
                </c:pt>
                <c:pt idx="1214">
                  <c:v>41943</c:v>
                </c:pt>
                <c:pt idx="1215">
                  <c:v>41943</c:v>
                </c:pt>
                <c:pt idx="1216">
                  <c:v>41943</c:v>
                </c:pt>
                <c:pt idx="1217">
                  <c:v>41946</c:v>
                </c:pt>
                <c:pt idx="1218">
                  <c:v>41946</c:v>
                </c:pt>
                <c:pt idx="1219">
                  <c:v>41946</c:v>
                </c:pt>
                <c:pt idx="1220">
                  <c:v>41946</c:v>
                </c:pt>
                <c:pt idx="1221">
                  <c:v>41946</c:v>
                </c:pt>
                <c:pt idx="1222">
                  <c:v>41946</c:v>
                </c:pt>
                <c:pt idx="1223">
                  <c:v>41946</c:v>
                </c:pt>
                <c:pt idx="1224">
                  <c:v>41946</c:v>
                </c:pt>
                <c:pt idx="1225">
                  <c:v>41946</c:v>
                </c:pt>
                <c:pt idx="1226">
                  <c:v>41946</c:v>
                </c:pt>
                <c:pt idx="1227">
                  <c:v>41946</c:v>
                </c:pt>
                <c:pt idx="1228">
                  <c:v>41946</c:v>
                </c:pt>
                <c:pt idx="1229">
                  <c:v>41947</c:v>
                </c:pt>
                <c:pt idx="1230">
                  <c:v>41947</c:v>
                </c:pt>
                <c:pt idx="1231">
                  <c:v>41947</c:v>
                </c:pt>
                <c:pt idx="1232">
                  <c:v>41947</c:v>
                </c:pt>
                <c:pt idx="1233">
                  <c:v>41947</c:v>
                </c:pt>
                <c:pt idx="1234">
                  <c:v>41947</c:v>
                </c:pt>
                <c:pt idx="1235">
                  <c:v>41947</c:v>
                </c:pt>
                <c:pt idx="1236">
                  <c:v>41947</c:v>
                </c:pt>
                <c:pt idx="1237">
                  <c:v>41947</c:v>
                </c:pt>
                <c:pt idx="1238">
                  <c:v>41947</c:v>
                </c:pt>
                <c:pt idx="1239">
                  <c:v>41947</c:v>
                </c:pt>
                <c:pt idx="1240">
                  <c:v>41947</c:v>
                </c:pt>
                <c:pt idx="1241">
                  <c:v>41947</c:v>
                </c:pt>
                <c:pt idx="1242">
                  <c:v>41947</c:v>
                </c:pt>
                <c:pt idx="1243">
                  <c:v>41947</c:v>
                </c:pt>
                <c:pt idx="1244">
                  <c:v>41948</c:v>
                </c:pt>
                <c:pt idx="1245">
                  <c:v>41948</c:v>
                </c:pt>
                <c:pt idx="1246">
                  <c:v>41948</c:v>
                </c:pt>
                <c:pt idx="1247">
                  <c:v>41948</c:v>
                </c:pt>
                <c:pt idx="1248">
                  <c:v>41948</c:v>
                </c:pt>
                <c:pt idx="1249">
                  <c:v>41948</c:v>
                </c:pt>
                <c:pt idx="1250">
                  <c:v>41949</c:v>
                </c:pt>
                <c:pt idx="1251">
                  <c:v>41949</c:v>
                </c:pt>
                <c:pt idx="1252">
                  <c:v>41949</c:v>
                </c:pt>
                <c:pt idx="1253">
                  <c:v>41949</c:v>
                </c:pt>
                <c:pt idx="1254">
                  <c:v>41949</c:v>
                </c:pt>
                <c:pt idx="1255">
                  <c:v>41949</c:v>
                </c:pt>
                <c:pt idx="1256">
                  <c:v>41949</c:v>
                </c:pt>
                <c:pt idx="1257">
                  <c:v>41949</c:v>
                </c:pt>
                <c:pt idx="1258">
                  <c:v>41949</c:v>
                </c:pt>
                <c:pt idx="1259">
                  <c:v>41949</c:v>
                </c:pt>
                <c:pt idx="1260">
                  <c:v>41949</c:v>
                </c:pt>
                <c:pt idx="1261">
                  <c:v>41949</c:v>
                </c:pt>
                <c:pt idx="1262">
                  <c:v>41949</c:v>
                </c:pt>
                <c:pt idx="1263">
                  <c:v>41949</c:v>
                </c:pt>
                <c:pt idx="1264">
                  <c:v>41950</c:v>
                </c:pt>
                <c:pt idx="1265">
                  <c:v>41950</c:v>
                </c:pt>
                <c:pt idx="1266">
                  <c:v>41950</c:v>
                </c:pt>
                <c:pt idx="1267">
                  <c:v>41950</c:v>
                </c:pt>
                <c:pt idx="1268">
                  <c:v>41950</c:v>
                </c:pt>
                <c:pt idx="1269">
                  <c:v>41950</c:v>
                </c:pt>
                <c:pt idx="1270">
                  <c:v>41950</c:v>
                </c:pt>
                <c:pt idx="1271">
                  <c:v>41950</c:v>
                </c:pt>
                <c:pt idx="1272">
                  <c:v>41950</c:v>
                </c:pt>
                <c:pt idx="1273">
                  <c:v>41950</c:v>
                </c:pt>
                <c:pt idx="1274">
                  <c:v>41950</c:v>
                </c:pt>
                <c:pt idx="1275">
                  <c:v>41950</c:v>
                </c:pt>
                <c:pt idx="1276">
                  <c:v>41950</c:v>
                </c:pt>
                <c:pt idx="1277">
                  <c:v>41953</c:v>
                </c:pt>
                <c:pt idx="1278">
                  <c:v>41953</c:v>
                </c:pt>
                <c:pt idx="1279">
                  <c:v>41953</c:v>
                </c:pt>
                <c:pt idx="1280">
                  <c:v>41953</c:v>
                </c:pt>
                <c:pt idx="1281">
                  <c:v>41953</c:v>
                </c:pt>
                <c:pt idx="1282">
                  <c:v>41953</c:v>
                </c:pt>
                <c:pt idx="1283">
                  <c:v>41953</c:v>
                </c:pt>
                <c:pt idx="1284">
                  <c:v>41953</c:v>
                </c:pt>
                <c:pt idx="1285">
                  <c:v>41953</c:v>
                </c:pt>
                <c:pt idx="1286">
                  <c:v>41953</c:v>
                </c:pt>
                <c:pt idx="1287">
                  <c:v>41953</c:v>
                </c:pt>
                <c:pt idx="1288">
                  <c:v>41953</c:v>
                </c:pt>
                <c:pt idx="1289">
                  <c:v>41953</c:v>
                </c:pt>
                <c:pt idx="1290">
                  <c:v>41953</c:v>
                </c:pt>
                <c:pt idx="1291">
                  <c:v>41954</c:v>
                </c:pt>
                <c:pt idx="1292">
                  <c:v>41954</c:v>
                </c:pt>
                <c:pt idx="1293">
                  <c:v>41954</c:v>
                </c:pt>
                <c:pt idx="1294">
                  <c:v>41954</c:v>
                </c:pt>
                <c:pt idx="1295">
                  <c:v>41954</c:v>
                </c:pt>
                <c:pt idx="1296">
                  <c:v>41954</c:v>
                </c:pt>
                <c:pt idx="1297">
                  <c:v>41954</c:v>
                </c:pt>
                <c:pt idx="1298">
                  <c:v>41954</c:v>
                </c:pt>
                <c:pt idx="1299">
                  <c:v>41954</c:v>
                </c:pt>
                <c:pt idx="1300">
                  <c:v>41954</c:v>
                </c:pt>
                <c:pt idx="1301">
                  <c:v>41954</c:v>
                </c:pt>
                <c:pt idx="1302">
                  <c:v>41954</c:v>
                </c:pt>
                <c:pt idx="1303">
                  <c:v>41954</c:v>
                </c:pt>
                <c:pt idx="1304">
                  <c:v>41955</c:v>
                </c:pt>
                <c:pt idx="1305">
                  <c:v>41955</c:v>
                </c:pt>
                <c:pt idx="1306">
                  <c:v>41955</c:v>
                </c:pt>
                <c:pt idx="1307">
                  <c:v>41955</c:v>
                </c:pt>
                <c:pt idx="1308">
                  <c:v>41955</c:v>
                </c:pt>
                <c:pt idx="1309">
                  <c:v>41955</c:v>
                </c:pt>
                <c:pt idx="1310">
                  <c:v>41955</c:v>
                </c:pt>
                <c:pt idx="1311">
                  <c:v>41955</c:v>
                </c:pt>
                <c:pt idx="1312">
                  <c:v>41956</c:v>
                </c:pt>
                <c:pt idx="1313">
                  <c:v>41956</c:v>
                </c:pt>
                <c:pt idx="1314">
                  <c:v>41956</c:v>
                </c:pt>
                <c:pt idx="1315">
                  <c:v>41956</c:v>
                </c:pt>
                <c:pt idx="1316">
                  <c:v>41956</c:v>
                </c:pt>
                <c:pt idx="1317">
                  <c:v>41956</c:v>
                </c:pt>
                <c:pt idx="1318">
                  <c:v>41956</c:v>
                </c:pt>
                <c:pt idx="1319">
                  <c:v>41956</c:v>
                </c:pt>
                <c:pt idx="1320">
                  <c:v>41956</c:v>
                </c:pt>
                <c:pt idx="1321">
                  <c:v>41956</c:v>
                </c:pt>
                <c:pt idx="1322">
                  <c:v>41956</c:v>
                </c:pt>
                <c:pt idx="1323">
                  <c:v>41956</c:v>
                </c:pt>
                <c:pt idx="1324">
                  <c:v>41956</c:v>
                </c:pt>
                <c:pt idx="1325">
                  <c:v>41956</c:v>
                </c:pt>
                <c:pt idx="1326">
                  <c:v>41956</c:v>
                </c:pt>
                <c:pt idx="1327">
                  <c:v>41956</c:v>
                </c:pt>
                <c:pt idx="1328">
                  <c:v>41956</c:v>
                </c:pt>
                <c:pt idx="1329">
                  <c:v>41956</c:v>
                </c:pt>
                <c:pt idx="1330">
                  <c:v>41957</c:v>
                </c:pt>
                <c:pt idx="1331">
                  <c:v>41957</c:v>
                </c:pt>
                <c:pt idx="1332">
                  <c:v>41957</c:v>
                </c:pt>
                <c:pt idx="1333">
                  <c:v>41957</c:v>
                </c:pt>
                <c:pt idx="1334">
                  <c:v>41957</c:v>
                </c:pt>
                <c:pt idx="1335">
                  <c:v>41957</c:v>
                </c:pt>
                <c:pt idx="1336">
                  <c:v>41957</c:v>
                </c:pt>
                <c:pt idx="1337">
                  <c:v>41957</c:v>
                </c:pt>
                <c:pt idx="1338">
                  <c:v>41957</c:v>
                </c:pt>
                <c:pt idx="1339">
                  <c:v>41957</c:v>
                </c:pt>
                <c:pt idx="1340">
                  <c:v>41957</c:v>
                </c:pt>
                <c:pt idx="1341">
                  <c:v>41957</c:v>
                </c:pt>
                <c:pt idx="1342">
                  <c:v>41957</c:v>
                </c:pt>
                <c:pt idx="1343">
                  <c:v>41957</c:v>
                </c:pt>
                <c:pt idx="1344">
                  <c:v>41957</c:v>
                </c:pt>
                <c:pt idx="1345">
                  <c:v>41957</c:v>
                </c:pt>
                <c:pt idx="1346">
                  <c:v>41957</c:v>
                </c:pt>
                <c:pt idx="1347">
                  <c:v>41957</c:v>
                </c:pt>
                <c:pt idx="1348">
                  <c:v>41957</c:v>
                </c:pt>
                <c:pt idx="1349">
                  <c:v>41960</c:v>
                </c:pt>
                <c:pt idx="1350">
                  <c:v>41960</c:v>
                </c:pt>
                <c:pt idx="1351">
                  <c:v>41960</c:v>
                </c:pt>
                <c:pt idx="1352">
                  <c:v>41960</c:v>
                </c:pt>
                <c:pt idx="1353">
                  <c:v>41960</c:v>
                </c:pt>
                <c:pt idx="1354">
                  <c:v>41960</c:v>
                </c:pt>
                <c:pt idx="1355">
                  <c:v>41960</c:v>
                </c:pt>
                <c:pt idx="1356">
                  <c:v>41960</c:v>
                </c:pt>
                <c:pt idx="1357">
                  <c:v>41960</c:v>
                </c:pt>
                <c:pt idx="1358">
                  <c:v>41960</c:v>
                </c:pt>
                <c:pt idx="1359">
                  <c:v>41960</c:v>
                </c:pt>
                <c:pt idx="1360">
                  <c:v>41960</c:v>
                </c:pt>
                <c:pt idx="1361">
                  <c:v>41960</c:v>
                </c:pt>
                <c:pt idx="1362">
                  <c:v>41961</c:v>
                </c:pt>
                <c:pt idx="1363">
                  <c:v>41961</c:v>
                </c:pt>
                <c:pt idx="1364">
                  <c:v>41961</c:v>
                </c:pt>
                <c:pt idx="1365">
                  <c:v>41961</c:v>
                </c:pt>
                <c:pt idx="1366">
                  <c:v>41961</c:v>
                </c:pt>
                <c:pt idx="1367">
                  <c:v>41961</c:v>
                </c:pt>
                <c:pt idx="1368">
                  <c:v>41961</c:v>
                </c:pt>
                <c:pt idx="1369">
                  <c:v>41961</c:v>
                </c:pt>
                <c:pt idx="1370">
                  <c:v>41961</c:v>
                </c:pt>
                <c:pt idx="1371">
                  <c:v>41961</c:v>
                </c:pt>
                <c:pt idx="1372">
                  <c:v>41961</c:v>
                </c:pt>
                <c:pt idx="1373">
                  <c:v>41961</c:v>
                </c:pt>
                <c:pt idx="1374">
                  <c:v>41961</c:v>
                </c:pt>
                <c:pt idx="1375">
                  <c:v>41961</c:v>
                </c:pt>
                <c:pt idx="1376">
                  <c:v>41961</c:v>
                </c:pt>
                <c:pt idx="1377">
                  <c:v>41961</c:v>
                </c:pt>
                <c:pt idx="1378">
                  <c:v>41961</c:v>
                </c:pt>
                <c:pt idx="1379">
                  <c:v>41961</c:v>
                </c:pt>
                <c:pt idx="1380">
                  <c:v>41961</c:v>
                </c:pt>
                <c:pt idx="1381">
                  <c:v>41961</c:v>
                </c:pt>
                <c:pt idx="1382">
                  <c:v>41962</c:v>
                </c:pt>
                <c:pt idx="1383">
                  <c:v>41962</c:v>
                </c:pt>
                <c:pt idx="1384">
                  <c:v>41962</c:v>
                </c:pt>
                <c:pt idx="1385">
                  <c:v>41962</c:v>
                </c:pt>
                <c:pt idx="1386">
                  <c:v>41962</c:v>
                </c:pt>
                <c:pt idx="1387">
                  <c:v>41962</c:v>
                </c:pt>
                <c:pt idx="1388">
                  <c:v>41962</c:v>
                </c:pt>
                <c:pt idx="1389">
                  <c:v>41962</c:v>
                </c:pt>
                <c:pt idx="1390">
                  <c:v>41962</c:v>
                </c:pt>
                <c:pt idx="1391">
                  <c:v>41962</c:v>
                </c:pt>
                <c:pt idx="1392">
                  <c:v>41962</c:v>
                </c:pt>
                <c:pt idx="1393">
                  <c:v>41962</c:v>
                </c:pt>
                <c:pt idx="1394">
                  <c:v>41962</c:v>
                </c:pt>
                <c:pt idx="1395">
                  <c:v>41963</c:v>
                </c:pt>
                <c:pt idx="1396">
                  <c:v>41963</c:v>
                </c:pt>
                <c:pt idx="1397">
                  <c:v>41963</c:v>
                </c:pt>
                <c:pt idx="1398">
                  <c:v>41963</c:v>
                </c:pt>
                <c:pt idx="1399">
                  <c:v>41963</c:v>
                </c:pt>
                <c:pt idx="1400">
                  <c:v>41963</c:v>
                </c:pt>
                <c:pt idx="1401">
                  <c:v>41963</c:v>
                </c:pt>
                <c:pt idx="1402">
                  <c:v>41963</c:v>
                </c:pt>
                <c:pt idx="1403">
                  <c:v>41963</c:v>
                </c:pt>
                <c:pt idx="1404">
                  <c:v>41963</c:v>
                </c:pt>
                <c:pt idx="1405">
                  <c:v>41963</c:v>
                </c:pt>
                <c:pt idx="1406">
                  <c:v>41963</c:v>
                </c:pt>
                <c:pt idx="1407">
                  <c:v>41964</c:v>
                </c:pt>
                <c:pt idx="1408">
                  <c:v>41964</c:v>
                </c:pt>
                <c:pt idx="1409">
                  <c:v>41964</c:v>
                </c:pt>
                <c:pt idx="1410">
                  <c:v>41964</c:v>
                </c:pt>
                <c:pt idx="1411">
                  <c:v>41964</c:v>
                </c:pt>
                <c:pt idx="1412">
                  <c:v>41964</c:v>
                </c:pt>
                <c:pt idx="1413">
                  <c:v>41964</c:v>
                </c:pt>
                <c:pt idx="1414">
                  <c:v>41964</c:v>
                </c:pt>
                <c:pt idx="1415">
                  <c:v>41964</c:v>
                </c:pt>
                <c:pt idx="1416">
                  <c:v>41964</c:v>
                </c:pt>
                <c:pt idx="1417">
                  <c:v>41964</c:v>
                </c:pt>
                <c:pt idx="1418">
                  <c:v>41964</c:v>
                </c:pt>
                <c:pt idx="1419">
                  <c:v>41964</c:v>
                </c:pt>
                <c:pt idx="1420">
                  <c:v>41964</c:v>
                </c:pt>
                <c:pt idx="1421">
                  <c:v>41964</c:v>
                </c:pt>
                <c:pt idx="1422">
                  <c:v>41967</c:v>
                </c:pt>
                <c:pt idx="1423">
                  <c:v>41967</c:v>
                </c:pt>
                <c:pt idx="1424">
                  <c:v>41967</c:v>
                </c:pt>
                <c:pt idx="1425">
                  <c:v>41967</c:v>
                </c:pt>
                <c:pt idx="1426">
                  <c:v>41967</c:v>
                </c:pt>
                <c:pt idx="1427">
                  <c:v>41967</c:v>
                </c:pt>
                <c:pt idx="1428">
                  <c:v>41967</c:v>
                </c:pt>
                <c:pt idx="1429">
                  <c:v>41967</c:v>
                </c:pt>
                <c:pt idx="1430">
                  <c:v>41967</c:v>
                </c:pt>
                <c:pt idx="1431">
                  <c:v>41967</c:v>
                </c:pt>
                <c:pt idx="1432">
                  <c:v>41967</c:v>
                </c:pt>
                <c:pt idx="1433">
                  <c:v>41967</c:v>
                </c:pt>
                <c:pt idx="1434">
                  <c:v>41967</c:v>
                </c:pt>
                <c:pt idx="1435">
                  <c:v>41967</c:v>
                </c:pt>
                <c:pt idx="1436">
                  <c:v>41967</c:v>
                </c:pt>
                <c:pt idx="1437">
                  <c:v>41967</c:v>
                </c:pt>
                <c:pt idx="1438">
                  <c:v>41967</c:v>
                </c:pt>
                <c:pt idx="1439">
                  <c:v>41967</c:v>
                </c:pt>
                <c:pt idx="1440">
                  <c:v>41967</c:v>
                </c:pt>
                <c:pt idx="1441">
                  <c:v>41967</c:v>
                </c:pt>
                <c:pt idx="1442">
                  <c:v>41967</c:v>
                </c:pt>
                <c:pt idx="1443">
                  <c:v>41967</c:v>
                </c:pt>
                <c:pt idx="1444">
                  <c:v>41967</c:v>
                </c:pt>
                <c:pt idx="1445">
                  <c:v>41968</c:v>
                </c:pt>
                <c:pt idx="1446">
                  <c:v>41968</c:v>
                </c:pt>
                <c:pt idx="1447">
                  <c:v>41968</c:v>
                </c:pt>
                <c:pt idx="1448">
                  <c:v>41968</c:v>
                </c:pt>
                <c:pt idx="1449">
                  <c:v>41968</c:v>
                </c:pt>
                <c:pt idx="1450">
                  <c:v>41968</c:v>
                </c:pt>
                <c:pt idx="1451">
                  <c:v>41968</c:v>
                </c:pt>
                <c:pt idx="1452">
                  <c:v>41968</c:v>
                </c:pt>
                <c:pt idx="1453">
                  <c:v>41968</c:v>
                </c:pt>
                <c:pt idx="1454">
                  <c:v>41968</c:v>
                </c:pt>
                <c:pt idx="1455">
                  <c:v>41968</c:v>
                </c:pt>
                <c:pt idx="1456">
                  <c:v>41968</c:v>
                </c:pt>
                <c:pt idx="1457">
                  <c:v>41968</c:v>
                </c:pt>
                <c:pt idx="1458">
                  <c:v>41968</c:v>
                </c:pt>
                <c:pt idx="1459">
                  <c:v>41968</c:v>
                </c:pt>
                <c:pt idx="1460">
                  <c:v>41968</c:v>
                </c:pt>
                <c:pt idx="1461">
                  <c:v>41968</c:v>
                </c:pt>
                <c:pt idx="1462">
                  <c:v>41968</c:v>
                </c:pt>
                <c:pt idx="1463">
                  <c:v>41968</c:v>
                </c:pt>
                <c:pt idx="1464">
                  <c:v>41968</c:v>
                </c:pt>
                <c:pt idx="1465">
                  <c:v>41968</c:v>
                </c:pt>
                <c:pt idx="1466">
                  <c:v>41968</c:v>
                </c:pt>
                <c:pt idx="1467">
                  <c:v>41968</c:v>
                </c:pt>
                <c:pt idx="1468">
                  <c:v>41968</c:v>
                </c:pt>
                <c:pt idx="1469">
                  <c:v>41968</c:v>
                </c:pt>
                <c:pt idx="1470">
                  <c:v>41968</c:v>
                </c:pt>
                <c:pt idx="1471">
                  <c:v>41969</c:v>
                </c:pt>
                <c:pt idx="1472">
                  <c:v>41969</c:v>
                </c:pt>
                <c:pt idx="1473">
                  <c:v>41969</c:v>
                </c:pt>
                <c:pt idx="1474">
                  <c:v>41969</c:v>
                </c:pt>
                <c:pt idx="1475">
                  <c:v>41969</c:v>
                </c:pt>
                <c:pt idx="1476">
                  <c:v>41969</c:v>
                </c:pt>
                <c:pt idx="1477">
                  <c:v>41969</c:v>
                </c:pt>
                <c:pt idx="1478">
                  <c:v>41969</c:v>
                </c:pt>
                <c:pt idx="1479">
                  <c:v>41969</c:v>
                </c:pt>
                <c:pt idx="1480">
                  <c:v>41969</c:v>
                </c:pt>
                <c:pt idx="1481">
                  <c:v>41970</c:v>
                </c:pt>
                <c:pt idx="1482">
                  <c:v>41970</c:v>
                </c:pt>
                <c:pt idx="1483">
                  <c:v>41970</c:v>
                </c:pt>
              </c:numCache>
            </c:numRef>
          </c:cat>
          <c:val>
            <c:numRef>
              <c:f>'Whole service from July 2014'!$G$2:$G$1485</c:f>
              <c:numCache>
                <c:formatCode>0</c:formatCode>
                <c:ptCount val="148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1</c:v>
                </c:pt>
                <c:pt idx="1100">
                  <c:v>1</c:v>
                </c:pt>
                <c:pt idx="1101">
                  <c:v>1</c:v>
                </c:pt>
                <c:pt idx="1102">
                  <c:v>1</c:v>
                </c:pt>
                <c:pt idx="1103">
                  <c:v>1</c:v>
                </c:pt>
                <c:pt idx="1104">
                  <c:v>1</c:v>
                </c:pt>
                <c:pt idx="1105">
                  <c:v>1</c:v>
                </c:pt>
                <c:pt idx="1106">
                  <c:v>1</c:v>
                </c:pt>
                <c:pt idx="1107">
                  <c:v>1</c:v>
                </c:pt>
                <c:pt idx="1108">
                  <c:v>1</c:v>
                </c:pt>
                <c:pt idx="1109">
                  <c:v>1</c:v>
                </c:pt>
                <c:pt idx="1110">
                  <c:v>1</c:v>
                </c:pt>
                <c:pt idx="1111">
                  <c:v>1</c:v>
                </c:pt>
                <c:pt idx="1112">
                  <c:v>1</c:v>
                </c:pt>
                <c:pt idx="1113">
                  <c:v>1</c:v>
                </c:pt>
                <c:pt idx="1114">
                  <c:v>1</c:v>
                </c:pt>
                <c:pt idx="1115">
                  <c:v>1</c:v>
                </c:pt>
                <c:pt idx="1116">
                  <c:v>1</c:v>
                </c:pt>
                <c:pt idx="1117">
                  <c:v>1</c:v>
                </c:pt>
                <c:pt idx="1118">
                  <c:v>1</c:v>
                </c:pt>
                <c:pt idx="1119">
                  <c:v>1</c:v>
                </c:pt>
                <c:pt idx="1120">
                  <c:v>1</c:v>
                </c:pt>
                <c:pt idx="1121">
                  <c:v>1</c:v>
                </c:pt>
                <c:pt idx="1122">
                  <c:v>1</c:v>
                </c:pt>
                <c:pt idx="1123">
                  <c:v>1</c:v>
                </c:pt>
                <c:pt idx="1124">
                  <c:v>1</c:v>
                </c:pt>
                <c:pt idx="1125">
                  <c:v>1</c:v>
                </c:pt>
                <c:pt idx="1126">
                  <c:v>1</c:v>
                </c:pt>
                <c:pt idx="1127">
                  <c:v>1</c:v>
                </c:pt>
                <c:pt idx="1128">
                  <c:v>1</c:v>
                </c:pt>
                <c:pt idx="1129">
                  <c:v>1</c:v>
                </c:pt>
                <c:pt idx="1130">
                  <c:v>1</c:v>
                </c:pt>
                <c:pt idx="1131">
                  <c:v>1</c:v>
                </c:pt>
                <c:pt idx="1132">
                  <c:v>1</c:v>
                </c:pt>
                <c:pt idx="1133">
                  <c:v>1</c:v>
                </c:pt>
                <c:pt idx="1134">
                  <c:v>1</c:v>
                </c:pt>
                <c:pt idx="1135">
                  <c:v>1</c:v>
                </c:pt>
                <c:pt idx="1136">
                  <c:v>1</c:v>
                </c:pt>
                <c:pt idx="1137">
                  <c:v>1</c:v>
                </c:pt>
                <c:pt idx="1138">
                  <c:v>1</c:v>
                </c:pt>
                <c:pt idx="1139">
                  <c:v>1</c:v>
                </c:pt>
                <c:pt idx="1140">
                  <c:v>1</c:v>
                </c:pt>
                <c:pt idx="1141">
                  <c:v>1</c:v>
                </c:pt>
                <c:pt idx="1142">
                  <c:v>1</c:v>
                </c:pt>
                <c:pt idx="1143">
                  <c:v>1</c:v>
                </c:pt>
                <c:pt idx="1144">
                  <c:v>1</c:v>
                </c:pt>
                <c:pt idx="1145">
                  <c:v>1</c:v>
                </c:pt>
                <c:pt idx="1146">
                  <c:v>1</c:v>
                </c:pt>
                <c:pt idx="1147">
                  <c:v>1</c:v>
                </c:pt>
                <c:pt idx="1148">
                  <c:v>1</c:v>
                </c:pt>
                <c:pt idx="1149">
                  <c:v>1</c:v>
                </c:pt>
                <c:pt idx="1150">
                  <c:v>1</c:v>
                </c:pt>
                <c:pt idx="1151">
                  <c:v>1</c:v>
                </c:pt>
                <c:pt idx="1152">
                  <c:v>1</c:v>
                </c:pt>
                <c:pt idx="1153">
                  <c:v>1</c:v>
                </c:pt>
                <c:pt idx="1154">
                  <c:v>1</c:v>
                </c:pt>
                <c:pt idx="1155">
                  <c:v>1</c:v>
                </c:pt>
                <c:pt idx="1156">
                  <c:v>1</c:v>
                </c:pt>
                <c:pt idx="1157">
                  <c:v>1</c:v>
                </c:pt>
                <c:pt idx="1158">
                  <c:v>1</c:v>
                </c:pt>
                <c:pt idx="1159">
                  <c:v>1</c:v>
                </c:pt>
                <c:pt idx="1160">
                  <c:v>1</c:v>
                </c:pt>
                <c:pt idx="1161">
                  <c:v>1</c:v>
                </c:pt>
                <c:pt idx="1162">
                  <c:v>1</c:v>
                </c:pt>
                <c:pt idx="1163">
                  <c:v>1</c:v>
                </c:pt>
                <c:pt idx="1164">
                  <c:v>1</c:v>
                </c:pt>
                <c:pt idx="1165">
                  <c:v>1</c:v>
                </c:pt>
                <c:pt idx="1166">
                  <c:v>1</c:v>
                </c:pt>
                <c:pt idx="1167">
                  <c:v>1</c:v>
                </c:pt>
                <c:pt idx="1168">
                  <c:v>1</c:v>
                </c:pt>
                <c:pt idx="1169">
                  <c:v>1</c:v>
                </c:pt>
                <c:pt idx="1170">
                  <c:v>1</c:v>
                </c:pt>
                <c:pt idx="1171">
                  <c:v>1</c:v>
                </c:pt>
                <c:pt idx="1172">
                  <c:v>1</c:v>
                </c:pt>
                <c:pt idx="1173">
                  <c:v>1</c:v>
                </c:pt>
                <c:pt idx="1174">
                  <c:v>1</c:v>
                </c:pt>
                <c:pt idx="1175">
                  <c:v>1</c:v>
                </c:pt>
                <c:pt idx="1176">
                  <c:v>1</c:v>
                </c:pt>
                <c:pt idx="1177">
                  <c:v>1</c:v>
                </c:pt>
                <c:pt idx="1178">
                  <c:v>1</c:v>
                </c:pt>
                <c:pt idx="1179">
                  <c:v>1</c:v>
                </c:pt>
                <c:pt idx="1180">
                  <c:v>1</c:v>
                </c:pt>
                <c:pt idx="1181">
                  <c:v>1</c:v>
                </c:pt>
                <c:pt idx="1182">
                  <c:v>1</c:v>
                </c:pt>
                <c:pt idx="1183">
                  <c:v>1</c:v>
                </c:pt>
                <c:pt idx="1184">
                  <c:v>1</c:v>
                </c:pt>
                <c:pt idx="1185">
                  <c:v>1</c:v>
                </c:pt>
                <c:pt idx="1186">
                  <c:v>1</c:v>
                </c:pt>
                <c:pt idx="1187">
                  <c:v>1</c:v>
                </c:pt>
                <c:pt idx="1188">
                  <c:v>1</c:v>
                </c:pt>
                <c:pt idx="1189">
                  <c:v>1</c:v>
                </c:pt>
                <c:pt idx="1190">
                  <c:v>1</c:v>
                </c:pt>
                <c:pt idx="1191">
                  <c:v>1</c:v>
                </c:pt>
                <c:pt idx="1192">
                  <c:v>1</c:v>
                </c:pt>
                <c:pt idx="1193">
                  <c:v>1</c:v>
                </c:pt>
                <c:pt idx="1194">
                  <c:v>1</c:v>
                </c:pt>
                <c:pt idx="1195">
                  <c:v>1</c:v>
                </c:pt>
                <c:pt idx="1196">
                  <c:v>1</c:v>
                </c:pt>
                <c:pt idx="1197">
                  <c:v>1</c:v>
                </c:pt>
                <c:pt idx="1198">
                  <c:v>1</c:v>
                </c:pt>
                <c:pt idx="1199">
                  <c:v>1</c:v>
                </c:pt>
                <c:pt idx="1200">
                  <c:v>1</c:v>
                </c:pt>
                <c:pt idx="1201">
                  <c:v>1</c:v>
                </c:pt>
                <c:pt idx="1202">
                  <c:v>1</c:v>
                </c:pt>
                <c:pt idx="1203">
                  <c:v>1</c:v>
                </c:pt>
                <c:pt idx="1204">
                  <c:v>1</c:v>
                </c:pt>
                <c:pt idx="1205">
                  <c:v>1</c:v>
                </c:pt>
                <c:pt idx="1206">
                  <c:v>1</c:v>
                </c:pt>
                <c:pt idx="1207">
                  <c:v>1</c:v>
                </c:pt>
                <c:pt idx="1208">
                  <c:v>1</c:v>
                </c:pt>
                <c:pt idx="1209">
                  <c:v>1</c:v>
                </c:pt>
                <c:pt idx="1210">
                  <c:v>1</c:v>
                </c:pt>
                <c:pt idx="1211">
                  <c:v>1</c:v>
                </c:pt>
                <c:pt idx="1212">
                  <c:v>1</c:v>
                </c:pt>
                <c:pt idx="1213">
                  <c:v>1</c:v>
                </c:pt>
                <c:pt idx="1214">
                  <c:v>1</c:v>
                </c:pt>
                <c:pt idx="1215">
                  <c:v>1</c:v>
                </c:pt>
                <c:pt idx="1216">
                  <c:v>1</c:v>
                </c:pt>
                <c:pt idx="1217">
                  <c:v>1</c:v>
                </c:pt>
                <c:pt idx="1218">
                  <c:v>1</c:v>
                </c:pt>
                <c:pt idx="1219">
                  <c:v>1</c:v>
                </c:pt>
                <c:pt idx="1220">
                  <c:v>1</c:v>
                </c:pt>
                <c:pt idx="1221">
                  <c:v>1</c:v>
                </c:pt>
                <c:pt idx="1222">
                  <c:v>1</c:v>
                </c:pt>
                <c:pt idx="1223">
                  <c:v>1</c:v>
                </c:pt>
                <c:pt idx="1224">
                  <c:v>1</c:v>
                </c:pt>
                <c:pt idx="1225">
                  <c:v>1</c:v>
                </c:pt>
                <c:pt idx="1226">
                  <c:v>1</c:v>
                </c:pt>
                <c:pt idx="1227">
                  <c:v>1</c:v>
                </c:pt>
                <c:pt idx="1228">
                  <c:v>1</c:v>
                </c:pt>
                <c:pt idx="1229">
                  <c:v>1</c:v>
                </c:pt>
                <c:pt idx="1230">
                  <c:v>1</c:v>
                </c:pt>
                <c:pt idx="1231">
                  <c:v>1</c:v>
                </c:pt>
                <c:pt idx="1232">
                  <c:v>1</c:v>
                </c:pt>
                <c:pt idx="1233">
                  <c:v>1</c:v>
                </c:pt>
                <c:pt idx="1234">
                  <c:v>1</c:v>
                </c:pt>
                <c:pt idx="1235">
                  <c:v>1</c:v>
                </c:pt>
                <c:pt idx="1236">
                  <c:v>1</c:v>
                </c:pt>
                <c:pt idx="1237">
                  <c:v>1</c:v>
                </c:pt>
                <c:pt idx="1238">
                  <c:v>1</c:v>
                </c:pt>
                <c:pt idx="1239">
                  <c:v>1</c:v>
                </c:pt>
                <c:pt idx="1240">
                  <c:v>1</c:v>
                </c:pt>
                <c:pt idx="1241">
                  <c:v>1</c:v>
                </c:pt>
                <c:pt idx="1242">
                  <c:v>1</c:v>
                </c:pt>
                <c:pt idx="1243">
                  <c:v>1</c:v>
                </c:pt>
                <c:pt idx="1244">
                  <c:v>1</c:v>
                </c:pt>
                <c:pt idx="1245">
                  <c:v>1</c:v>
                </c:pt>
                <c:pt idx="1246">
                  <c:v>1</c:v>
                </c:pt>
                <c:pt idx="1247">
                  <c:v>1</c:v>
                </c:pt>
                <c:pt idx="1248">
                  <c:v>1</c:v>
                </c:pt>
                <c:pt idx="1249">
                  <c:v>1</c:v>
                </c:pt>
                <c:pt idx="1250">
                  <c:v>1</c:v>
                </c:pt>
                <c:pt idx="1251">
                  <c:v>1</c:v>
                </c:pt>
                <c:pt idx="1252">
                  <c:v>1</c:v>
                </c:pt>
                <c:pt idx="1253">
                  <c:v>1</c:v>
                </c:pt>
                <c:pt idx="1254">
                  <c:v>1</c:v>
                </c:pt>
                <c:pt idx="1255">
                  <c:v>1</c:v>
                </c:pt>
                <c:pt idx="1256">
                  <c:v>1</c:v>
                </c:pt>
                <c:pt idx="1257">
                  <c:v>1</c:v>
                </c:pt>
                <c:pt idx="1258">
                  <c:v>1</c:v>
                </c:pt>
                <c:pt idx="1259">
                  <c:v>1</c:v>
                </c:pt>
                <c:pt idx="1260">
                  <c:v>1</c:v>
                </c:pt>
                <c:pt idx="1261">
                  <c:v>1</c:v>
                </c:pt>
                <c:pt idx="1262">
                  <c:v>1</c:v>
                </c:pt>
                <c:pt idx="1263">
                  <c:v>1</c:v>
                </c:pt>
                <c:pt idx="1264">
                  <c:v>1</c:v>
                </c:pt>
                <c:pt idx="1265">
                  <c:v>1</c:v>
                </c:pt>
                <c:pt idx="1266">
                  <c:v>1</c:v>
                </c:pt>
                <c:pt idx="1267">
                  <c:v>1</c:v>
                </c:pt>
                <c:pt idx="1268">
                  <c:v>1</c:v>
                </c:pt>
                <c:pt idx="1269">
                  <c:v>1</c:v>
                </c:pt>
                <c:pt idx="1270">
                  <c:v>1</c:v>
                </c:pt>
                <c:pt idx="1271">
                  <c:v>1</c:v>
                </c:pt>
                <c:pt idx="1272">
                  <c:v>1</c:v>
                </c:pt>
                <c:pt idx="1273">
                  <c:v>1</c:v>
                </c:pt>
                <c:pt idx="1274">
                  <c:v>1</c:v>
                </c:pt>
                <c:pt idx="1275">
                  <c:v>1</c:v>
                </c:pt>
                <c:pt idx="1276">
                  <c:v>1</c:v>
                </c:pt>
                <c:pt idx="1277">
                  <c:v>1</c:v>
                </c:pt>
                <c:pt idx="1278">
                  <c:v>1</c:v>
                </c:pt>
                <c:pt idx="1279">
                  <c:v>1</c:v>
                </c:pt>
                <c:pt idx="1280">
                  <c:v>1</c:v>
                </c:pt>
                <c:pt idx="1281">
                  <c:v>1</c:v>
                </c:pt>
                <c:pt idx="1282">
                  <c:v>1</c:v>
                </c:pt>
                <c:pt idx="1283">
                  <c:v>1</c:v>
                </c:pt>
                <c:pt idx="1284">
                  <c:v>1</c:v>
                </c:pt>
                <c:pt idx="1285">
                  <c:v>1</c:v>
                </c:pt>
                <c:pt idx="1286">
                  <c:v>1</c:v>
                </c:pt>
                <c:pt idx="1287">
                  <c:v>1</c:v>
                </c:pt>
                <c:pt idx="1288">
                  <c:v>1</c:v>
                </c:pt>
                <c:pt idx="1289">
                  <c:v>1</c:v>
                </c:pt>
                <c:pt idx="1290">
                  <c:v>1</c:v>
                </c:pt>
                <c:pt idx="1291">
                  <c:v>1</c:v>
                </c:pt>
                <c:pt idx="1292">
                  <c:v>1</c:v>
                </c:pt>
                <c:pt idx="1293">
                  <c:v>1</c:v>
                </c:pt>
                <c:pt idx="1294">
                  <c:v>1</c:v>
                </c:pt>
                <c:pt idx="1295">
                  <c:v>1</c:v>
                </c:pt>
                <c:pt idx="1296">
                  <c:v>1</c:v>
                </c:pt>
                <c:pt idx="1297">
                  <c:v>1</c:v>
                </c:pt>
                <c:pt idx="1298">
                  <c:v>1</c:v>
                </c:pt>
                <c:pt idx="1299">
                  <c:v>1</c:v>
                </c:pt>
                <c:pt idx="1300">
                  <c:v>1</c:v>
                </c:pt>
                <c:pt idx="1301">
                  <c:v>1</c:v>
                </c:pt>
                <c:pt idx="1302">
                  <c:v>1</c:v>
                </c:pt>
                <c:pt idx="1303">
                  <c:v>1</c:v>
                </c:pt>
                <c:pt idx="1304">
                  <c:v>1</c:v>
                </c:pt>
                <c:pt idx="1305">
                  <c:v>1</c:v>
                </c:pt>
                <c:pt idx="1306">
                  <c:v>1</c:v>
                </c:pt>
                <c:pt idx="1307">
                  <c:v>1</c:v>
                </c:pt>
                <c:pt idx="1308">
                  <c:v>1</c:v>
                </c:pt>
                <c:pt idx="1309">
                  <c:v>1</c:v>
                </c:pt>
                <c:pt idx="1310">
                  <c:v>1</c:v>
                </c:pt>
                <c:pt idx="1311">
                  <c:v>1</c:v>
                </c:pt>
                <c:pt idx="1312">
                  <c:v>1</c:v>
                </c:pt>
                <c:pt idx="1313">
                  <c:v>1</c:v>
                </c:pt>
                <c:pt idx="1314">
                  <c:v>1</c:v>
                </c:pt>
                <c:pt idx="1315">
                  <c:v>1</c:v>
                </c:pt>
                <c:pt idx="1316">
                  <c:v>1</c:v>
                </c:pt>
                <c:pt idx="1317">
                  <c:v>1</c:v>
                </c:pt>
                <c:pt idx="1318">
                  <c:v>1</c:v>
                </c:pt>
                <c:pt idx="1319">
                  <c:v>1</c:v>
                </c:pt>
                <c:pt idx="1320">
                  <c:v>1</c:v>
                </c:pt>
                <c:pt idx="1321">
                  <c:v>1</c:v>
                </c:pt>
                <c:pt idx="1322">
                  <c:v>1</c:v>
                </c:pt>
                <c:pt idx="1323">
                  <c:v>1</c:v>
                </c:pt>
                <c:pt idx="1324">
                  <c:v>1</c:v>
                </c:pt>
                <c:pt idx="1325">
                  <c:v>1</c:v>
                </c:pt>
                <c:pt idx="1326">
                  <c:v>1</c:v>
                </c:pt>
                <c:pt idx="1327">
                  <c:v>1</c:v>
                </c:pt>
                <c:pt idx="1328">
                  <c:v>1</c:v>
                </c:pt>
                <c:pt idx="1329">
                  <c:v>1</c:v>
                </c:pt>
                <c:pt idx="1330">
                  <c:v>1</c:v>
                </c:pt>
                <c:pt idx="1331">
                  <c:v>1</c:v>
                </c:pt>
                <c:pt idx="1332">
                  <c:v>1</c:v>
                </c:pt>
                <c:pt idx="1333">
                  <c:v>1</c:v>
                </c:pt>
                <c:pt idx="1334">
                  <c:v>1</c:v>
                </c:pt>
                <c:pt idx="1335">
                  <c:v>1</c:v>
                </c:pt>
                <c:pt idx="1336">
                  <c:v>1</c:v>
                </c:pt>
                <c:pt idx="1337">
                  <c:v>1</c:v>
                </c:pt>
                <c:pt idx="1338">
                  <c:v>1</c:v>
                </c:pt>
                <c:pt idx="1339">
                  <c:v>1</c:v>
                </c:pt>
                <c:pt idx="1340">
                  <c:v>1</c:v>
                </c:pt>
                <c:pt idx="1341">
                  <c:v>1</c:v>
                </c:pt>
                <c:pt idx="1342">
                  <c:v>1</c:v>
                </c:pt>
                <c:pt idx="1343">
                  <c:v>1</c:v>
                </c:pt>
                <c:pt idx="1344">
                  <c:v>1</c:v>
                </c:pt>
                <c:pt idx="1345">
                  <c:v>1</c:v>
                </c:pt>
                <c:pt idx="1346">
                  <c:v>1</c:v>
                </c:pt>
                <c:pt idx="1347">
                  <c:v>1</c:v>
                </c:pt>
                <c:pt idx="1348">
                  <c:v>1</c:v>
                </c:pt>
                <c:pt idx="1349">
                  <c:v>1</c:v>
                </c:pt>
                <c:pt idx="1350">
                  <c:v>1</c:v>
                </c:pt>
                <c:pt idx="1351">
                  <c:v>1</c:v>
                </c:pt>
                <c:pt idx="1352">
                  <c:v>1</c:v>
                </c:pt>
                <c:pt idx="1353">
                  <c:v>1</c:v>
                </c:pt>
                <c:pt idx="1354">
                  <c:v>1</c:v>
                </c:pt>
                <c:pt idx="1355">
                  <c:v>1</c:v>
                </c:pt>
                <c:pt idx="1356">
                  <c:v>1</c:v>
                </c:pt>
                <c:pt idx="1357">
                  <c:v>1</c:v>
                </c:pt>
                <c:pt idx="1358">
                  <c:v>1</c:v>
                </c:pt>
                <c:pt idx="1359">
                  <c:v>1</c:v>
                </c:pt>
                <c:pt idx="1360">
                  <c:v>1</c:v>
                </c:pt>
                <c:pt idx="1361">
                  <c:v>1</c:v>
                </c:pt>
                <c:pt idx="1362">
                  <c:v>1</c:v>
                </c:pt>
                <c:pt idx="1363">
                  <c:v>1</c:v>
                </c:pt>
                <c:pt idx="1364">
                  <c:v>1</c:v>
                </c:pt>
                <c:pt idx="1365">
                  <c:v>1</c:v>
                </c:pt>
                <c:pt idx="1366">
                  <c:v>1</c:v>
                </c:pt>
                <c:pt idx="1367">
                  <c:v>1</c:v>
                </c:pt>
                <c:pt idx="1368">
                  <c:v>1</c:v>
                </c:pt>
                <c:pt idx="1369">
                  <c:v>1</c:v>
                </c:pt>
                <c:pt idx="1370">
                  <c:v>1</c:v>
                </c:pt>
                <c:pt idx="1371">
                  <c:v>1</c:v>
                </c:pt>
                <c:pt idx="1372">
                  <c:v>1</c:v>
                </c:pt>
                <c:pt idx="1373">
                  <c:v>1</c:v>
                </c:pt>
                <c:pt idx="1374">
                  <c:v>1</c:v>
                </c:pt>
                <c:pt idx="1375">
                  <c:v>1</c:v>
                </c:pt>
                <c:pt idx="1376">
                  <c:v>1</c:v>
                </c:pt>
                <c:pt idx="1377">
                  <c:v>1</c:v>
                </c:pt>
                <c:pt idx="1378">
                  <c:v>1</c:v>
                </c:pt>
                <c:pt idx="1379">
                  <c:v>1</c:v>
                </c:pt>
                <c:pt idx="1380">
                  <c:v>1</c:v>
                </c:pt>
                <c:pt idx="1381">
                  <c:v>1</c:v>
                </c:pt>
                <c:pt idx="1382">
                  <c:v>1</c:v>
                </c:pt>
                <c:pt idx="1383">
                  <c:v>1</c:v>
                </c:pt>
                <c:pt idx="1384">
                  <c:v>1</c:v>
                </c:pt>
                <c:pt idx="1385">
                  <c:v>1</c:v>
                </c:pt>
                <c:pt idx="1386">
                  <c:v>1</c:v>
                </c:pt>
                <c:pt idx="1387">
                  <c:v>1</c:v>
                </c:pt>
                <c:pt idx="1388">
                  <c:v>1</c:v>
                </c:pt>
                <c:pt idx="1389">
                  <c:v>1</c:v>
                </c:pt>
                <c:pt idx="1390">
                  <c:v>1</c:v>
                </c:pt>
                <c:pt idx="1391">
                  <c:v>1</c:v>
                </c:pt>
                <c:pt idx="1392">
                  <c:v>1</c:v>
                </c:pt>
                <c:pt idx="1393">
                  <c:v>1</c:v>
                </c:pt>
                <c:pt idx="1394">
                  <c:v>1</c:v>
                </c:pt>
                <c:pt idx="1395">
                  <c:v>1</c:v>
                </c:pt>
                <c:pt idx="1396">
                  <c:v>1</c:v>
                </c:pt>
                <c:pt idx="1397">
                  <c:v>1</c:v>
                </c:pt>
                <c:pt idx="1398">
                  <c:v>1</c:v>
                </c:pt>
                <c:pt idx="1399">
                  <c:v>1</c:v>
                </c:pt>
                <c:pt idx="1400">
                  <c:v>1</c:v>
                </c:pt>
                <c:pt idx="1401">
                  <c:v>1</c:v>
                </c:pt>
                <c:pt idx="1402">
                  <c:v>1</c:v>
                </c:pt>
                <c:pt idx="1403">
                  <c:v>1</c:v>
                </c:pt>
                <c:pt idx="1404">
                  <c:v>1</c:v>
                </c:pt>
                <c:pt idx="1405">
                  <c:v>1</c:v>
                </c:pt>
                <c:pt idx="1406">
                  <c:v>1</c:v>
                </c:pt>
                <c:pt idx="1407">
                  <c:v>1</c:v>
                </c:pt>
                <c:pt idx="1408">
                  <c:v>1</c:v>
                </c:pt>
                <c:pt idx="1409">
                  <c:v>1</c:v>
                </c:pt>
                <c:pt idx="1410">
                  <c:v>1</c:v>
                </c:pt>
                <c:pt idx="1411">
                  <c:v>1</c:v>
                </c:pt>
                <c:pt idx="1412">
                  <c:v>1</c:v>
                </c:pt>
                <c:pt idx="1413">
                  <c:v>1</c:v>
                </c:pt>
                <c:pt idx="1414">
                  <c:v>1</c:v>
                </c:pt>
                <c:pt idx="1415">
                  <c:v>1</c:v>
                </c:pt>
                <c:pt idx="1416">
                  <c:v>1</c:v>
                </c:pt>
                <c:pt idx="1417">
                  <c:v>1</c:v>
                </c:pt>
                <c:pt idx="1418">
                  <c:v>1</c:v>
                </c:pt>
                <c:pt idx="1419">
                  <c:v>1</c:v>
                </c:pt>
                <c:pt idx="1420">
                  <c:v>1</c:v>
                </c:pt>
                <c:pt idx="1421">
                  <c:v>1</c:v>
                </c:pt>
                <c:pt idx="1422">
                  <c:v>1</c:v>
                </c:pt>
                <c:pt idx="1423">
                  <c:v>1</c:v>
                </c:pt>
                <c:pt idx="1424">
                  <c:v>1</c:v>
                </c:pt>
                <c:pt idx="1425">
                  <c:v>1</c:v>
                </c:pt>
                <c:pt idx="1426">
                  <c:v>1</c:v>
                </c:pt>
                <c:pt idx="1427">
                  <c:v>1</c:v>
                </c:pt>
                <c:pt idx="1428">
                  <c:v>1</c:v>
                </c:pt>
                <c:pt idx="1429">
                  <c:v>1</c:v>
                </c:pt>
                <c:pt idx="1430">
                  <c:v>1</c:v>
                </c:pt>
                <c:pt idx="1431">
                  <c:v>1</c:v>
                </c:pt>
                <c:pt idx="1432">
                  <c:v>1</c:v>
                </c:pt>
                <c:pt idx="1433">
                  <c:v>1</c:v>
                </c:pt>
                <c:pt idx="1434">
                  <c:v>1</c:v>
                </c:pt>
                <c:pt idx="1435">
                  <c:v>1</c:v>
                </c:pt>
                <c:pt idx="1436">
                  <c:v>1</c:v>
                </c:pt>
                <c:pt idx="1437">
                  <c:v>1</c:v>
                </c:pt>
                <c:pt idx="1438">
                  <c:v>1</c:v>
                </c:pt>
                <c:pt idx="1439">
                  <c:v>1</c:v>
                </c:pt>
                <c:pt idx="1440">
                  <c:v>1</c:v>
                </c:pt>
                <c:pt idx="1441">
                  <c:v>1</c:v>
                </c:pt>
                <c:pt idx="1442">
                  <c:v>1</c:v>
                </c:pt>
                <c:pt idx="1443">
                  <c:v>1</c:v>
                </c:pt>
                <c:pt idx="1444">
                  <c:v>1</c:v>
                </c:pt>
                <c:pt idx="1445">
                  <c:v>1</c:v>
                </c:pt>
                <c:pt idx="1446">
                  <c:v>1</c:v>
                </c:pt>
                <c:pt idx="1447">
                  <c:v>1</c:v>
                </c:pt>
                <c:pt idx="1448">
                  <c:v>1</c:v>
                </c:pt>
                <c:pt idx="1449">
                  <c:v>1</c:v>
                </c:pt>
                <c:pt idx="1450">
                  <c:v>1</c:v>
                </c:pt>
                <c:pt idx="1451">
                  <c:v>1</c:v>
                </c:pt>
                <c:pt idx="1452">
                  <c:v>1</c:v>
                </c:pt>
                <c:pt idx="1453">
                  <c:v>1</c:v>
                </c:pt>
                <c:pt idx="1454">
                  <c:v>1</c:v>
                </c:pt>
                <c:pt idx="1455">
                  <c:v>1</c:v>
                </c:pt>
                <c:pt idx="1456">
                  <c:v>1</c:v>
                </c:pt>
                <c:pt idx="1457">
                  <c:v>1</c:v>
                </c:pt>
                <c:pt idx="1458">
                  <c:v>1</c:v>
                </c:pt>
                <c:pt idx="1459">
                  <c:v>1</c:v>
                </c:pt>
                <c:pt idx="1460">
                  <c:v>1</c:v>
                </c:pt>
                <c:pt idx="1461">
                  <c:v>1</c:v>
                </c:pt>
                <c:pt idx="1462">
                  <c:v>1</c:v>
                </c:pt>
                <c:pt idx="1463">
                  <c:v>1</c:v>
                </c:pt>
                <c:pt idx="1464">
                  <c:v>1</c:v>
                </c:pt>
                <c:pt idx="1465">
                  <c:v>1</c:v>
                </c:pt>
                <c:pt idx="1466">
                  <c:v>1</c:v>
                </c:pt>
                <c:pt idx="1467">
                  <c:v>1</c:v>
                </c:pt>
                <c:pt idx="1468">
                  <c:v>1</c:v>
                </c:pt>
                <c:pt idx="1469">
                  <c:v>1</c:v>
                </c:pt>
                <c:pt idx="1470">
                  <c:v>1</c:v>
                </c:pt>
                <c:pt idx="1471">
                  <c:v>1</c:v>
                </c:pt>
                <c:pt idx="1472">
                  <c:v>1</c:v>
                </c:pt>
                <c:pt idx="1473">
                  <c:v>1</c:v>
                </c:pt>
                <c:pt idx="1474">
                  <c:v>1</c:v>
                </c:pt>
                <c:pt idx="1475">
                  <c:v>1</c:v>
                </c:pt>
                <c:pt idx="1476">
                  <c:v>1</c:v>
                </c:pt>
                <c:pt idx="1477">
                  <c:v>1</c:v>
                </c:pt>
                <c:pt idx="1478">
                  <c:v>1</c:v>
                </c:pt>
                <c:pt idx="1479">
                  <c:v>1</c:v>
                </c:pt>
                <c:pt idx="1480">
                  <c:v>1</c:v>
                </c:pt>
                <c:pt idx="1481">
                  <c:v>1</c:v>
                </c:pt>
                <c:pt idx="1482">
                  <c:v>1</c:v>
                </c:pt>
                <c:pt idx="1483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259712"/>
        <c:axId val="188261504"/>
      </c:lineChart>
      <c:catAx>
        <c:axId val="188259712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8261504"/>
        <c:crosses val="autoZero"/>
        <c:auto val="0"/>
        <c:lblAlgn val="ctr"/>
        <c:lblOffset val="100"/>
        <c:tickLblSkip val="1"/>
        <c:noMultiLvlLbl val="0"/>
      </c:catAx>
      <c:valAx>
        <c:axId val="188261504"/>
        <c:scaling>
          <c:orientation val="minMax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82597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'h:\desktop\Stats\[PST Capability Chart - November 2014.xlsx]RFT team from July 2014'!$D$1</c:f>
              <c:strCache>
                <c:ptCount val="1"/>
                <c:pt idx="0">
                  <c:v>E2E days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dPt>
            <c:idx val="86"/>
            <c:bubble3D val="0"/>
            <c:spPr>
              <a:ln w="15875">
                <a:solidFill>
                  <a:sysClr val="windowText" lastClr="000000"/>
                </a:solidFill>
              </a:ln>
            </c:spPr>
          </c:dPt>
          <c:cat>
            <c:numRef>
              <c:f>'h:\desktop\Stats\[PST Capability Chart - November 2014.xlsx]RFT team from July 2014'!$C$2:$C$239</c:f>
              <c:numCache>
                <c:formatCode>General</c:formatCode>
                <c:ptCount val="238"/>
                <c:pt idx="0">
                  <c:v>41828</c:v>
                </c:pt>
                <c:pt idx="1">
                  <c:v>41828</c:v>
                </c:pt>
                <c:pt idx="2">
                  <c:v>41829</c:v>
                </c:pt>
                <c:pt idx="3">
                  <c:v>41829</c:v>
                </c:pt>
                <c:pt idx="4">
                  <c:v>41830</c:v>
                </c:pt>
                <c:pt idx="5">
                  <c:v>41830</c:v>
                </c:pt>
                <c:pt idx="6">
                  <c:v>41830</c:v>
                </c:pt>
                <c:pt idx="7">
                  <c:v>41831</c:v>
                </c:pt>
                <c:pt idx="8">
                  <c:v>41831</c:v>
                </c:pt>
                <c:pt idx="9">
                  <c:v>41831</c:v>
                </c:pt>
                <c:pt idx="10">
                  <c:v>41831</c:v>
                </c:pt>
                <c:pt idx="11">
                  <c:v>41834</c:v>
                </c:pt>
                <c:pt idx="12">
                  <c:v>41834</c:v>
                </c:pt>
                <c:pt idx="13">
                  <c:v>41834</c:v>
                </c:pt>
                <c:pt idx="14">
                  <c:v>41834</c:v>
                </c:pt>
                <c:pt idx="15">
                  <c:v>41834</c:v>
                </c:pt>
                <c:pt idx="16">
                  <c:v>41834</c:v>
                </c:pt>
                <c:pt idx="17">
                  <c:v>41835</c:v>
                </c:pt>
                <c:pt idx="18">
                  <c:v>41835</c:v>
                </c:pt>
                <c:pt idx="19">
                  <c:v>41835</c:v>
                </c:pt>
                <c:pt idx="20">
                  <c:v>41835</c:v>
                </c:pt>
                <c:pt idx="21">
                  <c:v>41836</c:v>
                </c:pt>
                <c:pt idx="22">
                  <c:v>41838</c:v>
                </c:pt>
                <c:pt idx="23">
                  <c:v>41838</c:v>
                </c:pt>
                <c:pt idx="24">
                  <c:v>41838</c:v>
                </c:pt>
                <c:pt idx="25">
                  <c:v>41841</c:v>
                </c:pt>
                <c:pt idx="26">
                  <c:v>41842</c:v>
                </c:pt>
                <c:pt idx="27">
                  <c:v>41842</c:v>
                </c:pt>
                <c:pt idx="28">
                  <c:v>41842</c:v>
                </c:pt>
                <c:pt idx="29">
                  <c:v>41843</c:v>
                </c:pt>
                <c:pt idx="30">
                  <c:v>41843</c:v>
                </c:pt>
                <c:pt idx="31">
                  <c:v>41844</c:v>
                </c:pt>
                <c:pt idx="32">
                  <c:v>41844</c:v>
                </c:pt>
                <c:pt idx="33">
                  <c:v>41844</c:v>
                </c:pt>
                <c:pt idx="34">
                  <c:v>41845</c:v>
                </c:pt>
                <c:pt idx="35">
                  <c:v>41845</c:v>
                </c:pt>
                <c:pt idx="36">
                  <c:v>41845</c:v>
                </c:pt>
                <c:pt idx="37">
                  <c:v>41845</c:v>
                </c:pt>
                <c:pt idx="38">
                  <c:v>41845</c:v>
                </c:pt>
                <c:pt idx="39">
                  <c:v>41850</c:v>
                </c:pt>
                <c:pt idx="40">
                  <c:v>41851</c:v>
                </c:pt>
                <c:pt idx="41">
                  <c:v>41852</c:v>
                </c:pt>
                <c:pt idx="42">
                  <c:v>41852</c:v>
                </c:pt>
                <c:pt idx="43">
                  <c:v>41852</c:v>
                </c:pt>
                <c:pt idx="44">
                  <c:v>41852</c:v>
                </c:pt>
                <c:pt idx="45">
                  <c:v>41855</c:v>
                </c:pt>
                <c:pt idx="46">
                  <c:v>41859</c:v>
                </c:pt>
                <c:pt idx="47">
                  <c:v>41859</c:v>
                </c:pt>
                <c:pt idx="48">
                  <c:v>41859</c:v>
                </c:pt>
                <c:pt idx="49">
                  <c:v>41859</c:v>
                </c:pt>
                <c:pt idx="50">
                  <c:v>41859</c:v>
                </c:pt>
                <c:pt idx="51">
                  <c:v>41859</c:v>
                </c:pt>
                <c:pt idx="52">
                  <c:v>41859</c:v>
                </c:pt>
                <c:pt idx="53">
                  <c:v>41862</c:v>
                </c:pt>
                <c:pt idx="54">
                  <c:v>41862</c:v>
                </c:pt>
                <c:pt idx="55">
                  <c:v>41863</c:v>
                </c:pt>
                <c:pt idx="56">
                  <c:v>41863</c:v>
                </c:pt>
                <c:pt idx="57">
                  <c:v>41865</c:v>
                </c:pt>
                <c:pt idx="58">
                  <c:v>41865</c:v>
                </c:pt>
                <c:pt idx="59">
                  <c:v>41865</c:v>
                </c:pt>
                <c:pt idx="60">
                  <c:v>41865</c:v>
                </c:pt>
                <c:pt idx="61">
                  <c:v>41870</c:v>
                </c:pt>
                <c:pt idx="62">
                  <c:v>41871</c:v>
                </c:pt>
                <c:pt idx="63">
                  <c:v>41871</c:v>
                </c:pt>
                <c:pt idx="64">
                  <c:v>41871</c:v>
                </c:pt>
                <c:pt idx="65">
                  <c:v>41871</c:v>
                </c:pt>
                <c:pt idx="66">
                  <c:v>41871</c:v>
                </c:pt>
                <c:pt idx="67">
                  <c:v>41873</c:v>
                </c:pt>
                <c:pt idx="68">
                  <c:v>41873</c:v>
                </c:pt>
                <c:pt idx="69">
                  <c:v>41873</c:v>
                </c:pt>
                <c:pt idx="70">
                  <c:v>41879</c:v>
                </c:pt>
                <c:pt idx="71">
                  <c:v>41879</c:v>
                </c:pt>
                <c:pt idx="72">
                  <c:v>41883</c:v>
                </c:pt>
                <c:pt idx="73">
                  <c:v>41884</c:v>
                </c:pt>
                <c:pt idx="74">
                  <c:v>41884</c:v>
                </c:pt>
                <c:pt idx="75">
                  <c:v>41885</c:v>
                </c:pt>
                <c:pt idx="76">
                  <c:v>41887</c:v>
                </c:pt>
                <c:pt idx="77">
                  <c:v>41887</c:v>
                </c:pt>
                <c:pt idx="78">
                  <c:v>41890</c:v>
                </c:pt>
                <c:pt idx="79">
                  <c:v>41890</c:v>
                </c:pt>
                <c:pt idx="80">
                  <c:v>41891</c:v>
                </c:pt>
                <c:pt idx="81">
                  <c:v>41891</c:v>
                </c:pt>
                <c:pt idx="82">
                  <c:v>41891</c:v>
                </c:pt>
                <c:pt idx="83">
                  <c:v>41892</c:v>
                </c:pt>
                <c:pt idx="84">
                  <c:v>41892</c:v>
                </c:pt>
                <c:pt idx="85">
                  <c:v>41892</c:v>
                </c:pt>
                <c:pt idx="86">
                  <c:v>41892</c:v>
                </c:pt>
                <c:pt idx="87">
                  <c:v>41893</c:v>
                </c:pt>
                <c:pt idx="88">
                  <c:v>41894</c:v>
                </c:pt>
                <c:pt idx="89">
                  <c:v>41897</c:v>
                </c:pt>
                <c:pt idx="90">
                  <c:v>41897</c:v>
                </c:pt>
                <c:pt idx="91">
                  <c:v>41897</c:v>
                </c:pt>
                <c:pt idx="92">
                  <c:v>41897</c:v>
                </c:pt>
                <c:pt idx="93">
                  <c:v>41897</c:v>
                </c:pt>
                <c:pt idx="94">
                  <c:v>41900</c:v>
                </c:pt>
                <c:pt idx="95">
                  <c:v>41901</c:v>
                </c:pt>
                <c:pt idx="96">
                  <c:v>41901</c:v>
                </c:pt>
                <c:pt idx="97">
                  <c:v>41901</c:v>
                </c:pt>
                <c:pt idx="98">
                  <c:v>41901</c:v>
                </c:pt>
                <c:pt idx="99">
                  <c:v>41901</c:v>
                </c:pt>
                <c:pt idx="100">
                  <c:v>41907</c:v>
                </c:pt>
                <c:pt idx="101">
                  <c:v>41907</c:v>
                </c:pt>
                <c:pt idx="102">
                  <c:v>41908</c:v>
                </c:pt>
                <c:pt idx="103">
                  <c:v>41911</c:v>
                </c:pt>
                <c:pt idx="104">
                  <c:v>41911</c:v>
                </c:pt>
                <c:pt idx="105">
                  <c:v>41912</c:v>
                </c:pt>
                <c:pt idx="106">
                  <c:v>41912</c:v>
                </c:pt>
                <c:pt idx="107">
                  <c:v>41912</c:v>
                </c:pt>
                <c:pt idx="108">
                  <c:v>41919</c:v>
                </c:pt>
                <c:pt idx="109">
                  <c:v>41921</c:v>
                </c:pt>
                <c:pt idx="110">
                  <c:v>41921</c:v>
                </c:pt>
                <c:pt idx="111">
                  <c:v>41921</c:v>
                </c:pt>
                <c:pt idx="112">
                  <c:v>41921</c:v>
                </c:pt>
                <c:pt idx="113">
                  <c:v>41921</c:v>
                </c:pt>
                <c:pt idx="114">
                  <c:v>41921</c:v>
                </c:pt>
                <c:pt idx="115">
                  <c:v>41921</c:v>
                </c:pt>
                <c:pt idx="116">
                  <c:v>41921</c:v>
                </c:pt>
                <c:pt idx="117">
                  <c:v>41921</c:v>
                </c:pt>
                <c:pt idx="118">
                  <c:v>41921</c:v>
                </c:pt>
                <c:pt idx="119">
                  <c:v>41922</c:v>
                </c:pt>
                <c:pt idx="120">
                  <c:v>41922</c:v>
                </c:pt>
                <c:pt idx="121">
                  <c:v>41922</c:v>
                </c:pt>
                <c:pt idx="122">
                  <c:v>41925</c:v>
                </c:pt>
                <c:pt idx="123">
                  <c:v>41925</c:v>
                </c:pt>
                <c:pt idx="124">
                  <c:v>41925</c:v>
                </c:pt>
                <c:pt idx="125">
                  <c:v>41925</c:v>
                </c:pt>
                <c:pt idx="126">
                  <c:v>41925</c:v>
                </c:pt>
                <c:pt idx="127">
                  <c:v>41926</c:v>
                </c:pt>
                <c:pt idx="128">
                  <c:v>41926</c:v>
                </c:pt>
                <c:pt idx="129">
                  <c:v>41926</c:v>
                </c:pt>
                <c:pt idx="130">
                  <c:v>41926</c:v>
                </c:pt>
                <c:pt idx="131">
                  <c:v>41926</c:v>
                </c:pt>
                <c:pt idx="132">
                  <c:v>41927</c:v>
                </c:pt>
                <c:pt idx="133">
                  <c:v>41927</c:v>
                </c:pt>
                <c:pt idx="134">
                  <c:v>41927</c:v>
                </c:pt>
                <c:pt idx="135">
                  <c:v>41928</c:v>
                </c:pt>
                <c:pt idx="136">
                  <c:v>41928</c:v>
                </c:pt>
                <c:pt idx="137">
                  <c:v>41928</c:v>
                </c:pt>
                <c:pt idx="138">
                  <c:v>41928</c:v>
                </c:pt>
                <c:pt idx="139">
                  <c:v>41929</c:v>
                </c:pt>
                <c:pt idx="140">
                  <c:v>41929</c:v>
                </c:pt>
                <c:pt idx="141">
                  <c:v>41929</c:v>
                </c:pt>
                <c:pt idx="142">
                  <c:v>41929</c:v>
                </c:pt>
                <c:pt idx="143">
                  <c:v>41929</c:v>
                </c:pt>
                <c:pt idx="144">
                  <c:v>41929</c:v>
                </c:pt>
                <c:pt idx="145">
                  <c:v>41929</c:v>
                </c:pt>
                <c:pt idx="146">
                  <c:v>41931</c:v>
                </c:pt>
                <c:pt idx="147">
                  <c:v>41932</c:v>
                </c:pt>
                <c:pt idx="148">
                  <c:v>41932</c:v>
                </c:pt>
                <c:pt idx="149">
                  <c:v>41933</c:v>
                </c:pt>
                <c:pt idx="150">
                  <c:v>41934</c:v>
                </c:pt>
                <c:pt idx="151">
                  <c:v>41935</c:v>
                </c:pt>
                <c:pt idx="152">
                  <c:v>41935</c:v>
                </c:pt>
                <c:pt idx="153">
                  <c:v>41935</c:v>
                </c:pt>
                <c:pt idx="154">
                  <c:v>41936</c:v>
                </c:pt>
                <c:pt idx="155">
                  <c:v>41936</c:v>
                </c:pt>
                <c:pt idx="156">
                  <c:v>41936</c:v>
                </c:pt>
                <c:pt idx="157">
                  <c:v>41936</c:v>
                </c:pt>
                <c:pt idx="158">
                  <c:v>41936</c:v>
                </c:pt>
                <c:pt idx="159">
                  <c:v>41939</c:v>
                </c:pt>
                <c:pt idx="160">
                  <c:v>41939</c:v>
                </c:pt>
                <c:pt idx="161">
                  <c:v>41940</c:v>
                </c:pt>
                <c:pt idx="162">
                  <c:v>41940</c:v>
                </c:pt>
                <c:pt idx="163">
                  <c:v>41941</c:v>
                </c:pt>
                <c:pt idx="164">
                  <c:v>41941</c:v>
                </c:pt>
                <c:pt idx="165">
                  <c:v>41941</c:v>
                </c:pt>
                <c:pt idx="166">
                  <c:v>41942</c:v>
                </c:pt>
                <c:pt idx="167">
                  <c:v>41943</c:v>
                </c:pt>
                <c:pt idx="168">
                  <c:v>41943</c:v>
                </c:pt>
                <c:pt idx="169">
                  <c:v>41943</c:v>
                </c:pt>
                <c:pt idx="170">
                  <c:v>41943</c:v>
                </c:pt>
                <c:pt idx="171">
                  <c:v>41943</c:v>
                </c:pt>
                <c:pt idx="172">
                  <c:v>41946</c:v>
                </c:pt>
                <c:pt idx="173">
                  <c:v>41946</c:v>
                </c:pt>
                <c:pt idx="174">
                  <c:v>41946</c:v>
                </c:pt>
                <c:pt idx="175">
                  <c:v>41946</c:v>
                </c:pt>
                <c:pt idx="176">
                  <c:v>41946</c:v>
                </c:pt>
                <c:pt idx="177">
                  <c:v>41946</c:v>
                </c:pt>
                <c:pt idx="178">
                  <c:v>41947</c:v>
                </c:pt>
                <c:pt idx="179">
                  <c:v>41947</c:v>
                </c:pt>
                <c:pt idx="180">
                  <c:v>41948</c:v>
                </c:pt>
                <c:pt idx="181">
                  <c:v>41949</c:v>
                </c:pt>
                <c:pt idx="182">
                  <c:v>41949</c:v>
                </c:pt>
                <c:pt idx="183">
                  <c:v>41950</c:v>
                </c:pt>
                <c:pt idx="184">
                  <c:v>41950</c:v>
                </c:pt>
                <c:pt idx="185">
                  <c:v>41950</c:v>
                </c:pt>
                <c:pt idx="186">
                  <c:v>41956</c:v>
                </c:pt>
                <c:pt idx="187">
                  <c:v>41956</c:v>
                </c:pt>
                <c:pt idx="188">
                  <c:v>41956</c:v>
                </c:pt>
                <c:pt idx="189">
                  <c:v>41957</c:v>
                </c:pt>
                <c:pt idx="190">
                  <c:v>41957</c:v>
                </c:pt>
                <c:pt idx="191">
                  <c:v>41957</c:v>
                </c:pt>
                <c:pt idx="192">
                  <c:v>41957</c:v>
                </c:pt>
                <c:pt idx="193">
                  <c:v>41957</c:v>
                </c:pt>
                <c:pt idx="194">
                  <c:v>41957</c:v>
                </c:pt>
                <c:pt idx="195">
                  <c:v>41957</c:v>
                </c:pt>
                <c:pt idx="196">
                  <c:v>41957</c:v>
                </c:pt>
                <c:pt idx="197">
                  <c:v>41957</c:v>
                </c:pt>
                <c:pt idx="198">
                  <c:v>41957</c:v>
                </c:pt>
                <c:pt idx="199">
                  <c:v>41957</c:v>
                </c:pt>
                <c:pt idx="200">
                  <c:v>41957</c:v>
                </c:pt>
                <c:pt idx="201">
                  <c:v>41957</c:v>
                </c:pt>
                <c:pt idx="202">
                  <c:v>41957</c:v>
                </c:pt>
                <c:pt idx="203">
                  <c:v>41957</c:v>
                </c:pt>
                <c:pt idx="204">
                  <c:v>41957</c:v>
                </c:pt>
                <c:pt idx="205">
                  <c:v>41960</c:v>
                </c:pt>
                <c:pt idx="206">
                  <c:v>41961</c:v>
                </c:pt>
                <c:pt idx="207">
                  <c:v>41961</c:v>
                </c:pt>
                <c:pt idx="208">
                  <c:v>41962</c:v>
                </c:pt>
                <c:pt idx="209">
                  <c:v>41962</c:v>
                </c:pt>
                <c:pt idx="210">
                  <c:v>41963</c:v>
                </c:pt>
                <c:pt idx="211">
                  <c:v>41963</c:v>
                </c:pt>
                <c:pt idx="212">
                  <c:v>41963</c:v>
                </c:pt>
                <c:pt idx="213">
                  <c:v>41964</c:v>
                </c:pt>
                <c:pt idx="214">
                  <c:v>41964</c:v>
                </c:pt>
                <c:pt idx="215">
                  <c:v>41964</c:v>
                </c:pt>
                <c:pt idx="216">
                  <c:v>41964</c:v>
                </c:pt>
                <c:pt idx="217">
                  <c:v>41964</c:v>
                </c:pt>
                <c:pt idx="218">
                  <c:v>41964</c:v>
                </c:pt>
                <c:pt idx="219">
                  <c:v>41967</c:v>
                </c:pt>
                <c:pt idx="220">
                  <c:v>41967</c:v>
                </c:pt>
                <c:pt idx="221">
                  <c:v>41967</c:v>
                </c:pt>
                <c:pt idx="222">
                  <c:v>41967</c:v>
                </c:pt>
                <c:pt idx="223">
                  <c:v>41967</c:v>
                </c:pt>
                <c:pt idx="224">
                  <c:v>41967</c:v>
                </c:pt>
                <c:pt idx="225">
                  <c:v>41967</c:v>
                </c:pt>
                <c:pt idx="226">
                  <c:v>41968</c:v>
                </c:pt>
                <c:pt idx="227">
                  <c:v>41968</c:v>
                </c:pt>
                <c:pt idx="228">
                  <c:v>41968</c:v>
                </c:pt>
                <c:pt idx="229">
                  <c:v>41968</c:v>
                </c:pt>
                <c:pt idx="230">
                  <c:v>41968</c:v>
                </c:pt>
                <c:pt idx="231">
                  <c:v>41968</c:v>
                </c:pt>
                <c:pt idx="232">
                  <c:v>41968</c:v>
                </c:pt>
                <c:pt idx="233">
                  <c:v>41968</c:v>
                </c:pt>
                <c:pt idx="234">
                  <c:v>41969</c:v>
                </c:pt>
                <c:pt idx="235">
                  <c:v>41969</c:v>
                </c:pt>
                <c:pt idx="236">
                  <c:v>41969</c:v>
                </c:pt>
                <c:pt idx="237">
                  <c:v>41969</c:v>
                </c:pt>
              </c:numCache>
            </c:numRef>
          </c:cat>
          <c:val>
            <c:numRef>
              <c:f>'h:\desktop\Stats\[PST Capability Chart - November 2014.xlsx]RFT team from July 2014'!$D$2:$D$239</c:f>
              <c:numCache>
                <c:formatCode>General</c:formatCode>
                <c:ptCount val="238"/>
                <c:pt idx="0">
                  <c:v>32</c:v>
                </c:pt>
                <c:pt idx="1">
                  <c:v>29</c:v>
                </c:pt>
                <c:pt idx="2">
                  <c:v>36</c:v>
                </c:pt>
                <c:pt idx="3">
                  <c:v>22</c:v>
                </c:pt>
                <c:pt idx="4">
                  <c:v>36</c:v>
                </c:pt>
                <c:pt idx="5">
                  <c:v>34</c:v>
                </c:pt>
                <c:pt idx="6">
                  <c:v>14</c:v>
                </c:pt>
                <c:pt idx="7">
                  <c:v>45</c:v>
                </c:pt>
                <c:pt idx="8">
                  <c:v>35</c:v>
                </c:pt>
                <c:pt idx="9">
                  <c:v>25</c:v>
                </c:pt>
                <c:pt idx="10">
                  <c:v>17</c:v>
                </c:pt>
                <c:pt idx="11">
                  <c:v>47</c:v>
                </c:pt>
                <c:pt idx="12">
                  <c:v>40</c:v>
                </c:pt>
                <c:pt idx="13">
                  <c:v>25</c:v>
                </c:pt>
                <c:pt idx="14">
                  <c:v>21</c:v>
                </c:pt>
                <c:pt idx="15">
                  <c:v>7</c:v>
                </c:pt>
                <c:pt idx="16">
                  <c:v>4</c:v>
                </c:pt>
                <c:pt idx="17">
                  <c:v>33</c:v>
                </c:pt>
                <c:pt idx="18">
                  <c:v>33</c:v>
                </c:pt>
                <c:pt idx="19">
                  <c:v>27</c:v>
                </c:pt>
                <c:pt idx="20">
                  <c:v>6</c:v>
                </c:pt>
                <c:pt idx="21">
                  <c:v>5</c:v>
                </c:pt>
                <c:pt idx="22">
                  <c:v>50</c:v>
                </c:pt>
                <c:pt idx="23">
                  <c:v>25</c:v>
                </c:pt>
                <c:pt idx="24">
                  <c:v>25</c:v>
                </c:pt>
                <c:pt idx="25">
                  <c:v>46</c:v>
                </c:pt>
                <c:pt idx="26">
                  <c:v>36</c:v>
                </c:pt>
                <c:pt idx="27">
                  <c:v>28</c:v>
                </c:pt>
                <c:pt idx="28">
                  <c:v>28</c:v>
                </c:pt>
                <c:pt idx="29">
                  <c:v>54</c:v>
                </c:pt>
                <c:pt idx="30">
                  <c:v>44</c:v>
                </c:pt>
                <c:pt idx="31">
                  <c:v>45</c:v>
                </c:pt>
                <c:pt idx="32">
                  <c:v>36</c:v>
                </c:pt>
                <c:pt idx="33">
                  <c:v>36</c:v>
                </c:pt>
                <c:pt idx="34">
                  <c:v>46</c:v>
                </c:pt>
                <c:pt idx="35">
                  <c:v>32</c:v>
                </c:pt>
                <c:pt idx="36">
                  <c:v>31</c:v>
                </c:pt>
                <c:pt idx="37">
                  <c:v>29</c:v>
                </c:pt>
                <c:pt idx="38">
                  <c:v>15</c:v>
                </c:pt>
                <c:pt idx="39">
                  <c:v>40</c:v>
                </c:pt>
                <c:pt idx="40">
                  <c:v>48</c:v>
                </c:pt>
                <c:pt idx="41">
                  <c:v>39</c:v>
                </c:pt>
                <c:pt idx="42">
                  <c:v>36</c:v>
                </c:pt>
                <c:pt idx="43">
                  <c:v>32</c:v>
                </c:pt>
                <c:pt idx="44">
                  <c:v>36</c:v>
                </c:pt>
                <c:pt idx="45">
                  <c:v>47</c:v>
                </c:pt>
                <c:pt idx="46">
                  <c:v>57</c:v>
                </c:pt>
                <c:pt idx="47">
                  <c:v>50</c:v>
                </c:pt>
                <c:pt idx="48">
                  <c:v>57</c:v>
                </c:pt>
                <c:pt idx="49">
                  <c:v>50</c:v>
                </c:pt>
                <c:pt idx="50">
                  <c:v>54</c:v>
                </c:pt>
                <c:pt idx="51">
                  <c:v>9</c:v>
                </c:pt>
                <c:pt idx="52">
                  <c:v>17</c:v>
                </c:pt>
                <c:pt idx="53">
                  <c:v>46</c:v>
                </c:pt>
                <c:pt idx="54">
                  <c:v>46</c:v>
                </c:pt>
                <c:pt idx="55">
                  <c:v>68</c:v>
                </c:pt>
                <c:pt idx="56">
                  <c:v>39</c:v>
                </c:pt>
                <c:pt idx="57">
                  <c:v>37</c:v>
                </c:pt>
                <c:pt idx="58">
                  <c:v>37</c:v>
                </c:pt>
                <c:pt idx="59">
                  <c:v>21</c:v>
                </c:pt>
                <c:pt idx="60">
                  <c:v>21</c:v>
                </c:pt>
                <c:pt idx="61">
                  <c:v>61</c:v>
                </c:pt>
                <c:pt idx="62">
                  <c:v>79</c:v>
                </c:pt>
                <c:pt idx="63">
                  <c:v>43</c:v>
                </c:pt>
                <c:pt idx="64">
                  <c:v>40</c:v>
                </c:pt>
                <c:pt idx="65">
                  <c:v>35</c:v>
                </c:pt>
                <c:pt idx="66">
                  <c:v>14</c:v>
                </c:pt>
                <c:pt idx="67">
                  <c:v>63</c:v>
                </c:pt>
                <c:pt idx="68">
                  <c:v>36</c:v>
                </c:pt>
                <c:pt idx="69">
                  <c:v>31</c:v>
                </c:pt>
                <c:pt idx="70">
                  <c:v>86</c:v>
                </c:pt>
                <c:pt idx="71">
                  <c:v>84</c:v>
                </c:pt>
                <c:pt idx="72">
                  <c:v>55</c:v>
                </c:pt>
                <c:pt idx="73">
                  <c:v>77</c:v>
                </c:pt>
                <c:pt idx="74">
                  <c:v>63</c:v>
                </c:pt>
                <c:pt idx="75">
                  <c:v>6</c:v>
                </c:pt>
                <c:pt idx="76">
                  <c:v>112</c:v>
                </c:pt>
                <c:pt idx="77">
                  <c:v>57</c:v>
                </c:pt>
                <c:pt idx="78">
                  <c:v>17</c:v>
                </c:pt>
                <c:pt idx="79">
                  <c:v>21</c:v>
                </c:pt>
                <c:pt idx="80">
                  <c:v>104</c:v>
                </c:pt>
                <c:pt idx="81">
                  <c:v>39</c:v>
                </c:pt>
                <c:pt idx="82">
                  <c:v>21</c:v>
                </c:pt>
                <c:pt idx="83">
                  <c:v>55</c:v>
                </c:pt>
                <c:pt idx="84">
                  <c:v>50</c:v>
                </c:pt>
                <c:pt idx="85">
                  <c:v>20</c:v>
                </c:pt>
                <c:pt idx="86">
                  <c:v>8</c:v>
                </c:pt>
                <c:pt idx="87">
                  <c:v>13</c:v>
                </c:pt>
                <c:pt idx="88">
                  <c:v>22</c:v>
                </c:pt>
                <c:pt idx="89">
                  <c:v>35</c:v>
                </c:pt>
                <c:pt idx="90">
                  <c:v>35</c:v>
                </c:pt>
                <c:pt idx="91">
                  <c:v>31</c:v>
                </c:pt>
                <c:pt idx="92">
                  <c:v>11</c:v>
                </c:pt>
                <c:pt idx="93">
                  <c:v>4</c:v>
                </c:pt>
                <c:pt idx="94">
                  <c:v>9</c:v>
                </c:pt>
                <c:pt idx="95">
                  <c:v>44</c:v>
                </c:pt>
                <c:pt idx="96">
                  <c:v>16</c:v>
                </c:pt>
                <c:pt idx="97">
                  <c:v>10</c:v>
                </c:pt>
                <c:pt idx="98">
                  <c:v>10</c:v>
                </c:pt>
                <c:pt idx="99">
                  <c:v>3</c:v>
                </c:pt>
                <c:pt idx="100">
                  <c:v>69</c:v>
                </c:pt>
                <c:pt idx="101">
                  <c:v>94</c:v>
                </c:pt>
                <c:pt idx="102">
                  <c:v>3</c:v>
                </c:pt>
                <c:pt idx="103">
                  <c:v>31</c:v>
                </c:pt>
                <c:pt idx="104">
                  <c:v>6</c:v>
                </c:pt>
                <c:pt idx="105">
                  <c:v>26</c:v>
                </c:pt>
                <c:pt idx="106">
                  <c:v>32</c:v>
                </c:pt>
                <c:pt idx="107">
                  <c:v>32</c:v>
                </c:pt>
                <c:pt idx="108">
                  <c:v>82</c:v>
                </c:pt>
                <c:pt idx="109">
                  <c:v>43</c:v>
                </c:pt>
                <c:pt idx="110">
                  <c:v>16</c:v>
                </c:pt>
                <c:pt idx="111">
                  <c:v>43</c:v>
                </c:pt>
                <c:pt idx="112">
                  <c:v>73</c:v>
                </c:pt>
                <c:pt idx="113">
                  <c:v>56</c:v>
                </c:pt>
                <c:pt idx="114">
                  <c:v>16</c:v>
                </c:pt>
                <c:pt idx="115">
                  <c:v>38</c:v>
                </c:pt>
                <c:pt idx="116">
                  <c:v>13</c:v>
                </c:pt>
                <c:pt idx="117">
                  <c:v>55</c:v>
                </c:pt>
                <c:pt idx="118">
                  <c:v>31</c:v>
                </c:pt>
                <c:pt idx="119">
                  <c:v>21</c:v>
                </c:pt>
                <c:pt idx="120">
                  <c:v>44</c:v>
                </c:pt>
                <c:pt idx="121">
                  <c:v>31</c:v>
                </c:pt>
                <c:pt idx="122">
                  <c:v>21</c:v>
                </c:pt>
                <c:pt idx="123">
                  <c:v>32</c:v>
                </c:pt>
                <c:pt idx="124">
                  <c:v>27</c:v>
                </c:pt>
                <c:pt idx="125">
                  <c:v>5</c:v>
                </c:pt>
                <c:pt idx="126">
                  <c:v>14</c:v>
                </c:pt>
                <c:pt idx="127">
                  <c:v>49</c:v>
                </c:pt>
                <c:pt idx="128">
                  <c:v>14</c:v>
                </c:pt>
                <c:pt idx="129">
                  <c:v>49</c:v>
                </c:pt>
                <c:pt idx="130">
                  <c:v>32</c:v>
                </c:pt>
                <c:pt idx="131">
                  <c:v>57</c:v>
                </c:pt>
                <c:pt idx="132">
                  <c:v>6</c:v>
                </c:pt>
                <c:pt idx="133">
                  <c:v>35</c:v>
                </c:pt>
                <c:pt idx="134">
                  <c:v>26</c:v>
                </c:pt>
                <c:pt idx="135">
                  <c:v>7</c:v>
                </c:pt>
                <c:pt idx="136">
                  <c:v>14</c:v>
                </c:pt>
                <c:pt idx="137">
                  <c:v>7</c:v>
                </c:pt>
                <c:pt idx="138">
                  <c:v>17</c:v>
                </c:pt>
                <c:pt idx="139">
                  <c:v>44</c:v>
                </c:pt>
                <c:pt idx="140">
                  <c:v>44</c:v>
                </c:pt>
                <c:pt idx="141">
                  <c:v>2</c:v>
                </c:pt>
                <c:pt idx="142">
                  <c:v>32</c:v>
                </c:pt>
                <c:pt idx="143">
                  <c:v>37</c:v>
                </c:pt>
                <c:pt idx="144">
                  <c:v>23</c:v>
                </c:pt>
                <c:pt idx="145">
                  <c:v>1</c:v>
                </c:pt>
                <c:pt idx="146">
                  <c:v>114</c:v>
                </c:pt>
                <c:pt idx="147">
                  <c:v>12</c:v>
                </c:pt>
                <c:pt idx="148">
                  <c:v>24</c:v>
                </c:pt>
                <c:pt idx="149">
                  <c:v>29</c:v>
                </c:pt>
                <c:pt idx="150">
                  <c:v>1</c:v>
                </c:pt>
                <c:pt idx="151">
                  <c:v>8</c:v>
                </c:pt>
                <c:pt idx="152">
                  <c:v>1</c:v>
                </c:pt>
                <c:pt idx="153">
                  <c:v>10</c:v>
                </c:pt>
                <c:pt idx="154">
                  <c:v>35</c:v>
                </c:pt>
                <c:pt idx="155">
                  <c:v>23</c:v>
                </c:pt>
                <c:pt idx="156">
                  <c:v>21</c:v>
                </c:pt>
                <c:pt idx="157">
                  <c:v>21</c:v>
                </c:pt>
                <c:pt idx="158">
                  <c:v>35</c:v>
                </c:pt>
                <c:pt idx="159">
                  <c:v>80</c:v>
                </c:pt>
                <c:pt idx="160">
                  <c:v>80</c:v>
                </c:pt>
                <c:pt idx="161">
                  <c:v>40</c:v>
                </c:pt>
                <c:pt idx="162">
                  <c:v>12</c:v>
                </c:pt>
                <c:pt idx="163">
                  <c:v>93</c:v>
                </c:pt>
                <c:pt idx="164">
                  <c:v>44</c:v>
                </c:pt>
                <c:pt idx="165">
                  <c:v>147</c:v>
                </c:pt>
                <c:pt idx="166">
                  <c:v>100</c:v>
                </c:pt>
                <c:pt idx="167">
                  <c:v>46</c:v>
                </c:pt>
                <c:pt idx="168">
                  <c:v>22</c:v>
                </c:pt>
                <c:pt idx="169">
                  <c:v>14</c:v>
                </c:pt>
                <c:pt idx="170">
                  <c:v>46</c:v>
                </c:pt>
                <c:pt idx="171">
                  <c:v>22</c:v>
                </c:pt>
                <c:pt idx="172">
                  <c:v>49</c:v>
                </c:pt>
                <c:pt idx="173">
                  <c:v>81</c:v>
                </c:pt>
                <c:pt idx="174">
                  <c:v>39</c:v>
                </c:pt>
                <c:pt idx="175">
                  <c:v>49</c:v>
                </c:pt>
                <c:pt idx="176">
                  <c:v>31</c:v>
                </c:pt>
                <c:pt idx="177">
                  <c:v>19</c:v>
                </c:pt>
                <c:pt idx="178">
                  <c:v>32</c:v>
                </c:pt>
                <c:pt idx="179">
                  <c:v>49</c:v>
                </c:pt>
                <c:pt idx="180">
                  <c:v>58</c:v>
                </c:pt>
                <c:pt idx="181">
                  <c:v>24</c:v>
                </c:pt>
                <c:pt idx="182">
                  <c:v>31</c:v>
                </c:pt>
                <c:pt idx="183">
                  <c:v>38</c:v>
                </c:pt>
                <c:pt idx="184">
                  <c:v>39</c:v>
                </c:pt>
                <c:pt idx="185">
                  <c:v>23</c:v>
                </c:pt>
                <c:pt idx="186">
                  <c:v>24</c:v>
                </c:pt>
                <c:pt idx="187">
                  <c:v>24</c:v>
                </c:pt>
                <c:pt idx="188">
                  <c:v>17</c:v>
                </c:pt>
                <c:pt idx="189">
                  <c:v>36</c:v>
                </c:pt>
                <c:pt idx="190">
                  <c:v>36</c:v>
                </c:pt>
                <c:pt idx="191">
                  <c:v>36</c:v>
                </c:pt>
                <c:pt idx="192">
                  <c:v>192</c:v>
                </c:pt>
                <c:pt idx="193">
                  <c:v>30</c:v>
                </c:pt>
                <c:pt idx="194">
                  <c:v>31</c:v>
                </c:pt>
                <c:pt idx="195">
                  <c:v>50</c:v>
                </c:pt>
                <c:pt idx="196">
                  <c:v>36</c:v>
                </c:pt>
                <c:pt idx="197">
                  <c:v>36</c:v>
                </c:pt>
                <c:pt idx="198">
                  <c:v>36</c:v>
                </c:pt>
                <c:pt idx="199">
                  <c:v>21</c:v>
                </c:pt>
                <c:pt idx="200">
                  <c:v>38</c:v>
                </c:pt>
                <c:pt idx="201">
                  <c:v>36</c:v>
                </c:pt>
                <c:pt idx="202">
                  <c:v>36</c:v>
                </c:pt>
                <c:pt idx="203">
                  <c:v>56</c:v>
                </c:pt>
                <c:pt idx="204">
                  <c:v>32</c:v>
                </c:pt>
                <c:pt idx="205">
                  <c:v>4</c:v>
                </c:pt>
                <c:pt idx="206">
                  <c:v>49</c:v>
                </c:pt>
                <c:pt idx="207">
                  <c:v>167</c:v>
                </c:pt>
                <c:pt idx="208">
                  <c:v>7</c:v>
                </c:pt>
                <c:pt idx="209">
                  <c:v>36</c:v>
                </c:pt>
                <c:pt idx="210">
                  <c:v>76</c:v>
                </c:pt>
                <c:pt idx="211">
                  <c:v>76</c:v>
                </c:pt>
                <c:pt idx="212">
                  <c:v>14</c:v>
                </c:pt>
                <c:pt idx="213">
                  <c:v>15</c:v>
                </c:pt>
                <c:pt idx="214">
                  <c:v>36</c:v>
                </c:pt>
                <c:pt idx="215">
                  <c:v>66</c:v>
                </c:pt>
                <c:pt idx="216">
                  <c:v>45</c:v>
                </c:pt>
                <c:pt idx="217">
                  <c:v>3</c:v>
                </c:pt>
                <c:pt idx="218">
                  <c:v>45</c:v>
                </c:pt>
                <c:pt idx="219">
                  <c:v>60</c:v>
                </c:pt>
                <c:pt idx="220">
                  <c:v>60</c:v>
                </c:pt>
                <c:pt idx="221">
                  <c:v>59</c:v>
                </c:pt>
                <c:pt idx="222">
                  <c:v>48</c:v>
                </c:pt>
                <c:pt idx="223">
                  <c:v>59</c:v>
                </c:pt>
                <c:pt idx="224">
                  <c:v>11</c:v>
                </c:pt>
                <c:pt idx="225">
                  <c:v>10</c:v>
                </c:pt>
                <c:pt idx="226">
                  <c:v>47</c:v>
                </c:pt>
                <c:pt idx="227">
                  <c:v>47</c:v>
                </c:pt>
                <c:pt idx="228">
                  <c:v>47</c:v>
                </c:pt>
                <c:pt idx="229">
                  <c:v>56</c:v>
                </c:pt>
                <c:pt idx="230">
                  <c:v>47</c:v>
                </c:pt>
                <c:pt idx="231">
                  <c:v>8</c:v>
                </c:pt>
                <c:pt idx="232">
                  <c:v>47</c:v>
                </c:pt>
                <c:pt idx="233">
                  <c:v>47</c:v>
                </c:pt>
                <c:pt idx="234">
                  <c:v>48</c:v>
                </c:pt>
                <c:pt idx="235">
                  <c:v>48</c:v>
                </c:pt>
                <c:pt idx="236">
                  <c:v>48</c:v>
                </c:pt>
                <c:pt idx="237">
                  <c:v>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'h:\desktop\Stats\[PST Capability Chart - November 2014.xlsx]RFT team from July 2014'!$E$1</c:f>
              <c:strCache>
                <c:ptCount val="1"/>
                <c:pt idx="0">
                  <c:v>Average = 36 days</c:v>
                </c:pt>
              </c:strCache>
            </c:strRef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dPt>
            <c:idx val="86"/>
            <c:bubble3D val="0"/>
          </c:dPt>
          <c:cat>
            <c:numRef>
              <c:f>'h:\desktop\Stats\[PST Capability Chart - November 2014.xlsx]RFT team from July 2014'!$C$2:$C$239</c:f>
              <c:numCache>
                <c:formatCode>General</c:formatCode>
                <c:ptCount val="238"/>
                <c:pt idx="0">
                  <c:v>41828</c:v>
                </c:pt>
                <c:pt idx="1">
                  <c:v>41828</c:v>
                </c:pt>
                <c:pt idx="2">
                  <c:v>41829</c:v>
                </c:pt>
                <c:pt idx="3">
                  <c:v>41829</c:v>
                </c:pt>
                <c:pt idx="4">
                  <c:v>41830</c:v>
                </c:pt>
                <c:pt idx="5">
                  <c:v>41830</c:v>
                </c:pt>
                <c:pt idx="6">
                  <c:v>41830</c:v>
                </c:pt>
                <c:pt idx="7">
                  <c:v>41831</c:v>
                </c:pt>
                <c:pt idx="8">
                  <c:v>41831</c:v>
                </c:pt>
                <c:pt idx="9">
                  <c:v>41831</c:v>
                </c:pt>
                <c:pt idx="10">
                  <c:v>41831</c:v>
                </c:pt>
                <c:pt idx="11">
                  <c:v>41834</c:v>
                </c:pt>
                <c:pt idx="12">
                  <c:v>41834</c:v>
                </c:pt>
                <c:pt idx="13">
                  <c:v>41834</c:v>
                </c:pt>
                <c:pt idx="14">
                  <c:v>41834</c:v>
                </c:pt>
                <c:pt idx="15">
                  <c:v>41834</c:v>
                </c:pt>
                <c:pt idx="16">
                  <c:v>41834</c:v>
                </c:pt>
                <c:pt idx="17">
                  <c:v>41835</c:v>
                </c:pt>
                <c:pt idx="18">
                  <c:v>41835</c:v>
                </c:pt>
                <c:pt idx="19">
                  <c:v>41835</c:v>
                </c:pt>
                <c:pt idx="20">
                  <c:v>41835</c:v>
                </c:pt>
                <c:pt idx="21">
                  <c:v>41836</c:v>
                </c:pt>
                <c:pt idx="22">
                  <c:v>41838</c:v>
                </c:pt>
                <c:pt idx="23">
                  <c:v>41838</c:v>
                </c:pt>
                <c:pt idx="24">
                  <c:v>41838</c:v>
                </c:pt>
                <c:pt idx="25">
                  <c:v>41841</c:v>
                </c:pt>
                <c:pt idx="26">
                  <c:v>41842</c:v>
                </c:pt>
                <c:pt idx="27">
                  <c:v>41842</c:v>
                </c:pt>
                <c:pt idx="28">
                  <c:v>41842</c:v>
                </c:pt>
                <c:pt idx="29">
                  <c:v>41843</c:v>
                </c:pt>
                <c:pt idx="30">
                  <c:v>41843</c:v>
                </c:pt>
                <c:pt idx="31">
                  <c:v>41844</c:v>
                </c:pt>
                <c:pt idx="32">
                  <c:v>41844</c:v>
                </c:pt>
                <c:pt idx="33">
                  <c:v>41844</c:v>
                </c:pt>
                <c:pt idx="34">
                  <c:v>41845</c:v>
                </c:pt>
                <c:pt idx="35">
                  <c:v>41845</c:v>
                </c:pt>
                <c:pt idx="36">
                  <c:v>41845</c:v>
                </c:pt>
                <c:pt idx="37">
                  <c:v>41845</c:v>
                </c:pt>
                <c:pt idx="38">
                  <c:v>41845</c:v>
                </c:pt>
                <c:pt idx="39">
                  <c:v>41850</c:v>
                </c:pt>
                <c:pt idx="40">
                  <c:v>41851</c:v>
                </c:pt>
                <c:pt idx="41">
                  <c:v>41852</c:v>
                </c:pt>
                <c:pt idx="42">
                  <c:v>41852</c:v>
                </c:pt>
                <c:pt idx="43">
                  <c:v>41852</c:v>
                </c:pt>
                <c:pt idx="44">
                  <c:v>41852</c:v>
                </c:pt>
                <c:pt idx="45">
                  <c:v>41855</c:v>
                </c:pt>
                <c:pt idx="46">
                  <c:v>41859</c:v>
                </c:pt>
                <c:pt idx="47">
                  <c:v>41859</c:v>
                </c:pt>
                <c:pt idx="48">
                  <c:v>41859</c:v>
                </c:pt>
                <c:pt idx="49">
                  <c:v>41859</c:v>
                </c:pt>
                <c:pt idx="50">
                  <c:v>41859</c:v>
                </c:pt>
                <c:pt idx="51">
                  <c:v>41859</c:v>
                </c:pt>
                <c:pt idx="52">
                  <c:v>41859</c:v>
                </c:pt>
                <c:pt idx="53">
                  <c:v>41862</c:v>
                </c:pt>
                <c:pt idx="54">
                  <c:v>41862</c:v>
                </c:pt>
                <c:pt idx="55">
                  <c:v>41863</c:v>
                </c:pt>
                <c:pt idx="56">
                  <c:v>41863</c:v>
                </c:pt>
                <c:pt idx="57">
                  <c:v>41865</c:v>
                </c:pt>
                <c:pt idx="58">
                  <c:v>41865</c:v>
                </c:pt>
                <c:pt idx="59">
                  <c:v>41865</c:v>
                </c:pt>
                <c:pt idx="60">
                  <c:v>41865</c:v>
                </c:pt>
                <c:pt idx="61">
                  <c:v>41870</c:v>
                </c:pt>
                <c:pt idx="62">
                  <c:v>41871</c:v>
                </c:pt>
                <c:pt idx="63">
                  <c:v>41871</c:v>
                </c:pt>
                <c:pt idx="64">
                  <c:v>41871</c:v>
                </c:pt>
                <c:pt idx="65">
                  <c:v>41871</c:v>
                </c:pt>
                <c:pt idx="66">
                  <c:v>41871</c:v>
                </c:pt>
                <c:pt idx="67">
                  <c:v>41873</c:v>
                </c:pt>
                <c:pt idx="68">
                  <c:v>41873</c:v>
                </c:pt>
                <c:pt idx="69">
                  <c:v>41873</c:v>
                </c:pt>
                <c:pt idx="70">
                  <c:v>41879</c:v>
                </c:pt>
                <c:pt idx="71">
                  <c:v>41879</c:v>
                </c:pt>
                <c:pt idx="72">
                  <c:v>41883</c:v>
                </c:pt>
                <c:pt idx="73">
                  <c:v>41884</c:v>
                </c:pt>
                <c:pt idx="74">
                  <c:v>41884</c:v>
                </c:pt>
                <c:pt idx="75">
                  <c:v>41885</c:v>
                </c:pt>
                <c:pt idx="76">
                  <c:v>41887</c:v>
                </c:pt>
                <c:pt idx="77">
                  <c:v>41887</c:v>
                </c:pt>
                <c:pt idx="78">
                  <c:v>41890</c:v>
                </c:pt>
                <c:pt idx="79">
                  <c:v>41890</c:v>
                </c:pt>
                <c:pt idx="80">
                  <c:v>41891</c:v>
                </c:pt>
                <c:pt idx="81">
                  <c:v>41891</c:v>
                </c:pt>
                <c:pt idx="82">
                  <c:v>41891</c:v>
                </c:pt>
                <c:pt idx="83">
                  <c:v>41892</c:v>
                </c:pt>
                <c:pt idx="84">
                  <c:v>41892</c:v>
                </c:pt>
                <c:pt idx="85">
                  <c:v>41892</c:v>
                </c:pt>
                <c:pt idx="86">
                  <c:v>41892</c:v>
                </c:pt>
                <c:pt idx="87">
                  <c:v>41893</c:v>
                </c:pt>
                <c:pt idx="88">
                  <c:v>41894</c:v>
                </c:pt>
                <c:pt idx="89">
                  <c:v>41897</c:v>
                </c:pt>
                <c:pt idx="90">
                  <c:v>41897</c:v>
                </c:pt>
                <c:pt idx="91">
                  <c:v>41897</c:v>
                </c:pt>
                <c:pt idx="92">
                  <c:v>41897</c:v>
                </c:pt>
                <c:pt idx="93">
                  <c:v>41897</c:v>
                </c:pt>
                <c:pt idx="94">
                  <c:v>41900</c:v>
                </c:pt>
                <c:pt idx="95">
                  <c:v>41901</c:v>
                </c:pt>
                <c:pt idx="96">
                  <c:v>41901</c:v>
                </c:pt>
                <c:pt idx="97">
                  <c:v>41901</c:v>
                </c:pt>
                <c:pt idx="98">
                  <c:v>41901</c:v>
                </c:pt>
                <c:pt idx="99">
                  <c:v>41901</c:v>
                </c:pt>
                <c:pt idx="100">
                  <c:v>41907</c:v>
                </c:pt>
                <c:pt idx="101">
                  <c:v>41907</c:v>
                </c:pt>
                <c:pt idx="102">
                  <c:v>41908</c:v>
                </c:pt>
                <c:pt idx="103">
                  <c:v>41911</c:v>
                </c:pt>
                <c:pt idx="104">
                  <c:v>41911</c:v>
                </c:pt>
                <c:pt idx="105">
                  <c:v>41912</c:v>
                </c:pt>
                <c:pt idx="106">
                  <c:v>41912</c:v>
                </c:pt>
                <c:pt idx="107">
                  <c:v>41912</c:v>
                </c:pt>
                <c:pt idx="108">
                  <c:v>41919</c:v>
                </c:pt>
                <c:pt idx="109">
                  <c:v>41921</c:v>
                </c:pt>
                <c:pt idx="110">
                  <c:v>41921</c:v>
                </c:pt>
                <c:pt idx="111">
                  <c:v>41921</c:v>
                </c:pt>
                <c:pt idx="112">
                  <c:v>41921</c:v>
                </c:pt>
                <c:pt idx="113">
                  <c:v>41921</c:v>
                </c:pt>
                <c:pt idx="114">
                  <c:v>41921</c:v>
                </c:pt>
                <c:pt idx="115">
                  <c:v>41921</c:v>
                </c:pt>
                <c:pt idx="116">
                  <c:v>41921</c:v>
                </c:pt>
                <c:pt idx="117">
                  <c:v>41921</c:v>
                </c:pt>
                <c:pt idx="118">
                  <c:v>41921</c:v>
                </c:pt>
                <c:pt idx="119">
                  <c:v>41922</c:v>
                </c:pt>
                <c:pt idx="120">
                  <c:v>41922</c:v>
                </c:pt>
                <c:pt idx="121">
                  <c:v>41922</c:v>
                </c:pt>
                <c:pt idx="122">
                  <c:v>41925</c:v>
                </c:pt>
                <c:pt idx="123">
                  <c:v>41925</c:v>
                </c:pt>
                <c:pt idx="124">
                  <c:v>41925</c:v>
                </c:pt>
                <c:pt idx="125">
                  <c:v>41925</c:v>
                </c:pt>
                <c:pt idx="126">
                  <c:v>41925</c:v>
                </c:pt>
                <c:pt idx="127">
                  <c:v>41926</c:v>
                </c:pt>
                <c:pt idx="128">
                  <c:v>41926</c:v>
                </c:pt>
                <c:pt idx="129">
                  <c:v>41926</c:v>
                </c:pt>
                <c:pt idx="130">
                  <c:v>41926</c:v>
                </c:pt>
                <c:pt idx="131">
                  <c:v>41926</c:v>
                </c:pt>
                <c:pt idx="132">
                  <c:v>41927</c:v>
                </c:pt>
                <c:pt idx="133">
                  <c:v>41927</c:v>
                </c:pt>
                <c:pt idx="134">
                  <c:v>41927</c:v>
                </c:pt>
                <c:pt idx="135">
                  <c:v>41928</c:v>
                </c:pt>
                <c:pt idx="136">
                  <c:v>41928</c:v>
                </c:pt>
                <c:pt idx="137">
                  <c:v>41928</c:v>
                </c:pt>
                <c:pt idx="138">
                  <c:v>41928</c:v>
                </c:pt>
                <c:pt idx="139">
                  <c:v>41929</c:v>
                </c:pt>
                <c:pt idx="140">
                  <c:v>41929</c:v>
                </c:pt>
                <c:pt idx="141">
                  <c:v>41929</c:v>
                </c:pt>
                <c:pt idx="142">
                  <c:v>41929</c:v>
                </c:pt>
                <c:pt idx="143">
                  <c:v>41929</c:v>
                </c:pt>
                <c:pt idx="144">
                  <c:v>41929</c:v>
                </c:pt>
                <c:pt idx="145">
                  <c:v>41929</c:v>
                </c:pt>
                <c:pt idx="146">
                  <c:v>41931</c:v>
                </c:pt>
                <c:pt idx="147">
                  <c:v>41932</c:v>
                </c:pt>
                <c:pt idx="148">
                  <c:v>41932</c:v>
                </c:pt>
                <c:pt idx="149">
                  <c:v>41933</c:v>
                </c:pt>
                <c:pt idx="150">
                  <c:v>41934</c:v>
                </c:pt>
                <c:pt idx="151">
                  <c:v>41935</c:v>
                </c:pt>
                <c:pt idx="152">
                  <c:v>41935</c:v>
                </c:pt>
                <c:pt idx="153">
                  <c:v>41935</c:v>
                </c:pt>
                <c:pt idx="154">
                  <c:v>41936</c:v>
                </c:pt>
                <c:pt idx="155">
                  <c:v>41936</c:v>
                </c:pt>
                <c:pt idx="156">
                  <c:v>41936</c:v>
                </c:pt>
                <c:pt idx="157">
                  <c:v>41936</c:v>
                </c:pt>
                <c:pt idx="158">
                  <c:v>41936</c:v>
                </c:pt>
                <c:pt idx="159">
                  <c:v>41939</c:v>
                </c:pt>
                <c:pt idx="160">
                  <c:v>41939</c:v>
                </c:pt>
                <c:pt idx="161">
                  <c:v>41940</c:v>
                </c:pt>
                <c:pt idx="162">
                  <c:v>41940</c:v>
                </c:pt>
                <c:pt idx="163">
                  <c:v>41941</c:v>
                </c:pt>
                <c:pt idx="164">
                  <c:v>41941</c:v>
                </c:pt>
                <c:pt idx="165">
                  <c:v>41941</c:v>
                </c:pt>
                <c:pt idx="166">
                  <c:v>41942</c:v>
                </c:pt>
                <c:pt idx="167">
                  <c:v>41943</c:v>
                </c:pt>
                <c:pt idx="168">
                  <c:v>41943</c:v>
                </c:pt>
                <c:pt idx="169">
                  <c:v>41943</c:v>
                </c:pt>
                <c:pt idx="170">
                  <c:v>41943</c:v>
                </c:pt>
                <c:pt idx="171">
                  <c:v>41943</c:v>
                </c:pt>
                <c:pt idx="172">
                  <c:v>41946</c:v>
                </c:pt>
                <c:pt idx="173">
                  <c:v>41946</c:v>
                </c:pt>
                <c:pt idx="174">
                  <c:v>41946</c:v>
                </c:pt>
                <c:pt idx="175">
                  <c:v>41946</c:v>
                </c:pt>
                <c:pt idx="176">
                  <c:v>41946</c:v>
                </c:pt>
                <c:pt idx="177">
                  <c:v>41946</c:v>
                </c:pt>
                <c:pt idx="178">
                  <c:v>41947</c:v>
                </c:pt>
                <c:pt idx="179">
                  <c:v>41947</c:v>
                </c:pt>
                <c:pt idx="180">
                  <c:v>41948</c:v>
                </c:pt>
                <c:pt idx="181">
                  <c:v>41949</c:v>
                </c:pt>
                <c:pt idx="182">
                  <c:v>41949</c:v>
                </c:pt>
                <c:pt idx="183">
                  <c:v>41950</c:v>
                </c:pt>
                <c:pt idx="184">
                  <c:v>41950</c:v>
                </c:pt>
                <c:pt idx="185">
                  <c:v>41950</c:v>
                </c:pt>
                <c:pt idx="186">
                  <c:v>41956</c:v>
                </c:pt>
                <c:pt idx="187">
                  <c:v>41956</c:v>
                </c:pt>
                <c:pt idx="188">
                  <c:v>41956</c:v>
                </c:pt>
                <c:pt idx="189">
                  <c:v>41957</c:v>
                </c:pt>
                <c:pt idx="190">
                  <c:v>41957</c:v>
                </c:pt>
                <c:pt idx="191">
                  <c:v>41957</c:v>
                </c:pt>
                <c:pt idx="192">
                  <c:v>41957</c:v>
                </c:pt>
                <c:pt idx="193">
                  <c:v>41957</c:v>
                </c:pt>
                <c:pt idx="194">
                  <c:v>41957</c:v>
                </c:pt>
                <c:pt idx="195">
                  <c:v>41957</c:v>
                </c:pt>
                <c:pt idx="196">
                  <c:v>41957</c:v>
                </c:pt>
                <c:pt idx="197">
                  <c:v>41957</c:v>
                </c:pt>
                <c:pt idx="198">
                  <c:v>41957</c:v>
                </c:pt>
                <c:pt idx="199">
                  <c:v>41957</c:v>
                </c:pt>
                <c:pt idx="200">
                  <c:v>41957</c:v>
                </c:pt>
                <c:pt idx="201">
                  <c:v>41957</c:v>
                </c:pt>
                <c:pt idx="202">
                  <c:v>41957</c:v>
                </c:pt>
                <c:pt idx="203">
                  <c:v>41957</c:v>
                </c:pt>
                <c:pt idx="204">
                  <c:v>41957</c:v>
                </c:pt>
                <c:pt idx="205">
                  <c:v>41960</c:v>
                </c:pt>
                <c:pt idx="206">
                  <c:v>41961</c:v>
                </c:pt>
                <c:pt idx="207">
                  <c:v>41961</c:v>
                </c:pt>
                <c:pt idx="208">
                  <c:v>41962</c:v>
                </c:pt>
                <c:pt idx="209">
                  <c:v>41962</c:v>
                </c:pt>
                <c:pt idx="210">
                  <c:v>41963</c:v>
                </c:pt>
                <c:pt idx="211">
                  <c:v>41963</c:v>
                </c:pt>
                <c:pt idx="212">
                  <c:v>41963</c:v>
                </c:pt>
                <c:pt idx="213">
                  <c:v>41964</c:v>
                </c:pt>
                <c:pt idx="214">
                  <c:v>41964</c:v>
                </c:pt>
                <c:pt idx="215">
                  <c:v>41964</c:v>
                </c:pt>
                <c:pt idx="216">
                  <c:v>41964</c:v>
                </c:pt>
                <c:pt idx="217">
                  <c:v>41964</c:v>
                </c:pt>
                <c:pt idx="218">
                  <c:v>41964</c:v>
                </c:pt>
                <c:pt idx="219">
                  <c:v>41967</c:v>
                </c:pt>
                <c:pt idx="220">
                  <c:v>41967</c:v>
                </c:pt>
                <c:pt idx="221">
                  <c:v>41967</c:v>
                </c:pt>
                <c:pt idx="222">
                  <c:v>41967</c:v>
                </c:pt>
                <c:pt idx="223">
                  <c:v>41967</c:v>
                </c:pt>
                <c:pt idx="224">
                  <c:v>41967</c:v>
                </c:pt>
                <c:pt idx="225">
                  <c:v>41967</c:v>
                </c:pt>
                <c:pt idx="226">
                  <c:v>41968</c:v>
                </c:pt>
                <c:pt idx="227">
                  <c:v>41968</c:v>
                </c:pt>
                <c:pt idx="228">
                  <c:v>41968</c:v>
                </c:pt>
                <c:pt idx="229">
                  <c:v>41968</c:v>
                </c:pt>
                <c:pt idx="230">
                  <c:v>41968</c:v>
                </c:pt>
                <c:pt idx="231">
                  <c:v>41968</c:v>
                </c:pt>
                <c:pt idx="232">
                  <c:v>41968</c:v>
                </c:pt>
                <c:pt idx="233">
                  <c:v>41968</c:v>
                </c:pt>
                <c:pt idx="234">
                  <c:v>41969</c:v>
                </c:pt>
                <c:pt idx="235">
                  <c:v>41969</c:v>
                </c:pt>
                <c:pt idx="236">
                  <c:v>41969</c:v>
                </c:pt>
                <c:pt idx="237">
                  <c:v>41969</c:v>
                </c:pt>
              </c:numCache>
            </c:numRef>
          </c:cat>
          <c:val>
            <c:numRef>
              <c:f>'h:\desktop\Stats\[PST Capability Chart - November 2014.xlsx]RFT team from July 2014'!$E$2:$E$239</c:f>
              <c:numCache>
                <c:formatCode>General</c:formatCode>
                <c:ptCount val="238"/>
                <c:pt idx="0">
                  <c:v>35.86</c:v>
                </c:pt>
                <c:pt idx="1">
                  <c:v>35.86</c:v>
                </c:pt>
                <c:pt idx="2">
                  <c:v>35.86</c:v>
                </c:pt>
                <c:pt idx="3">
                  <c:v>35.86</c:v>
                </c:pt>
                <c:pt idx="4">
                  <c:v>35.86</c:v>
                </c:pt>
                <c:pt idx="5">
                  <c:v>35.86</c:v>
                </c:pt>
                <c:pt idx="6">
                  <c:v>35.86</c:v>
                </c:pt>
                <c:pt idx="7">
                  <c:v>35.86</c:v>
                </c:pt>
                <c:pt idx="8">
                  <c:v>35.86</c:v>
                </c:pt>
                <c:pt idx="9">
                  <c:v>35.86</c:v>
                </c:pt>
                <c:pt idx="10">
                  <c:v>35.86</c:v>
                </c:pt>
                <c:pt idx="11">
                  <c:v>35.86</c:v>
                </c:pt>
                <c:pt idx="12">
                  <c:v>35.86</c:v>
                </c:pt>
                <c:pt idx="13">
                  <c:v>35.86</c:v>
                </c:pt>
                <c:pt idx="14">
                  <c:v>35.86</c:v>
                </c:pt>
                <c:pt idx="15">
                  <c:v>35.86</c:v>
                </c:pt>
                <c:pt idx="16">
                  <c:v>35.86</c:v>
                </c:pt>
                <c:pt idx="17">
                  <c:v>35.86</c:v>
                </c:pt>
                <c:pt idx="18">
                  <c:v>35.86</c:v>
                </c:pt>
                <c:pt idx="19">
                  <c:v>35.86</c:v>
                </c:pt>
                <c:pt idx="20">
                  <c:v>35.86</c:v>
                </c:pt>
                <c:pt idx="21">
                  <c:v>35.86</c:v>
                </c:pt>
                <c:pt idx="22">
                  <c:v>35.86</c:v>
                </c:pt>
                <c:pt idx="23">
                  <c:v>35.86</c:v>
                </c:pt>
                <c:pt idx="24">
                  <c:v>35.86</c:v>
                </c:pt>
                <c:pt idx="25">
                  <c:v>35.86</c:v>
                </c:pt>
                <c:pt idx="26">
                  <c:v>35.86</c:v>
                </c:pt>
                <c:pt idx="27">
                  <c:v>35.86</c:v>
                </c:pt>
                <c:pt idx="28">
                  <c:v>35.86</c:v>
                </c:pt>
                <c:pt idx="29">
                  <c:v>35.86</c:v>
                </c:pt>
                <c:pt idx="30">
                  <c:v>35.86</c:v>
                </c:pt>
                <c:pt idx="31">
                  <c:v>35.86</c:v>
                </c:pt>
                <c:pt idx="32">
                  <c:v>35.86</c:v>
                </c:pt>
                <c:pt idx="33">
                  <c:v>35.86</c:v>
                </c:pt>
                <c:pt idx="34">
                  <c:v>35.86</c:v>
                </c:pt>
                <c:pt idx="35">
                  <c:v>35.86</c:v>
                </c:pt>
                <c:pt idx="36">
                  <c:v>35.86</c:v>
                </c:pt>
                <c:pt idx="37">
                  <c:v>35.86</c:v>
                </c:pt>
                <c:pt idx="38">
                  <c:v>35.86</c:v>
                </c:pt>
                <c:pt idx="39">
                  <c:v>35.86</c:v>
                </c:pt>
                <c:pt idx="40">
                  <c:v>35.86</c:v>
                </c:pt>
                <c:pt idx="41">
                  <c:v>35.86</c:v>
                </c:pt>
                <c:pt idx="42">
                  <c:v>35.86</c:v>
                </c:pt>
                <c:pt idx="43">
                  <c:v>35.86</c:v>
                </c:pt>
                <c:pt idx="44">
                  <c:v>35.86</c:v>
                </c:pt>
                <c:pt idx="45">
                  <c:v>35.86</c:v>
                </c:pt>
                <c:pt idx="46">
                  <c:v>35.86</c:v>
                </c:pt>
                <c:pt idx="47">
                  <c:v>35.86</c:v>
                </c:pt>
                <c:pt idx="48">
                  <c:v>35.86</c:v>
                </c:pt>
                <c:pt idx="49">
                  <c:v>35.86</c:v>
                </c:pt>
                <c:pt idx="50">
                  <c:v>35.86</c:v>
                </c:pt>
                <c:pt idx="51">
                  <c:v>35.86</c:v>
                </c:pt>
                <c:pt idx="52">
                  <c:v>35.86</c:v>
                </c:pt>
                <c:pt idx="53">
                  <c:v>35.86</c:v>
                </c:pt>
                <c:pt idx="54">
                  <c:v>35.86</c:v>
                </c:pt>
                <c:pt idx="55">
                  <c:v>35.86</c:v>
                </c:pt>
                <c:pt idx="56">
                  <c:v>35.86</c:v>
                </c:pt>
                <c:pt idx="57">
                  <c:v>35.86</c:v>
                </c:pt>
                <c:pt idx="58">
                  <c:v>35.86</c:v>
                </c:pt>
                <c:pt idx="59">
                  <c:v>35.86</c:v>
                </c:pt>
                <c:pt idx="60">
                  <c:v>35.86</c:v>
                </c:pt>
                <c:pt idx="61">
                  <c:v>35.86</c:v>
                </c:pt>
                <c:pt idx="62">
                  <c:v>35.86</c:v>
                </c:pt>
                <c:pt idx="63">
                  <c:v>35.86</c:v>
                </c:pt>
                <c:pt idx="64">
                  <c:v>35.86</c:v>
                </c:pt>
                <c:pt idx="65">
                  <c:v>35.86</c:v>
                </c:pt>
                <c:pt idx="66">
                  <c:v>35.86</c:v>
                </c:pt>
                <c:pt idx="67">
                  <c:v>35.86</c:v>
                </c:pt>
                <c:pt idx="68">
                  <c:v>35.86</c:v>
                </c:pt>
                <c:pt idx="69">
                  <c:v>35.86</c:v>
                </c:pt>
                <c:pt idx="70">
                  <c:v>35.86</c:v>
                </c:pt>
                <c:pt idx="71">
                  <c:v>35.86</c:v>
                </c:pt>
                <c:pt idx="72">
                  <c:v>35.86</c:v>
                </c:pt>
                <c:pt idx="73">
                  <c:v>35.86</c:v>
                </c:pt>
                <c:pt idx="74">
                  <c:v>35.86</c:v>
                </c:pt>
                <c:pt idx="75">
                  <c:v>35.86</c:v>
                </c:pt>
                <c:pt idx="76">
                  <c:v>35.86</c:v>
                </c:pt>
                <c:pt idx="77">
                  <c:v>35.86</c:v>
                </c:pt>
                <c:pt idx="78">
                  <c:v>35.86</c:v>
                </c:pt>
                <c:pt idx="79">
                  <c:v>35.86</c:v>
                </c:pt>
                <c:pt idx="80">
                  <c:v>35.86</c:v>
                </c:pt>
                <c:pt idx="81">
                  <c:v>35.86</c:v>
                </c:pt>
                <c:pt idx="82">
                  <c:v>35.86</c:v>
                </c:pt>
                <c:pt idx="83">
                  <c:v>35.86</c:v>
                </c:pt>
                <c:pt idx="84">
                  <c:v>35.86</c:v>
                </c:pt>
                <c:pt idx="85">
                  <c:v>35.86</c:v>
                </c:pt>
                <c:pt idx="86">
                  <c:v>35.86</c:v>
                </c:pt>
                <c:pt idx="87">
                  <c:v>35.86</c:v>
                </c:pt>
                <c:pt idx="88">
                  <c:v>35.86</c:v>
                </c:pt>
                <c:pt idx="89">
                  <c:v>35.86</c:v>
                </c:pt>
                <c:pt idx="90">
                  <c:v>35.86</c:v>
                </c:pt>
                <c:pt idx="91">
                  <c:v>35.86</c:v>
                </c:pt>
                <c:pt idx="92">
                  <c:v>35.86</c:v>
                </c:pt>
                <c:pt idx="93">
                  <c:v>35.86</c:v>
                </c:pt>
                <c:pt idx="94">
                  <c:v>35.86</c:v>
                </c:pt>
                <c:pt idx="95">
                  <c:v>35.86</c:v>
                </c:pt>
                <c:pt idx="96">
                  <c:v>35.86</c:v>
                </c:pt>
                <c:pt idx="97">
                  <c:v>35.86</c:v>
                </c:pt>
                <c:pt idx="98">
                  <c:v>35.86</c:v>
                </c:pt>
                <c:pt idx="99">
                  <c:v>35.86</c:v>
                </c:pt>
                <c:pt idx="100">
                  <c:v>35.86</c:v>
                </c:pt>
                <c:pt idx="101">
                  <c:v>35.86</c:v>
                </c:pt>
                <c:pt idx="102">
                  <c:v>35.86</c:v>
                </c:pt>
                <c:pt idx="103">
                  <c:v>35.86</c:v>
                </c:pt>
                <c:pt idx="104">
                  <c:v>35.86</c:v>
                </c:pt>
                <c:pt idx="105">
                  <c:v>35.86</c:v>
                </c:pt>
                <c:pt idx="106">
                  <c:v>35.86</c:v>
                </c:pt>
                <c:pt idx="107">
                  <c:v>35.86</c:v>
                </c:pt>
                <c:pt idx="108">
                  <c:v>35.86</c:v>
                </c:pt>
                <c:pt idx="109">
                  <c:v>35.86</c:v>
                </c:pt>
                <c:pt idx="110">
                  <c:v>35.86</c:v>
                </c:pt>
                <c:pt idx="111">
                  <c:v>35.86</c:v>
                </c:pt>
                <c:pt idx="112">
                  <c:v>35.86</c:v>
                </c:pt>
                <c:pt idx="113">
                  <c:v>35.86</c:v>
                </c:pt>
                <c:pt idx="114">
                  <c:v>35.86</c:v>
                </c:pt>
                <c:pt idx="115">
                  <c:v>35.86</c:v>
                </c:pt>
                <c:pt idx="116">
                  <c:v>35.86</c:v>
                </c:pt>
                <c:pt idx="117">
                  <c:v>35.86</c:v>
                </c:pt>
                <c:pt idx="118">
                  <c:v>35.86</c:v>
                </c:pt>
                <c:pt idx="119">
                  <c:v>35.86</c:v>
                </c:pt>
                <c:pt idx="120">
                  <c:v>35.86</c:v>
                </c:pt>
                <c:pt idx="121">
                  <c:v>35.86</c:v>
                </c:pt>
                <c:pt idx="122">
                  <c:v>35.86</c:v>
                </c:pt>
                <c:pt idx="123">
                  <c:v>35.86</c:v>
                </c:pt>
                <c:pt idx="124">
                  <c:v>35.86</c:v>
                </c:pt>
                <c:pt idx="125">
                  <c:v>35.86</c:v>
                </c:pt>
                <c:pt idx="126">
                  <c:v>35.86</c:v>
                </c:pt>
                <c:pt idx="127">
                  <c:v>35.86</c:v>
                </c:pt>
                <c:pt idx="128">
                  <c:v>35.86</c:v>
                </c:pt>
                <c:pt idx="129">
                  <c:v>35.86</c:v>
                </c:pt>
                <c:pt idx="130">
                  <c:v>35.86</c:v>
                </c:pt>
                <c:pt idx="131">
                  <c:v>35.86</c:v>
                </c:pt>
                <c:pt idx="132">
                  <c:v>35.86</c:v>
                </c:pt>
                <c:pt idx="133">
                  <c:v>35.86</c:v>
                </c:pt>
                <c:pt idx="134">
                  <c:v>35.86</c:v>
                </c:pt>
                <c:pt idx="135">
                  <c:v>35.86</c:v>
                </c:pt>
                <c:pt idx="136">
                  <c:v>35.86</c:v>
                </c:pt>
                <c:pt idx="137">
                  <c:v>35.86</c:v>
                </c:pt>
                <c:pt idx="138">
                  <c:v>35.86</c:v>
                </c:pt>
                <c:pt idx="139">
                  <c:v>35.86</c:v>
                </c:pt>
                <c:pt idx="140">
                  <c:v>35.86</c:v>
                </c:pt>
                <c:pt idx="141">
                  <c:v>35.86</c:v>
                </c:pt>
                <c:pt idx="142">
                  <c:v>35.86</c:v>
                </c:pt>
                <c:pt idx="143">
                  <c:v>35.86</c:v>
                </c:pt>
                <c:pt idx="144">
                  <c:v>35.86</c:v>
                </c:pt>
                <c:pt idx="145">
                  <c:v>35.86</c:v>
                </c:pt>
                <c:pt idx="146">
                  <c:v>35.86</c:v>
                </c:pt>
                <c:pt idx="147">
                  <c:v>35.86</c:v>
                </c:pt>
                <c:pt idx="148">
                  <c:v>35.86</c:v>
                </c:pt>
                <c:pt idx="149">
                  <c:v>35.86</c:v>
                </c:pt>
                <c:pt idx="150">
                  <c:v>35.86</c:v>
                </c:pt>
                <c:pt idx="151">
                  <c:v>35.86</c:v>
                </c:pt>
                <c:pt idx="152">
                  <c:v>35.86</c:v>
                </c:pt>
                <c:pt idx="153">
                  <c:v>35.86</c:v>
                </c:pt>
                <c:pt idx="154">
                  <c:v>35.86</c:v>
                </c:pt>
                <c:pt idx="155">
                  <c:v>35.86</c:v>
                </c:pt>
                <c:pt idx="156">
                  <c:v>35.86</c:v>
                </c:pt>
                <c:pt idx="157">
                  <c:v>35.86</c:v>
                </c:pt>
                <c:pt idx="158">
                  <c:v>35.86</c:v>
                </c:pt>
                <c:pt idx="159">
                  <c:v>35.86</c:v>
                </c:pt>
                <c:pt idx="160">
                  <c:v>35.86</c:v>
                </c:pt>
                <c:pt idx="161">
                  <c:v>35.86</c:v>
                </c:pt>
                <c:pt idx="162">
                  <c:v>35.86</c:v>
                </c:pt>
                <c:pt idx="163">
                  <c:v>35.86</c:v>
                </c:pt>
                <c:pt idx="164">
                  <c:v>35.86</c:v>
                </c:pt>
                <c:pt idx="165">
                  <c:v>35.86</c:v>
                </c:pt>
                <c:pt idx="166">
                  <c:v>35.86</c:v>
                </c:pt>
                <c:pt idx="167">
                  <c:v>35.86</c:v>
                </c:pt>
                <c:pt idx="168">
                  <c:v>35.86</c:v>
                </c:pt>
                <c:pt idx="169">
                  <c:v>35.86</c:v>
                </c:pt>
                <c:pt idx="170">
                  <c:v>35.86</c:v>
                </c:pt>
                <c:pt idx="171">
                  <c:v>35.86</c:v>
                </c:pt>
                <c:pt idx="172">
                  <c:v>35.86</c:v>
                </c:pt>
                <c:pt idx="173">
                  <c:v>35.86</c:v>
                </c:pt>
                <c:pt idx="174">
                  <c:v>35.86</c:v>
                </c:pt>
                <c:pt idx="175">
                  <c:v>35.86</c:v>
                </c:pt>
                <c:pt idx="176">
                  <c:v>35.86</c:v>
                </c:pt>
                <c:pt idx="177">
                  <c:v>35.86</c:v>
                </c:pt>
                <c:pt idx="178">
                  <c:v>35.86</c:v>
                </c:pt>
                <c:pt idx="179">
                  <c:v>35.86</c:v>
                </c:pt>
                <c:pt idx="180">
                  <c:v>35.86</c:v>
                </c:pt>
                <c:pt idx="181">
                  <c:v>35.86</c:v>
                </c:pt>
                <c:pt idx="182">
                  <c:v>35.86</c:v>
                </c:pt>
                <c:pt idx="183">
                  <c:v>35.86</c:v>
                </c:pt>
                <c:pt idx="184">
                  <c:v>35.86</c:v>
                </c:pt>
                <c:pt idx="185">
                  <c:v>35.86</c:v>
                </c:pt>
                <c:pt idx="186">
                  <c:v>35.86</c:v>
                </c:pt>
                <c:pt idx="187">
                  <c:v>35.86</c:v>
                </c:pt>
                <c:pt idx="188">
                  <c:v>35.86</c:v>
                </c:pt>
                <c:pt idx="189">
                  <c:v>35.86</c:v>
                </c:pt>
                <c:pt idx="190">
                  <c:v>35.86</c:v>
                </c:pt>
                <c:pt idx="191">
                  <c:v>35.86</c:v>
                </c:pt>
                <c:pt idx="192">
                  <c:v>35.86</c:v>
                </c:pt>
                <c:pt idx="193">
                  <c:v>35.86</c:v>
                </c:pt>
                <c:pt idx="194">
                  <c:v>35.86</c:v>
                </c:pt>
                <c:pt idx="195">
                  <c:v>35.86</c:v>
                </c:pt>
                <c:pt idx="196">
                  <c:v>35.86</c:v>
                </c:pt>
                <c:pt idx="197">
                  <c:v>35.86</c:v>
                </c:pt>
                <c:pt idx="198">
                  <c:v>35.86</c:v>
                </c:pt>
                <c:pt idx="199">
                  <c:v>35.86</c:v>
                </c:pt>
                <c:pt idx="200">
                  <c:v>35.86</c:v>
                </c:pt>
                <c:pt idx="201">
                  <c:v>35.86</c:v>
                </c:pt>
                <c:pt idx="202">
                  <c:v>35.86</c:v>
                </c:pt>
                <c:pt idx="203">
                  <c:v>35.86</c:v>
                </c:pt>
                <c:pt idx="204">
                  <c:v>35.86</c:v>
                </c:pt>
                <c:pt idx="205">
                  <c:v>35.86</c:v>
                </c:pt>
                <c:pt idx="206">
                  <c:v>35.86</c:v>
                </c:pt>
                <c:pt idx="207">
                  <c:v>35.86</c:v>
                </c:pt>
                <c:pt idx="208">
                  <c:v>35.86</c:v>
                </c:pt>
                <c:pt idx="209">
                  <c:v>35.86</c:v>
                </c:pt>
                <c:pt idx="210">
                  <c:v>35.86</c:v>
                </c:pt>
                <c:pt idx="211">
                  <c:v>35.86</c:v>
                </c:pt>
                <c:pt idx="212">
                  <c:v>35.86</c:v>
                </c:pt>
                <c:pt idx="213">
                  <c:v>35.86</c:v>
                </c:pt>
                <c:pt idx="214">
                  <c:v>35.86</c:v>
                </c:pt>
                <c:pt idx="215">
                  <c:v>35.86</c:v>
                </c:pt>
                <c:pt idx="216">
                  <c:v>35.86</c:v>
                </c:pt>
                <c:pt idx="217">
                  <c:v>35.86</c:v>
                </c:pt>
                <c:pt idx="218">
                  <c:v>35.86</c:v>
                </c:pt>
                <c:pt idx="219">
                  <c:v>35.86</c:v>
                </c:pt>
                <c:pt idx="220">
                  <c:v>35.86</c:v>
                </c:pt>
                <c:pt idx="221">
                  <c:v>35.86</c:v>
                </c:pt>
                <c:pt idx="222">
                  <c:v>35.86</c:v>
                </c:pt>
                <c:pt idx="223">
                  <c:v>35.86</c:v>
                </c:pt>
                <c:pt idx="224">
                  <c:v>35.86</c:v>
                </c:pt>
                <c:pt idx="225">
                  <c:v>35.86</c:v>
                </c:pt>
                <c:pt idx="226">
                  <c:v>35.86</c:v>
                </c:pt>
                <c:pt idx="227">
                  <c:v>35.86</c:v>
                </c:pt>
                <c:pt idx="228">
                  <c:v>35.86</c:v>
                </c:pt>
                <c:pt idx="229">
                  <c:v>35.86</c:v>
                </c:pt>
                <c:pt idx="230">
                  <c:v>35.86</c:v>
                </c:pt>
                <c:pt idx="231">
                  <c:v>35.86</c:v>
                </c:pt>
                <c:pt idx="232">
                  <c:v>35.86</c:v>
                </c:pt>
                <c:pt idx="233">
                  <c:v>35.86</c:v>
                </c:pt>
                <c:pt idx="234">
                  <c:v>35.86</c:v>
                </c:pt>
                <c:pt idx="235">
                  <c:v>35.86</c:v>
                </c:pt>
                <c:pt idx="236">
                  <c:v>35.86</c:v>
                </c:pt>
                <c:pt idx="237">
                  <c:v>35.86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'h:\desktop\Stats\[PST Capability Chart - November 2014.xlsx]RFT team from July 2014'!$F$1</c:f>
              <c:strCache>
                <c:ptCount val="1"/>
                <c:pt idx="0">
                  <c:v>UCL = 81 days</c:v>
                </c:pt>
              </c:strCache>
            </c:strRef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dPt>
            <c:idx val="86"/>
            <c:bubble3D val="0"/>
            <c:spPr>
              <a:ln w="25400">
                <a:solidFill>
                  <a:srgbClr val="4F81BD"/>
                </a:solidFill>
              </a:ln>
            </c:spPr>
          </c:dPt>
          <c:cat>
            <c:numRef>
              <c:f>'h:\desktop\Stats\[PST Capability Chart - November 2014.xlsx]RFT team from July 2014'!$C$2:$C$239</c:f>
              <c:numCache>
                <c:formatCode>General</c:formatCode>
                <c:ptCount val="238"/>
                <c:pt idx="0">
                  <c:v>41828</c:v>
                </c:pt>
                <c:pt idx="1">
                  <c:v>41828</c:v>
                </c:pt>
                <c:pt idx="2">
                  <c:v>41829</c:v>
                </c:pt>
                <c:pt idx="3">
                  <c:v>41829</c:v>
                </c:pt>
                <c:pt idx="4">
                  <c:v>41830</c:v>
                </c:pt>
                <c:pt idx="5">
                  <c:v>41830</c:v>
                </c:pt>
                <c:pt idx="6">
                  <c:v>41830</c:v>
                </c:pt>
                <c:pt idx="7">
                  <c:v>41831</c:v>
                </c:pt>
                <c:pt idx="8">
                  <c:v>41831</c:v>
                </c:pt>
                <c:pt idx="9">
                  <c:v>41831</c:v>
                </c:pt>
                <c:pt idx="10">
                  <c:v>41831</c:v>
                </c:pt>
                <c:pt idx="11">
                  <c:v>41834</c:v>
                </c:pt>
                <c:pt idx="12">
                  <c:v>41834</c:v>
                </c:pt>
                <c:pt idx="13">
                  <c:v>41834</c:v>
                </c:pt>
                <c:pt idx="14">
                  <c:v>41834</c:v>
                </c:pt>
                <c:pt idx="15">
                  <c:v>41834</c:v>
                </c:pt>
                <c:pt idx="16">
                  <c:v>41834</c:v>
                </c:pt>
                <c:pt idx="17">
                  <c:v>41835</c:v>
                </c:pt>
                <c:pt idx="18">
                  <c:v>41835</c:v>
                </c:pt>
                <c:pt idx="19">
                  <c:v>41835</c:v>
                </c:pt>
                <c:pt idx="20">
                  <c:v>41835</c:v>
                </c:pt>
                <c:pt idx="21">
                  <c:v>41836</c:v>
                </c:pt>
                <c:pt idx="22">
                  <c:v>41838</c:v>
                </c:pt>
                <c:pt idx="23">
                  <c:v>41838</c:v>
                </c:pt>
                <c:pt idx="24">
                  <c:v>41838</c:v>
                </c:pt>
                <c:pt idx="25">
                  <c:v>41841</c:v>
                </c:pt>
                <c:pt idx="26">
                  <c:v>41842</c:v>
                </c:pt>
                <c:pt idx="27">
                  <c:v>41842</c:v>
                </c:pt>
                <c:pt idx="28">
                  <c:v>41842</c:v>
                </c:pt>
                <c:pt idx="29">
                  <c:v>41843</c:v>
                </c:pt>
                <c:pt idx="30">
                  <c:v>41843</c:v>
                </c:pt>
                <c:pt idx="31">
                  <c:v>41844</c:v>
                </c:pt>
                <c:pt idx="32">
                  <c:v>41844</c:v>
                </c:pt>
                <c:pt idx="33">
                  <c:v>41844</c:v>
                </c:pt>
                <c:pt idx="34">
                  <c:v>41845</c:v>
                </c:pt>
                <c:pt idx="35">
                  <c:v>41845</c:v>
                </c:pt>
                <c:pt idx="36">
                  <c:v>41845</c:v>
                </c:pt>
                <c:pt idx="37">
                  <c:v>41845</c:v>
                </c:pt>
                <c:pt idx="38">
                  <c:v>41845</c:v>
                </c:pt>
                <c:pt idx="39">
                  <c:v>41850</c:v>
                </c:pt>
                <c:pt idx="40">
                  <c:v>41851</c:v>
                </c:pt>
                <c:pt idx="41">
                  <c:v>41852</c:v>
                </c:pt>
                <c:pt idx="42">
                  <c:v>41852</c:v>
                </c:pt>
                <c:pt idx="43">
                  <c:v>41852</c:v>
                </c:pt>
                <c:pt idx="44">
                  <c:v>41852</c:v>
                </c:pt>
                <c:pt idx="45">
                  <c:v>41855</c:v>
                </c:pt>
                <c:pt idx="46">
                  <c:v>41859</c:v>
                </c:pt>
                <c:pt idx="47">
                  <c:v>41859</c:v>
                </c:pt>
                <c:pt idx="48">
                  <c:v>41859</c:v>
                </c:pt>
                <c:pt idx="49">
                  <c:v>41859</c:v>
                </c:pt>
                <c:pt idx="50">
                  <c:v>41859</c:v>
                </c:pt>
                <c:pt idx="51">
                  <c:v>41859</c:v>
                </c:pt>
                <c:pt idx="52">
                  <c:v>41859</c:v>
                </c:pt>
                <c:pt idx="53">
                  <c:v>41862</c:v>
                </c:pt>
                <c:pt idx="54">
                  <c:v>41862</c:v>
                </c:pt>
                <c:pt idx="55">
                  <c:v>41863</c:v>
                </c:pt>
                <c:pt idx="56">
                  <c:v>41863</c:v>
                </c:pt>
                <c:pt idx="57">
                  <c:v>41865</c:v>
                </c:pt>
                <c:pt idx="58">
                  <c:v>41865</c:v>
                </c:pt>
                <c:pt idx="59">
                  <c:v>41865</c:v>
                </c:pt>
                <c:pt idx="60">
                  <c:v>41865</c:v>
                </c:pt>
                <c:pt idx="61">
                  <c:v>41870</c:v>
                </c:pt>
                <c:pt idx="62">
                  <c:v>41871</c:v>
                </c:pt>
                <c:pt idx="63">
                  <c:v>41871</c:v>
                </c:pt>
                <c:pt idx="64">
                  <c:v>41871</c:v>
                </c:pt>
                <c:pt idx="65">
                  <c:v>41871</c:v>
                </c:pt>
                <c:pt idx="66">
                  <c:v>41871</c:v>
                </c:pt>
                <c:pt idx="67">
                  <c:v>41873</c:v>
                </c:pt>
                <c:pt idx="68">
                  <c:v>41873</c:v>
                </c:pt>
                <c:pt idx="69">
                  <c:v>41873</c:v>
                </c:pt>
                <c:pt idx="70">
                  <c:v>41879</c:v>
                </c:pt>
                <c:pt idx="71">
                  <c:v>41879</c:v>
                </c:pt>
                <c:pt idx="72">
                  <c:v>41883</c:v>
                </c:pt>
                <c:pt idx="73">
                  <c:v>41884</c:v>
                </c:pt>
                <c:pt idx="74">
                  <c:v>41884</c:v>
                </c:pt>
                <c:pt idx="75">
                  <c:v>41885</c:v>
                </c:pt>
                <c:pt idx="76">
                  <c:v>41887</c:v>
                </c:pt>
                <c:pt idx="77">
                  <c:v>41887</c:v>
                </c:pt>
                <c:pt idx="78">
                  <c:v>41890</c:v>
                </c:pt>
                <c:pt idx="79">
                  <c:v>41890</c:v>
                </c:pt>
                <c:pt idx="80">
                  <c:v>41891</c:v>
                </c:pt>
                <c:pt idx="81">
                  <c:v>41891</c:v>
                </c:pt>
                <c:pt idx="82">
                  <c:v>41891</c:v>
                </c:pt>
                <c:pt idx="83">
                  <c:v>41892</c:v>
                </c:pt>
                <c:pt idx="84">
                  <c:v>41892</c:v>
                </c:pt>
                <c:pt idx="85">
                  <c:v>41892</c:v>
                </c:pt>
                <c:pt idx="86">
                  <c:v>41892</c:v>
                </c:pt>
                <c:pt idx="87">
                  <c:v>41893</c:v>
                </c:pt>
                <c:pt idx="88">
                  <c:v>41894</c:v>
                </c:pt>
                <c:pt idx="89">
                  <c:v>41897</c:v>
                </c:pt>
                <c:pt idx="90">
                  <c:v>41897</c:v>
                </c:pt>
                <c:pt idx="91">
                  <c:v>41897</c:v>
                </c:pt>
                <c:pt idx="92">
                  <c:v>41897</c:v>
                </c:pt>
                <c:pt idx="93">
                  <c:v>41897</c:v>
                </c:pt>
                <c:pt idx="94">
                  <c:v>41900</c:v>
                </c:pt>
                <c:pt idx="95">
                  <c:v>41901</c:v>
                </c:pt>
                <c:pt idx="96">
                  <c:v>41901</c:v>
                </c:pt>
                <c:pt idx="97">
                  <c:v>41901</c:v>
                </c:pt>
                <c:pt idx="98">
                  <c:v>41901</c:v>
                </c:pt>
                <c:pt idx="99">
                  <c:v>41901</c:v>
                </c:pt>
                <c:pt idx="100">
                  <c:v>41907</c:v>
                </c:pt>
                <c:pt idx="101">
                  <c:v>41907</c:v>
                </c:pt>
                <c:pt idx="102">
                  <c:v>41908</c:v>
                </c:pt>
                <c:pt idx="103">
                  <c:v>41911</c:v>
                </c:pt>
                <c:pt idx="104">
                  <c:v>41911</c:v>
                </c:pt>
                <c:pt idx="105">
                  <c:v>41912</c:v>
                </c:pt>
                <c:pt idx="106">
                  <c:v>41912</c:v>
                </c:pt>
                <c:pt idx="107">
                  <c:v>41912</c:v>
                </c:pt>
                <c:pt idx="108">
                  <c:v>41919</c:v>
                </c:pt>
                <c:pt idx="109">
                  <c:v>41921</c:v>
                </c:pt>
                <c:pt idx="110">
                  <c:v>41921</c:v>
                </c:pt>
                <c:pt idx="111">
                  <c:v>41921</c:v>
                </c:pt>
                <c:pt idx="112">
                  <c:v>41921</c:v>
                </c:pt>
                <c:pt idx="113">
                  <c:v>41921</c:v>
                </c:pt>
                <c:pt idx="114">
                  <c:v>41921</c:v>
                </c:pt>
                <c:pt idx="115">
                  <c:v>41921</c:v>
                </c:pt>
                <c:pt idx="116">
                  <c:v>41921</c:v>
                </c:pt>
                <c:pt idx="117">
                  <c:v>41921</c:v>
                </c:pt>
                <c:pt idx="118">
                  <c:v>41921</c:v>
                </c:pt>
                <c:pt idx="119">
                  <c:v>41922</c:v>
                </c:pt>
                <c:pt idx="120">
                  <c:v>41922</c:v>
                </c:pt>
                <c:pt idx="121">
                  <c:v>41922</c:v>
                </c:pt>
                <c:pt idx="122">
                  <c:v>41925</c:v>
                </c:pt>
                <c:pt idx="123">
                  <c:v>41925</c:v>
                </c:pt>
                <c:pt idx="124">
                  <c:v>41925</c:v>
                </c:pt>
                <c:pt idx="125">
                  <c:v>41925</c:v>
                </c:pt>
                <c:pt idx="126">
                  <c:v>41925</c:v>
                </c:pt>
                <c:pt idx="127">
                  <c:v>41926</c:v>
                </c:pt>
                <c:pt idx="128">
                  <c:v>41926</c:v>
                </c:pt>
                <c:pt idx="129">
                  <c:v>41926</c:v>
                </c:pt>
                <c:pt idx="130">
                  <c:v>41926</c:v>
                </c:pt>
                <c:pt idx="131">
                  <c:v>41926</c:v>
                </c:pt>
                <c:pt idx="132">
                  <c:v>41927</c:v>
                </c:pt>
                <c:pt idx="133">
                  <c:v>41927</c:v>
                </c:pt>
                <c:pt idx="134">
                  <c:v>41927</c:v>
                </c:pt>
                <c:pt idx="135">
                  <c:v>41928</c:v>
                </c:pt>
                <c:pt idx="136">
                  <c:v>41928</c:v>
                </c:pt>
                <c:pt idx="137">
                  <c:v>41928</c:v>
                </c:pt>
                <c:pt idx="138">
                  <c:v>41928</c:v>
                </c:pt>
                <c:pt idx="139">
                  <c:v>41929</c:v>
                </c:pt>
                <c:pt idx="140">
                  <c:v>41929</c:v>
                </c:pt>
                <c:pt idx="141">
                  <c:v>41929</c:v>
                </c:pt>
                <c:pt idx="142">
                  <c:v>41929</c:v>
                </c:pt>
                <c:pt idx="143">
                  <c:v>41929</c:v>
                </c:pt>
                <c:pt idx="144">
                  <c:v>41929</c:v>
                </c:pt>
                <c:pt idx="145">
                  <c:v>41929</c:v>
                </c:pt>
                <c:pt idx="146">
                  <c:v>41931</c:v>
                </c:pt>
                <c:pt idx="147">
                  <c:v>41932</c:v>
                </c:pt>
                <c:pt idx="148">
                  <c:v>41932</c:v>
                </c:pt>
                <c:pt idx="149">
                  <c:v>41933</c:v>
                </c:pt>
                <c:pt idx="150">
                  <c:v>41934</c:v>
                </c:pt>
                <c:pt idx="151">
                  <c:v>41935</c:v>
                </c:pt>
                <c:pt idx="152">
                  <c:v>41935</c:v>
                </c:pt>
                <c:pt idx="153">
                  <c:v>41935</c:v>
                </c:pt>
                <c:pt idx="154">
                  <c:v>41936</c:v>
                </c:pt>
                <c:pt idx="155">
                  <c:v>41936</c:v>
                </c:pt>
                <c:pt idx="156">
                  <c:v>41936</c:v>
                </c:pt>
                <c:pt idx="157">
                  <c:v>41936</c:v>
                </c:pt>
                <c:pt idx="158">
                  <c:v>41936</c:v>
                </c:pt>
                <c:pt idx="159">
                  <c:v>41939</c:v>
                </c:pt>
                <c:pt idx="160">
                  <c:v>41939</c:v>
                </c:pt>
                <c:pt idx="161">
                  <c:v>41940</c:v>
                </c:pt>
                <c:pt idx="162">
                  <c:v>41940</c:v>
                </c:pt>
                <c:pt idx="163">
                  <c:v>41941</c:v>
                </c:pt>
                <c:pt idx="164">
                  <c:v>41941</c:v>
                </c:pt>
                <c:pt idx="165">
                  <c:v>41941</c:v>
                </c:pt>
                <c:pt idx="166">
                  <c:v>41942</c:v>
                </c:pt>
                <c:pt idx="167">
                  <c:v>41943</c:v>
                </c:pt>
                <c:pt idx="168">
                  <c:v>41943</c:v>
                </c:pt>
                <c:pt idx="169">
                  <c:v>41943</c:v>
                </c:pt>
                <c:pt idx="170">
                  <c:v>41943</c:v>
                </c:pt>
                <c:pt idx="171">
                  <c:v>41943</c:v>
                </c:pt>
                <c:pt idx="172">
                  <c:v>41946</c:v>
                </c:pt>
                <c:pt idx="173">
                  <c:v>41946</c:v>
                </c:pt>
                <c:pt idx="174">
                  <c:v>41946</c:v>
                </c:pt>
                <c:pt idx="175">
                  <c:v>41946</c:v>
                </c:pt>
                <c:pt idx="176">
                  <c:v>41946</c:v>
                </c:pt>
                <c:pt idx="177">
                  <c:v>41946</c:v>
                </c:pt>
                <c:pt idx="178">
                  <c:v>41947</c:v>
                </c:pt>
                <c:pt idx="179">
                  <c:v>41947</c:v>
                </c:pt>
                <c:pt idx="180">
                  <c:v>41948</c:v>
                </c:pt>
                <c:pt idx="181">
                  <c:v>41949</c:v>
                </c:pt>
                <c:pt idx="182">
                  <c:v>41949</c:v>
                </c:pt>
                <c:pt idx="183">
                  <c:v>41950</c:v>
                </c:pt>
                <c:pt idx="184">
                  <c:v>41950</c:v>
                </c:pt>
                <c:pt idx="185">
                  <c:v>41950</c:v>
                </c:pt>
                <c:pt idx="186">
                  <c:v>41956</c:v>
                </c:pt>
                <c:pt idx="187">
                  <c:v>41956</c:v>
                </c:pt>
                <c:pt idx="188">
                  <c:v>41956</c:v>
                </c:pt>
                <c:pt idx="189">
                  <c:v>41957</c:v>
                </c:pt>
                <c:pt idx="190">
                  <c:v>41957</c:v>
                </c:pt>
                <c:pt idx="191">
                  <c:v>41957</c:v>
                </c:pt>
                <c:pt idx="192">
                  <c:v>41957</c:v>
                </c:pt>
                <c:pt idx="193">
                  <c:v>41957</c:v>
                </c:pt>
                <c:pt idx="194">
                  <c:v>41957</c:v>
                </c:pt>
                <c:pt idx="195">
                  <c:v>41957</c:v>
                </c:pt>
                <c:pt idx="196">
                  <c:v>41957</c:v>
                </c:pt>
                <c:pt idx="197">
                  <c:v>41957</c:v>
                </c:pt>
                <c:pt idx="198">
                  <c:v>41957</c:v>
                </c:pt>
                <c:pt idx="199">
                  <c:v>41957</c:v>
                </c:pt>
                <c:pt idx="200">
                  <c:v>41957</c:v>
                </c:pt>
                <c:pt idx="201">
                  <c:v>41957</c:v>
                </c:pt>
                <c:pt idx="202">
                  <c:v>41957</c:v>
                </c:pt>
                <c:pt idx="203">
                  <c:v>41957</c:v>
                </c:pt>
                <c:pt idx="204">
                  <c:v>41957</c:v>
                </c:pt>
                <c:pt idx="205">
                  <c:v>41960</c:v>
                </c:pt>
                <c:pt idx="206">
                  <c:v>41961</c:v>
                </c:pt>
                <c:pt idx="207">
                  <c:v>41961</c:v>
                </c:pt>
                <c:pt idx="208">
                  <c:v>41962</c:v>
                </c:pt>
                <c:pt idx="209">
                  <c:v>41962</c:v>
                </c:pt>
                <c:pt idx="210">
                  <c:v>41963</c:v>
                </c:pt>
                <c:pt idx="211">
                  <c:v>41963</c:v>
                </c:pt>
                <c:pt idx="212">
                  <c:v>41963</c:v>
                </c:pt>
                <c:pt idx="213">
                  <c:v>41964</c:v>
                </c:pt>
                <c:pt idx="214">
                  <c:v>41964</c:v>
                </c:pt>
                <c:pt idx="215">
                  <c:v>41964</c:v>
                </c:pt>
                <c:pt idx="216">
                  <c:v>41964</c:v>
                </c:pt>
                <c:pt idx="217">
                  <c:v>41964</c:v>
                </c:pt>
                <c:pt idx="218">
                  <c:v>41964</c:v>
                </c:pt>
                <c:pt idx="219">
                  <c:v>41967</c:v>
                </c:pt>
                <c:pt idx="220">
                  <c:v>41967</c:v>
                </c:pt>
                <c:pt idx="221">
                  <c:v>41967</c:v>
                </c:pt>
                <c:pt idx="222">
                  <c:v>41967</c:v>
                </c:pt>
                <c:pt idx="223">
                  <c:v>41967</c:v>
                </c:pt>
                <c:pt idx="224">
                  <c:v>41967</c:v>
                </c:pt>
                <c:pt idx="225">
                  <c:v>41967</c:v>
                </c:pt>
                <c:pt idx="226">
                  <c:v>41968</c:v>
                </c:pt>
                <c:pt idx="227">
                  <c:v>41968</c:v>
                </c:pt>
                <c:pt idx="228">
                  <c:v>41968</c:v>
                </c:pt>
                <c:pt idx="229">
                  <c:v>41968</c:v>
                </c:pt>
                <c:pt idx="230">
                  <c:v>41968</c:v>
                </c:pt>
                <c:pt idx="231">
                  <c:v>41968</c:v>
                </c:pt>
                <c:pt idx="232">
                  <c:v>41968</c:v>
                </c:pt>
                <c:pt idx="233">
                  <c:v>41968</c:v>
                </c:pt>
                <c:pt idx="234">
                  <c:v>41969</c:v>
                </c:pt>
                <c:pt idx="235">
                  <c:v>41969</c:v>
                </c:pt>
                <c:pt idx="236">
                  <c:v>41969</c:v>
                </c:pt>
                <c:pt idx="237">
                  <c:v>41969</c:v>
                </c:pt>
              </c:numCache>
            </c:numRef>
          </c:cat>
          <c:val>
            <c:numRef>
              <c:f>'h:\desktop\Stats\[PST Capability Chart - November 2014.xlsx]RFT team from July 2014'!$F$2:$F$239</c:f>
              <c:numCache>
                <c:formatCode>General</c:formatCode>
                <c:ptCount val="238"/>
                <c:pt idx="0">
                  <c:v>80.703838383838388</c:v>
                </c:pt>
                <c:pt idx="1">
                  <c:v>80.703838383838388</c:v>
                </c:pt>
                <c:pt idx="2">
                  <c:v>80.703838383838388</c:v>
                </c:pt>
                <c:pt idx="3">
                  <c:v>80.703838383838388</c:v>
                </c:pt>
                <c:pt idx="4">
                  <c:v>80.703838383838388</c:v>
                </c:pt>
                <c:pt idx="5">
                  <c:v>80.703838383838388</c:v>
                </c:pt>
                <c:pt idx="6">
                  <c:v>80.703838383838388</c:v>
                </c:pt>
                <c:pt idx="7">
                  <c:v>80.703838383838388</c:v>
                </c:pt>
                <c:pt idx="8">
                  <c:v>80.703838383838388</c:v>
                </c:pt>
                <c:pt idx="9">
                  <c:v>80.703838383838388</c:v>
                </c:pt>
                <c:pt idx="10">
                  <c:v>80.703838383838388</c:v>
                </c:pt>
                <c:pt idx="11">
                  <c:v>80.703838383838388</c:v>
                </c:pt>
                <c:pt idx="12">
                  <c:v>80.703838383838388</c:v>
                </c:pt>
                <c:pt idx="13">
                  <c:v>80.703838383838388</c:v>
                </c:pt>
                <c:pt idx="14">
                  <c:v>80.703838383838388</c:v>
                </c:pt>
                <c:pt idx="15">
                  <c:v>80.703838383838388</c:v>
                </c:pt>
                <c:pt idx="16">
                  <c:v>80.703838383838388</c:v>
                </c:pt>
                <c:pt idx="17">
                  <c:v>80.703838383838388</c:v>
                </c:pt>
                <c:pt idx="18">
                  <c:v>80.703838383838388</c:v>
                </c:pt>
                <c:pt idx="19">
                  <c:v>80.703838383838388</c:v>
                </c:pt>
                <c:pt idx="20">
                  <c:v>80.703838383838388</c:v>
                </c:pt>
                <c:pt idx="21">
                  <c:v>80.703838383838388</c:v>
                </c:pt>
                <c:pt idx="22">
                  <c:v>80.703838383838388</c:v>
                </c:pt>
                <c:pt idx="23">
                  <c:v>80.703838383838388</c:v>
                </c:pt>
                <c:pt idx="24">
                  <c:v>80.703838383838388</c:v>
                </c:pt>
                <c:pt idx="25">
                  <c:v>80.703838383838388</c:v>
                </c:pt>
                <c:pt idx="26">
                  <c:v>80.703838383838388</c:v>
                </c:pt>
                <c:pt idx="27">
                  <c:v>80.703838383838388</c:v>
                </c:pt>
                <c:pt idx="28">
                  <c:v>80.703838383838388</c:v>
                </c:pt>
                <c:pt idx="29">
                  <c:v>80.703838383838388</c:v>
                </c:pt>
                <c:pt idx="30">
                  <c:v>80.703838383838388</c:v>
                </c:pt>
                <c:pt idx="31">
                  <c:v>80.703838383838388</c:v>
                </c:pt>
                <c:pt idx="32">
                  <c:v>80.703838383838388</c:v>
                </c:pt>
                <c:pt idx="33">
                  <c:v>80.703838383838388</c:v>
                </c:pt>
                <c:pt idx="34">
                  <c:v>80.703838383838388</c:v>
                </c:pt>
                <c:pt idx="35">
                  <c:v>80.703838383838388</c:v>
                </c:pt>
                <c:pt idx="36">
                  <c:v>80.703838383838388</c:v>
                </c:pt>
                <c:pt idx="37">
                  <c:v>80.703838383838388</c:v>
                </c:pt>
                <c:pt idx="38">
                  <c:v>80.703838383838388</c:v>
                </c:pt>
                <c:pt idx="39">
                  <c:v>80.703838383838388</c:v>
                </c:pt>
                <c:pt idx="40">
                  <c:v>80.703838383838388</c:v>
                </c:pt>
                <c:pt idx="41">
                  <c:v>80.703838383838388</c:v>
                </c:pt>
                <c:pt idx="42">
                  <c:v>80.703838383838388</c:v>
                </c:pt>
                <c:pt idx="43">
                  <c:v>80.703838383838388</c:v>
                </c:pt>
                <c:pt idx="44">
                  <c:v>80.703838383838388</c:v>
                </c:pt>
                <c:pt idx="45">
                  <c:v>80.703838383838388</c:v>
                </c:pt>
                <c:pt idx="46">
                  <c:v>80.703838383838388</c:v>
                </c:pt>
                <c:pt idx="47">
                  <c:v>80.703838383838388</c:v>
                </c:pt>
                <c:pt idx="48">
                  <c:v>80.703838383838388</c:v>
                </c:pt>
                <c:pt idx="49">
                  <c:v>80.703838383838388</c:v>
                </c:pt>
                <c:pt idx="50">
                  <c:v>80.703838383838388</c:v>
                </c:pt>
                <c:pt idx="51">
                  <c:v>80.703838383838388</c:v>
                </c:pt>
                <c:pt idx="52">
                  <c:v>80.703838383838388</c:v>
                </c:pt>
                <c:pt idx="53">
                  <c:v>80.703838383838388</c:v>
                </c:pt>
                <c:pt idx="54">
                  <c:v>80.703838383838388</c:v>
                </c:pt>
                <c:pt idx="55">
                  <c:v>80.703838383838388</c:v>
                </c:pt>
                <c:pt idx="56">
                  <c:v>80.703838383838388</c:v>
                </c:pt>
                <c:pt idx="57">
                  <c:v>80.703838383838388</c:v>
                </c:pt>
                <c:pt idx="58">
                  <c:v>80.703838383838388</c:v>
                </c:pt>
                <c:pt idx="59">
                  <c:v>80.703838383838388</c:v>
                </c:pt>
                <c:pt idx="60">
                  <c:v>80.703838383838388</c:v>
                </c:pt>
                <c:pt idx="61">
                  <c:v>80.703838383838388</c:v>
                </c:pt>
                <c:pt idx="62">
                  <c:v>80.703838383838388</c:v>
                </c:pt>
                <c:pt idx="63">
                  <c:v>80.703838383838388</c:v>
                </c:pt>
                <c:pt idx="64">
                  <c:v>80.703838383838388</c:v>
                </c:pt>
                <c:pt idx="65">
                  <c:v>80.703838383838388</c:v>
                </c:pt>
                <c:pt idx="66">
                  <c:v>80.703838383838388</c:v>
                </c:pt>
                <c:pt idx="67">
                  <c:v>80.703838383838388</c:v>
                </c:pt>
                <c:pt idx="68">
                  <c:v>80.703838383838388</c:v>
                </c:pt>
                <c:pt idx="69">
                  <c:v>80.703838383838388</c:v>
                </c:pt>
                <c:pt idx="70">
                  <c:v>80.703838383838388</c:v>
                </c:pt>
                <c:pt idx="71">
                  <c:v>80.703838383838388</c:v>
                </c:pt>
                <c:pt idx="72">
                  <c:v>80.703838383838388</c:v>
                </c:pt>
                <c:pt idx="73">
                  <c:v>80.703838383838388</c:v>
                </c:pt>
                <c:pt idx="74">
                  <c:v>80.703838383838388</c:v>
                </c:pt>
                <c:pt idx="75">
                  <c:v>80.703838383838388</c:v>
                </c:pt>
                <c:pt idx="76">
                  <c:v>80.703838383838388</c:v>
                </c:pt>
                <c:pt idx="77">
                  <c:v>80.703838383838388</c:v>
                </c:pt>
                <c:pt idx="78">
                  <c:v>80.703838383838388</c:v>
                </c:pt>
                <c:pt idx="79">
                  <c:v>80.703838383838388</c:v>
                </c:pt>
                <c:pt idx="80">
                  <c:v>80.703838383838388</c:v>
                </c:pt>
                <c:pt idx="81">
                  <c:v>80.703838383838388</c:v>
                </c:pt>
                <c:pt idx="82">
                  <c:v>80.703838383838388</c:v>
                </c:pt>
                <c:pt idx="83">
                  <c:v>80.703838383838388</c:v>
                </c:pt>
                <c:pt idx="84">
                  <c:v>80.703838383838388</c:v>
                </c:pt>
                <c:pt idx="85">
                  <c:v>80.703838383838388</c:v>
                </c:pt>
                <c:pt idx="86">
                  <c:v>80.703838383838388</c:v>
                </c:pt>
                <c:pt idx="87">
                  <c:v>80.703838383838388</c:v>
                </c:pt>
                <c:pt idx="88">
                  <c:v>80.703838383838388</c:v>
                </c:pt>
                <c:pt idx="89">
                  <c:v>80.703838383838388</c:v>
                </c:pt>
                <c:pt idx="90">
                  <c:v>80.703838383838388</c:v>
                </c:pt>
                <c:pt idx="91">
                  <c:v>80.703838383838388</c:v>
                </c:pt>
                <c:pt idx="92">
                  <c:v>80.703838383838388</c:v>
                </c:pt>
                <c:pt idx="93">
                  <c:v>80.703838383838388</c:v>
                </c:pt>
                <c:pt idx="94">
                  <c:v>80.703838383838388</c:v>
                </c:pt>
                <c:pt idx="95">
                  <c:v>80.703838383838388</c:v>
                </c:pt>
                <c:pt idx="96">
                  <c:v>80.703838383838388</c:v>
                </c:pt>
                <c:pt idx="97">
                  <c:v>80.703838383838388</c:v>
                </c:pt>
                <c:pt idx="98">
                  <c:v>80.703838383838388</c:v>
                </c:pt>
                <c:pt idx="99">
                  <c:v>80.703838383838388</c:v>
                </c:pt>
                <c:pt idx="100">
                  <c:v>80.703838383838388</c:v>
                </c:pt>
                <c:pt idx="101">
                  <c:v>80.703838383838388</c:v>
                </c:pt>
                <c:pt idx="102">
                  <c:v>80.703838383838388</c:v>
                </c:pt>
                <c:pt idx="103">
                  <c:v>80.703838383838388</c:v>
                </c:pt>
                <c:pt idx="104">
                  <c:v>80.703838383838388</c:v>
                </c:pt>
                <c:pt idx="105">
                  <c:v>80.703838383838388</c:v>
                </c:pt>
                <c:pt idx="106">
                  <c:v>80.703838383838388</c:v>
                </c:pt>
                <c:pt idx="107">
                  <c:v>80.703838383838388</c:v>
                </c:pt>
                <c:pt idx="108">
                  <c:v>80.703838383838388</c:v>
                </c:pt>
                <c:pt idx="109">
                  <c:v>80.703838383838388</c:v>
                </c:pt>
                <c:pt idx="110">
                  <c:v>80.703838383838388</c:v>
                </c:pt>
                <c:pt idx="111">
                  <c:v>80.703838383838388</c:v>
                </c:pt>
                <c:pt idx="112">
                  <c:v>80.703838383838388</c:v>
                </c:pt>
                <c:pt idx="113">
                  <c:v>80.703838383838388</c:v>
                </c:pt>
                <c:pt idx="114">
                  <c:v>80.703838383838388</c:v>
                </c:pt>
                <c:pt idx="115">
                  <c:v>80.703838383838388</c:v>
                </c:pt>
                <c:pt idx="116">
                  <c:v>80.703838383838388</c:v>
                </c:pt>
                <c:pt idx="117">
                  <c:v>80.703838383838388</c:v>
                </c:pt>
                <c:pt idx="118">
                  <c:v>80.703838383838388</c:v>
                </c:pt>
                <c:pt idx="119">
                  <c:v>80.703838383838388</c:v>
                </c:pt>
                <c:pt idx="120">
                  <c:v>80.703838383838388</c:v>
                </c:pt>
                <c:pt idx="121">
                  <c:v>80.703838383838388</c:v>
                </c:pt>
                <c:pt idx="122">
                  <c:v>80.703838383838388</c:v>
                </c:pt>
                <c:pt idx="123">
                  <c:v>80.703838383838388</c:v>
                </c:pt>
                <c:pt idx="124">
                  <c:v>80.703838383838388</c:v>
                </c:pt>
                <c:pt idx="125">
                  <c:v>80.703838383838388</c:v>
                </c:pt>
                <c:pt idx="126">
                  <c:v>80.703838383838388</c:v>
                </c:pt>
                <c:pt idx="127">
                  <c:v>80.703838383838388</c:v>
                </c:pt>
                <c:pt idx="128">
                  <c:v>80.703838383838388</c:v>
                </c:pt>
                <c:pt idx="129">
                  <c:v>80.703838383838388</c:v>
                </c:pt>
                <c:pt idx="130">
                  <c:v>80.703838383838388</c:v>
                </c:pt>
                <c:pt idx="131">
                  <c:v>80.703838383838388</c:v>
                </c:pt>
                <c:pt idx="132">
                  <c:v>80.703838383838388</c:v>
                </c:pt>
                <c:pt idx="133">
                  <c:v>80.703838383838388</c:v>
                </c:pt>
                <c:pt idx="134">
                  <c:v>80.703838383838388</c:v>
                </c:pt>
                <c:pt idx="135">
                  <c:v>80.703838383838388</c:v>
                </c:pt>
                <c:pt idx="136">
                  <c:v>80.703838383838388</c:v>
                </c:pt>
                <c:pt idx="137">
                  <c:v>80.703838383838388</c:v>
                </c:pt>
                <c:pt idx="138">
                  <c:v>80.703838383838388</c:v>
                </c:pt>
                <c:pt idx="139">
                  <c:v>80.703838383838388</c:v>
                </c:pt>
                <c:pt idx="140">
                  <c:v>80.703838383838388</c:v>
                </c:pt>
                <c:pt idx="141">
                  <c:v>80.703838383838388</c:v>
                </c:pt>
                <c:pt idx="142">
                  <c:v>80.703838383838388</c:v>
                </c:pt>
                <c:pt idx="143">
                  <c:v>80.703838383838388</c:v>
                </c:pt>
                <c:pt idx="144">
                  <c:v>80.703838383838388</c:v>
                </c:pt>
                <c:pt idx="145">
                  <c:v>80.703838383838388</c:v>
                </c:pt>
                <c:pt idx="146">
                  <c:v>80.703838383838388</c:v>
                </c:pt>
                <c:pt idx="147">
                  <c:v>80.703838383838388</c:v>
                </c:pt>
                <c:pt idx="148">
                  <c:v>80.703838383838388</c:v>
                </c:pt>
                <c:pt idx="149">
                  <c:v>80.703838383838388</c:v>
                </c:pt>
                <c:pt idx="150">
                  <c:v>80.703838383838388</c:v>
                </c:pt>
                <c:pt idx="151">
                  <c:v>80.703838383838388</c:v>
                </c:pt>
                <c:pt idx="152">
                  <c:v>80.703838383838388</c:v>
                </c:pt>
                <c:pt idx="153">
                  <c:v>80.703838383838388</c:v>
                </c:pt>
                <c:pt idx="154">
                  <c:v>80.703838383838388</c:v>
                </c:pt>
                <c:pt idx="155">
                  <c:v>80.703838383838388</c:v>
                </c:pt>
                <c:pt idx="156">
                  <c:v>80.703838383838388</c:v>
                </c:pt>
                <c:pt idx="157">
                  <c:v>80.703838383838388</c:v>
                </c:pt>
                <c:pt idx="158">
                  <c:v>80.703838383838388</c:v>
                </c:pt>
                <c:pt idx="159">
                  <c:v>80.703838383838388</c:v>
                </c:pt>
                <c:pt idx="160">
                  <c:v>80.703838383838388</c:v>
                </c:pt>
                <c:pt idx="161">
                  <c:v>80.703838383838388</c:v>
                </c:pt>
                <c:pt idx="162">
                  <c:v>80.703838383838388</c:v>
                </c:pt>
                <c:pt idx="163">
                  <c:v>80.703838383838388</c:v>
                </c:pt>
                <c:pt idx="164">
                  <c:v>80.703838383838388</c:v>
                </c:pt>
                <c:pt idx="165">
                  <c:v>80.703838383838388</c:v>
                </c:pt>
                <c:pt idx="166">
                  <c:v>80.703838383838388</c:v>
                </c:pt>
                <c:pt idx="167">
                  <c:v>80.703838383838388</c:v>
                </c:pt>
                <c:pt idx="168">
                  <c:v>80.703838383838388</c:v>
                </c:pt>
                <c:pt idx="169">
                  <c:v>80.703838383838388</c:v>
                </c:pt>
                <c:pt idx="170">
                  <c:v>80.703838383838388</c:v>
                </c:pt>
                <c:pt idx="171">
                  <c:v>80.703838383838388</c:v>
                </c:pt>
                <c:pt idx="172">
                  <c:v>80.703838383838388</c:v>
                </c:pt>
                <c:pt idx="173">
                  <c:v>80.703838383838388</c:v>
                </c:pt>
                <c:pt idx="174">
                  <c:v>80.703838383838388</c:v>
                </c:pt>
                <c:pt idx="175">
                  <c:v>80.703838383838388</c:v>
                </c:pt>
                <c:pt idx="176">
                  <c:v>80.703838383838388</c:v>
                </c:pt>
                <c:pt idx="177">
                  <c:v>80.703838383838388</c:v>
                </c:pt>
                <c:pt idx="178">
                  <c:v>80.703838383838388</c:v>
                </c:pt>
                <c:pt idx="179">
                  <c:v>80.703838383838388</c:v>
                </c:pt>
                <c:pt idx="180">
                  <c:v>80.703838383838388</c:v>
                </c:pt>
                <c:pt idx="181">
                  <c:v>80.703838383838388</c:v>
                </c:pt>
                <c:pt idx="182">
                  <c:v>80.703838383838388</c:v>
                </c:pt>
                <c:pt idx="183">
                  <c:v>80.703838383838388</c:v>
                </c:pt>
                <c:pt idx="184">
                  <c:v>80.703838383838388</c:v>
                </c:pt>
                <c:pt idx="185">
                  <c:v>80.703838383838388</c:v>
                </c:pt>
                <c:pt idx="186">
                  <c:v>80.703838383838388</c:v>
                </c:pt>
                <c:pt idx="187">
                  <c:v>80.703838383838388</c:v>
                </c:pt>
                <c:pt idx="188">
                  <c:v>80.703838383838388</c:v>
                </c:pt>
                <c:pt idx="189">
                  <c:v>80.703838383838388</c:v>
                </c:pt>
                <c:pt idx="190">
                  <c:v>80.703838383838388</c:v>
                </c:pt>
                <c:pt idx="191">
                  <c:v>80.703838383838388</c:v>
                </c:pt>
                <c:pt idx="192">
                  <c:v>80.703838383838388</c:v>
                </c:pt>
                <c:pt idx="193">
                  <c:v>80.703838383838388</c:v>
                </c:pt>
                <c:pt idx="194">
                  <c:v>80.703838383838388</c:v>
                </c:pt>
                <c:pt idx="195">
                  <c:v>80.703838383838388</c:v>
                </c:pt>
                <c:pt idx="196">
                  <c:v>80.703838383838388</c:v>
                </c:pt>
                <c:pt idx="197">
                  <c:v>80.703838383838388</c:v>
                </c:pt>
                <c:pt idx="198">
                  <c:v>80.703838383838388</c:v>
                </c:pt>
                <c:pt idx="199">
                  <c:v>80.703838383838388</c:v>
                </c:pt>
                <c:pt idx="200">
                  <c:v>80.703838383838388</c:v>
                </c:pt>
                <c:pt idx="201">
                  <c:v>80.703838383838388</c:v>
                </c:pt>
                <c:pt idx="202">
                  <c:v>80.703838383838388</c:v>
                </c:pt>
                <c:pt idx="203">
                  <c:v>80.703838383838388</c:v>
                </c:pt>
                <c:pt idx="204">
                  <c:v>80.703838383838388</c:v>
                </c:pt>
                <c:pt idx="205">
                  <c:v>80.703838383838388</c:v>
                </c:pt>
                <c:pt idx="206">
                  <c:v>80.703838383838388</c:v>
                </c:pt>
                <c:pt idx="207">
                  <c:v>80.703838383838388</c:v>
                </c:pt>
                <c:pt idx="208">
                  <c:v>80.703838383838388</c:v>
                </c:pt>
                <c:pt idx="209">
                  <c:v>80.703838383838388</c:v>
                </c:pt>
                <c:pt idx="210">
                  <c:v>80.703838383838388</c:v>
                </c:pt>
                <c:pt idx="211">
                  <c:v>80.703838383838388</c:v>
                </c:pt>
                <c:pt idx="212">
                  <c:v>80.703838383838388</c:v>
                </c:pt>
                <c:pt idx="213">
                  <c:v>80.703838383838388</c:v>
                </c:pt>
                <c:pt idx="214">
                  <c:v>80.703838383838388</c:v>
                </c:pt>
                <c:pt idx="215">
                  <c:v>80.703838383838388</c:v>
                </c:pt>
                <c:pt idx="216">
                  <c:v>80.703838383838388</c:v>
                </c:pt>
                <c:pt idx="217">
                  <c:v>80.703838383838388</c:v>
                </c:pt>
                <c:pt idx="218">
                  <c:v>80.703838383838388</c:v>
                </c:pt>
                <c:pt idx="219">
                  <c:v>80.703838383838388</c:v>
                </c:pt>
                <c:pt idx="220">
                  <c:v>80.703838383838388</c:v>
                </c:pt>
                <c:pt idx="221">
                  <c:v>80.703838383838388</c:v>
                </c:pt>
                <c:pt idx="222">
                  <c:v>80.703838383838388</c:v>
                </c:pt>
                <c:pt idx="223">
                  <c:v>80.703838383838388</c:v>
                </c:pt>
                <c:pt idx="224">
                  <c:v>80.703838383838388</c:v>
                </c:pt>
                <c:pt idx="225">
                  <c:v>80.703838383838388</c:v>
                </c:pt>
                <c:pt idx="226">
                  <c:v>80.703838383838388</c:v>
                </c:pt>
                <c:pt idx="227">
                  <c:v>80.703838383838388</c:v>
                </c:pt>
                <c:pt idx="228">
                  <c:v>80.703838383838388</c:v>
                </c:pt>
                <c:pt idx="229">
                  <c:v>80.703838383838388</c:v>
                </c:pt>
                <c:pt idx="230">
                  <c:v>80.703838383838388</c:v>
                </c:pt>
                <c:pt idx="231">
                  <c:v>80.703838383838388</c:v>
                </c:pt>
                <c:pt idx="232">
                  <c:v>80.703838383838388</c:v>
                </c:pt>
                <c:pt idx="233">
                  <c:v>80.703838383838388</c:v>
                </c:pt>
                <c:pt idx="234">
                  <c:v>80.703838383838388</c:v>
                </c:pt>
                <c:pt idx="235">
                  <c:v>80.703838383838388</c:v>
                </c:pt>
                <c:pt idx="236">
                  <c:v>80.703838383838388</c:v>
                </c:pt>
                <c:pt idx="237">
                  <c:v>80.703838383838388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'h:\desktop\Stats\[PST Capability Chart - November 2014.xlsx]RFT team from July 2014'!$G$1</c:f>
              <c:strCache>
                <c:ptCount val="1"/>
                <c:pt idx="0">
                  <c:v>LCL = 1 day</c:v>
                </c:pt>
              </c:strCache>
            </c:strRef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'h:\desktop\Stats\[PST Capability Chart - November 2014.xlsx]RFT team from July 2014'!$C$2:$C$239</c:f>
              <c:numCache>
                <c:formatCode>General</c:formatCode>
                <c:ptCount val="238"/>
                <c:pt idx="0">
                  <c:v>41828</c:v>
                </c:pt>
                <c:pt idx="1">
                  <c:v>41828</c:v>
                </c:pt>
                <c:pt idx="2">
                  <c:v>41829</c:v>
                </c:pt>
                <c:pt idx="3">
                  <c:v>41829</c:v>
                </c:pt>
                <c:pt idx="4">
                  <c:v>41830</c:v>
                </c:pt>
                <c:pt idx="5">
                  <c:v>41830</c:v>
                </c:pt>
                <c:pt idx="6">
                  <c:v>41830</c:v>
                </c:pt>
                <c:pt idx="7">
                  <c:v>41831</c:v>
                </c:pt>
                <c:pt idx="8">
                  <c:v>41831</c:v>
                </c:pt>
                <c:pt idx="9">
                  <c:v>41831</c:v>
                </c:pt>
                <c:pt idx="10">
                  <c:v>41831</c:v>
                </c:pt>
                <c:pt idx="11">
                  <c:v>41834</c:v>
                </c:pt>
                <c:pt idx="12">
                  <c:v>41834</c:v>
                </c:pt>
                <c:pt idx="13">
                  <c:v>41834</c:v>
                </c:pt>
                <c:pt idx="14">
                  <c:v>41834</c:v>
                </c:pt>
                <c:pt idx="15">
                  <c:v>41834</c:v>
                </c:pt>
                <c:pt idx="16">
                  <c:v>41834</c:v>
                </c:pt>
                <c:pt idx="17">
                  <c:v>41835</c:v>
                </c:pt>
                <c:pt idx="18">
                  <c:v>41835</c:v>
                </c:pt>
                <c:pt idx="19">
                  <c:v>41835</c:v>
                </c:pt>
                <c:pt idx="20">
                  <c:v>41835</c:v>
                </c:pt>
                <c:pt idx="21">
                  <c:v>41836</c:v>
                </c:pt>
                <c:pt idx="22">
                  <c:v>41838</c:v>
                </c:pt>
                <c:pt idx="23">
                  <c:v>41838</c:v>
                </c:pt>
                <c:pt idx="24">
                  <c:v>41838</c:v>
                </c:pt>
                <c:pt idx="25">
                  <c:v>41841</c:v>
                </c:pt>
                <c:pt idx="26">
                  <c:v>41842</c:v>
                </c:pt>
                <c:pt idx="27">
                  <c:v>41842</c:v>
                </c:pt>
                <c:pt idx="28">
                  <c:v>41842</c:v>
                </c:pt>
                <c:pt idx="29">
                  <c:v>41843</c:v>
                </c:pt>
                <c:pt idx="30">
                  <c:v>41843</c:v>
                </c:pt>
                <c:pt idx="31">
                  <c:v>41844</c:v>
                </c:pt>
                <c:pt idx="32">
                  <c:v>41844</c:v>
                </c:pt>
                <c:pt idx="33">
                  <c:v>41844</c:v>
                </c:pt>
                <c:pt idx="34">
                  <c:v>41845</c:v>
                </c:pt>
                <c:pt idx="35">
                  <c:v>41845</c:v>
                </c:pt>
                <c:pt idx="36">
                  <c:v>41845</c:v>
                </c:pt>
                <c:pt idx="37">
                  <c:v>41845</c:v>
                </c:pt>
                <c:pt idx="38">
                  <c:v>41845</c:v>
                </c:pt>
                <c:pt idx="39">
                  <c:v>41850</c:v>
                </c:pt>
                <c:pt idx="40">
                  <c:v>41851</c:v>
                </c:pt>
                <c:pt idx="41">
                  <c:v>41852</c:v>
                </c:pt>
                <c:pt idx="42">
                  <c:v>41852</c:v>
                </c:pt>
                <c:pt idx="43">
                  <c:v>41852</c:v>
                </c:pt>
                <c:pt idx="44">
                  <c:v>41852</c:v>
                </c:pt>
                <c:pt idx="45">
                  <c:v>41855</c:v>
                </c:pt>
                <c:pt idx="46">
                  <c:v>41859</c:v>
                </c:pt>
                <c:pt idx="47">
                  <c:v>41859</c:v>
                </c:pt>
                <c:pt idx="48">
                  <c:v>41859</c:v>
                </c:pt>
                <c:pt idx="49">
                  <c:v>41859</c:v>
                </c:pt>
                <c:pt idx="50">
                  <c:v>41859</c:v>
                </c:pt>
                <c:pt idx="51">
                  <c:v>41859</c:v>
                </c:pt>
                <c:pt idx="52">
                  <c:v>41859</c:v>
                </c:pt>
                <c:pt idx="53">
                  <c:v>41862</c:v>
                </c:pt>
                <c:pt idx="54">
                  <c:v>41862</c:v>
                </c:pt>
                <c:pt idx="55">
                  <c:v>41863</c:v>
                </c:pt>
                <c:pt idx="56">
                  <c:v>41863</c:v>
                </c:pt>
                <c:pt idx="57">
                  <c:v>41865</c:v>
                </c:pt>
                <c:pt idx="58">
                  <c:v>41865</c:v>
                </c:pt>
                <c:pt idx="59">
                  <c:v>41865</c:v>
                </c:pt>
                <c:pt idx="60">
                  <c:v>41865</c:v>
                </c:pt>
                <c:pt idx="61">
                  <c:v>41870</c:v>
                </c:pt>
                <c:pt idx="62">
                  <c:v>41871</c:v>
                </c:pt>
                <c:pt idx="63">
                  <c:v>41871</c:v>
                </c:pt>
                <c:pt idx="64">
                  <c:v>41871</c:v>
                </c:pt>
                <c:pt idx="65">
                  <c:v>41871</c:v>
                </c:pt>
                <c:pt idx="66">
                  <c:v>41871</c:v>
                </c:pt>
                <c:pt idx="67">
                  <c:v>41873</c:v>
                </c:pt>
                <c:pt idx="68">
                  <c:v>41873</c:v>
                </c:pt>
                <c:pt idx="69">
                  <c:v>41873</c:v>
                </c:pt>
                <c:pt idx="70">
                  <c:v>41879</c:v>
                </c:pt>
                <c:pt idx="71">
                  <c:v>41879</c:v>
                </c:pt>
                <c:pt idx="72">
                  <c:v>41883</c:v>
                </c:pt>
                <c:pt idx="73">
                  <c:v>41884</c:v>
                </c:pt>
                <c:pt idx="74">
                  <c:v>41884</c:v>
                </c:pt>
                <c:pt idx="75">
                  <c:v>41885</c:v>
                </c:pt>
                <c:pt idx="76">
                  <c:v>41887</c:v>
                </c:pt>
                <c:pt idx="77">
                  <c:v>41887</c:v>
                </c:pt>
                <c:pt idx="78">
                  <c:v>41890</c:v>
                </c:pt>
                <c:pt idx="79">
                  <c:v>41890</c:v>
                </c:pt>
                <c:pt idx="80">
                  <c:v>41891</c:v>
                </c:pt>
                <c:pt idx="81">
                  <c:v>41891</c:v>
                </c:pt>
                <c:pt idx="82">
                  <c:v>41891</c:v>
                </c:pt>
                <c:pt idx="83">
                  <c:v>41892</c:v>
                </c:pt>
                <c:pt idx="84">
                  <c:v>41892</c:v>
                </c:pt>
                <c:pt idx="85">
                  <c:v>41892</c:v>
                </c:pt>
                <c:pt idx="86">
                  <c:v>41892</c:v>
                </c:pt>
                <c:pt idx="87">
                  <c:v>41893</c:v>
                </c:pt>
                <c:pt idx="88">
                  <c:v>41894</c:v>
                </c:pt>
                <c:pt idx="89">
                  <c:v>41897</c:v>
                </c:pt>
                <c:pt idx="90">
                  <c:v>41897</c:v>
                </c:pt>
                <c:pt idx="91">
                  <c:v>41897</c:v>
                </c:pt>
                <c:pt idx="92">
                  <c:v>41897</c:v>
                </c:pt>
                <c:pt idx="93">
                  <c:v>41897</c:v>
                </c:pt>
                <c:pt idx="94">
                  <c:v>41900</c:v>
                </c:pt>
                <c:pt idx="95">
                  <c:v>41901</c:v>
                </c:pt>
                <c:pt idx="96">
                  <c:v>41901</c:v>
                </c:pt>
                <c:pt idx="97">
                  <c:v>41901</c:v>
                </c:pt>
                <c:pt idx="98">
                  <c:v>41901</c:v>
                </c:pt>
                <c:pt idx="99">
                  <c:v>41901</c:v>
                </c:pt>
                <c:pt idx="100">
                  <c:v>41907</c:v>
                </c:pt>
                <c:pt idx="101">
                  <c:v>41907</c:v>
                </c:pt>
                <c:pt idx="102">
                  <c:v>41908</c:v>
                </c:pt>
                <c:pt idx="103">
                  <c:v>41911</c:v>
                </c:pt>
                <c:pt idx="104">
                  <c:v>41911</c:v>
                </c:pt>
                <c:pt idx="105">
                  <c:v>41912</c:v>
                </c:pt>
                <c:pt idx="106">
                  <c:v>41912</c:v>
                </c:pt>
                <c:pt idx="107">
                  <c:v>41912</c:v>
                </c:pt>
                <c:pt idx="108">
                  <c:v>41919</c:v>
                </c:pt>
                <c:pt idx="109">
                  <c:v>41921</c:v>
                </c:pt>
                <c:pt idx="110">
                  <c:v>41921</c:v>
                </c:pt>
                <c:pt idx="111">
                  <c:v>41921</c:v>
                </c:pt>
                <c:pt idx="112">
                  <c:v>41921</c:v>
                </c:pt>
                <c:pt idx="113">
                  <c:v>41921</c:v>
                </c:pt>
                <c:pt idx="114">
                  <c:v>41921</c:v>
                </c:pt>
                <c:pt idx="115">
                  <c:v>41921</c:v>
                </c:pt>
                <c:pt idx="116">
                  <c:v>41921</c:v>
                </c:pt>
                <c:pt idx="117">
                  <c:v>41921</c:v>
                </c:pt>
                <c:pt idx="118">
                  <c:v>41921</c:v>
                </c:pt>
                <c:pt idx="119">
                  <c:v>41922</c:v>
                </c:pt>
                <c:pt idx="120">
                  <c:v>41922</c:v>
                </c:pt>
                <c:pt idx="121">
                  <c:v>41922</c:v>
                </c:pt>
                <c:pt idx="122">
                  <c:v>41925</c:v>
                </c:pt>
                <c:pt idx="123">
                  <c:v>41925</c:v>
                </c:pt>
                <c:pt idx="124">
                  <c:v>41925</c:v>
                </c:pt>
                <c:pt idx="125">
                  <c:v>41925</c:v>
                </c:pt>
                <c:pt idx="126">
                  <c:v>41925</c:v>
                </c:pt>
                <c:pt idx="127">
                  <c:v>41926</c:v>
                </c:pt>
                <c:pt idx="128">
                  <c:v>41926</c:v>
                </c:pt>
                <c:pt idx="129">
                  <c:v>41926</c:v>
                </c:pt>
                <c:pt idx="130">
                  <c:v>41926</c:v>
                </c:pt>
                <c:pt idx="131">
                  <c:v>41926</c:v>
                </c:pt>
                <c:pt idx="132">
                  <c:v>41927</c:v>
                </c:pt>
                <c:pt idx="133">
                  <c:v>41927</c:v>
                </c:pt>
                <c:pt idx="134">
                  <c:v>41927</c:v>
                </c:pt>
                <c:pt idx="135">
                  <c:v>41928</c:v>
                </c:pt>
                <c:pt idx="136">
                  <c:v>41928</c:v>
                </c:pt>
                <c:pt idx="137">
                  <c:v>41928</c:v>
                </c:pt>
                <c:pt idx="138">
                  <c:v>41928</c:v>
                </c:pt>
                <c:pt idx="139">
                  <c:v>41929</c:v>
                </c:pt>
                <c:pt idx="140">
                  <c:v>41929</c:v>
                </c:pt>
                <c:pt idx="141">
                  <c:v>41929</c:v>
                </c:pt>
                <c:pt idx="142">
                  <c:v>41929</c:v>
                </c:pt>
                <c:pt idx="143">
                  <c:v>41929</c:v>
                </c:pt>
                <c:pt idx="144">
                  <c:v>41929</c:v>
                </c:pt>
                <c:pt idx="145">
                  <c:v>41929</c:v>
                </c:pt>
                <c:pt idx="146">
                  <c:v>41931</c:v>
                </c:pt>
                <c:pt idx="147">
                  <c:v>41932</c:v>
                </c:pt>
                <c:pt idx="148">
                  <c:v>41932</c:v>
                </c:pt>
                <c:pt idx="149">
                  <c:v>41933</c:v>
                </c:pt>
                <c:pt idx="150">
                  <c:v>41934</c:v>
                </c:pt>
                <c:pt idx="151">
                  <c:v>41935</c:v>
                </c:pt>
                <c:pt idx="152">
                  <c:v>41935</c:v>
                </c:pt>
                <c:pt idx="153">
                  <c:v>41935</c:v>
                </c:pt>
                <c:pt idx="154">
                  <c:v>41936</c:v>
                </c:pt>
                <c:pt idx="155">
                  <c:v>41936</c:v>
                </c:pt>
                <c:pt idx="156">
                  <c:v>41936</c:v>
                </c:pt>
                <c:pt idx="157">
                  <c:v>41936</c:v>
                </c:pt>
                <c:pt idx="158">
                  <c:v>41936</c:v>
                </c:pt>
                <c:pt idx="159">
                  <c:v>41939</c:v>
                </c:pt>
                <c:pt idx="160">
                  <c:v>41939</c:v>
                </c:pt>
                <c:pt idx="161">
                  <c:v>41940</c:v>
                </c:pt>
                <c:pt idx="162">
                  <c:v>41940</c:v>
                </c:pt>
                <c:pt idx="163">
                  <c:v>41941</c:v>
                </c:pt>
                <c:pt idx="164">
                  <c:v>41941</c:v>
                </c:pt>
                <c:pt idx="165">
                  <c:v>41941</c:v>
                </c:pt>
                <c:pt idx="166">
                  <c:v>41942</c:v>
                </c:pt>
                <c:pt idx="167">
                  <c:v>41943</c:v>
                </c:pt>
                <c:pt idx="168">
                  <c:v>41943</c:v>
                </c:pt>
                <c:pt idx="169">
                  <c:v>41943</c:v>
                </c:pt>
                <c:pt idx="170">
                  <c:v>41943</c:v>
                </c:pt>
                <c:pt idx="171">
                  <c:v>41943</c:v>
                </c:pt>
                <c:pt idx="172">
                  <c:v>41946</c:v>
                </c:pt>
                <c:pt idx="173">
                  <c:v>41946</c:v>
                </c:pt>
                <c:pt idx="174">
                  <c:v>41946</c:v>
                </c:pt>
                <c:pt idx="175">
                  <c:v>41946</c:v>
                </c:pt>
                <c:pt idx="176">
                  <c:v>41946</c:v>
                </c:pt>
                <c:pt idx="177">
                  <c:v>41946</c:v>
                </c:pt>
                <c:pt idx="178">
                  <c:v>41947</c:v>
                </c:pt>
                <c:pt idx="179">
                  <c:v>41947</c:v>
                </c:pt>
                <c:pt idx="180">
                  <c:v>41948</c:v>
                </c:pt>
                <c:pt idx="181">
                  <c:v>41949</c:v>
                </c:pt>
                <c:pt idx="182">
                  <c:v>41949</c:v>
                </c:pt>
                <c:pt idx="183">
                  <c:v>41950</c:v>
                </c:pt>
                <c:pt idx="184">
                  <c:v>41950</c:v>
                </c:pt>
                <c:pt idx="185">
                  <c:v>41950</c:v>
                </c:pt>
                <c:pt idx="186">
                  <c:v>41956</c:v>
                </c:pt>
                <c:pt idx="187">
                  <c:v>41956</c:v>
                </c:pt>
                <c:pt idx="188">
                  <c:v>41956</c:v>
                </c:pt>
                <c:pt idx="189">
                  <c:v>41957</c:v>
                </c:pt>
                <c:pt idx="190">
                  <c:v>41957</c:v>
                </c:pt>
                <c:pt idx="191">
                  <c:v>41957</c:v>
                </c:pt>
                <c:pt idx="192">
                  <c:v>41957</c:v>
                </c:pt>
                <c:pt idx="193">
                  <c:v>41957</c:v>
                </c:pt>
                <c:pt idx="194">
                  <c:v>41957</c:v>
                </c:pt>
                <c:pt idx="195">
                  <c:v>41957</c:v>
                </c:pt>
                <c:pt idx="196">
                  <c:v>41957</c:v>
                </c:pt>
                <c:pt idx="197">
                  <c:v>41957</c:v>
                </c:pt>
                <c:pt idx="198">
                  <c:v>41957</c:v>
                </c:pt>
                <c:pt idx="199">
                  <c:v>41957</c:v>
                </c:pt>
                <c:pt idx="200">
                  <c:v>41957</c:v>
                </c:pt>
                <c:pt idx="201">
                  <c:v>41957</c:v>
                </c:pt>
                <c:pt idx="202">
                  <c:v>41957</c:v>
                </c:pt>
                <c:pt idx="203">
                  <c:v>41957</c:v>
                </c:pt>
                <c:pt idx="204">
                  <c:v>41957</c:v>
                </c:pt>
                <c:pt idx="205">
                  <c:v>41960</c:v>
                </c:pt>
                <c:pt idx="206">
                  <c:v>41961</c:v>
                </c:pt>
                <c:pt idx="207">
                  <c:v>41961</c:v>
                </c:pt>
                <c:pt idx="208">
                  <c:v>41962</c:v>
                </c:pt>
                <c:pt idx="209">
                  <c:v>41962</c:v>
                </c:pt>
                <c:pt idx="210">
                  <c:v>41963</c:v>
                </c:pt>
                <c:pt idx="211">
                  <c:v>41963</c:v>
                </c:pt>
                <c:pt idx="212">
                  <c:v>41963</c:v>
                </c:pt>
                <c:pt idx="213">
                  <c:v>41964</c:v>
                </c:pt>
                <c:pt idx="214">
                  <c:v>41964</c:v>
                </c:pt>
                <c:pt idx="215">
                  <c:v>41964</c:v>
                </c:pt>
                <c:pt idx="216">
                  <c:v>41964</c:v>
                </c:pt>
                <c:pt idx="217">
                  <c:v>41964</c:v>
                </c:pt>
                <c:pt idx="218">
                  <c:v>41964</c:v>
                </c:pt>
                <c:pt idx="219">
                  <c:v>41967</c:v>
                </c:pt>
                <c:pt idx="220">
                  <c:v>41967</c:v>
                </c:pt>
                <c:pt idx="221">
                  <c:v>41967</c:v>
                </c:pt>
                <c:pt idx="222">
                  <c:v>41967</c:v>
                </c:pt>
                <c:pt idx="223">
                  <c:v>41967</c:v>
                </c:pt>
                <c:pt idx="224">
                  <c:v>41967</c:v>
                </c:pt>
                <c:pt idx="225">
                  <c:v>41967</c:v>
                </c:pt>
                <c:pt idx="226">
                  <c:v>41968</c:v>
                </c:pt>
                <c:pt idx="227">
                  <c:v>41968</c:v>
                </c:pt>
                <c:pt idx="228">
                  <c:v>41968</c:v>
                </c:pt>
                <c:pt idx="229">
                  <c:v>41968</c:v>
                </c:pt>
                <c:pt idx="230">
                  <c:v>41968</c:v>
                </c:pt>
                <c:pt idx="231">
                  <c:v>41968</c:v>
                </c:pt>
                <c:pt idx="232">
                  <c:v>41968</c:v>
                </c:pt>
                <c:pt idx="233">
                  <c:v>41968</c:v>
                </c:pt>
                <c:pt idx="234">
                  <c:v>41969</c:v>
                </c:pt>
                <c:pt idx="235">
                  <c:v>41969</c:v>
                </c:pt>
                <c:pt idx="236">
                  <c:v>41969</c:v>
                </c:pt>
                <c:pt idx="237">
                  <c:v>41969</c:v>
                </c:pt>
              </c:numCache>
            </c:numRef>
          </c:cat>
          <c:val>
            <c:numRef>
              <c:f>'h:\desktop\Stats\[PST Capability Chart - November 2014.xlsx]RFT team from July 2014'!$G$2:$G$239</c:f>
              <c:numCache>
                <c:formatCode>General</c:formatCode>
                <c:ptCount val="23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381440"/>
        <c:axId val="188395520"/>
      </c:lineChart>
      <c:catAx>
        <c:axId val="188381440"/>
        <c:scaling>
          <c:orientation val="minMax"/>
        </c:scaling>
        <c:delete val="0"/>
        <c:axPos val="b"/>
        <c:numFmt formatCode="dd/mm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8395520"/>
        <c:crosses val="autoZero"/>
        <c:auto val="0"/>
        <c:lblAlgn val="ctr"/>
        <c:lblOffset val="100"/>
        <c:tickLblSkip val="1"/>
        <c:noMultiLvlLbl val="0"/>
      </c:catAx>
      <c:valAx>
        <c:axId val="188395520"/>
        <c:scaling>
          <c:orientation val="minMax"/>
          <c:max val="900"/>
          <c:min val="0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883814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428C-6A42-4EE0-96EA-A9EB79019724}" type="datetimeFigureOut">
              <a:rPr lang="en-GB" smtClean="0"/>
              <a:t>29/01/2015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F8A1E-5879-46F1-9E41-2CB0B4556F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196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Reasons:</a:t>
            </a:r>
          </a:p>
          <a:p>
            <a:r>
              <a:rPr lang="en-GB" dirty="0" smtClean="0"/>
              <a:t>Pro:</a:t>
            </a:r>
            <a:r>
              <a:rPr lang="en-GB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Applications done in one go: historically withdrawn/ last minute refusal/ duplication of application- with no fee for 2</a:t>
            </a:r>
            <a:r>
              <a:rPr lang="en-GB" baseline="30000" dirty="0" smtClean="0"/>
              <a:t>nd</a:t>
            </a:r>
            <a:r>
              <a:rPr lang="en-GB" baseline="0" dirty="0" smtClean="0"/>
              <a:t> application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aseline="0" dirty="0" smtClean="0"/>
              <a:t>Cons: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8 week target date removed- but no consistency in earlier decision making/ customer engagement- applications just taking longer for no justifiable reason/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8C23-92E8-4751-93C6-8E035F2ECA5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64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F8A1E-5879-46F1-9E41-2CB0B4556F9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53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F8A1E-5879-46F1-9E41-2CB0B4556F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87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 demand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failure to do something or do something right for the customer i.e. progress chasing or complaints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 demand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what the call centre exists to provide i.e. provide advice or guidance</a:t>
            </a:r>
          </a:p>
          <a:p>
            <a:endParaRPr lang="en-GB" dirty="0" smtClean="0"/>
          </a:p>
          <a:p>
            <a:r>
              <a:rPr lang="en-GB" baseline="0" dirty="0" smtClean="0"/>
              <a:t>By </a:t>
            </a:r>
            <a:r>
              <a:rPr lang="en-GB" baseline="0" dirty="0" smtClean="0"/>
              <a:t>removing waste and not juggling tasks </a:t>
            </a:r>
            <a:r>
              <a:rPr lang="en-GB" baseline="0" dirty="0" smtClean="0"/>
              <a:t>we are able </a:t>
            </a:r>
            <a:r>
              <a:rPr lang="en-GB" baseline="0" dirty="0" smtClean="0"/>
              <a:t>to focus on spending more time getting the planning </a:t>
            </a:r>
            <a:r>
              <a:rPr lang="en-GB" baseline="0" dirty="0" smtClean="0"/>
              <a:t>application</a:t>
            </a:r>
          </a:p>
          <a:p>
            <a:endParaRPr lang="en-GB" baseline="0" dirty="0" smtClean="0"/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Moving forwards…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Transitional stage – likely time reduce further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 reductions in failure demand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68C23-92E8-4751-93C6-8E035F2ECA5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403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F8A1E-5879-46F1-9E41-2CB0B4556F9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4" y="1449732"/>
            <a:ext cx="6434009" cy="1752600"/>
          </a:xfrm>
        </p:spPr>
        <p:txBody>
          <a:bodyPr lIns="0" tIns="0" bIns="0">
            <a:no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0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642" y="1600203"/>
            <a:ext cx="8241158" cy="4446347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6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168763"/>
            <a:ext cx="8037513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16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0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3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90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446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B3EB7D7-DCB5-CE42-AD92-E5608697895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1/29/2015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48EF890-2F00-2E43-AE80-83CB67A152E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209388"/>
            <a:ext cx="9144000" cy="659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" y="6438078"/>
            <a:ext cx="3767800" cy="21544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 defTabSz="457200"/>
            <a:r>
              <a:rPr lang="en-US" sz="1400" b="1" dirty="0">
                <a:solidFill>
                  <a:prstClr val="white"/>
                </a:solidFill>
                <a:latin typeface=""/>
              </a:rPr>
              <a:t>camden.gov.uk</a:t>
            </a:r>
          </a:p>
        </p:txBody>
      </p:sp>
      <p:pic>
        <p:nvPicPr>
          <p:cNvPr id="10" name="Picture 9" descr="camden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19" y="6417698"/>
            <a:ext cx="1281299" cy="28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kern="1200">
          <a:ln>
            <a:noFill/>
          </a:ln>
          <a:solidFill>
            <a:schemeClr val="accent6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mp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9032"/>
          </a:xfrm>
        </p:spPr>
        <p:txBody>
          <a:bodyPr/>
          <a:lstStyle/>
          <a:p>
            <a:pPr algn="ctr"/>
            <a:r>
              <a:rPr lang="en-GB" dirty="0" smtClean="0"/>
              <a:t>Planning Performance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02832" y="5777975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+mj-lt"/>
              </a:rPr>
              <a:t>Stuart Minty (</a:t>
            </a:r>
            <a:r>
              <a:rPr lang="en-GB" sz="1600" b="1" dirty="0" smtClean="0">
                <a:latin typeface="+mj-lt"/>
              </a:rPr>
              <a:t>Head of Development Management)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270"/>
            <a:ext cx="2039144" cy="235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59" r="15659"/>
          <a:stretch/>
        </p:blipFill>
        <p:spPr bwMode="auto">
          <a:xfrm>
            <a:off x="611560" y="1052736"/>
            <a:ext cx="5745600" cy="414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1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en-GB" dirty="0" smtClean="0"/>
              <a:t>Capability Chart – DM Service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007959"/>
              </p:ext>
            </p:extLst>
          </p:nvPr>
        </p:nvGraphicFramePr>
        <p:xfrm>
          <a:off x="72000" y="819000"/>
          <a:ext cx="9000000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7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en-GB" dirty="0"/>
              <a:t>Capability Chart – </a:t>
            </a:r>
            <a:r>
              <a:rPr lang="en-GB" dirty="0" smtClean="0"/>
              <a:t>PST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186935"/>
              </p:ext>
            </p:extLst>
          </p:nvPr>
        </p:nvGraphicFramePr>
        <p:xfrm>
          <a:off x="405374" y="764704"/>
          <a:ext cx="8415097" cy="527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72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052736"/>
            <a:ext cx="82657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+mj-lt"/>
              </a:rPr>
              <a:t>Case officers phone applicants when decision is ready – complete online. Survey question focuses on:-</a:t>
            </a:r>
          </a:p>
          <a:p>
            <a:endParaRPr lang="en-GB" sz="2200" dirty="0" smtClean="0">
              <a:latin typeface="+mj-lt"/>
            </a:endParaRPr>
          </a:p>
          <a:p>
            <a:r>
              <a:rPr lang="en-GB" sz="2200" dirty="0">
                <a:latin typeface="+mj-lt"/>
              </a:rPr>
              <a:t>A</a:t>
            </a:r>
            <a:r>
              <a:rPr lang="en-GB" sz="2200" dirty="0" smtClean="0">
                <a:latin typeface="+mj-lt"/>
              </a:rPr>
              <a:t>) Case officer contact</a:t>
            </a:r>
          </a:p>
          <a:p>
            <a:r>
              <a:rPr lang="en-GB" sz="2200" dirty="0" smtClean="0">
                <a:latin typeface="+mj-lt"/>
              </a:rPr>
              <a:t>B) Clear advice for officer reasoning</a:t>
            </a:r>
          </a:p>
          <a:p>
            <a:r>
              <a:rPr lang="en-GB" sz="2200" dirty="0" smtClean="0">
                <a:latin typeface="+mj-lt"/>
              </a:rPr>
              <a:t>C) Speed of decision</a:t>
            </a:r>
          </a:p>
          <a:p>
            <a:r>
              <a:rPr lang="en-GB" sz="2200" dirty="0" smtClean="0">
                <a:latin typeface="+mj-lt"/>
              </a:rPr>
              <a:t>D) Overall satisfaction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 smtClean="0">
              <a:latin typeface="+mj-lt"/>
            </a:endParaRPr>
          </a:p>
          <a:p>
            <a:endParaRPr lang="en-GB" sz="2200" b="1" dirty="0" smtClean="0">
              <a:solidFill>
                <a:srgbClr val="00B050"/>
              </a:solidFill>
              <a:latin typeface="+mj-lt"/>
            </a:endParaRPr>
          </a:p>
          <a:p>
            <a:r>
              <a:rPr lang="en-GB" sz="2200" b="1" dirty="0" smtClean="0">
                <a:solidFill>
                  <a:srgbClr val="00B050"/>
                </a:solidFill>
                <a:latin typeface="+mj-lt"/>
              </a:rPr>
              <a:t>100% of PST Customers either satisfied or very satisfied overall</a:t>
            </a:r>
            <a:r>
              <a:rPr lang="en-GB" sz="2200" dirty="0" smtClean="0">
                <a:latin typeface="+mj-lt"/>
              </a:rPr>
              <a:t>, regardless of outcome of the application, </a:t>
            </a:r>
            <a:r>
              <a:rPr lang="en-GB" sz="2200" b="1" dirty="0" smtClean="0">
                <a:solidFill>
                  <a:srgbClr val="00B050"/>
                </a:solidFill>
                <a:latin typeface="+mj-lt"/>
              </a:rPr>
              <a:t>80% for DM Service</a:t>
            </a:r>
          </a:p>
          <a:p>
            <a:endParaRPr lang="en-GB" sz="2200" dirty="0">
              <a:latin typeface="+mj-lt"/>
            </a:endParaRPr>
          </a:p>
          <a:p>
            <a:r>
              <a:rPr lang="en-GB" sz="2200" dirty="0" smtClean="0">
                <a:latin typeface="+mj-lt"/>
              </a:rPr>
              <a:t>Strong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correlation</a:t>
            </a:r>
            <a:r>
              <a:rPr lang="en-GB" sz="2200" dirty="0" smtClean="0">
                <a:latin typeface="+mj-lt"/>
              </a:rPr>
              <a:t> between 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</a:rPr>
              <a:t>speed, communication and overall satisfaction</a:t>
            </a:r>
            <a:r>
              <a:rPr lang="en-GB" sz="2200" dirty="0" smtClean="0">
                <a:latin typeface="+mj-lt"/>
              </a:rPr>
              <a:t> across the service.</a:t>
            </a:r>
          </a:p>
          <a:p>
            <a:endParaRPr lang="en-GB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en-GB" dirty="0" smtClean="0"/>
              <a:t>Customer Satisfaction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619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9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of Comments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7504" y="1196752"/>
            <a:ext cx="892899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endParaRPr lang="en-GB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700" i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“</a:t>
            </a:r>
            <a:r>
              <a:rPr lang="en-GB" sz="1700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Genuinely surprised about how quickly it took to deal with the application</a:t>
            </a:r>
            <a:r>
              <a:rPr lang="en-GB" sz="1700" i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”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1700" b="1" dirty="0">
              <a:solidFill>
                <a:srgbClr val="00B050"/>
              </a:solidFill>
              <a:latin typeface="+mj-lt"/>
              <a:ea typeface="Calibri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r>
              <a:rPr lang="en-GB" sz="1700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“I thought it was a good service. Friendly, relatively quick and clear”</a:t>
            </a:r>
            <a:r>
              <a:rPr lang="en-GB" sz="17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</a:t>
            </a:r>
            <a:endParaRPr lang="en-GB" sz="1700" b="1" dirty="0">
              <a:solidFill>
                <a:srgbClr val="00B050"/>
              </a:solidFill>
              <a:latin typeface="+mj-lt"/>
              <a:ea typeface="Calibri"/>
              <a:cs typeface="Times New Roman"/>
            </a:endParaRPr>
          </a:p>
          <a:p>
            <a:pPr marL="342900" indent="-342900">
              <a:buFont typeface="Symbol"/>
              <a:buChar char=""/>
            </a:pPr>
            <a:endParaRPr lang="en-GB" sz="1700" dirty="0"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700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“The case officer who dealt with the application was very helpful and process went very well”</a:t>
            </a:r>
            <a:r>
              <a:rPr lang="en-GB" sz="17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</a:t>
            </a:r>
            <a:endParaRPr lang="en-GB" sz="1700" dirty="0" smtClean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endParaRPr lang="en-GB" sz="1700" dirty="0">
              <a:latin typeface="+mj-lt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GB" sz="1700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“Outstanding the best service I've had. </a:t>
            </a:r>
            <a:r>
              <a:rPr lang="en-GB" sz="1700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Y</a:t>
            </a:r>
            <a:r>
              <a:rPr lang="en-GB" sz="1700" i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ou've </a:t>
            </a:r>
            <a:r>
              <a:rPr lang="en-GB" sz="1700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set the bar for the rest</a:t>
            </a:r>
            <a:r>
              <a:rPr lang="en-GB" sz="1700" i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”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GB" sz="1700" b="1" dirty="0">
              <a:solidFill>
                <a:srgbClr val="00B050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>
              <a:buFont typeface="Symbol"/>
              <a:buChar char=""/>
            </a:pPr>
            <a:r>
              <a:rPr lang="en-GB" sz="1700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“Very smooth and efficient planning process! Probably the best from all the LA's we have to deal with. Also, I quite like the accessibility of the planning officers</a:t>
            </a:r>
            <a:r>
              <a:rPr lang="en-GB" sz="1700" i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.”</a:t>
            </a:r>
            <a:r>
              <a:rPr lang="en-GB" sz="17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 </a:t>
            </a:r>
          </a:p>
          <a:p>
            <a:pPr lvl="0"/>
            <a:r>
              <a:rPr lang="en-GB" sz="17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 </a:t>
            </a:r>
          </a:p>
          <a:p>
            <a:pPr marL="342900" lvl="0" indent="-342900">
              <a:buFont typeface="Symbol"/>
              <a:buChar char=""/>
            </a:pPr>
            <a:r>
              <a:rPr lang="en-GB" sz="1700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“It's a terrific </a:t>
            </a:r>
            <a:r>
              <a:rPr lang="en-GB" sz="1700" i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improvement. I'm </a:t>
            </a:r>
            <a:r>
              <a:rPr lang="en-GB" sz="1700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going to fall off my chair with surprise at how quickly you dealt with the </a:t>
            </a:r>
            <a:r>
              <a:rPr lang="en-GB" sz="1700" i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application”</a:t>
            </a:r>
            <a:endParaRPr lang="en-GB" sz="1700" i="1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lvl="0"/>
            <a:endParaRPr lang="en-GB" sz="1700" i="1" dirty="0">
              <a:solidFill>
                <a:srgbClr val="000000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>
              <a:buFont typeface="Symbol"/>
              <a:buChar char=""/>
            </a:pPr>
            <a:r>
              <a:rPr lang="en-GB" sz="1700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This </a:t>
            </a:r>
            <a:r>
              <a:rPr lang="en-GB" sz="1700" i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new approach helps </a:t>
            </a:r>
            <a:r>
              <a:rPr lang="en-GB" sz="1700" i="1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everyone in the development process. My client will be so happy and can get the builders on site asap</a:t>
            </a:r>
            <a:r>
              <a:rPr lang="en-GB" sz="1700" i="1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GB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 </a:t>
            </a:r>
            <a:endParaRPr lang="en-GB" sz="16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53" y="0"/>
            <a:ext cx="2241307" cy="149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3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Whole </a:t>
            </a:r>
            <a:r>
              <a:rPr lang="en-GB" sz="2400" dirty="0"/>
              <a:t>of DM service to be working in new way by May </a:t>
            </a:r>
            <a:r>
              <a:rPr lang="en-GB" sz="2400" dirty="0" smtClean="0"/>
              <a:t>2015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Number of options final roll </a:t>
            </a:r>
            <a:r>
              <a:rPr lang="en-GB" sz="2400" dirty="0" smtClean="0"/>
              <a:t>in. Work </a:t>
            </a:r>
            <a:r>
              <a:rPr lang="en-GB" sz="2400" dirty="0" smtClean="0"/>
              <a:t>out the final detail </a:t>
            </a:r>
            <a:r>
              <a:rPr lang="en-GB" sz="2400" dirty="0" smtClean="0"/>
              <a:t>so </a:t>
            </a:r>
            <a:r>
              <a:rPr lang="en-GB" sz="2400" dirty="0" smtClean="0"/>
              <a:t>this work for the service and our customers</a:t>
            </a:r>
            <a:r>
              <a:rPr lang="en-GB" sz="2400" dirty="0" smtClean="0"/>
              <a:t>.</a:t>
            </a:r>
          </a:p>
          <a:p>
            <a:endParaRPr lang="en-GB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</a:t>
            </a:r>
            <a:r>
              <a:rPr lang="en-GB" sz="2400" dirty="0" smtClean="0"/>
              <a:t>ransition </a:t>
            </a:r>
            <a:r>
              <a:rPr lang="en-GB" sz="2400" dirty="0" smtClean="0"/>
              <a:t>Phase. One </a:t>
            </a:r>
            <a:r>
              <a:rPr lang="en-GB" sz="2400" dirty="0" smtClean="0"/>
              <a:t>big team </a:t>
            </a:r>
            <a:r>
              <a:rPr lang="en-GB" sz="2400" dirty="0" smtClean="0"/>
              <a:t>and embedding the culture change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&amp;</a:t>
            </a:r>
            <a:br>
              <a:rPr lang="en-GB" dirty="0" smtClean="0"/>
            </a:br>
            <a:r>
              <a:rPr lang="en-GB" dirty="0" smtClean="0"/>
              <a:t>Challenges Ahead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197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49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619268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06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41158" cy="4446347"/>
          </a:xfrm>
        </p:spPr>
        <p:txBody>
          <a:bodyPr/>
          <a:lstStyle/>
          <a:p>
            <a:endParaRPr lang="en-GB" sz="2400" b="1" dirty="0" smtClean="0"/>
          </a:p>
          <a:p>
            <a:r>
              <a:rPr lang="en-GB" sz="2400" b="1" dirty="0" smtClean="0"/>
              <a:t>Pre 2013 - Traditional Target based culture (8/13 Weeks)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Benefits – Applications generally determined in timely manner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Problems – Targets dictated behaviour, too many checks/handovers, system not </a:t>
            </a:r>
            <a:r>
              <a:rPr lang="en-GB" dirty="0">
                <a:solidFill>
                  <a:srgbClr val="FF0000"/>
                </a:solidFill>
              </a:rPr>
              <a:t>fully focused on our </a:t>
            </a:r>
            <a:r>
              <a:rPr lang="en-GB" dirty="0" smtClean="0">
                <a:solidFill>
                  <a:srgbClr val="FF0000"/>
                </a:solidFill>
              </a:rPr>
              <a:t>customers</a:t>
            </a:r>
            <a:r>
              <a:rPr lang="en-GB" dirty="0">
                <a:solidFill>
                  <a:srgbClr val="FF0000"/>
                </a:solidFill>
              </a:rPr>
              <a:t>.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2400" b="1" dirty="0" smtClean="0"/>
              <a:t>2013 - System Thinking Review 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Benefits - Removal of traditional targets, focus on getting things right first time (fewer repeat applications), move to electronic working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Problems – Still to many checks/handovers, applications generally taking longer to determine, system based on risk rather than on efficiency and customer need.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 smtClean="0"/>
              <a:t>Our Story So Far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963"/>
            <a:ext cx="2267744" cy="159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995" y="225515"/>
            <a:ext cx="8496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+mj-lt"/>
              </a:rPr>
              <a:t>Time taken to decide applications: number of weeks from registered</a:t>
            </a:r>
            <a:endParaRPr lang="en-GB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678" y="1158646"/>
            <a:ext cx="837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Quarter 3 (October, November, December </a:t>
            </a:r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2012</a:t>
            </a:r>
            <a:r>
              <a:rPr lang="en-GB" sz="2400" dirty="0" smtClean="0">
                <a:latin typeface="+mj-lt"/>
              </a:rPr>
              <a:t>)</a:t>
            </a:r>
            <a:endParaRPr lang="en-GB" sz="2400" dirty="0">
              <a:latin typeface="+mj-lt"/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750420"/>
            <a:ext cx="3839111" cy="183858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572" y="1836159"/>
            <a:ext cx="3191321" cy="1752845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13" y="1788527"/>
            <a:ext cx="1028844" cy="17623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995" y="3685813"/>
            <a:ext cx="8378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Quarter 3 (October, November, December </a:t>
            </a:r>
            <a:r>
              <a:rPr lang="en-GB" sz="2400" dirty="0" smtClean="0">
                <a:solidFill>
                  <a:srgbClr val="FF0000"/>
                </a:solidFill>
                <a:latin typeface="+mj-lt"/>
              </a:rPr>
              <a:t>2013</a:t>
            </a:r>
            <a:r>
              <a:rPr lang="en-GB" sz="2400" dirty="0" smtClean="0">
                <a:latin typeface="+mj-lt"/>
              </a:rPr>
              <a:t>)</a:t>
            </a:r>
            <a:endParaRPr lang="en-GB" sz="2400" dirty="0">
              <a:latin typeface="+mj-lt"/>
            </a:endParaRPr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78" y="4093738"/>
            <a:ext cx="3867690" cy="1810003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69" y="4169947"/>
            <a:ext cx="3477111" cy="1733792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79" y="4189002"/>
            <a:ext cx="1047896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en-GB" dirty="0" smtClean="0"/>
              <a:t>Reflections – What we did next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latin typeface="+mj-lt"/>
              </a:rPr>
              <a:t>Recognition </a:t>
            </a:r>
            <a:r>
              <a:rPr lang="en-GB" sz="2400" b="1" dirty="0" smtClean="0">
                <a:latin typeface="+mj-lt"/>
              </a:rPr>
              <a:t>that some </a:t>
            </a:r>
            <a:r>
              <a:rPr lang="en-GB" sz="2400" b="1" dirty="0">
                <a:latin typeface="+mj-lt"/>
              </a:rPr>
              <a:t>parts of system not </a:t>
            </a:r>
            <a:r>
              <a:rPr lang="en-GB" sz="2400" b="1" dirty="0" smtClean="0">
                <a:latin typeface="+mj-lt"/>
              </a:rPr>
              <a:t>working for us, or our customers</a:t>
            </a:r>
          </a:p>
          <a:p>
            <a:endParaRPr lang="en-GB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Set up a trial team (Planning Solutions Team), designed new system for handling of applications (June 2014)</a:t>
            </a:r>
          </a:p>
          <a:p>
            <a:endParaRPr lang="en-GB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Focussed on less handovers, less checks, more efficiencies, and a better customer experience</a:t>
            </a:r>
          </a:p>
          <a:p>
            <a:endParaRPr lang="en-GB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+mj-lt"/>
              </a:rPr>
              <a:t>Further roll in of staff in October 2014, and January 2015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588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n-GB" dirty="0" smtClean="0"/>
              <a:t>What do our customers want ?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3528" y="126876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+mj-lt"/>
              </a:rPr>
              <a:t>They </a:t>
            </a:r>
            <a:r>
              <a:rPr lang="en-GB" sz="2400" dirty="0">
                <a:latin typeface="+mj-lt"/>
              </a:rPr>
              <a:t>told us </a:t>
            </a:r>
            <a:r>
              <a:rPr lang="en-GB" sz="2400" b="1" dirty="0">
                <a:latin typeface="+mj-lt"/>
              </a:rPr>
              <a:t>two</a:t>
            </a:r>
            <a:r>
              <a:rPr lang="en-GB" sz="2400" dirty="0">
                <a:latin typeface="+mj-lt"/>
              </a:rPr>
              <a:t> things:- </a:t>
            </a:r>
          </a:p>
          <a:p>
            <a:pPr marL="457200" indent="-457200">
              <a:buAutoNum type="arabicParenR"/>
            </a:pPr>
            <a:r>
              <a:rPr lang="en-GB" sz="2400" dirty="0" smtClean="0">
                <a:latin typeface="+mj-lt"/>
              </a:rPr>
              <a:t>In most cases they wanted a timely decision</a:t>
            </a:r>
          </a:p>
          <a:p>
            <a:pPr marL="457200" indent="-457200">
              <a:buAutoNum type="arabicParenR"/>
            </a:pPr>
            <a:r>
              <a:rPr lang="en-GB" sz="2400" dirty="0" smtClean="0">
                <a:latin typeface="+mj-lt"/>
              </a:rPr>
              <a:t>They wanted to communicate with the case officer</a:t>
            </a:r>
            <a:endParaRPr lang="en-GB" sz="2400" dirty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2" y="2636912"/>
            <a:ext cx="303081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17183"/>
            <a:ext cx="3450679" cy="319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Translated into a service</a:t>
            </a:r>
            <a:br>
              <a:rPr lang="en-GB" dirty="0" smtClean="0"/>
            </a:br>
            <a:r>
              <a:rPr lang="en-GB" dirty="0" smtClean="0"/>
              <a:t>vision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980728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+mj-lt"/>
              </a:rPr>
              <a:t>Do </a:t>
            </a:r>
            <a:r>
              <a:rPr lang="en-GB" sz="2600" dirty="0">
                <a:latin typeface="+mj-lt"/>
              </a:rPr>
              <a:t>things </a:t>
            </a:r>
            <a:r>
              <a:rPr lang="en-GB" sz="2600" dirty="0" smtClean="0">
                <a:latin typeface="+mj-lt"/>
              </a:rPr>
              <a:t>‘right first time’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Focus on customer </a:t>
            </a:r>
            <a:r>
              <a:rPr lang="en-GB" sz="2600" dirty="0" smtClean="0">
                <a:latin typeface="+mj-lt"/>
              </a:rPr>
              <a:t>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Remove waste and </a:t>
            </a:r>
            <a:r>
              <a:rPr lang="en-GB" sz="2600" dirty="0" smtClean="0">
                <a:latin typeface="+mj-lt"/>
              </a:rPr>
              <a:t>inefficiencies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Focus on delivering customers a quality and value for money </a:t>
            </a:r>
            <a:r>
              <a:rPr lang="en-GB" sz="2600" dirty="0" smtClean="0">
                <a:latin typeface="+mj-lt"/>
              </a:rPr>
              <a:t>service</a:t>
            </a:r>
          </a:p>
          <a:p>
            <a:endParaRPr lang="en-GB" sz="26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>
                <a:latin typeface="+mj-lt"/>
              </a:rPr>
              <a:t>End-to-end responsibility within one team, working together to deliver positive outcomes</a:t>
            </a:r>
            <a:endParaRPr lang="en-GB" sz="26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980728"/>
            <a:ext cx="8241158" cy="5086431"/>
          </a:xfrm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sz="1800" dirty="0" smtClean="0">
              <a:effectLst>
                <a:outerShdw blurRad="50800" dist="50800" dir="5400000" algn="ctr" rotWithShape="0">
                  <a:srgbClr val="00B050"/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Self Allocation - Take</a:t>
            </a:r>
            <a:r>
              <a:rPr lang="en-GB" sz="1800" dirty="0" smtClean="0"/>
              <a:t> </a:t>
            </a:r>
            <a:r>
              <a:rPr lang="en-GB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ONE AT A TIME, </a:t>
            </a:r>
            <a:r>
              <a:rPr lang="en-GB" sz="1800" dirty="0" smtClean="0">
                <a:latin typeface="+mj-lt"/>
              </a:rPr>
              <a:t>no </a:t>
            </a:r>
            <a:r>
              <a:rPr lang="en-GB" sz="1800" dirty="0" smtClean="0">
                <a:latin typeface="+mj-lt"/>
              </a:rPr>
              <a:t>historic caseload</a:t>
            </a:r>
            <a:r>
              <a:rPr lang="en-GB" sz="1800" dirty="0" smtClean="0">
                <a:latin typeface="+mj-lt"/>
              </a:rPr>
              <a:t>)</a:t>
            </a:r>
            <a:endParaRPr lang="en-GB" sz="1800" dirty="0" smtClean="0">
              <a:latin typeface="+mj-lt"/>
            </a:endParaRPr>
          </a:p>
          <a:p>
            <a:endParaRPr lang="en-GB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NOT DRIVEN BY TARGETS</a:t>
            </a:r>
            <a:r>
              <a:rPr lang="en-GB" sz="1800" dirty="0" smtClean="0">
                <a:latin typeface="+mj-lt"/>
              </a:rPr>
              <a:t>, </a:t>
            </a:r>
            <a:r>
              <a:rPr lang="en-GB" sz="1800" dirty="0" smtClean="0">
                <a:latin typeface="+mj-lt"/>
              </a:rPr>
              <a:t>more so the needs of customer</a:t>
            </a:r>
            <a:r>
              <a:rPr lang="en-GB" sz="1800" dirty="0" smtClean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ONE CASE OFFICER </a:t>
            </a:r>
            <a:r>
              <a:rPr lang="en-GB" sz="1800" dirty="0" smtClean="0">
                <a:latin typeface="+mj-lt"/>
              </a:rPr>
              <a:t>– No official validation stage process – no handovers</a:t>
            </a:r>
            <a:endParaRPr lang="en-GB" sz="1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+mj-lt"/>
              </a:rPr>
              <a:t>Approach </a:t>
            </a:r>
            <a:r>
              <a:rPr lang="en-GB" sz="1800" dirty="0" smtClean="0">
                <a:latin typeface="+mj-lt"/>
              </a:rPr>
              <a:t>to </a:t>
            </a:r>
            <a:r>
              <a:rPr lang="en-GB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PROBLEM SOLVING FROM THE OUTSET</a:t>
            </a:r>
            <a:endParaRPr lang="en-GB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PROPORTIONATE APPROACH TO REPORT WRITING </a:t>
            </a:r>
            <a:r>
              <a:rPr lang="en-GB" sz="1800" dirty="0" smtClean="0">
                <a:latin typeface="+mj-lt"/>
              </a:rPr>
              <a:t>i.e</a:t>
            </a:r>
            <a:r>
              <a:rPr lang="en-GB" sz="1800" dirty="0" smtClean="0">
                <a:latin typeface="+mj-lt"/>
              </a:rPr>
              <a:t>. no objection, no </a:t>
            </a:r>
            <a:r>
              <a:rPr lang="en-GB" sz="1800" dirty="0" smtClean="0">
                <a:latin typeface="+mj-lt"/>
              </a:rPr>
              <a:t>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CHANGE TO ROLE OF PLANNING TECHNICIAN</a:t>
            </a:r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8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282"/>
          </a:xfrm>
        </p:spPr>
        <p:txBody>
          <a:bodyPr>
            <a:normAutofit/>
          </a:bodyPr>
          <a:lstStyle/>
          <a:p>
            <a:r>
              <a:rPr lang="en-GB" dirty="0" smtClean="0"/>
              <a:t>Highlights </a:t>
            </a:r>
            <a:r>
              <a:rPr lang="en-GB" dirty="0" smtClean="0"/>
              <a:t>of </a:t>
            </a:r>
            <a:r>
              <a:rPr lang="en-GB" dirty="0" smtClean="0"/>
              <a:t>change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"/>
            <a:ext cx="2339752" cy="1863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8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33878" y="1294410"/>
            <a:ext cx="8466863" cy="46670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We have increased our ‘value demand’ from 62%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      to 82% between June 2013 and Nov 2014.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C00000"/>
                </a:solidFill>
              </a:rPr>
              <a:t>Less </a:t>
            </a:r>
            <a:r>
              <a:rPr lang="en-GB" b="1" dirty="0">
                <a:solidFill>
                  <a:srgbClr val="C00000"/>
                </a:solidFill>
              </a:rPr>
              <a:t>time </a:t>
            </a:r>
            <a:r>
              <a:rPr lang="en-GB" dirty="0">
                <a:solidFill>
                  <a:srgbClr val="002060"/>
                </a:solidFill>
              </a:rPr>
              <a:t>spent on dealing with failure demand i.e. </a:t>
            </a:r>
            <a:r>
              <a:rPr lang="en-GB" dirty="0" smtClean="0">
                <a:solidFill>
                  <a:srgbClr val="002060"/>
                </a:solidFill>
              </a:rPr>
              <a:t>progress </a:t>
            </a:r>
            <a:r>
              <a:rPr lang="en-GB" dirty="0" smtClean="0">
                <a:solidFill>
                  <a:srgbClr val="002060"/>
                </a:solidFill>
              </a:rPr>
              <a:t>chasing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</a:rPr>
              <a:t>More time </a:t>
            </a:r>
            <a:r>
              <a:rPr lang="en-GB" dirty="0">
                <a:solidFill>
                  <a:srgbClr val="002060"/>
                </a:solidFill>
              </a:rPr>
              <a:t>to spend on </a:t>
            </a:r>
            <a:r>
              <a:rPr lang="en-GB" dirty="0" smtClean="0">
                <a:solidFill>
                  <a:srgbClr val="002060"/>
                </a:solidFill>
              </a:rPr>
              <a:t>adding value </a:t>
            </a:r>
            <a:r>
              <a:rPr lang="en-GB" dirty="0" smtClean="0">
                <a:solidFill>
                  <a:srgbClr val="002060"/>
                </a:solidFill>
              </a:rPr>
              <a:t>and helping customers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Dealing with applications in the </a:t>
            </a:r>
            <a:r>
              <a:rPr lang="en-GB" b="1" dirty="0" smtClean="0">
                <a:solidFill>
                  <a:srgbClr val="002060"/>
                </a:solidFill>
              </a:rPr>
              <a:t>same time </a:t>
            </a:r>
            <a:r>
              <a:rPr lang="en-GB" dirty="0" smtClean="0">
                <a:solidFill>
                  <a:srgbClr val="002060"/>
                </a:solidFill>
              </a:rPr>
              <a:t>as current </a:t>
            </a:r>
            <a:r>
              <a:rPr lang="en-GB" dirty="0" smtClean="0">
                <a:solidFill>
                  <a:srgbClr val="002060"/>
                </a:solidFill>
              </a:rPr>
              <a:t>system, however we are able to channel this time more effectively.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However, </a:t>
            </a:r>
            <a:r>
              <a:rPr lang="en-GB" dirty="0" smtClean="0">
                <a:solidFill>
                  <a:srgbClr val="002060"/>
                </a:solidFill>
              </a:rPr>
              <a:t>we are able </a:t>
            </a:r>
            <a:r>
              <a:rPr lang="en-GB" dirty="0" smtClean="0">
                <a:solidFill>
                  <a:srgbClr val="002060"/>
                </a:solidFill>
              </a:rPr>
              <a:t>to make </a:t>
            </a:r>
            <a:r>
              <a:rPr lang="en-GB" dirty="0">
                <a:solidFill>
                  <a:srgbClr val="002060"/>
                </a:solidFill>
              </a:rPr>
              <a:t>decisions </a:t>
            </a:r>
            <a:r>
              <a:rPr lang="en-GB" b="1" dirty="0">
                <a:solidFill>
                  <a:srgbClr val="002060"/>
                </a:solidFill>
              </a:rPr>
              <a:t>earlier</a:t>
            </a:r>
            <a:r>
              <a:rPr lang="en-GB" dirty="0">
                <a:solidFill>
                  <a:srgbClr val="002060"/>
                </a:solidFill>
              </a:rPr>
              <a:t> with largely </a:t>
            </a:r>
            <a:r>
              <a:rPr lang="en-GB" b="1" dirty="0">
                <a:solidFill>
                  <a:srgbClr val="002060"/>
                </a:solidFill>
              </a:rPr>
              <a:t>positive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smtClean="0">
                <a:solidFill>
                  <a:srgbClr val="002060"/>
                </a:solidFill>
              </a:rPr>
              <a:t>outcomes and </a:t>
            </a:r>
            <a:r>
              <a:rPr lang="en-GB" b="1" dirty="0" smtClean="0">
                <a:solidFill>
                  <a:srgbClr val="002060"/>
                </a:solidFill>
              </a:rPr>
              <a:t>happier</a:t>
            </a:r>
            <a:r>
              <a:rPr lang="en-GB" dirty="0" smtClean="0">
                <a:solidFill>
                  <a:srgbClr val="002060"/>
                </a:solidFill>
              </a:rPr>
              <a:t> customers (and </a:t>
            </a:r>
            <a:r>
              <a:rPr lang="en-GB" dirty="0" smtClean="0">
                <a:solidFill>
                  <a:srgbClr val="002060"/>
                </a:solidFill>
              </a:rPr>
              <a:t>officers). </a:t>
            </a:r>
            <a:endParaRPr lang="en-GB" dirty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Timesheeting/Value Analysis</a:t>
            </a:r>
            <a:endParaRPr lang="en-GB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17670"/>
              </p:ext>
            </p:extLst>
          </p:nvPr>
        </p:nvGraphicFramePr>
        <p:xfrm>
          <a:off x="6364278" y="9128"/>
          <a:ext cx="2779722" cy="2031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8869"/>
                <a:gridCol w="786951"/>
                <a:gridCol w="843902"/>
              </a:tblGrid>
              <a:tr h="6770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519" marR="851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June 2013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519" marR="851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lang="en-GB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ov</a:t>
                      </a:r>
                    </a:p>
                    <a:p>
                      <a:pPr algn="ctr" fontAlgn="b"/>
                      <a:r>
                        <a:rPr lang="en-GB" sz="1600" b="1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2014</a:t>
                      </a:r>
                      <a:endParaRPr lang="en-GB" sz="16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519" marR="8519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70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Value Demand</a:t>
                      </a:r>
                      <a:endParaRPr lang="en-GB" sz="1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519" marR="851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62%</a:t>
                      </a:r>
                      <a:endParaRPr lang="en-GB" sz="1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519" marR="8519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82%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8519" marR="8519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770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Failure Demand</a:t>
                      </a:r>
                      <a:endParaRPr lang="en-GB" sz="1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519" marR="8519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38%</a:t>
                      </a:r>
                      <a:endParaRPr lang="en-GB" sz="1600" b="0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8519" marR="8519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18%</a:t>
                      </a:r>
                      <a:endParaRPr lang="en-GB" sz="16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8519" marR="8519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36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Key </a:t>
            </a:r>
            <a:r>
              <a:rPr lang="en-GB" dirty="0" smtClean="0"/>
              <a:t>DM Measures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Performance So Far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736" y="1772816"/>
            <a:ext cx="36195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9465"/>
            <a:ext cx="2857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615681"/>
            <a:ext cx="2713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Timeliness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8167" y="4797152"/>
            <a:ext cx="3484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Customer Satisfaction</a:t>
            </a:r>
            <a:endParaRPr lang="en-GB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3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amden colours">
      <a:dk1>
        <a:srgbClr val="000000"/>
      </a:dk1>
      <a:lt1>
        <a:sysClr val="window" lastClr="FFFFFF"/>
      </a:lt1>
      <a:dk2>
        <a:srgbClr val="5F6062"/>
      </a:dk2>
      <a:lt2>
        <a:srgbClr val="EEECE1"/>
      </a:lt2>
      <a:accent1>
        <a:srgbClr val="00B259"/>
      </a:accent1>
      <a:accent2>
        <a:srgbClr val="5F6062"/>
      </a:accent2>
      <a:accent3>
        <a:srgbClr val="F16D9A"/>
      </a:accent3>
      <a:accent4>
        <a:srgbClr val="F5866C"/>
      </a:accent4>
      <a:accent5>
        <a:srgbClr val="A04276"/>
      </a:accent5>
      <a:accent6>
        <a:srgbClr val="522E91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812</Words>
  <Application>Microsoft Office PowerPoint</Application>
  <PresentationFormat>On-screen Show (4:3)</PresentationFormat>
  <Paragraphs>137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Planning Performance </vt:lpstr>
      <vt:lpstr>Our Story So Far</vt:lpstr>
      <vt:lpstr>PowerPoint Presentation</vt:lpstr>
      <vt:lpstr>Reflections – What we did next   </vt:lpstr>
      <vt:lpstr>What do our customers want ?   </vt:lpstr>
      <vt:lpstr>Translated into a service vision </vt:lpstr>
      <vt:lpstr>Highlights of change</vt:lpstr>
      <vt:lpstr>Timesheeting/Value Analysis</vt:lpstr>
      <vt:lpstr>Key DM Measures   Performance So Far</vt:lpstr>
      <vt:lpstr>Capability Chart – DM Service</vt:lpstr>
      <vt:lpstr>Capability Chart – PST</vt:lpstr>
      <vt:lpstr>Customer Satisfaction</vt:lpstr>
      <vt:lpstr>Sample of Comments</vt:lpstr>
      <vt:lpstr>Overview &amp; Challenges Ahead</vt:lpstr>
      <vt:lpstr>PowerPoint Presentation</vt:lpstr>
    </vt:vector>
  </TitlesOfParts>
  <Company>London Borough of Camden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 review update  Next steps</dc:title>
  <dc:creator>Minty, Stuart</dc:creator>
  <cp:lastModifiedBy>Minty, Stuart</cp:lastModifiedBy>
  <cp:revision>113</cp:revision>
  <dcterms:created xsi:type="dcterms:W3CDTF">2014-04-03T09:19:07Z</dcterms:created>
  <dcterms:modified xsi:type="dcterms:W3CDTF">2015-01-29T15:38:19Z</dcterms:modified>
</cp:coreProperties>
</file>